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1.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2.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3.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877" r:id="rId1"/>
  </p:sldMasterIdLst>
  <p:notesMasterIdLst>
    <p:notesMasterId r:id="rId64"/>
  </p:notesMasterIdLst>
  <p:handoutMasterIdLst>
    <p:handoutMasterId r:id="rId65"/>
  </p:handoutMasterIdLst>
  <p:sldIdLst>
    <p:sldId id="311" r:id="rId2"/>
    <p:sldId id="1519" r:id="rId3"/>
    <p:sldId id="1520" r:id="rId4"/>
    <p:sldId id="1521" r:id="rId5"/>
    <p:sldId id="1535" r:id="rId6"/>
    <p:sldId id="1534" r:id="rId7"/>
    <p:sldId id="1531" r:id="rId8"/>
    <p:sldId id="1538" r:id="rId9"/>
    <p:sldId id="1539" r:id="rId10"/>
    <p:sldId id="1540" r:id="rId11"/>
    <p:sldId id="1523" r:id="rId12"/>
    <p:sldId id="1524" r:id="rId13"/>
    <p:sldId id="1525" r:id="rId14"/>
    <p:sldId id="1492" r:id="rId15"/>
    <p:sldId id="1493" r:id="rId16"/>
    <p:sldId id="1494" r:id="rId17"/>
    <p:sldId id="1496" r:id="rId18"/>
    <p:sldId id="1497" r:id="rId19"/>
    <p:sldId id="1498" r:id="rId20"/>
    <p:sldId id="1503" r:id="rId21"/>
    <p:sldId id="1507" r:id="rId22"/>
    <p:sldId id="1508" r:id="rId23"/>
    <p:sldId id="1509" r:id="rId24"/>
    <p:sldId id="1506" r:id="rId25"/>
    <p:sldId id="1502" r:id="rId26"/>
    <p:sldId id="256" r:id="rId27"/>
    <p:sldId id="301" r:id="rId28"/>
    <p:sldId id="1544" r:id="rId29"/>
    <p:sldId id="1558" r:id="rId30"/>
    <p:sldId id="1559" r:id="rId31"/>
    <p:sldId id="257" r:id="rId32"/>
    <p:sldId id="286" r:id="rId33"/>
    <p:sldId id="293" r:id="rId34"/>
    <p:sldId id="295" r:id="rId35"/>
    <p:sldId id="287" r:id="rId36"/>
    <p:sldId id="1486" r:id="rId37"/>
    <p:sldId id="1487" r:id="rId38"/>
    <p:sldId id="307" r:id="rId39"/>
    <p:sldId id="259" r:id="rId40"/>
    <p:sldId id="1543" r:id="rId41"/>
    <p:sldId id="262" r:id="rId42"/>
    <p:sldId id="1549" r:id="rId43"/>
    <p:sldId id="1550" r:id="rId44"/>
    <p:sldId id="323" r:id="rId45"/>
    <p:sldId id="282" r:id="rId46"/>
    <p:sldId id="315" r:id="rId47"/>
    <p:sldId id="316" r:id="rId48"/>
    <p:sldId id="317" r:id="rId49"/>
    <p:sldId id="325" r:id="rId50"/>
    <p:sldId id="1545" r:id="rId51"/>
    <p:sldId id="1546" r:id="rId52"/>
    <p:sldId id="1547" r:id="rId53"/>
    <p:sldId id="1548" r:id="rId54"/>
    <p:sldId id="321" r:id="rId55"/>
    <p:sldId id="319" r:id="rId56"/>
    <p:sldId id="308" r:id="rId57"/>
    <p:sldId id="320" r:id="rId58"/>
    <p:sldId id="324" r:id="rId59"/>
    <p:sldId id="304" r:id="rId60"/>
    <p:sldId id="1551" r:id="rId61"/>
    <p:sldId id="1552" r:id="rId62"/>
    <p:sldId id="1553" r:id="rId63"/>
  </p:sldIdLst>
  <p:sldSz cx="12192000" cy="6858000"/>
  <p:notesSz cx="7010400" cy="11125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D26CA"/>
    <a:srgbClr val="231D2F"/>
    <a:srgbClr val="130C40"/>
    <a:srgbClr val="000099"/>
    <a:srgbClr val="3366CC"/>
    <a:srgbClr val="7A8C8E"/>
    <a:srgbClr val="FF0000"/>
    <a:srgbClr val="EBE003"/>
    <a:srgbClr val="DAEB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50" autoAdjust="0"/>
    <p:restoredTop sz="85820" autoAdjust="0"/>
  </p:normalViewPr>
  <p:slideViewPr>
    <p:cSldViewPr snapToGrid="0">
      <p:cViewPr varScale="1">
        <p:scale>
          <a:sx n="59" d="100"/>
          <a:sy n="59" d="100"/>
        </p:scale>
        <p:origin x="1146"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_rels/data1.xml.rels><?xml version="1.0" encoding="UTF-8" standalone="yes"?>
<Relationships xmlns="http://schemas.openxmlformats.org/package/2006/relationships"><Relationship Id="rId1" Type="http://schemas.openxmlformats.org/officeDocument/2006/relationships/image" Target="../media/image8.png"/></Relationships>
</file>

<file path=ppt/diagrams/_rels/data7.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ata19.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ata33.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_rels/drawing1.xml.rels><?xml version="1.0" encoding="UTF-8" standalone="yes"?>
<Relationships xmlns="http://schemas.openxmlformats.org/package/2006/relationships"><Relationship Id="rId1" Type="http://schemas.openxmlformats.org/officeDocument/2006/relationships/image" Target="../media/image8.png"/></Relationships>
</file>

<file path=ppt/diagrams/_rels/drawing7.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rawing19.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_rels/drawing33.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706C11-81AB-4F06-A0A8-8580AE005448}" type="doc">
      <dgm:prSet loTypeId="urn:microsoft.com/office/officeart/2005/8/layout/hProcess11" loCatId="process" qsTypeId="urn:microsoft.com/office/officeart/2005/8/quickstyle/simple1" qsCatId="simple" csTypeId="urn:microsoft.com/office/officeart/2005/8/colors/accent3_1" csCatId="accent3" phldr="1"/>
      <dgm:spPr/>
      <dgm:t>
        <a:bodyPr/>
        <a:lstStyle/>
        <a:p>
          <a:endParaRPr lang="es-CL"/>
        </a:p>
      </dgm:t>
    </dgm:pt>
    <dgm:pt modelId="{718984E6-2F26-4C5F-A535-7A330EDBE002}">
      <dgm:prSet phldrT="[Texto]" custT="1"/>
      <dgm:spPr/>
      <dgm:t>
        <a:bodyPr/>
        <a:lstStyle/>
        <a:p>
          <a:r>
            <a:rPr lang="es-ES" sz="1600" b="1" dirty="0">
              <a:latin typeface="Arial" panose="020B0604020202020204" pitchFamily="34" charset="0"/>
              <a:cs typeface="Arial" panose="020B0604020202020204" pitchFamily="34" charset="0"/>
            </a:rPr>
            <a:t>INICIATIVA</a:t>
          </a:r>
        </a:p>
      </dgm:t>
    </dgm:pt>
    <dgm:pt modelId="{DB5EAFC2-64AB-42E8-861B-11F16A95A7B9}" type="parTrans" cxnId="{8AE3B2ED-26AF-4A6A-A000-AAA035539B7A}">
      <dgm:prSet/>
      <dgm:spPr/>
      <dgm:t>
        <a:bodyPr/>
        <a:lstStyle/>
        <a:p>
          <a:endParaRPr lang="es-ES"/>
        </a:p>
      </dgm:t>
    </dgm:pt>
    <dgm:pt modelId="{1930E7A3-49AA-43EB-84E7-487A45C47B81}" type="sibTrans" cxnId="{8AE3B2ED-26AF-4A6A-A000-AAA035539B7A}">
      <dgm:prSet/>
      <dgm:spPr/>
      <dgm:t>
        <a:bodyPr/>
        <a:lstStyle/>
        <a:p>
          <a:endParaRPr lang="es-ES"/>
        </a:p>
      </dgm:t>
    </dgm:pt>
    <dgm:pt modelId="{84082BE0-EE86-4D16-9DCB-3134DA8B5D43}">
      <dgm:prSet phldrT="[Texto]" custT="1"/>
      <dgm:spPr/>
      <dgm:t>
        <a:bodyPr/>
        <a:lstStyle/>
        <a:p>
          <a:r>
            <a:rPr lang="es-ES" sz="1600" b="1" dirty="0">
              <a:latin typeface="Arial" panose="020B0604020202020204" pitchFamily="34" charset="0"/>
              <a:cs typeface="Arial" panose="020B0604020202020204" pitchFamily="34" charset="0"/>
            </a:rPr>
            <a:t>DISCUSIÓN</a:t>
          </a:r>
        </a:p>
      </dgm:t>
    </dgm:pt>
    <dgm:pt modelId="{ECD5B884-C379-4B18-82A4-39B44F7E144E}" type="parTrans" cxnId="{45A5C699-8084-4F78-8EC8-E789AC0E03D9}">
      <dgm:prSet/>
      <dgm:spPr/>
      <dgm:t>
        <a:bodyPr/>
        <a:lstStyle/>
        <a:p>
          <a:endParaRPr lang="es-ES"/>
        </a:p>
      </dgm:t>
    </dgm:pt>
    <dgm:pt modelId="{8E140F08-8CC2-4337-AC77-8595123DE70A}" type="sibTrans" cxnId="{45A5C699-8084-4F78-8EC8-E789AC0E03D9}">
      <dgm:prSet/>
      <dgm:spPr/>
      <dgm:t>
        <a:bodyPr/>
        <a:lstStyle/>
        <a:p>
          <a:endParaRPr lang="es-ES"/>
        </a:p>
      </dgm:t>
    </dgm:pt>
    <dgm:pt modelId="{D5F29823-176C-49D6-8E8D-A08264FB8FDB}">
      <dgm:prSet phldrT="[Texto]" custT="1"/>
      <dgm:spPr/>
      <dgm:t>
        <a:bodyPr/>
        <a:lstStyle/>
        <a:p>
          <a:r>
            <a:rPr lang="es-ES" sz="1600" b="1" dirty="0">
              <a:latin typeface="Arial" panose="020B0604020202020204" pitchFamily="34" charset="0"/>
              <a:cs typeface="Arial" panose="020B0604020202020204" pitchFamily="34" charset="0"/>
            </a:rPr>
            <a:t>APROBACIÓN</a:t>
          </a:r>
        </a:p>
      </dgm:t>
    </dgm:pt>
    <dgm:pt modelId="{1DA803E5-E74C-4DB0-B744-EE0E62AC0FC7}" type="parTrans" cxnId="{F58BB739-647C-40CD-B429-E759A4231B05}">
      <dgm:prSet/>
      <dgm:spPr/>
      <dgm:t>
        <a:bodyPr/>
        <a:lstStyle/>
        <a:p>
          <a:endParaRPr lang="es-ES"/>
        </a:p>
      </dgm:t>
    </dgm:pt>
    <dgm:pt modelId="{FC7B186C-9986-4694-AB35-2E5EE6947FD1}" type="sibTrans" cxnId="{F58BB739-647C-40CD-B429-E759A4231B05}">
      <dgm:prSet/>
      <dgm:spPr/>
      <dgm:t>
        <a:bodyPr/>
        <a:lstStyle/>
        <a:p>
          <a:endParaRPr lang="es-ES"/>
        </a:p>
      </dgm:t>
    </dgm:pt>
    <dgm:pt modelId="{06605EE6-3122-4D06-8FCD-3B3034E727F5}">
      <dgm:prSet phldrT="[Texto]" custT="1"/>
      <dgm:spPr/>
      <dgm:t>
        <a:bodyPr/>
        <a:lstStyle/>
        <a:p>
          <a:r>
            <a:rPr lang="es-ES" sz="1600" b="1" dirty="0">
              <a:latin typeface="Arial" panose="020B0604020202020204" pitchFamily="34" charset="0"/>
              <a:cs typeface="Arial" panose="020B0604020202020204" pitchFamily="34" charset="0"/>
            </a:rPr>
            <a:t>PROMULGACIÓN</a:t>
          </a:r>
        </a:p>
      </dgm:t>
    </dgm:pt>
    <dgm:pt modelId="{02D5B72A-647F-4640-8A01-F4647374EF6D}" type="parTrans" cxnId="{E2EF2D0A-2935-4671-B16B-E147E9D2CF1B}">
      <dgm:prSet/>
      <dgm:spPr/>
      <dgm:t>
        <a:bodyPr/>
        <a:lstStyle/>
        <a:p>
          <a:endParaRPr lang="es-ES"/>
        </a:p>
      </dgm:t>
    </dgm:pt>
    <dgm:pt modelId="{CA172D4E-C31E-4958-8B33-298F00B222A1}" type="sibTrans" cxnId="{E2EF2D0A-2935-4671-B16B-E147E9D2CF1B}">
      <dgm:prSet/>
      <dgm:spPr/>
      <dgm:t>
        <a:bodyPr/>
        <a:lstStyle/>
        <a:p>
          <a:endParaRPr lang="es-ES"/>
        </a:p>
      </dgm:t>
    </dgm:pt>
    <dgm:pt modelId="{C8DD4147-2EEE-4C9A-A831-1E4F9239FC33}">
      <dgm:prSet phldrT="[Texto]" custT="1"/>
      <dgm:spPr/>
      <dgm:t>
        <a:bodyPr/>
        <a:lstStyle/>
        <a:p>
          <a:r>
            <a:rPr lang="es-ES" sz="1600" b="1" dirty="0">
              <a:latin typeface="Arial" panose="020B0604020202020204" pitchFamily="34" charset="0"/>
              <a:cs typeface="Arial" panose="020B0604020202020204" pitchFamily="34" charset="0"/>
            </a:rPr>
            <a:t>PUBLICACIÓN</a:t>
          </a:r>
        </a:p>
      </dgm:t>
    </dgm:pt>
    <dgm:pt modelId="{A8727A7D-7BC5-4A1C-8451-3F1DE820FA06}" type="parTrans" cxnId="{01132009-D1C3-421C-93F8-432D8C6090FF}">
      <dgm:prSet/>
      <dgm:spPr/>
      <dgm:t>
        <a:bodyPr/>
        <a:lstStyle/>
        <a:p>
          <a:endParaRPr lang="es-ES"/>
        </a:p>
      </dgm:t>
    </dgm:pt>
    <dgm:pt modelId="{9F3E41F2-C1C7-4240-B36E-7A6299FF3F9F}" type="sibTrans" cxnId="{01132009-D1C3-421C-93F8-432D8C6090FF}">
      <dgm:prSet/>
      <dgm:spPr/>
      <dgm:t>
        <a:bodyPr/>
        <a:lstStyle/>
        <a:p>
          <a:endParaRPr lang="es-ES"/>
        </a:p>
      </dgm:t>
    </dgm:pt>
    <dgm:pt modelId="{732245F1-7A60-4DCF-B575-FD1643CDABB3}" type="pres">
      <dgm:prSet presAssocID="{23706C11-81AB-4F06-A0A8-8580AE005448}" presName="Name0" presStyleCnt="0">
        <dgm:presLayoutVars>
          <dgm:dir/>
          <dgm:resizeHandles val="exact"/>
        </dgm:presLayoutVars>
      </dgm:prSet>
      <dgm:spPr/>
    </dgm:pt>
    <dgm:pt modelId="{76B91E98-0CAB-4BE7-9240-543784B6EFB1}" type="pres">
      <dgm:prSet presAssocID="{23706C11-81AB-4F06-A0A8-8580AE005448}" presName="arrow" presStyleLbl="bgShp" presStyleIdx="0" presStyleCnt="1" custLinFactNeighborY="0"/>
      <dgm:spPr>
        <a:blipFill rotWithShape="0">
          <a:blip xmlns:r="http://schemas.openxmlformats.org/officeDocument/2006/relationships" r:embed="rId1"/>
          <a:stretch>
            <a:fillRect/>
          </a:stretch>
        </a:blipFill>
      </dgm:spPr>
    </dgm:pt>
    <dgm:pt modelId="{6DA0786D-0642-4DC6-8E54-C6C5E2BF6EDD}" type="pres">
      <dgm:prSet presAssocID="{23706C11-81AB-4F06-A0A8-8580AE005448}" presName="points" presStyleCnt="0"/>
      <dgm:spPr/>
    </dgm:pt>
    <dgm:pt modelId="{4ADE180C-7EF3-4C00-A3CB-DB93BE51F2AF}" type="pres">
      <dgm:prSet presAssocID="{718984E6-2F26-4C5F-A535-7A330EDBE002}" presName="compositeA" presStyleCnt="0"/>
      <dgm:spPr/>
    </dgm:pt>
    <dgm:pt modelId="{72AAEA3F-20E9-4257-A5E4-375C279C5DA1}" type="pres">
      <dgm:prSet presAssocID="{718984E6-2F26-4C5F-A535-7A330EDBE002}" presName="textA" presStyleLbl="revTx" presStyleIdx="0" presStyleCnt="5">
        <dgm:presLayoutVars>
          <dgm:bulletEnabled val="1"/>
        </dgm:presLayoutVars>
      </dgm:prSet>
      <dgm:spPr/>
    </dgm:pt>
    <dgm:pt modelId="{875AB4D1-5FAE-4BE3-AAC1-E41E356AFAC7}" type="pres">
      <dgm:prSet presAssocID="{718984E6-2F26-4C5F-A535-7A330EDBE002}" presName="circleA" presStyleLbl="node1" presStyleIdx="0" presStyleCnt="5" custScaleX="120630" custScaleY="113022" custLinFactNeighborX="38081" custLinFactNeighborY="0"/>
      <dgm:spPr>
        <a:ln w="28575">
          <a:solidFill>
            <a:schemeClr val="tx1"/>
          </a:solidFill>
        </a:ln>
      </dgm:spPr>
    </dgm:pt>
    <dgm:pt modelId="{D79DD7AD-465B-49C3-9EB4-E23FFCF0ABEE}" type="pres">
      <dgm:prSet presAssocID="{718984E6-2F26-4C5F-A535-7A330EDBE002}" presName="spaceA" presStyleCnt="0"/>
      <dgm:spPr/>
    </dgm:pt>
    <dgm:pt modelId="{58499C5C-329F-4408-A4D5-66A0C3E65DD4}" type="pres">
      <dgm:prSet presAssocID="{1930E7A3-49AA-43EB-84E7-487A45C47B81}" presName="space" presStyleCnt="0"/>
      <dgm:spPr/>
    </dgm:pt>
    <dgm:pt modelId="{B1DFA437-7B91-4B9E-94F4-35EE323680D5}" type="pres">
      <dgm:prSet presAssocID="{84082BE0-EE86-4D16-9DCB-3134DA8B5D43}" presName="compositeB" presStyleCnt="0"/>
      <dgm:spPr/>
    </dgm:pt>
    <dgm:pt modelId="{FA324B68-5443-4F70-A81E-E6E51B8E963A}" type="pres">
      <dgm:prSet presAssocID="{84082BE0-EE86-4D16-9DCB-3134DA8B5D43}" presName="textB" presStyleLbl="revTx" presStyleIdx="1" presStyleCnt="5">
        <dgm:presLayoutVars>
          <dgm:bulletEnabled val="1"/>
        </dgm:presLayoutVars>
      </dgm:prSet>
      <dgm:spPr/>
    </dgm:pt>
    <dgm:pt modelId="{D359F86D-2BA2-4D0A-98A8-801584B5149C}" type="pres">
      <dgm:prSet presAssocID="{84082BE0-EE86-4D16-9DCB-3134DA8B5D43}" presName="circleB" presStyleLbl="node1" presStyleIdx="1" presStyleCnt="5" custScaleX="121198" custScaleY="113019" custLinFactNeighborX="10250" custLinFactNeighborY="5440"/>
      <dgm:spPr>
        <a:ln w="25400">
          <a:solidFill>
            <a:schemeClr val="tx1"/>
          </a:solidFill>
        </a:ln>
      </dgm:spPr>
    </dgm:pt>
    <dgm:pt modelId="{595AA9E1-ED2F-4F21-BA1C-43C501C582EA}" type="pres">
      <dgm:prSet presAssocID="{84082BE0-EE86-4D16-9DCB-3134DA8B5D43}" presName="spaceB" presStyleCnt="0"/>
      <dgm:spPr/>
    </dgm:pt>
    <dgm:pt modelId="{BDF35512-13D0-4500-A3F8-A00404C2AEFB}" type="pres">
      <dgm:prSet presAssocID="{8E140F08-8CC2-4337-AC77-8595123DE70A}" presName="space" presStyleCnt="0"/>
      <dgm:spPr/>
    </dgm:pt>
    <dgm:pt modelId="{A3615264-BD9E-4859-A249-6BA9EEE21680}" type="pres">
      <dgm:prSet presAssocID="{D5F29823-176C-49D6-8E8D-A08264FB8FDB}" presName="compositeA" presStyleCnt="0"/>
      <dgm:spPr/>
    </dgm:pt>
    <dgm:pt modelId="{E8A778EC-7462-4F90-8097-923DC2344C82}" type="pres">
      <dgm:prSet presAssocID="{D5F29823-176C-49D6-8E8D-A08264FB8FDB}" presName="textA" presStyleLbl="revTx" presStyleIdx="2" presStyleCnt="5">
        <dgm:presLayoutVars>
          <dgm:bulletEnabled val="1"/>
        </dgm:presLayoutVars>
      </dgm:prSet>
      <dgm:spPr/>
    </dgm:pt>
    <dgm:pt modelId="{0EFF25C7-63F6-464B-9126-1584BF8A42A8}" type="pres">
      <dgm:prSet presAssocID="{D5F29823-176C-49D6-8E8D-A08264FB8FDB}" presName="circleA" presStyleLbl="node1" presStyleIdx="2" presStyleCnt="5" custScaleX="124253" custScaleY="102137" custLinFactNeighborX="7539" custLinFactNeighborY="5441"/>
      <dgm:spPr>
        <a:ln w="25400">
          <a:solidFill>
            <a:schemeClr val="tx1"/>
          </a:solidFill>
        </a:ln>
      </dgm:spPr>
    </dgm:pt>
    <dgm:pt modelId="{952D5047-915B-4CAC-917C-9306AC732705}" type="pres">
      <dgm:prSet presAssocID="{D5F29823-176C-49D6-8E8D-A08264FB8FDB}" presName="spaceA" presStyleCnt="0"/>
      <dgm:spPr/>
    </dgm:pt>
    <dgm:pt modelId="{96424765-1FCC-4CB2-8474-D5EB06201EBB}" type="pres">
      <dgm:prSet presAssocID="{FC7B186C-9986-4694-AB35-2E5EE6947FD1}" presName="space" presStyleCnt="0"/>
      <dgm:spPr/>
    </dgm:pt>
    <dgm:pt modelId="{B77AC929-6137-4D94-B2CA-453E6E6AC744}" type="pres">
      <dgm:prSet presAssocID="{06605EE6-3122-4D06-8FCD-3B3034E727F5}" presName="compositeB" presStyleCnt="0"/>
      <dgm:spPr/>
    </dgm:pt>
    <dgm:pt modelId="{1DD4C963-EA07-4047-9B25-B3CC4A25E2AE}" type="pres">
      <dgm:prSet presAssocID="{06605EE6-3122-4D06-8FCD-3B3034E727F5}" presName="textB" presStyleLbl="revTx" presStyleIdx="3" presStyleCnt="5">
        <dgm:presLayoutVars>
          <dgm:bulletEnabled val="1"/>
        </dgm:presLayoutVars>
      </dgm:prSet>
      <dgm:spPr/>
    </dgm:pt>
    <dgm:pt modelId="{BCE9FDE3-3E9D-413C-9922-42AB7BC19A6B}" type="pres">
      <dgm:prSet presAssocID="{06605EE6-3122-4D06-8FCD-3B3034E727F5}" presName="circleB" presStyleLbl="node1" presStyleIdx="3" presStyleCnt="5" custScaleX="120173" custScaleY="113022"/>
      <dgm:spPr>
        <a:ln w="25400">
          <a:solidFill>
            <a:schemeClr val="tx1"/>
          </a:solidFill>
        </a:ln>
      </dgm:spPr>
    </dgm:pt>
    <dgm:pt modelId="{0F40F038-9F2C-4782-A4A9-D4D027D81F73}" type="pres">
      <dgm:prSet presAssocID="{06605EE6-3122-4D06-8FCD-3B3034E727F5}" presName="spaceB" presStyleCnt="0"/>
      <dgm:spPr/>
    </dgm:pt>
    <dgm:pt modelId="{515E42E3-7508-4F65-86E7-3B3D9B8A12EF}" type="pres">
      <dgm:prSet presAssocID="{CA172D4E-C31E-4958-8B33-298F00B222A1}" presName="space" presStyleCnt="0"/>
      <dgm:spPr/>
    </dgm:pt>
    <dgm:pt modelId="{84E98561-508C-4627-92CD-A45BB17AFC34}" type="pres">
      <dgm:prSet presAssocID="{C8DD4147-2EEE-4C9A-A831-1E4F9239FC33}" presName="compositeA" presStyleCnt="0"/>
      <dgm:spPr/>
    </dgm:pt>
    <dgm:pt modelId="{5190484F-0338-4B8F-B3BC-3AA70A381B25}" type="pres">
      <dgm:prSet presAssocID="{C8DD4147-2EEE-4C9A-A831-1E4F9239FC33}" presName="textA" presStyleLbl="revTx" presStyleIdx="4" presStyleCnt="5">
        <dgm:presLayoutVars>
          <dgm:bulletEnabled val="1"/>
        </dgm:presLayoutVars>
      </dgm:prSet>
      <dgm:spPr/>
    </dgm:pt>
    <dgm:pt modelId="{21FBA788-0771-4FF2-AC07-BE14EADCF4ED}" type="pres">
      <dgm:prSet presAssocID="{C8DD4147-2EEE-4C9A-A831-1E4F9239FC33}" presName="circleA" presStyleLbl="node1" presStyleIdx="4" presStyleCnt="5" custScaleX="126203" custScaleY="113022"/>
      <dgm:spPr>
        <a:ln w="25400">
          <a:solidFill>
            <a:schemeClr val="tx1"/>
          </a:solidFill>
        </a:ln>
      </dgm:spPr>
    </dgm:pt>
    <dgm:pt modelId="{D2D8C127-C7AB-40A9-B6B0-4BC3B5EAA2BA}" type="pres">
      <dgm:prSet presAssocID="{C8DD4147-2EEE-4C9A-A831-1E4F9239FC33}" presName="spaceA" presStyleCnt="0"/>
      <dgm:spPr/>
    </dgm:pt>
  </dgm:ptLst>
  <dgm:cxnLst>
    <dgm:cxn modelId="{01132009-D1C3-421C-93F8-432D8C6090FF}" srcId="{23706C11-81AB-4F06-A0A8-8580AE005448}" destId="{C8DD4147-2EEE-4C9A-A831-1E4F9239FC33}" srcOrd="4" destOrd="0" parTransId="{A8727A7D-7BC5-4A1C-8451-3F1DE820FA06}" sibTransId="{9F3E41F2-C1C7-4240-B36E-7A6299FF3F9F}"/>
    <dgm:cxn modelId="{E2EF2D0A-2935-4671-B16B-E147E9D2CF1B}" srcId="{23706C11-81AB-4F06-A0A8-8580AE005448}" destId="{06605EE6-3122-4D06-8FCD-3B3034E727F5}" srcOrd="3" destOrd="0" parTransId="{02D5B72A-647F-4640-8A01-F4647374EF6D}" sibTransId="{CA172D4E-C31E-4958-8B33-298F00B222A1}"/>
    <dgm:cxn modelId="{3F36552F-0096-4D9D-9D24-EE0724F55159}" type="presOf" srcId="{718984E6-2F26-4C5F-A535-7A330EDBE002}" destId="{72AAEA3F-20E9-4257-A5E4-375C279C5DA1}" srcOrd="0" destOrd="0" presId="urn:microsoft.com/office/officeart/2005/8/layout/hProcess11"/>
    <dgm:cxn modelId="{F58BB739-647C-40CD-B429-E759A4231B05}" srcId="{23706C11-81AB-4F06-A0A8-8580AE005448}" destId="{D5F29823-176C-49D6-8E8D-A08264FB8FDB}" srcOrd="2" destOrd="0" parTransId="{1DA803E5-E74C-4DB0-B744-EE0E62AC0FC7}" sibTransId="{FC7B186C-9986-4694-AB35-2E5EE6947FD1}"/>
    <dgm:cxn modelId="{4782AC3E-36D9-44A9-A196-D599E2D356D6}" type="presOf" srcId="{D5F29823-176C-49D6-8E8D-A08264FB8FDB}" destId="{E8A778EC-7462-4F90-8097-923DC2344C82}" srcOrd="0" destOrd="0" presId="urn:microsoft.com/office/officeart/2005/8/layout/hProcess11"/>
    <dgm:cxn modelId="{45A5C699-8084-4F78-8EC8-E789AC0E03D9}" srcId="{23706C11-81AB-4F06-A0A8-8580AE005448}" destId="{84082BE0-EE86-4D16-9DCB-3134DA8B5D43}" srcOrd="1" destOrd="0" parTransId="{ECD5B884-C379-4B18-82A4-39B44F7E144E}" sibTransId="{8E140F08-8CC2-4337-AC77-8595123DE70A}"/>
    <dgm:cxn modelId="{DE0774CB-AD8B-482C-AEB4-F95863DC9D4E}" type="presOf" srcId="{84082BE0-EE86-4D16-9DCB-3134DA8B5D43}" destId="{FA324B68-5443-4F70-A81E-E6E51B8E963A}" srcOrd="0" destOrd="0" presId="urn:microsoft.com/office/officeart/2005/8/layout/hProcess11"/>
    <dgm:cxn modelId="{8AE3B2ED-26AF-4A6A-A000-AAA035539B7A}" srcId="{23706C11-81AB-4F06-A0A8-8580AE005448}" destId="{718984E6-2F26-4C5F-A535-7A330EDBE002}" srcOrd="0" destOrd="0" parTransId="{DB5EAFC2-64AB-42E8-861B-11F16A95A7B9}" sibTransId="{1930E7A3-49AA-43EB-84E7-487A45C47B81}"/>
    <dgm:cxn modelId="{BEA8AEF4-DD5E-4E64-8703-7AB81F871BFD}" type="presOf" srcId="{C8DD4147-2EEE-4C9A-A831-1E4F9239FC33}" destId="{5190484F-0338-4B8F-B3BC-3AA70A381B25}" srcOrd="0" destOrd="0" presId="urn:microsoft.com/office/officeart/2005/8/layout/hProcess11"/>
    <dgm:cxn modelId="{FFF59DF9-F02F-4973-B867-67FD4044026A}" type="presOf" srcId="{23706C11-81AB-4F06-A0A8-8580AE005448}" destId="{732245F1-7A60-4DCF-B575-FD1643CDABB3}" srcOrd="0" destOrd="0" presId="urn:microsoft.com/office/officeart/2005/8/layout/hProcess11"/>
    <dgm:cxn modelId="{FF56CEFF-24E5-47C1-B941-30B4C1010078}" type="presOf" srcId="{06605EE6-3122-4D06-8FCD-3B3034E727F5}" destId="{1DD4C963-EA07-4047-9B25-B3CC4A25E2AE}" srcOrd="0" destOrd="0" presId="urn:microsoft.com/office/officeart/2005/8/layout/hProcess11"/>
    <dgm:cxn modelId="{72E4A61D-0119-4B6D-A22C-C0ADBFBB0034}" type="presParOf" srcId="{732245F1-7A60-4DCF-B575-FD1643CDABB3}" destId="{76B91E98-0CAB-4BE7-9240-543784B6EFB1}" srcOrd="0" destOrd="0" presId="urn:microsoft.com/office/officeart/2005/8/layout/hProcess11"/>
    <dgm:cxn modelId="{B591EB34-9EC9-4D77-B75B-E584DE83DDEC}" type="presParOf" srcId="{732245F1-7A60-4DCF-B575-FD1643CDABB3}" destId="{6DA0786D-0642-4DC6-8E54-C6C5E2BF6EDD}" srcOrd="1" destOrd="0" presId="urn:microsoft.com/office/officeart/2005/8/layout/hProcess11"/>
    <dgm:cxn modelId="{3F97109C-FAF5-4DA1-B47F-B9401F26752B}" type="presParOf" srcId="{6DA0786D-0642-4DC6-8E54-C6C5E2BF6EDD}" destId="{4ADE180C-7EF3-4C00-A3CB-DB93BE51F2AF}" srcOrd="0" destOrd="0" presId="urn:microsoft.com/office/officeart/2005/8/layout/hProcess11"/>
    <dgm:cxn modelId="{40AC03CC-6AAE-4515-8DD8-9B2710743FDA}" type="presParOf" srcId="{4ADE180C-7EF3-4C00-A3CB-DB93BE51F2AF}" destId="{72AAEA3F-20E9-4257-A5E4-375C279C5DA1}" srcOrd="0" destOrd="0" presId="urn:microsoft.com/office/officeart/2005/8/layout/hProcess11"/>
    <dgm:cxn modelId="{070A48AF-70C2-44AB-8100-1683B5EAD862}" type="presParOf" srcId="{4ADE180C-7EF3-4C00-A3CB-DB93BE51F2AF}" destId="{875AB4D1-5FAE-4BE3-AAC1-E41E356AFAC7}" srcOrd="1" destOrd="0" presId="urn:microsoft.com/office/officeart/2005/8/layout/hProcess11"/>
    <dgm:cxn modelId="{F0747684-7575-4267-964A-D4D2D1B44FCC}" type="presParOf" srcId="{4ADE180C-7EF3-4C00-A3CB-DB93BE51F2AF}" destId="{D79DD7AD-465B-49C3-9EB4-E23FFCF0ABEE}" srcOrd="2" destOrd="0" presId="urn:microsoft.com/office/officeart/2005/8/layout/hProcess11"/>
    <dgm:cxn modelId="{2D9CEDC4-6A44-426A-86E0-989105FCC4DF}" type="presParOf" srcId="{6DA0786D-0642-4DC6-8E54-C6C5E2BF6EDD}" destId="{58499C5C-329F-4408-A4D5-66A0C3E65DD4}" srcOrd="1" destOrd="0" presId="urn:microsoft.com/office/officeart/2005/8/layout/hProcess11"/>
    <dgm:cxn modelId="{26371025-2A9A-4FFA-868E-4E61194793D8}" type="presParOf" srcId="{6DA0786D-0642-4DC6-8E54-C6C5E2BF6EDD}" destId="{B1DFA437-7B91-4B9E-94F4-35EE323680D5}" srcOrd="2" destOrd="0" presId="urn:microsoft.com/office/officeart/2005/8/layout/hProcess11"/>
    <dgm:cxn modelId="{CC26218F-57A0-4ED7-BF2E-41070D37B0B6}" type="presParOf" srcId="{B1DFA437-7B91-4B9E-94F4-35EE323680D5}" destId="{FA324B68-5443-4F70-A81E-E6E51B8E963A}" srcOrd="0" destOrd="0" presId="urn:microsoft.com/office/officeart/2005/8/layout/hProcess11"/>
    <dgm:cxn modelId="{950ABEF5-0919-4778-B1EE-4A2D37A1EB06}" type="presParOf" srcId="{B1DFA437-7B91-4B9E-94F4-35EE323680D5}" destId="{D359F86D-2BA2-4D0A-98A8-801584B5149C}" srcOrd="1" destOrd="0" presId="urn:microsoft.com/office/officeart/2005/8/layout/hProcess11"/>
    <dgm:cxn modelId="{D6309578-85BB-4DB3-8BD7-3CF982361AD5}" type="presParOf" srcId="{B1DFA437-7B91-4B9E-94F4-35EE323680D5}" destId="{595AA9E1-ED2F-4F21-BA1C-43C501C582EA}" srcOrd="2" destOrd="0" presId="urn:microsoft.com/office/officeart/2005/8/layout/hProcess11"/>
    <dgm:cxn modelId="{F4F7FD02-9EBE-49BE-B2C2-9CC6164D1919}" type="presParOf" srcId="{6DA0786D-0642-4DC6-8E54-C6C5E2BF6EDD}" destId="{BDF35512-13D0-4500-A3F8-A00404C2AEFB}" srcOrd="3" destOrd="0" presId="urn:microsoft.com/office/officeart/2005/8/layout/hProcess11"/>
    <dgm:cxn modelId="{99C35009-1953-4AF9-AC27-A4D4FCC69488}" type="presParOf" srcId="{6DA0786D-0642-4DC6-8E54-C6C5E2BF6EDD}" destId="{A3615264-BD9E-4859-A249-6BA9EEE21680}" srcOrd="4" destOrd="0" presId="urn:microsoft.com/office/officeart/2005/8/layout/hProcess11"/>
    <dgm:cxn modelId="{DEBAAB03-D322-42BC-9FD4-016148D033C3}" type="presParOf" srcId="{A3615264-BD9E-4859-A249-6BA9EEE21680}" destId="{E8A778EC-7462-4F90-8097-923DC2344C82}" srcOrd="0" destOrd="0" presId="urn:microsoft.com/office/officeart/2005/8/layout/hProcess11"/>
    <dgm:cxn modelId="{570F7666-7541-42D0-BFD3-106DF5D4F15C}" type="presParOf" srcId="{A3615264-BD9E-4859-A249-6BA9EEE21680}" destId="{0EFF25C7-63F6-464B-9126-1584BF8A42A8}" srcOrd="1" destOrd="0" presId="urn:microsoft.com/office/officeart/2005/8/layout/hProcess11"/>
    <dgm:cxn modelId="{D54828F4-7992-48DB-879C-D7A48BFDE97E}" type="presParOf" srcId="{A3615264-BD9E-4859-A249-6BA9EEE21680}" destId="{952D5047-915B-4CAC-917C-9306AC732705}" srcOrd="2" destOrd="0" presId="urn:microsoft.com/office/officeart/2005/8/layout/hProcess11"/>
    <dgm:cxn modelId="{0F03EE12-B65F-4CB1-B691-643EF3D8C910}" type="presParOf" srcId="{6DA0786D-0642-4DC6-8E54-C6C5E2BF6EDD}" destId="{96424765-1FCC-4CB2-8474-D5EB06201EBB}" srcOrd="5" destOrd="0" presId="urn:microsoft.com/office/officeart/2005/8/layout/hProcess11"/>
    <dgm:cxn modelId="{366FB088-152F-45A4-8415-BCC5D8890968}" type="presParOf" srcId="{6DA0786D-0642-4DC6-8E54-C6C5E2BF6EDD}" destId="{B77AC929-6137-4D94-B2CA-453E6E6AC744}" srcOrd="6" destOrd="0" presId="urn:microsoft.com/office/officeart/2005/8/layout/hProcess11"/>
    <dgm:cxn modelId="{B0D2549B-A4A1-4F91-AD65-E0F746291818}" type="presParOf" srcId="{B77AC929-6137-4D94-B2CA-453E6E6AC744}" destId="{1DD4C963-EA07-4047-9B25-B3CC4A25E2AE}" srcOrd="0" destOrd="0" presId="urn:microsoft.com/office/officeart/2005/8/layout/hProcess11"/>
    <dgm:cxn modelId="{AA02294C-5F43-4A5F-8D5F-75362F6BA52D}" type="presParOf" srcId="{B77AC929-6137-4D94-B2CA-453E6E6AC744}" destId="{BCE9FDE3-3E9D-413C-9922-42AB7BC19A6B}" srcOrd="1" destOrd="0" presId="urn:microsoft.com/office/officeart/2005/8/layout/hProcess11"/>
    <dgm:cxn modelId="{AED89E04-E019-4649-9EF0-2EE1346E6FB3}" type="presParOf" srcId="{B77AC929-6137-4D94-B2CA-453E6E6AC744}" destId="{0F40F038-9F2C-4782-A4A9-D4D027D81F73}" srcOrd="2" destOrd="0" presId="urn:microsoft.com/office/officeart/2005/8/layout/hProcess11"/>
    <dgm:cxn modelId="{608EE0ED-F332-41A8-AC11-8095AB3E6280}" type="presParOf" srcId="{6DA0786D-0642-4DC6-8E54-C6C5E2BF6EDD}" destId="{515E42E3-7508-4F65-86E7-3B3D9B8A12EF}" srcOrd="7" destOrd="0" presId="urn:microsoft.com/office/officeart/2005/8/layout/hProcess11"/>
    <dgm:cxn modelId="{3D0BD979-F213-4357-9D85-E74A9CD67D06}" type="presParOf" srcId="{6DA0786D-0642-4DC6-8E54-C6C5E2BF6EDD}" destId="{84E98561-508C-4627-92CD-A45BB17AFC34}" srcOrd="8" destOrd="0" presId="urn:microsoft.com/office/officeart/2005/8/layout/hProcess11"/>
    <dgm:cxn modelId="{36351B4E-2C2F-4B04-9CA9-2A0F61CB2102}" type="presParOf" srcId="{84E98561-508C-4627-92CD-A45BB17AFC34}" destId="{5190484F-0338-4B8F-B3BC-3AA70A381B25}" srcOrd="0" destOrd="0" presId="urn:microsoft.com/office/officeart/2005/8/layout/hProcess11"/>
    <dgm:cxn modelId="{ECBC931C-0F18-426A-84D8-EC1708BBB69D}" type="presParOf" srcId="{84E98561-508C-4627-92CD-A45BB17AFC34}" destId="{21FBA788-0771-4FF2-AC07-BE14EADCF4ED}" srcOrd="1" destOrd="0" presId="urn:microsoft.com/office/officeart/2005/8/layout/hProcess11"/>
    <dgm:cxn modelId="{9D7B7EDE-1C16-42D2-A1BF-768E5ED35300}" type="presParOf" srcId="{84E98561-508C-4627-92CD-A45BB17AFC34}" destId="{D2D8C127-C7AB-40A9-B6B0-4BC3B5EAA2BA}" srcOrd="2" destOrd="0" presId="urn:microsoft.com/office/officeart/2005/8/layout/hProcess11"/>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71E590-CB25-494E-B72D-EA63B73D543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L"/>
        </a:p>
      </dgm:t>
    </dgm:pt>
    <dgm:pt modelId="{020293B7-B4DB-49FF-88BA-94C2135E34B3}">
      <dgm:prSet phldrT="[Texto]"/>
      <dgm:spPr>
        <a:noFill/>
        <a:ln>
          <a:solidFill>
            <a:schemeClr val="tx1"/>
          </a:solidFill>
        </a:ln>
      </dgm:spPr>
      <dgm:t>
        <a:bodyPr/>
        <a:lstStyle/>
        <a:p>
          <a:pPr>
            <a:lnSpc>
              <a:spcPct val="100000"/>
            </a:lnSpc>
          </a:pPr>
          <a:r>
            <a:rPr lang="es-MX" dirty="0">
              <a:solidFill>
                <a:schemeClr val="tx1"/>
              </a:solidFill>
            </a:rPr>
            <a:t>Constitución</a:t>
          </a:r>
        </a:p>
        <a:p>
          <a:pPr>
            <a:lnSpc>
              <a:spcPct val="100000"/>
            </a:lnSpc>
          </a:pPr>
          <a:r>
            <a:rPr lang="es-MX" dirty="0">
              <a:solidFill>
                <a:schemeClr val="tx1"/>
              </a:solidFill>
            </a:rPr>
            <a:t>Española</a:t>
          </a:r>
          <a:endParaRPr lang="es-CL" dirty="0">
            <a:solidFill>
              <a:schemeClr val="tx1"/>
            </a:solidFill>
          </a:endParaRPr>
        </a:p>
      </dgm:t>
    </dgm:pt>
    <dgm:pt modelId="{952CB4E5-0AEE-4A5D-A6DF-008F205997EE}" type="parTrans" cxnId="{2FF37109-08CA-4FB5-990C-435C85308022}">
      <dgm:prSet/>
      <dgm:spPr/>
      <dgm:t>
        <a:bodyPr/>
        <a:lstStyle/>
        <a:p>
          <a:endParaRPr lang="es-CL"/>
        </a:p>
      </dgm:t>
    </dgm:pt>
    <dgm:pt modelId="{38D45071-A009-4591-94D6-098D0C6E0DAD}" type="sibTrans" cxnId="{2FF37109-08CA-4FB5-990C-435C85308022}">
      <dgm:prSet/>
      <dgm:spPr/>
      <dgm:t>
        <a:bodyPr/>
        <a:lstStyle/>
        <a:p>
          <a:endParaRPr lang="es-CL"/>
        </a:p>
      </dgm:t>
    </dgm:pt>
    <dgm:pt modelId="{448E8ABD-5958-4B48-96AB-8078B252CAC5}">
      <dgm:prSet phldrT="[Texto]" custT="1"/>
      <dgm:spPr>
        <a:solidFill>
          <a:schemeClr val="bg1">
            <a:alpha val="90000"/>
          </a:schemeClr>
        </a:solidFill>
        <a:ln w="66675">
          <a:solidFill>
            <a:schemeClr val="tx1">
              <a:alpha val="90000"/>
            </a:schemeClr>
          </a:solidFill>
        </a:ln>
      </dgm:spPr>
      <dgm:t>
        <a:bodyPr/>
        <a:lstStyle/>
        <a:p>
          <a:pPr algn="ctr"/>
          <a:r>
            <a:rPr lang="es-CL" sz="2400" b="1" i="0" dirty="0">
              <a:solidFill>
                <a:schemeClr val="tx1"/>
              </a:solidFill>
              <a:latin typeface="Arial" panose="020B0604020202020204" pitchFamily="34" charset="0"/>
              <a:cs typeface="Arial" panose="020B0604020202020204" pitchFamily="34" charset="0"/>
            </a:rPr>
            <a:t>Artículo 87</a:t>
          </a:r>
          <a:endParaRPr lang="es-CL" sz="2400" dirty="0">
            <a:solidFill>
              <a:schemeClr val="tx1"/>
            </a:solidFill>
            <a:latin typeface="Arial" panose="020B0604020202020204" pitchFamily="34" charset="0"/>
            <a:cs typeface="Arial" panose="020B0604020202020204" pitchFamily="34" charset="0"/>
          </a:endParaRPr>
        </a:p>
      </dgm:t>
    </dgm:pt>
    <dgm:pt modelId="{B860B3AE-7481-479D-915D-6D8BDC3363C5}" type="parTrans" cxnId="{64906F26-9DF7-45DB-8F66-9FFBE60C10EE}">
      <dgm:prSet/>
      <dgm:spPr/>
      <dgm:t>
        <a:bodyPr/>
        <a:lstStyle/>
        <a:p>
          <a:endParaRPr lang="es-CL"/>
        </a:p>
      </dgm:t>
    </dgm:pt>
    <dgm:pt modelId="{4EF913AF-7310-4DC5-94B3-724B0D48A2B6}" type="sibTrans" cxnId="{64906F26-9DF7-45DB-8F66-9FFBE60C10EE}">
      <dgm:prSet/>
      <dgm:spPr/>
      <dgm:t>
        <a:bodyPr/>
        <a:lstStyle/>
        <a:p>
          <a:endParaRPr lang="es-CL"/>
        </a:p>
      </dgm:t>
    </dgm:pt>
    <dgm:pt modelId="{45A84316-B541-4F4B-B603-EA1E2823BF72}">
      <dgm:prSet phldrT="[Texto]" phldr="1"/>
      <dgm:spPr>
        <a:solidFill>
          <a:schemeClr val="bg1">
            <a:alpha val="90000"/>
          </a:schemeClr>
        </a:solidFill>
        <a:ln w="66675">
          <a:solidFill>
            <a:schemeClr val="tx1">
              <a:alpha val="90000"/>
            </a:schemeClr>
          </a:solidFill>
        </a:ln>
      </dgm:spPr>
      <dgm:t>
        <a:bodyPr/>
        <a:lstStyle/>
        <a:p>
          <a:pPr algn="l"/>
          <a:endParaRPr lang="es-CL" sz="1400" dirty="0"/>
        </a:p>
      </dgm:t>
    </dgm:pt>
    <dgm:pt modelId="{4D06D0E9-BF7E-4C18-BDC2-6A717A729851}" type="parTrans" cxnId="{13FD14F1-4F2D-4595-92FC-CEBD1397D658}">
      <dgm:prSet/>
      <dgm:spPr/>
      <dgm:t>
        <a:bodyPr/>
        <a:lstStyle/>
        <a:p>
          <a:endParaRPr lang="es-CL"/>
        </a:p>
      </dgm:t>
    </dgm:pt>
    <dgm:pt modelId="{7066C729-FFBF-43E6-AAC2-BE1817B0E737}" type="sibTrans" cxnId="{13FD14F1-4F2D-4595-92FC-CEBD1397D658}">
      <dgm:prSet/>
      <dgm:spPr/>
      <dgm:t>
        <a:bodyPr/>
        <a:lstStyle/>
        <a:p>
          <a:endParaRPr lang="es-CL"/>
        </a:p>
      </dgm:t>
    </dgm:pt>
    <dgm:pt modelId="{05894750-CB02-4941-967A-EF8C3AD43217}">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1. La iniciativa legislativa corresponde al Gobierno, al Congreso y al Senado, de acuerdo con la Constitución y los Reglamentos de las Cámaras.</a:t>
          </a:r>
        </a:p>
      </dgm:t>
    </dgm:pt>
    <dgm:pt modelId="{D1360893-F993-42A0-B4E0-77C05511A78E}" type="parTrans" cxnId="{BA63D74B-6E5A-4904-B714-FFCF492AE8CC}">
      <dgm:prSet/>
      <dgm:spPr/>
      <dgm:t>
        <a:bodyPr/>
        <a:lstStyle/>
        <a:p>
          <a:endParaRPr lang="es-CL"/>
        </a:p>
      </dgm:t>
    </dgm:pt>
    <dgm:pt modelId="{EA75EFFA-6097-4447-8DCD-A165DC670979}" type="sibTrans" cxnId="{BA63D74B-6E5A-4904-B714-FFCF492AE8CC}">
      <dgm:prSet/>
      <dgm:spPr/>
      <dgm:t>
        <a:bodyPr/>
        <a:lstStyle/>
        <a:p>
          <a:endParaRPr lang="es-CL"/>
        </a:p>
      </dgm:t>
    </dgm:pt>
    <dgm:pt modelId="{94F107D9-D5EF-467E-9260-4B32EC6FA7D0}">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2. Las Asambleas de las Comunidades Autónomas podrán solicitar del Gobierno la adopción de un proyecto de ley o remitir a la Mesa del Congreso una proposición de ley, delegando ante dicha Cámara un máximo de tres miembros de la Asamblea encargados de su defensa</a:t>
          </a:r>
        </a:p>
      </dgm:t>
    </dgm:pt>
    <dgm:pt modelId="{91C49AA5-F171-4C95-9523-A2E532342E00}" type="parTrans" cxnId="{498A65F8-A71C-4C67-8E55-680E0446C8B0}">
      <dgm:prSet/>
      <dgm:spPr/>
      <dgm:t>
        <a:bodyPr/>
        <a:lstStyle/>
        <a:p>
          <a:endParaRPr lang="es-CL"/>
        </a:p>
      </dgm:t>
    </dgm:pt>
    <dgm:pt modelId="{103992AC-710F-4C2B-BDAC-939E835F7111}" type="sibTrans" cxnId="{498A65F8-A71C-4C67-8E55-680E0446C8B0}">
      <dgm:prSet/>
      <dgm:spPr/>
      <dgm:t>
        <a:bodyPr/>
        <a:lstStyle/>
        <a:p>
          <a:endParaRPr lang="es-CL"/>
        </a:p>
      </dgm:t>
    </dgm:pt>
    <dgm:pt modelId="{B2C8BD42-4CC8-4A91-AF4C-117D5039DAEC}">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3. </a:t>
          </a:r>
          <a:r>
            <a:rPr lang="es-MX" sz="1400" b="0" i="0" u="sng" dirty="0">
              <a:solidFill>
                <a:schemeClr val="tx1"/>
              </a:solidFill>
              <a:latin typeface="Arial" panose="020B0604020202020204" pitchFamily="34" charset="0"/>
              <a:cs typeface="Arial" panose="020B0604020202020204" pitchFamily="34" charset="0"/>
            </a:rPr>
            <a:t>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gracia.</a:t>
          </a:r>
        </a:p>
      </dgm:t>
    </dgm:pt>
    <dgm:pt modelId="{333DADE1-1590-49AD-A327-0C343CB0CDD8}" type="parTrans" cxnId="{59802D8F-E12E-4BA8-96E8-A8EBF205218C}">
      <dgm:prSet/>
      <dgm:spPr/>
      <dgm:t>
        <a:bodyPr/>
        <a:lstStyle/>
        <a:p>
          <a:endParaRPr lang="es-CL"/>
        </a:p>
      </dgm:t>
    </dgm:pt>
    <dgm:pt modelId="{5A219BB6-9916-42A6-830C-BAACBC20E613}" type="sibTrans" cxnId="{59802D8F-E12E-4BA8-96E8-A8EBF205218C}">
      <dgm:prSet/>
      <dgm:spPr/>
      <dgm:t>
        <a:bodyPr/>
        <a:lstStyle/>
        <a:p>
          <a:endParaRPr lang="es-CL"/>
        </a:p>
      </dgm:t>
    </dgm:pt>
    <dgm:pt modelId="{006A53AF-43A6-40D9-A8C6-996348F9E52B}">
      <dgm:prSet phldrT="[Texto]"/>
      <dgm:spPr>
        <a:solidFill>
          <a:schemeClr val="bg1">
            <a:alpha val="90000"/>
          </a:schemeClr>
        </a:solidFill>
        <a:ln w="66675">
          <a:solidFill>
            <a:schemeClr val="tx1">
              <a:alpha val="90000"/>
            </a:schemeClr>
          </a:solidFill>
        </a:ln>
      </dgm:spPr>
      <dgm:t>
        <a:bodyPr/>
        <a:lstStyle/>
        <a:p>
          <a:pPr algn="l"/>
          <a:endParaRPr lang="es-CL" sz="1400" dirty="0">
            <a:solidFill>
              <a:schemeClr val="tx1"/>
            </a:solidFill>
            <a:latin typeface="Arial" panose="020B0604020202020204" pitchFamily="34" charset="0"/>
            <a:cs typeface="Arial" panose="020B0604020202020204" pitchFamily="34" charset="0"/>
          </a:endParaRPr>
        </a:p>
      </dgm:t>
    </dgm:pt>
    <dgm:pt modelId="{D0F7AB8A-1A2D-44A5-9753-7C424F1AA8BE}" type="parTrans" cxnId="{034A80EA-C304-4677-8CFC-CB33DB82D77F}">
      <dgm:prSet/>
      <dgm:spPr/>
      <dgm:t>
        <a:bodyPr/>
        <a:lstStyle/>
        <a:p>
          <a:endParaRPr lang="es-CL"/>
        </a:p>
      </dgm:t>
    </dgm:pt>
    <dgm:pt modelId="{67F5DD18-3036-4199-8AA7-35DE451D92C9}" type="sibTrans" cxnId="{034A80EA-C304-4677-8CFC-CB33DB82D77F}">
      <dgm:prSet/>
      <dgm:spPr/>
      <dgm:t>
        <a:bodyPr/>
        <a:lstStyle/>
        <a:p>
          <a:endParaRPr lang="es-CL"/>
        </a:p>
      </dgm:t>
    </dgm:pt>
    <dgm:pt modelId="{679FAA74-97E7-4273-A31E-C2F13660D8D1}">
      <dgm:prSet custT="1"/>
      <dgm:spPr>
        <a:solidFill>
          <a:schemeClr val="bg1">
            <a:alpha val="90000"/>
          </a:schemeClr>
        </a:solidFill>
        <a:ln w="66675">
          <a:solidFill>
            <a:schemeClr val="tx1">
              <a:alpha val="90000"/>
            </a:schemeClr>
          </a:solidFill>
        </a:ln>
      </dgm:spPr>
      <dgm:t>
        <a:bodyPr/>
        <a:lstStyle/>
        <a:p>
          <a:pPr algn="just"/>
          <a:endParaRPr lang="es-MX" sz="1400" b="0" i="0" dirty="0">
            <a:solidFill>
              <a:schemeClr val="tx1"/>
            </a:solidFill>
            <a:latin typeface="Arial" panose="020B0604020202020204" pitchFamily="34" charset="0"/>
            <a:cs typeface="Arial" panose="020B0604020202020204" pitchFamily="34" charset="0"/>
          </a:endParaRPr>
        </a:p>
      </dgm:t>
    </dgm:pt>
    <dgm:pt modelId="{38A4D174-54B9-4C49-844C-6F3A3C980B90}" type="parTrans" cxnId="{E5B8CE9B-A465-4B89-87B6-32B94D0212B6}">
      <dgm:prSet/>
      <dgm:spPr/>
      <dgm:t>
        <a:bodyPr/>
        <a:lstStyle/>
        <a:p>
          <a:endParaRPr lang="es-CL"/>
        </a:p>
      </dgm:t>
    </dgm:pt>
    <dgm:pt modelId="{2E98D37B-E046-457A-AC14-9CD6054B283C}" type="sibTrans" cxnId="{E5B8CE9B-A465-4B89-87B6-32B94D0212B6}">
      <dgm:prSet/>
      <dgm:spPr/>
      <dgm:t>
        <a:bodyPr/>
        <a:lstStyle/>
        <a:p>
          <a:endParaRPr lang="es-CL"/>
        </a:p>
      </dgm:t>
    </dgm:pt>
    <dgm:pt modelId="{480F00A7-8F2E-465E-81FF-A018CAA295F2}">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a:t>
          </a:r>
        </a:p>
      </dgm:t>
    </dgm:pt>
    <dgm:pt modelId="{F9BCED5B-9F9E-4B9D-820F-D9805D596EDC}" type="parTrans" cxnId="{A5386AA7-6CB3-4399-923D-6423BF4E6EC2}">
      <dgm:prSet/>
      <dgm:spPr/>
      <dgm:t>
        <a:bodyPr/>
        <a:lstStyle/>
        <a:p>
          <a:endParaRPr lang="es-CL"/>
        </a:p>
      </dgm:t>
    </dgm:pt>
    <dgm:pt modelId="{00E8C921-468D-4DB9-82C9-7428C4A91EFA}" type="sibTrans" cxnId="{A5386AA7-6CB3-4399-923D-6423BF4E6EC2}">
      <dgm:prSet/>
      <dgm:spPr/>
      <dgm:t>
        <a:bodyPr/>
        <a:lstStyle/>
        <a:p>
          <a:endParaRPr lang="es-CL"/>
        </a:p>
      </dgm:t>
    </dgm:pt>
    <dgm:pt modelId="{625827B7-B8A2-4371-8F63-4FEA9F34F3AC}" type="pres">
      <dgm:prSet presAssocID="{3D71E590-CB25-494E-B72D-EA63B73D5434}" presName="Name0" presStyleCnt="0">
        <dgm:presLayoutVars>
          <dgm:dir/>
          <dgm:animLvl val="lvl"/>
          <dgm:resizeHandles/>
        </dgm:presLayoutVars>
      </dgm:prSet>
      <dgm:spPr/>
    </dgm:pt>
    <dgm:pt modelId="{EDF54010-7B72-4CCC-A87C-6CC55B039387}" type="pres">
      <dgm:prSet presAssocID="{020293B7-B4DB-49FF-88BA-94C2135E34B3}" presName="linNode" presStyleCnt="0"/>
      <dgm:spPr/>
    </dgm:pt>
    <dgm:pt modelId="{B97EDAFB-D50D-4816-8458-B7D5FD91119A}" type="pres">
      <dgm:prSet presAssocID="{020293B7-B4DB-49FF-88BA-94C2135E34B3}" presName="parentShp" presStyleLbl="node1" presStyleIdx="0" presStyleCnt="1" custScaleY="70640">
        <dgm:presLayoutVars>
          <dgm:bulletEnabled val="1"/>
        </dgm:presLayoutVars>
      </dgm:prSet>
      <dgm:spPr/>
    </dgm:pt>
    <dgm:pt modelId="{1CA4B707-FA35-496A-98A1-1F6F41F9F9FE}" type="pres">
      <dgm:prSet presAssocID="{020293B7-B4DB-49FF-88BA-94C2135E34B3}" presName="childShp" presStyleLbl="bgAccFollowNode1" presStyleIdx="0" presStyleCnt="1" custScaleX="166667">
        <dgm:presLayoutVars>
          <dgm:bulletEnabled val="1"/>
        </dgm:presLayoutVars>
      </dgm:prSet>
      <dgm:spPr/>
    </dgm:pt>
  </dgm:ptLst>
  <dgm:cxnLst>
    <dgm:cxn modelId="{2FF37109-08CA-4FB5-990C-435C85308022}" srcId="{3D71E590-CB25-494E-B72D-EA63B73D5434}" destId="{020293B7-B4DB-49FF-88BA-94C2135E34B3}" srcOrd="0" destOrd="0" parTransId="{952CB4E5-0AEE-4A5D-A6DF-008F205997EE}" sibTransId="{38D45071-A009-4591-94D6-098D0C6E0DAD}"/>
    <dgm:cxn modelId="{A0FEF112-A30A-4D78-B2C7-2E32D9D4A826}" type="presOf" srcId="{679FAA74-97E7-4273-A31E-C2F13660D8D1}" destId="{1CA4B707-FA35-496A-98A1-1F6F41F9F9FE}" srcOrd="0" destOrd="3" presId="urn:microsoft.com/office/officeart/2005/8/layout/vList6"/>
    <dgm:cxn modelId="{6BF07916-4D59-4A11-9962-8914368CDF36}" type="presOf" srcId="{3D71E590-CB25-494E-B72D-EA63B73D5434}" destId="{625827B7-B8A2-4371-8F63-4FEA9F34F3AC}" srcOrd="0" destOrd="0" presId="urn:microsoft.com/office/officeart/2005/8/layout/vList6"/>
    <dgm:cxn modelId="{64906F26-9DF7-45DB-8F66-9FFBE60C10EE}" srcId="{020293B7-B4DB-49FF-88BA-94C2135E34B3}" destId="{448E8ABD-5958-4B48-96AB-8078B252CAC5}" srcOrd="0" destOrd="0" parTransId="{B860B3AE-7481-479D-915D-6D8BDC3363C5}" sibTransId="{4EF913AF-7310-4DC5-94B3-724B0D48A2B6}"/>
    <dgm:cxn modelId="{684AF428-3AC1-4200-9CF8-5D4B67C0C0D8}" type="presOf" srcId="{480F00A7-8F2E-465E-81FF-A018CAA295F2}" destId="{1CA4B707-FA35-496A-98A1-1F6F41F9F9FE}" srcOrd="0" destOrd="5" presId="urn:microsoft.com/office/officeart/2005/8/layout/vList6"/>
    <dgm:cxn modelId="{291EF42F-55C2-40EF-85FB-ECEF983C632F}" type="presOf" srcId="{45A84316-B541-4F4B-B603-EA1E2823BF72}" destId="{1CA4B707-FA35-496A-98A1-1F6F41F9F9FE}" srcOrd="0" destOrd="7" presId="urn:microsoft.com/office/officeart/2005/8/layout/vList6"/>
    <dgm:cxn modelId="{17A65545-92CE-44CF-BFE9-B1673228B3AB}" type="presOf" srcId="{B2C8BD42-4CC8-4A91-AF4C-117D5039DAEC}" destId="{1CA4B707-FA35-496A-98A1-1F6F41F9F9FE}" srcOrd="0" destOrd="6" presId="urn:microsoft.com/office/officeart/2005/8/layout/vList6"/>
    <dgm:cxn modelId="{52E78045-D308-48A1-A6AE-18D9903C74A3}" type="presOf" srcId="{448E8ABD-5958-4B48-96AB-8078B252CAC5}" destId="{1CA4B707-FA35-496A-98A1-1F6F41F9F9FE}" srcOrd="0" destOrd="0" presId="urn:microsoft.com/office/officeart/2005/8/layout/vList6"/>
    <dgm:cxn modelId="{BA63D74B-6E5A-4904-B714-FFCF492AE8CC}" srcId="{020293B7-B4DB-49FF-88BA-94C2135E34B3}" destId="{05894750-CB02-4941-967A-EF8C3AD43217}" srcOrd="2" destOrd="0" parTransId="{D1360893-F993-42A0-B4E0-77C05511A78E}" sibTransId="{EA75EFFA-6097-4447-8DCD-A165DC670979}"/>
    <dgm:cxn modelId="{B755577A-D501-4252-BDB1-A902DB25B514}" type="presOf" srcId="{020293B7-B4DB-49FF-88BA-94C2135E34B3}" destId="{B97EDAFB-D50D-4816-8458-B7D5FD91119A}" srcOrd="0" destOrd="0" presId="urn:microsoft.com/office/officeart/2005/8/layout/vList6"/>
    <dgm:cxn modelId="{B06DD48B-DF50-4CA8-9017-6BA3124D821F}" type="presOf" srcId="{05894750-CB02-4941-967A-EF8C3AD43217}" destId="{1CA4B707-FA35-496A-98A1-1F6F41F9F9FE}" srcOrd="0" destOrd="2" presId="urn:microsoft.com/office/officeart/2005/8/layout/vList6"/>
    <dgm:cxn modelId="{59802D8F-E12E-4BA8-96E8-A8EBF205218C}" srcId="{020293B7-B4DB-49FF-88BA-94C2135E34B3}" destId="{B2C8BD42-4CC8-4A91-AF4C-117D5039DAEC}" srcOrd="6" destOrd="0" parTransId="{333DADE1-1590-49AD-A327-0C343CB0CDD8}" sibTransId="{5A219BB6-9916-42A6-830C-BAACBC20E613}"/>
    <dgm:cxn modelId="{E5B8CE9B-A465-4B89-87B6-32B94D0212B6}" srcId="{020293B7-B4DB-49FF-88BA-94C2135E34B3}" destId="{679FAA74-97E7-4273-A31E-C2F13660D8D1}" srcOrd="3" destOrd="0" parTransId="{38A4D174-54B9-4C49-844C-6F3A3C980B90}" sibTransId="{2E98D37B-E046-457A-AC14-9CD6054B283C}"/>
    <dgm:cxn modelId="{A5386AA7-6CB3-4399-923D-6423BF4E6EC2}" srcId="{020293B7-B4DB-49FF-88BA-94C2135E34B3}" destId="{480F00A7-8F2E-465E-81FF-A018CAA295F2}" srcOrd="5" destOrd="0" parTransId="{F9BCED5B-9F9E-4B9D-820F-D9805D596EDC}" sibTransId="{00E8C921-468D-4DB9-82C9-7428C4A91EFA}"/>
    <dgm:cxn modelId="{BCA207D9-0EA2-433A-9AF1-8626EBF1ABA8}" type="presOf" srcId="{94F107D9-D5EF-467E-9260-4B32EC6FA7D0}" destId="{1CA4B707-FA35-496A-98A1-1F6F41F9F9FE}" srcOrd="0" destOrd="4" presId="urn:microsoft.com/office/officeart/2005/8/layout/vList6"/>
    <dgm:cxn modelId="{034A80EA-C304-4677-8CFC-CB33DB82D77F}" srcId="{020293B7-B4DB-49FF-88BA-94C2135E34B3}" destId="{006A53AF-43A6-40D9-A8C6-996348F9E52B}" srcOrd="1" destOrd="0" parTransId="{D0F7AB8A-1A2D-44A5-9753-7C424F1AA8BE}" sibTransId="{67F5DD18-3036-4199-8AA7-35DE451D92C9}"/>
    <dgm:cxn modelId="{A01B50ED-3712-4136-A282-34D452280FA9}" type="presOf" srcId="{006A53AF-43A6-40D9-A8C6-996348F9E52B}" destId="{1CA4B707-FA35-496A-98A1-1F6F41F9F9FE}" srcOrd="0" destOrd="1" presId="urn:microsoft.com/office/officeart/2005/8/layout/vList6"/>
    <dgm:cxn modelId="{13FD14F1-4F2D-4595-92FC-CEBD1397D658}" srcId="{020293B7-B4DB-49FF-88BA-94C2135E34B3}" destId="{45A84316-B541-4F4B-B603-EA1E2823BF72}" srcOrd="7" destOrd="0" parTransId="{4D06D0E9-BF7E-4C18-BDC2-6A717A729851}" sibTransId="{7066C729-FFBF-43E6-AAC2-BE1817B0E737}"/>
    <dgm:cxn modelId="{498A65F8-A71C-4C67-8E55-680E0446C8B0}" srcId="{020293B7-B4DB-49FF-88BA-94C2135E34B3}" destId="{94F107D9-D5EF-467E-9260-4B32EC6FA7D0}" srcOrd="4" destOrd="0" parTransId="{91C49AA5-F171-4C95-9523-A2E532342E00}" sibTransId="{103992AC-710F-4C2B-BDAC-939E835F7111}"/>
    <dgm:cxn modelId="{8E50AC3E-9533-430C-AE27-F8FE44046764}" type="presParOf" srcId="{625827B7-B8A2-4371-8F63-4FEA9F34F3AC}" destId="{EDF54010-7B72-4CCC-A87C-6CC55B039387}" srcOrd="0" destOrd="0" presId="urn:microsoft.com/office/officeart/2005/8/layout/vList6"/>
    <dgm:cxn modelId="{9270313A-C278-4FE0-92C4-4403C714CF51}" type="presParOf" srcId="{EDF54010-7B72-4CCC-A87C-6CC55B039387}" destId="{B97EDAFB-D50D-4816-8458-B7D5FD91119A}" srcOrd="0" destOrd="0" presId="urn:microsoft.com/office/officeart/2005/8/layout/vList6"/>
    <dgm:cxn modelId="{A9826242-7F6B-4D2C-BFD2-9C4770431E9C}" type="presParOf" srcId="{EDF54010-7B72-4CCC-A87C-6CC55B039387}" destId="{1CA4B707-FA35-496A-98A1-1F6F41F9F9FE}" srcOrd="1" destOrd="0" presId="urn:microsoft.com/office/officeart/2005/8/layout/vList6"/>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055CBC-4ABB-4A82-80C3-D1EC136831C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42D20B75-2D17-49DA-A965-232887B87C8D}">
      <dgm:prSet phldrT="[Texto]" custT="1"/>
      <dgm:spPr/>
      <dgm:t>
        <a:bodyPr/>
        <a:lstStyle/>
        <a:p>
          <a:r>
            <a:rPr lang="es-MX" sz="2400" b="1" i="0" dirty="0">
              <a:latin typeface="Arial" panose="020B0604020202020204" pitchFamily="34" charset="0"/>
              <a:cs typeface="Arial" panose="020B0604020202020204" pitchFamily="34" charset="0"/>
            </a:rPr>
            <a:t>APROBACIÓN</a:t>
          </a:r>
          <a:endParaRPr lang="es-CL" sz="2400" b="1" i="0" dirty="0">
            <a:latin typeface="Arial" panose="020B0604020202020204" pitchFamily="34" charset="0"/>
            <a:cs typeface="Arial" panose="020B0604020202020204" pitchFamily="34" charset="0"/>
          </a:endParaRPr>
        </a:p>
      </dgm:t>
    </dgm:pt>
    <dgm:pt modelId="{188C6B36-8915-4B25-90C9-9CC317F7A6FE}" type="parTrans" cxnId="{A14CBF66-8A92-4387-9D01-072686E60656}">
      <dgm:prSet/>
      <dgm:spPr/>
      <dgm:t>
        <a:bodyPr/>
        <a:lstStyle/>
        <a:p>
          <a:endParaRPr lang="es-CL"/>
        </a:p>
      </dgm:t>
    </dgm:pt>
    <dgm:pt modelId="{21F345E9-A79E-47CF-8A1D-FED9B69DF71C}" type="sibTrans" cxnId="{A14CBF66-8A92-4387-9D01-072686E60656}">
      <dgm:prSet/>
      <dgm:spPr/>
      <dgm:t>
        <a:bodyPr/>
        <a:lstStyle/>
        <a:p>
          <a:endParaRPr lang="es-CL"/>
        </a:p>
      </dgm:t>
    </dgm:pt>
    <dgm:pt modelId="{CE9BEDB2-FFB5-4FFE-A080-2E4755B957B0}">
      <dgm:prSet phldrT="[Texto]"/>
      <dgm:spPr/>
      <dgm:t>
        <a:bodyPr/>
        <a:lstStyle/>
        <a:p>
          <a:r>
            <a:rPr lang="es-MX" dirty="0">
              <a:latin typeface="Arial" panose="020B0604020202020204" pitchFamily="34" charset="0"/>
              <a:cs typeface="Arial" panose="020B0604020202020204" pitchFamily="34" charset="0"/>
            </a:rPr>
            <a:t>Ley Ordinaria</a:t>
          </a:r>
          <a:endParaRPr lang="es-CL" dirty="0">
            <a:latin typeface="Arial" panose="020B0604020202020204" pitchFamily="34" charset="0"/>
            <a:cs typeface="Arial" panose="020B0604020202020204" pitchFamily="34" charset="0"/>
          </a:endParaRPr>
        </a:p>
      </dgm:t>
    </dgm:pt>
    <dgm:pt modelId="{8A31F34A-49EB-4617-B4ED-57D55902169F}" type="parTrans" cxnId="{5E648130-DFED-4A7A-9682-C537D6B7FB03}">
      <dgm:prSet/>
      <dgm:spPr/>
      <dgm:t>
        <a:bodyPr/>
        <a:lstStyle/>
        <a:p>
          <a:endParaRPr lang="es-CL"/>
        </a:p>
      </dgm:t>
    </dgm:pt>
    <dgm:pt modelId="{2D04B672-58C1-4582-895C-129E70600AEA}" type="sibTrans" cxnId="{5E648130-DFED-4A7A-9682-C537D6B7FB03}">
      <dgm:prSet/>
      <dgm:spPr/>
      <dgm:t>
        <a:bodyPr/>
        <a:lstStyle/>
        <a:p>
          <a:endParaRPr lang="es-CL"/>
        </a:p>
      </dgm:t>
    </dgm:pt>
    <dgm:pt modelId="{FC45AAF2-4EB9-4F09-835A-30689D7926B8}">
      <dgm:prSet phldrT="[Texto]"/>
      <dgm:spPr/>
      <dgm:t>
        <a:bodyPr/>
        <a:lstStyle/>
        <a:p>
          <a:r>
            <a:rPr lang="es-MX" dirty="0">
              <a:latin typeface="Arial" panose="020B0604020202020204" pitchFamily="34" charset="0"/>
              <a:cs typeface="Arial" panose="020B0604020202020204" pitchFamily="34" charset="0"/>
            </a:rPr>
            <a:t>Mayoría de los diputados y senadores presentes de cada cámara</a:t>
          </a:r>
          <a:endParaRPr lang="es-CL" dirty="0">
            <a:latin typeface="Arial" panose="020B0604020202020204" pitchFamily="34" charset="0"/>
            <a:cs typeface="Arial" panose="020B0604020202020204" pitchFamily="34" charset="0"/>
          </a:endParaRPr>
        </a:p>
      </dgm:t>
    </dgm:pt>
    <dgm:pt modelId="{2DD7391C-EF92-4204-BF3F-9CE5372C170E}" type="parTrans" cxnId="{56545F70-8F78-42DF-A400-13DA664276E8}">
      <dgm:prSet/>
      <dgm:spPr/>
      <dgm:t>
        <a:bodyPr/>
        <a:lstStyle/>
        <a:p>
          <a:endParaRPr lang="es-CL"/>
        </a:p>
      </dgm:t>
    </dgm:pt>
    <dgm:pt modelId="{5025ABF1-E31C-4F3C-AC1F-D19DED80ACFE}" type="sibTrans" cxnId="{56545F70-8F78-42DF-A400-13DA664276E8}">
      <dgm:prSet/>
      <dgm:spPr/>
      <dgm:t>
        <a:bodyPr/>
        <a:lstStyle/>
        <a:p>
          <a:endParaRPr lang="es-CL"/>
        </a:p>
      </dgm:t>
    </dgm:pt>
    <dgm:pt modelId="{D0FC0671-D9BC-466D-B49B-054ADDF7CEF4}">
      <dgm:prSet phldrT="[Texto]"/>
      <dgm:spPr/>
      <dgm:t>
        <a:bodyPr/>
        <a:lstStyle/>
        <a:p>
          <a:r>
            <a:rPr lang="es-MX" dirty="0">
              <a:latin typeface="Arial" panose="020B0604020202020204" pitchFamily="34" charset="0"/>
              <a:cs typeface="Arial" panose="020B0604020202020204" pitchFamily="34" charset="0"/>
            </a:rPr>
            <a:t>Ley orgánica constitucional</a:t>
          </a:r>
          <a:endParaRPr lang="es-CL" dirty="0">
            <a:latin typeface="Arial" panose="020B0604020202020204" pitchFamily="34" charset="0"/>
            <a:cs typeface="Arial" panose="020B0604020202020204" pitchFamily="34" charset="0"/>
          </a:endParaRPr>
        </a:p>
      </dgm:t>
    </dgm:pt>
    <dgm:pt modelId="{D04B7A19-C688-41D9-937D-1ABB76350E05}" type="parTrans" cxnId="{46E2FD9F-18F0-49EE-BD41-C60B7E5F8798}">
      <dgm:prSet/>
      <dgm:spPr/>
      <dgm:t>
        <a:bodyPr/>
        <a:lstStyle/>
        <a:p>
          <a:endParaRPr lang="es-CL"/>
        </a:p>
      </dgm:t>
    </dgm:pt>
    <dgm:pt modelId="{A1F3149B-09EF-4C8C-BAFE-9DEBB8030F9F}" type="sibTrans" cxnId="{46E2FD9F-18F0-49EE-BD41-C60B7E5F8798}">
      <dgm:prSet/>
      <dgm:spPr/>
      <dgm:t>
        <a:bodyPr/>
        <a:lstStyle/>
        <a:p>
          <a:endParaRPr lang="es-CL"/>
        </a:p>
      </dgm:t>
    </dgm:pt>
    <dgm:pt modelId="{D3913A88-83F0-4E6E-91F5-A7F53CFF5C5C}">
      <dgm:prSet phldrT="[Texto]" custT="1"/>
      <dgm:spPr/>
      <dgm:t>
        <a:bodyPr/>
        <a:lstStyle/>
        <a:p>
          <a:r>
            <a:rPr lang="es-MX" sz="1200" dirty="0">
              <a:latin typeface="Arial" panose="020B0604020202020204" pitchFamily="34" charset="0"/>
              <a:cs typeface="Arial" panose="020B0604020202020204" pitchFamily="34" charset="0"/>
            </a:rPr>
            <a:t>Mayoría absoluta diputados y senadores en ejercicio. </a:t>
          </a:r>
        </a:p>
        <a:p>
          <a:r>
            <a:rPr lang="es-MX" sz="1200" b="1" dirty="0">
              <a:solidFill>
                <a:srgbClr val="FF0000"/>
              </a:solidFill>
              <a:latin typeface="Arial" panose="020B0604020202020204" pitchFamily="34" charset="0"/>
              <a:cs typeface="Arial" panose="020B0604020202020204" pitchFamily="34" charset="0"/>
            </a:rPr>
            <a:t>(50%+1)</a:t>
          </a:r>
          <a:endParaRPr lang="es-CL" sz="1200" b="1" dirty="0">
            <a:solidFill>
              <a:srgbClr val="FF0000"/>
            </a:solidFill>
          </a:endParaRPr>
        </a:p>
      </dgm:t>
    </dgm:pt>
    <dgm:pt modelId="{750CE78B-49F8-430B-8BDD-B3D5A9603D29}" type="parTrans" cxnId="{E3CB8ABF-9023-42F9-8953-8BA904956E61}">
      <dgm:prSet/>
      <dgm:spPr/>
      <dgm:t>
        <a:bodyPr/>
        <a:lstStyle/>
        <a:p>
          <a:endParaRPr lang="es-CL"/>
        </a:p>
      </dgm:t>
    </dgm:pt>
    <dgm:pt modelId="{23B93FC9-0FDE-48EA-8BED-3E71DEA015CB}" type="sibTrans" cxnId="{E3CB8ABF-9023-42F9-8953-8BA904956E61}">
      <dgm:prSet/>
      <dgm:spPr/>
      <dgm:t>
        <a:bodyPr/>
        <a:lstStyle/>
        <a:p>
          <a:endParaRPr lang="es-CL"/>
        </a:p>
      </dgm:t>
    </dgm:pt>
    <dgm:pt modelId="{997565B3-3899-48A3-AA01-86AB43325471}">
      <dgm:prSet/>
      <dgm:spPr/>
      <dgm:t>
        <a:bodyPr/>
        <a:lstStyle/>
        <a:p>
          <a:r>
            <a:rPr lang="es-MX" dirty="0">
              <a:latin typeface="Arial" panose="020B0604020202020204" pitchFamily="34" charset="0"/>
              <a:cs typeface="Arial" panose="020B0604020202020204" pitchFamily="34" charset="0"/>
            </a:rPr>
            <a:t>Ley quorum calificado</a:t>
          </a:r>
          <a:endParaRPr lang="es-CL" dirty="0">
            <a:latin typeface="Arial" panose="020B0604020202020204" pitchFamily="34" charset="0"/>
            <a:cs typeface="Arial" panose="020B0604020202020204" pitchFamily="34" charset="0"/>
          </a:endParaRPr>
        </a:p>
      </dgm:t>
    </dgm:pt>
    <dgm:pt modelId="{E2372278-C0ED-4AB9-80F3-019AED2D0F0C}" type="parTrans" cxnId="{C35BEE92-3332-48B2-80E8-B056FBF7E4BF}">
      <dgm:prSet/>
      <dgm:spPr/>
      <dgm:t>
        <a:bodyPr/>
        <a:lstStyle/>
        <a:p>
          <a:endParaRPr lang="es-CL"/>
        </a:p>
      </dgm:t>
    </dgm:pt>
    <dgm:pt modelId="{07CAC38A-BFFB-4D92-A36D-4F93A7D7025B}" type="sibTrans" cxnId="{C35BEE92-3332-48B2-80E8-B056FBF7E4BF}">
      <dgm:prSet/>
      <dgm:spPr/>
      <dgm:t>
        <a:bodyPr/>
        <a:lstStyle/>
        <a:p>
          <a:endParaRPr lang="es-CL"/>
        </a:p>
      </dgm:t>
    </dgm:pt>
    <dgm:pt modelId="{79D8EA05-AF74-4115-AC73-68CB1A0F4E3E}">
      <dgm:prSet/>
      <dgm:spPr/>
      <dgm:t>
        <a:bodyPr/>
        <a:lstStyle/>
        <a:p>
          <a:r>
            <a:rPr lang="es-MX" dirty="0">
              <a:latin typeface="Arial" panose="020B0604020202020204" pitchFamily="34" charset="0"/>
              <a:cs typeface="Arial" panose="020B0604020202020204" pitchFamily="34" charset="0"/>
            </a:rPr>
            <a:t>Ley Reforma a la Constitución </a:t>
          </a:r>
          <a:endParaRPr lang="es-CL" dirty="0">
            <a:latin typeface="Arial" panose="020B0604020202020204" pitchFamily="34" charset="0"/>
            <a:cs typeface="Arial" panose="020B0604020202020204" pitchFamily="34" charset="0"/>
          </a:endParaRPr>
        </a:p>
      </dgm:t>
    </dgm:pt>
    <dgm:pt modelId="{7C3F7053-52DC-433D-8F4B-4CF100C10DB0}" type="parTrans" cxnId="{6666CA45-E183-4B50-875A-06078A441DEE}">
      <dgm:prSet/>
      <dgm:spPr/>
      <dgm:t>
        <a:bodyPr/>
        <a:lstStyle/>
        <a:p>
          <a:endParaRPr lang="es-CL"/>
        </a:p>
      </dgm:t>
    </dgm:pt>
    <dgm:pt modelId="{341ED0E9-E5AA-46DF-BDEF-0894BCE6AB12}" type="sibTrans" cxnId="{6666CA45-E183-4B50-875A-06078A441DEE}">
      <dgm:prSet/>
      <dgm:spPr/>
      <dgm:t>
        <a:bodyPr/>
        <a:lstStyle/>
        <a:p>
          <a:endParaRPr lang="es-CL"/>
        </a:p>
      </dgm:t>
    </dgm:pt>
    <dgm:pt modelId="{166725EF-A60C-4812-B8EA-8A1A444B6E16}">
      <dgm:prSet custT="1"/>
      <dgm:spPr/>
      <dgm:t>
        <a:bodyPr/>
        <a:lstStyle/>
        <a:p>
          <a:r>
            <a:rPr lang="es-MX" sz="1600" b="1" dirty="0">
              <a:solidFill>
                <a:srgbClr val="FF0000"/>
              </a:solidFill>
              <a:latin typeface="Arial" panose="020B0604020202020204" pitchFamily="34" charset="0"/>
              <a:cs typeface="Arial" panose="020B0604020202020204" pitchFamily="34" charset="0"/>
            </a:rPr>
            <a:t>4/7</a:t>
          </a:r>
        </a:p>
        <a:p>
          <a:r>
            <a:rPr lang="es-MX" sz="1200" dirty="0">
              <a:latin typeface="Arial" panose="020B0604020202020204" pitchFamily="34" charset="0"/>
              <a:cs typeface="Arial" panose="020B0604020202020204" pitchFamily="34" charset="0"/>
            </a:rPr>
            <a:t>Diputados y senadores en ejercicio</a:t>
          </a:r>
          <a:endParaRPr lang="es-CL" sz="1200" dirty="0">
            <a:latin typeface="Arial" panose="020B0604020202020204" pitchFamily="34" charset="0"/>
            <a:cs typeface="Arial" panose="020B0604020202020204" pitchFamily="34" charset="0"/>
          </a:endParaRPr>
        </a:p>
      </dgm:t>
    </dgm:pt>
    <dgm:pt modelId="{7AD44ECE-2BD1-4B9D-ADE4-5B1146D8417A}" type="parTrans" cxnId="{68983B79-EB99-473C-B290-96C052604913}">
      <dgm:prSet/>
      <dgm:spPr/>
      <dgm:t>
        <a:bodyPr/>
        <a:lstStyle/>
        <a:p>
          <a:endParaRPr lang="es-CL"/>
        </a:p>
      </dgm:t>
    </dgm:pt>
    <dgm:pt modelId="{FF73129C-1796-4ED5-BCF1-660C3920AFE7}" type="sibTrans" cxnId="{68983B79-EB99-473C-B290-96C052604913}">
      <dgm:prSet/>
      <dgm:spPr/>
      <dgm:t>
        <a:bodyPr/>
        <a:lstStyle/>
        <a:p>
          <a:endParaRPr lang="es-CL"/>
        </a:p>
      </dgm:t>
    </dgm:pt>
    <dgm:pt modelId="{FB5D8A11-C3E7-4C39-974D-EFF1AA0BAAB9}">
      <dgm:prSet custT="1"/>
      <dgm:spPr/>
      <dgm:t>
        <a:bodyPr/>
        <a:lstStyle/>
        <a:p>
          <a:r>
            <a:rPr lang="es-MX" sz="1200" dirty="0">
              <a:latin typeface="Arial" panose="020B0604020202020204" pitchFamily="34" charset="0"/>
              <a:cs typeface="Arial" panose="020B0604020202020204" pitchFamily="34" charset="0"/>
            </a:rPr>
            <a:t>Mayoría absoluta diputados y senadores en ejercicio. </a:t>
          </a:r>
        </a:p>
        <a:p>
          <a:r>
            <a:rPr lang="es-MX" sz="1200" b="1" dirty="0">
              <a:solidFill>
                <a:srgbClr val="FF0000"/>
              </a:solidFill>
              <a:latin typeface="Arial" panose="020B0604020202020204" pitchFamily="34" charset="0"/>
              <a:cs typeface="Arial" panose="020B0604020202020204" pitchFamily="34" charset="0"/>
            </a:rPr>
            <a:t>(50%+1)</a:t>
          </a:r>
        </a:p>
      </dgm:t>
    </dgm:pt>
    <dgm:pt modelId="{695C6709-1B67-4C29-B35C-B11DEBC31A57}" type="parTrans" cxnId="{B0416AFE-1DB1-4EBD-A4EF-BF75B1937EDF}">
      <dgm:prSet/>
      <dgm:spPr/>
      <dgm:t>
        <a:bodyPr/>
        <a:lstStyle/>
        <a:p>
          <a:endParaRPr lang="es-CL"/>
        </a:p>
      </dgm:t>
    </dgm:pt>
    <dgm:pt modelId="{9E5DA536-A735-4179-8321-6869AE5CAEA8}" type="sibTrans" cxnId="{B0416AFE-1DB1-4EBD-A4EF-BF75B1937EDF}">
      <dgm:prSet/>
      <dgm:spPr/>
      <dgm:t>
        <a:bodyPr/>
        <a:lstStyle/>
        <a:p>
          <a:endParaRPr lang="es-CL"/>
        </a:p>
      </dgm:t>
    </dgm:pt>
    <dgm:pt modelId="{23D1B0E2-EC70-4176-B83F-C554969631AC}">
      <dgm:prSet custT="1"/>
      <dgm:spPr/>
      <dgm:t>
        <a:bodyPr/>
        <a:lstStyle/>
        <a:p>
          <a:r>
            <a:rPr lang="es-MX" sz="2000" dirty="0">
              <a:latin typeface="Arial" panose="020B0604020202020204" pitchFamily="34" charset="0"/>
              <a:cs typeface="Arial" panose="020B0604020202020204" pitchFamily="34" charset="0"/>
            </a:rPr>
            <a:t>26 senadores</a:t>
          </a:r>
        </a:p>
        <a:p>
          <a:r>
            <a:rPr lang="es-MX" sz="2000" dirty="0">
              <a:latin typeface="Arial" panose="020B0604020202020204" pitchFamily="34" charset="0"/>
              <a:cs typeface="Arial" panose="020B0604020202020204" pitchFamily="34" charset="0"/>
            </a:rPr>
            <a:t>79 diputados</a:t>
          </a:r>
          <a:endParaRPr lang="es-CL" sz="1400" dirty="0">
            <a:latin typeface="Arial" panose="020B0604020202020204" pitchFamily="34" charset="0"/>
            <a:cs typeface="Arial" panose="020B0604020202020204" pitchFamily="34" charset="0"/>
          </a:endParaRPr>
        </a:p>
      </dgm:t>
    </dgm:pt>
    <dgm:pt modelId="{35DB1640-A079-426D-B4D0-E28EFDF32CA4}" type="parTrans" cxnId="{47F04A39-7D6B-46DF-B0E0-5079FD0792ED}">
      <dgm:prSet/>
      <dgm:spPr/>
      <dgm:t>
        <a:bodyPr/>
        <a:lstStyle/>
        <a:p>
          <a:endParaRPr lang="es-CL"/>
        </a:p>
      </dgm:t>
    </dgm:pt>
    <dgm:pt modelId="{1A1ECE03-E0CE-4EF7-8A5F-620AD0E27E91}" type="sibTrans" cxnId="{47F04A39-7D6B-46DF-B0E0-5079FD0792ED}">
      <dgm:prSet/>
      <dgm:spPr/>
      <dgm:t>
        <a:bodyPr/>
        <a:lstStyle/>
        <a:p>
          <a:endParaRPr lang="es-CL"/>
        </a:p>
      </dgm:t>
    </dgm:pt>
    <dgm:pt modelId="{FAEE17D6-7697-4E49-879B-5818962C9312}">
      <dgm:prSet custT="1"/>
      <dgm:spPr/>
      <dgm:t>
        <a:bodyPr/>
        <a:lstStyle/>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26 senadores</a:t>
          </a:r>
        </a:p>
        <a:p>
          <a:r>
            <a:rPr lang="es-MX" sz="2000" dirty="0">
              <a:latin typeface="Arial" panose="020B0604020202020204" pitchFamily="34" charset="0"/>
              <a:cs typeface="Arial" panose="020B0604020202020204" pitchFamily="34" charset="0"/>
            </a:rPr>
            <a:t>79 diputados</a:t>
          </a:r>
        </a:p>
        <a:p>
          <a:endParaRPr lang="es-CL" sz="1400" dirty="0"/>
        </a:p>
      </dgm:t>
    </dgm:pt>
    <dgm:pt modelId="{659F131F-89D4-49CA-AD0B-5DC27C9463A8}" type="parTrans" cxnId="{D9D22179-F8C3-49CB-A498-79235146DD3C}">
      <dgm:prSet/>
      <dgm:spPr/>
      <dgm:t>
        <a:bodyPr/>
        <a:lstStyle/>
        <a:p>
          <a:endParaRPr lang="es-CL"/>
        </a:p>
      </dgm:t>
    </dgm:pt>
    <dgm:pt modelId="{163FD0FC-0C94-4DD2-8335-9AFFBBB05BE2}" type="sibTrans" cxnId="{D9D22179-F8C3-49CB-A498-79235146DD3C}">
      <dgm:prSet/>
      <dgm:spPr/>
      <dgm:t>
        <a:bodyPr/>
        <a:lstStyle/>
        <a:p>
          <a:endParaRPr lang="es-CL"/>
        </a:p>
      </dgm:t>
    </dgm:pt>
    <dgm:pt modelId="{5B4B5CF9-28B3-471E-AD48-EFED8117BC9D}">
      <dgm:prSet custT="1"/>
      <dgm:spPr/>
      <dgm:t>
        <a:bodyPr/>
        <a:lstStyle/>
        <a:p>
          <a:endParaRPr lang="es-MX" sz="1400" dirty="0">
            <a:latin typeface="Arial" panose="020B0604020202020204" pitchFamily="34" charset="0"/>
            <a:cs typeface="Arial" panose="020B0604020202020204" pitchFamily="34" charset="0"/>
          </a:endParaRPr>
        </a:p>
        <a:p>
          <a:r>
            <a:rPr lang="es-MX" sz="1400" dirty="0">
              <a:latin typeface="Arial" panose="020B0604020202020204" pitchFamily="34" charset="0"/>
              <a:cs typeface="Arial" panose="020B0604020202020204" pitchFamily="34" charset="0"/>
            </a:rPr>
            <a:t>Quorum mínimo para sesionar </a:t>
          </a:r>
          <a:r>
            <a:rPr lang="es-MX" sz="2000" b="1" dirty="0">
              <a:latin typeface="Arial" panose="020B0604020202020204" pitchFamily="34" charset="0"/>
              <a:cs typeface="Arial" panose="020B0604020202020204" pitchFamily="34" charset="0"/>
            </a:rPr>
            <a:t>1/3</a:t>
          </a:r>
        </a:p>
        <a:p>
          <a:r>
            <a:rPr lang="es-MX" sz="2000" b="0" dirty="0">
              <a:latin typeface="Arial" panose="020B0604020202020204" pitchFamily="34" charset="0"/>
              <a:cs typeface="Arial" panose="020B0604020202020204" pitchFamily="34" charset="0"/>
            </a:rPr>
            <a:t>17 senadores</a:t>
          </a:r>
        </a:p>
        <a:p>
          <a:r>
            <a:rPr lang="es-MX" sz="2000" b="0" dirty="0">
              <a:latin typeface="Arial" panose="020B0604020202020204" pitchFamily="34" charset="0"/>
              <a:cs typeface="Arial" panose="020B0604020202020204" pitchFamily="34" charset="0"/>
            </a:rPr>
            <a:t>42 diputados</a:t>
          </a:r>
        </a:p>
        <a:p>
          <a:endParaRPr lang="es-CL" sz="1400" b="1" dirty="0">
            <a:latin typeface="Arial" panose="020B0604020202020204" pitchFamily="34" charset="0"/>
            <a:cs typeface="Arial" panose="020B0604020202020204" pitchFamily="34" charset="0"/>
          </a:endParaRPr>
        </a:p>
      </dgm:t>
    </dgm:pt>
    <dgm:pt modelId="{EF505AE8-5AA9-4037-8613-14D03C98F69D}" type="parTrans" cxnId="{E58420A4-B8E9-43DC-A354-47DCD39C49E1}">
      <dgm:prSet/>
      <dgm:spPr/>
      <dgm:t>
        <a:bodyPr/>
        <a:lstStyle/>
        <a:p>
          <a:endParaRPr lang="es-CL"/>
        </a:p>
      </dgm:t>
    </dgm:pt>
    <dgm:pt modelId="{4154390A-95F2-4E63-9A82-8F2A89386104}" type="sibTrans" cxnId="{E58420A4-B8E9-43DC-A354-47DCD39C49E1}">
      <dgm:prSet/>
      <dgm:spPr/>
      <dgm:t>
        <a:bodyPr/>
        <a:lstStyle/>
        <a:p>
          <a:endParaRPr lang="es-CL"/>
        </a:p>
      </dgm:t>
    </dgm:pt>
    <dgm:pt modelId="{1DA76EA6-A0BE-4F9F-AE14-BC490F37C455}">
      <dgm:prSet custT="1"/>
      <dgm:spPr/>
      <dgm:t>
        <a:bodyPr/>
        <a:lstStyle/>
        <a:p>
          <a:pPr algn="ctr"/>
          <a:r>
            <a:rPr lang="es-MX" sz="2000" b="1" dirty="0">
              <a:latin typeface="Arial" panose="020B0604020202020204" pitchFamily="34" charset="0"/>
              <a:cs typeface="Arial" panose="020B0604020202020204" pitchFamily="34" charset="0"/>
            </a:rPr>
            <a:t>29 </a:t>
          </a:r>
          <a:r>
            <a:rPr lang="es-MX" sz="2000" dirty="0">
              <a:latin typeface="Arial" panose="020B0604020202020204" pitchFamily="34" charset="0"/>
              <a:cs typeface="Arial" panose="020B0604020202020204" pitchFamily="34" charset="0"/>
            </a:rPr>
            <a:t>senadores</a:t>
          </a:r>
        </a:p>
        <a:p>
          <a:pPr algn="ctr"/>
          <a:r>
            <a:rPr lang="es-MX" sz="2000" b="1" dirty="0">
              <a:latin typeface="Arial" panose="020B0604020202020204" pitchFamily="34" charset="0"/>
              <a:cs typeface="Arial" panose="020B0604020202020204" pitchFamily="34" charset="0"/>
            </a:rPr>
            <a:t>89 </a:t>
          </a:r>
          <a:r>
            <a:rPr lang="es-MX" sz="2000" dirty="0">
              <a:latin typeface="Arial" panose="020B0604020202020204" pitchFamily="34" charset="0"/>
              <a:cs typeface="Arial" panose="020B0604020202020204" pitchFamily="34" charset="0"/>
            </a:rPr>
            <a:t>diputados</a:t>
          </a:r>
          <a:endParaRPr lang="es-CL" sz="2000" dirty="0">
            <a:latin typeface="Arial" panose="020B0604020202020204" pitchFamily="34" charset="0"/>
            <a:cs typeface="Arial" panose="020B0604020202020204" pitchFamily="34" charset="0"/>
          </a:endParaRPr>
        </a:p>
      </dgm:t>
    </dgm:pt>
    <dgm:pt modelId="{220ADC5D-8D64-4DD4-93B6-BF3A8FACC516}" type="parTrans" cxnId="{A8F5D4B6-6B46-4E2C-AA1E-EA13927FB409}">
      <dgm:prSet/>
      <dgm:spPr/>
      <dgm:t>
        <a:bodyPr/>
        <a:lstStyle/>
        <a:p>
          <a:endParaRPr lang="es-CL"/>
        </a:p>
      </dgm:t>
    </dgm:pt>
    <dgm:pt modelId="{0DF9CD3A-1DBE-45E7-A363-523EAA52897B}" type="sibTrans" cxnId="{A8F5D4B6-6B46-4E2C-AA1E-EA13927FB409}">
      <dgm:prSet/>
      <dgm:spPr/>
      <dgm:t>
        <a:bodyPr/>
        <a:lstStyle/>
        <a:p>
          <a:endParaRPr lang="es-CL"/>
        </a:p>
      </dgm:t>
    </dgm:pt>
    <dgm:pt modelId="{EF355BE3-52DF-4CD7-A310-4C12C412343F}">
      <dgm:prSet/>
      <dgm:spPr/>
      <dgm:t>
        <a:bodyPr/>
        <a:lstStyle/>
        <a:p>
          <a:r>
            <a:rPr lang="es-MX" dirty="0">
              <a:latin typeface="Arial" panose="020B0604020202020204" pitchFamily="34" charset="0"/>
              <a:cs typeface="Arial" panose="020B0604020202020204" pitchFamily="34" charset="0"/>
            </a:rPr>
            <a:t>Ley interpretativa de la constitución </a:t>
          </a:r>
          <a:endParaRPr lang="es-CL" dirty="0">
            <a:latin typeface="Arial" panose="020B0604020202020204" pitchFamily="34" charset="0"/>
            <a:cs typeface="Arial" panose="020B0604020202020204" pitchFamily="34" charset="0"/>
          </a:endParaRPr>
        </a:p>
      </dgm:t>
    </dgm:pt>
    <dgm:pt modelId="{1058B641-45E4-4A58-A2E1-6442C67C1242}" type="parTrans" cxnId="{5A6C640D-853C-42ED-9041-3F59BC44595A}">
      <dgm:prSet/>
      <dgm:spPr/>
      <dgm:t>
        <a:bodyPr/>
        <a:lstStyle/>
        <a:p>
          <a:endParaRPr lang="es-CL"/>
        </a:p>
      </dgm:t>
    </dgm:pt>
    <dgm:pt modelId="{A8432EB0-E123-4EA5-8395-16A90A2B4E0A}" type="sibTrans" cxnId="{5A6C640D-853C-42ED-9041-3F59BC44595A}">
      <dgm:prSet/>
      <dgm:spPr/>
      <dgm:t>
        <a:bodyPr/>
        <a:lstStyle/>
        <a:p>
          <a:endParaRPr lang="es-CL"/>
        </a:p>
      </dgm:t>
    </dgm:pt>
    <dgm:pt modelId="{F2E99D55-11D2-46C6-BC1D-6260A55F5EFF}">
      <dgm:prSet custT="1"/>
      <dgm:spPr/>
      <dgm:t>
        <a:bodyPr/>
        <a:lstStyle/>
        <a:p>
          <a:r>
            <a:rPr lang="es-MX" sz="2000" b="1" dirty="0">
              <a:latin typeface="Arial" panose="020B0604020202020204" pitchFamily="34" charset="0"/>
              <a:cs typeface="Arial" panose="020B0604020202020204" pitchFamily="34" charset="0"/>
            </a:rPr>
            <a:t>29 </a:t>
          </a:r>
          <a:r>
            <a:rPr lang="es-MX" sz="2000" dirty="0">
              <a:latin typeface="Arial" panose="020B0604020202020204" pitchFamily="34" charset="0"/>
              <a:cs typeface="Arial" panose="020B0604020202020204" pitchFamily="34" charset="0"/>
            </a:rPr>
            <a:t>senadores</a:t>
          </a:r>
        </a:p>
        <a:p>
          <a:r>
            <a:rPr lang="es-MX" sz="2000" b="1" dirty="0">
              <a:latin typeface="Arial" panose="020B0604020202020204" pitchFamily="34" charset="0"/>
              <a:cs typeface="Arial" panose="020B0604020202020204" pitchFamily="34" charset="0"/>
            </a:rPr>
            <a:t>89 </a:t>
          </a:r>
          <a:r>
            <a:rPr lang="es-MX" sz="2000" dirty="0">
              <a:latin typeface="Arial" panose="020B0604020202020204" pitchFamily="34" charset="0"/>
              <a:cs typeface="Arial" panose="020B0604020202020204" pitchFamily="34" charset="0"/>
            </a:rPr>
            <a:t>diputados</a:t>
          </a:r>
          <a:endParaRPr lang="es-CL" sz="2000" dirty="0">
            <a:latin typeface="Arial" panose="020B0604020202020204" pitchFamily="34" charset="0"/>
            <a:cs typeface="Arial" panose="020B0604020202020204" pitchFamily="34" charset="0"/>
          </a:endParaRPr>
        </a:p>
      </dgm:t>
    </dgm:pt>
    <dgm:pt modelId="{00042343-BC48-4248-A532-3114E1FDF5F5}" type="parTrans" cxnId="{8C55DD5A-0482-4DC5-8567-9963AE765244}">
      <dgm:prSet/>
      <dgm:spPr/>
      <dgm:t>
        <a:bodyPr/>
        <a:lstStyle/>
        <a:p>
          <a:endParaRPr lang="es-CL"/>
        </a:p>
      </dgm:t>
    </dgm:pt>
    <dgm:pt modelId="{3B5BB908-F940-400D-AB97-AC3E0AE3E7EC}" type="sibTrans" cxnId="{8C55DD5A-0482-4DC5-8567-9963AE765244}">
      <dgm:prSet/>
      <dgm:spPr/>
      <dgm:t>
        <a:bodyPr/>
        <a:lstStyle/>
        <a:p>
          <a:endParaRPr lang="es-CL"/>
        </a:p>
      </dgm:t>
    </dgm:pt>
    <dgm:pt modelId="{085CF659-6796-40B6-B6CB-5DCC62CB1E4E}">
      <dgm:prSet custT="1"/>
      <dgm:spPr/>
      <dgm:t>
        <a:bodyPr/>
        <a:lstStyle/>
        <a:p>
          <a:r>
            <a:rPr lang="es-MX" sz="1600" b="1" dirty="0">
              <a:solidFill>
                <a:srgbClr val="FF0000"/>
              </a:solidFill>
              <a:latin typeface="Arial" panose="020B0604020202020204" pitchFamily="34" charset="0"/>
              <a:cs typeface="Arial" panose="020B0604020202020204" pitchFamily="34" charset="0"/>
            </a:rPr>
            <a:t>4/7 </a:t>
          </a:r>
        </a:p>
        <a:p>
          <a:r>
            <a:rPr lang="es-MX" sz="1200" dirty="0">
              <a:latin typeface="Arial" panose="020B0604020202020204" pitchFamily="34" charset="0"/>
              <a:cs typeface="Arial" panose="020B0604020202020204" pitchFamily="34" charset="0"/>
            </a:rPr>
            <a:t>Diputados y senadores en ejercicio</a:t>
          </a:r>
          <a:endParaRPr lang="es-CL" sz="1200" dirty="0">
            <a:latin typeface="Arial" panose="020B0604020202020204" pitchFamily="34" charset="0"/>
            <a:cs typeface="Arial" panose="020B0604020202020204" pitchFamily="34" charset="0"/>
          </a:endParaRPr>
        </a:p>
      </dgm:t>
    </dgm:pt>
    <dgm:pt modelId="{48548F2B-C393-45A4-95A8-C0EB70115318}" type="sibTrans" cxnId="{9925EE2B-FF82-4194-90FF-E2EE97683007}">
      <dgm:prSet/>
      <dgm:spPr/>
      <dgm:t>
        <a:bodyPr/>
        <a:lstStyle/>
        <a:p>
          <a:endParaRPr lang="es-CL"/>
        </a:p>
      </dgm:t>
    </dgm:pt>
    <dgm:pt modelId="{FC3338D3-ABB4-4A3E-9476-4A652E9C79BF}" type="parTrans" cxnId="{9925EE2B-FF82-4194-90FF-E2EE97683007}">
      <dgm:prSet/>
      <dgm:spPr/>
      <dgm:t>
        <a:bodyPr/>
        <a:lstStyle/>
        <a:p>
          <a:endParaRPr lang="es-CL"/>
        </a:p>
      </dgm:t>
    </dgm:pt>
    <dgm:pt modelId="{504BBFAF-99AC-496E-B31C-155DC5E49A0E}" type="pres">
      <dgm:prSet presAssocID="{22055CBC-4ABB-4A82-80C3-D1EC136831CB}" presName="hierChild1" presStyleCnt="0">
        <dgm:presLayoutVars>
          <dgm:chPref val="1"/>
          <dgm:dir/>
          <dgm:animOne val="branch"/>
          <dgm:animLvl val="lvl"/>
          <dgm:resizeHandles/>
        </dgm:presLayoutVars>
      </dgm:prSet>
      <dgm:spPr/>
    </dgm:pt>
    <dgm:pt modelId="{78FED977-53BF-4AB4-B722-87B3B1A886D6}" type="pres">
      <dgm:prSet presAssocID="{42D20B75-2D17-49DA-A965-232887B87C8D}" presName="hierRoot1" presStyleCnt="0"/>
      <dgm:spPr/>
    </dgm:pt>
    <dgm:pt modelId="{4961B747-5031-4CE9-9265-8A23B9A56DA1}" type="pres">
      <dgm:prSet presAssocID="{42D20B75-2D17-49DA-A965-232887B87C8D}" presName="composite" presStyleCnt="0"/>
      <dgm:spPr/>
    </dgm:pt>
    <dgm:pt modelId="{9473055B-F1E7-4273-A0B4-9D4114DBEB24}" type="pres">
      <dgm:prSet presAssocID="{42D20B75-2D17-49DA-A965-232887B87C8D}" presName="background" presStyleLbl="node0" presStyleIdx="0" presStyleCnt="1"/>
      <dgm:spPr/>
    </dgm:pt>
    <dgm:pt modelId="{6D5346F2-F068-4117-BCD8-4F35A5FED3AA}" type="pres">
      <dgm:prSet presAssocID="{42D20B75-2D17-49DA-A965-232887B87C8D}" presName="text" presStyleLbl="fgAcc0" presStyleIdx="0" presStyleCnt="1" custScaleX="125631" custScaleY="44422">
        <dgm:presLayoutVars>
          <dgm:chPref val="3"/>
        </dgm:presLayoutVars>
      </dgm:prSet>
      <dgm:spPr/>
    </dgm:pt>
    <dgm:pt modelId="{3D9EEC9E-BF5C-4F6D-88E2-D0988D1D1B20}" type="pres">
      <dgm:prSet presAssocID="{42D20B75-2D17-49DA-A965-232887B87C8D}" presName="hierChild2" presStyleCnt="0"/>
      <dgm:spPr/>
    </dgm:pt>
    <dgm:pt modelId="{7D0FFB8E-769F-4FA0-A5C3-4760F3BB9A66}" type="pres">
      <dgm:prSet presAssocID="{8A31F34A-49EB-4617-B4ED-57D55902169F}" presName="Name10" presStyleLbl="parChTrans1D2" presStyleIdx="0" presStyleCnt="5"/>
      <dgm:spPr/>
    </dgm:pt>
    <dgm:pt modelId="{9A3811B4-87F6-4020-BFD7-A2D55C63E888}" type="pres">
      <dgm:prSet presAssocID="{CE9BEDB2-FFB5-4FFE-A080-2E4755B957B0}" presName="hierRoot2" presStyleCnt="0"/>
      <dgm:spPr/>
    </dgm:pt>
    <dgm:pt modelId="{EE7A4064-23E3-4082-B6E0-FCF587583EEE}" type="pres">
      <dgm:prSet presAssocID="{CE9BEDB2-FFB5-4FFE-A080-2E4755B957B0}" presName="composite2" presStyleCnt="0"/>
      <dgm:spPr/>
    </dgm:pt>
    <dgm:pt modelId="{C0018579-75BA-4652-A544-EEDC3A7D48A4}" type="pres">
      <dgm:prSet presAssocID="{CE9BEDB2-FFB5-4FFE-A080-2E4755B957B0}" presName="background2" presStyleLbl="node2" presStyleIdx="0" presStyleCnt="5"/>
      <dgm:spPr/>
    </dgm:pt>
    <dgm:pt modelId="{4FBD37CC-013B-4795-82D0-5EA7AFCA26B5}" type="pres">
      <dgm:prSet presAssocID="{CE9BEDB2-FFB5-4FFE-A080-2E4755B957B0}" presName="text2" presStyleLbl="fgAcc2" presStyleIdx="0" presStyleCnt="5" custScaleX="100924" custScaleY="39272">
        <dgm:presLayoutVars>
          <dgm:chPref val="3"/>
        </dgm:presLayoutVars>
      </dgm:prSet>
      <dgm:spPr/>
    </dgm:pt>
    <dgm:pt modelId="{DD2E77EE-EBB0-4633-A6BE-C1C4CCF33A9B}" type="pres">
      <dgm:prSet presAssocID="{CE9BEDB2-FFB5-4FFE-A080-2E4755B957B0}" presName="hierChild3" presStyleCnt="0"/>
      <dgm:spPr/>
    </dgm:pt>
    <dgm:pt modelId="{E1E4A171-29E7-4EED-AC49-28D89F6363A2}" type="pres">
      <dgm:prSet presAssocID="{2DD7391C-EF92-4204-BF3F-9CE5372C170E}" presName="Name17" presStyleLbl="parChTrans1D3" presStyleIdx="0" presStyleCnt="5"/>
      <dgm:spPr/>
    </dgm:pt>
    <dgm:pt modelId="{69F5130D-830B-44CF-A399-6B79D2BA6C5A}" type="pres">
      <dgm:prSet presAssocID="{FC45AAF2-4EB9-4F09-835A-30689D7926B8}" presName="hierRoot3" presStyleCnt="0"/>
      <dgm:spPr/>
    </dgm:pt>
    <dgm:pt modelId="{6CCD09A2-3DDA-4B15-BF80-2B3A39995F4A}" type="pres">
      <dgm:prSet presAssocID="{FC45AAF2-4EB9-4F09-835A-30689D7926B8}" presName="composite3" presStyleCnt="0"/>
      <dgm:spPr/>
    </dgm:pt>
    <dgm:pt modelId="{65BEA339-7869-4B1D-9234-FE944F877095}" type="pres">
      <dgm:prSet presAssocID="{FC45AAF2-4EB9-4F09-835A-30689D7926B8}" presName="background3" presStyleLbl="node3" presStyleIdx="0" presStyleCnt="5"/>
      <dgm:spPr/>
    </dgm:pt>
    <dgm:pt modelId="{2CFC372F-A0E0-4C3F-9C7E-EEB319037D23}" type="pres">
      <dgm:prSet presAssocID="{FC45AAF2-4EB9-4F09-835A-30689D7926B8}" presName="text3" presStyleLbl="fgAcc3" presStyleIdx="0" presStyleCnt="5">
        <dgm:presLayoutVars>
          <dgm:chPref val="3"/>
        </dgm:presLayoutVars>
      </dgm:prSet>
      <dgm:spPr/>
    </dgm:pt>
    <dgm:pt modelId="{08A59AB9-F71D-4246-8B6B-0A5BCDD46A48}" type="pres">
      <dgm:prSet presAssocID="{FC45AAF2-4EB9-4F09-835A-30689D7926B8}" presName="hierChild4" presStyleCnt="0"/>
      <dgm:spPr/>
    </dgm:pt>
    <dgm:pt modelId="{5B3D1DEB-03AB-4B53-A5EF-1EC145C1B432}" type="pres">
      <dgm:prSet presAssocID="{EF505AE8-5AA9-4037-8613-14D03C98F69D}" presName="Name23" presStyleLbl="parChTrans1D4" presStyleIdx="0" presStyleCnt="5"/>
      <dgm:spPr/>
    </dgm:pt>
    <dgm:pt modelId="{CD14CA7E-676A-4D8F-A0B5-12C70F534EBE}" type="pres">
      <dgm:prSet presAssocID="{5B4B5CF9-28B3-471E-AD48-EFED8117BC9D}" presName="hierRoot4" presStyleCnt="0"/>
      <dgm:spPr/>
    </dgm:pt>
    <dgm:pt modelId="{7E0408DD-F8FD-404D-821D-D4C9CC396B3C}" type="pres">
      <dgm:prSet presAssocID="{5B4B5CF9-28B3-471E-AD48-EFED8117BC9D}" presName="composite4" presStyleCnt="0"/>
      <dgm:spPr/>
    </dgm:pt>
    <dgm:pt modelId="{8B56E883-F041-4A6D-9DFD-9D258350F2E4}" type="pres">
      <dgm:prSet presAssocID="{5B4B5CF9-28B3-471E-AD48-EFED8117BC9D}" presName="background4" presStyleLbl="node4" presStyleIdx="0" presStyleCnt="5"/>
      <dgm:spPr/>
    </dgm:pt>
    <dgm:pt modelId="{EDDB8401-06AA-4BF5-AA35-94FBFD62C526}" type="pres">
      <dgm:prSet presAssocID="{5B4B5CF9-28B3-471E-AD48-EFED8117BC9D}" presName="text4" presStyleLbl="fgAcc4" presStyleIdx="0" presStyleCnt="5" custScaleX="108869" custScaleY="111812" custLinFactNeighborX="2011" custLinFactNeighborY="6457">
        <dgm:presLayoutVars>
          <dgm:chPref val="3"/>
        </dgm:presLayoutVars>
      </dgm:prSet>
      <dgm:spPr/>
    </dgm:pt>
    <dgm:pt modelId="{E7AC1845-41EA-4F51-AF18-3596A4D9C2C5}" type="pres">
      <dgm:prSet presAssocID="{5B4B5CF9-28B3-471E-AD48-EFED8117BC9D}" presName="hierChild5" presStyleCnt="0"/>
      <dgm:spPr/>
    </dgm:pt>
    <dgm:pt modelId="{D662B279-5D9B-4789-8DB5-07735F979012}" type="pres">
      <dgm:prSet presAssocID="{D04B7A19-C688-41D9-937D-1ABB76350E05}" presName="Name10" presStyleLbl="parChTrans1D2" presStyleIdx="1" presStyleCnt="5"/>
      <dgm:spPr/>
    </dgm:pt>
    <dgm:pt modelId="{8099A47D-9C66-4342-A956-5DC5F09199E1}" type="pres">
      <dgm:prSet presAssocID="{D0FC0671-D9BC-466D-B49B-054ADDF7CEF4}" presName="hierRoot2" presStyleCnt="0"/>
      <dgm:spPr/>
    </dgm:pt>
    <dgm:pt modelId="{15C3A0DC-E27B-4153-8072-06AEE1907786}" type="pres">
      <dgm:prSet presAssocID="{D0FC0671-D9BC-466D-B49B-054ADDF7CEF4}" presName="composite2" presStyleCnt="0"/>
      <dgm:spPr/>
    </dgm:pt>
    <dgm:pt modelId="{4B800B68-7B21-4077-899F-BB5D1ACED625}" type="pres">
      <dgm:prSet presAssocID="{D0FC0671-D9BC-466D-B49B-054ADDF7CEF4}" presName="background2" presStyleLbl="node2" presStyleIdx="1" presStyleCnt="5"/>
      <dgm:spPr/>
    </dgm:pt>
    <dgm:pt modelId="{48AC7D52-451F-48C5-865B-2439154DD9FC}" type="pres">
      <dgm:prSet presAssocID="{D0FC0671-D9BC-466D-B49B-054ADDF7CEF4}" presName="text2" presStyleLbl="fgAcc2" presStyleIdx="1" presStyleCnt="5" custScaleX="93665" custScaleY="41241">
        <dgm:presLayoutVars>
          <dgm:chPref val="3"/>
        </dgm:presLayoutVars>
      </dgm:prSet>
      <dgm:spPr/>
    </dgm:pt>
    <dgm:pt modelId="{6CB9FD10-18C4-4E68-8400-5F2876D68591}" type="pres">
      <dgm:prSet presAssocID="{D0FC0671-D9BC-466D-B49B-054ADDF7CEF4}" presName="hierChild3" presStyleCnt="0"/>
      <dgm:spPr/>
    </dgm:pt>
    <dgm:pt modelId="{39B9D1B2-CD39-4D83-AA40-830B6CFC4A79}" type="pres">
      <dgm:prSet presAssocID="{750CE78B-49F8-430B-8BDD-B3D5A9603D29}" presName="Name17" presStyleLbl="parChTrans1D3" presStyleIdx="1" presStyleCnt="5"/>
      <dgm:spPr/>
    </dgm:pt>
    <dgm:pt modelId="{0B2882BB-9A93-4898-8BDB-33ED5048EE7D}" type="pres">
      <dgm:prSet presAssocID="{D3913A88-83F0-4E6E-91F5-A7F53CFF5C5C}" presName="hierRoot3" presStyleCnt="0"/>
      <dgm:spPr/>
    </dgm:pt>
    <dgm:pt modelId="{8C38A369-FDB8-4FBA-AE8D-9D693FB01B60}" type="pres">
      <dgm:prSet presAssocID="{D3913A88-83F0-4E6E-91F5-A7F53CFF5C5C}" presName="composite3" presStyleCnt="0"/>
      <dgm:spPr/>
    </dgm:pt>
    <dgm:pt modelId="{CDB78AF5-1C1F-473D-A874-A30A48B1320F}" type="pres">
      <dgm:prSet presAssocID="{D3913A88-83F0-4E6E-91F5-A7F53CFF5C5C}" presName="background3" presStyleLbl="node3" presStyleIdx="1" presStyleCnt="5"/>
      <dgm:spPr/>
    </dgm:pt>
    <dgm:pt modelId="{09A4260A-24F9-4397-B3FC-71BFB7E8E80C}" type="pres">
      <dgm:prSet presAssocID="{D3913A88-83F0-4E6E-91F5-A7F53CFF5C5C}" presName="text3" presStyleLbl="fgAcc3" presStyleIdx="1" presStyleCnt="5" custScaleX="99780" custScaleY="78867">
        <dgm:presLayoutVars>
          <dgm:chPref val="3"/>
        </dgm:presLayoutVars>
      </dgm:prSet>
      <dgm:spPr/>
    </dgm:pt>
    <dgm:pt modelId="{E0063BFD-7CD0-41B8-8B8F-E414ECE52C54}" type="pres">
      <dgm:prSet presAssocID="{D3913A88-83F0-4E6E-91F5-A7F53CFF5C5C}" presName="hierChild4" presStyleCnt="0"/>
      <dgm:spPr/>
    </dgm:pt>
    <dgm:pt modelId="{ABD817AA-12C1-4071-BECA-0A12CB617E53}" type="pres">
      <dgm:prSet presAssocID="{35DB1640-A079-426D-B4D0-E28EFDF32CA4}" presName="Name23" presStyleLbl="parChTrans1D4" presStyleIdx="1" presStyleCnt="5"/>
      <dgm:spPr/>
    </dgm:pt>
    <dgm:pt modelId="{A76CD470-DDC5-4488-92E6-F685188C8150}" type="pres">
      <dgm:prSet presAssocID="{23D1B0E2-EC70-4176-B83F-C554969631AC}" presName="hierRoot4" presStyleCnt="0"/>
      <dgm:spPr/>
    </dgm:pt>
    <dgm:pt modelId="{1B14BBF1-8B92-4CA8-9550-5E1027972796}" type="pres">
      <dgm:prSet presAssocID="{23D1B0E2-EC70-4176-B83F-C554969631AC}" presName="composite4" presStyleCnt="0"/>
      <dgm:spPr/>
    </dgm:pt>
    <dgm:pt modelId="{1425227F-402D-43D6-AA39-F656C4CDD6A5}" type="pres">
      <dgm:prSet presAssocID="{23D1B0E2-EC70-4176-B83F-C554969631AC}" presName="background4" presStyleLbl="node4" presStyleIdx="1" presStyleCnt="5"/>
      <dgm:spPr/>
    </dgm:pt>
    <dgm:pt modelId="{3CB48C8D-3A38-46AE-9793-0AEB41193DDC}" type="pres">
      <dgm:prSet presAssocID="{23D1B0E2-EC70-4176-B83F-C554969631AC}" presName="text4" presStyleLbl="fgAcc4" presStyleIdx="1" presStyleCnt="5">
        <dgm:presLayoutVars>
          <dgm:chPref val="3"/>
        </dgm:presLayoutVars>
      </dgm:prSet>
      <dgm:spPr/>
    </dgm:pt>
    <dgm:pt modelId="{F53903E2-812C-4412-9C0C-D1F141485878}" type="pres">
      <dgm:prSet presAssocID="{23D1B0E2-EC70-4176-B83F-C554969631AC}" presName="hierChild5" presStyleCnt="0"/>
      <dgm:spPr/>
    </dgm:pt>
    <dgm:pt modelId="{847047AE-2FD3-48B9-B071-99D1F3A188D4}" type="pres">
      <dgm:prSet presAssocID="{E2372278-C0ED-4AB9-80F3-019AED2D0F0C}" presName="Name10" presStyleLbl="parChTrans1D2" presStyleIdx="2" presStyleCnt="5"/>
      <dgm:spPr/>
    </dgm:pt>
    <dgm:pt modelId="{ED0A6D51-27F2-4EA4-B55C-D39003404174}" type="pres">
      <dgm:prSet presAssocID="{997565B3-3899-48A3-AA01-86AB43325471}" presName="hierRoot2" presStyleCnt="0"/>
      <dgm:spPr/>
    </dgm:pt>
    <dgm:pt modelId="{9EDB8F03-8E5A-4C66-9CAC-25993598164F}" type="pres">
      <dgm:prSet presAssocID="{997565B3-3899-48A3-AA01-86AB43325471}" presName="composite2" presStyleCnt="0"/>
      <dgm:spPr/>
    </dgm:pt>
    <dgm:pt modelId="{3232248B-A28B-4E23-9DC0-4696D0F7357A}" type="pres">
      <dgm:prSet presAssocID="{997565B3-3899-48A3-AA01-86AB43325471}" presName="background2" presStyleLbl="node2" presStyleIdx="2" presStyleCnt="5"/>
      <dgm:spPr/>
    </dgm:pt>
    <dgm:pt modelId="{E93C21C0-4F1E-4F07-AAAB-43864B7F09A6}" type="pres">
      <dgm:prSet presAssocID="{997565B3-3899-48A3-AA01-86AB43325471}" presName="text2" presStyleLbl="fgAcc2" presStyleIdx="2" presStyleCnt="5" custScaleX="100028" custScaleY="37302">
        <dgm:presLayoutVars>
          <dgm:chPref val="3"/>
        </dgm:presLayoutVars>
      </dgm:prSet>
      <dgm:spPr/>
    </dgm:pt>
    <dgm:pt modelId="{64BE368B-FE88-454B-81AB-AB879231A69B}" type="pres">
      <dgm:prSet presAssocID="{997565B3-3899-48A3-AA01-86AB43325471}" presName="hierChild3" presStyleCnt="0"/>
      <dgm:spPr/>
    </dgm:pt>
    <dgm:pt modelId="{C262C398-82AA-4711-909E-DEB502034D66}" type="pres">
      <dgm:prSet presAssocID="{695C6709-1B67-4C29-B35C-B11DEBC31A57}" presName="Name17" presStyleLbl="parChTrans1D3" presStyleIdx="2" presStyleCnt="5"/>
      <dgm:spPr/>
    </dgm:pt>
    <dgm:pt modelId="{02231D53-E32F-44AA-8AE4-7E5765F33099}" type="pres">
      <dgm:prSet presAssocID="{FB5D8A11-C3E7-4C39-974D-EFF1AA0BAAB9}" presName="hierRoot3" presStyleCnt="0"/>
      <dgm:spPr/>
    </dgm:pt>
    <dgm:pt modelId="{97A15745-854A-4E57-AE99-43451F61C6B8}" type="pres">
      <dgm:prSet presAssocID="{FB5D8A11-C3E7-4C39-974D-EFF1AA0BAAB9}" presName="composite3" presStyleCnt="0"/>
      <dgm:spPr/>
    </dgm:pt>
    <dgm:pt modelId="{0AA3CB29-BDA5-4C98-91D3-A23943B82E26}" type="pres">
      <dgm:prSet presAssocID="{FB5D8A11-C3E7-4C39-974D-EFF1AA0BAAB9}" presName="background3" presStyleLbl="node3" presStyleIdx="2" presStyleCnt="5"/>
      <dgm:spPr/>
    </dgm:pt>
    <dgm:pt modelId="{21A12088-B81E-4D96-A224-A17AA794DF1A}" type="pres">
      <dgm:prSet presAssocID="{FB5D8A11-C3E7-4C39-974D-EFF1AA0BAAB9}" presName="text3" presStyleLbl="fgAcc3" presStyleIdx="2" presStyleCnt="5" custScaleX="97874" custScaleY="81122">
        <dgm:presLayoutVars>
          <dgm:chPref val="3"/>
        </dgm:presLayoutVars>
      </dgm:prSet>
      <dgm:spPr/>
    </dgm:pt>
    <dgm:pt modelId="{862FD382-8013-4EF7-99F9-F80682C1DC21}" type="pres">
      <dgm:prSet presAssocID="{FB5D8A11-C3E7-4C39-974D-EFF1AA0BAAB9}" presName="hierChild4" presStyleCnt="0"/>
      <dgm:spPr/>
    </dgm:pt>
    <dgm:pt modelId="{9FD01A9F-EAEF-4403-A53E-0C915B4CF9EA}" type="pres">
      <dgm:prSet presAssocID="{659F131F-89D4-49CA-AD0B-5DC27C9463A8}" presName="Name23" presStyleLbl="parChTrans1D4" presStyleIdx="2" presStyleCnt="5"/>
      <dgm:spPr/>
    </dgm:pt>
    <dgm:pt modelId="{40B481B0-2B90-4716-BB52-5163AC79AF88}" type="pres">
      <dgm:prSet presAssocID="{FAEE17D6-7697-4E49-879B-5818962C9312}" presName="hierRoot4" presStyleCnt="0"/>
      <dgm:spPr/>
    </dgm:pt>
    <dgm:pt modelId="{88CCB3DA-D344-465C-8421-D102ED6C0560}" type="pres">
      <dgm:prSet presAssocID="{FAEE17D6-7697-4E49-879B-5818962C9312}" presName="composite4" presStyleCnt="0"/>
      <dgm:spPr/>
    </dgm:pt>
    <dgm:pt modelId="{68281E81-0E45-455F-9B7E-B5C483CA2306}" type="pres">
      <dgm:prSet presAssocID="{FAEE17D6-7697-4E49-879B-5818962C9312}" presName="background4" presStyleLbl="node4" presStyleIdx="2" presStyleCnt="5"/>
      <dgm:spPr/>
    </dgm:pt>
    <dgm:pt modelId="{B4BB220B-A5DF-4FF5-B451-480EC38BB87B}" type="pres">
      <dgm:prSet presAssocID="{FAEE17D6-7697-4E49-879B-5818962C9312}" presName="text4" presStyleLbl="fgAcc4" presStyleIdx="2" presStyleCnt="5">
        <dgm:presLayoutVars>
          <dgm:chPref val="3"/>
        </dgm:presLayoutVars>
      </dgm:prSet>
      <dgm:spPr/>
    </dgm:pt>
    <dgm:pt modelId="{8236ACBB-DDFC-43F9-A944-0E52BC683100}" type="pres">
      <dgm:prSet presAssocID="{FAEE17D6-7697-4E49-879B-5818962C9312}" presName="hierChild5" presStyleCnt="0"/>
      <dgm:spPr/>
    </dgm:pt>
    <dgm:pt modelId="{9375D1E2-734A-43FF-A98D-BDFBAA742C30}" type="pres">
      <dgm:prSet presAssocID="{7C3F7053-52DC-433D-8F4B-4CF100C10DB0}" presName="Name10" presStyleLbl="parChTrans1D2" presStyleIdx="3" presStyleCnt="5"/>
      <dgm:spPr/>
    </dgm:pt>
    <dgm:pt modelId="{444A99CF-0C6E-4B9A-B02F-0D70399A3455}" type="pres">
      <dgm:prSet presAssocID="{79D8EA05-AF74-4115-AC73-68CB1A0F4E3E}" presName="hierRoot2" presStyleCnt="0"/>
      <dgm:spPr/>
    </dgm:pt>
    <dgm:pt modelId="{E9EE2802-6F91-41A7-8EE8-DC99FEA9070F}" type="pres">
      <dgm:prSet presAssocID="{79D8EA05-AF74-4115-AC73-68CB1A0F4E3E}" presName="composite2" presStyleCnt="0"/>
      <dgm:spPr/>
    </dgm:pt>
    <dgm:pt modelId="{75F5817A-3FAA-426A-9F22-48ECA6584E22}" type="pres">
      <dgm:prSet presAssocID="{79D8EA05-AF74-4115-AC73-68CB1A0F4E3E}" presName="background2" presStyleLbl="node2" presStyleIdx="3" presStyleCnt="5"/>
      <dgm:spPr/>
    </dgm:pt>
    <dgm:pt modelId="{CF9FEF45-3EAC-4FD6-9DC1-A3C9E4B87BEB}" type="pres">
      <dgm:prSet presAssocID="{79D8EA05-AF74-4115-AC73-68CB1A0F4E3E}" presName="text2" presStyleLbl="fgAcc2" presStyleIdx="3" presStyleCnt="5" custScaleX="103115" custScaleY="39272">
        <dgm:presLayoutVars>
          <dgm:chPref val="3"/>
        </dgm:presLayoutVars>
      </dgm:prSet>
      <dgm:spPr/>
    </dgm:pt>
    <dgm:pt modelId="{57A395FE-F23A-4CCE-A6CC-D373A3BCAC91}" type="pres">
      <dgm:prSet presAssocID="{79D8EA05-AF74-4115-AC73-68CB1A0F4E3E}" presName="hierChild3" presStyleCnt="0"/>
      <dgm:spPr/>
    </dgm:pt>
    <dgm:pt modelId="{93860B52-E1A8-4BCD-B066-A3D09735BE8E}" type="pres">
      <dgm:prSet presAssocID="{7AD44ECE-2BD1-4B9D-ADE4-5B1146D8417A}" presName="Name17" presStyleLbl="parChTrans1D3" presStyleIdx="3" presStyleCnt="5"/>
      <dgm:spPr/>
    </dgm:pt>
    <dgm:pt modelId="{DFFB17BA-E401-4419-A2B3-F5200EA2BA1B}" type="pres">
      <dgm:prSet presAssocID="{166725EF-A60C-4812-B8EA-8A1A444B6E16}" presName="hierRoot3" presStyleCnt="0"/>
      <dgm:spPr/>
    </dgm:pt>
    <dgm:pt modelId="{4D0C408E-F9F0-44F3-BA70-A6AC1358B5F7}" type="pres">
      <dgm:prSet presAssocID="{166725EF-A60C-4812-B8EA-8A1A444B6E16}" presName="composite3" presStyleCnt="0"/>
      <dgm:spPr/>
    </dgm:pt>
    <dgm:pt modelId="{C0EB5975-6D4B-4993-860D-0590D9DA5394}" type="pres">
      <dgm:prSet presAssocID="{166725EF-A60C-4812-B8EA-8A1A444B6E16}" presName="background3" presStyleLbl="node3" presStyleIdx="3" presStyleCnt="5"/>
      <dgm:spPr/>
    </dgm:pt>
    <dgm:pt modelId="{023D35DF-2427-43B8-B891-C3C0284889D8}" type="pres">
      <dgm:prSet presAssocID="{166725EF-A60C-4812-B8EA-8A1A444B6E16}" presName="text3" presStyleLbl="fgAcc3" presStyleIdx="3" presStyleCnt="5">
        <dgm:presLayoutVars>
          <dgm:chPref val="3"/>
        </dgm:presLayoutVars>
      </dgm:prSet>
      <dgm:spPr/>
    </dgm:pt>
    <dgm:pt modelId="{373D96E8-4A23-4C32-9E20-78BB87EB1655}" type="pres">
      <dgm:prSet presAssocID="{166725EF-A60C-4812-B8EA-8A1A444B6E16}" presName="hierChild4" presStyleCnt="0"/>
      <dgm:spPr/>
    </dgm:pt>
    <dgm:pt modelId="{51C41B34-56D0-4BB7-B19E-915FED3E84B4}" type="pres">
      <dgm:prSet presAssocID="{220ADC5D-8D64-4DD4-93B6-BF3A8FACC516}" presName="Name23" presStyleLbl="parChTrans1D4" presStyleIdx="3" presStyleCnt="5"/>
      <dgm:spPr/>
    </dgm:pt>
    <dgm:pt modelId="{0FDB87AD-73D6-4F14-92FF-4ABCB95C8A5D}" type="pres">
      <dgm:prSet presAssocID="{1DA76EA6-A0BE-4F9F-AE14-BC490F37C455}" presName="hierRoot4" presStyleCnt="0"/>
      <dgm:spPr/>
    </dgm:pt>
    <dgm:pt modelId="{4415EFCD-D293-4261-8F5E-701391F3D9F5}" type="pres">
      <dgm:prSet presAssocID="{1DA76EA6-A0BE-4F9F-AE14-BC490F37C455}" presName="composite4" presStyleCnt="0"/>
      <dgm:spPr/>
    </dgm:pt>
    <dgm:pt modelId="{10E35CD6-08B1-4F44-9E3B-C288EC86E479}" type="pres">
      <dgm:prSet presAssocID="{1DA76EA6-A0BE-4F9F-AE14-BC490F37C455}" presName="background4" presStyleLbl="node4" presStyleIdx="3" presStyleCnt="5"/>
      <dgm:spPr/>
    </dgm:pt>
    <dgm:pt modelId="{1D49F996-F36A-4C20-9F71-A275CD90B0E2}" type="pres">
      <dgm:prSet presAssocID="{1DA76EA6-A0BE-4F9F-AE14-BC490F37C455}" presName="text4" presStyleLbl="fgAcc4" presStyleIdx="3" presStyleCnt="5">
        <dgm:presLayoutVars>
          <dgm:chPref val="3"/>
        </dgm:presLayoutVars>
      </dgm:prSet>
      <dgm:spPr/>
    </dgm:pt>
    <dgm:pt modelId="{07360973-56B3-4BAA-A4EA-17D671E46629}" type="pres">
      <dgm:prSet presAssocID="{1DA76EA6-A0BE-4F9F-AE14-BC490F37C455}" presName="hierChild5" presStyleCnt="0"/>
      <dgm:spPr/>
    </dgm:pt>
    <dgm:pt modelId="{BF052489-575B-4B10-B25E-ED6A341374BF}" type="pres">
      <dgm:prSet presAssocID="{1058B641-45E4-4A58-A2E1-6442C67C1242}" presName="Name10" presStyleLbl="parChTrans1D2" presStyleIdx="4" presStyleCnt="5"/>
      <dgm:spPr/>
    </dgm:pt>
    <dgm:pt modelId="{B1796733-36B3-4855-8081-931F66557158}" type="pres">
      <dgm:prSet presAssocID="{EF355BE3-52DF-4CD7-A310-4C12C412343F}" presName="hierRoot2" presStyleCnt="0"/>
      <dgm:spPr/>
    </dgm:pt>
    <dgm:pt modelId="{38E77798-0999-46ED-8137-1533496CC6F2}" type="pres">
      <dgm:prSet presAssocID="{EF355BE3-52DF-4CD7-A310-4C12C412343F}" presName="composite2" presStyleCnt="0"/>
      <dgm:spPr/>
    </dgm:pt>
    <dgm:pt modelId="{3E32EBFC-7BE3-4E2C-AB71-0229DDB40C6A}" type="pres">
      <dgm:prSet presAssocID="{EF355BE3-52DF-4CD7-A310-4C12C412343F}" presName="background2" presStyleLbl="node2" presStyleIdx="4" presStyleCnt="5"/>
      <dgm:spPr/>
    </dgm:pt>
    <dgm:pt modelId="{8D8C98B4-2973-4AC3-A135-55A7BDDD19AB}" type="pres">
      <dgm:prSet presAssocID="{EF355BE3-52DF-4CD7-A310-4C12C412343F}" presName="text2" presStyleLbl="fgAcc2" presStyleIdx="4" presStyleCnt="5" custScaleX="100905" custScaleY="44905">
        <dgm:presLayoutVars>
          <dgm:chPref val="3"/>
        </dgm:presLayoutVars>
      </dgm:prSet>
      <dgm:spPr/>
    </dgm:pt>
    <dgm:pt modelId="{5623F491-3B69-4A63-AE0F-021D1D5CA9EC}" type="pres">
      <dgm:prSet presAssocID="{EF355BE3-52DF-4CD7-A310-4C12C412343F}" presName="hierChild3" presStyleCnt="0"/>
      <dgm:spPr/>
    </dgm:pt>
    <dgm:pt modelId="{4C332692-9CCE-450B-A7F7-D7ABC575EB56}" type="pres">
      <dgm:prSet presAssocID="{FC3338D3-ABB4-4A3E-9476-4A652E9C79BF}" presName="Name17" presStyleLbl="parChTrans1D3" presStyleIdx="4" presStyleCnt="5"/>
      <dgm:spPr/>
    </dgm:pt>
    <dgm:pt modelId="{395546D9-58DC-4EB6-9BBA-9A2A8E574CB8}" type="pres">
      <dgm:prSet presAssocID="{085CF659-6796-40B6-B6CB-5DCC62CB1E4E}" presName="hierRoot3" presStyleCnt="0"/>
      <dgm:spPr/>
    </dgm:pt>
    <dgm:pt modelId="{E6397BF3-552B-43C8-9FF2-6CB6E0D7DDBB}" type="pres">
      <dgm:prSet presAssocID="{085CF659-6796-40B6-B6CB-5DCC62CB1E4E}" presName="composite3" presStyleCnt="0"/>
      <dgm:spPr/>
    </dgm:pt>
    <dgm:pt modelId="{D01CDE86-E0DE-4106-9C49-32124875599D}" type="pres">
      <dgm:prSet presAssocID="{085CF659-6796-40B6-B6CB-5DCC62CB1E4E}" presName="background3" presStyleLbl="node3" presStyleIdx="4" presStyleCnt="5"/>
      <dgm:spPr/>
    </dgm:pt>
    <dgm:pt modelId="{061AD876-64B5-4723-A40F-B1B4C3EE821E}" type="pres">
      <dgm:prSet presAssocID="{085CF659-6796-40B6-B6CB-5DCC62CB1E4E}" presName="text3" presStyleLbl="fgAcc3" presStyleIdx="4" presStyleCnt="5">
        <dgm:presLayoutVars>
          <dgm:chPref val="3"/>
        </dgm:presLayoutVars>
      </dgm:prSet>
      <dgm:spPr/>
    </dgm:pt>
    <dgm:pt modelId="{E009831B-7DA3-4B92-8630-DF4BA5559ADE}" type="pres">
      <dgm:prSet presAssocID="{085CF659-6796-40B6-B6CB-5DCC62CB1E4E}" presName="hierChild4" presStyleCnt="0"/>
      <dgm:spPr/>
    </dgm:pt>
    <dgm:pt modelId="{D15BBE48-8A49-407B-AD83-68273B434952}" type="pres">
      <dgm:prSet presAssocID="{00042343-BC48-4248-A532-3114E1FDF5F5}" presName="Name23" presStyleLbl="parChTrans1D4" presStyleIdx="4" presStyleCnt="5"/>
      <dgm:spPr/>
    </dgm:pt>
    <dgm:pt modelId="{6BBF9588-9CF5-4C37-A819-CAC27BAAB238}" type="pres">
      <dgm:prSet presAssocID="{F2E99D55-11D2-46C6-BC1D-6260A55F5EFF}" presName="hierRoot4" presStyleCnt="0"/>
      <dgm:spPr/>
    </dgm:pt>
    <dgm:pt modelId="{767A998F-AA2C-462C-80F0-C70D749D75C2}" type="pres">
      <dgm:prSet presAssocID="{F2E99D55-11D2-46C6-BC1D-6260A55F5EFF}" presName="composite4" presStyleCnt="0"/>
      <dgm:spPr/>
    </dgm:pt>
    <dgm:pt modelId="{28214D33-B27E-4FA5-8992-D821ECC6CC8A}" type="pres">
      <dgm:prSet presAssocID="{F2E99D55-11D2-46C6-BC1D-6260A55F5EFF}" presName="background4" presStyleLbl="node4" presStyleIdx="4" presStyleCnt="5"/>
      <dgm:spPr/>
    </dgm:pt>
    <dgm:pt modelId="{A6AA8170-760A-4516-BE87-96C3F0F18333}" type="pres">
      <dgm:prSet presAssocID="{F2E99D55-11D2-46C6-BC1D-6260A55F5EFF}" presName="text4" presStyleLbl="fgAcc4" presStyleIdx="4" presStyleCnt="5">
        <dgm:presLayoutVars>
          <dgm:chPref val="3"/>
        </dgm:presLayoutVars>
      </dgm:prSet>
      <dgm:spPr/>
    </dgm:pt>
    <dgm:pt modelId="{0CA47BF2-A3D9-4016-8E90-89DFA345C044}" type="pres">
      <dgm:prSet presAssocID="{F2E99D55-11D2-46C6-BC1D-6260A55F5EFF}" presName="hierChild5" presStyleCnt="0"/>
      <dgm:spPr/>
    </dgm:pt>
  </dgm:ptLst>
  <dgm:cxnLst>
    <dgm:cxn modelId="{5A6C640D-853C-42ED-9041-3F59BC44595A}" srcId="{42D20B75-2D17-49DA-A965-232887B87C8D}" destId="{EF355BE3-52DF-4CD7-A310-4C12C412343F}" srcOrd="4" destOrd="0" parTransId="{1058B641-45E4-4A58-A2E1-6442C67C1242}" sibTransId="{A8432EB0-E123-4EA5-8395-16A90A2B4E0A}"/>
    <dgm:cxn modelId="{3695560D-AE35-4AFA-A14F-1FE782137D94}" type="presOf" srcId="{695C6709-1B67-4C29-B35C-B11DEBC31A57}" destId="{C262C398-82AA-4711-909E-DEB502034D66}" srcOrd="0" destOrd="0" presId="urn:microsoft.com/office/officeart/2005/8/layout/hierarchy1"/>
    <dgm:cxn modelId="{9544C90F-9A7B-4038-8DB2-AD1D02D7D5AB}" type="presOf" srcId="{35DB1640-A079-426D-B4D0-E28EFDF32CA4}" destId="{ABD817AA-12C1-4071-BECA-0A12CB617E53}" srcOrd="0" destOrd="0" presId="urn:microsoft.com/office/officeart/2005/8/layout/hierarchy1"/>
    <dgm:cxn modelId="{8D707D16-683F-4DC0-BEEC-4A21ECA3FDEE}" type="presOf" srcId="{00042343-BC48-4248-A532-3114E1FDF5F5}" destId="{D15BBE48-8A49-407B-AD83-68273B434952}" srcOrd="0" destOrd="0" presId="urn:microsoft.com/office/officeart/2005/8/layout/hierarchy1"/>
    <dgm:cxn modelId="{2E5C0F1C-2481-41E8-B07A-6626869C56C7}" type="presOf" srcId="{D3913A88-83F0-4E6E-91F5-A7F53CFF5C5C}" destId="{09A4260A-24F9-4397-B3FC-71BFB7E8E80C}" srcOrd="0" destOrd="0" presId="urn:microsoft.com/office/officeart/2005/8/layout/hierarchy1"/>
    <dgm:cxn modelId="{B00F9E1D-F370-471C-BD63-A504DC667455}" type="presOf" srcId="{D04B7A19-C688-41D9-937D-1ABB76350E05}" destId="{D662B279-5D9B-4789-8DB5-07735F979012}" srcOrd="0" destOrd="0" presId="urn:microsoft.com/office/officeart/2005/8/layout/hierarchy1"/>
    <dgm:cxn modelId="{5401071E-F06B-4002-97AD-3F93E83758DB}" type="presOf" srcId="{FC45AAF2-4EB9-4F09-835A-30689D7926B8}" destId="{2CFC372F-A0E0-4C3F-9C7E-EEB319037D23}" srcOrd="0" destOrd="0" presId="urn:microsoft.com/office/officeart/2005/8/layout/hierarchy1"/>
    <dgm:cxn modelId="{EA9E371E-7DD9-4D51-A1E6-B9DBED762FAE}" type="presOf" srcId="{FB5D8A11-C3E7-4C39-974D-EFF1AA0BAAB9}" destId="{21A12088-B81E-4D96-A224-A17AA794DF1A}" srcOrd="0" destOrd="0" presId="urn:microsoft.com/office/officeart/2005/8/layout/hierarchy1"/>
    <dgm:cxn modelId="{9925EE2B-FF82-4194-90FF-E2EE97683007}" srcId="{EF355BE3-52DF-4CD7-A310-4C12C412343F}" destId="{085CF659-6796-40B6-B6CB-5DCC62CB1E4E}" srcOrd="0" destOrd="0" parTransId="{FC3338D3-ABB4-4A3E-9476-4A652E9C79BF}" sibTransId="{48548F2B-C393-45A4-95A8-C0EB70115318}"/>
    <dgm:cxn modelId="{BEBB332F-A079-45B3-88DD-ED4CEE088689}" type="presOf" srcId="{CE9BEDB2-FFB5-4FFE-A080-2E4755B957B0}" destId="{4FBD37CC-013B-4795-82D0-5EA7AFCA26B5}" srcOrd="0" destOrd="0" presId="urn:microsoft.com/office/officeart/2005/8/layout/hierarchy1"/>
    <dgm:cxn modelId="{5E648130-DFED-4A7A-9682-C537D6B7FB03}" srcId="{42D20B75-2D17-49DA-A965-232887B87C8D}" destId="{CE9BEDB2-FFB5-4FFE-A080-2E4755B957B0}" srcOrd="0" destOrd="0" parTransId="{8A31F34A-49EB-4617-B4ED-57D55902169F}" sibTransId="{2D04B672-58C1-4582-895C-129E70600AEA}"/>
    <dgm:cxn modelId="{B381E931-A6F7-488E-A68A-89BCE26CB66D}" type="presOf" srcId="{750CE78B-49F8-430B-8BDD-B3D5A9603D29}" destId="{39B9D1B2-CD39-4D83-AA40-830B6CFC4A79}" srcOrd="0" destOrd="0" presId="urn:microsoft.com/office/officeart/2005/8/layout/hierarchy1"/>
    <dgm:cxn modelId="{057F1234-8BD4-4CAF-B54F-B44F023ADAB3}" type="presOf" srcId="{22055CBC-4ABB-4A82-80C3-D1EC136831CB}" destId="{504BBFAF-99AC-496E-B31C-155DC5E49A0E}" srcOrd="0" destOrd="0" presId="urn:microsoft.com/office/officeart/2005/8/layout/hierarchy1"/>
    <dgm:cxn modelId="{BA88A934-DFA3-4240-91E0-5472F8DB9B6A}" type="presOf" srcId="{FC3338D3-ABB4-4A3E-9476-4A652E9C79BF}" destId="{4C332692-9CCE-450B-A7F7-D7ABC575EB56}" srcOrd="0" destOrd="0" presId="urn:microsoft.com/office/officeart/2005/8/layout/hierarchy1"/>
    <dgm:cxn modelId="{47F04A39-7D6B-46DF-B0E0-5079FD0792ED}" srcId="{D3913A88-83F0-4E6E-91F5-A7F53CFF5C5C}" destId="{23D1B0E2-EC70-4176-B83F-C554969631AC}" srcOrd="0" destOrd="0" parTransId="{35DB1640-A079-426D-B4D0-E28EFDF32CA4}" sibTransId="{1A1ECE03-E0CE-4EF7-8A5F-620AD0E27E91}"/>
    <dgm:cxn modelId="{5B91BE61-1CD3-4825-AA60-ABC0BD7F4F17}" type="presOf" srcId="{166725EF-A60C-4812-B8EA-8A1A444B6E16}" destId="{023D35DF-2427-43B8-B891-C3C0284889D8}" srcOrd="0" destOrd="0" presId="urn:microsoft.com/office/officeart/2005/8/layout/hierarchy1"/>
    <dgm:cxn modelId="{6666CA45-E183-4B50-875A-06078A441DEE}" srcId="{42D20B75-2D17-49DA-A965-232887B87C8D}" destId="{79D8EA05-AF74-4115-AC73-68CB1A0F4E3E}" srcOrd="3" destOrd="0" parTransId="{7C3F7053-52DC-433D-8F4B-4CF100C10DB0}" sibTransId="{341ED0E9-E5AA-46DF-BDEF-0894BCE6AB12}"/>
    <dgm:cxn modelId="{08E3D665-5662-4F33-9FFD-234DED5F6BDF}" type="presOf" srcId="{220ADC5D-8D64-4DD4-93B6-BF3A8FACC516}" destId="{51C41B34-56D0-4BB7-B19E-915FED3E84B4}" srcOrd="0" destOrd="0" presId="urn:microsoft.com/office/officeart/2005/8/layout/hierarchy1"/>
    <dgm:cxn modelId="{A14CBF66-8A92-4387-9D01-072686E60656}" srcId="{22055CBC-4ABB-4A82-80C3-D1EC136831CB}" destId="{42D20B75-2D17-49DA-A965-232887B87C8D}" srcOrd="0" destOrd="0" parTransId="{188C6B36-8915-4B25-90C9-9CC317F7A6FE}" sibTransId="{21F345E9-A79E-47CF-8A1D-FED9B69DF71C}"/>
    <dgm:cxn modelId="{D340C947-4415-47C7-A92B-4FA1232A87F3}" type="presOf" srcId="{085CF659-6796-40B6-B6CB-5DCC62CB1E4E}" destId="{061AD876-64B5-4723-A40F-B1B4C3EE821E}" srcOrd="0" destOrd="0" presId="urn:microsoft.com/office/officeart/2005/8/layout/hierarchy1"/>
    <dgm:cxn modelId="{E69FF568-1654-4EFE-9D92-914FB04EA6CE}" type="presOf" srcId="{1DA76EA6-A0BE-4F9F-AE14-BC490F37C455}" destId="{1D49F996-F36A-4C20-9F71-A275CD90B0E2}" srcOrd="0" destOrd="0" presId="urn:microsoft.com/office/officeart/2005/8/layout/hierarchy1"/>
    <dgm:cxn modelId="{A9958349-B9EB-4AE2-8439-35ACAD620601}" type="presOf" srcId="{E2372278-C0ED-4AB9-80F3-019AED2D0F0C}" destId="{847047AE-2FD3-48B9-B071-99D1F3A188D4}" srcOrd="0" destOrd="0" presId="urn:microsoft.com/office/officeart/2005/8/layout/hierarchy1"/>
    <dgm:cxn modelId="{BFBF2B6C-D098-4F7A-B2FC-9CE877D8A729}" type="presOf" srcId="{F2E99D55-11D2-46C6-BC1D-6260A55F5EFF}" destId="{A6AA8170-760A-4516-BE87-96C3F0F18333}" srcOrd="0" destOrd="0" presId="urn:microsoft.com/office/officeart/2005/8/layout/hierarchy1"/>
    <dgm:cxn modelId="{56545F70-8F78-42DF-A400-13DA664276E8}" srcId="{CE9BEDB2-FFB5-4FFE-A080-2E4755B957B0}" destId="{FC45AAF2-4EB9-4F09-835A-30689D7926B8}" srcOrd="0" destOrd="0" parTransId="{2DD7391C-EF92-4204-BF3F-9CE5372C170E}" sibTransId="{5025ABF1-E31C-4F3C-AC1F-D19DED80ACFE}"/>
    <dgm:cxn modelId="{12377271-C8F9-4DCD-8290-C3BCB8E288C8}" type="presOf" srcId="{EF505AE8-5AA9-4037-8613-14D03C98F69D}" destId="{5B3D1DEB-03AB-4B53-A5EF-1EC145C1B432}" srcOrd="0" destOrd="0" presId="urn:microsoft.com/office/officeart/2005/8/layout/hierarchy1"/>
    <dgm:cxn modelId="{4F682072-170E-42E9-AC41-5B62F850BAD5}" type="presOf" srcId="{5B4B5CF9-28B3-471E-AD48-EFED8117BC9D}" destId="{EDDB8401-06AA-4BF5-AA35-94FBFD62C526}" srcOrd="0" destOrd="0" presId="urn:microsoft.com/office/officeart/2005/8/layout/hierarchy1"/>
    <dgm:cxn modelId="{9AA8AD72-CF51-47B6-B30E-8CB634714601}" type="presOf" srcId="{2DD7391C-EF92-4204-BF3F-9CE5372C170E}" destId="{E1E4A171-29E7-4EED-AC49-28D89F6363A2}" srcOrd="0" destOrd="0" presId="urn:microsoft.com/office/officeart/2005/8/layout/hierarchy1"/>
    <dgm:cxn modelId="{14B9CD53-F056-465B-BE81-E58E7EAD097C}" type="presOf" srcId="{8A31F34A-49EB-4617-B4ED-57D55902169F}" destId="{7D0FFB8E-769F-4FA0-A5C3-4760F3BB9A66}" srcOrd="0" destOrd="0" presId="urn:microsoft.com/office/officeart/2005/8/layout/hierarchy1"/>
    <dgm:cxn modelId="{D9D22179-F8C3-49CB-A498-79235146DD3C}" srcId="{FB5D8A11-C3E7-4C39-974D-EFF1AA0BAAB9}" destId="{FAEE17D6-7697-4E49-879B-5818962C9312}" srcOrd="0" destOrd="0" parTransId="{659F131F-89D4-49CA-AD0B-5DC27C9463A8}" sibTransId="{163FD0FC-0C94-4DD2-8335-9AFFBBB05BE2}"/>
    <dgm:cxn modelId="{68983B79-EB99-473C-B290-96C052604913}" srcId="{79D8EA05-AF74-4115-AC73-68CB1A0F4E3E}" destId="{166725EF-A60C-4812-B8EA-8A1A444B6E16}" srcOrd="0" destOrd="0" parTransId="{7AD44ECE-2BD1-4B9D-ADE4-5B1146D8417A}" sibTransId="{FF73129C-1796-4ED5-BCF1-660C3920AFE7}"/>
    <dgm:cxn modelId="{8C55DD5A-0482-4DC5-8567-9963AE765244}" srcId="{085CF659-6796-40B6-B6CB-5DCC62CB1E4E}" destId="{F2E99D55-11D2-46C6-BC1D-6260A55F5EFF}" srcOrd="0" destOrd="0" parTransId="{00042343-BC48-4248-A532-3114E1FDF5F5}" sibTransId="{3B5BB908-F940-400D-AB97-AC3E0AE3E7EC}"/>
    <dgm:cxn modelId="{35FCC580-E1B5-4282-9F33-CD1BE6DA2360}" type="presOf" srcId="{7AD44ECE-2BD1-4B9D-ADE4-5B1146D8417A}" destId="{93860B52-E1A8-4BCD-B066-A3D09735BE8E}" srcOrd="0" destOrd="0" presId="urn:microsoft.com/office/officeart/2005/8/layout/hierarchy1"/>
    <dgm:cxn modelId="{374DEE80-866A-4EB0-9E66-4077ED5BC977}" type="presOf" srcId="{79D8EA05-AF74-4115-AC73-68CB1A0F4E3E}" destId="{CF9FEF45-3EAC-4FD6-9DC1-A3C9E4B87BEB}" srcOrd="0" destOrd="0" presId="urn:microsoft.com/office/officeart/2005/8/layout/hierarchy1"/>
    <dgm:cxn modelId="{62A9A184-11F8-4433-9879-FB0D8EC22CFF}" type="presOf" srcId="{1058B641-45E4-4A58-A2E1-6442C67C1242}" destId="{BF052489-575B-4B10-B25E-ED6A341374BF}" srcOrd="0" destOrd="0" presId="urn:microsoft.com/office/officeart/2005/8/layout/hierarchy1"/>
    <dgm:cxn modelId="{FDCDA489-253B-4604-888A-C18BD2C30B9C}" type="presOf" srcId="{7C3F7053-52DC-433D-8F4B-4CF100C10DB0}" destId="{9375D1E2-734A-43FF-A98D-BDFBAA742C30}" srcOrd="0" destOrd="0" presId="urn:microsoft.com/office/officeart/2005/8/layout/hierarchy1"/>
    <dgm:cxn modelId="{C35BEE92-3332-48B2-80E8-B056FBF7E4BF}" srcId="{42D20B75-2D17-49DA-A965-232887B87C8D}" destId="{997565B3-3899-48A3-AA01-86AB43325471}" srcOrd="2" destOrd="0" parTransId="{E2372278-C0ED-4AB9-80F3-019AED2D0F0C}" sibTransId="{07CAC38A-BFFB-4D92-A36D-4F93A7D7025B}"/>
    <dgm:cxn modelId="{1B851A95-74E1-4EC9-8785-5349F3FB7E9A}" type="presOf" srcId="{659F131F-89D4-49CA-AD0B-5DC27C9463A8}" destId="{9FD01A9F-EAEF-4403-A53E-0C915B4CF9EA}" srcOrd="0" destOrd="0" presId="urn:microsoft.com/office/officeart/2005/8/layout/hierarchy1"/>
    <dgm:cxn modelId="{46E2FD9F-18F0-49EE-BD41-C60B7E5F8798}" srcId="{42D20B75-2D17-49DA-A965-232887B87C8D}" destId="{D0FC0671-D9BC-466D-B49B-054ADDF7CEF4}" srcOrd="1" destOrd="0" parTransId="{D04B7A19-C688-41D9-937D-1ABB76350E05}" sibTransId="{A1F3149B-09EF-4C8C-BAFE-9DEBB8030F9F}"/>
    <dgm:cxn modelId="{E58420A4-B8E9-43DC-A354-47DCD39C49E1}" srcId="{FC45AAF2-4EB9-4F09-835A-30689D7926B8}" destId="{5B4B5CF9-28B3-471E-AD48-EFED8117BC9D}" srcOrd="0" destOrd="0" parTransId="{EF505AE8-5AA9-4037-8613-14D03C98F69D}" sibTransId="{4154390A-95F2-4E63-9A82-8F2A89386104}"/>
    <dgm:cxn modelId="{6A3254A7-1DF7-45C2-A90F-FDFC332EE9DA}" type="presOf" srcId="{42D20B75-2D17-49DA-A965-232887B87C8D}" destId="{6D5346F2-F068-4117-BCD8-4F35A5FED3AA}" srcOrd="0" destOrd="0" presId="urn:microsoft.com/office/officeart/2005/8/layout/hierarchy1"/>
    <dgm:cxn modelId="{A8F5D4B6-6B46-4E2C-AA1E-EA13927FB409}" srcId="{166725EF-A60C-4812-B8EA-8A1A444B6E16}" destId="{1DA76EA6-A0BE-4F9F-AE14-BC490F37C455}" srcOrd="0" destOrd="0" parTransId="{220ADC5D-8D64-4DD4-93B6-BF3A8FACC516}" sibTransId="{0DF9CD3A-1DBE-45E7-A363-523EAA52897B}"/>
    <dgm:cxn modelId="{DFC44DBA-2F24-41EB-B011-39CCDDAF7A2D}" type="presOf" srcId="{997565B3-3899-48A3-AA01-86AB43325471}" destId="{E93C21C0-4F1E-4F07-AAAB-43864B7F09A6}" srcOrd="0" destOrd="0" presId="urn:microsoft.com/office/officeart/2005/8/layout/hierarchy1"/>
    <dgm:cxn modelId="{6CC049BB-B5DE-4109-93D7-B2006A304059}" type="presOf" srcId="{FAEE17D6-7697-4E49-879B-5818962C9312}" destId="{B4BB220B-A5DF-4FF5-B451-480EC38BB87B}" srcOrd="0" destOrd="0" presId="urn:microsoft.com/office/officeart/2005/8/layout/hierarchy1"/>
    <dgm:cxn modelId="{E3CB8ABF-9023-42F9-8953-8BA904956E61}" srcId="{D0FC0671-D9BC-466D-B49B-054ADDF7CEF4}" destId="{D3913A88-83F0-4E6E-91F5-A7F53CFF5C5C}" srcOrd="0" destOrd="0" parTransId="{750CE78B-49F8-430B-8BDD-B3D5A9603D29}" sibTransId="{23B93FC9-0FDE-48EA-8BED-3E71DEA015CB}"/>
    <dgm:cxn modelId="{039EDDCF-9DA9-4877-9BB1-44C38D684966}" type="presOf" srcId="{D0FC0671-D9BC-466D-B49B-054ADDF7CEF4}" destId="{48AC7D52-451F-48C5-865B-2439154DD9FC}" srcOrd="0" destOrd="0" presId="urn:microsoft.com/office/officeart/2005/8/layout/hierarchy1"/>
    <dgm:cxn modelId="{1DC82CDA-36A9-4F73-B783-AF91F58D155F}" type="presOf" srcId="{23D1B0E2-EC70-4176-B83F-C554969631AC}" destId="{3CB48C8D-3A38-46AE-9793-0AEB41193DDC}" srcOrd="0" destOrd="0" presId="urn:microsoft.com/office/officeart/2005/8/layout/hierarchy1"/>
    <dgm:cxn modelId="{C8C85AFA-FE6D-4DD5-9A65-01ECDC0BCEBE}" type="presOf" srcId="{EF355BE3-52DF-4CD7-A310-4C12C412343F}" destId="{8D8C98B4-2973-4AC3-A135-55A7BDDD19AB}" srcOrd="0" destOrd="0" presId="urn:microsoft.com/office/officeart/2005/8/layout/hierarchy1"/>
    <dgm:cxn modelId="{B0416AFE-1DB1-4EBD-A4EF-BF75B1937EDF}" srcId="{997565B3-3899-48A3-AA01-86AB43325471}" destId="{FB5D8A11-C3E7-4C39-974D-EFF1AA0BAAB9}" srcOrd="0" destOrd="0" parTransId="{695C6709-1B67-4C29-B35C-B11DEBC31A57}" sibTransId="{9E5DA536-A735-4179-8321-6869AE5CAEA8}"/>
    <dgm:cxn modelId="{8A90D071-D38F-4B2F-9967-49E8888314C2}" type="presParOf" srcId="{504BBFAF-99AC-496E-B31C-155DC5E49A0E}" destId="{78FED977-53BF-4AB4-B722-87B3B1A886D6}" srcOrd="0" destOrd="0" presId="urn:microsoft.com/office/officeart/2005/8/layout/hierarchy1"/>
    <dgm:cxn modelId="{4735103F-CDCC-493D-B941-6D3558E8FAE9}" type="presParOf" srcId="{78FED977-53BF-4AB4-B722-87B3B1A886D6}" destId="{4961B747-5031-4CE9-9265-8A23B9A56DA1}" srcOrd="0" destOrd="0" presId="urn:microsoft.com/office/officeart/2005/8/layout/hierarchy1"/>
    <dgm:cxn modelId="{6C1538D0-919C-4340-9693-E31A83B1EEC0}" type="presParOf" srcId="{4961B747-5031-4CE9-9265-8A23B9A56DA1}" destId="{9473055B-F1E7-4273-A0B4-9D4114DBEB24}" srcOrd="0" destOrd="0" presId="urn:microsoft.com/office/officeart/2005/8/layout/hierarchy1"/>
    <dgm:cxn modelId="{5D309D8E-E7CD-446E-AECA-8F16EB46C7E1}" type="presParOf" srcId="{4961B747-5031-4CE9-9265-8A23B9A56DA1}" destId="{6D5346F2-F068-4117-BCD8-4F35A5FED3AA}" srcOrd="1" destOrd="0" presId="urn:microsoft.com/office/officeart/2005/8/layout/hierarchy1"/>
    <dgm:cxn modelId="{C1689221-A5EF-44D1-AD36-2C9536CC0B5F}" type="presParOf" srcId="{78FED977-53BF-4AB4-B722-87B3B1A886D6}" destId="{3D9EEC9E-BF5C-4F6D-88E2-D0988D1D1B20}" srcOrd="1" destOrd="0" presId="urn:microsoft.com/office/officeart/2005/8/layout/hierarchy1"/>
    <dgm:cxn modelId="{C380F16F-4BB4-4240-8D14-0EFA7C25ED22}" type="presParOf" srcId="{3D9EEC9E-BF5C-4F6D-88E2-D0988D1D1B20}" destId="{7D0FFB8E-769F-4FA0-A5C3-4760F3BB9A66}" srcOrd="0" destOrd="0" presId="urn:microsoft.com/office/officeart/2005/8/layout/hierarchy1"/>
    <dgm:cxn modelId="{FB8FD0BF-D28C-4A1F-95C0-8B717EE5EFA9}" type="presParOf" srcId="{3D9EEC9E-BF5C-4F6D-88E2-D0988D1D1B20}" destId="{9A3811B4-87F6-4020-BFD7-A2D55C63E888}" srcOrd="1" destOrd="0" presId="urn:microsoft.com/office/officeart/2005/8/layout/hierarchy1"/>
    <dgm:cxn modelId="{353B3D21-32F6-4AF6-8C3E-D62B82CB21D3}" type="presParOf" srcId="{9A3811B4-87F6-4020-BFD7-A2D55C63E888}" destId="{EE7A4064-23E3-4082-B6E0-FCF587583EEE}" srcOrd="0" destOrd="0" presId="urn:microsoft.com/office/officeart/2005/8/layout/hierarchy1"/>
    <dgm:cxn modelId="{A5345D41-22BF-45C7-9946-0C0F68C41AC3}" type="presParOf" srcId="{EE7A4064-23E3-4082-B6E0-FCF587583EEE}" destId="{C0018579-75BA-4652-A544-EEDC3A7D48A4}" srcOrd="0" destOrd="0" presId="urn:microsoft.com/office/officeart/2005/8/layout/hierarchy1"/>
    <dgm:cxn modelId="{F87480F2-7A1A-465D-BB55-105F037DD29D}" type="presParOf" srcId="{EE7A4064-23E3-4082-B6E0-FCF587583EEE}" destId="{4FBD37CC-013B-4795-82D0-5EA7AFCA26B5}" srcOrd="1" destOrd="0" presId="urn:microsoft.com/office/officeart/2005/8/layout/hierarchy1"/>
    <dgm:cxn modelId="{DC5D16C7-2AE2-4CFD-9737-255AD6A47C18}" type="presParOf" srcId="{9A3811B4-87F6-4020-BFD7-A2D55C63E888}" destId="{DD2E77EE-EBB0-4633-A6BE-C1C4CCF33A9B}" srcOrd="1" destOrd="0" presId="urn:microsoft.com/office/officeart/2005/8/layout/hierarchy1"/>
    <dgm:cxn modelId="{7ED72B73-30A7-4D83-A7D4-859436011428}" type="presParOf" srcId="{DD2E77EE-EBB0-4633-A6BE-C1C4CCF33A9B}" destId="{E1E4A171-29E7-4EED-AC49-28D89F6363A2}" srcOrd="0" destOrd="0" presId="urn:microsoft.com/office/officeart/2005/8/layout/hierarchy1"/>
    <dgm:cxn modelId="{5B0044ED-8F5D-4439-9D5F-930226DE729E}" type="presParOf" srcId="{DD2E77EE-EBB0-4633-A6BE-C1C4CCF33A9B}" destId="{69F5130D-830B-44CF-A399-6B79D2BA6C5A}" srcOrd="1" destOrd="0" presId="urn:microsoft.com/office/officeart/2005/8/layout/hierarchy1"/>
    <dgm:cxn modelId="{CFC307D7-CE45-490D-96C8-0A56F12CD035}" type="presParOf" srcId="{69F5130D-830B-44CF-A399-6B79D2BA6C5A}" destId="{6CCD09A2-3DDA-4B15-BF80-2B3A39995F4A}" srcOrd="0" destOrd="0" presId="urn:microsoft.com/office/officeart/2005/8/layout/hierarchy1"/>
    <dgm:cxn modelId="{7E26F63B-DEB6-4078-BE32-3746A57EEEB7}" type="presParOf" srcId="{6CCD09A2-3DDA-4B15-BF80-2B3A39995F4A}" destId="{65BEA339-7869-4B1D-9234-FE944F877095}" srcOrd="0" destOrd="0" presId="urn:microsoft.com/office/officeart/2005/8/layout/hierarchy1"/>
    <dgm:cxn modelId="{72075F8D-F501-47D4-AE58-0B896B089B38}" type="presParOf" srcId="{6CCD09A2-3DDA-4B15-BF80-2B3A39995F4A}" destId="{2CFC372F-A0E0-4C3F-9C7E-EEB319037D23}" srcOrd="1" destOrd="0" presId="urn:microsoft.com/office/officeart/2005/8/layout/hierarchy1"/>
    <dgm:cxn modelId="{D2AE8FA7-BBB6-4CD3-B4C5-9BE19F3411A7}" type="presParOf" srcId="{69F5130D-830B-44CF-A399-6B79D2BA6C5A}" destId="{08A59AB9-F71D-4246-8B6B-0A5BCDD46A48}" srcOrd="1" destOrd="0" presId="urn:microsoft.com/office/officeart/2005/8/layout/hierarchy1"/>
    <dgm:cxn modelId="{595B58B8-9106-40B5-89BE-4B15DD0B03E0}" type="presParOf" srcId="{08A59AB9-F71D-4246-8B6B-0A5BCDD46A48}" destId="{5B3D1DEB-03AB-4B53-A5EF-1EC145C1B432}" srcOrd="0" destOrd="0" presId="urn:microsoft.com/office/officeart/2005/8/layout/hierarchy1"/>
    <dgm:cxn modelId="{648F5D92-1AAD-45F4-95BC-6A32E470821E}" type="presParOf" srcId="{08A59AB9-F71D-4246-8B6B-0A5BCDD46A48}" destId="{CD14CA7E-676A-4D8F-A0B5-12C70F534EBE}" srcOrd="1" destOrd="0" presId="urn:microsoft.com/office/officeart/2005/8/layout/hierarchy1"/>
    <dgm:cxn modelId="{05065366-0BC6-4DE1-A4E5-0F4394BF0951}" type="presParOf" srcId="{CD14CA7E-676A-4D8F-A0B5-12C70F534EBE}" destId="{7E0408DD-F8FD-404D-821D-D4C9CC396B3C}" srcOrd="0" destOrd="0" presId="urn:microsoft.com/office/officeart/2005/8/layout/hierarchy1"/>
    <dgm:cxn modelId="{5299B257-8CF5-4724-AD7D-C4BA439A51AB}" type="presParOf" srcId="{7E0408DD-F8FD-404D-821D-D4C9CC396B3C}" destId="{8B56E883-F041-4A6D-9DFD-9D258350F2E4}" srcOrd="0" destOrd="0" presId="urn:microsoft.com/office/officeart/2005/8/layout/hierarchy1"/>
    <dgm:cxn modelId="{2F319AB0-FD5A-406D-A6FC-C0099F16F9B0}" type="presParOf" srcId="{7E0408DD-F8FD-404D-821D-D4C9CC396B3C}" destId="{EDDB8401-06AA-4BF5-AA35-94FBFD62C526}" srcOrd="1" destOrd="0" presId="urn:microsoft.com/office/officeart/2005/8/layout/hierarchy1"/>
    <dgm:cxn modelId="{CDD3E5DE-68DA-4AC1-B4CA-48354855EDE4}" type="presParOf" srcId="{CD14CA7E-676A-4D8F-A0B5-12C70F534EBE}" destId="{E7AC1845-41EA-4F51-AF18-3596A4D9C2C5}" srcOrd="1" destOrd="0" presId="urn:microsoft.com/office/officeart/2005/8/layout/hierarchy1"/>
    <dgm:cxn modelId="{22AA7126-F02A-46C0-B0BC-0C00E59F587D}" type="presParOf" srcId="{3D9EEC9E-BF5C-4F6D-88E2-D0988D1D1B20}" destId="{D662B279-5D9B-4789-8DB5-07735F979012}" srcOrd="2" destOrd="0" presId="urn:microsoft.com/office/officeart/2005/8/layout/hierarchy1"/>
    <dgm:cxn modelId="{84B44F09-C3C0-4974-B405-714BE03F0A34}" type="presParOf" srcId="{3D9EEC9E-BF5C-4F6D-88E2-D0988D1D1B20}" destId="{8099A47D-9C66-4342-A956-5DC5F09199E1}" srcOrd="3" destOrd="0" presId="urn:microsoft.com/office/officeart/2005/8/layout/hierarchy1"/>
    <dgm:cxn modelId="{E0D723FF-80EF-4F2A-B91B-24EDDA9BE049}" type="presParOf" srcId="{8099A47D-9C66-4342-A956-5DC5F09199E1}" destId="{15C3A0DC-E27B-4153-8072-06AEE1907786}" srcOrd="0" destOrd="0" presId="urn:microsoft.com/office/officeart/2005/8/layout/hierarchy1"/>
    <dgm:cxn modelId="{4578DB09-0569-436D-A0D6-EE83CB1B7080}" type="presParOf" srcId="{15C3A0DC-E27B-4153-8072-06AEE1907786}" destId="{4B800B68-7B21-4077-899F-BB5D1ACED625}" srcOrd="0" destOrd="0" presId="urn:microsoft.com/office/officeart/2005/8/layout/hierarchy1"/>
    <dgm:cxn modelId="{DC697E1B-F9F6-43E7-8BBA-D27C6FCAA154}" type="presParOf" srcId="{15C3A0DC-E27B-4153-8072-06AEE1907786}" destId="{48AC7D52-451F-48C5-865B-2439154DD9FC}" srcOrd="1" destOrd="0" presId="urn:microsoft.com/office/officeart/2005/8/layout/hierarchy1"/>
    <dgm:cxn modelId="{7FF9BF88-F511-4C94-82F9-36E91BFC15A5}" type="presParOf" srcId="{8099A47D-9C66-4342-A956-5DC5F09199E1}" destId="{6CB9FD10-18C4-4E68-8400-5F2876D68591}" srcOrd="1" destOrd="0" presId="urn:microsoft.com/office/officeart/2005/8/layout/hierarchy1"/>
    <dgm:cxn modelId="{B2F5CC45-4E62-493D-A3F7-6F8310176AE4}" type="presParOf" srcId="{6CB9FD10-18C4-4E68-8400-5F2876D68591}" destId="{39B9D1B2-CD39-4D83-AA40-830B6CFC4A79}" srcOrd="0" destOrd="0" presId="urn:microsoft.com/office/officeart/2005/8/layout/hierarchy1"/>
    <dgm:cxn modelId="{CF99A50F-538A-46E7-90D5-CF086C32AA95}" type="presParOf" srcId="{6CB9FD10-18C4-4E68-8400-5F2876D68591}" destId="{0B2882BB-9A93-4898-8BDB-33ED5048EE7D}" srcOrd="1" destOrd="0" presId="urn:microsoft.com/office/officeart/2005/8/layout/hierarchy1"/>
    <dgm:cxn modelId="{7C7920FF-FDCA-4473-91A7-AE3710C9ADC0}" type="presParOf" srcId="{0B2882BB-9A93-4898-8BDB-33ED5048EE7D}" destId="{8C38A369-FDB8-4FBA-AE8D-9D693FB01B60}" srcOrd="0" destOrd="0" presId="urn:microsoft.com/office/officeart/2005/8/layout/hierarchy1"/>
    <dgm:cxn modelId="{8DA09502-B605-4902-ACEB-6F3CB7E12A3D}" type="presParOf" srcId="{8C38A369-FDB8-4FBA-AE8D-9D693FB01B60}" destId="{CDB78AF5-1C1F-473D-A874-A30A48B1320F}" srcOrd="0" destOrd="0" presId="urn:microsoft.com/office/officeart/2005/8/layout/hierarchy1"/>
    <dgm:cxn modelId="{7A8311CE-9881-4AE8-BAC0-BB9B359CF91A}" type="presParOf" srcId="{8C38A369-FDB8-4FBA-AE8D-9D693FB01B60}" destId="{09A4260A-24F9-4397-B3FC-71BFB7E8E80C}" srcOrd="1" destOrd="0" presId="urn:microsoft.com/office/officeart/2005/8/layout/hierarchy1"/>
    <dgm:cxn modelId="{1604B225-5392-4B57-8D0A-D0908AFD2DA4}" type="presParOf" srcId="{0B2882BB-9A93-4898-8BDB-33ED5048EE7D}" destId="{E0063BFD-7CD0-41B8-8B8F-E414ECE52C54}" srcOrd="1" destOrd="0" presId="urn:microsoft.com/office/officeart/2005/8/layout/hierarchy1"/>
    <dgm:cxn modelId="{B6B0B9E3-1CEB-4751-BE17-9CF9F585CF75}" type="presParOf" srcId="{E0063BFD-7CD0-41B8-8B8F-E414ECE52C54}" destId="{ABD817AA-12C1-4071-BECA-0A12CB617E53}" srcOrd="0" destOrd="0" presId="urn:microsoft.com/office/officeart/2005/8/layout/hierarchy1"/>
    <dgm:cxn modelId="{5E7E9AB7-2B0D-4D64-8B31-E66B68B3191F}" type="presParOf" srcId="{E0063BFD-7CD0-41B8-8B8F-E414ECE52C54}" destId="{A76CD470-DDC5-4488-92E6-F685188C8150}" srcOrd="1" destOrd="0" presId="urn:microsoft.com/office/officeart/2005/8/layout/hierarchy1"/>
    <dgm:cxn modelId="{C98B4061-D183-4201-9C60-04CEFF69CE9B}" type="presParOf" srcId="{A76CD470-DDC5-4488-92E6-F685188C8150}" destId="{1B14BBF1-8B92-4CA8-9550-5E1027972796}" srcOrd="0" destOrd="0" presId="urn:microsoft.com/office/officeart/2005/8/layout/hierarchy1"/>
    <dgm:cxn modelId="{D49A0163-289D-4F85-A7ED-E736A82A32ED}" type="presParOf" srcId="{1B14BBF1-8B92-4CA8-9550-5E1027972796}" destId="{1425227F-402D-43D6-AA39-F656C4CDD6A5}" srcOrd="0" destOrd="0" presId="urn:microsoft.com/office/officeart/2005/8/layout/hierarchy1"/>
    <dgm:cxn modelId="{B4494E80-1417-463F-B152-8D3317B655C5}" type="presParOf" srcId="{1B14BBF1-8B92-4CA8-9550-5E1027972796}" destId="{3CB48C8D-3A38-46AE-9793-0AEB41193DDC}" srcOrd="1" destOrd="0" presId="urn:microsoft.com/office/officeart/2005/8/layout/hierarchy1"/>
    <dgm:cxn modelId="{07B38D64-F97F-4FE9-9D7C-F408A9A31558}" type="presParOf" srcId="{A76CD470-DDC5-4488-92E6-F685188C8150}" destId="{F53903E2-812C-4412-9C0C-D1F141485878}" srcOrd="1" destOrd="0" presId="urn:microsoft.com/office/officeart/2005/8/layout/hierarchy1"/>
    <dgm:cxn modelId="{1B6CC0AC-005B-4BA4-991A-4A238E71FFC6}" type="presParOf" srcId="{3D9EEC9E-BF5C-4F6D-88E2-D0988D1D1B20}" destId="{847047AE-2FD3-48B9-B071-99D1F3A188D4}" srcOrd="4" destOrd="0" presId="urn:microsoft.com/office/officeart/2005/8/layout/hierarchy1"/>
    <dgm:cxn modelId="{9BCF3065-DAB5-48F8-B2C6-AACBEAD12510}" type="presParOf" srcId="{3D9EEC9E-BF5C-4F6D-88E2-D0988D1D1B20}" destId="{ED0A6D51-27F2-4EA4-B55C-D39003404174}" srcOrd="5" destOrd="0" presId="urn:microsoft.com/office/officeart/2005/8/layout/hierarchy1"/>
    <dgm:cxn modelId="{B41539A8-0DE0-4F88-B2F1-5D429309DE9D}" type="presParOf" srcId="{ED0A6D51-27F2-4EA4-B55C-D39003404174}" destId="{9EDB8F03-8E5A-4C66-9CAC-25993598164F}" srcOrd="0" destOrd="0" presId="urn:microsoft.com/office/officeart/2005/8/layout/hierarchy1"/>
    <dgm:cxn modelId="{7612A48C-6315-452A-A55E-3379C98CD0D9}" type="presParOf" srcId="{9EDB8F03-8E5A-4C66-9CAC-25993598164F}" destId="{3232248B-A28B-4E23-9DC0-4696D0F7357A}" srcOrd="0" destOrd="0" presId="urn:microsoft.com/office/officeart/2005/8/layout/hierarchy1"/>
    <dgm:cxn modelId="{8BB6E05C-DBE9-43B0-8BAD-ACB6FE7EEC33}" type="presParOf" srcId="{9EDB8F03-8E5A-4C66-9CAC-25993598164F}" destId="{E93C21C0-4F1E-4F07-AAAB-43864B7F09A6}" srcOrd="1" destOrd="0" presId="urn:microsoft.com/office/officeart/2005/8/layout/hierarchy1"/>
    <dgm:cxn modelId="{38DBA575-3CFF-4CD8-88C9-65B6ACD233F9}" type="presParOf" srcId="{ED0A6D51-27F2-4EA4-B55C-D39003404174}" destId="{64BE368B-FE88-454B-81AB-AB879231A69B}" srcOrd="1" destOrd="0" presId="urn:microsoft.com/office/officeart/2005/8/layout/hierarchy1"/>
    <dgm:cxn modelId="{FEC6CD2D-4A70-49D9-9964-2C04DEDACF63}" type="presParOf" srcId="{64BE368B-FE88-454B-81AB-AB879231A69B}" destId="{C262C398-82AA-4711-909E-DEB502034D66}" srcOrd="0" destOrd="0" presId="urn:microsoft.com/office/officeart/2005/8/layout/hierarchy1"/>
    <dgm:cxn modelId="{2C7B483B-04E9-48FF-B2B3-4819489B1B86}" type="presParOf" srcId="{64BE368B-FE88-454B-81AB-AB879231A69B}" destId="{02231D53-E32F-44AA-8AE4-7E5765F33099}" srcOrd="1" destOrd="0" presId="urn:microsoft.com/office/officeart/2005/8/layout/hierarchy1"/>
    <dgm:cxn modelId="{560BDBF9-18D8-4ED2-A45F-C518DE89538F}" type="presParOf" srcId="{02231D53-E32F-44AA-8AE4-7E5765F33099}" destId="{97A15745-854A-4E57-AE99-43451F61C6B8}" srcOrd="0" destOrd="0" presId="urn:microsoft.com/office/officeart/2005/8/layout/hierarchy1"/>
    <dgm:cxn modelId="{83505AFE-8449-45ED-9D11-E335BBB2D9A5}" type="presParOf" srcId="{97A15745-854A-4E57-AE99-43451F61C6B8}" destId="{0AA3CB29-BDA5-4C98-91D3-A23943B82E26}" srcOrd="0" destOrd="0" presId="urn:microsoft.com/office/officeart/2005/8/layout/hierarchy1"/>
    <dgm:cxn modelId="{1F28F8FA-3545-45C4-8DBC-24AB2B4513B1}" type="presParOf" srcId="{97A15745-854A-4E57-AE99-43451F61C6B8}" destId="{21A12088-B81E-4D96-A224-A17AA794DF1A}" srcOrd="1" destOrd="0" presId="urn:microsoft.com/office/officeart/2005/8/layout/hierarchy1"/>
    <dgm:cxn modelId="{B8FC7430-2059-40BD-9F66-D2D45EDA2853}" type="presParOf" srcId="{02231D53-E32F-44AA-8AE4-7E5765F33099}" destId="{862FD382-8013-4EF7-99F9-F80682C1DC21}" srcOrd="1" destOrd="0" presId="urn:microsoft.com/office/officeart/2005/8/layout/hierarchy1"/>
    <dgm:cxn modelId="{7BE76186-1BA5-40EF-AD8B-764D23AA5D6E}" type="presParOf" srcId="{862FD382-8013-4EF7-99F9-F80682C1DC21}" destId="{9FD01A9F-EAEF-4403-A53E-0C915B4CF9EA}" srcOrd="0" destOrd="0" presId="urn:microsoft.com/office/officeart/2005/8/layout/hierarchy1"/>
    <dgm:cxn modelId="{D2F29FA1-52C4-4882-ACD7-699CDECAD776}" type="presParOf" srcId="{862FD382-8013-4EF7-99F9-F80682C1DC21}" destId="{40B481B0-2B90-4716-BB52-5163AC79AF88}" srcOrd="1" destOrd="0" presId="urn:microsoft.com/office/officeart/2005/8/layout/hierarchy1"/>
    <dgm:cxn modelId="{F06D54FB-ED92-49E5-B59E-C38EE75A33C5}" type="presParOf" srcId="{40B481B0-2B90-4716-BB52-5163AC79AF88}" destId="{88CCB3DA-D344-465C-8421-D102ED6C0560}" srcOrd="0" destOrd="0" presId="urn:microsoft.com/office/officeart/2005/8/layout/hierarchy1"/>
    <dgm:cxn modelId="{1E4F113C-EC49-4FCB-B001-F7B9DF4ED521}" type="presParOf" srcId="{88CCB3DA-D344-465C-8421-D102ED6C0560}" destId="{68281E81-0E45-455F-9B7E-B5C483CA2306}" srcOrd="0" destOrd="0" presId="urn:microsoft.com/office/officeart/2005/8/layout/hierarchy1"/>
    <dgm:cxn modelId="{D1731FDF-A9F1-40C0-81BD-B1A5F9C203FF}" type="presParOf" srcId="{88CCB3DA-D344-465C-8421-D102ED6C0560}" destId="{B4BB220B-A5DF-4FF5-B451-480EC38BB87B}" srcOrd="1" destOrd="0" presId="urn:microsoft.com/office/officeart/2005/8/layout/hierarchy1"/>
    <dgm:cxn modelId="{2799EA0D-5BD1-4547-B2FF-E81A0B650AF8}" type="presParOf" srcId="{40B481B0-2B90-4716-BB52-5163AC79AF88}" destId="{8236ACBB-DDFC-43F9-A944-0E52BC683100}" srcOrd="1" destOrd="0" presId="urn:microsoft.com/office/officeart/2005/8/layout/hierarchy1"/>
    <dgm:cxn modelId="{956063E2-266B-43D0-8559-82BAD980C307}" type="presParOf" srcId="{3D9EEC9E-BF5C-4F6D-88E2-D0988D1D1B20}" destId="{9375D1E2-734A-43FF-A98D-BDFBAA742C30}" srcOrd="6" destOrd="0" presId="urn:microsoft.com/office/officeart/2005/8/layout/hierarchy1"/>
    <dgm:cxn modelId="{AADB6D8C-57E8-429B-A28E-EC62A811DAB5}" type="presParOf" srcId="{3D9EEC9E-BF5C-4F6D-88E2-D0988D1D1B20}" destId="{444A99CF-0C6E-4B9A-B02F-0D70399A3455}" srcOrd="7" destOrd="0" presId="urn:microsoft.com/office/officeart/2005/8/layout/hierarchy1"/>
    <dgm:cxn modelId="{805A7F8A-31F6-4FD8-801E-FBC23BA5AB0E}" type="presParOf" srcId="{444A99CF-0C6E-4B9A-B02F-0D70399A3455}" destId="{E9EE2802-6F91-41A7-8EE8-DC99FEA9070F}" srcOrd="0" destOrd="0" presId="urn:microsoft.com/office/officeart/2005/8/layout/hierarchy1"/>
    <dgm:cxn modelId="{08C24820-A4DB-4DD4-8D56-2957FE57806C}" type="presParOf" srcId="{E9EE2802-6F91-41A7-8EE8-DC99FEA9070F}" destId="{75F5817A-3FAA-426A-9F22-48ECA6584E22}" srcOrd="0" destOrd="0" presId="urn:microsoft.com/office/officeart/2005/8/layout/hierarchy1"/>
    <dgm:cxn modelId="{4083E249-3221-4814-8F62-087A73D4607C}" type="presParOf" srcId="{E9EE2802-6F91-41A7-8EE8-DC99FEA9070F}" destId="{CF9FEF45-3EAC-4FD6-9DC1-A3C9E4B87BEB}" srcOrd="1" destOrd="0" presId="urn:microsoft.com/office/officeart/2005/8/layout/hierarchy1"/>
    <dgm:cxn modelId="{D2A8F744-18C8-4758-A3C8-DDDC7327306C}" type="presParOf" srcId="{444A99CF-0C6E-4B9A-B02F-0D70399A3455}" destId="{57A395FE-F23A-4CCE-A6CC-D373A3BCAC91}" srcOrd="1" destOrd="0" presId="urn:microsoft.com/office/officeart/2005/8/layout/hierarchy1"/>
    <dgm:cxn modelId="{9B1C9E4B-44BF-4DB6-ABDB-868716BF7B09}" type="presParOf" srcId="{57A395FE-F23A-4CCE-A6CC-D373A3BCAC91}" destId="{93860B52-E1A8-4BCD-B066-A3D09735BE8E}" srcOrd="0" destOrd="0" presId="urn:microsoft.com/office/officeart/2005/8/layout/hierarchy1"/>
    <dgm:cxn modelId="{E1663027-8F13-47F6-A098-E64A3285C264}" type="presParOf" srcId="{57A395FE-F23A-4CCE-A6CC-D373A3BCAC91}" destId="{DFFB17BA-E401-4419-A2B3-F5200EA2BA1B}" srcOrd="1" destOrd="0" presId="urn:microsoft.com/office/officeart/2005/8/layout/hierarchy1"/>
    <dgm:cxn modelId="{78569598-7C5C-42CC-B487-8D69CFAFAC5C}" type="presParOf" srcId="{DFFB17BA-E401-4419-A2B3-F5200EA2BA1B}" destId="{4D0C408E-F9F0-44F3-BA70-A6AC1358B5F7}" srcOrd="0" destOrd="0" presId="urn:microsoft.com/office/officeart/2005/8/layout/hierarchy1"/>
    <dgm:cxn modelId="{67D055EE-454A-4896-B2B7-E2D2A399F364}" type="presParOf" srcId="{4D0C408E-F9F0-44F3-BA70-A6AC1358B5F7}" destId="{C0EB5975-6D4B-4993-860D-0590D9DA5394}" srcOrd="0" destOrd="0" presId="urn:microsoft.com/office/officeart/2005/8/layout/hierarchy1"/>
    <dgm:cxn modelId="{4D897193-FC2E-42C6-A6D3-CCB1578C98A1}" type="presParOf" srcId="{4D0C408E-F9F0-44F3-BA70-A6AC1358B5F7}" destId="{023D35DF-2427-43B8-B891-C3C0284889D8}" srcOrd="1" destOrd="0" presId="urn:microsoft.com/office/officeart/2005/8/layout/hierarchy1"/>
    <dgm:cxn modelId="{0DA1EC15-43A1-4C94-8572-66B653822109}" type="presParOf" srcId="{DFFB17BA-E401-4419-A2B3-F5200EA2BA1B}" destId="{373D96E8-4A23-4C32-9E20-78BB87EB1655}" srcOrd="1" destOrd="0" presId="urn:microsoft.com/office/officeart/2005/8/layout/hierarchy1"/>
    <dgm:cxn modelId="{584D2F68-BBC6-49F2-A627-90F503AC5B07}" type="presParOf" srcId="{373D96E8-4A23-4C32-9E20-78BB87EB1655}" destId="{51C41B34-56D0-4BB7-B19E-915FED3E84B4}" srcOrd="0" destOrd="0" presId="urn:microsoft.com/office/officeart/2005/8/layout/hierarchy1"/>
    <dgm:cxn modelId="{37299667-2BF3-46D1-B62E-591F26093B03}" type="presParOf" srcId="{373D96E8-4A23-4C32-9E20-78BB87EB1655}" destId="{0FDB87AD-73D6-4F14-92FF-4ABCB95C8A5D}" srcOrd="1" destOrd="0" presId="urn:microsoft.com/office/officeart/2005/8/layout/hierarchy1"/>
    <dgm:cxn modelId="{53149C1D-3D46-4371-9CCF-1CA36DBD023F}" type="presParOf" srcId="{0FDB87AD-73D6-4F14-92FF-4ABCB95C8A5D}" destId="{4415EFCD-D293-4261-8F5E-701391F3D9F5}" srcOrd="0" destOrd="0" presId="urn:microsoft.com/office/officeart/2005/8/layout/hierarchy1"/>
    <dgm:cxn modelId="{6F690A95-5B63-4087-8F3D-7B3F2B3A4355}" type="presParOf" srcId="{4415EFCD-D293-4261-8F5E-701391F3D9F5}" destId="{10E35CD6-08B1-4F44-9E3B-C288EC86E479}" srcOrd="0" destOrd="0" presId="urn:microsoft.com/office/officeart/2005/8/layout/hierarchy1"/>
    <dgm:cxn modelId="{E7FC2439-DE0A-4CCD-97DB-F5899C5A243A}" type="presParOf" srcId="{4415EFCD-D293-4261-8F5E-701391F3D9F5}" destId="{1D49F996-F36A-4C20-9F71-A275CD90B0E2}" srcOrd="1" destOrd="0" presId="urn:microsoft.com/office/officeart/2005/8/layout/hierarchy1"/>
    <dgm:cxn modelId="{C63965FE-2A97-4666-9BAD-49D6A174351E}" type="presParOf" srcId="{0FDB87AD-73D6-4F14-92FF-4ABCB95C8A5D}" destId="{07360973-56B3-4BAA-A4EA-17D671E46629}" srcOrd="1" destOrd="0" presId="urn:microsoft.com/office/officeart/2005/8/layout/hierarchy1"/>
    <dgm:cxn modelId="{A9AC378F-5BB7-4A84-B0CB-797916E2BAB9}" type="presParOf" srcId="{3D9EEC9E-BF5C-4F6D-88E2-D0988D1D1B20}" destId="{BF052489-575B-4B10-B25E-ED6A341374BF}" srcOrd="8" destOrd="0" presId="urn:microsoft.com/office/officeart/2005/8/layout/hierarchy1"/>
    <dgm:cxn modelId="{FCAD6339-7D30-4B31-BEE5-49205628EC1C}" type="presParOf" srcId="{3D9EEC9E-BF5C-4F6D-88E2-D0988D1D1B20}" destId="{B1796733-36B3-4855-8081-931F66557158}" srcOrd="9" destOrd="0" presId="urn:microsoft.com/office/officeart/2005/8/layout/hierarchy1"/>
    <dgm:cxn modelId="{5C1A461D-2ED1-4B2A-B386-C8B27E1BC5B5}" type="presParOf" srcId="{B1796733-36B3-4855-8081-931F66557158}" destId="{38E77798-0999-46ED-8137-1533496CC6F2}" srcOrd="0" destOrd="0" presId="urn:microsoft.com/office/officeart/2005/8/layout/hierarchy1"/>
    <dgm:cxn modelId="{13EB1C04-88C9-4853-B207-4C959A6D0A76}" type="presParOf" srcId="{38E77798-0999-46ED-8137-1533496CC6F2}" destId="{3E32EBFC-7BE3-4E2C-AB71-0229DDB40C6A}" srcOrd="0" destOrd="0" presId="urn:microsoft.com/office/officeart/2005/8/layout/hierarchy1"/>
    <dgm:cxn modelId="{DD0A0D96-9E6D-4ECD-9DB1-A51E512EE1BB}" type="presParOf" srcId="{38E77798-0999-46ED-8137-1533496CC6F2}" destId="{8D8C98B4-2973-4AC3-A135-55A7BDDD19AB}" srcOrd="1" destOrd="0" presId="urn:microsoft.com/office/officeart/2005/8/layout/hierarchy1"/>
    <dgm:cxn modelId="{B2CC7BD6-7089-400D-873C-D6E1C01C06A1}" type="presParOf" srcId="{B1796733-36B3-4855-8081-931F66557158}" destId="{5623F491-3B69-4A63-AE0F-021D1D5CA9EC}" srcOrd="1" destOrd="0" presId="urn:microsoft.com/office/officeart/2005/8/layout/hierarchy1"/>
    <dgm:cxn modelId="{9D8BE8C6-4BDF-439C-A53C-9F377F5D7C59}" type="presParOf" srcId="{5623F491-3B69-4A63-AE0F-021D1D5CA9EC}" destId="{4C332692-9CCE-450B-A7F7-D7ABC575EB56}" srcOrd="0" destOrd="0" presId="urn:microsoft.com/office/officeart/2005/8/layout/hierarchy1"/>
    <dgm:cxn modelId="{8EC59AF9-95D8-4705-AC8B-2E18A7AB362F}" type="presParOf" srcId="{5623F491-3B69-4A63-AE0F-021D1D5CA9EC}" destId="{395546D9-58DC-4EB6-9BBA-9A2A8E574CB8}" srcOrd="1" destOrd="0" presId="urn:microsoft.com/office/officeart/2005/8/layout/hierarchy1"/>
    <dgm:cxn modelId="{E375C58C-8235-47F4-8841-F27A7E22A071}" type="presParOf" srcId="{395546D9-58DC-4EB6-9BBA-9A2A8E574CB8}" destId="{E6397BF3-552B-43C8-9FF2-6CB6E0D7DDBB}" srcOrd="0" destOrd="0" presId="urn:microsoft.com/office/officeart/2005/8/layout/hierarchy1"/>
    <dgm:cxn modelId="{32096338-A3D9-44F8-9FC8-8273C33611D9}" type="presParOf" srcId="{E6397BF3-552B-43C8-9FF2-6CB6E0D7DDBB}" destId="{D01CDE86-E0DE-4106-9C49-32124875599D}" srcOrd="0" destOrd="0" presId="urn:microsoft.com/office/officeart/2005/8/layout/hierarchy1"/>
    <dgm:cxn modelId="{B0629F9F-3F18-49F2-A24D-C267ACC6B46D}" type="presParOf" srcId="{E6397BF3-552B-43C8-9FF2-6CB6E0D7DDBB}" destId="{061AD876-64B5-4723-A40F-B1B4C3EE821E}" srcOrd="1" destOrd="0" presId="urn:microsoft.com/office/officeart/2005/8/layout/hierarchy1"/>
    <dgm:cxn modelId="{D9F236C4-B8A8-4AEB-8B52-374AEB0344E8}" type="presParOf" srcId="{395546D9-58DC-4EB6-9BBA-9A2A8E574CB8}" destId="{E009831B-7DA3-4B92-8630-DF4BA5559ADE}" srcOrd="1" destOrd="0" presId="urn:microsoft.com/office/officeart/2005/8/layout/hierarchy1"/>
    <dgm:cxn modelId="{86161A5A-69D9-4FB2-98C6-C4A64CE36EE8}" type="presParOf" srcId="{E009831B-7DA3-4B92-8630-DF4BA5559ADE}" destId="{D15BBE48-8A49-407B-AD83-68273B434952}" srcOrd="0" destOrd="0" presId="urn:microsoft.com/office/officeart/2005/8/layout/hierarchy1"/>
    <dgm:cxn modelId="{67EA8245-D9AD-48BC-9511-2460C2F6E30C}" type="presParOf" srcId="{E009831B-7DA3-4B92-8630-DF4BA5559ADE}" destId="{6BBF9588-9CF5-4C37-A819-CAC27BAAB238}" srcOrd="1" destOrd="0" presId="urn:microsoft.com/office/officeart/2005/8/layout/hierarchy1"/>
    <dgm:cxn modelId="{349C1003-9DE8-44BE-A29F-781A7195FA3B}" type="presParOf" srcId="{6BBF9588-9CF5-4C37-A819-CAC27BAAB238}" destId="{767A998F-AA2C-462C-80F0-C70D749D75C2}" srcOrd="0" destOrd="0" presId="urn:microsoft.com/office/officeart/2005/8/layout/hierarchy1"/>
    <dgm:cxn modelId="{E465C1C8-3164-4AAE-A599-82B3A108DE15}" type="presParOf" srcId="{767A998F-AA2C-462C-80F0-C70D749D75C2}" destId="{28214D33-B27E-4FA5-8992-D821ECC6CC8A}" srcOrd="0" destOrd="0" presId="urn:microsoft.com/office/officeart/2005/8/layout/hierarchy1"/>
    <dgm:cxn modelId="{02A4E6F9-85E5-4426-B1EB-105E02363CBB}" type="presParOf" srcId="{767A998F-AA2C-462C-80F0-C70D749D75C2}" destId="{A6AA8170-760A-4516-BE87-96C3F0F18333}" srcOrd="1" destOrd="0" presId="urn:microsoft.com/office/officeart/2005/8/layout/hierarchy1"/>
    <dgm:cxn modelId="{C20E1735-5777-4258-96AE-CD92BCC98643}" type="presParOf" srcId="{6BBF9588-9CF5-4C37-A819-CAC27BAAB238}" destId="{0CA47BF2-A3D9-4016-8E90-89DFA345C04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FC1CAD1-7A12-4F08-B517-51058075F50C}"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s-CL"/>
        </a:p>
      </dgm:t>
    </dgm:pt>
    <dgm:pt modelId="{AF461E3C-1126-4A5C-B60E-4F6C19118D7B}">
      <dgm:prSet phldrT="[Texto]" custT="1"/>
      <dgm:spPr/>
      <dgm:t>
        <a:bodyPr/>
        <a:lstStyle/>
        <a:p>
          <a:r>
            <a:rPr lang="es-MX" sz="1200" dirty="0">
              <a:latin typeface="Arial" panose="020B0604020202020204" pitchFamily="34" charset="0"/>
              <a:cs typeface="Arial" panose="020B0604020202020204" pitchFamily="34" charset="0"/>
            </a:rPr>
            <a:t>Ingresa  Proyecto de ley </a:t>
          </a:r>
          <a:endParaRPr lang="es-CL" sz="1200" dirty="0"/>
        </a:p>
      </dgm:t>
    </dgm:pt>
    <dgm:pt modelId="{5BBDC940-189A-4271-98EF-1ABD491026E4}" type="parTrans" cxnId="{2FC088AC-E986-40E1-8BAE-D0CE74F23D1F}">
      <dgm:prSet/>
      <dgm:spPr/>
      <dgm:t>
        <a:bodyPr/>
        <a:lstStyle/>
        <a:p>
          <a:endParaRPr lang="es-CL"/>
        </a:p>
      </dgm:t>
    </dgm:pt>
    <dgm:pt modelId="{BC02D928-1DB4-451B-82CB-82E512CAA430}" type="sibTrans" cxnId="{2FC088AC-E986-40E1-8BAE-D0CE74F23D1F}">
      <dgm:prSet/>
      <dgm:spPr/>
      <dgm:t>
        <a:bodyPr/>
        <a:lstStyle/>
        <a:p>
          <a:endParaRPr lang="es-CL"/>
        </a:p>
      </dgm:t>
    </dgm:pt>
    <dgm:pt modelId="{232E22DA-5DC6-49BE-BD86-84A47DB5B764}">
      <dgm:prSet phldrT="[Texto]" custT="1"/>
      <dgm:spPr/>
      <dgm:t>
        <a:bodyPr/>
        <a:lstStyle/>
        <a:p>
          <a:r>
            <a:rPr lang="es-MX" sz="1200" dirty="0">
              <a:latin typeface="Arial" panose="020B0604020202020204" pitchFamily="34" charset="0"/>
              <a:cs typeface="Arial" panose="020B0604020202020204" pitchFamily="34" charset="0"/>
            </a:rPr>
            <a:t>Comisión estudia en </a:t>
          </a:r>
          <a:r>
            <a:rPr lang="es-MX" sz="1200" dirty="0" err="1">
              <a:latin typeface="Arial" panose="020B0604020202020204" pitchFamily="34" charset="0"/>
              <a:cs typeface="Arial" panose="020B0604020202020204" pitchFamily="34" charset="0"/>
            </a:rPr>
            <a:t>gral</a:t>
          </a:r>
          <a:r>
            <a:rPr lang="es-MX" sz="1200" dirty="0">
              <a:latin typeface="Arial" panose="020B0604020202020204" pitchFamily="34" charset="0"/>
              <a:cs typeface="Arial" panose="020B0604020202020204" pitchFamily="34" charset="0"/>
            </a:rPr>
            <a:t> proyecto y emite informe</a:t>
          </a:r>
          <a:endParaRPr lang="es-CL" sz="1200" dirty="0"/>
        </a:p>
      </dgm:t>
    </dgm:pt>
    <dgm:pt modelId="{03D32757-4E61-4F83-9EAC-AF3CDEF1B577}" type="parTrans" cxnId="{CC050883-9DDF-44AC-80B6-8605D8ADAC79}">
      <dgm:prSet/>
      <dgm:spPr/>
      <dgm:t>
        <a:bodyPr/>
        <a:lstStyle/>
        <a:p>
          <a:endParaRPr lang="es-CL"/>
        </a:p>
      </dgm:t>
    </dgm:pt>
    <dgm:pt modelId="{78B6CC93-3CDB-4748-BCBA-1015F2B6DAA0}" type="sibTrans" cxnId="{CC050883-9DDF-44AC-80B6-8605D8ADAC79}">
      <dgm:prSet/>
      <dgm:spPr/>
      <dgm:t>
        <a:bodyPr/>
        <a:lstStyle/>
        <a:p>
          <a:endParaRPr lang="es-CL"/>
        </a:p>
      </dgm:t>
    </dgm:pt>
    <dgm:pt modelId="{A33EC33C-1303-4F40-BE17-105E6FD7408A}">
      <dgm:prSet phldrT="[Texto]" custT="1"/>
      <dgm:spPr/>
      <dgm:t>
        <a:bodyPr/>
        <a:lstStyle/>
        <a:p>
          <a:r>
            <a:rPr lang="es-MX" sz="1200" dirty="0">
              <a:latin typeface="Arial" panose="020B0604020202020204" pitchFamily="34" charset="0"/>
              <a:cs typeface="Arial" panose="020B0604020202020204" pitchFamily="34" charset="0"/>
            </a:rPr>
            <a:t>Cámara discute y decide si aprueba 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en Gral.</a:t>
          </a:r>
        </a:p>
        <a:p>
          <a:r>
            <a:rPr lang="es-MX" sz="1200" dirty="0">
              <a:latin typeface="Arial" panose="020B0604020202020204" pitchFamily="34" charset="0"/>
              <a:cs typeface="Arial" panose="020B0604020202020204" pitchFamily="34" charset="0"/>
            </a:rPr>
            <a:t>(idea de legislar)</a:t>
          </a:r>
          <a:endParaRPr lang="es-CL" sz="1200" dirty="0"/>
        </a:p>
      </dgm:t>
    </dgm:pt>
    <dgm:pt modelId="{948CC2A3-4C36-45AE-AE9E-5C4269ECF84E}" type="parTrans" cxnId="{35F922B7-5D90-47AB-9655-B6EB6D1BDF3D}">
      <dgm:prSet/>
      <dgm:spPr/>
      <dgm:t>
        <a:bodyPr/>
        <a:lstStyle/>
        <a:p>
          <a:endParaRPr lang="es-CL"/>
        </a:p>
      </dgm:t>
    </dgm:pt>
    <dgm:pt modelId="{730E12D3-E16D-4BA3-954E-91A55D8AAD44}" type="sibTrans" cxnId="{35F922B7-5D90-47AB-9655-B6EB6D1BDF3D}">
      <dgm:prSet/>
      <dgm:spPr/>
      <dgm:t>
        <a:bodyPr/>
        <a:lstStyle/>
        <a:p>
          <a:endParaRPr lang="es-CL"/>
        </a:p>
      </dgm:t>
    </dgm:pt>
    <dgm:pt modelId="{47581ACF-0509-4C2C-AA1E-9FB09C833370}">
      <dgm:prSet phldrT="[Texto]" custT="1"/>
      <dgm:spPr/>
      <dgm:t>
        <a:bodyPr/>
        <a:lstStyle/>
        <a:p>
          <a:pPr algn="just"/>
          <a:r>
            <a:rPr lang="es-MX" sz="1200" dirty="0">
              <a:latin typeface="Arial" panose="020B0604020202020204" pitchFamily="34" charset="0"/>
              <a:cs typeface="Arial" panose="020B0604020202020204" pitchFamily="34" charset="0"/>
            </a:rPr>
            <a:t>SI se presentan indicaciones</a:t>
          </a:r>
          <a:endParaRPr lang="es-CL" sz="900" dirty="0">
            <a:latin typeface="Arial" panose="020B0604020202020204" pitchFamily="34" charset="0"/>
            <a:cs typeface="Arial" panose="020B0604020202020204" pitchFamily="34" charset="0"/>
          </a:endParaRPr>
        </a:p>
      </dgm:t>
    </dgm:pt>
    <dgm:pt modelId="{FABADF86-3981-4785-AF56-F8BD454A80E3}" type="parTrans" cxnId="{A184AEC6-4B3A-4DFE-B40B-14146A192285}">
      <dgm:prSet/>
      <dgm:spPr/>
      <dgm:t>
        <a:bodyPr/>
        <a:lstStyle/>
        <a:p>
          <a:endParaRPr lang="es-CL"/>
        </a:p>
      </dgm:t>
    </dgm:pt>
    <dgm:pt modelId="{66845022-C129-4A97-AA1C-50985EE22C1A}" type="sibTrans" cxnId="{A184AEC6-4B3A-4DFE-B40B-14146A192285}">
      <dgm:prSet/>
      <dgm:spPr/>
      <dgm:t>
        <a:bodyPr/>
        <a:lstStyle/>
        <a:p>
          <a:endParaRPr lang="es-CL"/>
        </a:p>
      </dgm:t>
    </dgm:pt>
    <dgm:pt modelId="{B5EE72AB-8FB9-47FE-9490-8E0D15C47404}">
      <dgm:prSet phldrT="[Texto]" custT="1"/>
      <dgm:spPr/>
      <dgm:t>
        <a:bodyPr/>
        <a:lstStyle/>
        <a:p>
          <a:pPr algn="just"/>
          <a:endParaRPr lang="es-MX" sz="900" dirty="0"/>
        </a:p>
        <a:p>
          <a:pPr algn="just"/>
          <a:r>
            <a:rPr lang="es-MX" sz="900" b="1" dirty="0"/>
            <a:t>-</a:t>
          </a:r>
          <a:r>
            <a:rPr lang="es-MX" sz="1200" b="1" dirty="0">
              <a:latin typeface="Arial" panose="020B0604020202020204" pitchFamily="34" charset="0"/>
              <a:cs typeface="Arial" panose="020B0604020202020204" pitchFamily="34" charset="0"/>
            </a:rPr>
            <a:t>NO</a:t>
          </a:r>
          <a:r>
            <a:rPr lang="es-MX" sz="1200" dirty="0">
              <a:latin typeface="Arial" panose="020B0604020202020204" pitchFamily="34" charset="0"/>
              <a:cs typeface="Arial" panose="020B0604020202020204" pitchFamily="34" charset="0"/>
            </a:rPr>
            <a:t> se presentan indicaciones </a:t>
          </a:r>
          <a:endParaRPr lang="es-CL" sz="1200" dirty="0">
            <a:latin typeface="Arial" panose="020B0604020202020204" pitchFamily="34" charset="0"/>
            <a:cs typeface="Arial" panose="020B0604020202020204" pitchFamily="34" charset="0"/>
          </a:endParaRPr>
        </a:p>
      </dgm:t>
    </dgm:pt>
    <dgm:pt modelId="{9CA63034-30E7-43CC-A867-64BF97D8B2A3}" type="parTrans" cxnId="{DE57006E-14DD-4071-9A36-79A07FD4F679}">
      <dgm:prSet/>
      <dgm:spPr/>
      <dgm:t>
        <a:bodyPr/>
        <a:lstStyle/>
        <a:p>
          <a:endParaRPr lang="es-CL"/>
        </a:p>
      </dgm:t>
    </dgm:pt>
    <dgm:pt modelId="{EA195A45-D9C4-4F42-B949-39C2E2C3D197}" type="sibTrans" cxnId="{DE57006E-14DD-4071-9A36-79A07FD4F679}">
      <dgm:prSet/>
      <dgm:spPr/>
      <dgm:t>
        <a:bodyPr/>
        <a:lstStyle/>
        <a:p>
          <a:endParaRPr lang="es-CL"/>
        </a:p>
      </dgm:t>
    </dgm:pt>
    <dgm:pt modelId="{5FC6FC78-1833-450A-9A92-BC477C0E1A82}">
      <dgm:prSet custT="1"/>
      <dgm:spPr/>
      <dgm:t>
        <a:bodyPr/>
        <a:lstStyle/>
        <a:p>
          <a:pPr algn="just"/>
          <a:r>
            <a:rPr lang="es-MX" sz="1200" dirty="0">
              <a:latin typeface="Arial" panose="020B0604020202020204" pitchFamily="34" charset="0"/>
              <a:cs typeface="Arial" panose="020B0604020202020204" pitchFamily="34" charset="0"/>
            </a:rPr>
            <a:t>Cámara debe aprobar en particular 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según quorum de aprobación. </a:t>
          </a:r>
          <a:endParaRPr lang="es-CL" sz="1200" dirty="0">
            <a:latin typeface="Arial" panose="020B0604020202020204" pitchFamily="34" charset="0"/>
            <a:cs typeface="Arial" panose="020B0604020202020204" pitchFamily="34" charset="0"/>
          </a:endParaRPr>
        </a:p>
      </dgm:t>
    </dgm:pt>
    <dgm:pt modelId="{B46C5817-E1EF-48BD-9A17-4E9024FCE515}" type="parTrans" cxnId="{C3F7D854-DBD0-4828-B76D-0DFF870DDC46}">
      <dgm:prSet/>
      <dgm:spPr/>
      <dgm:t>
        <a:bodyPr/>
        <a:lstStyle/>
        <a:p>
          <a:endParaRPr lang="es-CL"/>
        </a:p>
      </dgm:t>
    </dgm:pt>
    <dgm:pt modelId="{45859D1E-BD9A-41CC-A085-FD3DBFDC5855}" type="sibTrans" cxnId="{C3F7D854-DBD0-4828-B76D-0DFF870DDC46}">
      <dgm:prSet/>
      <dgm:spPr/>
      <dgm:t>
        <a:bodyPr/>
        <a:lstStyle/>
        <a:p>
          <a:endParaRPr lang="es-CL"/>
        </a:p>
      </dgm:t>
    </dgm:pt>
    <dgm:pt modelId="{63F6DA86-A211-4FB3-8EEC-D081195C0270}" type="pres">
      <dgm:prSet presAssocID="{0FC1CAD1-7A12-4F08-B517-51058075F50C}" presName="rootnode" presStyleCnt="0">
        <dgm:presLayoutVars>
          <dgm:chMax/>
          <dgm:chPref/>
          <dgm:dir/>
          <dgm:animLvl val="lvl"/>
        </dgm:presLayoutVars>
      </dgm:prSet>
      <dgm:spPr/>
    </dgm:pt>
    <dgm:pt modelId="{341CDA58-4DBE-476F-80C6-5E6298022FD5}" type="pres">
      <dgm:prSet presAssocID="{AF461E3C-1126-4A5C-B60E-4F6C19118D7B}" presName="composite" presStyleCnt="0"/>
      <dgm:spPr/>
    </dgm:pt>
    <dgm:pt modelId="{E250DA9A-9236-469B-A968-7F3B13A34B6E}" type="pres">
      <dgm:prSet presAssocID="{AF461E3C-1126-4A5C-B60E-4F6C19118D7B}" presName="bentUpArrow1" presStyleLbl="alignImgPlace1" presStyleIdx="0" presStyleCnt="5"/>
      <dgm:spPr/>
    </dgm:pt>
    <dgm:pt modelId="{AA719AA0-A733-4E45-B610-2D24ABE837F1}" type="pres">
      <dgm:prSet presAssocID="{AF461E3C-1126-4A5C-B60E-4F6C19118D7B}" presName="ParentText" presStyleLbl="node1" presStyleIdx="0" presStyleCnt="6">
        <dgm:presLayoutVars>
          <dgm:chMax val="1"/>
          <dgm:chPref val="1"/>
          <dgm:bulletEnabled val="1"/>
        </dgm:presLayoutVars>
      </dgm:prSet>
      <dgm:spPr/>
    </dgm:pt>
    <dgm:pt modelId="{3BAF6493-B112-455B-8D67-7C46EF1C6859}" type="pres">
      <dgm:prSet presAssocID="{AF461E3C-1126-4A5C-B60E-4F6C19118D7B}" presName="ChildText" presStyleLbl="revTx" presStyleIdx="0" presStyleCnt="5">
        <dgm:presLayoutVars>
          <dgm:chMax val="0"/>
          <dgm:chPref val="0"/>
          <dgm:bulletEnabled val="1"/>
        </dgm:presLayoutVars>
      </dgm:prSet>
      <dgm:spPr/>
    </dgm:pt>
    <dgm:pt modelId="{561FFD2B-EF4D-4627-BA26-FC8D949A80B2}" type="pres">
      <dgm:prSet presAssocID="{BC02D928-1DB4-451B-82CB-82E512CAA430}" presName="sibTrans" presStyleCnt="0"/>
      <dgm:spPr/>
    </dgm:pt>
    <dgm:pt modelId="{60F5F04D-A1AC-4024-B646-1439E27FD874}" type="pres">
      <dgm:prSet presAssocID="{232E22DA-5DC6-49BE-BD86-84A47DB5B764}" presName="composite" presStyleCnt="0"/>
      <dgm:spPr/>
    </dgm:pt>
    <dgm:pt modelId="{1B6404D3-60F0-457F-AA91-471B2C671712}" type="pres">
      <dgm:prSet presAssocID="{232E22DA-5DC6-49BE-BD86-84A47DB5B764}" presName="bentUpArrow1" presStyleLbl="alignImgPlace1" presStyleIdx="1" presStyleCnt="5"/>
      <dgm:spPr/>
    </dgm:pt>
    <dgm:pt modelId="{ED20B383-30C3-4165-8624-2E654A8704DA}" type="pres">
      <dgm:prSet presAssocID="{232E22DA-5DC6-49BE-BD86-84A47DB5B764}" presName="ParentText" presStyleLbl="node1" presStyleIdx="1" presStyleCnt="6" custScaleX="122971">
        <dgm:presLayoutVars>
          <dgm:chMax val="1"/>
          <dgm:chPref val="1"/>
          <dgm:bulletEnabled val="1"/>
        </dgm:presLayoutVars>
      </dgm:prSet>
      <dgm:spPr/>
    </dgm:pt>
    <dgm:pt modelId="{3412536C-2ADA-4F2A-810D-8E5287B571CC}" type="pres">
      <dgm:prSet presAssocID="{232E22DA-5DC6-49BE-BD86-84A47DB5B764}" presName="ChildText" presStyleLbl="revTx" presStyleIdx="1" presStyleCnt="5">
        <dgm:presLayoutVars>
          <dgm:chMax val="0"/>
          <dgm:chPref val="0"/>
          <dgm:bulletEnabled val="1"/>
        </dgm:presLayoutVars>
      </dgm:prSet>
      <dgm:spPr/>
    </dgm:pt>
    <dgm:pt modelId="{9D9AD8E4-2878-4ED9-A825-4566F1F36600}" type="pres">
      <dgm:prSet presAssocID="{78B6CC93-3CDB-4748-BCBA-1015F2B6DAA0}" presName="sibTrans" presStyleCnt="0"/>
      <dgm:spPr/>
    </dgm:pt>
    <dgm:pt modelId="{62C7BFF1-F2B8-4469-B7AC-90A7C1DFA934}" type="pres">
      <dgm:prSet presAssocID="{A33EC33C-1303-4F40-BE17-105E6FD7408A}" presName="composite" presStyleCnt="0"/>
      <dgm:spPr/>
    </dgm:pt>
    <dgm:pt modelId="{F2F6C780-320F-4A8B-A39B-DCAF2FE168B3}" type="pres">
      <dgm:prSet presAssocID="{A33EC33C-1303-4F40-BE17-105E6FD7408A}" presName="bentUpArrow1" presStyleLbl="alignImgPlace1" presStyleIdx="2" presStyleCnt="5"/>
      <dgm:spPr/>
    </dgm:pt>
    <dgm:pt modelId="{A973DB94-3D93-49DD-A65B-AA8D18801C58}" type="pres">
      <dgm:prSet presAssocID="{A33EC33C-1303-4F40-BE17-105E6FD7408A}" presName="ParentText" presStyleLbl="node1" presStyleIdx="2" presStyleCnt="6" custScaleX="130449">
        <dgm:presLayoutVars>
          <dgm:chMax val="1"/>
          <dgm:chPref val="1"/>
          <dgm:bulletEnabled val="1"/>
        </dgm:presLayoutVars>
      </dgm:prSet>
      <dgm:spPr/>
    </dgm:pt>
    <dgm:pt modelId="{2937AB47-56CF-4629-9944-F791E9A4FBC4}" type="pres">
      <dgm:prSet presAssocID="{A33EC33C-1303-4F40-BE17-105E6FD7408A}" presName="ChildText" presStyleLbl="revTx" presStyleIdx="2" presStyleCnt="5">
        <dgm:presLayoutVars>
          <dgm:chMax val="0"/>
          <dgm:chPref val="0"/>
          <dgm:bulletEnabled val="1"/>
        </dgm:presLayoutVars>
      </dgm:prSet>
      <dgm:spPr/>
    </dgm:pt>
    <dgm:pt modelId="{6F18D9A6-96CA-484B-B702-6EB4705CA5FC}" type="pres">
      <dgm:prSet presAssocID="{730E12D3-E16D-4BA3-954E-91A55D8AAD44}" presName="sibTrans" presStyleCnt="0"/>
      <dgm:spPr/>
    </dgm:pt>
    <dgm:pt modelId="{26271E7F-FAEC-485A-8F98-E53022FF2AC2}" type="pres">
      <dgm:prSet presAssocID="{47581ACF-0509-4C2C-AA1E-9FB09C833370}" presName="composite" presStyleCnt="0"/>
      <dgm:spPr/>
    </dgm:pt>
    <dgm:pt modelId="{D49DEF87-A194-4533-9FE5-6510984A1000}" type="pres">
      <dgm:prSet presAssocID="{47581ACF-0509-4C2C-AA1E-9FB09C833370}" presName="bentUpArrow1" presStyleLbl="alignImgPlace1" presStyleIdx="3" presStyleCnt="5"/>
      <dgm:spPr/>
    </dgm:pt>
    <dgm:pt modelId="{37E3E4ED-9A6C-45C8-BA55-E9419C349F61}" type="pres">
      <dgm:prSet presAssocID="{47581ACF-0509-4C2C-AA1E-9FB09C833370}" presName="ParentText" presStyleLbl="node1" presStyleIdx="3" presStyleCnt="6" custScaleX="120597">
        <dgm:presLayoutVars>
          <dgm:chMax val="1"/>
          <dgm:chPref val="1"/>
          <dgm:bulletEnabled val="1"/>
        </dgm:presLayoutVars>
      </dgm:prSet>
      <dgm:spPr/>
    </dgm:pt>
    <dgm:pt modelId="{092C47B1-38C3-42AB-8E07-F17C9927485B}" type="pres">
      <dgm:prSet presAssocID="{47581ACF-0509-4C2C-AA1E-9FB09C833370}" presName="ChildText" presStyleLbl="revTx" presStyleIdx="3" presStyleCnt="5">
        <dgm:presLayoutVars>
          <dgm:chMax val="0"/>
          <dgm:chPref val="0"/>
          <dgm:bulletEnabled val="1"/>
        </dgm:presLayoutVars>
      </dgm:prSet>
      <dgm:spPr/>
    </dgm:pt>
    <dgm:pt modelId="{C5838276-4A7E-49BD-80C4-92B6B5AEDD3C}" type="pres">
      <dgm:prSet presAssocID="{66845022-C129-4A97-AA1C-50985EE22C1A}" presName="sibTrans" presStyleCnt="0"/>
      <dgm:spPr/>
    </dgm:pt>
    <dgm:pt modelId="{79F815B1-BCB5-4D78-90CE-24CF7C5D0CE7}" type="pres">
      <dgm:prSet presAssocID="{B5EE72AB-8FB9-47FE-9490-8E0D15C47404}" presName="composite" presStyleCnt="0"/>
      <dgm:spPr/>
    </dgm:pt>
    <dgm:pt modelId="{BD2E2B3C-90A7-4B3C-9EB6-4DB289F7E833}" type="pres">
      <dgm:prSet presAssocID="{B5EE72AB-8FB9-47FE-9490-8E0D15C47404}" presName="bentUpArrow1" presStyleLbl="alignImgPlace1" presStyleIdx="4" presStyleCnt="5"/>
      <dgm:spPr/>
    </dgm:pt>
    <dgm:pt modelId="{81655B21-34D3-400E-AD08-DAFCD9DE5381}" type="pres">
      <dgm:prSet presAssocID="{B5EE72AB-8FB9-47FE-9490-8E0D15C47404}" presName="ParentText" presStyleLbl="node1" presStyleIdx="4" presStyleCnt="6" custScaleX="131562">
        <dgm:presLayoutVars>
          <dgm:chMax val="1"/>
          <dgm:chPref val="1"/>
          <dgm:bulletEnabled val="1"/>
        </dgm:presLayoutVars>
      </dgm:prSet>
      <dgm:spPr/>
    </dgm:pt>
    <dgm:pt modelId="{9DD35AAE-5EFC-4F17-B731-37B250FFF9C1}" type="pres">
      <dgm:prSet presAssocID="{B5EE72AB-8FB9-47FE-9490-8E0D15C47404}" presName="ChildText" presStyleLbl="revTx" presStyleIdx="4" presStyleCnt="5">
        <dgm:presLayoutVars>
          <dgm:chMax val="0"/>
          <dgm:chPref val="0"/>
          <dgm:bulletEnabled val="1"/>
        </dgm:presLayoutVars>
      </dgm:prSet>
      <dgm:spPr/>
    </dgm:pt>
    <dgm:pt modelId="{415C72C6-FE71-4B80-AD6A-7D9B4E0F7A8B}" type="pres">
      <dgm:prSet presAssocID="{EA195A45-D9C4-4F42-B949-39C2E2C3D197}" presName="sibTrans" presStyleCnt="0"/>
      <dgm:spPr/>
    </dgm:pt>
    <dgm:pt modelId="{CD6F4145-9C39-4405-B29F-50F3AB00E332}" type="pres">
      <dgm:prSet presAssocID="{5FC6FC78-1833-450A-9A92-BC477C0E1A82}" presName="composite" presStyleCnt="0"/>
      <dgm:spPr/>
    </dgm:pt>
    <dgm:pt modelId="{0D46165F-C384-4B72-B720-8F524E9FB8EE}" type="pres">
      <dgm:prSet presAssocID="{5FC6FC78-1833-450A-9A92-BC477C0E1A82}" presName="ParentText" presStyleLbl="node1" presStyleIdx="5" presStyleCnt="6" custScaleX="125506">
        <dgm:presLayoutVars>
          <dgm:chMax val="1"/>
          <dgm:chPref val="1"/>
          <dgm:bulletEnabled val="1"/>
        </dgm:presLayoutVars>
      </dgm:prSet>
      <dgm:spPr/>
    </dgm:pt>
  </dgm:ptLst>
  <dgm:cxnLst>
    <dgm:cxn modelId="{87C3D00A-E4A0-4F1E-8B97-43B156D2B087}" type="presOf" srcId="{5FC6FC78-1833-450A-9A92-BC477C0E1A82}" destId="{0D46165F-C384-4B72-B720-8F524E9FB8EE}" srcOrd="0" destOrd="0" presId="urn:microsoft.com/office/officeart/2005/8/layout/StepDownProcess"/>
    <dgm:cxn modelId="{208C4D1A-2A76-4ADA-902F-E13CA7466277}" type="presOf" srcId="{232E22DA-5DC6-49BE-BD86-84A47DB5B764}" destId="{ED20B383-30C3-4165-8624-2E654A8704DA}" srcOrd="0" destOrd="0" presId="urn:microsoft.com/office/officeart/2005/8/layout/StepDownProcess"/>
    <dgm:cxn modelId="{014F103D-174B-4761-B889-E28A1041B158}" type="presOf" srcId="{A33EC33C-1303-4F40-BE17-105E6FD7408A}" destId="{A973DB94-3D93-49DD-A65B-AA8D18801C58}" srcOrd="0" destOrd="0" presId="urn:microsoft.com/office/officeart/2005/8/layout/StepDownProcess"/>
    <dgm:cxn modelId="{EB765666-F629-44FF-BE75-B2A8235DF59D}" type="presOf" srcId="{AF461E3C-1126-4A5C-B60E-4F6C19118D7B}" destId="{AA719AA0-A733-4E45-B610-2D24ABE837F1}" srcOrd="0" destOrd="0" presId="urn:microsoft.com/office/officeart/2005/8/layout/StepDownProcess"/>
    <dgm:cxn modelId="{DE57006E-14DD-4071-9A36-79A07FD4F679}" srcId="{0FC1CAD1-7A12-4F08-B517-51058075F50C}" destId="{B5EE72AB-8FB9-47FE-9490-8E0D15C47404}" srcOrd="4" destOrd="0" parTransId="{9CA63034-30E7-43CC-A867-64BF97D8B2A3}" sibTransId="{EA195A45-D9C4-4F42-B949-39C2E2C3D197}"/>
    <dgm:cxn modelId="{C3F7D854-DBD0-4828-B76D-0DFF870DDC46}" srcId="{0FC1CAD1-7A12-4F08-B517-51058075F50C}" destId="{5FC6FC78-1833-450A-9A92-BC477C0E1A82}" srcOrd="5" destOrd="0" parTransId="{B46C5817-E1EF-48BD-9A17-4E9024FCE515}" sibTransId="{45859D1E-BD9A-41CC-A085-FD3DBFDC5855}"/>
    <dgm:cxn modelId="{B1F53E58-22D9-431E-9655-E79E14D157D8}" type="presOf" srcId="{0FC1CAD1-7A12-4F08-B517-51058075F50C}" destId="{63F6DA86-A211-4FB3-8EEC-D081195C0270}" srcOrd="0" destOrd="0" presId="urn:microsoft.com/office/officeart/2005/8/layout/StepDownProcess"/>
    <dgm:cxn modelId="{CC050883-9DDF-44AC-80B6-8605D8ADAC79}" srcId="{0FC1CAD1-7A12-4F08-B517-51058075F50C}" destId="{232E22DA-5DC6-49BE-BD86-84A47DB5B764}" srcOrd="1" destOrd="0" parTransId="{03D32757-4E61-4F83-9EAC-AF3CDEF1B577}" sibTransId="{78B6CC93-3CDB-4748-BCBA-1015F2B6DAA0}"/>
    <dgm:cxn modelId="{2FC088AC-E986-40E1-8BAE-D0CE74F23D1F}" srcId="{0FC1CAD1-7A12-4F08-B517-51058075F50C}" destId="{AF461E3C-1126-4A5C-B60E-4F6C19118D7B}" srcOrd="0" destOrd="0" parTransId="{5BBDC940-189A-4271-98EF-1ABD491026E4}" sibTransId="{BC02D928-1DB4-451B-82CB-82E512CAA430}"/>
    <dgm:cxn modelId="{632F40AF-0845-489A-8996-B7CA2C068B0C}" type="presOf" srcId="{47581ACF-0509-4C2C-AA1E-9FB09C833370}" destId="{37E3E4ED-9A6C-45C8-BA55-E9419C349F61}" srcOrd="0" destOrd="0" presId="urn:microsoft.com/office/officeart/2005/8/layout/StepDownProcess"/>
    <dgm:cxn modelId="{35F922B7-5D90-47AB-9655-B6EB6D1BDF3D}" srcId="{0FC1CAD1-7A12-4F08-B517-51058075F50C}" destId="{A33EC33C-1303-4F40-BE17-105E6FD7408A}" srcOrd="2" destOrd="0" parTransId="{948CC2A3-4C36-45AE-AE9E-5C4269ECF84E}" sibTransId="{730E12D3-E16D-4BA3-954E-91A55D8AAD44}"/>
    <dgm:cxn modelId="{A184AEC6-4B3A-4DFE-B40B-14146A192285}" srcId="{0FC1CAD1-7A12-4F08-B517-51058075F50C}" destId="{47581ACF-0509-4C2C-AA1E-9FB09C833370}" srcOrd="3" destOrd="0" parTransId="{FABADF86-3981-4785-AF56-F8BD454A80E3}" sibTransId="{66845022-C129-4A97-AA1C-50985EE22C1A}"/>
    <dgm:cxn modelId="{76B113D2-8687-4E49-80E9-EB190E19C23C}" type="presOf" srcId="{B5EE72AB-8FB9-47FE-9490-8E0D15C47404}" destId="{81655B21-34D3-400E-AD08-DAFCD9DE5381}" srcOrd="0" destOrd="0" presId="urn:microsoft.com/office/officeart/2005/8/layout/StepDownProcess"/>
    <dgm:cxn modelId="{2585D9DC-868C-490F-9895-6846F9E5DAE7}" type="presParOf" srcId="{63F6DA86-A211-4FB3-8EEC-D081195C0270}" destId="{341CDA58-4DBE-476F-80C6-5E6298022FD5}" srcOrd="0" destOrd="0" presId="urn:microsoft.com/office/officeart/2005/8/layout/StepDownProcess"/>
    <dgm:cxn modelId="{61743199-3B58-4DD4-9771-FFA9B5E248CF}" type="presParOf" srcId="{341CDA58-4DBE-476F-80C6-5E6298022FD5}" destId="{E250DA9A-9236-469B-A968-7F3B13A34B6E}" srcOrd="0" destOrd="0" presId="urn:microsoft.com/office/officeart/2005/8/layout/StepDownProcess"/>
    <dgm:cxn modelId="{94FD883D-5242-4690-8195-3C416E8C8AFD}" type="presParOf" srcId="{341CDA58-4DBE-476F-80C6-5E6298022FD5}" destId="{AA719AA0-A733-4E45-B610-2D24ABE837F1}" srcOrd="1" destOrd="0" presId="urn:microsoft.com/office/officeart/2005/8/layout/StepDownProcess"/>
    <dgm:cxn modelId="{44F30945-A6F3-4EB4-B4E4-1BD0A966DFD3}" type="presParOf" srcId="{341CDA58-4DBE-476F-80C6-5E6298022FD5}" destId="{3BAF6493-B112-455B-8D67-7C46EF1C6859}" srcOrd="2" destOrd="0" presId="urn:microsoft.com/office/officeart/2005/8/layout/StepDownProcess"/>
    <dgm:cxn modelId="{D46B96BE-FED6-4EA3-99B9-F71DE6AC84B4}" type="presParOf" srcId="{63F6DA86-A211-4FB3-8EEC-D081195C0270}" destId="{561FFD2B-EF4D-4627-BA26-FC8D949A80B2}" srcOrd="1" destOrd="0" presId="urn:microsoft.com/office/officeart/2005/8/layout/StepDownProcess"/>
    <dgm:cxn modelId="{303875BF-33DA-458F-B42C-4AD58041A18A}" type="presParOf" srcId="{63F6DA86-A211-4FB3-8EEC-D081195C0270}" destId="{60F5F04D-A1AC-4024-B646-1439E27FD874}" srcOrd="2" destOrd="0" presId="urn:microsoft.com/office/officeart/2005/8/layout/StepDownProcess"/>
    <dgm:cxn modelId="{13B23B0A-B668-4C81-8AA7-65C0F05B035F}" type="presParOf" srcId="{60F5F04D-A1AC-4024-B646-1439E27FD874}" destId="{1B6404D3-60F0-457F-AA91-471B2C671712}" srcOrd="0" destOrd="0" presId="urn:microsoft.com/office/officeart/2005/8/layout/StepDownProcess"/>
    <dgm:cxn modelId="{968BEABA-2E95-46D4-8EF4-A3C5480E9113}" type="presParOf" srcId="{60F5F04D-A1AC-4024-B646-1439E27FD874}" destId="{ED20B383-30C3-4165-8624-2E654A8704DA}" srcOrd="1" destOrd="0" presId="urn:microsoft.com/office/officeart/2005/8/layout/StepDownProcess"/>
    <dgm:cxn modelId="{778F9FCC-6E1A-4239-AAAE-A453EE0152E8}" type="presParOf" srcId="{60F5F04D-A1AC-4024-B646-1439E27FD874}" destId="{3412536C-2ADA-4F2A-810D-8E5287B571CC}" srcOrd="2" destOrd="0" presId="urn:microsoft.com/office/officeart/2005/8/layout/StepDownProcess"/>
    <dgm:cxn modelId="{11697969-068A-4CAB-9C2B-D5C632B23CDE}" type="presParOf" srcId="{63F6DA86-A211-4FB3-8EEC-D081195C0270}" destId="{9D9AD8E4-2878-4ED9-A825-4566F1F36600}" srcOrd="3" destOrd="0" presId="urn:microsoft.com/office/officeart/2005/8/layout/StepDownProcess"/>
    <dgm:cxn modelId="{21B4011A-EE67-4E8E-B8FF-57952706F595}" type="presParOf" srcId="{63F6DA86-A211-4FB3-8EEC-D081195C0270}" destId="{62C7BFF1-F2B8-4469-B7AC-90A7C1DFA934}" srcOrd="4" destOrd="0" presId="urn:microsoft.com/office/officeart/2005/8/layout/StepDownProcess"/>
    <dgm:cxn modelId="{1D9E2255-6682-4CD5-9AE0-D1E65D1FF755}" type="presParOf" srcId="{62C7BFF1-F2B8-4469-B7AC-90A7C1DFA934}" destId="{F2F6C780-320F-4A8B-A39B-DCAF2FE168B3}" srcOrd="0" destOrd="0" presId="urn:microsoft.com/office/officeart/2005/8/layout/StepDownProcess"/>
    <dgm:cxn modelId="{67CFEFCF-3532-4275-8398-3B393735E996}" type="presParOf" srcId="{62C7BFF1-F2B8-4469-B7AC-90A7C1DFA934}" destId="{A973DB94-3D93-49DD-A65B-AA8D18801C58}" srcOrd="1" destOrd="0" presId="urn:microsoft.com/office/officeart/2005/8/layout/StepDownProcess"/>
    <dgm:cxn modelId="{38B560FB-F7D7-4252-9B28-DE92C02B5AFE}" type="presParOf" srcId="{62C7BFF1-F2B8-4469-B7AC-90A7C1DFA934}" destId="{2937AB47-56CF-4629-9944-F791E9A4FBC4}" srcOrd="2" destOrd="0" presId="urn:microsoft.com/office/officeart/2005/8/layout/StepDownProcess"/>
    <dgm:cxn modelId="{6EF13A1A-6670-4653-8CAF-7164C4F05A46}" type="presParOf" srcId="{63F6DA86-A211-4FB3-8EEC-D081195C0270}" destId="{6F18D9A6-96CA-484B-B702-6EB4705CA5FC}" srcOrd="5" destOrd="0" presId="urn:microsoft.com/office/officeart/2005/8/layout/StepDownProcess"/>
    <dgm:cxn modelId="{EA52204A-9E1B-45D3-8BAE-58B8FEA285AA}" type="presParOf" srcId="{63F6DA86-A211-4FB3-8EEC-D081195C0270}" destId="{26271E7F-FAEC-485A-8F98-E53022FF2AC2}" srcOrd="6" destOrd="0" presId="urn:microsoft.com/office/officeart/2005/8/layout/StepDownProcess"/>
    <dgm:cxn modelId="{278D86F2-DD0F-4503-B9AD-B348EC4FA69C}" type="presParOf" srcId="{26271E7F-FAEC-485A-8F98-E53022FF2AC2}" destId="{D49DEF87-A194-4533-9FE5-6510984A1000}" srcOrd="0" destOrd="0" presId="urn:microsoft.com/office/officeart/2005/8/layout/StepDownProcess"/>
    <dgm:cxn modelId="{3E652E6E-2D73-4278-B2A0-4898775CACAF}" type="presParOf" srcId="{26271E7F-FAEC-485A-8F98-E53022FF2AC2}" destId="{37E3E4ED-9A6C-45C8-BA55-E9419C349F61}" srcOrd="1" destOrd="0" presId="urn:microsoft.com/office/officeart/2005/8/layout/StepDownProcess"/>
    <dgm:cxn modelId="{AC74774C-30A3-4114-8209-155CAA26C466}" type="presParOf" srcId="{26271E7F-FAEC-485A-8F98-E53022FF2AC2}" destId="{092C47B1-38C3-42AB-8E07-F17C9927485B}" srcOrd="2" destOrd="0" presId="urn:microsoft.com/office/officeart/2005/8/layout/StepDownProcess"/>
    <dgm:cxn modelId="{177665EE-C106-48C1-AD39-0F3281DB58BD}" type="presParOf" srcId="{63F6DA86-A211-4FB3-8EEC-D081195C0270}" destId="{C5838276-4A7E-49BD-80C4-92B6B5AEDD3C}" srcOrd="7" destOrd="0" presId="urn:microsoft.com/office/officeart/2005/8/layout/StepDownProcess"/>
    <dgm:cxn modelId="{6AC97DBC-AC99-4083-B364-BFAE97960B49}" type="presParOf" srcId="{63F6DA86-A211-4FB3-8EEC-D081195C0270}" destId="{79F815B1-BCB5-4D78-90CE-24CF7C5D0CE7}" srcOrd="8" destOrd="0" presId="urn:microsoft.com/office/officeart/2005/8/layout/StepDownProcess"/>
    <dgm:cxn modelId="{91E144F8-0C8D-46E4-917E-648D64B4BF18}" type="presParOf" srcId="{79F815B1-BCB5-4D78-90CE-24CF7C5D0CE7}" destId="{BD2E2B3C-90A7-4B3C-9EB6-4DB289F7E833}" srcOrd="0" destOrd="0" presId="urn:microsoft.com/office/officeart/2005/8/layout/StepDownProcess"/>
    <dgm:cxn modelId="{506C1EA4-2424-4D37-8A34-21DED16885E1}" type="presParOf" srcId="{79F815B1-BCB5-4D78-90CE-24CF7C5D0CE7}" destId="{81655B21-34D3-400E-AD08-DAFCD9DE5381}" srcOrd="1" destOrd="0" presId="urn:microsoft.com/office/officeart/2005/8/layout/StepDownProcess"/>
    <dgm:cxn modelId="{33338C6A-E37B-4CA1-B6F0-25C1A515D8D5}" type="presParOf" srcId="{79F815B1-BCB5-4D78-90CE-24CF7C5D0CE7}" destId="{9DD35AAE-5EFC-4F17-B731-37B250FFF9C1}" srcOrd="2" destOrd="0" presId="urn:microsoft.com/office/officeart/2005/8/layout/StepDownProcess"/>
    <dgm:cxn modelId="{A49D3FE1-98D9-4617-887D-5D5538DFD74B}" type="presParOf" srcId="{63F6DA86-A211-4FB3-8EEC-D081195C0270}" destId="{415C72C6-FE71-4B80-AD6A-7D9B4E0F7A8B}" srcOrd="9" destOrd="0" presId="urn:microsoft.com/office/officeart/2005/8/layout/StepDownProcess"/>
    <dgm:cxn modelId="{2BF1552D-C58C-4B05-9C39-4B8E12CC5666}" type="presParOf" srcId="{63F6DA86-A211-4FB3-8EEC-D081195C0270}" destId="{CD6F4145-9C39-4405-B29F-50F3AB00E332}" srcOrd="10" destOrd="0" presId="urn:microsoft.com/office/officeart/2005/8/layout/StepDownProcess"/>
    <dgm:cxn modelId="{08900838-9319-4B3D-A89B-81EA4F93C731}" type="presParOf" srcId="{CD6F4145-9C39-4405-B29F-50F3AB00E332}" destId="{0D46165F-C384-4B72-B720-8F524E9FB8EE}"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C1CAD1-7A12-4F08-B517-51058075F50C}"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s-CL"/>
        </a:p>
      </dgm:t>
    </dgm:pt>
    <dgm:pt modelId="{B5EE72AB-8FB9-47FE-9490-8E0D15C47404}">
      <dgm:prSet phldrT="[Texto]" custT="1"/>
      <dgm:spPr/>
      <dgm:t>
        <a:bodyPr/>
        <a:lstStyle/>
        <a:p>
          <a:pPr algn="ctr"/>
          <a:r>
            <a:rPr lang="es-MX" sz="1000" b="1" u="sng" dirty="0">
              <a:latin typeface="Arial" panose="020B0604020202020204" pitchFamily="34" charset="0"/>
              <a:cs typeface="Arial" panose="020B0604020202020204" pitchFamily="34" charset="0"/>
            </a:rPr>
            <a:t>MODIFICA</a:t>
          </a:r>
        </a:p>
        <a:p>
          <a:pPr algn="ctr"/>
          <a:r>
            <a:rPr lang="es-MX" sz="900" dirty="0">
              <a:latin typeface="Arial" panose="020B0604020202020204" pitchFamily="34" charset="0"/>
              <a:cs typeface="Arial" panose="020B0604020202020204" pitchFamily="34" charset="0"/>
            </a:rPr>
            <a:t>Vuelve a la cámara de origen.</a:t>
          </a:r>
        </a:p>
        <a:p>
          <a:pPr algn="ctr">
            <a:buFont typeface="Wingdings" panose="05000000000000000000" pitchFamily="2" charset="2"/>
            <a:buChar char="§"/>
          </a:pPr>
          <a:r>
            <a:rPr lang="es-MX" sz="900" b="1" dirty="0">
              <a:latin typeface="Arial" panose="020B0604020202020204" pitchFamily="34" charset="0"/>
              <a:cs typeface="Arial" panose="020B0604020202020204" pitchFamily="34" charset="0"/>
            </a:rPr>
            <a:t>APRUEBA: </a:t>
          </a:r>
          <a:r>
            <a:rPr lang="es-MX" sz="900" dirty="0">
              <a:latin typeface="Arial" panose="020B0604020202020204" pitchFamily="34" charset="0"/>
              <a:cs typeface="Arial" panose="020B0604020202020204" pitchFamily="34" charset="0"/>
            </a:rPr>
            <a:t>Se envía al Pdte. Para su aprobación, promulgación y publicación.</a:t>
          </a:r>
        </a:p>
        <a:p>
          <a:pPr algn="ctr">
            <a:buFont typeface="Wingdings" panose="05000000000000000000" pitchFamily="2" charset="2"/>
            <a:buChar char="§"/>
          </a:pPr>
          <a:r>
            <a:rPr lang="es-MX" sz="900" b="1" dirty="0">
              <a:latin typeface="Arial" panose="020B0604020202020204" pitchFamily="34" charset="0"/>
              <a:cs typeface="Arial" panose="020B0604020202020204" pitchFamily="34" charset="0"/>
            </a:rPr>
            <a:t>RECHAZA: </a:t>
          </a:r>
          <a:r>
            <a:rPr lang="es-MX" sz="900" dirty="0">
              <a:latin typeface="Arial" panose="020B0604020202020204" pitchFamily="34" charset="0"/>
              <a:cs typeface="Arial" panose="020B0604020202020204" pitchFamily="34" charset="0"/>
            </a:rPr>
            <a:t>Nuevo texto en comisión mixta</a:t>
          </a:r>
          <a:endParaRPr lang="es-MX" sz="900" dirty="0"/>
        </a:p>
      </dgm:t>
    </dgm:pt>
    <dgm:pt modelId="{9CA63034-30E7-43CC-A867-64BF97D8B2A3}" type="parTrans" cxnId="{DE57006E-14DD-4071-9A36-79A07FD4F679}">
      <dgm:prSet/>
      <dgm:spPr/>
      <dgm:t>
        <a:bodyPr/>
        <a:lstStyle/>
        <a:p>
          <a:endParaRPr lang="es-CL"/>
        </a:p>
      </dgm:t>
    </dgm:pt>
    <dgm:pt modelId="{EA195A45-D9C4-4F42-B949-39C2E2C3D197}" type="sibTrans" cxnId="{DE57006E-14DD-4071-9A36-79A07FD4F679}">
      <dgm:prSet/>
      <dgm:spPr/>
      <dgm:t>
        <a:bodyPr/>
        <a:lstStyle/>
        <a:p>
          <a:endParaRPr lang="es-CL"/>
        </a:p>
      </dgm:t>
    </dgm:pt>
    <dgm:pt modelId="{9CCDC7AB-5CB4-49C4-B5AD-BFF7D2508FAD}">
      <dgm:prSet/>
      <dgm:spPr/>
      <dgm:t>
        <a:bodyPr/>
        <a:lstStyle/>
        <a:p>
          <a:r>
            <a:rPr lang="es-MX">
              <a:latin typeface="Arial" panose="020B0604020202020204" pitchFamily="34" charset="0"/>
              <a:cs typeface="Arial" panose="020B0604020202020204" pitchFamily="34" charset="0"/>
            </a:rPr>
            <a:t>Ingresa  PdL a la cámara revisora</a:t>
          </a:r>
          <a:endParaRPr lang="es-CL" dirty="0"/>
        </a:p>
      </dgm:t>
    </dgm:pt>
    <dgm:pt modelId="{B85DB903-7057-43F4-93E2-E5C268A66215}" type="parTrans" cxnId="{9DA04DF6-98DF-4E77-98A6-09CF3279F609}">
      <dgm:prSet/>
      <dgm:spPr/>
      <dgm:t>
        <a:bodyPr/>
        <a:lstStyle/>
        <a:p>
          <a:endParaRPr lang="es-CL"/>
        </a:p>
      </dgm:t>
    </dgm:pt>
    <dgm:pt modelId="{7EAE1F63-0FD7-4145-AA1A-B034FD341621}" type="sibTrans" cxnId="{9DA04DF6-98DF-4E77-98A6-09CF3279F609}">
      <dgm:prSet/>
      <dgm:spPr/>
      <dgm:t>
        <a:bodyPr/>
        <a:lstStyle/>
        <a:p>
          <a:endParaRPr lang="es-CL"/>
        </a:p>
      </dgm:t>
    </dgm:pt>
    <dgm:pt modelId="{3BB16230-6FB7-40A0-B6B1-61C5C8AB6C8B}">
      <dgm:prSet/>
      <dgm:spPr/>
      <dgm:t>
        <a:bodyPr/>
        <a:lstStyle/>
        <a:p>
          <a:r>
            <a:rPr lang="es-MX">
              <a:latin typeface="Arial" panose="020B0604020202020204" pitchFamily="34" charset="0"/>
              <a:cs typeface="Arial" panose="020B0604020202020204" pitchFamily="34" charset="0"/>
            </a:rPr>
            <a:t>Se estudia el proyecto en general y en particular</a:t>
          </a:r>
          <a:endParaRPr lang="es-CL" dirty="0">
            <a:latin typeface="Arial" panose="020B0604020202020204" pitchFamily="34" charset="0"/>
            <a:cs typeface="Arial" panose="020B0604020202020204" pitchFamily="34" charset="0"/>
          </a:endParaRPr>
        </a:p>
      </dgm:t>
    </dgm:pt>
    <dgm:pt modelId="{1E8D720E-0B5A-4055-926C-E6301469ECEA}" type="parTrans" cxnId="{5E7A8046-14F4-47B7-8762-61752802B062}">
      <dgm:prSet/>
      <dgm:spPr/>
      <dgm:t>
        <a:bodyPr/>
        <a:lstStyle/>
        <a:p>
          <a:endParaRPr lang="es-CL"/>
        </a:p>
      </dgm:t>
    </dgm:pt>
    <dgm:pt modelId="{5F42645B-FA75-4BC8-9B6A-69AB4FB7576D}" type="sibTrans" cxnId="{5E7A8046-14F4-47B7-8762-61752802B062}">
      <dgm:prSet/>
      <dgm:spPr/>
      <dgm:t>
        <a:bodyPr/>
        <a:lstStyle/>
        <a:p>
          <a:endParaRPr lang="es-CL"/>
        </a:p>
      </dgm:t>
    </dgm:pt>
    <dgm:pt modelId="{2DC2BB3A-D03F-4B5D-B23F-AB4A09A92E4E}">
      <dgm:prSet/>
      <dgm:spPr/>
      <dgm:t>
        <a:bodyPr/>
        <a:lstStyle/>
        <a:p>
          <a:r>
            <a:rPr lang="es-MX" dirty="0">
              <a:latin typeface="Arial" panose="020B0604020202020204" pitchFamily="34" charset="0"/>
              <a:cs typeface="Arial" panose="020B0604020202020204" pitchFamily="34" charset="0"/>
            </a:rPr>
            <a:t>Aprobar, modificar o rechazar el </a:t>
          </a:r>
          <a:r>
            <a:rPr lang="es-MX" dirty="0" err="1">
              <a:latin typeface="Arial" panose="020B0604020202020204" pitchFamily="34" charset="0"/>
              <a:cs typeface="Arial" panose="020B0604020202020204" pitchFamily="34" charset="0"/>
            </a:rPr>
            <a:t>PdL</a:t>
          </a:r>
          <a:r>
            <a:rPr lang="es-MX" dirty="0">
              <a:latin typeface="Arial" panose="020B0604020202020204" pitchFamily="34" charset="0"/>
              <a:cs typeface="Arial" panose="020B0604020202020204" pitchFamily="34" charset="0"/>
            </a:rPr>
            <a:t> enviado</a:t>
          </a:r>
          <a:endParaRPr lang="es-CL" dirty="0"/>
        </a:p>
      </dgm:t>
    </dgm:pt>
    <dgm:pt modelId="{CB48C972-FB2D-4E08-963C-C886247E54E3}" type="parTrans" cxnId="{36B7BF3A-0E61-4057-945E-32954EE90D73}">
      <dgm:prSet/>
      <dgm:spPr/>
      <dgm:t>
        <a:bodyPr/>
        <a:lstStyle/>
        <a:p>
          <a:endParaRPr lang="es-CL"/>
        </a:p>
      </dgm:t>
    </dgm:pt>
    <dgm:pt modelId="{5CCD299A-188F-4547-AF5E-F2BCE9F93084}" type="sibTrans" cxnId="{36B7BF3A-0E61-4057-945E-32954EE90D73}">
      <dgm:prSet/>
      <dgm:spPr/>
      <dgm:t>
        <a:bodyPr/>
        <a:lstStyle/>
        <a:p>
          <a:endParaRPr lang="es-CL"/>
        </a:p>
      </dgm:t>
    </dgm:pt>
    <dgm:pt modelId="{ED9749A0-7EE7-4D25-855C-B6B198BD4BB5}">
      <dgm:prSet/>
      <dgm:spPr/>
      <dgm:t>
        <a:bodyPr/>
        <a:lstStyle/>
        <a:p>
          <a:pPr algn="ctr"/>
          <a:r>
            <a:rPr lang="es-MX" b="1" u="sng" dirty="0">
              <a:latin typeface="Arial" panose="020B0604020202020204" pitchFamily="34" charset="0"/>
              <a:cs typeface="Arial" panose="020B0604020202020204" pitchFamily="34" charset="0"/>
            </a:rPr>
            <a:t>APRUEBA</a:t>
          </a:r>
        </a:p>
        <a:p>
          <a:pPr algn="just"/>
          <a:r>
            <a:rPr lang="es-MX" dirty="0">
              <a:latin typeface="Arial" panose="020B0604020202020204" pitchFamily="34" charset="0"/>
              <a:cs typeface="Arial" panose="020B0604020202020204" pitchFamily="34" charset="0"/>
            </a:rPr>
            <a:t>Se envía al Pdte. Si lo aprueba se promulga y publica la ley</a:t>
          </a:r>
          <a:endParaRPr lang="es-CL" dirty="0">
            <a:latin typeface="Arial" panose="020B0604020202020204" pitchFamily="34" charset="0"/>
            <a:cs typeface="Arial" panose="020B0604020202020204" pitchFamily="34" charset="0"/>
          </a:endParaRPr>
        </a:p>
      </dgm:t>
    </dgm:pt>
    <dgm:pt modelId="{A3CE09D6-116A-47A7-A898-F60AF9FC24D2}" type="parTrans" cxnId="{61D15FF8-2E5A-4585-AF19-AF6F174B08C0}">
      <dgm:prSet/>
      <dgm:spPr/>
      <dgm:t>
        <a:bodyPr/>
        <a:lstStyle/>
        <a:p>
          <a:endParaRPr lang="es-CL"/>
        </a:p>
      </dgm:t>
    </dgm:pt>
    <dgm:pt modelId="{1F14E4AC-90C9-4F29-A0B4-5B8ED9FEA0E0}" type="sibTrans" cxnId="{61D15FF8-2E5A-4585-AF19-AF6F174B08C0}">
      <dgm:prSet/>
      <dgm:spPr/>
      <dgm:t>
        <a:bodyPr/>
        <a:lstStyle/>
        <a:p>
          <a:endParaRPr lang="es-CL"/>
        </a:p>
      </dgm:t>
    </dgm:pt>
    <dgm:pt modelId="{1B529214-0196-4D1A-8AF0-55D24A879622}">
      <dgm:prSet/>
      <dgm:spPr/>
      <dgm:t>
        <a:bodyPr/>
        <a:lstStyle/>
        <a:p>
          <a:pPr algn="ctr"/>
          <a:r>
            <a:rPr lang="es-MX"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RECHAZA</a:t>
          </a:r>
        </a:p>
        <a:p>
          <a:pPr algn="just"/>
          <a:r>
            <a:rPr lang="es-MX" dirty="0">
              <a:latin typeface="Arial" panose="020B0604020202020204" pitchFamily="34" charset="0"/>
              <a:cs typeface="Arial" panose="020B0604020202020204" pitchFamily="34" charset="0"/>
            </a:rPr>
            <a:t>Texto deberá ser revisado para una comisión mixta</a:t>
          </a:r>
          <a:endParaRPr lang="es-CL" dirty="0">
            <a:latin typeface="Arial" panose="020B0604020202020204" pitchFamily="34" charset="0"/>
            <a:cs typeface="Arial" panose="020B0604020202020204" pitchFamily="34" charset="0"/>
          </a:endParaRPr>
        </a:p>
      </dgm:t>
    </dgm:pt>
    <dgm:pt modelId="{652993E5-EF11-4807-B48E-A95CA7397B31}" type="parTrans" cxnId="{C8F56B7D-22FF-4C22-9EDF-F93ADEAC9D06}">
      <dgm:prSet/>
      <dgm:spPr/>
      <dgm:t>
        <a:bodyPr/>
        <a:lstStyle/>
        <a:p>
          <a:endParaRPr lang="es-CL"/>
        </a:p>
      </dgm:t>
    </dgm:pt>
    <dgm:pt modelId="{C1B6C896-4F9B-4A4D-9C4A-5DB48E0088EC}" type="sibTrans" cxnId="{C8F56B7D-22FF-4C22-9EDF-F93ADEAC9D06}">
      <dgm:prSet/>
      <dgm:spPr/>
      <dgm:t>
        <a:bodyPr/>
        <a:lstStyle/>
        <a:p>
          <a:endParaRPr lang="es-CL"/>
        </a:p>
      </dgm:t>
    </dgm:pt>
    <dgm:pt modelId="{63F6DA86-A211-4FB3-8EEC-D081195C0270}" type="pres">
      <dgm:prSet presAssocID="{0FC1CAD1-7A12-4F08-B517-51058075F50C}" presName="rootnode" presStyleCnt="0">
        <dgm:presLayoutVars>
          <dgm:chMax/>
          <dgm:chPref/>
          <dgm:dir/>
          <dgm:animLvl val="lvl"/>
        </dgm:presLayoutVars>
      </dgm:prSet>
      <dgm:spPr/>
    </dgm:pt>
    <dgm:pt modelId="{44B57C8B-BD5D-451C-B13F-E4BE5FC570CA}" type="pres">
      <dgm:prSet presAssocID="{9CCDC7AB-5CB4-49C4-B5AD-BFF7D2508FAD}" presName="composite" presStyleCnt="0"/>
      <dgm:spPr/>
    </dgm:pt>
    <dgm:pt modelId="{1C8A965C-D2D4-435F-81E4-F8F16F2017A5}" type="pres">
      <dgm:prSet presAssocID="{9CCDC7AB-5CB4-49C4-B5AD-BFF7D2508FAD}" presName="bentUpArrow1" presStyleLbl="alignImgPlace1" presStyleIdx="0" presStyleCnt="5"/>
      <dgm:spPr/>
    </dgm:pt>
    <dgm:pt modelId="{B9F610EE-690E-4B77-B1EC-A2D25B9AB7F5}" type="pres">
      <dgm:prSet presAssocID="{9CCDC7AB-5CB4-49C4-B5AD-BFF7D2508FAD}" presName="ParentText" presStyleLbl="node1" presStyleIdx="0" presStyleCnt="6">
        <dgm:presLayoutVars>
          <dgm:chMax val="1"/>
          <dgm:chPref val="1"/>
          <dgm:bulletEnabled val="1"/>
        </dgm:presLayoutVars>
      </dgm:prSet>
      <dgm:spPr/>
    </dgm:pt>
    <dgm:pt modelId="{54E795AF-EA8A-4FAE-B2FD-11A69089BD96}" type="pres">
      <dgm:prSet presAssocID="{9CCDC7AB-5CB4-49C4-B5AD-BFF7D2508FAD}" presName="ChildText" presStyleLbl="revTx" presStyleIdx="0" presStyleCnt="5">
        <dgm:presLayoutVars>
          <dgm:chMax val="0"/>
          <dgm:chPref val="0"/>
          <dgm:bulletEnabled val="1"/>
        </dgm:presLayoutVars>
      </dgm:prSet>
      <dgm:spPr/>
    </dgm:pt>
    <dgm:pt modelId="{399BE6BA-A8AB-4F1E-9076-B2564D6B5C29}" type="pres">
      <dgm:prSet presAssocID="{7EAE1F63-0FD7-4145-AA1A-B034FD341621}" presName="sibTrans" presStyleCnt="0"/>
      <dgm:spPr/>
    </dgm:pt>
    <dgm:pt modelId="{7280314F-B37A-4747-8D93-E48F3E0981F4}" type="pres">
      <dgm:prSet presAssocID="{3BB16230-6FB7-40A0-B6B1-61C5C8AB6C8B}" presName="composite" presStyleCnt="0"/>
      <dgm:spPr/>
    </dgm:pt>
    <dgm:pt modelId="{48135C2B-6764-4874-9327-CE3BD93C0C2A}" type="pres">
      <dgm:prSet presAssocID="{3BB16230-6FB7-40A0-B6B1-61C5C8AB6C8B}" presName="bentUpArrow1" presStyleLbl="alignImgPlace1" presStyleIdx="1" presStyleCnt="5"/>
      <dgm:spPr/>
    </dgm:pt>
    <dgm:pt modelId="{06488688-1CD1-41F5-974F-B2ADDE6ADF77}" type="pres">
      <dgm:prSet presAssocID="{3BB16230-6FB7-40A0-B6B1-61C5C8AB6C8B}" presName="ParentText" presStyleLbl="node1" presStyleIdx="1" presStyleCnt="6">
        <dgm:presLayoutVars>
          <dgm:chMax val="1"/>
          <dgm:chPref val="1"/>
          <dgm:bulletEnabled val="1"/>
        </dgm:presLayoutVars>
      </dgm:prSet>
      <dgm:spPr/>
    </dgm:pt>
    <dgm:pt modelId="{6002BDAB-0069-4AF5-B964-61CDE388A63A}" type="pres">
      <dgm:prSet presAssocID="{3BB16230-6FB7-40A0-B6B1-61C5C8AB6C8B}" presName="ChildText" presStyleLbl="revTx" presStyleIdx="1" presStyleCnt="5">
        <dgm:presLayoutVars>
          <dgm:chMax val="0"/>
          <dgm:chPref val="0"/>
          <dgm:bulletEnabled val="1"/>
        </dgm:presLayoutVars>
      </dgm:prSet>
      <dgm:spPr/>
    </dgm:pt>
    <dgm:pt modelId="{0C9D26B5-5FFF-42ED-A834-C506E41F9D1D}" type="pres">
      <dgm:prSet presAssocID="{5F42645B-FA75-4BC8-9B6A-69AB4FB7576D}" presName="sibTrans" presStyleCnt="0"/>
      <dgm:spPr/>
    </dgm:pt>
    <dgm:pt modelId="{9075AEA7-C37B-40FB-B624-FD416F60F5CE}" type="pres">
      <dgm:prSet presAssocID="{2DC2BB3A-D03F-4B5D-B23F-AB4A09A92E4E}" presName="composite" presStyleCnt="0"/>
      <dgm:spPr/>
    </dgm:pt>
    <dgm:pt modelId="{39E42E82-DFEC-458E-BBCB-94A560D59E32}" type="pres">
      <dgm:prSet presAssocID="{2DC2BB3A-D03F-4B5D-B23F-AB4A09A92E4E}" presName="bentUpArrow1" presStyleLbl="alignImgPlace1" presStyleIdx="2" presStyleCnt="5"/>
      <dgm:spPr/>
    </dgm:pt>
    <dgm:pt modelId="{FB66A8CC-2C50-489B-8C59-D1FC6713F8AC}" type="pres">
      <dgm:prSet presAssocID="{2DC2BB3A-D03F-4B5D-B23F-AB4A09A92E4E}" presName="ParentText" presStyleLbl="node1" presStyleIdx="2" presStyleCnt="6">
        <dgm:presLayoutVars>
          <dgm:chMax val="1"/>
          <dgm:chPref val="1"/>
          <dgm:bulletEnabled val="1"/>
        </dgm:presLayoutVars>
      </dgm:prSet>
      <dgm:spPr/>
    </dgm:pt>
    <dgm:pt modelId="{C05C0A66-3C77-4B50-A461-EBC696284D23}" type="pres">
      <dgm:prSet presAssocID="{2DC2BB3A-D03F-4B5D-B23F-AB4A09A92E4E}" presName="ChildText" presStyleLbl="revTx" presStyleIdx="2" presStyleCnt="5">
        <dgm:presLayoutVars>
          <dgm:chMax val="0"/>
          <dgm:chPref val="0"/>
          <dgm:bulletEnabled val="1"/>
        </dgm:presLayoutVars>
      </dgm:prSet>
      <dgm:spPr/>
    </dgm:pt>
    <dgm:pt modelId="{A604A449-905F-4181-8A20-2571F2FBD6E9}" type="pres">
      <dgm:prSet presAssocID="{5CCD299A-188F-4547-AF5E-F2BCE9F93084}" presName="sibTrans" presStyleCnt="0"/>
      <dgm:spPr/>
    </dgm:pt>
    <dgm:pt modelId="{240613B0-3759-42FA-8E7C-23211B7E1682}" type="pres">
      <dgm:prSet presAssocID="{ED9749A0-7EE7-4D25-855C-B6B198BD4BB5}" presName="composite" presStyleCnt="0"/>
      <dgm:spPr/>
    </dgm:pt>
    <dgm:pt modelId="{8D21B0F2-F95F-46D4-AF97-4C34136F8851}" type="pres">
      <dgm:prSet presAssocID="{ED9749A0-7EE7-4D25-855C-B6B198BD4BB5}" presName="bentUpArrow1" presStyleLbl="alignImgPlace1" presStyleIdx="3" presStyleCnt="5"/>
      <dgm:spPr/>
    </dgm:pt>
    <dgm:pt modelId="{9DBB1A50-8AE5-482D-A612-7F90ADF51696}" type="pres">
      <dgm:prSet presAssocID="{ED9749A0-7EE7-4D25-855C-B6B198BD4BB5}" presName="ParentText" presStyleLbl="node1" presStyleIdx="3" presStyleCnt="6">
        <dgm:presLayoutVars>
          <dgm:chMax val="1"/>
          <dgm:chPref val="1"/>
          <dgm:bulletEnabled val="1"/>
        </dgm:presLayoutVars>
      </dgm:prSet>
      <dgm:spPr/>
    </dgm:pt>
    <dgm:pt modelId="{161209BA-A8A8-4981-B4BB-2B0D2CE29CD0}" type="pres">
      <dgm:prSet presAssocID="{ED9749A0-7EE7-4D25-855C-B6B198BD4BB5}" presName="ChildText" presStyleLbl="revTx" presStyleIdx="3" presStyleCnt="5">
        <dgm:presLayoutVars>
          <dgm:chMax val="0"/>
          <dgm:chPref val="0"/>
          <dgm:bulletEnabled val="1"/>
        </dgm:presLayoutVars>
      </dgm:prSet>
      <dgm:spPr/>
    </dgm:pt>
    <dgm:pt modelId="{77BAC144-27A7-4F81-B42A-E3BC0190E00F}" type="pres">
      <dgm:prSet presAssocID="{1F14E4AC-90C9-4F29-A0B4-5B8ED9FEA0E0}" presName="sibTrans" presStyleCnt="0"/>
      <dgm:spPr/>
    </dgm:pt>
    <dgm:pt modelId="{79F815B1-BCB5-4D78-90CE-24CF7C5D0CE7}" type="pres">
      <dgm:prSet presAssocID="{B5EE72AB-8FB9-47FE-9490-8E0D15C47404}" presName="composite" presStyleCnt="0"/>
      <dgm:spPr/>
    </dgm:pt>
    <dgm:pt modelId="{BD2E2B3C-90A7-4B3C-9EB6-4DB289F7E833}" type="pres">
      <dgm:prSet presAssocID="{B5EE72AB-8FB9-47FE-9490-8E0D15C47404}" presName="bentUpArrow1" presStyleLbl="alignImgPlace1" presStyleIdx="4" presStyleCnt="5"/>
      <dgm:spPr/>
    </dgm:pt>
    <dgm:pt modelId="{81655B21-34D3-400E-AD08-DAFCD9DE5381}" type="pres">
      <dgm:prSet presAssocID="{B5EE72AB-8FB9-47FE-9490-8E0D15C47404}" presName="ParentText" presStyleLbl="node1" presStyleIdx="4" presStyleCnt="6" custScaleX="173995" custScaleY="126708" custLinFactNeighborX="0" custLinFactNeighborY="-17217">
        <dgm:presLayoutVars>
          <dgm:chMax val="1"/>
          <dgm:chPref val="1"/>
          <dgm:bulletEnabled val="1"/>
        </dgm:presLayoutVars>
      </dgm:prSet>
      <dgm:spPr/>
    </dgm:pt>
    <dgm:pt modelId="{9DD35AAE-5EFC-4F17-B731-37B250FFF9C1}" type="pres">
      <dgm:prSet presAssocID="{B5EE72AB-8FB9-47FE-9490-8E0D15C47404}" presName="ChildText" presStyleLbl="revTx" presStyleIdx="4" presStyleCnt="5">
        <dgm:presLayoutVars>
          <dgm:chMax val="0"/>
          <dgm:chPref val="0"/>
          <dgm:bulletEnabled val="1"/>
        </dgm:presLayoutVars>
      </dgm:prSet>
      <dgm:spPr/>
    </dgm:pt>
    <dgm:pt modelId="{415C72C6-FE71-4B80-AD6A-7D9B4E0F7A8B}" type="pres">
      <dgm:prSet presAssocID="{EA195A45-D9C4-4F42-B949-39C2E2C3D197}" presName="sibTrans" presStyleCnt="0"/>
      <dgm:spPr/>
    </dgm:pt>
    <dgm:pt modelId="{41028D78-9094-4C98-8246-9CEF5A64FA7A}" type="pres">
      <dgm:prSet presAssocID="{1B529214-0196-4D1A-8AF0-55D24A879622}" presName="composite" presStyleCnt="0"/>
      <dgm:spPr/>
    </dgm:pt>
    <dgm:pt modelId="{4C4D3D9C-527C-498E-B4D9-EFBD010C7757}" type="pres">
      <dgm:prSet presAssocID="{1B529214-0196-4D1A-8AF0-55D24A879622}" presName="ParentText" presStyleLbl="node1" presStyleIdx="5" presStyleCnt="6" custScaleX="175712" custLinFactNeighborX="26394" custLinFactNeighborY="-6308">
        <dgm:presLayoutVars>
          <dgm:chMax val="1"/>
          <dgm:chPref val="1"/>
          <dgm:bulletEnabled val="1"/>
        </dgm:presLayoutVars>
      </dgm:prSet>
      <dgm:spPr/>
    </dgm:pt>
  </dgm:ptLst>
  <dgm:cxnLst>
    <dgm:cxn modelId="{21368B39-28E8-44DE-A464-653E3A04265E}" type="presOf" srcId="{3BB16230-6FB7-40A0-B6B1-61C5C8AB6C8B}" destId="{06488688-1CD1-41F5-974F-B2ADDE6ADF77}" srcOrd="0" destOrd="0" presId="urn:microsoft.com/office/officeart/2005/8/layout/StepDownProcess"/>
    <dgm:cxn modelId="{36B7BF3A-0E61-4057-945E-32954EE90D73}" srcId="{0FC1CAD1-7A12-4F08-B517-51058075F50C}" destId="{2DC2BB3A-D03F-4B5D-B23F-AB4A09A92E4E}" srcOrd="2" destOrd="0" parTransId="{CB48C972-FB2D-4E08-963C-C886247E54E3}" sibTransId="{5CCD299A-188F-4547-AF5E-F2BCE9F93084}"/>
    <dgm:cxn modelId="{E687D23B-3D2C-4101-99B2-B890B9FF6172}" type="presOf" srcId="{2DC2BB3A-D03F-4B5D-B23F-AB4A09A92E4E}" destId="{FB66A8CC-2C50-489B-8C59-D1FC6713F8AC}" srcOrd="0" destOrd="0" presId="urn:microsoft.com/office/officeart/2005/8/layout/StepDownProcess"/>
    <dgm:cxn modelId="{B76DFB44-BB91-492E-A106-D3214C8AF3C8}" type="presOf" srcId="{1B529214-0196-4D1A-8AF0-55D24A879622}" destId="{4C4D3D9C-527C-498E-B4D9-EFBD010C7757}" srcOrd="0" destOrd="0" presId="urn:microsoft.com/office/officeart/2005/8/layout/StepDownProcess"/>
    <dgm:cxn modelId="{5E7A8046-14F4-47B7-8762-61752802B062}" srcId="{0FC1CAD1-7A12-4F08-B517-51058075F50C}" destId="{3BB16230-6FB7-40A0-B6B1-61C5C8AB6C8B}" srcOrd="1" destOrd="0" parTransId="{1E8D720E-0B5A-4055-926C-E6301469ECEA}" sibTransId="{5F42645B-FA75-4BC8-9B6A-69AB4FB7576D}"/>
    <dgm:cxn modelId="{DE57006E-14DD-4071-9A36-79A07FD4F679}" srcId="{0FC1CAD1-7A12-4F08-B517-51058075F50C}" destId="{B5EE72AB-8FB9-47FE-9490-8E0D15C47404}" srcOrd="4" destOrd="0" parTransId="{9CA63034-30E7-43CC-A867-64BF97D8B2A3}" sibTransId="{EA195A45-D9C4-4F42-B949-39C2E2C3D197}"/>
    <dgm:cxn modelId="{B1F53E58-22D9-431E-9655-E79E14D157D8}" type="presOf" srcId="{0FC1CAD1-7A12-4F08-B517-51058075F50C}" destId="{63F6DA86-A211-4FB3-8EEC-D081195C0270}" srcOrd="0" destOrd="0" presId="urn:microsoft.com/office/officeart/2005/8/layout/StepDownProcess"/>
    <dgm:cxn modelId="{C8F56B7D-22FF-4C22-9EDF-F93ADEAC9D06}" srcId="{0FC1CAD1-7A12-4F08-B517-51058075F50C}" destId="{1B529214-0196-4D1A-8AF0-55D24A879622}" srcOrd="5" destOrd="0" parTransId="{652993E5-EF11-4807-B48E-A95CA7397B31}" sibTransId="{C1B6C896-4F9B-4A4D-9C4A-5DB48E0088EC}"/>
    <dgm:cxn modelId="{E09DE499-0CED-4CF8-BDBB-1E7DBB772D29}" type="presOf" srcId="{9CCDC7AB-5CB4-49C4-B5AD-BFF7D2508FAD}" destId="{B9F610EE-690E-4B77-B1EC-A2D25B9AB7F5}" srcOrd="0" destOrd="0" presId="urn:microsoft.com/office/officeart/2005/8/layout/StepDownProcess"/>
    <dgm:cxn modelId="{2E921CC5-B648-4A98-9F7C-CCAFF9C4B2B7}" type="presOf" srcId="{ED9749A0-7EE7-4D25-855C-B6B198BD4BB5}" destId="{9DBB1A50-8AE5-482D-A612-7F90ADF51696}" srcOrd="0" destOrd="0" presId="urn:microsoft.com/office/officeart/2005/8/layout/StepDownProcess"/>
    <dgm:cxn modelId="{76B113D2-8687-4E49-80E9-EB190E19C23C}" type="presOf" srcId="{B5EE72AB-8FB9-47FE-9490-8E0D15C47404}" destId="{81655B21-34D3-400E-AD08-DAFCD9DE5381}" srcOrd="0" destOrd="0" presId="urn:microsoft.com/office/officeart/2005/8/layout/StepDownProcess"/>
    <dgm:cxn modelId="{9DA04DF6-98DF-4E77-98A6-09CF3279F609}" srcId="{0FC1CAD1-7A12-4F08-B517-51058075F50C}" destId="{9CCDC7AB-5CB4-49C4-B5AD-BFF7D2508FAD}" srcOrd="0" destOrd="0" parTransId="{B85DB903-7057-43F4-93E2-E5C268A66215}" sibTransId="{7EAE1F63-0FD7-4145-AA1A-B034FD341621}"/>
    <dgm:cxn modelId="{61D15FF8-2E5A-4585-AF19-AF6F174B08C0}" srcId="{0FC1CAD1-7A12-4F08-B517-51058075F50C}" destId="{ED9749A0-7EE7-4D25-855C-B6B198BD4BB5}" srcOrd="3" destOrd="0" parTransId="{A3CE09D6-116A-47A7-A898-F60AF9FC24D2}" sibTransId="{1F14E4AC-90C9-4F29-A0B4-5B8ED9FEA0E0}"/>
    <dgm:cxn modelId="{CB79702F-D634-43D5-BC49-512D473575F5}" type="presParOf" srcId="{63F6DA86-A211-4FB3-8EEC-D081195C0270}" destId="{44B57C8B-BD5D-451C-B13F-E4BE5FC570CA}" srcOrd="0" destOrd="0" presId="urn:microsoft.com/office/officeart/2005/8/layout/StepDownProcess"/>
    <dgm:cxn modelId="{A63B8C9A-54AC-47BD-8C09-F028802BA545}" type="presParOf" srcId="{44B57C8B-BD5D-451C-B13F-E4BE5FC570CA}" destId="{1C8A965C-D2D4-435F-81E4-F8F16F2017A5}" srcOrd="0" destOrd="0" presId="urn:microsoft.com/office/officeart/2005/8/layout/StepDownProcess"/>
    <dgm:cxn modelId="{DF18B8DA-EEB0-40B1-9D4B-1D8C4BC436BD}" type="presParOf" srcId="{44B57C8B-BD5D-451C-B13F-E4BE5FC570CA}" destId="{B9F610EE-690E-4B77-B1EC-A2D25B9AB7F5}" srcOrd="1" destOrd="0" presId="urn:microsoft.com/office/officeart/2005/8/layout/StepDownProcess"/>
    <dgm:cxn modelId="{48DBBBFC-7832-44E0-B4D3-081BC4BB93B4}" type="presParOf" srcId="{44B57C8B-BD5D-451C-B13F-E4BE5FC570CA}" destId="{54E795AF-EA8A-4FAE-B2FD-11A69089BD96}" srcOrd="2" destOrd="0" presId="urn:microsoft.com/office/officeart/2005/8/layout/StepDownProcess"/>
    <dgm:cxn modelId="{50B5760B-CC52-4C11-8662-9C8DA177C266}" type="presParOf" srcId="{63F6DA86-A211-4FB3-8EEC-D081195C0270}" destId="{399BE6BA-A8AB-4F1E-9076-B2564D6B5C29}" srcOrd="1" destOrd="0" presId="urn:microsoft.com/office/officeart/2005/8/layout/StepDownProcess"/>
    <dgm:cxn modelId="{2C4D2782-57BC-450B-96AD-A8988AA83694}" type="presParOf" srcId="{63F6DA86-A211-4FB3-8EEC-D081195C0270}" destId="{7280314F-B37A-4747-8D93-E48F3E0981F4}" srcOrd="2" destOrd="0" presId="urn:microsoft.com/office/officeart/2005/8/layout/StepDownProcess"/>
    <dgm:cxn modelId="{23054706-8B72-4CA3-8C6F-5698E1D28117}" type="presParOf" srcId="{7280314F-B37A-4747-8D93-E48F3E0981F4}" destId="{48135C2B-6764-4874-9327-CE3BD93C0C2A}" srcOrd="0" destOrd="0" presId="urn:microsoft.com/office/officeart/2005/8/layout/StepDownProcess"/>
    <dgm:cxn modelId="{1F34116F-7A84-407C-BE0D-56E3AF6FE6C3}" type="presParOf" srcId="{7280314F-B37A-4747-8D93-E48F3E0981F4}" destId="{06488688-1CD1-41F5-974F-B2ADDE6ADF77}" srcOrd="1" destOrd="0" presId="urn:microsoft.com/office/officeart/2005/8/layout/StepDownProcess"/>
    <dgm:cxn modelId="{67C2793C-38A8-4491-87B6-42FD018F55A7}" type="presParOf" srcId="{7280314F-B37A-4747-8D93-E48F3E0981F4}" destId="{6002BDAB-0069-4AF5-B964-61CDE388A63A}" srcOrd="2" destOrd="0" presId="urn:microsoft.com/office/officeart/2005/8/layout/StepDownProcess"/>
    <dgm:cxn modelId="{787C11B4-8033-44A1-B62F-4FA309A4422F}" type="presParOf" srcId="{63F6DA86-A211-4FB3-8EEC-D081195C0270}" destId="{0C9D26B5-5FFF-42ED-A834-C506E41F9D1D}" srcOrd="3" destOrd="0" presId="urn:microsoft.com/office/officeart/2005/8/layout/StepDownProcess"/>
    <dgm:cxn modelId="{EDFF6C1A-2DA2-40E0-9E8A-F8A99C869E99}" type="presParOf" srcId="{63F6DA86-A211-4FB3-8EEC-D081195C0270}" destId="{9075AEA7-C37B-40FB-B624-FD416F60F5CE}" srcOrd="4" destOrd="0" presId="urn:microsoft.com/office/officeart/2005/8/layout/StepDownProcess"/>
    <dgm:cxn modelId="{C6718730-F9EE-4601-8BA4-3FFCAA823C1B}" type="presParOf" srcId="{9075AEA7-C37B-40FB-B624-FD416F60F5CE}" destId="{39E42E82-DFEC-458E-BBCB-94A560D59E32}" srcOrd="0" destOrd="0" presId="urn:microsoft.com/office/officeart/2005/8/layout/StepDownProcess"/>
    <dgm:cxn modelId="{D2D70CBC-9533-4B45-8DB2-C87D4C164FA4}" type="presParOf" srcId="{9075AEA7-C37B-40FB-B624-FD416F60F5CE}" destId="{FB66A8CC-2C50-489B-8C59-D1FC6713F8AC}" srcOrd="1" destOrd="0" presId="urn:microsoft.com/office/officeart/2005/8/layout/StepDownProcess"/>
    <dgm:cxn modelId="{8EDCFBA2-BF0B-48DF-AE56-505BF04C3E37}" type="presParOf" srcId="{9075AEA7-C37B-40FB-B624-FD416F60F5CE}" destId="{C05C0A66-3C77-4B50-A461-EBC696284D23}" srcOrd="2" destOrd="0" presId="urn:microsoft.com/office/officeart/2005/8/layout/StepDownProcess"/>
    <dgm:cxn modelId="{02F55DB8-04F4-4156-933B-53FDB06BE91D}" type="presParOf" srcId="{63F6DA86-A211-4FB3-8EEC-D081195C0270}" destId="{A604A449-905F-4181-8A20-2571F2FBD6E9}" srcOrd="5" destOrd="0" presId="urn:microsoft.com/office/officeart/2005/8/layout/StepDownProcess"/>
    <dgm:cxn modelId="{F089A048-FD80-49F9-86CA-288F5B8FA576}" type="presParOf" srcId="{63F6DA86-A211-4FB3-8EEC-D081195C0270}" destId="{240613B0-3759-42FA-8E7C-23211B7E1682}" srcOrd="6" destOrd="0" presId="urn:microsoft.com/office/officeart/2005/8/layout/StepDownProcess"/>
    <dgm:cxn modelId="{74B9106D-8A67-4CD3-8CCF-2A79BF49C92A}" type="presParOf" srcId="{240613B0-3759-42FA-8E7C-23211B7E1682}" destId="{8D21B0F2-F95F-46D4-AF97-4C34136F8851}" srcOrd="0" destOrd="0" presId="urn:microsoft.com/office/officeart/2005/8/layout/StepDownProcess"/>
    <dgm:cxn modelId="{B00CCD60-22A3-41EC-BE58-877BFDCB7C1B}" type="presParOf" srcId="{240613B0-3759-42FA-8E7C-23211B7E1682}" destId="{9DBB1A50-8AE5-482D-A612-7F90ADF51696}" srcOrd="1" destOrd="0" presId="urn:microsoft.com/office/officeart/2005/8/layout/StepDownProcess"/>
    <dgm:cxn modelId="{57CC67B1-4A1A-4C93-ADB6-1E68197D2214}" type="presParOf" srcId="{240613B0-3759-42FA-8E7C-23211B7E1682}" destId="{161209BA-A8A8-4981-B4BB-2B0D2CE29CD0}" srcOrd="2" destOrd="0" presId="urn:microsoft.com/office/officeart/2005/8/layout/StepDownProcess"/>
    <dgm:cxn modelId="{AFB0B510-9D34-4D8D-9F21-6BDAA7CE31A8}" type="presParOf" srcId="{63F6DA86-A211-4FB3-8EEC-D081195C0270}" destId="{77BAC144-27A7-4F81-B42A-E3BC0190E00F}" srcOrd="7" destOrd="0" presId="urn:microsoft.com/office/officeart/2005/8/layout/StepDownProcess"/>
    <dgm:cxn modelId="{6AC97DBC-AC99-4083-B364-BFAE97960B49}" type="presParOf" srcId="{63F6DA86-A211-4FB3-8EEC-D081195C0270}" destId="{79F815B1-BCB5-4D78-90CE-24CF7C5D0CE7}" srcOrd="8" destOrd="0" presId="urn:microsoft.com/office/officeart/2005/8/layout/StepDownProcess"/>
    <dgm:cxn modelId="{91E144F8-0C8D-46E4-917E-648D64B4BF18}" type="presParOf" srcId="{79F815B1-BCB5-4D78-90CE-24CF7C5D0CE7}" destId="{BD2E2B3C-90A7-4B3C-9EB6-4DB289F7E833}" srcOrd="0" destOrd="0" presId="urn:microsoft.com/office/officeart/2005/8/layout/StepDownProcess"/>
    <dgm:cxn modelId="{506C1EA4-2424-4D37-8A34-21DED16885E1}" type="presParOf" srcId="{79F815B1-BCB5-4D78-90CE-24CF7C5D0CE7}" destId="{81655B21-34D3-400E-AD08-DAFCD9DE5381}" srcOrd="1" destOrd="0" presId="urn:microsoft.com/office/officeart/2005/8/layout/StepDownProcess"/>
    <dgm:cxn modelId="{33338C6A-E37B-4CA1-B6F0-25C1A515D8D5}" type="presParOf" srcId="{79F815B1-BCB5-4D78-90CE-24CF7C5D0CE7}" destId="{9DD35AAE-5EFC-4F17-B731-37B250FFF9C1}" srcOrd="2" destOrd="0" presId="urn:microsoft.com/office/officeart/2005/8/layout/StepDownProcess"/>
    <dgm:cxn modelId="{A49D3FE1-98D9-4617-887D-5D5538DFD74B}" type="presParOf" srcId="{63F6DA86-A211-4FB3-8EEC-D081195C0270}" destId="{415C72C6-FE71-4B80-AD6A-7D9B4E0F7A8B}" srcOrd="9" destOrd="0" presId="urn:microsoft.com/office/officeart/2005/8/layout/StepDownProcess"/>
    <dgm:cxn modelId="{A2074800-0FB0-4D6A-ACAC-482CA298E9C8}" type="presParOf" srcId="{63F6DA86-A211-4FB3-8EEC-D081195C0270}" destId="{41028D78-9094-4C98-8246-9CEF5A64FA7A}" srcOrd="10" destOrd="0" presId="urn:microsoft.com/office/officeart/2005/8/layout/StepDownProcess"/>
    <dgm:cxn modelId="{5870D47F-E0BF-43AD-910E-67EE262D0037}" type="presParOf" srcId="{41028D78-9094-4C98-8246-9CEF5A64FA7A}" destId="{4C4D3D9C-527C-498E-B4D9-EFBD010C7757}"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914FDD-9B00-4F51-84DC-D0DCEFABFF62}"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05D8ACFB-F74B-4A85-BD2C-05592CEEDBC2}">
      <dgm:prSet phldrT="[Texto]" custT="1"/>
      <dgm:spPr/>
      <dgm:t>
        <a:bodyPr/>
        <a:lstStyle/>
        <a:p>
          <a:r>
            <a:rPr lang="es-MX" sz="1800" b="1" dirty="0">
              <a:latin typeface="Arial" panose="020B0604020202020204" pitchFamily="34" charset="0"/>
              <a:cs typeface="Arial" panose="020B0604020202020204" pitchFamily="34" charset="0"/>
            </a:rPr>
            <a:t>COMISIÓN MIXTA</a:t>
          </a:r>
          <a:endParaRPr lang="es-CL" sz="1800" b="1" dirty="0">
            <a:latin typeface="Arial" panose="020B0604020202020204" pitchFamily="34" charset="0"/>
            <a:cs typeface="Arial" panose="020B0604020202020204" pitchFamily="34" charset="0"/>
          </a:endParaRPr>
        </a:p>
      </dgm:t>
    </dgm:pt>
    <dgm:pt modelId="{5CF39E86-155F-4760-87BC-C4C330429D3C}" type="parTrans" cxnId="{215EE4B8-B5D8-44D8-8AC3-ABA3C278A993}">
      <dgm:prSet/>
      <dgm:spPr/>
      <dgm:t>
        <a:bodyPr/>
        <a:lstStyle/>
        <a:p>
          <a:endParaRPr lang="es-CL"/>
        </a:p>
      </dgm:t>
    </dgm:pt>
    <dgm:pt modelId="{A1D59B89-F13A-45FF-B122-50192D9FB558}" type="sibTrans" cxnId="{215EE4B8-B5D8-44D8-8AC3-ABA3C278A993}">
      <dgm:prSet/>
      <dgm:spPr/>
      <dgm:t>
        <a:bodyPr/>
        <a:lstStyle/>
        <a:p>
          <a:endParaRPr lang="es-CL"/>
        </a:p>
      </dgm:t>
    </dgm:pt>
    <dgm:pt modelId="{9A31C46E-3D33-4991-B458-BE215BE5EF0F}">
      <dgm:prSet phldrT="[Texto]" custT="1"/>
      <dgm:spPr/>
      <dgm:t>
        <a:bodyPr/>
        <a:lstStyle/>
        <a:p>
          <a:r>
            <a:rPr lang="es-MX" sz="2300" b="0" i="0" dirty="0"/>
            <a:t> </a:t>
          </a:r>
          <a:r>
            <a:rPr lang="es-MX" sz="1600" b="0" i="0" dirty="0">
              <a:latin typeface="Arial" panose="020B0604020202020204" pitchFamily="34" charset="0"/>
              <a:cs typeface="Arial" panose="020B0604020202020204" pitchFamily="34" charset="0"/>
            </a:rPr>
            <a:t>El </a:t>
          </a:r>
          <a:r>
            <a:rPr lang="es-MX" sz="1600" b="1" i="0" dirty="0">
              <a:solidFill>
                <a:srgbClr val="FF0000"/>
              </a:solidFill>
              <a:latin typeface="Arial" panose="020B0604020202020204" pitchFamily="34" charset="0"/>
              <a:cs typeface="Arial" panose="020B0604020202020204" pitchFamily="34" charset="0"/>
            </a:rPr>
            <a:t>proyecto</a:t>
          </a:r>
          <a:r>
            <a:rPr lang="es-MX" sz="1600" b="0" i="0" dirty="0">
              <a:latin typeface="Arial" panose="020B0604020202020204" pitchFamily="34" charset="0"/>
              <a:cs typeface="Arial" panose="020B0604020202020204" pitchFamily="34" charset="0"/>
            </a:rPr>
            <a:t> aprobado en la cámara de origen es </a:t>
          </a:r>
          <a:r>
            <a:rPr lang="es-MX" sz="1600" b="1" i="0" dirty="0">
              <a:solidFill>
                <a:srgbClr val="FF0000"/>
              </a:solidFill>
              <a:latin typeface="Arial" panose="020B0604020202020204" pitchFamily="34" charset="0"/>
              <a:cs typeface="Arial" panose="020B0604020202020204" pitchFamily="34" charset="0"/>
            </a:rPr>
            <a:t>rechazado</a:t>
          </a:r>
          <a:r>
            <a:rPr lang="es-MX" sz="1600" b="0" i="0" dirty="0">
              <a:latin typeface="Arial" panose="020B0604020202020204" pitchFamily="34" charset="0"/>
              <a:cs typeface="Arial" panose="020B0604020202020204" pitchFamily="34" charset="0"/>
            </a:rPr>
            <a:t> en su totalidad por la </a:t>
          </a:r>
          <a:r>
            <a:rPr lang="es-MX" sz="1600" b="1" i="0" dirty="0">
              <a:solidFill>
                <a:srgbClr val="FF0000"/>
              </a:solidFill>
              <a:latin typeface="Arial" panose="020B0604020202020204" pitchFamily="34" charset="0"/>
              <a:cs typeface="Arial" panose="020B0604020202020204" pitchFamily="34" charset="0"/>
            </a:rPr>
            <a:t>cámara revisora</a:t>
          </a:r>
          <a:endParaRPr lang="es-CL" sz="2300" b="1" dirty="0">
            <a:solidFill>
              <a:srgbClr val="FF0000"/>
            </a:solidFill>
            <a:latin typeface="Arial" panose="020B0604020202020204" pitchFamily="34" charset="0"/>
            <a:cs typeface="Arial" panose="020B0604020202020204" pitchFamily="34" charset="0"/>
          </a:endParaRPr>
        </a:p>
      </dgm:t>
    </dgm:pt>
    <dgm:pt modelId="{0477A4CC-6FFF-426C-99EC-15F926560D99}" type="parTrans" cxnId="{B45B49E0-7AF8-4F74-97B2-37A3D6A7FDC0}">
      <dgm:prSet/>
      <dgm:spPr/>
      <dgm:t>
        <a:bodyPr/>
        <a:lstStyle/>
        <a:p>
          <a:endParaRPr lang="es-CL"/>
        </a:p>
      </dgm:t>
    </dgm:pt>
    <dgm:pt modelId="{3B9071AE-88A7-46DA-AB60-B70949957A9A}" type="sibTrans" cxnId="{B45B49E0-7AF8-4F74-97B2-37A3D6A7FDC0}">
      <dgm:prSet/>
      <dgm:spPr/>
      <dgm:t>
        <a:bodyPr/>
        <a:lstStyle/>
        <a:p>
          <a:endParaRPr lang="es-CL"/>
        </a:p>
      </dgm:t>
    </dgm:pt>
    <dgm:pt modelId="{4F689AC7-1F04-4602-96F3-CA6969C030DE}">
      <dgm:prSet phldrT="[Texto]" custT="1"/>
      <dgm:spPr/>
      <dgm:t>
        <a:bodyPr/>
        <a:lstStyle/>
        <a:p>
          <a:r>
            <a:rPr lang="es-MX" sz="1600" b="0" i="0" dirty="0">
              <a:latin typeface="Arial" panose="020B0604020202020204" pitchFamily="34" charset="0"/>
              <a:cs typeface="Arial" panose="020B0604020202020204" pitchFamily="34" charset="0"/>
            </a:rPr>
            <a:t>Las </a:t>
          </a:r>
          <a:r>
            <a:rPr lang="es-MX" sz="1600" b="1" i="0" dirty="0">
              <a:solidFill>
                <a:srgbClr val="FF0000"/>
              </a:solidFill>
              <a:latin typeface="Arial" panose="020B0604020202020204" pitchFamily="34" charset="0"/>
              <a:cs typeface="Arial" panose="020B0604020202020204" pitchFamily="34" charset="0"/>
            </a:rPr>
            <a:t>correcciones o adiciones </a:t>
          </a:r>
          <a:r>
            <a:rPr lang="es-MX" sz="1600" b="0" i="0" dirty="0">
              <a:latin typeface="Arial" panose="020B0604020202020204" pitchFamily="34" charset="0"/>
              <a:cs typeface="Arial" panose="020B0604020202020204" pitchFamily="34" charset="0"/>
            </a:rPr>
            <a:t>de la </a:t>
          </a:r>
          <a:r>
            <a:rPr lang="es-MX" sz="1600" b="1" i="0" dirty="0">
              <a:solidFill>
                <a:srgbClr val="FF0000"/>
              </a:solidFill>
              <a:latin typeface="Arial" panose="020B0604020202020204" pitchFamily="34" charset="0"/>
              <a:cs typeface="Arial" panose="020B0604020202020204" pitchFamily="34" charset="0"/>
            </a:rPr>
            <a:t>cámara revisora </a:t>
          </a:r>
          <a:r>
            <a:rPr lang="es-MX" sz="1600" b="0" i="0" dirty="0">
              <a:latin typeface="Arial" panose="020B0604020202020204" pitchFamily="34" charset="0"/>
              <a:cs typeface="Arial" panose="020B0604020202020204" pitchFamily="34" charset="0"/>
            </a:rPr>
            <a:t>son </a:t>
          </a:r>
          <a:r>
            <a:rPr lang="es-MX" sz="1600" b="1" i="0" dirty="0">
              <a:solidFill>
                <a:srgbClr val="FF0000"/>
              </a:solidFill>
              <a:latin typeface="Arial" panose="020B0604020202020204" pitchFamily="34" charset="0"/>
              <a:cs typeface="Arial" panose="020B0604020202020204" pitchFamily="34" charset="0"/>
            </a:rPr>
            <a:t>rechazadas </a:t>
          </a:r>
          <a:r>
            <a:rPr lang="es-MX" sz="1600" b="0" i="0" dirty="0">
              <a:latin typeface="Arial" panose="020B0604020202020204" pitchFamily="34" charset="0"/>
              <a:cs typeface="Arial" panose="020B0604020202020204" pitchFamily="34" charset="0"/>
            </a:rPr>
            <a:t>por la </a:t>
          </a:r>
          <a:r>
            <a:rPr lang="es-MX" sz="1600" b="1" i="0" dirty="0">
              <a:solidFill>
                <a:srgbClr val="FF0000"/>
              </a:solidFill>
              <a:latin typeface="Arial" panose="020B0604020202020204" pitchFamily="34" charset="0"/>
              <a:cs typeface="Arial" panose="020B0604020202020204" pitchFamily="34" charset="0"/>
            </a:rPr>
            <a:t>cámara de origen</a:t>
          </a:r>
          <a:endParaRPr lang="es-CL" sz="1600" b="1" dirty="0">
            <a:solidFill>
              <a:srgbClr val="FF0000"/>
            </a:solidFill>
            <a:latin typeface="Arial" panose="020B0604020202020204" pitchFamily="34" charset="0"/>
            <a:cs typeface="Arial" panose="020B0604020202020204" pitchFamily="34" charset="0"/>
          </a:endParaRPr>
        </a:p>
      </dgm:t>
    </dgm:pt>
    <dgm:pt modelId="{E4CF4574-E3EE-413C-85BE-B4FCF1A7A163}" type="parTrans" cxnId="{9B7B8C6B-F25A-409E-840C-9EBB0B97450F}">
      <dgm:prSet/>
      <dgm:spPr/>
      <dgm:t>
        <a:bodyPr/>
        <a:lstStyle/>
        <a:p>
          <a:endParaRPr lang="es-CL"/>
        </a:p>
      </dgm:t>
    </dgm:pt>
    <dgm:pt modelId="{81ACD2F4-BD9F-4543-8F35-649FB908F8C7}" type="sibTrans" cxnId="{9B7B8C6B-F25A-409E-840C-9EBB0B97450F}">
      <dgm:prSet/>
      <dgm:spPr/>
      <dgm:t>
        <a:bodyPr/>
        <a:lstStyle/>
        <a:p>
          <a:endParaRPr lang="es-CL"/>
        </a:p>
      </dgm:t>
    </dgm:pt>
    <dgm:pt modelId="{7DC58450-3957-42C5-848D-9370EF7A5F34}">
      <dgm:prSet custT="1"/>
      <dgm:spPr/>
      <dgm:t>
        <a:bodyPr/>
        <a:lstStyle/>
        <a:p>
          <a:pPr>
            <a:buFont typeface="Arial" panose="020B0604020202020204" pitchFamily="34" charset="0"/>
            <a:buChar char="•"/>
          </a:pPr>
          <a:r>
            <a:rPr lang="es-MX" sz="1100" dirty="0">
              <a:latin typeface="Arial" panose="020B0604020202020204" pitchFamily="34" charset="0"/>
              <a:cs typeface="Arial" panose="020B0604020202020204" pitchFamily="34" charset="0"/>
            </a:rPr>
            <a:t>-NO SE LOGRA ACUERDO EN LA COMISIÓN MIXTA</a:t>
          </a:r>
        </a:p>
        <a:p>
          <a:pPr>
            <a:buNone/>
          </a:pPr>
          <a:r>
            <a:rPr lang="es-MX" sz="1100" dirty="0">
              <a:latin typeface="Arial" panose="020B0604020202020204" pitchFamily="34" charset="0"/>
              <a:cs typeface="Arial" panose="020B0604020202020204" pitchFamily="34" charset="0"/>
            </a:rPr>
            <a:t>-LA PROPUESTA DE LA COMISIÓN MIXTA ES RECHAZADA EN LA CÁMARA DE ORIGEN</a:t>
          </a:r>
        </a:p>
        <a:p>
          <a:pPr>
            <a:buNone/>
          </a:pPr>
          <a:endParaRPr lang="es-MX" sz="1100" dirty="0">
            <a:latin typeface="Arial" panose="020B0604020202020204" pitchFamily="34" charset="0"/>
            <a:cs typeface="Arial" panose="020B0604020202020204" pitchFamily="34" charset="0"/>
          </a:endParaRPr>
        </a:p>
        <a:p>
          <a:pPr>
            <a:buNone/>
          </a:pPr>
          <a:r>
            <a:rPr lang="es-MX" sz="1100" dirty="0">
              <a:latin typeface="Arial" panose="020B0604020202020204" pitchFamily="34" charset="0"/>
              <a:cs typeface="Arial" panose="020B0604020202020204" pitchFamily="34" charset="0"/>
            </a:rPr>
            <a:t>Se puede insistir a petición del Pdte. Requiere de los 2/3 de los presentes</a:t>
          </a:r>
        </a:p>
        <a:p>
          <a:pPr>
            <a:buNone/>
          </a:pPr>
          <a:r>
            <a:rPr lang="es-MX" sz="1100" dirty="0">
              <a:latin typeface="Arial" panose="020B0604020202020204" pitchFamily="34" charset="0"/>
              <a:cs typeface="Arial" panose="020B0604020202020204" pitchFamily="34" charset="0"/>
            </a:rPr>
            <a:t>El proyecto vuelve a la cámara revisora, que solo podrá reprobarlo con el voto de los 2/3 de los presentes.</a:t>
          </a:r>
        </a:p>
        <a:p>
          <a:pPr>
            <a:buNone/>
          </a:pPr>
          <a:endParaRPr lang="es-MX" sz="1100" dirty="0">
            <a:latin typeface="Arial" panose="020B0604020202020204" pitchFamily="34" charset="0"/>
            <a:cs typeface="Arial" panose="020B0604020202020204" pitchFamily="34" charset="0"/>
          </a:endParaRPr>
        </a:p>
        <a:p>
          <a:pPr>
            <a:buNone/>
          </a:pPr>
          <a:r>
            <a:rPr lang="es-MX" sz="1000" dirty="0">
              <a:latin typeface="Arial" panose="020B0604020202020204" pitchFamily="34" charset="0"/>
              <a:cs typeface="Arial" panose="020B0604020202020204" pitchFamily="34" charset="0"/>
            </a:rPr>
            <a:t>  </a:t>
          </a:r>
          <a:endParaRPr lang="es-CL" sz="1000" dirty="0">
            <a:latin typeface="Arial" panose="020B0604020202020204" pitchFamily="34" charset="0"/>
            <a:cs typeface="Arial" panose="020B0604020202020204" pitchFamily="34" charset="0"/>
          </a:endParaRPr>
        </a:p>
      </dgm:t>
    </dgm:pt>
    <dgm:pt modelId="{ACD69BB0-2557-4279-97F4-2E94B58374C2}" type="parTrans" cxnId="{C5727DBF-FCD5-47BF-960C-54113C55D470}">
      <dgm:prSet/>
      <dgm:spPr/>
      <dgm:t>
        <a:bodyPr/>
        <a:lstStyle/>
        <a:p>
          <a:endParaRPr lang="es-CL"/>
        </a:p>
      </dgm:t>
    </dgm:pt>
    <dgm:pt modelId="{ECDCA472-00CD-453A-9C79-CE1A1715FEA7}" type="sibTrans" cxnId="{C5727DBF-FCD5-47BF-960C-54113C55D470}">
      <dgm:prSet/>
      <dgm:spPr/>
      <dgm:t>
        <a:bodyPr/>
        <a:lstStyle/>
        <a:p>
          <a:endParaRPr lang="es-CL"/>
        </a:p>
      </dgm:t>
    </dgm:pt>
    <dgm:pt modelId="{AA3F1276-33F0-4336-9F33-FDA7D1C778D5}">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-NO SE LOGRA ACUERDO EN LA COMISIÓN MIXTA</a:t>
          </a:r>
        </a:p>
        <a:p>
          <a:pPr marL="0" marR="0" lvl="0" indent="0" algn="ctr" defTabSz="914400" eaLnBrk="1" fontAlgn="auto" latinLnBrk="0" hangingPunct="1">
            <a:lnSpc>
              <a:spcPct val="100000"/>
            </a:lnSpc>
            <a:spcBef>
              <a:spcPts val="0"/>
            </a:spcBef>
            <a:spcAft>
              <a:spcPts val="0"/>
            </a:spcAft>
            <a:buClrTx/>
            <a:buSzTx/>
            <a:buFontTx/>
            <a:buNone/>
            <a:tabLst/>
            <a:defRPr/>
          </a:pPr>
          <a:endParaRPr lang="es-MX" sz="1200" b="0" i="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200" b="0" i="0" dirty="0">
              <a:latin typeface="Arial" panose="020B0604020202020204" pitchFamily="34" charset="0"/>
              <a:cs typeface="Arial" panose="020B0604020202020204" pitchFamily="34" charset="0"/>
            </a:rPr>
            <a:t>.ALGUNA DE LAS CÁMARAS RECHAZA LA PROPUESTA DE LA COMISIÓN MIXTA</a:t>
          </a:r>
        </a:p>
        <a:p>
          <a:pPr marL="0" marR="0" lvl="0" indent="0" algn="just" defTabSz="914400" eaLnBrk="1" fontAlgn="auto" latinLnBrk="0" hangingPunct="1">
            <a:lnSpc>
              <a:spcPct val="100000"/>
            </a:lnSpc>
            <a:spcBef>
              <a:spcPts val="0"/>
            </a:spcBef>
            <a:spcAft>
              <a:spcPts val="0"/>
            </a:spcAft>
            <a:buClrTx/>
            <a:buSzTx/>
            <a:buFontTx/>
            <a:buNone/>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Pdte. puede solicitar a la cámara de origen que considere el proyecto como venía aprobado por la cámara Revisora</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cámara de origen vuelve a rechazar, con los 2/3 de sus miembros presentes, no habrá ley en las partes rechazadas</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Si el  rechazo no logra los 2/3, el proyecto pasará nuevamente a la cámara revisora, requiriendo de los 2/3 de sus miembros presentes.</a:t>
          </a:r>
          <a:endParaRPr lang="es-CL" sz="1200" dirty="0">
            <a:latin typeface="Arial" panose="020B0604020202020204" pitchFamily="34" charset="0"/>
            <a:cs typeface="Arial" panose="020B0604020202020204" pitchFamily="34" charset="0"/>
          </a:endParaRPr>
        </a:p>
        <a:p>
          <a:pPr marL="0" lvl="0" defTabSz="1111250">
            <a:lnSpc>
              <a:spcPct val="90000"/>
            </a:lnSpc>
            <a:spcBef>
              <a:spcPct val="0"/>
            </a:spcBef>
            <a:spcAft>
              <a:spcPct val="35000"/>
            </a:spcAft>
            <a:buNone/>
          </a:pPr>
          <a:endParaRPr lang="es-CL" sz="3100" dirty="0"/>
        </a:p>
      </dgm:t>
    </dgm:pt>
    <dgm:pt modelId="{9F9FBDF0-DF9F-43C6-8C9D-5D22AFD38FDB}" type="parTrans" cxnId="{07E2F12A-43E7-4C50-B421-DF69F2620E32}">
      <dgm:prSet/>
      <dgm:spPr/>
      <dgm:t>
        <a:bodyPr/>
        <a:lstStyle/>
        <a:p>
          <a:endParaRPr lang="es-CL"/>
        </a:p>
      </dgm:t>
    </dgm:pt>
    <dgm:pt modelId="{780DCCE1-001D-425F-BBAA-FEE25E775B30}" type="sibTrans" cxnId="{07E2F12A-43E7-4C50-B421-DF69F2620E32}">
      <dgm:prSet/>
      <dgm:spPr/>
      <dgm:t>
        <a:bodyPr/>
        <a:lstStyle/>
        <a:p>
          <a:endParaRPr lang="es-CL"/>
        </a:p>
      </dgm:t>
    </dgm:pt>
    <dgm:pt modelId="{42604D3C-B9D1-4891-A4A0-6B57BFBDE50C}" type="pres">
      <dgm:prSet presAssocID="{B1914FDD-9B00-4F51-84DC-D0DCEFABFF62}" presName="hierChild1" presStyleCnt="0">
        <dgm:presLayoutVars>
          <dgm:orgChart val="1"/>
          <dgm:chPref val="1"/>
          <dgm:dir/>
          <dgm:animOne val="branch"/>
          <dgm:animLvl val="lvl"/>
          <dgm:resizeHandles/>
        </dgm:presLayoutVars>
      </dgm:prSet>
      <dgm:spPr/>
    </dgm:pt>
    <dgm:pt modelId="{1ECBEB6D-4A34-4C12-A1EF-40F6286C0573}" type="pres">
      <dgm:prSet presAssocID="{05D8ACFB-F74B-4A85-BD2C-05592CEEDBC2}" presName="hierRoot1" presStyleCnt="0">
        <dgm:presLayoutVars>
          <dgm:hierBranch val="init"/>
        </dgm:presLayoutVars>
      </dgm:prSet>
      <dgm:spPr/>
    </dgm:pt>
    <dgm:pt modelId="{07741E06-4E32-465E-BBC1-D2E1B9AA6892}" type="pres">
      <dgm:prSet presAssocID="{05D8ACFB-F74B-4A85-BD2C-05592CEEDBC2}" presName="rootComposite1" presStyleCnt="0"/>
      <dgm:spPr/>
    </dgm:pt>
    <dgm:pt modelId="{D8E8982B-C8C5-4336-B529-82B0A675A2DB}" type="pres">
      <dgm:prSet presAssocID="{05D8ACFB-F74B-4A85-BD2C-05592CEEDBC2}" presName="rootText1" presStyleLbl="node0" presStyleIdx="0" presStyleCnt="1" custScaleX="78445" custScaleY="38490">
        <dgm:presLayoutVars>
          <dgm:chPref val="3"/>
        </dgm:presLayoutVars>
      </dgm:prSet>
      <dgm:spPr/>
    </dgm:pt>
    <dgm:pt modelId="{B9FEC13B-1E8E-4BD3-B542-816C81ED362D}" type="pres">
      <dgm:prSet presAssocID="{05D8ACFB-F74B-4A85-BD2C-05592CEEDBC2}" presName="rootConnector1" presStyleLbl="node1" presStyleIdx="0" presStyleCnt="0"/>
      <dgm:spPr/>
    </dgm:pt>
    <dgm:pt modelId="{AA54F632-DDC1-4371-999C-C2B09C68CA86}" type="pres">
      <dgm:prSet presAssocID="{05D8ACFB-F74B-4A85-BD2C-05592CEEDBC2}" presName="hierChild2" presStyleCnt="0"/>
      <dgm:spPr/>
    </dgm:pt>
    <dgm:pt modelId="{AE0BA25F-0794-4F6D-B48B-7A0357972C17}" type="pres">
      <dgm:prSet presAssocID="{0477A4CC-6FFF-426C-99EC-15F926560D99}" presName="Name37" presStyleLbl="parChTrans1D2" presStyleIdx="0" presStyleCnt="2"/>
      <dgm:spPr/>
    </dgm:pt>
    <dgm:pt modelId="{31DFA87B-99F2-4784-871A-C3346B9C416E}" type="pres">
      <dgm:prSet presAssocID="{9A31C46E-3D33-4991-B458-BE215BE5EF0F}" presName="hierRoot2" presStyleCnt="0">
        <dgm:presLayoutVars>
          <dgm:hierBranch val="init"/>
        </dgm:presLayoutVars>
      </dgm:prSet>
      <dgm:spPr/>
    </dgm:pt>
    <dgm:pt modelId="{9A0B2320-8E39-41C2-961B-69B1B817CAED}" type="pres">
      <dgm:prSet presAssocID="{9A31C46E-3D33-4991-B458-BE215BE5EF0F}" presName="rootComposite" presStyleCnt="0"/>
      <dgm:spPr/>
    </dgm:pt>
    <dgm:pt modelId="{016B4095-FF7E-48C3-93AA-F06A15178F26}" type="pres">
      <dgm:prSet presAssocID="{9A31C46E-3D33-4991-B458-BE215BE5EF0F}" presName="rootText" presStyleLbl="node2" presStyleIdx="0" presStyleCnt="2" custScaleX="100628" custScaleY="61143">
        <dgm:presLayoutVars>
          <dgm:chPref val="3"/>
        </dgm:presLayoutVars>
      </dgm:prSet>
      <dgm:spPr/>
    </dgm:pt>
    <dgm:pt modelId="{39D2A3FB-32F3-4DFB-A886-16F32F600949}" type="pres">
      <dgm:prSet presAssocID="{9A31C46E-3D33-4991-B458-BE215BE5EF0F}" presName="rootConnector" presStyleLbl="node2" presStyleIdx="0" presStyleCnt="2"/>
      <dgm:spPr/>
    </dgm:pt>
    <dgm:pt modelId="{01717380-5D5D-4380-B0FE-9FCE13A51534}" type="pres">
      <dgm:prSet presAssocID="{9A31C46E-3D33-4991-B458-BE215BE5EF0F}" presName="hierChild4" presStyleCnt="0"/>
      <dgm:spPr/>
    </dgm:pt>
    <dgm:pt modelId="{48A5BC48-71DC-4C35-B009-73793BB7158C}" type="pres">
      <dgm:prSet presAssocID="{ACD69BB0-2557-4279-97F4-2E94B58374C2}" presName="Name37" presStyleLbl="parChTrans1D3" presStyleIdx="0" presStyleCnt="2"/>
      <dgm:spPr/>
    </dgm:pt>
    <dgm:pt modelId="{6667AB5D-EDB8-4BCE-8DF9-59EE343D8DDA}" type="pres">
      <dgm:prSet presAssocID="{7DC58450-3957-42C5-848D-9370EF7A5F34}" presName="hierRoot2" presStyleCnt="0">
        <dgm:presLayoutVars>
          <dgm:hierBranch val="init"/>
        </dgm:presLayoutVars>
      </dgm:prSet>
      <dgm:spPr/>
    </dgm:pt>
    <dgm:pt modelId="{2124AEFA-0C8E-4BA4-BBA8-2E64A172747E}" type="pres">
      <dgm:prSet presAssocID="{7DC58450-3957-42C5-848D-9370EF7A5F34}" presName="rootComposite" presStyleCnt="0"/>
      <dgm:spPr/>
    </dgm:pt>
    <dgm:pt modelId="{E6185318-1211-4D0E-8808-5CA5EBD50D3D}" type="pres">
      <dgm:prSet presAssocID="{7DC58450-3957-42C5-848D-9370EF7A5F34}" presName="rootText" presStyleLbl="node3" presStyleIdx="0" presStyleCnt="2" custScaleY="142266">
        <dgm:presLayoutVars>
          <dgm:chPref val="3"/>
        </dgm:presLayoutVars>
      </dgm:prSet>
      <dgm:spPr/>
    </dgm:pt>
    <dgm:pt modelId="{BCDF9F6F-F318-4A2F-A53A-8F0478529499}" type="pres">
      <dgm:prSet presAssocID="{7DC58450-3957-42C5-848D-9370EF7A5F34}" presName="rootConnector" presStyleLbl="node3" presStyleIdx="0" presStyleCnt="2"/>
      <dgm:spPr/>
    </dgm:pt>
    <dgm:pt modelId="{84CCE37C-725B-444D-BB60-F2BB34AA8E65}" type="pres">
      <dgm:prSet presAssocID="{7DC58450-3957-42C5-848D-9370EF7A5F34}" presName="hierChild4" presStyleCnt="0"/>
      <dgm:spPr/>
    </dgm:pt>
    <dgm:pt modelId="{B58CA6CC-E79F-4758-B158-482D1A5205C2}" type="pres">
      <dgm:prSet presAssocID="{7DC58450-3957-42C5-848D-9370EF7A5F34}" presName="hierChild5" presStyleCnt="0"/>
      <dgm:spPr/>
    </dgm:pt>
    <dgm:pt modelId="{A3650AE2-864A-486B-9476-25632770F295}" type="pres">
      <dgm:prSet presAssocID="{9A31C46E-3D33-4991-B458-BE215BE5EF0F}" presName="hierChild5" presStyleCnt="0"/>
      <dgm:spPr/>
    </dgm:pt>
    <dgm:pt modelId="{00BAC73B-EE54-4253-892E-65F84ACFD214}" type="pres">
      <dgm:prSet presAssocID="{E4CF4574-E3EE-413C-85BE-B4FCF1A7A163}" presName="Name37" presStyleLbl="parChTrans1D2" presStyleIdx="1" presStyleCnt="2"/>
      <dgm:spPr/>
    </dgm:pt>
    <dgm:pt modelId="{04780E36-D496-4B1B-B0C0-C99A6E70B00D}" type="pres">
      <dgm:prSet presAssocID="{4F689AC7-1F04-4602-96F3-CA6969C030DE}" presName="hierRoot2" presStyleCnt="0">
        <dgm:presLayoutVars>
          <dgm:hierBranch val="init"/>
        </dgm:presLayoutVars>
      </dgm:prSet>
      <dgm:spPr/>
    </dgm:pt>
    <dgm:pt modelId="{91BCACC4-D752-47C0-BE49-7FAB7987F555}" type="pres">
      <dgm:prSet presAssocID="{4F689AC7-1F04-4602-96F3-CA6969C030DE}" presName="rootComposite" presStyleCnt="0"/>
      <dgm:spPr/>
    </dgm:pt>
    <dgm:pt modelId="{B2368824-5623-4F0F-9637-1E2C04889FF3}" type="pres">
      <dgm:prSet presAssocID="{4F689AC7-1F04-4602-96F3-CA6969C030DE}" presName="rootText" presStyleLbl="node2" presStyleIdx="1" presStyleCnt="2" custScaleX="98246" custScaleY="60392">
        <dgm:presLayoutVars>
          <dgm:chPref val="3"/>
        </dgm:presLayoutVars>
      </dgm:prSet>
      <dgm:spPr/>
    </dgm:pt>
    <dgm:pt modelId="{04568211-F82A-4AB6-B1A5-946C6EBA750C}" type="pres">
      <dgm:prSet presAssocID="{4F689AC7-1F04-4602-96F3-CA6969C030DE}" presName="rootConnector" presStyleLbl="node2" presStyleIdx="1" presStyleCnt="2"/>
      <dgm:spPr/>
    </dgm:pt>
    <dgm:pt modelId="{AEAD428A-81F2-4F36-9624-5F7374EB451A}" type="pres">
      <dgm:prSet presAssocID="{4F689AC7-1F04-4602-96F3-CA6969C030DE}" presName="hierChild4" presStyleCnt="0"/>
      <dgm:spPr/>
    </dgm:pt>
    <dgm:pt modelId="{F883D059-E1D9-45F0-A23F-3FC9A88DBAE6}" type="pres">
      <dgm:prSet presAssocID="{9F9FBDF0-DF9F-43C6-8C9D-5D22AFD38FDB}" presName="Name37" presStyleLbl="parChTrans1D3" presStyleIdx="1" presStyleCnt="2"/>
      <dgm:spPr/>
    </dgm:pt>
    <dgm:pt modelId="{0C93C294-5641-437D-BA33-5E3416EAFFB0}" type="pres">
      <dgm:prSet presAssocID="{AA3F1276-33F0-4336-9F33-FDA7D1C778D5}" presName="hierRoot2" presStyleCnt="0">
        <dgm:presLayoutVars>
          <dgm:hierBranch val="init"/>
        </dgm:presLayoutVars>
      </dgm:prSet>
      <dgm:spPr/>
    </dgm:pt>
    <dgm:pt modelId="{36B0EF47-53CF-4A0A-8DD6-91E7D0E2A0EC}" type="pres">
      <dgm:prSet presAssocID="{AA3F1276-33F0-4336-9F33-FDA7D1C778D5}" presName="rootComposite" presStyleCnt="0"/>
      <dgm:spPr/>
    </dgm:pt>
    <dgm:pt modelId="{0533FB2A-DDFE-40A6-8632-D6A9BDEA512F}" type="pres">
      <dgm:prSet presAssocID="{AA3F1276-33F0-4336-9F33-FDA7D1C778D5}" presName="rootText" presStyleLbl="node3" presStyleIdx="1" presStyleCnt="2" custScaleX="169079" custScaleY="171400">
        <dgm:presLayoutVars>
          <dgm:chPref val="3"/>
        </dgm:presLayoutVars>
      </dgm:prSet>
      <dgm:spPr/>
    </dgm:pt>
    <dgm:pt modelId="{451C59EA-DE7A-4631-8BED-734C5942A44D}" type="pres">
      <dgm:prSet presAssocID="{AA3F1276-33F0-4336-9F33-FDA7D1C778D5}" presName="rootConnector" presStyleLbl="node3" presStyleIdx="1" presStyleCnt="2"/>
      <dgm:spPr/>
    </dgm:pt>
    <dgm:pt modelId="{6BF39246-AFEA-444C-B052-9EB85346C768}" type="pres">
      <dgm:prSet presAssocID="{AA3F1276-33F0-4336-9F33-FDA7D1C778D5}" presName="hierChild4" presStyleCnt="0"/>
      <dgm:spPr/>
    </dgm:pt>
    <dgm:pt modelId="{C99F2EDA-055A-495A-A75C-873D923CE41A}" type="pres">
      <dgm:prSet presAssocID="{AA3F1276-33F0-4336-9F33-FDA7D1C778D5}" presName="hierChild5" presStyleCnt="0"/>
      <dgm:spPr/>
    </dgm:pt>
    <dgm:pt modelId="{3CD7F827-82B7-4AA8-9AF3-37E292D48184}" type="pres">
      <dgm:prSet presAssocID="{4F689AC7-1F04-4602-96F3-CA6969C030DE}" presName="hierChild5" presStyleCnt="0"/>
      <dgm:spPr/>
    </dgm:pt>
    <dgm:pt modelId="{F98095B1-A458-4086-A6F2-9B20BBC90362}" type="pres">
      <dgm:prSet presAssocID="{05D8ACFB-F74B-4A85-BD2C-05592CEEDBC2}" presName="hierChild3" presStyleCnt="0"/>
      <dgm:spPr/>
    </dgm:pt>
  </dgm:ptLst>
  <dgm:cxnLst>
    <dgm:cxn modelId="{7DE91213-5CB8-4784-8034-B84E44F1D7DC}" type="presOf" srcId="{AA3F1276-33F0-4336-9F33-FDA7D1C778D5}" destId="{451C59EA-DE7A-4631-8BED-734C5942A44D}" srcOrd="1" destOrd="0" presId="urn:microsoft.com/office/officeart/2005/8/layout/orgChart1"/>
    <dgm:cxn modelId="{2E30B519-6397-455F-A136-AD197CBCE42F}" type="presOf" srcId="{AA3F1276-33F0-4336-9F33-FDA7D1C778D5}" destId="{0533FB2A-DDFE-40A6-8632-D6A9BDEA512F}" srcOrd="0" destOrd="0" presId="urn:microsoft.com/office/officeart/2005/8/layout/orgChart1"/>
    <dgm:cxn modelId="{BE67951A-D1DA-4F36-A1A8-21834C53A139}" type="presOf" srcId="{7DC58450-3957-42C5-848D-9370EF7A5F34}" destId="{BCDF9F6F-F318-4A2F-A53A-8F0478529499}" srcOrd="1" destOrd="0" presId="urn:microsoft.com/office/officeart/2005/8/layout/orgChart1"/>
    <dgm:cxn modelId="{97566F24-08FE-41E3-B808-B32400688E68}" type="presOf" srcId="{4F689AC7-1F04-4602-96F3-CA6969C030DE}" destId="{04568211-F82A-4AB6-B1A5-946C6EBA750C}" srcOrd="1" destOrd="0" presId="urn:microsoft.com/office/officeart/2005/8/layout/orgChart1"/>
    <dgm:cxn modelId="{07E2F12A-43E7-4C50-B421-DF69F2620E32}" srcId="{4F689AC7-1F04-4602-96F3-CA6969C030DE}" destId="{AA3F1276-33F0-4336-9F33-FDA7D1C778D5}" srcOrd="0" destOrd="0" parTransId="{9F9FBDF0-DF9F-43C6-8C9D-5D22AFD38FDB}" sibTransId="{780DCCE1-001D-425F-BBAA-FEE25E775B30}"/>
    <dgm:cxn modelId="{93927334-852A-4163-8026-08D00B23EDC1}" type="presOf" srcId="{B1914FDD-9B00-4F51-84DC-D0DCEFABFF62}" destId="{42604D3C-B9D1-4891-A4A0-6B57BFBDE50C}" srcOrd="0" destOrd="0" presId="urn:microsoft.com/office/officeart/2005/8/layout/orgChart1"/>
    <dgm:cxn modelId="{9B7B8C6B-F25A-409E-840C-9EBB0B97450F}" srcId="{05D8ACFB-F74B-4A85-BD2C-05592CEEDBC2}" destId="{4F689AC7-1F04-4602-96F3-CA6969C030DE}" srcOrd="1" destOrd="0" parTransId="{E4CF4574-E3EE-413C-85BE-B4FCF1A7A163}" sibTransId="{81ACD2F4-BD9F-4543-8F35-649FB908F8C7}"/>
    <dgm:cxn modelId="{8ED2424D-47E3-4B12-BC28-FC303ADAB35B}" type="presOf" srcId="{ACD69BB0-2557-4279-97F4-2E94B58374C2}" destId="{48A5BC48-71DC-4C35-B009-73793BB7158C}" srcOrd="0" destOrd="0" presId="urn:microsoft.com/office/officeart/2005/8/layout/orgChart1"/>
    <dgm:cxn modelId="{A8FD4E6F-E295-442D-B130-65CD4DB03351}" type="presOf" srcId="{05D8ACFB-F74B-4A85-BD2C-05592CEEDBC2}" destId="{D8E8982B-C8C5-4336-B529-82B0A675A2DB}" srcOrd="0" destOrd="0" presId="urn:microsoft.com/office/officeart/2005/8/layout/orgChart1"/>
    <dgm:cxn modelId="{84D21183-B2C7-474D-8388-01EB7AE76934}" type="presOf" srcId="{9A31C46E-3D33-4991-B458-BE215BE5EF0F}" destId="{016B4095-FF7E-48C3-93AA-F06A15178F26}" srcOrd="0" destOrd="0" presId="urn:microsoft.com/office/officeart/2005/8/layout/orgChart1"/>
    <dgm:cxn modelId="{4C916A8D-A86F-4C3F-B11B-5A493B1EB890}" type="presOf" srcId="{0477A4CC-6FFF-426C-99EC-15F926560D99}" destId="{AE0BA25F-0794-4F6D-B48B-7A0357972C17}" srcOrd="0" destOrd="0" presId="urn:microsoft.com/office/officeart/2005/8/layout/orgChart1"/>
    <dgm:cxn modelId="{82882999-3DA2-4367-B742-31BEF27CE55F}" type="presOf" srcId="{E4CF4574-E3EE-413C-85BE-B4FCF1A7A163}" destId="{00BAC73B-EE54-4253-892E-65F84ACFD214}" srcOrd="0" destOrd="0" presId="urn:microsoft.com/office/officeart/2005/8/layout/orgChart1"/>
    <dgm:cxn modelId="{48EB18AD-492A-4886-923B-0EA5CB868C4A}" type="presOf" srcId="{9A31C46E-3D33-4991-B458-BE215BE5EF0F}" destId="{39D2A3FB-32F3-4DFB-A886-16F32F600949}" srcOrd="1" destOrd="0" presId="urn:microsoft.com/office/officeart/2005/8/layout/orgChart1"/>
    <dgm:cxn modelId="{DF48BDB7-69F3-42F8-8403-082C208E31AD}" type="presOf" srcId="{05D8ACFB-F74B-4A85-BD2C-05592CEEDBC2}" destId="{B9FEC13B-1E8E-4BD3-B542-816C81ED362D}" srcOrd="1" destOrd="0" presId="urn:microsoft.com/office/officeart/2005/8/layout/orgChart1"/>
    <dgm:cxn modelId="{215EE4B8-B5D8-44D8-8AC3-ABA3C278A993}" srcId="{B1914FDD-9B00-4F51-84DC-D0DCEFABFF62}" destId="{05D8ACFB-F74B-4A85-BD2C-05592CEEDBC2}" srcOrd="0" destOrd="0" parTransId="{5CF39E86-155F-4760-87BC-C4C330429D3C}" sibTransId="{A1D59B89-F13A-45FF-B122-50192D9FB558}"/>
    <dgm:cxn modelId="{C5727DBF-FCD5-47BF-960C-54113C55D470}" srcId="{9A31C46E-3D33-4991-B458-BE215BE5EF0F}" destId="{7DC58450-3957-42C5-848D-9370EF7A5F34}" srcOrd="0" destOrd="0" parTransId="{ACD69BB0-2557-4279-97F4-2E94B58374C2}" sibTransId="{ECDCA472-00CD-453A-9C79-CE1A1715FEA7}"/>
    <dgm:cxn modelId="{14EEE7C6-B376-4296-96B1-58A2E6CA760E}" type="presOf" srcId="{7DC58450-3957-42C5-848D-9370EF7A5F34}" destId="{E6185318-1211-4D0E-8808-5CA5EBD50D3D}" srcOrd="0" destOrd="0" presId="urn:microsoft.com/office/officeart/2005/8/layout/orgChart1"/>
    <dgm:cxn modelId="{609BD6D3-FF7C-4457-B8DA-4CB367C34C0C}" type="presOf" srcId="{4F689AC7-1F04-4602-96F3-CA6969C030DE}" destId="{B2368824-5623-4F0F-9637-1E2C04889FF3}" srcOrd="0" destOrd="0" presId="urn:microsoft.com/office/officeart/2005/8/layout/orgChart1"/>
    <dgm:cxn modelId="{B45B49E0-7AF8-4F74-97B2-37A3D6A7FDC0}" srcId="{05D8ACFB-F74B-4A85-BD2C-05592CEEDBC2}" destId="{9A31C46E-3D33-4991-B458-BE215BE5EF0F}" srcOrd="0" destOrd="0" parTransId="{0477A4CC-6FFF-426C-99EC-15F926560D99}" sibTransId="{3B9071AE-88A7-46DA-AB60-B70949957A9A}"/>
    <dgm:cxn modelId="{24AC33E9-74B2-47AF-97F8-B6E002F02837}" type="presOf" srcId="{9F9FBDF0-DF9F-43C6-8C9D-5D22AFD38FDB}" destId="{F883D059-E1D9-45F0-A23F-3FC9A88DBAE6}" srcOrd="0" destOrd="0" presId="urn:microsoft.com/office/officeart/2005/8/layout/orgChart1"/>
    <dgm:cxn modelId="{66FBEDFE-272E-41A6-8405-96AD89333B91}" type="presParOf" srcId="{42604D3C-B9D1-4891-A4A0-6B57BFBDE50C}" destId="{1ECBEB6D-4A34-4C12-A1EF-40F6286C0573}" srcOrd="0" destOrd="0" presId="urn:microsoft.com/office/officeart/2005/8/layout/orgChart1"/>
    <dgm:cxn modelId="{1BB60A71-035E-47C6-B85A-E49CCD3B8E99}" type="presParOf" srcId="{1ECBEB6D-4A34-4C12-A1EF-40F6286C0573}" destId="{07741E06-4E32-465E-BBC1-D2E1B9AA6892}" srcOrd="0" destOrd="0" presId="urn:microsoft.com/office/officeart/2005/8/layout/orgChart1"/>
    <dgm:cxn modelId="{98B8C743-66E1-463E-8E2E-548EB3A55170}" type="presParOf" srcId="{07741E06-4E32-465E-BBC1-D2E1B9AA6892}" destId="{D8E8982B-C8C5-4336-B529-82B0A675A2DB}" srcOrd="0" destOrd="0" presId="urn:microsoft.com/office/officeart/2005/8/layout/orgChart1"/>
    <dgm:cxn modelId="{D37CC474-65E9-478A-95A3-0DB27DF2DDE8}" type="presParOf" srcId="{07741E06-4E32-465E-BBC1-D2E1B9AA6892}" destId="{B9FEC13B-1E8E-4BD3-B542-816C81ED362D}" srcOrd="1" destOrd="0" presId="urn:microsoft.com/office/officeart/2005/8/layout/orgChart1"/>
    <dgm:cxn modelId="{E4561FBE-5765-44EF-A4E5-062C25ED5A4E}" type="presParOf" srcId="{1ECBEB6D-4A34-4C12-A1EF-40F6286C0573}" destId="{AA54F632-DDC1-4371-999C-C2B09C68CA86}" srcOrd="1" destOrd="0" presId="urn:microsoft.com/office/officeart/2005/8/layout/orgChart1"/>
    <dgm:cxn modelId="{10EBCFEA-1A39-4A8A-825F-546A5F65C09E}" type="presParOf" srcId="{AA54F632-DDC1-4371-999C-C2B09C68CA86}" destId="{AE0BA25F-0794-4F6D-B48B-7A0357972C17}" srcOrd="0" destOrd="0" presId="urn:microsoft.com/office/officeart/2005/8/layout/orgChart1"/>
    <dgm:cxn modelId="{7917DCA3-1248-4738-A74E-B9E173E79BAE}" type="presParOf" srcId="{AA54F632-DDC1-4371-999C-C2B09C68CA86}" destId="{31DFA87B-99F2-4784-871A-C3346B9C416E}" srcOrd="1" destOrd="0" presId="urn:microsoft.com/office/officeart/2005/8/layout/orgChart1"/>
    <dgm:cxn modelId="{D23FD08C-6249-4CC5-AB36-4EE71B4121F6}" type="presParOf" srcId="{31DFA87B-99F2-4784-871A-C3346B9C416E}" destId="{9A0B2320-8E39-41C2-961B-69B1B817CAED}" srcOrd="0" destOrd="0" presId="urn:microsoft.com/office/officeart/2005/8/layout/orgChart1"/>
    <dgm:cxn modelId="{3F44F8BB-E96B-4895-BAA4-51C7CD51A178}" type="presParOf" srcId="{9A0B2320-8E39-41C2-961B-69B1B817CAED}" destId="{016B4095-FF7E-48C3-93AA-F06A15178F26}" srcOrd="0" destOrd="0" presId="urn:microsoft.com/office/officeart/2005/8/layout/orgChart1"/>
    <dgm:cxn modelId="{159D39EE-A1E3-4C6B-90BC-F8F47CA6B0C9}" type="presParOf" srcId="{9A0B2320-8E39-41C2-961B-69B1B817CAED}" destId="{39D2A3FB-32F3-4DFB-A886-16F32F600949}" srcOrd="1" destOrd="0" presId="urn:microsoft.com/office/officeart/2005/8/layout/orgChart1"/>
    <dgm:cxn modelId="{076A7249-6D92-4A22-9BA9-5AAE10805DE2}" type="presParOf" srcId="{31DFA87B-99F2-4784-871A-C3346B9C416E}" destId="{01717380-5D5D-4380-B0FE-9FCE13A51534}" srcOrd="1" destOrd="0" presId="urn:microsoft.com/office/officeart/2005/8/layout/orgChart1"/>
    <dgm:cxn modelId="{9BE94D88-69B9-496A-8C96-7B58C64AB74E}" type="presParOf" srcId="{01717380-5D5D-4380-B0FE-9FCE13A51534}" destId="{48A5BC48-71DC-4C35-B009-73793BB7158C}" srcOrd="0" destOrd="0" presId="urn:microsoft.com/office/officeart/2005/8/layout/orgChart1"/>
    <dgm:cxn modelId="{6761AECD-5213-4164-B411-A796B4C62706}" type="presParOf" srcId="{01717380-5D5D-4380-B0FE-9FCE13A51534}" destId="{6667AB5D-EDB8-4BCE-8DF9-59EE343D8DDA}" srcOrd="1" destOrd="0" presId="urn:microsoft.com/office/officeart/2005/8/layout/orgChart1"/>
    <dgm:cxn modelId="{15437949-0EC6-456A-A3EF-01BB87C8C68A}" type="presParOf" srcId="{6667AB5D-EDB8-4BCE-8DF9-59EE343D8DDA}" destId="{2124AEFA-0C8E-4BA4-BBA8-2E64A172747E}" srcOrd="0" destOrd="0" presId="urn:microsoft.com/office/officeart/2005/8/layout/orgChart1"/>
    <dgm:cxn modelId="{B276C0DF-C5E8-4153-9F70-39C2A02189DB}" type="presParOf" srcId="{2124AEFA-0C8E-4BA4-BBA8-2E64A172747E}" destId="{E6185318-1211-4D0E-8808-5CA5EBD50D3D}" srcOrd="0" destOrd="0" presId="urn:microsoft.com/office/officeart/2005/8/layout/orgChart1"/>
    <dgm:cxn modelId="{7EAEBF8A-21BA-4D89-A2BD-0FF443D42CA2}" type="presParOf" srcId="{2124AEFA-0C8E-4BA4-BBA8-2E64A172747E}" destId="{BCDF9F6F-F318-4A2F-A53A-8F0478529499}" srcOrd="1" destOrd="0" presId="urn:microsoft.com/office/officeart/2005/8/layout/orgChart1"/>
    <dgm:cxn modelId="{EC89CC94-37F4-48D4-994C-BDC1E9BD828E}" type="presParOf" srcId="{6667AB5D-EDB8-4BCE-8DF9-59EE343D8DDA}" destId="{84CCE37C-725B-444D-BB60-F2BB34AA8E65}" srcOrd="1" destOrd="0" presId="urn:microsoft.com/office/officeart/2005/8/layout/orgChart1"/>
    <dgm:cxn modelId="{E0BAF64B-2797-489B-8C9F-8007167C96C6}" type="presParOf" srcId="{6667AB5D-EDB8-4BCE-8DF9-59EE343D8DDA}" destId="{B58CA6CC-E79F-4758-B158-482D1A5205C2}" srcOrd="2" destOrd="0" presId="urn:microsoft.com/office/officeart/2005/8/layout/orgChart1"/>
    <dgm:cxn modelId="{172F5D08-C1C5-4812-A5D8-6B4124ECE757}" type="presParOf" srcId="{31DFA87B-99F2-4784-871A-C3346B9C416E}" destId="{A3650AE2-864A-486B-9476-25632770F295}" srcOrd="2" destOrd="0" presId="urn:microsoft.com/office/officeart/2005/8/layout/orgChart1"/>
    <dgm:cxn modelId="{1CBF896F-1AA4-4E0C-81C0-13AC9214B652}" type="presParOf" srcId="{AA54F632-DDC1-4371-999C-C2B09C68CA86}" destId="{00BAC73B-EE54-4253-892E-65F84ACFD214}" srcOrd="2" destOrd="0" presId="urn:microsoft.com/office/officeart/2005/8/layout/orgChart1"/>
    <dgm:cxn modelId="{3EA55221-5065-439B-80E9-D79C11E463FF}" type="presParOf" srcId="{AA54F632-DDC1-4371-999C-C2B09C68CA86}" destId="{04780E36-D496-4B1B-B0C0-C99A6E70B00D}" srcOrd="3" destOrd="0" presId="urn:microsoft.com/office/officeart/2005/8/layout/orgChart1"/>
    <dgm:cxn modelId="{8D63CB0D-073D-4AB0-9B5A-FDEB87078B7F}" type="presParOf" srcId="{04780E36-D496-4B1B-B0C0-C99A6E70B00D}" destId="{91BCACC4-D752-47C0-BE49-7FAB7987F555}" srcOrd="0" destOrd="0" presId="urn:microsoft.com/office/officeart/2005/8/layout/orgChart1"/>
    <dgm:cxn modelId="{24629CB6-F519-41C4-B629-344E1821661D}" type="presParOf" srcId="{91BCACC4-D752-47C0-BE49-7FAB7987F555}" destId="{B2368824-5623-4F0F-9637-1E2C04889FF3}" srcOrd="0" destOrd="0" presId="urn:microsoft.com/office/officeart/2005/8/layout/orgChart1"/>
    <dgm:cxn modelId="{C93B2FF9-C185-4214-A26A-611F55B4F8AB}" type="presParOf" srcId="{91BCACC4-D752-47C0-BE49-7FAB7987F555}" destId="{04568211-F82A-4AB6-B1A5-946C6EBA750C}" srcOrd="1" destOrd="0" presId="urn:microsoft.com/office/officeart/2005/8/layout/orgChart1"/>
    <dgm:cxn modelId="{855FC76B-3F92-47D7-A0ED-849F72F8E68B}" type="presParOf" srcId="{04780E36-D496-4B1B-B0C0-C99A6E70B00D}" destId="{AEAD428A-81F2-4F36-9624-5F7374EB451A}" srcOrd="1" destOrd="0" presId="urn:microsoft.com/office/officeart/2005/8/layout/orgChart1"/>
    <dgm:cxn modelId="{E1C550F9-092A-4DF5-BC81-C056E6F228B2}" type="presParOf" srcId="{AEAD428A-81F2-4F36-9624-5F7374EB451A}" destId="{F883D059-E1D9-45F0-A23F-3FC9A88DBAE6}" srcOrd="0" destOrd="0" presId="urn:microsoft.com/office/officeart/2005/8/layout/orgChart1"/>
    <dgm:cxn modelId="{D76E7A80-DFD4-48A4-BC3F-794CFCAD5402}" type="presParOf" srcId="{AEAD428A-81F2-4F36-9624-5F7374EB451A}" destId="{0C93C294-5641-437D-BA33-5E3416EAFFB0}" srcOrd="1" destOrd="0" presId="urn:microsoft.com/office/officeart/2005/8/layout/orgChart1"/>
    <dgm:cxn modelId="{CBE2B891-1A2F-4D1B-9377-7E6F101E3082}" type="presParOf" srcId="{0C93C294-5641-437D-BA33-5E3416EAFFB0}" destId="{36B0EF47-53CF-4A0A-8DD6-91E7D0E2A0EC}" srcOrd="0" destOrd="0" presId="urn:microsoft.com/office/officeart/2005/8/layout/orgChart1"/>
    <dgm:cxn modelId="{AF597D11-7482-4546-A570-9576F3053035}" type="presParOf" srcId="{36B0EF47-53CF-4A0A-8DD6-91E7D0E2A0EC}" destId="{0533FB2A-DDFE-40A6-8632-D6A9BDEA512F}" srcOrd="0" destOrd="0" presId="urn:microsoft.com/office/officeart/2005/8/layout/orgChart1"/>
    <dgm:cxn modelId="{CFBBFD95-1AC8-487D-9116-7E79124F5BB8}" type="presParOf" srcId="{36B0EF47-53CF-4A0A-8DD6-91E7D0E2A0EC}" destId="{451C59EA-DE7A-4631-8BED-734C5942A44D}" srcOrd="1" destOrd="0" presId="urn:microsoft.com/office/officeart/2005/8/layout/orgChart1"/>
    <dgm:cxn modelId="{20523545-10E6-4817-9CD1-CFFFBD315E7F}" type="presParOf" srcId="{0C93C294-5641-437D-BA33-5E3416EAFFB0}" destId="{6BF39246-AFEA-444C-B052-9EB85346C768}" srcOrd="1" destOrd="0" presId="urn:microsoft.com/office/officeart/2005/8/layout/orgChart1"/>
    <dgm:cxn modelId="{EA2043ED-5E34-4A9D-8ECE-65FB2E36B4DF}" type="presParOf" srcId="{0C93C294-5641-437D-BA33-5E3416EAFFB0}" destId="{C99F2EDA-055A-495A-A75C-873D923CE41A}" srcOrd="2" destOrd="0" presId="urn:microsoft.com/office/officeart/2005/8/layout/orgChart1"/>
    <dgm:cxn modelId="{A947C879-8488-458C-B1AF-9DEDC866B746}" type="presParOf" srcId="{04780E36-D496-4B1B-B0C0-C99A6E70B00D}" destId="{3CD7F827-82B7-4AA8-9AF3-37E292D48184}" srcOrd="2" destOrd="0" presId="urn:microsoft.com/office/officeart/2005/8/layout/orgChart1"/>
    <dgm:cxn modelId="{3BB06A91-0319-4603-B8E2-053182E8BD73}" type="presParOf" srcId="{1ECBEB6D-4A34-4C12-A1EF-40F6286C0573}" destId="{F98095B1-A458-4086-A6F2-9B20BBC9036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s-ES"/>
        </a:p>
      </dgm:t>
    </dgm:pt>
    <dgm:pt modelId="{F3C8D23D-9C2D-4583-91FF-123861173D33}">
      <dgm:prSet phldrT="[Texto]" custT="1"/>
      <dgm:spPr/>
      <dgm:t>
        <a:bodyPr/>
        <a:lstStyle/>
        <a:p>
          <a:r>
            <a:rPr lang="es-ES" sz="2000" dirty="0">
              <a:latin typeface="Arial" panose="020B0604020202020204" pitchFamily="34" charset="0"/>
              <a:cs typeface="Arial" panose="020B0604020202020204" pitchFamily="34" charset="0"/>
            </a:rPr>
            <a:t>DECRETO CON JERARQUÍA DE LEY</a:t>
          </a: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a:latin typeface="Arial" panose="020B0604020202020204" pitchFamily="34" charset="0"/>
              <a:cs typeface="Arial" panose="020B0604020202020204" pitchFamily="34" charset="0"/>
            </a:rPr>
            <a:t>Decreto con Fuerza de Ley</a:t>
          </a: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a:latin typeface="Arial" panose="020B0604020202020204" pitchFamily="34" charset="0"/>
              <a:cs typeface="Arial" panose="020B0604020202020204" pitchFamily="34" charset="0"/>
            </a:rPr>
            <a:t>Decreto Ley</a:t>
          </a: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r>
            <a:rPr lang="es-ES" altLang="es-ES" sz="16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a:latin typeface="Arial" panose="020B0604020202020204" pitchFamily="34" charset="0"/>
              <a:cs typeface="Arial" panose="020B0604020202020204" pitchFamily="34" charset="0"/>
            </a:rPr>
            <a:t>DFL N°1/19653, DFL N° 29</a:t>
          </a:r>
          <a:endParaRPr lang="es-ES" altLang="es-ES" sz="1600" u="sng" dirty="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Ejemplos</a:t>
          </a:r>
          <a:endParaRPr lang="es-ES" sz="1600" b="1" dirty="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a:latin typeface="Arial" panose="020B0604020202020204" pitchFamily="34" charset="0"/>
              <a:cs typeface="Arial" panose="020B0604020202020204" pitchFamily="34" charset="0"/>
            </a:rPr>
            <a:t>Art. 64 C.P.R.</a:t>
          </a: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3639"/>
      <dgm:spPr/>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F2715501-7B7C-4987-A3FC-507A622987C3}" type="presOf" srcId="{5396924C-743D-4995-922C-855A5C296FD2}" destId="{E9A1ED60-3B47-4860-97D7-4D541CBF776F}" srcOrd="0" destOrd="0" presId="urn:microsoft.com/office/officeart/2005/8/layout/hierarchy6"/>
    <dgm:cxn modelId="{BE129304-A7EA-4C2B-9A09-5EBB09113A7C}" type="presOf" srcId="{F1CBC1DC-3A7B-4FF3-A5FE-EFAF7A530D91}" destId="{6BCCAFD5-F169-467D-ADC7-98E2A9B463AD}" srcOrd="0" destOrd="0" presId="urn:microsoft.com/office/officeart/2005/8/layout/hierarchy6"/>
    <dgm:cxn modelId="{79587F08-4867-4BC8-A025-81421FD198A1}" type="presOf" srcId="{CAA2C0BC-2035-432B-BAB3-16A67E84C14C}" destId="{82293CB9-79CE-4DF3-B7C4-794483B53BEC}"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A8297528-5E4A-466D-B192-B9738BD0E6A1}" srcId="{E57D7963-31AD-4596-944B-CEED9E2C511A}" destId="{032EA9E2-274A-4D1C-A13F-0E435A63F27E}" srcOrd="0" destOrd="0" parTransId="{04B52183-DE55-46A8-BD58-92F33E0F4C40}" sibTransId="{7E6583F8-CF1B-4B81-8BB3-597F6E855D97}"/>
    <dgm:cxn modelId="{5230CD2E-8A49-4080-A61A-98595A0BAD99}" srcId="{F3C8D23D-9C2D-4583-91FF-123861173D33}" destId="{C3FFA4BB-990C-404B-B652-31E4A18A8FC2}" srcOrd="1" destOrd="0" parTransId="{EDA0991B-D1B8-48EC-8E47-6B3E4E655C7B}" sibTransId="{7AE29D85-7C07-4B38-948E-F22EE4A5EA2D}"/>
    <dgm:cxn modelId="{67F73349-A167-425B-AA7C-6544CE11092A}" type="presOf" srcId="{015C4B9E-2188-4202-B966-47198B63EB3D}" destId="{61313883-2278-4604-B5D0-A5D8B8E4E6E7}"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AFD06F6F-FBB6-452E-8E94-8B43B315D5A0}" type="presOf" srcId="{C3FFA4BB-990C-404B-B652-31E4A18A8FC2}" destId="{7F1F27C2-742E-46D0-BE79-C34DCA7F92C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D139D29D-2D63-4249-89B9-AEB7DC39B33F}" srcId="{015C4B9E-2188-4202-B966-47198B63EB3D}" destId="{C2BC477A-1979-4E66-A20F-8A0C3A80E241}" srcOrd="0" destOrd="0" parTransId="{2C856FA2-2842-4076-845E-B326DB47D463}" sibTransId="{0E017782-D0AB-4E58-AFDF-5E22722ACFB0}"/>
    <dgm:cxn modelId="{059F1CA5-4BC3-45C7-A77C-008B807857F8}" type="presOf" srcId="{032EA9E2-274A-4D1C-A13F-0E435A63F27E}" destId="{5AB587E4-DD68-46B9-997E-6BC7BFA9D995}" srcOrd="0" destOrd="0" presId="urn:microsoft.com/office/officeart/2005/8/layout/hierarchy6"/>
    <dgm:cxn modelId="{446032AB-C665-48CA-A6FF-36E85F64F49B}" type="presOf" srcId="{B1B26E00-0EE4-4A0B-AB2E-5C8F6DFB0D5D}" destId="{BA0FC695-5F6F-4F25-AA4D-7EB1B83BDDDB}"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DA6EB5B0-5DE8-454B-98B6-FDD5C7C4964B}" type="presOf" srcId="{04B52183-DE55-46A8-BD58-92F33E0F4C40}" destId="{2D213684-BFC9-4417-9C40-FDC400A4B3AD}"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4F0EABC4-EF7B-4D96-9326-3781611FAF17}" type="presOf" srcId="{E57D7963-31AD-4596-944B-CEED9E2C511A}" destId="{EEDFA5BB-B8CA-41A7-9B40-65CB73E7AFD1}"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F4B1BEE7-FFAD-47D1-9350-8C51C7CE44B2}" type="presOf" srcId="{C2BC477A-1979-4E66-A20F-8A0C3A80E241}" destId="{5BE159F2-4644-4B49-8D67-50776EA76F8A}" srcOrd="0" destOrd="0" presId="urn:microsoft.com/office/officeart/2005/8/layout/hierarchy6"/>
    <dgm:cxn modelId="{5F35B7EE-1A95-4651-9899-B990766574FA}" srcId="{C3FFA4BB-990C-404B-B652-31E4A18A8FC2}" destId="{F1CBC1DC-3A7B-4FF3-A5FE-EFAF7A530D91}" srcOrd="0" destOrd="0" parTransId="{5D3B6027-760F-4F77-8CC3-F6FDB81249CB}" sibTransId="{E10B0538-3169-464B-96B4-82DA71D1A43D}"/>
    <dgm:cxn modelId="{F29FC5EE-62B3-4447-8F10-0BE8AFE6017F}" type="presOf" srcId="{F3C8D23D-9C2D-4583-91FF-123861173D33}" destId="{7D7C6D81-7996-4AAC-BC05-FA1182C81FBE}"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a:latin typeface="Arial" panose="020B0604020202020204" pitchFamily="34" charset="0"/>
              <a:cs typeface="Arial" panose="020B0604020202020204" pitchFamily="34" charset="0"/>
            </a:rPr>
            <a:t>DECRETO SUPREMO</a:t>
          </a: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a:latin typeface="Arial" panose="020B0604020202020204" pitchFamily="34" charset="0"/>
              <a:cs typeface="Arial" panose="020B0604020202020204" pitchFamily="34" charset="0"/>
            </a:rPr>
            <a:t>REGLAMENTO</a:t>
          </a: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a:latin typeface="Arial" panose="020B0604020202020204" pitchFamily="34" charset="0"/>
              <a:cs typeface="Arial" panose="020B0604020202020204" pitchFamily="34" charset="0"/>
            </a:rPr>
            <a:t>RESOLUCIONES</a:t>
          </a: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a:latin typeface="Arial" panose="020B0604020202020204" pitchFamily="34" charset="0"/>
              <a:cs typeface="Arial" panose="020B0604020202020204" pitchFamily="34" charset="0"/>
            </a:rPr>
            <a:t>ORDENANZAS</a:t>
          </a: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a:latin typeface="Arial" panose="020B0604020202020204" pitchFamily="34" charset="0"/>
              <a:cs typeface="Arial" panose="020B0604020202020204" pitchFamily="34" charset="0"/>
            </a:rPr>
            <a:t>Orden escrita y firmada por el </a:t>
          </a:r>
          <a:r>
            <a:rPr lang="es-ES" altLang="es-ES" sz="1200" dirty="0" err="1">
              <a:latin typeface="Arial" panose="020B0604020202020204" pitchFamily="34" charset="0"/>
              <a:cs typeface="Arial" panose="020B0604020202020204" pitchFamily="34" charset="0"/>
            </a:rPr>
            <a:t>P.de</a:t>
          </a:r>
          <a:r>
            <a:rPr lang="es-ES" altLang="es-ES" sz="1200" dirty="0">
              <a:latin typeface="Arial" panose="020B0604020202020204" pitchFamily="34" charset="0"/>
              <a:cs typeface="Arial" panose="020B0604020202020204" pitchFamily="34" charset="0"/>
            </a:rPr>
            <a:t> la R. cuyo efecto es especifico y que  tiene por necesidad la </a:t>
          </a:r>
          <a:r>
            <a:rPr lang="es-ES" altLang="es-ES" sz="1200" dirty="0">
              <a:solidFill>
                <a:srgbClr val="FF0000"/>
              </a:solidFill>
              <a:latin typeface="Arial" panose="020B0604020202020204" pitchFamily="34" charset="0"/>
              <a:cs typeface="Arial" panose="020B0604020202020204" pitchFamily="34" charset="0"/>
            </a:rPr>
            <a:t>ejecución</a:t>
          </a:r>
          <a:r>
            <a:rPr lang="es-ES" altLang="es-ES" sz="1200" dirty="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a:solidFill>
                <a:srgbClr val="FF0000"/>
              </a:solidFill>
              <a:latin typeface="Arial" panose="020B0604020202020204" pitchFamily="34" charset="0"/>
              <a:cs typeface="Arial" panose="020B0604020202020204" pitchFamily="34" charset="0"/>
            </a:rPr>
            <a:t>complementar</a:t>
          </a:r>
          <a:r>
            <a:rPr lang="es-ES" altLang="es-ES" sz="1200" dirty="0">
              <a:latin typeface="Arial" panose="020B0604020202020204" pitchFamily="34" charset="0"/>
              <a:cs typeface="Arial" panose="020B0604020202020204" pitchFamily="34" charset="0"/>
            </a:rPr>
            <a:t> en detalle las </a:t>
          </a:r>
          <a:r>
            <a:rPr lang="es-ES" altLang="es-ES" sz="1200" dirty="0">
              <a:solidFill>
                <a:srgbClr val="FF0000"/>
              </a:solidFill>
              <a:latin typeface="Arial" panose="020B0604020202020204" pitchFamily="34" charset="0"/>
              <a:cs typeface="Arial" panose="020B0604020202020204" pitchFamily="34" charset="0"/>
            </a:rPr>
            <a:t>leyes</a:t>
          </a:r>
          <a:r>
            <a:rPr lang="es-ES" altLang="es-ES" sz="1200" dirty="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a:latin typeface="Arial" panose="020B0604020202020204" pitchFamily="34" charset="0"/>
              <a:cs typeface="Arial" panose="020B0604020202020204" pitchFamily="34" charset="0"/>
            </a:rPr>
            <a:t>Normas emanadas de </a:t>
          </a:r>
          <a:r>
            <a:rPr lang="es-ES" altLang="es-ES" sz="1200" dirty="0">
              <a:solidFill>
                <a:srgbClr val="FF0000"/>
              </a:solidFill>
              <a:latin typeface="Arial" panose="020B0604020202020204" pitchFamily="34" charset="0"/>
              <a:cs typeface="Arial" panose="020B0604020202020204" pitchFamily="34" charset="0"/>
            </a:rPr>
            <a:t>Jefes de Servicios </a:t>
          </a:r>
          <a:r>
            <a:rPr lang="es-ES" altLang="es-ES" sz="1200" dirty="0">
              <a:latin typeface="Arial" panose="020B0604020202020204" pitchFamily="34" charset="0"/>
              <a:cs typeface="Arial" panose="020B0604020202020204" pitchFamily="34" charset="0"/>
            </a:rPr>
            <a:t>descentralizados para la administración del respectivo servicio público.</a:t>
          </a: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a:latin typeface="Arial" panose="020B0604020202020204" pitchFamily="34" charset="0"/>
              <a:cs typeface="Arial" panose="020B0604020202020204" pitchFamily="34" charset="0"/>
            </a:rPr>
            <a:t>Normas emanadas de Jefes de Servicios descentralizados para la </a:t>
          </a:r>
          <a:r>
            <a:rPr lang="es-ES" altLang="es-ES" sz="1200" dirty="0">
              <a:solidFill>
                <a:srgbClr val="FF0000"/>
              </a:solidFill>
              <a:latin typeface="Arial" panose="020B0604020202020204" pitchFamily="34" charset="0"/>
              <a:cs typeface="Arial" panose="020B0604020202020204" pitchFamily="34" charset="0"/>
            </a:rPr>
            <a:t>administración</a:t>
          </a:r>
          <a:r>
            <a:rPr lang="es-ES" altLang="es-ES" sz="1200" dirty="0">
              <a:latin typeface="Arial" panose="020B0604020202020204" pitchFamily="34" charset="0"/>
              <a:cs typeface="Arial" panose="020B0604020202020204" pitchFamily="34" charset="0"/>
            </a:rPr>
            <a:t> del respectivo servicio público.</a:t>
          </a: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a:latin typeface="Arial" panose="020B0604020202020204" pitchFamily="34" charset="0"/>
              <a:cs typeface="Arial" panose="020B0604020202020204" pitchFamily="34" charset="0"/>
            </a:rPr>
            <a:t>Normas de alcance general emanadas por autoridades gubernamentales  o </a:t>
          </a:r>
          <a:r>
            <a:rPr lang="es-ES" altLang="es-ES" sz="1200" dirty="0">
              <a:solidFill>
                <a:srgbClr val="FF0000"/>
              </a:solidFill>
              <a:latin typeface="Arial" panose="020B0604020202020204" pitchFamily="34" charset="0"/>
              <a:cs typeface="Arial" panose="020B0604020202020204" pitchFamily="34" charset="0"/>
            </a:rPr>
            <a:t>municipales</a:t>
          </a:r>
          <a:r>
            <a:rPr lang="es-ES" altLang="es-ES" sz="1200" dirty="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a:latin typeface="Arial" panose="020B0604020202020204" pitchFamily="34" charset="0"/>
              <a:cs typeface="Arial" panose="020B0604020202020204" pitchFamily="34" charset="0"/>
            </a:rPr>
            <a:t>Ejemplo</a:t>
          </a: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a:latin typeface="Arial" panose="020B0604020202020204" pitchFamily="34" charset="0"/>
              <a:cs typeface="Arial" panose="020B0604020202020204" pitchFamily="34" charset="0"/>
            </a:rPr>
            <a:t>Ejemplo</a:t>
          </a: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pt>
    <dgm:pt modelId="{07E71BB9-EEF0-4D40-B930-6DC84881DD66}" type="pres">
      <dgm:prSet presAssocID="{63B7EBDB-2061-47AF-8AAD-42C34ADA57EF}" presName="rootConnector1" presStyleLbl="node1" presStyleIdx="0" presStyleCnt="0"/>
      <dgm:spPr/>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pt>
    <dgm:pt modelId="{31EFEEFA-6C34-4061-8125-8DEB06018BA7}" type="pres">
      <dgm:prSet presAssocID="{10E84AC1-0E56-41F8-9A96-7066A7DD08C3}" presName="rootConnector" presStyleLbl="node2" presStyleIdx="0" presStyleCnt="5"/>
      <dgm:spPr/>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pt>
    <dgm:pt modelId="{327E2AFB-669A-4579-ACC5-8E428B94C1F8}" type="pres">
      <dgm:prSet presAssocID="{C7D590BB-4971-4C2B-BA1A-FC263DA94FB3}" presName="rootConnector" presStyleLbl="node3" presStyleIdx="0" presStyleCnt="5"/>
      <dgm:spPr/>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pt>
    <dgm:pt modelId="{3171935E-C6DE-4B07-BCA8-9BAAE10AEB23}" type="pres">
      <dgm:prSet presAssocID="{411974F4-68CD-4A5A-900A-54A3BEBDB778}" presName="rootConnector" presStyleLbl="node2" presStyleIdx="1" presStyleCnt="5"/>
      <dgm:spPr/>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pt>
    <dgm:pt modelId="{AE3A02A4-0522-4FD6-8769-DC9D6A570505}" type="pres">
      <dgm:prSet presAssocID="{8ABCB792-258C-40BA-93A2-AE9287667199}" presName="rootConnector" presStyleLbl="node3" presStyleIdx="1" presStyleCnt="5"/>
      <dgm:spPr/>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0" presStyleCnt="2"/>
      <dgm:spPr/>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0" presStyleCnt="2" custScaleX="161621" custScaleY="72570" custLinFactNeighborX="-30527" custLinFactNeighborY="-15757">
        <dgm:presLayoutVars>
          <dgm:chPref val="3"/>
        </dgm:presLayoutVars>
      </dgm:prSet>
      <dgm:spPr/>
    </dgm:pt>
    <dgm:pt modelId="{41E68AAF-91B7-4A9F-A930-6FF8EE477FE6}" type="pres">
      <dgm:prSet presAssocID="{0D70CED7-D3F1-407C-9C44-72F0ED82594F}" presName="rootConnector" presStyleLbl="node4" presStyleIdx="0" presStyleCnt="2"/>
      <dgm:spPr/>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pt>
    <dgm:pt modelId="{DFDF2306-B0CE-4965-98D4-06DDE8B1FD75}" type="pres">
      <dgm:prSet presAssocID="{AC4F194F-9682-4B26-9E01-3E5D8A4FD874}" presName="rootConnector" presStyleLbl="node2" presStyleIdx="2" presStyleCnt="5"/>
      <dgm:spPr/>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pt>
    <dgm:pt modelId="{CB6510F8-2777-4A29-99C1-10A3C82C1C7F}" type="pres">
      <dgm:prSet presAssocID="{347B9803-A2FA-448C-BF9B-C7F1A3636C9B}" presName="rootConnector" presStyleLbl="node3" presStyleIdx="2" presStyleCnt="5"/>
      <dgm:spPr/>
    </dgm:pt>
    <dgm:pt modelId="{4CA27E75-54E9-4B6D-A59A-92946B3828E9}" type="pres">
      <dgm:prSet presAssocID="{347B9803-A2FA-448C-BF9B-C7F1A3636C9B}" presName="hierChild4"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pt>
    <dgm:pt modelId="{F0AAAC0F-394B-4093-8CE8-751193132503}" type="pres">
      <dgm:prSet presAssocID="{16AF3076-919C-4D21-854D-10CF5E820424}" presName="rootConnector" presStyleLbl="node2" presStyleIdx="3" presStyleCnt="5"/>
      <dgm:spPr/>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pt>
    <dgm:pt modelId="{4A26EB00-0FF9-4957-B921-DB424E2E1628}" type="pres">
      <dgm:prSet presAssocID="{0B10EE68-593A-495B-80DA-37D2DEFC9077}" presName="rootConnector" presStyleLbl="node3" presStyleIdx="3" presStyleCnt="5"/>
      <dgm:spPr/>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pt>
    <dgm:pt modelId="{F2310044-AC95-412F-B096-D162B7014384}" type="pres">
      <dgm:prSet presAssocID="{A48A281D-2AFA-40C3-B2AD-BC37BD6495B1}" presName="rootConnector" presStyleLbl="node2" presStyleIdx="4" presStyleCnt="5"/>
      <dgm:spPr/>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pt>
    <dgm:pt modelId="{DB452C8C-FEE2-42B9-9B1B-BAF552C8025E}" type="pres">
      <dgm:prSet presAssocID="{7E044C18-169C-4D9A-ABCE-356E0CD16A2C}" presName="rootConnector" presStyleLbl="node3" presStyleIdx="4" presStyleCnt="5"/>
      <dgm:spPr/>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1" presStyleCnt="2"/>
      <dgm:spPr/>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1" presStyleCnt="2" custScaleX="115229" custScaleY="84001" custLinFactNeighborX="-16257" custLinFactNeighborY="-14033">
        <dgm:presLayoutVars>
          <dgm:chPref val="3"/>
        </dgm:presLayoutVars>
      </dgm:prSet>
      <dgm:spPr/>
    </dgm:pt>
    <dgm:pt modelId="{8CCB7DE3-177F-4B7F-9385-A42C565D112F}" type="pres">
      <dgm:prSet presAssocID="{1307E1FC-B229-43F5-A013-F9495438C6F8}" presName="rootConnector" presStyleLbl="node4" presStyleIdx="1" presStyleCnt="2"/>
      <dgm:spPr/>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EC365004-48FC-4A0A-9008-5899D1A277E8}" srcId="{63B7EBDB-2061-47AF-8AAD-42C34ADA57EF}" destId="{10E84AC1-0E56-41F8-9A96-7066A7DD08C3}" srcOrd="0" destOrd="0" parTransId="{93011BEB-60A1-4343-B46A-5FB719AC6679}" sibTransId="{4C03BE80-9FDE-433A-84EA-A8BD92234E86}"/>
    <dgm:cxn modelId="{0E9F8D06-5B4A-4B1C-B3AE-5B739C7164F5}" type="presOf" srcId="{63B7EBDB-2061-47AF-8AAD-42C34ADA57EF}" destId="{07E71BB9-EEF0-4D40-B930-6DC84881DD66}" srcOrd="1"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684D231E-2A85-4F01-99AE-2A549C18E472}" type="presOf" srcId="{7E044C18-169C-4D9A-ABCE-356E0CD16A2C}" destId="{6B291A17-62D9-4BCA-9FD3-CBA68B5CC260}" srcOrd="0" destOrd="0" presId="urn:microsoft.com/office/officeart/2005/8/layout/orgChart1"/>
    <dgm:cxn modelId="{62D82A21-E9AC-40B5-9D71-5863498478B5}" type="presOf" srcId="{0277FAC4-40D0-4067-A198-3CF961C8E2CD}" destId="{E20DE319-42AD-4AF3-B25B-7BA3C510530E}"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2B31E12C-76D5-4EA9-A6A0-14A3002D5320}" type="presOf" srcId="{A48A281D-2AFA-40C3-B2AD-BC37BD6495B1}" destId="{6334C095-BAEB-465E-9FA5-CE453FF34011}" srcOrd="0"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8BBEFC44-0494-4FCA-B1BF-6016A26069CA}" type="presOf" srcId="{C7D590BB-4971-4C2B-BA1A-FC263DA94FB3}" destId="{327E2AFB-669A-4579-ACC5-8E428B94C1F8}" srcOrd="1" destOrd="0" presId="urn:microsoft.com/office/officeart/2005/8/layout/orgChart1"/>
    <dgm:cxn modelId="{EC30EA45-F68B-45DD-82B1-5B2295DC5827}" type="presOf" srcId="{7E044C18-169C-4D9A-ABCE-356E0CD16A2C}" destId="{DB452C8C-FEE2-42B9-9B1B-BAF552C8025E}" srcOrd="1"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40A64471-AE93-4972-ADEC-E1E534AE0E8F}" type="presOf" srcId="{3BB9DBEF-D44E-407A-924C-32B92F609C8C}" destId="{57D6AD54-9EB2-4D59-98D5-D44D0ECD3F4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B9B7C983-7C92-4E2C-B5CA-7312626CBCAA}" type="presOf" srcId="{0D70CED7-D3F1-407C-9C44-72F0ED82594F}" destId="{41E68AAF-91B7-4A9F-A930-6FF8EE477FE6}" srcOrd="1"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899EAC92-5CE5-4FB9-BECE-C0B76EE3AA37}" type="presOf" srcId="{9C2977CC-93CB-4BA4-975C-5748FB2E8DD9}" destId="{DED2FDDF-2686-46AF-B097-537D585F1997}" srcOrd="0" destOrd="0" presId="urn:microsoft.com/office/officeart/2005/8/layout/orgChart1"/>
    <dgm:cxn modelId="{0EE94795-CD52-4AD7-8A50-E553CAA2F388}" srcId="{63B7EBDB-2061-47AF-8AAD-42C34ADA57EF}" destId="{A48A281D-2AFA-40C3-B2AD-BC37BD6495B1}" srcOrd="4" destOrd="0" parTransId="{4D99A59E-4BD3-46D4-9857-76E91DB2CF59}" sibTransId="{4B42285E-9567-404B-94E0-6CD23ED0E147}"/>
    <dgm:cxn modelId="{5F270C97-4822-48E9-AE0F-96401F43EE7D}" type="presOf" srcId="{A48A281D-2AFA-40C3-B2AD-BC37BD6495B1}" destId="{F2310044-AC95-412F-B096-D162B7014384}" srcOrd="1"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D79D0499-EFCA-4E50-ADE7-95AB73C4C550}" type="presOf" srcId="{5AEA6013-A50C-4AB4-9D39-A2A8EA1E057C}" destId="{223B5C3A-9996-4655-A8E8-D75C5305F8D8}"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E2EDCDA6-7503-4C18-8FDE-B0F22DBAF317}" srcId="{411974F4-68CD-4A5A-900A-54A3BEBDB778}" destId="{8ABCB792-258C-40BA-93A2-AE9287667199}" srcOrd="0" destOrd="0" parTransId="{4329FD23-9A3A-4CAD-B76D-4F69F6E52BE8}" sibTransId="{F69BFE26-2462-4E2D-ABAF-48F61E4809C8}"/>
    <dgm:cxn modelId="{E950ADAF-5618-43D5-9223-EF6CD88B64BD}" type="presOf" srcId="{0D70CED7-D3F1-407C-9C44-72F0ED82594F}" destId="{DC8C82BB-8B45-451F-A47B-16E57332FBA6}"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B61B8EBC-3DF9-4547-8DDB-2ADD9C68FBA8}" type="presOf" srcId="{93011BEB-60A1-4343-B46A-5FB719AC6679}" destId="{2C68CCB7-DEEA-4D6D-812E-5573379D65D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E29800DF-5C03-4727-83F5-AAA0D0773323}" type="presOf" srcId="{0B10EE68-593A-495B-80DA-37D2DEFC9077}" destId="{4A26EB00-0FF9-4957-B921-DB424E2E1628}"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FD399BE6-DC28-4DF2-93C4-B7E48E7F3457}" srcId="{A48A281D-2AFA-40C3-B2AD-BC37BD6495B1}" destId="{7E044C18-169C-4D9A-ABCE-356E0CD16A2C}" srcOrd="0" destOrd="0" parTransId="{0277FAC4-40D0-4067-A198-3CF961C8E2CD}" sibTransId="{0292B62B-D6BD-458C-A486-074E1DD0AE0A}"/>
    <dgm:cxn modelId="{9FF53CE9-9AD7-4AD3-BEF1-17F669A8FC45}" type="presOf" srcId="{C7D590BB-4971-4C2B-BA1A-FC263DA94FB3}" destId="{563AAE78-EBC4-48B2-BB07-B727A9494982}" srcOrd="0" destOrd="0" presId="urn:microsoft.com/office/officeart/2005/8/layout/orgChart1"/>
    <dgm:cxn modelId="{6C192AEB-FB9E-4154-8527-C42AB0842AE5}" srcId="{7E044C18-169C-4D9A-ABCE-356E0CD16A2C}" destId="{1307E1FC-B229-43F5-A013-F9495438C6F8}" srcOrd="0" destOrd="0" parTransId="{FE3ABFB4-F250-4A76-83DC-4A90833C09F6}" sibTransId="{F90EF65F-0C8B-45F1-8E57-2E8CACD6F3D7}"/>
    <dgm:cxn modelId="{8E9D3AFC-9B8C-4578-A970-5EA81A56AE47}" type="presOf" srcId="{16AF3076-919C-4D21-854D-10CF5E820424}" destId="{D4DA82F8-7EA2-44B8-9A9D-628C5DE4657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a:latin typeface="Arial" panose="020B0604020202020204" pitchFamily="34" charset="0"/>
              <a:cs typeface="Arial" panose="020B0604020202020204" pitchFamily="34" charset="0"/>
            </a:rPr>
            <a:t>TRATADOS INTERNACIONALES </a:t>
          </a: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a:latin typeface="Arial" panose="020B0604020202020204" pitchFamily="34" charset="0"/>
              <a:cs typeface="Arial" panose="020B0604020202020204" pitchFamily="34" charset="0"/>
            </a:rPr>
            <a:t>Proceso celebración de un tratado</a:t>
          </a: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a:latin typeface="Arial" panose="020B0604020202020204" pitchFamily="34" charset="0"/>
              <a:cs typeface="Arial" panose="020B0604020202020204" pitchFamily="34" charset="0"/>
            </a:rPr>
            <a:t>Tienen rango de ley desde su incorporación al OJ.</a:t>
          </a: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a:latin typeface="Arial" panose="020B0604020202020204" pitchFamily="34" charset="0"/>
              <a:cs typeface="Arial" panose="020B0604020202020204" pitchFamily="34" charset="0"/>
            </a:rPr>
            <a:t>-Negociación.</a:t>
          </a:r>
        </a:p>
        <a:p>
          <a:pPr algn="just">
            <a:lnSpc>
              <a:spcPct val="100000"/>
            </a:lnSpc>
          </a:pPr>
          <a:r>
            <a:rPr lang="es-ES" sz="1400" dirty="0">
              <a:latin typeface="Arial" panose="020B0604020202020204" pitchFamily="34" charset="0"/>
              <a:cs typeface="Arial" panose="020B0604020202020204" pitchFamily="34" charset="0"/>
            </a:rPr>
            <a:t>-Adopción.</a:t>
          </a:r>
        </a:p>
        <a:p>
          <a:pPr algn="just">
            <a:lnSpc>
              <a:spcPct val="100000"/>
            </a:lnSpc>
          </a:pPr>
          <a:r>
            <a:rPr lang="es-ES" sz="1400" dirty="0">
              <a:latin typeface="Arial" panose="020B0604020202020204" pitchFamily="34" charset="0"/>
              <a:cs typeface="Arial" panose="020B0604020202020204" pitchFamily="34" charset="0"/>
            </a:rPr>
            <a:t>-Autenticación del texto.</a:t>
          </a: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a:latin typeface="Arial" panose="020B0604020202020204" pitchFamily="34" charset="0"/>
            </a:rPr>
            <a:t>-Aprobación por el Poder Legislativo </a:t>
          </a:r>
        </a:p>
        <a:p>
          <a:pPr algn="just"/>
          <a:r>
            <a:rPr lang="es-MX" altLang="es-ES" sz="1400" b="0" dirty="0">
              <a:latin typeface="Arial" panose="020B0604020202020204" pitchFamily="34" charset="0"/>
            </a:rPr>
            <a:t>-Ratificación por el Jefe de Estado </a:t>
          </a:r>
        </a:p>
        <a:p>
          <a:pPr algn="just"/>
          <a:r>
            <a:rPr lang="es-MX" altLang="es-ES" sz="1400" b="0" dirty="0">
              <a:latin typeface="Arial" panose="020B0604020202020204" pitchFamily="34" charset="0"/>
            </a:rPr>
            <a:t>-Promulgación del Tratado como Ley.</a:t>
          </a:r>
          <a:r>
            <a:rPr lang="es-ES" sz="1400" b="0" dirty="0">
              <a:solidFill>
                <a:srgbClr val="FF0000"/>
              </a:solidFill>
              <a:latin typeface="Arial" panose="020B0604020202020204" pitchFamily="34" charset="0"/>
              <a:cs typeface="Arial" panose="020B0604020202020204" pitchFamily="34" charset="0"/>
            </a:rPr>
            <a:t> </a:t>
          </a: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3E439452-E075-4212-AC77-C2EF3E2BAC1A}" type="presOf" srcId="{8A7E3CE3-F614-431B-B3D7-56174FF6AC6C}" destId="{905CDD1B-8C67-40EE-8577-4448B128C604}"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2D0EBCC4-F63E-46BB-8032-9114AFB7B1C9}" type="presOf" srcId="{CB8F711E-6EBF-4973-BA49-C2D186BF656F}" destId="{75D1CD26-93CE-4EF6-B54E-30B731EC9111}" srcOrd="0" destOrd="0" presId="urn:microsoft.com/office/officeart/2005/8/layout/hierarchy1"/>
    <dgm:cxn modelId="{F23392CA-5D18-446C-8652-90AE7C2FD67B}" type="presOf" srcId="{1565354D-4EB7-4596-A0E1-FE7467D4F683}" destId="{3A93936E-0989-4079-8F96-74D61340D347}"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04CD7D6C-FE77-4806-8608-33E6D08B787A}">
      <dgm:prSet phldrT="[Texto]" custT="1"/>
      <dgm:spPr/>
      <dgm:t>
        <a:bodyPr/>
        <a:lstStyle/>
        <a:p>
          <a:r>
            <a:rPr lang="es-ES" sz="2000" dirty="0">
              <a:latin typeface="Arial" panose="020B0604020202020204" pitchFamily="34" charset="0"/>
              <a:cs typeface="Arial" panose="020B0604020202020204" pitchFamily="34" charset="0"/>
            </a:rPr>
            <a:t>COSTUMBRE JURÍDICA</a:t>
          </a: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a:latin typeface="Arial" panose="020B0604020202020204" pitchFamily="34" charset="0"/>
              <a:cs typeface="Arial" panose="020B0604020202020204" pitchFamily="34" charset="0"/>
            </a:rPr>
            <a:t>CONCEPTO</a:t>
          </a: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a:latin typeface="Arial" panose="020B0604020202020204" pitchFamily="34" charset="0"/>
            <a:cs typeface="Arial" panose="020B0604020202020204" pitchFamily="34" charset="0"/>
          </a:endParaRPr>
        </a:p>
        <a:p>
          <a:r>
            <a:rPr lang="es-ES" sz="1800" dirty="0">
              <a:latin typeface="Arial" panose="020B0604020202020204" pitchFamily="34" charset="0"/>
              <a:cs typeface="Arial" panose="020B0604020202020204" pitchFamily="34" charset="0"/>
            </a:rPr>
            <a:t>VALOR</a:t>
          </a:r>
        </a:p>
        <a:p>
          <a:r>
            <a:rPr lang="es-ES" sz="900" dirty="0">
              <a:latin typeface="Arial" panose="020B0604020202020204" pitchFamily="34" charset="0"/>
              <a:cs typeface="Arial" panose="020B0604020202020204" pitchFamily="34" charset="0"/>
            </a:rPr>
            <a:t> </a:t>
          </a: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a:latin typeface="Arial" panose="020B0604020202020204" pitchFamily="34" charset="0"/>
              <a:cs typeface="Arial" panose="020B0604020202020204" pitchFamily="34" charset="0"/>
            </a:rPr>
            <a:t>ELEMENTOS</a:t>
          </a: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a:latin typeface="Arial" panose="020B0604020202020204" pitchFamily="34" charset="0"/>
              <a:cs typeface="Arial" panose="020B0604020202020204" pitchFamily="34" charset="0"/>
            </a:rPr>
            <a:t>Arts. 2° y 1546° CC</a:t>
          </a:r>
        </a:p>
        <a:p>
          <a:r>
            <a:rPr lang="es-ES" sz="1400" dirty="0" err="1">
              <a:latin typeface="Arial" panose="020B0604020202020204" pitchFamily="34" charset="0"/>
              <a:cs typeface="Arial" panose="020B0604020202020204" pitchFamily="34" charset="0"/>
            </a:rPr>
            <a:t>Arts</a:t>
          </a:r>
          <a:r>
            <a:rPr lang="es-ES" sz="1400" dirty="0">
              <a:latin typeface="Arial" panose="020B0604020202020204" pitchFamily="34" charset="0"/>
              <a:cs typeface="Arial" panose="020B0604020202020204" pitchFamily="34" charset="0"/>
            </a:rPr>
            <a:t> 4°, 5° Y 6° </a:t>
          </a:r>
          <a:r>
            <a:rPr lang="es-ES" sz="1400" dirty="0" err="1">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a:latin typeface="Arial" panose="020B0604020202020204" pitchFamily="34" charset="0"/>
              <a:cs typeface="Arial" panose="020B0604020202020204" pitchFamily="34" charset="0"/>
            </a:rPr>
            <a:t>OBJETIVO</a:t>
          </a: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a:latin typeface="Arial" panose="020B0604020202020204" pitchFamily="34" charset="0"/>
              <a:cs typeface="Arial" panose="020B0604020202020204" pitchFamily="34" charset="0"/>
            </a:rPr>
            <a:t>SUBJETIVO</a:t>
          </a: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a:latin typeface="Arial" panose="020B0604020202020204" pitchFamily="34" charset="0"/>
              <a:cs typeface="Arial" panose="020B0604020202020204" pitchFamily="34" charset="0"/>
            </a:rPr>
            <a:t>Repetición constante y uniforme de una conducta  por parte de personas de una comunidad </a:t>
          </a: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a:latin typeface="Arial" panose="020B0604020202020204" pitchFamily="34" charset="0"/>
              <a:cs typeface="Arial" panose="020B0604020202020204" pitchFamily="34" charset="0"/>
            </a:rPr>
            <a:t>Convicción de que la conducta que se repite </a:t>
          </a:r>
          <a:r>
            <a:rPr lang="es-ES" altLang="es-ES" sz="1200" b="1">
              <a:latin typeface="Arial" panose="020B0604020202020204" pitchFamily="34" charset="0"/>
              <a:cs typeface="Arial" panose="020B0604020202020204" pitchFamily="34" charset="0"/>
            </a:rPr>
            <a:t>de los actos obedece a un imperativo jurídico </a:t>
          </a:r>
          <a:endParaRPr lang="es-ES" sz="1200" dirty="0">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a:latin typeface="Arial" panose="020B0604020202020204" pitchFamily="34" charset="0"/>
              <a:cs typeface="Arial" panose="020B0604020202020204" pitchFamily="34" charset="0"/>
            </a:rPr>
            <a:t>Tiene mayor importancia en países anglosajones, que  en aquellos con raíz romana</a:t>
          </a: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a:t>En materia </a:t>
          </a:r>
          <a:r>
            <a:rPr lang="es-ES" dirty="0">
              <a:latin typeface="Arial" panose="020B0604020202020204" pitchFamily="34" charset="0"/>
              <a:cs typeface="Arial" panose="020B0604020202020204" pitchFamily="34" charset="0"/>
            </a:rPr>
            <a:t>penal</a:t>
          </a:r>
          <a:r>
            <a:rPr lang="es-ES" dirty="0"/>
            <a:t> carece de valor (principio de legalidad)</a:t>
          </a:r>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pt>
    <dgm:pt modelId="{65BC1530-97F7-4FC6-9D46-64ADAFF33207}" type="pres">
      <dgm:prSet presAssocID="{3248E9C5-F852-4903-848B-603311A2D09D}" presName="hierChild2" presStyleCnt="0"/>
      <dgm:spPr/>
    </dgm:pt>
  </dgm:ptLst>
  <dgm:cxnLst>
    <dgm:cxn modelId="{15633B07-703B-466B-A8C0-BEDC7EE5FC8D}" srcId="{058C32A4-C9B5-44E8-93E4-7C9D120A7141}" destId="{5B24892A-2110-4535-8123-61E552BCD410}" srcOrd="0" destOrd="0" parTransId="{11CE6CAC-32A0-434A-836B-D2631A1DBE9E}" sibTransId="{249ED4D0-7CFF-42E4-8B3C-E43CCF492B16}"/>
    <dgm:cxn modelId="{81B18216-A0AB-4C58-9B2C-36068033FA2E}" type="presOf" srcId="{5B24892A-2110-4535-8123-61E552BCD410}" destId="{6523D835-1247-4590-A2DB-BC1A21D9DFC6}"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EBF84560-BFA2-4EED-BA4F-56EAFA0656D1}" type="presOf" srcId="{B8378E00-52D0-4196-BE28-5C3436EFBAE6}" destId="{E86AF347-7BD1-4543-86C6-CC7138F23C58}"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C2E7BB46-A421-47CA-BDA6-2AF91939DE13}" srcId="{FE1AAFCB-00AC-48E7-82A2-3E9CD85B8F69}" destId="{E0DC1D4F-B7C6-4593-B2F7-36B74D074E88}" srcOrd="0" destOrd="0" parTransId="{E465D069-F211-43E0-BE49-3938555B12C4}" sibTransId="{7D4E4709-0AA2-4D7D-800E-ED97B4161230}"/>
    <dgm:cxn modelId="{A3B6B547-A0AA-41E8-99E5-0B46A6DC74F9}" type="presOf" srcId="{6F14DF4D-EAC4-462B-86A4-618DBCA3E7C7}" destId="{82CA54BD-65CA-4E20-9B7B-E74DB540AF9A}" srcOrd="0" destOrd="0" presId="urn:microsoft.com/office/officeart/2005/8/layout/hierarchy1"/>
    <dgm:cxn modelId="{76F5D668-7B53-422D-ADB0-B8079B31A5CD}" srcId="{04CD7D6C-FE77-4806-8608-33E6D08B787A}" destId="{058C32A4-C9B5-44E8-93E4-7C9D120A7141}" srcOrd="2" destOrd="0" parTransId="{84CF9D7E-177B-47B8-9347-8493345E3BCC}" sibTransId="{B3DBD370-40C6-46C9-8EF4-E2783D076B10}"/>
    <dgm:cxn modelId="{5819294E-A782-456F-8A71-8C5F9D29A924}" srcId="{5B24892A-2110-4535-8123-61E552BCD410}" destId="{66A81C25-9453-458A-922D-86F0C73F3ACE}" srcOrd="0" destOrd="0" parTransId="{6F14DF4D-EAC4-462B-86A4-618DBCA3E7C7}" sibTransId="{F58AED43-213D-46CB-B95C-556E09F03974}"/>
    <dgm:cxn modelId="{DFB75571-0F9C-45FB-99BF-04D0DA4B0A72}" type="presOf" srcId="{CD8C50A0-85F1-47C2-8976-0CEF46EC22A3}" destId="{A8F277D0-9731-49C8-A5EC-E124FF3A07CF}"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CB755557-D04E-48D0-B987-70284AA5B181}" type="presOf" srcId="{04CD7D6C-FE77-4806-8608-33E6D08B787A}" destId="{9C2BFBDB-D7DE-4145-B439-90B2A192998B}" srcOrd="0" destOrd="0" presId="urn:microsoft.com/office/officeart/2005/8/layout/hierarchy1"/>
    <dgm:cxn modelId="{F9625188-286A-4882-91C7-133CBED588D2}" type="presOf" srcId="{3B1EDC9A-4A89-408C-A033-7BF7AF39C49B}" destId="{62396767-8604-41F2-9E52-BFAA28A55746}" srcOrd="0" destOrd="0" presId="urn:microsoft.com/office/officeart/2005/8/layout/hierarchy1"/>
    <dgm:cxn modelId="{01DE0C8C-1045-4EA5-A248-DA3431E2B765}" type="presOf" srcId="{C33B9443-9151-4283-A192-41933B30B3A7}" destId="{4CF4A8B3-3168-4FE5-9857-0114B9EEE4B2}" srcOrd="0" destOrd="0" presId="urn:microsoft.com/office/officeart/2005/8/layout/hierarchy1"/>
    <dgm:cxn modelId="{AAE9348C-69F2-41C9-AF72-2E71BC23D694}" srcId="{04CD7D6C-FE77-4806-8608-33E6D08B787A}" destId="{44E19B21-361F-47D3-AA65-189B7E6233FE}" srcOrd="0" destOrd="0" parTransId="{CD8C50A0-85F1-47C2-8976-0CEF46EC22A3}" sibTransId="{E26FD98A-92CD-4579-B617-565D4F96D609}"/>
    <dgm:cxn modelId="{2E14748C-594E-4ECD-8263-B2EBA2ADB276}" srcId="{CA632523-EF4A-400B-87A2-11A99CAAA410}" destId="{04CD7D6C-FE77-4806-8608-33E6D08B787A}" srcOrd="0" destOrd="0" parTransId="{675D1F48-B75D-4C53-AB02-CAE8220E9611}" sibTransId="{BB886A40-B5CF-4A41-B017-F90FD52CABA8}"/>
    <dgm:cxn modelId="{481CE18D-5392-4A2B-A6A2-1C7F3608CC88}" type="presOf" srcId="{44E19B21-361F-47D3-AA65-189B7E6233FE}" destId="{6626187D-4693-4100-9981-49540E5DAD8E}" srcOrd="0" destOrd="0" presId="urn:microsoft.com/office/officeart/2005/8/layout/hierarchy1"/>
    <dgm:cxn modelId="{656A7498-EEA6-4802-9984-54CA368A1B51}" type="presOf" srcId="{E0DC1D4F-B7C6-4593-B2F7-36B74D074E88}" destId="{A8295AD4-4606-4CD7-BB4D-56921AD83188}"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2CB527C3-AAE9-4196-91FD-CFD129DF1C6D}" type="presOf" srcId="{CB1C92BF-6749-466F-B491-3B1BA459BF38}" destId="{94D47BCA-33BB-480B-B5F0-0E290F2ADACA}"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02A2AACB-0CEE-4DA4-8449-1C6984AD7B45}" type="presOf" srcId="{6912F8B8-F911-41F6-A3D6-3D28DF128FBD}" destId="{99F11D6F-CC05-416C-B45E-E86338BE989D}"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DDF3AE0-1612-481E-B3DE-58404D248872}" type="presOf" srcId="{FE1AAFCB-00AC-48E7-82A2-3E9CD85B8F69}" destId="{57421739-DC4D-46C8-889A-7C2726343AC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2AFEF8E9-2D92-4532-A93A-1E18720CF745}" type="presOf" srcId="{66A81C25-9453-458A-922D-86F0C73F3ACE}" destId="{6F0B824F-E495-408E-B68E-063C409D6FFA}"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533082FE-6C6E-403D-97C1-DEB00217E84B}" type="presOf" srcId="{11CE6CAC-32A0-434A-836B-D2631A1DBE9E}" destId="{7FCE6174-ED62-47E1-AE7F-5ABF3E1D7DEB}" srcOrd="0" destOrd="0" presId="urn:microsoft.com/office/officeart/2005/8/layout/hierarchy1"/>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444F1946-987E-406A-ACD3-BC9F08CEE8C8}">
      <dgm:prSet phldrT="[Texto]" custT="1"/>
      <dgm:spPr/>
      <dgm:t>
        <a:bodyPr/>
        <a:lstStyle/>
        <a:p>
          <a:r>
            <a:rPr lang="es-ES" sz="2000" dirty="0">
              <a:latin typeface="Arial" panose="020B0604020202020204" pitchFamily="34" charset="0"/>
              <a:cs typeface="Arial" panose="020B0604020202020204" pitchFamily="34" charset="0"/>
            </a:rPr>
            <a:t>JURISPRUDENCIA</a:t>
          </a: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a:latin typeface="Arial" panose="020B0604020202020204" pitchFamily="34" charset="0"/>
              <a:cs typeface="Arial" panose="020B0604020202020204" pitchFamily="34" charset="0"/>
            </a:rPr>
            <a:t>"Como saber” </a:t>
          </a:r>
          <a:r>
            <a:rPr lang="es-ES"/>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a:latin typeface="Arial" panose="020B0604020202020204" pitchFamily="34" charset="0"/>
              <a:cs typeface="Arial" panose="020B0604020202020204" pitchFamily="34" charset="0"/>
            </a:rPr>
            <a:t>Tribunales de Justicia</a:t>
          </a: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a:latin typeface="Arial" panose="020B0604020202020204" pitchFamily="34" charset="0"/>
              <a:cs typeface="Arial" panose="020B0604020202020204" pitchFamily="34" charset="0"/>
            </a:rPr>
            <a:t>Conjunto de fallos de un tribunal de justicia sobre una materia similar o asunto</a:t>
          </a: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dgm:t>
        <a:bodyPr/>
        <a:lstStyle/>
        <a:p>
          <a:r>
            <a:rPr lang="es-ES" sz="1400" dirty="0">
              <a:latin typeface="Arial" panose="020B0604020202020204" pitchFamily="34" charset="0"/>
              <a:cs typeface="Arial" panose="020B0604020202020204" pitchFamily="34" charset="0"/>
            </a:rPr>
            <a:t>Fallos concordantes dictados por los tribunales superiores de justicia sobre casos similares</a:t>
          </a: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a:latin typeface="Arial" panose="020B0604020202020204" pitchFamily="34" charset="0"/>
              <a:cs typeface="Arial" panose="020B0604020202020204" pitchFamily="34" charset="0"/>
            </a:rPr>
            <a:t>NJ concretas y singulares que producen los jueces mediante los fallos que ponen la término a la controversias.</a:t>
          </a:r>
        </a:p>
      </dgm:t>
    </dgm:pt>
    <dgm:pt modelId="{5320302C-9B0C-4DE2-A3EA-58B9662AF191}" type="parTrans" cxnId="{5A115A31-BFC3-4CEF-ADF7-1719880E936C}">
      <dgm:prSet/>
      <dgm:spPr/>
      <dgm:t>
        <a:bodyPr/>
        <a:lstStyle/>
        <a:p>
          <a:endParaRPr lang="es-ES"/>
        </a:p>
      </dgm:t>
    </dgm:pt>
    <dgm:pt modelId="{D540391C-37BB-42D2-8133-58B3693BA344}" type="sibTrans" cxnId="{5A115A31-BFC3-4CEF-ADF7-1719880E936C}">
      <dgm:prSet/>
      <dgm:spPr/>
      <dgm:t>
        <a:bodyPr/>
        <a:lstStyle/>
        <a:p>
          <a:endParaRPr lang="es-ES"/>
        </a:p>
      </dgm:t>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pt>
    <dgm:pt modelId="{0DAAE569-96F7-4B43-803C-540A448CF4C4}" type="pres">
      <dgm:prSet presAssocID="{F3C1D124-1A52-4795-B560-46B6745BA47F}" presName="hierChild4" presStyleCnt="0"/>
      <dgm:spPr/>
    </dgm:pt>
  </dgm:ptLst>
  <dgm:cxnLst>
    <dgm:cxn modelId="{9B39B200-6347-4155-B186-1CA98C34E8D3}" type="presOf" srcId="{2B432F57-7D70-4050-9926-7B038767473C}" destId="{45E8A0FD-91B8-425A-BC78-13554A236FEC}"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E82EAB22-C3FA-46AB-82A1-0535AE61D5FF}" type="presOf" srcId="{4D6CBA21-152A-4BC1-A8A3-815C6DF87093}" destId="{7C3EC620-1932-40C6-BFBA-2784DD7F6ADB}" srcOrd="0" destOrd="0" presId="urn:microsoft.com/office/officeart/2005/8/layout/hierarchy1"/>
    <dgm:cxn modelId="{05386924-3B11-46D0-AE80-271E05896297}" srcId="{02AEDC4D-312F-4696-A20C-72381FA419A6}" destId="{2B432F57-7D70-4050-9926-7B038767473C}" srcOrd="1" destOrd="0" parTransId="{E88E3319-0F88-4F66-AE15-5F5C9F01050D}" sibTransId="{DA8FDC10-CE49-4BFC-AACD-5B76D9583037}"/>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A115A31-BFC3-4CEF-ADF7-1719880E936C}" srcId="{02AEDC4D-312F-4696-A20C-72381FA419A6}" destId="{F3C1D124-1A52-4795-B560-46B6745BA47F}" srcOrd="2" destOrd="0" parTransId="{5320302C-9B0C-4DE2-A3EA-58B9662AF191}" sibTransId="{D540391C-37BB-42D2-8133-58B3693BA344}"/>
    <dgm:cxn modelId="{B9AD4E5B-6A60-4BCD-ACD3-41711FBF275A}" type="presOf" srcId="{5320302C-9B0C-4DE2-A3EA-58B9662AF191}" destId="{D646427B-3961-40A7-A426-9DEA2F5AE45A}"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BEC93E73-A355-4138-9E21-D7F0C63C2539}" type="presOf" srcId="{02AEDC4D-312F-4696-A20C-72381FA419A6}" destId="{867B015A-5591-4782-BA9F-0AC0596A121F}"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C285E76-41CF-43BC-BB3B-D0A6F047D4DC}" type="presOf" srcId="{5582AD89-2028-4AB7-B462-EDFA967E078D}" destId="{F967202B-AAF6-4FA4-AC1C-4E210D5A0DB2}"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DBB050-52E5-4739-A576-12B144E9D68B}" type="doc">
      <dgm:prSet loTypeId="urn:microsoft.com/office/officeart/2005/8/layout/vList6" loCatId="process" qsTypeId="urn:microsoft.com/office/officeart/2005/8/quickstyle/simple1" qsCatId="simple" csTypeId="urn:microsoft.com/office/officeart/2005/8/colors/accent1_1" csCatId="accent1" phldr="1"/>
      <dgm:spPr/>
      <dgm:t>
        <a:bodyPr/>
        <a:lstStyle/>
        <a:p>
          <a:endParaRPr lang="es-ES"/>
        </a:p>
      </dgm:t>
    </dgm:pt>
    <dgm:pt modelId="{E6D8D0B9-EF1B-4222-8B9F-8DDFAB071A96}">
      <dgm:prSet phldrT="[Texto]"/>
      <dgm:spPr/>
      <dgm:t>
        <a:bodyPr/>
        <a:lstStyle/>
        <a:p>
          <a:r>
            <a:rPr lang="es-ES" dirty="0">
              <a:latin typeface="Arial" panose="020B0604020202020204" pitchFamily="34" charset="0"/>
              <a:cs typeface="Arial" panose="020B0604020202020204" pitchFamily="34" charset="0"/>
            </a:rPr>
            <a:t>HECHO</a:t>
          </a:r>
          <a:endParaRPr lang="es-ES" dirty="0"/>
        </a:p>
      </dgm:t>
    </dgm:pt>
    <dgm:pt modelId="{D879A9F5-1317-4A30-B5E9-38BAC28049C6}" type="parTrans" cxnId="{CE7BCAA6-4A84-4E48-B761-7CE87190C0CA}">
      <dgm:prSet/>
      <dgm:spPr/>
      <dgm:t>
        <a:bodyPr/>
        <a:lstStyle/>
        <a:p>
          <a:endParaRPr lang="es-ES"/>
        </a:p>
      </dgm:t>
    </dgm:pt>
    <dgm:pt modelId="{65E57EAB-61F7-48C3-AB65-1B4B0C294D2C}" type="sibTrans" cxnId="{CE7BCAA6-4A84-4E48-B761-7CE87190C0CA}">
      <dgm:prSet/>
      <dgm:spPr/>
      <dgm:t>
        <a:bodyPr/>
        <a:lstStyle/>
        <a:p>
          <a:endParaRPr lang="es-ES"/>
        </a:p>
      </dgm:t>
    </dgm:pt>
    <dgm:pt modelId="{F9AC5B29-216B-4733-B179-716DE3225DB9}">
      <dgm:prSet phldrT="[Texto]"/>
      <dgm:spPr/>
      <dgm:t>
        <a:bodyPr/>
        <a:lstStyle/>
        <a:p>
          <a:pPr algn="ctr"/>
          <a:r>
            <a:rPr lang="es-ES" altLang="es-ES" dirty="0">
              <a:latin typeface="Arial" panose="020B0604020202020204" pitchFamily="34" charset="0"/>
              <a:cs typeface="Arial" panose="020B0604020202020204" pitchFamily="34" charset="0"/>
            </a:rPr>
            <a:t>Es un acontecimiento que ocurre en determinado tiempo y espacio.</a:t>
          </a:r>
          <a:endParaRPr lang="es-ES" dirty="0"/>
        </a:p>
      </dgm:t>
    </dgm:pt>
    <dgm:pt modelId="{1228A696-EA33-46B3-BE40-78B94D28EE25}" type="parTrans" cxnId="{C5DF42CF-2287-4C8D-9528-BDBCEC64926B}">
      <dgm:prSet/>
      <dgm:spPr/>
      <dgm:t>
        <a:bodyPr/>
        <a:lstStyle/>
        <a:p>
          <a:endParaRPr lang="es-ES"/>
        </a:p>
      </dgm:t>
    </dgm:pt>
    <dgm:pt modelId="{D0898102-7357-40D9-B297-60CEAD8C5F90}" type="sibTrans" cxnId="{C5DF42CF-2287-4C8D-9528-BDBCEC64926B}">
      <dgm:prSet/>
      <dgm:spPr/>
      <dgm:t>
        <a:bodyPr/>
        <a:lstStyle/>
        <a:p>
          <a:endParaRPr lang="es-ES"/>
        </a:p>
      </dgm:t>
    </dgm:pt>
    <dgm:pt modelId="{64EE240A-A601-4A8D-8003-67724AFB1A98}">
      <dgm:prSet phldrT="[Texto]"/>
      <dgm:spPr/>
      <dgm:t>
        <a:bodyPr/>
        <a:lstStyle/>
        <a:p>
          <a:r>
            <a:rPr lang="es-ES" dirty="0">
              <a:latin typeface="Arial" panose="020B0604020202020204" pitchFamily="34" charset="0"/>
              <a:cs typeface="Arial" panose="020B0604020202020204" pitchFamily="34" charset="0"/>
            </a:rPr>
            <a:t>HECHO JURIDICO</a:t>
          </a:r>
          <a:endParaRPr lang="es-ES" dirty="0"/>
        </a:p>
      </dgm:t>
    </dgm:pt>
    <dgm:pt modelId="{66951A53-7D36-494B-BFF3-1C02C84D43DA}" type="parTrans" cxnId="{EDB86AD1-5A0E-4CC8-B422-705E81A12C63}">
      <dgm:prSet/>
      <dgm:spPr/>
      <dgm:t>
        <a:bodyPr/>
        <a:lstStyle/>
        <a:p>
          <a:endParaRPr lang="es-ES"/>
        </a:p>
      </dgm:t>
    </dgm:pt>
    <dgm:pt modelId="{04AA0451-2F64-483B-8327-F37F734CD99C}" type="sibTrans" cxnId="{EDB86AD1-5A0E-4CC8-B422-705E81A12C63}">
      <dgm:prSet/>
      <dgm:spPr/>
      <dgm:t>
        <a:bodyPr/>
        <a:lstStyle/>
        <a:p>
          <a:endParaRPr lang="es-ES"/>
        </a:p>
      </dgm:t>
    </dgm:pt>
    <dgm:pt modelId="{4C35C08F-5649-438E-A7D1-00DB8ABA7D1C}">
      <dgm:prSet/>
      <dgm:spPr/>
      <dgm:t>
        <a:bodyPr/>
        <a:lstStyle/>
        <a:p>
          <a:r>
            <a:rPr lang="es-ES">
              <a:latin typeface="Arial" panose="020B0604020202020204" pitchFamily="34" charset="0"/>
              <a:cs typeface="Arial" panose="020B0604020202020204" pitchFamily="34" charset="0"/>
            </a:rPr>
            <a:t>HECHOS</a:t>
          </a:r>
          <a:r>
            <a:rPr lang="es-ES" baseline="0">
              <a:latin typeface="Arial" panose="020B0604020202020204" pitchFamily="34" charset="0"/>
              <a:cs typeface="Arial" panose="020B0604020202020204" pitchFamily="34" charset="0"/>
            </a:rPr>
            <a:t> JURIDICO DE LA NATURALEZA</a:t>
          </a:r>
          <a:endParaRPr lang="es-ES" dirty="0">
            <a:latin typeface="Arial" panose="020B0604020202020204" pitchFamily="34" charset="0"/>
            <a:cs typeface="Arial" panose="020B0604020202020204" pitchFamily="34" charset="0"/>
          </a:endParaRPr>
        </a:p>
      </dgm:t>
    </dgm:pt>
    <dgm:pt modelId="{6E41D361-7AA5-4ED0-BCC4-518A693C5ABA}" type="parTrans" cxnId="{D3D2B47E-E30E-4202-A16C-0A9430402C1C}">
      <dgm:prSet/>
      <dgm:spPr/>
      <dgm:t>
        <a:bodyPr/>
        <a:lstStyle/>
        <a:p>
          <a:endParaRPr lang="es-ES"/>
        </a:p>
      </dgm:t>
    </dgm:pt>
    <dgm:pt modelId="{85F1091E-CF74-4548-A660-259ED3D24B0C}" type="sibTrans" cxnId="{D3D2B47E-E30E-4202-A16C-0A9430402C1C}">
      <dgm:prSet/>
      <dgm:spPr/>
      <dgm:t>
        <a:bodyPr/>
        <a:lstStyle/>
        <a:p>
          <a:endParaRPr lang="es-ES"/>
        </a:p>
      </dgm:t>
    </dgm:pt>
    <dgm:pt modelId="{270FFDCE-1B2C-49F9-84AF-9D4FED4E3C05}">
      <dgm:prSet/>
      <dgm:spPr/>
      <dgm:t>
        <a:bodyPr/>
        <a:lstStyle/>
        <a:p>
          <a:r>
            <a:rPr lang="es-ES">
              <a:latin typeface="Arial" panose="020B0604020202020204" pitchFamily="34" charset="0"/>
              <a:cs typeface="Arial" panose="020B0604020202020204" pitchFamily="34" charset="0"/>
            </a:rPr>
            <a:t>ACTO JURIDICO</a:t>
          </a:r>
          <a:endParaRPr lang="es-ES" dirty="0">
            <a:latin typeface="Arial" panose="020B0604020202020204" pitchFamily="34" charset="0"/>
            <a:cs typeface="Arial" panose="020B0604020202020204" pitchFamily="34" charset="0"/>
          </a:endParaRPr>
        </a:p>
      </dgm:t>
    </dgm:pt>
    <dgm:pt modelId="{04F9912A-7520-4DD0-98B2-53225EA15938}" type="parTrans" cxnId="{AC9C19D1-6BBE-451A-B9E9-69646C204F5C}">
      <dgm:prSet/>
      <dgm:spPr/>
      <dgm:t>
        <a:bodyPr/>
        <a:lstStyle/>
        <a:p>
          <a:endParaRPr lang="es-ES"/>
        </a:p>
      </dgm:t>
    </dgm:pt>
    <dgm:pt modelId="{F174E163-B098-4C0E-A8E6-FF17BE17A1BB}" type="sibTrans" cxnId="{AC9C19D1-6BBE-451A-B9E9-69646C204F5C}">
      <dgm:prSet/>
      <dgm:spPr/>
      <dgm:t>
        <a:bodyPr/>
        <a:lstStyle/>
        <a:p>
          <a:endParaRPr lang="es-ES"/>
        </a:p>
      </dgm:t>
    </dgm:pt>
    <dgm:pt modelId="{E4A21349-5BF9-467C-A700-29791FC40AF5}">
      <dgm:prSet/>
      <dgm:spPr/>
      <dgm:t>
        <a:bodyPr/>
        <a:lstStyle/>
        <a:p>
          <a:pPr algn="ctr"/>
          <a:r>
            <a:rPr lang="es-ES" altLang="es-ES"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dirty="0"/>
        </a:p>
      </dgm:t>
    </dgm:pt>
    <dgm:pt modelId="{40C11DBA-BB7C-4E1C-9115-B3C82FD15222}" type="parTrans" cxnId="{9DBBD01C-2AB9-431B-9288-7220150FA928}">
      <dgm:prSet/>
      <dgm:spPr/>
      <dgm:t>
        <a:bodyPr/>
        <a:lstStyle/>
        <a:p>
          <a:endParaRPr lang="es-ES"/>
        </a:p>
      </dgm:t>
    </dgm:pt>
    <dgm:pt modelId="{781B329A-2E51-463B-9F5C-837D1471BCC8}" type="sibTrans" cxnId="{9DBBD01C-2AB9-431B-9288-7220150FA928}">
      <dgm:prSet/>
      <dgm:spPr/>
      <dgm:t>
        <a:bodyPr/>
        <a:lstStyle/>
        <a:p>
          <a:endParaRPr lang="es-ES"/>
        </a:p>
      </dgm:t>
    </dgm:pt>
    <dgm:pt modelId="{61D59B6E-F235-47F1-B96C-1D0801CCD5F4}">
      <dgm:prSet/>
      <dgm:spPr/>
      <dgm:t>
        <a:bodyPr/>
        <a:lstStyle/>
        <a:p>
          <a:pPr algn="ctr"/>
          <a:r>
            <a:rPr lang="es-ES"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dirty="0"/>
        </a:p>
      </dgm:t>
    </dgm:pt>
    <dgm:pt modelId="{C53A49CD-A441-49B8-A5B5-251366C37DDC}" type="parTrans" cxnId="{2A48D840-A69E-4C48-99D8-6053B20DDC47}">
      <dgm:prSet/>
      <dgm:spPr/>
      <dgm:t>
        <a:bodyPr/>
        <a:lstStyle/>
        <a:p>
          <a:endParaRPr lang="es-ES"/>
        </a:p>
      </dgm:t>
    </dgm:pt>
    <dgm:pt modelId="{206BA206-7DF0-4757-A833-632E2C792515}" type="sibTrans" cxnId="{2A48D840-A69E-4C48-99D8-6053B20DDC47}">
      <dgm:prSet/>
      <dgm:spPr/>
      <dgm:t>
        <a:bodyPr/>
        <a:lstStyle/>
        <a:p>
          <a:endParaRPr lang="es-ES"/>
        </a:p>
      </dgm:t>
    </dgm:pt>
    <dgm:pt modelId="{06095720-BD39-4BFA-8666-1A4F79711877}">
      <dgm:prSet/>
      <dgm:spPr/>
      <dgm:t>
        <a:bodyPr/>
        <a:lstStyle/>
        <a:p>
          <a:pPr algn="ctr"/>
          <a:r>
            <a:rPr lang="es-ES" altLang="es-ES" dirty="0">
              <a:latin typeface="Arial" panose="020B0604020202020204" pitchFamily="34" charset="0"/>
            </a:rPr>
            <a:t>Acto voluntario del hombre, ejecutado con la intención de producir efectos jurídicos. (Ej.: Matrimonio).</a:t>
          </a:r>
          <a:endParaRPr lang="es-ES" dirty="0"/>
        </a:p>
      </dgm:t>
    </dgm:pt>
    <dgm:pt modelId="{176918AA-190B-4B0D-900A-D65FAF8607B8}" type="parTrans" cxnId="{04D7FD0E-08FB-4E97-ADC0-7D9D95D5CC50}">
      <dgm:prSet/>
      <dgm:spPr/>
      <dgm:t>
        <a:bodyPr/>
        <a:lstStyle/>
        <a:p>
          <a:endParaRPr lang="es-ES"/>
        </a:p>
      </dgm:t>
    </dgm:pt>
    <dgm:pt modelId="{87969475-BA0D-487C-9AF7-2EB284697A90}" type="sibTrans" cxnId="{04D7FD0E-08FB-4E97-ADC0-7D9D95D5CC50}">
      <dgm:prSet/>
      <dgm:spPr/>
      <dgm:t>
        <a:bodyPr/>
        <a:lstStyle/>
        <a:p>
          <a:endParaRPr lang="es-ES"/>
        </a:p>
      </dgm:t>
    </dgm:pt>
    <dgm:pt modelId="{037714B5-CC2D-49C6-89F5-F59F9A19C89F}">
      <dgm:prSet phldrT="[Texto]"/>
      <dgm:spPr/>
      <dgm:t>
        <a:bodyPr/>
        <a:lstStyle/>
        <a:p>
          <a:pPr algn="l"/>
          <a:endParaRPr lang="es-ES" dirty="0"/>
        </a:p>
      </dgm:t>
    </dgm:pt>
    <dgm:pt modelId="{FD06C6CA-9A45-4233-B7F9-1D2723CC588F}" type="parTrans" cxnId="{7FF79237-3F89-473F-868D-D62DFA841B38}">
      <dgm:prSet/>
      <dgm:spPr/>
      <dgm:t>
        <a:bodyPr/>
        <a:lstStyle/>
        <a:p>
          <a:endParaRPr lang="es-ES"/>
        </a:p>
      </dgm:t>
    </dgm:pt>
    <dgm:pt modelId="{67ABFA4B-5D1E-4B31-B46F-A45006522A51}" type="sibTrans" cxnId="{7FF79237-3F89-473F-868D-D62DFA841B38}">
      <dgm:prSet/>
      <dgm:spPr/>
      <dgm:t>
        <a:bodyPr/>
        <a:lstStyle/>
        <a:p>
          <a:endParaRPr lang="es-ES"/>
        </a:p>
      </dgm:t>
    </dgm:pt>
    <dgm:pt modelId="{C3437298-6A22-4BF1-80C1-EE6D79C0BEB2}">
      <dgm:prSet/>
      <dgm:spPr/>
      <dgm:t>
        <a:bodyPr/>
        <a:lstStyle/>
        <a:p>
          <a:pPr algn="l"/>
          <a:endParaRPr lang="es-ES"/>
        </a:p>
      </dgm:t>
    </dgm:pt>
    <dgm:pt modelId="{A1BC537F-5646-451D-BC20-4F08812D9D76}" type="parTrans" cxnId="{4DDA86E6-C6E8-4F9F-9830-938553815646}">
      <dgm:prSet/>
      <dgm:spPr/>
      <dgm:t>
        <a:bodyPr/>
        <a:lstStyle/>
        <a:p>
          <a:endParaRPr lang="es-ES"/>
        </a:p>
      </dgm:t>
    </dgm:pt>
    <dgm:pt modelId="{BA14D93C-D613-42EA-9DEF-662DF8D3ED02}" type="sibTrans" cxnId="{4DDA86E6-C6E8-4F9F-9830-938553815646}">
      <dgm:prSet/>
      <dgm:spPr/>
      <dgm:t>
        <a:bodyPr/>
        <a:lstStyle/>
        <a:p>
          <a:endParaRPr lang="es-ES"/>
        </a:p>
      </dgm:t>
    </dgm:pt>
    <dgm:pt modelId="{94E5E899-0639-429E-A48B-346B26B7B929}">
      <dgm:prSet/>
      <dgm:spPr/>
      <dgm:t>
        <a:bodyPr/>
        <a:lstStyle/>
        <a:p>
          <a:pPr algn="l"/>
          <a:endParaRPr lang="es-ES" dirty="0"/>
        </a:p>
      </dgm:t>
    </dgm:pt>
    <dgm:pt modelId="{EED81C87-C203-4C9C-84BD-587D5F7E05FE}" type="parTrans" cxnId="{158395F8-E61B-429A-B0EE-492492E3730C}">
      <dgm:prSet/>
      <dgm:spPr/>
      <dgm:t>
        <a:bodyPr/>
        <a:lstStyle/>
        <a:p>
          <a:endParaRPr lang="es-ES"/>
        </a:p>
      </dgm:t>
    </dgm:pt>
    <dgm:pt modelId="{58DCEDDA-DA0D-44FD-9027-3C4194786FF7}" type="sibTrans" cxnId="{158395F8-E61B-429A-B0EE-492492E3730C}">
      <dgm:prSet/>
      <dgm:spPr/>
      <dgm:t>
        <a:bodyPr/>
        <a:lstStyle/>
        <a:p>
          <a:endParaRPr lang="es-ES"/>
        </a:p>
      </dgm:t>
    </dgm:pt>
    <dgm:pt modelId="{1D80B22F-7FD1-4E86-9351-41CCCC794C79}">
      <dgm:prSet/>
      <dgm:spPr/>
      <dgm:t>
        <a:bodyPr/>
        <a:lstStyle/>
        <a:p>
          <a:pPr algn="l"/>
          <a:endParaRPr lang="es-ES" dirty="0"/>
        </a:p>
      </dgm:t>
    </dgm:pt>
    <dgm:pt modelId="{766972DE-D4FE-4DA6-88AB-A715E04F8C40}" type="parTrans" cxnId="{A96243C7-3308-42C9-A4CE-15084E1AB73A}">
      <dgm:prSet/>
      <dgm:spPr/>
      <dgm:t>
        <a:bodyPr/>
        <a:lstStyle/>
        <a:p>
          <a:endParaRPr lang="es-ES"/>
        </a:p>
      </dgm:t>
    </dgm:pt>
    <dgm:pt modelId="{C3521B7D-8339-49FF-B835-6F5193039835}" type="sibTrans" cxnId="{A96243C7-3308-42C9-A4CE-15084E1AB73A}">
      <dgm:prSet/>
      <dgm:spPr/>
      <dgm:t>
        <a:bodyPr/>
        <a:lstStyle/>
        <a:p>
          <a:endParaRPr lang="es-ES"/>
        </a:p>
      </dgm:t>
    </dgm:pt>
    <dgm:pt modelId="{0935EFE4-3C07-4EC8-A45F-82D0763D1400}" type="pres">
      <dgm:prSet presAssocID="{B7DBB050-52E5-4739-A576-12B144E9D68B}" presName="Name0" presStyleCnt="0">
        <dgm:presLayoutVars>
          <dgm:dir/>
          <dgm:animLvl val="lvl"/>
          <dgm:resizeHandles/>
        </dgm:presLayoutVars>
      </dgm:prSet>
      <dgm:spPr/>
    </dgm:pt>
    <dgm:pt modelId="{C95D65FD-0479-4A39-943A-B579329B8757}" type="pres">
      <dgm:prSet presAssocID="{E6D8D0B9-EF1B-4222-8B9F-8DDFAB071A96}" presName="linNode" presStyleCnt="0"/>
      <dgm:spPr/>
    </dgm:pt>
    <dgm:pt modelId="{6C03C799-F191-4229-BF78-86D1713A29EB}" type="pres">
      <dgm:prSet presAssocID="{E6D8D0B9-EF1B-4222-8B9F-8DDFAB071A96}" presName="parentShp" presStyleLbl="node1" presStyleIdx="0" presStyleCnt="4">
        <dgm:presLayoutVars>
          <dgm:bulletEnabled val="1"/>
        </dgm:presLayoutVars>
      </dgm:prSet>
      <dgm:spPr/>
    </dgm:pt>
    <dgm:pt modelId="{93E0EAF2-FC55-4E82-8B62-2203F61A1F63}" type="pres">
      <dgm:prSet presAssocID="{E6D8D0B9-EF1B-4222-8B9F-8DDFAB071A96}" presName="childShp" presStyleLbl="bgAccFollowNode1" presStyleIdx="0" presStyleCnt="4">
        <dgm:presLayoutVars>
          <dgm:bulletEnabled val="1"/>
        </dgm:presLayoutVars>
      </dgm:prSet>
      <dgm:spPr/>
    </dgm:pt>
    <dgm:pt modelId="{60F7029A-36DB-4E42-BB01-3415C5A9791D}" type="pres">
      <dgm:prSet presAssocID="{65E57EAB-61F7-48C3-AB65-1B4B0C294D2C}" presName="spacing" presStyleCnt="0"/>
      <dgm:spPr/>
    </dgm:pt>
    <dgm:pt modelId="{0514BDF8-F068-4D41-9E85-C851551F06B4}" type="pres">
      <dgm:prSet presAssocID="{64EE240A-A601-4A8D-8003-67724AFB1A98}" presName="linNode" presStyleCnt="0"/>
      <dgm:spPr/>
    </dgm:pt>
    <dgm:pt modelId="{D02FFE8E-EA17-4729-85A0-6BAFE87890AF}" type="pres">
      <dgm:prSet presAssocID="{64EE240A-A601-4A8D-8003-67724AFB1A98}" presName="parentShp" presStyleLbl="node1" presStyleIdx="1" presStyleCnt="4">
        <dgm:presLayoutVars>
          <dgm:bulletEnabled val="1"/>
        </dgm:presLayoutVars>
      </dgm:prSet>
      <dgm:spPr/>
    </dgm:pt>
    <dgm:pt modelId="{97B3F947-4516-42CA-81F9-DDE034D63C5A}" type="pres">
      <dgm:prSet presAssocID="{64EE240A-A601-4A8D-8003-67724AFB1A98}" presName="childShp" presStyleLbl="bgAccFollowNode1" presStyleIdx="1" presStyleCnt="4">
        <dgm:presLayoutVars>
          <dgm:bulletEnabled val="1"/>
        </dgm:presLayoutVars>
      </dgm:prSet>
      <dgm:spPr/>
    </dgm:pt>
    <dgm:pt modelId="{A4C01090-081F-4065-932E-8633054D5B22}" type="pres">
      <dgm:prSet presAssocID="{04AA0451-2F64-483B-8327-F37F734CD99C}" presName="spacing" presStyleCnt="0"/>
      <dgm:spPr/>
    </dgm:pt>
    <dgm:pt modelId="{7232CCA6-2E21-43A6-ABBA-0A823E7EC106}" type="pres">
      <dgm:prSet presAssocID="{4C35C08F-5649-438E-A7D1-00DB8ABA7D1C}" presName="linNode" presStyleCnt="0"/>
      <dgm:spPr/>
    </dgm:pt>
    <dgm:pt modelId="{E4CAA7C6-6CA6-4013-A2CF-2BA12BD26BCE}" type="pres">
      <dgm:prSet presAssocID="{4C35C08F-5649-438E-A7D1-00DB8ABA7D1C}" presName="parentShp" presStyleLbl="node1" presStyleIdx="2" presStyleCnt="4">
        <dgm:presLayoutVars>
          <dgm:bulletEnabled val="1"/>
        </dgm:presLayoutVars>
      </dgm:prSet>
      <dgm:spPr/>
    </dgm:pt>
    <dgm:pt modelId="{70CB370D-E16B-4A98-9022-072B2EB90825}" type="pres">
      <dgm:prSet presAssocID="{4C35C08F-5649-438E-A7D1-00DB8ABA7D1C}" presName="childShp" presStyleLbl="bgAccFollowNode1" presStyleIdx="2" presStyleCnt="4">
        <dgm:presLayoutVars>
          <dgm:bulletEnabled val="1"/>
        </dgm:presLayoutVars>
      </dgm:prSet>
      <dgm:spPr/>
    </dgm:pt>
    <dgm:pt modelId="{9599A127-8088-49C7-A3AD-CA24C331FB21}" type="pres">
      <dgm:prSet presAssocID="{85F1091E-CF74-4548-A660-259ED3D24B0C}" presName="spacing" presStyleCnt="0"/>
      <dgm:spPr/>
    </dgm:pt>
    <dgm:pt modelId="{1A5F3E37-643F-4C1B-8B09-E63B3773EB72}" type="pres">
      <dgm:prSet presAssocID="{270FFDCE-1B2C-49F9-84AF-9D4FED4E3C05}" presName="linNode" presStyleCnt="0"/>
      <dgm:spPr/>
    </dgm:pt>
    <dgm:pt modelId="{BFA72636-8CF8-4247-A913-6A48A4D2D006}" type="pres">
      <dgm:prSet presAssocID="{270FFDCE-1B2C-49F9-84AF-9D4FED4E3C05}" presName="parentShp" presStyleLbl="node1" presStyleIdx="3" presStyleCnt="4">
        <dgm:presLayoutVars>
          <dgm:bulletEnabled val="1"/>
        </dgm:presLayoutVars>
      </dgm:prSet>
      <dgm:spPr/>
    </dgm:pt>
    <dgm:pt modelId="{21DD0B9A-58F6-4BCE-9B88-24B1ACF3EB6B}" type="pres">
      <dgm:prSet presAssocID="{270FFDCE-1B2C-49F9-84AF-9D4FED4E3C05}" presName="childShp" presStyleLbl="bgAccFollowNode1" presStyleIdx="3" presStyleCnt="4">
        <dgm:presLayoutVars>
          <dgm:bulletEnabled val="1"/>
        </dgm:presLayoutVars>
      </dgm:prSet>
      <dgm:spPr/>
    </dgm:pt>
  </dgm:ptLst>
  <dgm:cxnLst>
    <dgm:cxn modelId="{04D7FD0E-08FB-4E97-ADC0-7D9D95D5CC50}" srcId="{270FFDCE-1B2C-49F9-84AF-9D4FED4E3C05}" destId="{06095720-BD39-4BFA-8666-1A4F79711877}" srcOrd="1" destOrd="0" parTransId="{176918AA-190B-4B0D-900A-D65FAF8607B8}" sibTransId="{87969475-BA0D-487C-9AF7-2EB284697A90}"/>
    <dgm:cxn modelId="{31CB4314-A0EC-4756-8255-86F381092708}" type="presOf" srcId="{B7DBB050-52E5-4739-A576-12B144E9D68B}" destId="{0935EFE4-3C07-4EC8-A45F-82D0763D1400}" srcOrd="0" destOrd="0" presId="urn:microsoft.com/office/officeart/2005/8/layout/vList6"/>
    <dgm:cxn modelId="{3C0F6C1C-3458-4D28-AF5B-B1AEBE33688A}" type="presOf" srcId="{270FFDCE-1B2C-49F9-84AF-9D4FED4E3C05}" destId="{BFA72636-8CF8-4247-A913-6A48A4D2D006}" srcOrd="0" destOrd="0" presId="urn:microsoft.com/office/officeart/2005/8/layout/vList6"/>
    <dgm:cxn modelId="{9DBBD01C-2AB9-431B-9288-7220150FA928}" srcId="{64EE240A-A601-4A8D-8003-67724AFB1A98}" destId="{E4A21349-5BF9-467C-A700-29791FC40AF5}" srcOrd="1" destOrd="0" parTransId="{40C11DBA-BB7C-4E1C-9115-B3C82FD15222}" sibTransId="{781B329A-2E51-463B-9F5C-837D1471BCC8}"/>
    <dgm:cxn modelId="{7FF79237-3F89-473F-868D-D62DFA841B38}" srcId="{E6D8D0B9-EF1B-4222-8B9F-8DDFAB071A96}" destId="{037714B5-CC2D-49C6-89F5-F59F9A19C89F}" srcOrd="0" destOrd="0" parTransId="{FD06C6CA-9A45-4233-B7F9-1D2723CC588F}" sibTransId="{67ABFA4B-5D1E-4B31-B46F-A45006522A51}"/>
    <dgm:cxn modelId="{23769D37-5D0B-4046-8DC1-6BBCC5821993}" type="presOf" srcId="{4C35C08F-5649-438E-A7D1-00DB8ABA7D1C}" destId="{E4CAA7C6-6CA6-4013-A2CF-2BA12BD26BCE}" srcOrd="0" destOrd="0" presId="urn:microsoft.com/office/officeart/2005/8/layout/vList6"/>
    <dgm:cxn modelId="{D2027E39-255B-437A-AD9A-DEA81C031C23}" type="presOf" srcId="{1D80B22F-7FD1-4E86-9351-41CCCC794C79}" destId="{21DD0B9A-58F6-4BCE-9B88-24B1ACF3EB6B}" srcOrd="0" destOrd="0" presId="urn:microsoft.com/office/officeart/2005/8/layout/vList6"/>
    <dgm:cxn modelId="{2A48D840-A69E-4C48-99D8-6053B20DDC47}" srcId="{4C35C08F-5649-438E-A7D1-00DB8ABA7D1C}" destId="{61D59B6E-F235-47F1-B96C-1D0801CCD5F4}" srcOrd="1" destOrd="0" parTransId="{C53A49CD-A441-49B8-A5B5-251366C37DDC}" sibTransId="{206BA206-7DF0-4757-A833-632E2C792515}"/>
    <dgm:cxn modelId="{E87DBC5C-759B-486A-99ED-3BE093272663}" type="presOf" srcId="{61D59B6E-F235-47F1-B96C-1D0801CCD5F4}" destId="{70CB370D-E16B-4A98-9022-072B2EB90825}" srcOrd="0" destOrd="1" presId="urn:microsoft.com/office/officeart/2005/8/layout/vList6"/>
    <dgm:cxn modelId="{59EB9244-7FD4-4C71-A833-2A7A596634FE}" type="presOf" srcId="{E4A21349-5BF9-467C-A700-29791FC40AF5}" destId="{97B3F947-4516-42CA-81F9-DDE034D63C5A}" srcOrd="0" destOrd="1" presId="urn:microsoft.com/office/officeart/2005/8/layout/vList6"/>
    <dgm:cxn modelId="{E3CAC34D-50C5-4033-BE60-4B55667A0614}" type="presOf" srcId="{C3437298-6A22-4BF1-80C1-EE6D79C0BEB2}" destId="{97B3F947-4516-42CA-81F9-DDE034D63C5A}" srcOrd="0" destOrd="0" presId="urn:microsoft.com/office/officeart/2005/8/layout/vList6"/>
    <dgm:cxn modelId="{2E9A8B6E-B9BC-4817-9E72-8C404D816879}" type="presOf" srcId="{06095720-BD39-4BFA-8666-1A4F79711877}" destId="{21DD0B9A-58F6-4BCE-9B88-24B1ACF3EB6B}" srcOrd="0" destOrd="1" presId="urn:microsoft.com/office/officeart/2005/8/layout/vList6"/>
    <dgm:cxn modelId="{BD3B8972-6786-4B07-9275-0D12B191DDA7}" type="presOf" srcId="{E6D8D0B9-EF1B-4222-8B9F-8DDFAB071A96}" destId="{6C03C799-F191-4229-BF78-86D1713A29EB}" srcOrd="0" destOrd="0" presId="urn:microsoft.com/office/officeart/2005/8/layout/vList6"/>
    <dgm:cxn modelId="{282FA479-7864-4C96-BF8E-2D8E39999B51}" type="presOf" srcId="{94E5E899-0639-429E-A48B-346B26B7B929}" destId="{70CB370D-E16B-4A98-9022-072B2EB90825}" srcOrd="0" destOrd="0" presId="urn:microsoft.com/office/officeart/2005/8/layout/vList6"/>
    <dgm:cxn modelId="{D3D2B47E-E30E-4202-A16C-0A9430402C1C}" srcId="{B7DBB050-52E5-4739-A576-12B144E9D68B}" destId="{4C35C08F-5649-438E-A7D1-00DB8ABA7D1C}" srcOrd="2" destOrd="0" parTransId="{6E41D361-7AA5-4ED0-BCC4-518A693C5ABA}" sibTransId="{85F1091E-CF74-4548-A660-259ED3D24B0C}"/>
    <dgm:cxn modelId="{CE7BCAA6-4A84-4E48-B761-7CE87190C0CA}" srcId="{B7DBB050-52E5-4739-A576-12B144E9D68B}" destId="{E6D8D0B9-EF1B-4222-8B9F-8DDFAB071A96}" srcOrd="0" destOrd="0" parTransId="{D879A9F5-1317-4A30-B5E9-38BAC28049C6}" sibTransId="{65E57EAB-61F7-48C3-AB65-1B4B0C294D2C}"/>
    <dgm:cxn modelId="{C7DAC8B1-CD2A-43C1-9FC4-7DAC0D198BF9}" type="presOf" srcId="{64EE240A-A601-4A8D-8003-67724AFB1A98}" destId="{D02FFE8E-EA17-4729-85A0-6BAFE87890AF}" srcOrd="0" destOrd="0" presId="urn:microsoft.com/office/officeart/2005/8/layout/vList6"/>
    <dgm:cxn modelId="{6AFBA2B3-8D2D-404A-BFAD-BFB119E717AF}" type="presOf" srcId="{037714B5-CC2D-49C6-89F5-F59F9A19C89F}" destId="{93E0EAF2-FC55-4E82-8B62-2203F61A1F63}" srcOrd="0" destOrd="0" presId="urn:microsoft.com/office/officeart/2005/8/layout/vList6"/>
    <dgm:cxn modelId="{A96243C7-3308-42C9-A4CE-15084E1AB73A}" srcId="{270FFDCE-1B2C-49F9-84AF-9D4FED4E3C05}" destId="{1D80B22F-7FD1-4E86-9351-41CCCC794C79}" srcOrd="0" destOrd="0" parTransId="{766972DE-D4FE-4DA6-88AB-A715E04F8C40}" sibTransId="{C3521B7D-8339-49FF-B835-6F5193039835}"/>
    <dgm:cxn modelId="{C5DF42CF-2287-4C8D-9528-BDBCEC64926B}" srcId="{E6D8D0B9-EF1B-4222-8B9F-8DDFAB071A96}" destId="{F9AC5B29-216B-4733-B179-716DE3225DB9}" srcOrd="1" destOrd="0" parTransId="{1228A696-EA33-46B3-BE40-78B94D28EE25}" sibTransId="{D0898102-7357-40D9-B297-60CEAD8C5F90}"/>
    <dgm:cxn modelId="{AC9C19D1-6BBE-451A-B9E9-69646C204F5C}" srcId="{B7DBB050-52E5-4739-A576-12B144E9D68B}" destId="{270FFDCE-1B2C-49F9-84AF-9D4FED4E3C05}" srcOrd="3" destOrd="0" parTransId="{04F9912A-7520-4DD0-98B2-53225EA15938}" sibTransId="{F174E163-B098-4C0E-A8E6-FF17BE17A1BB}"/>
    <dgm:cxn modelId="{EDB86AD1-5A0E-4CC8-B422-705E81A12C63}" srcId="{B7DBB050-52E5-4739-A576-12B144E9D68B}" destId="{64EE240A-A601-4A8D-8003-67724AFB1A98}" srcOrd="1" destOrd="0" parTransId="{66951A53-7D36-494B-BFF3-1C02C84D43DA}" sibTransId="{04AA0451-2F64-483B-8327-F37F734CD99C}"/>
    <dgm:cxn modelId="{4DDA86E6-C6E8-4F9F-9830-938553815646}" srcId="{64EE240A-A601-4A8D-8003-67724AFB1A98}" destId="{C3437298-6A22-4BF1-80C1-EE6D79C0BEB2}" srcOrd="0" destOrd="0" parTransId="{A1BC537F-5646-451D-BC20-4F08812D9D76}" sibTransId="{BA14D93C-D613-42EA-9DEF-662DF8D3ED02}"/>
    <dgm:cxn modelId="{19904DEF-7C47-4DA8-BC0B-BCCB363CD0B6}" type="presOf" srcId="{F9AC5B29-216B-4733-B179-716DE3225DB9}" destId="{93E0EAF2-FC55-4E82-8B62-2203F61A1F63}" srcOrd="0" destOrd="1" presId="urn:microsoft.com/office/officeart/2005/8/layout/vList6"/>
    <dgm:cxn modelId="{158395F8-E61B-429A-B0EE-492492E3730C}" srcId="{4C35C08F-5649-438E-A7D1-00DB8ABA7D1C}" destId="{94E5E899-0639-429E-A48B-346B26B7B929}" srcOrd="0" destOrd="0" parTransId="{EED81C87-C203-4C9C-84BD-587D5F7E05FE}" sibTransId="{58DCEDDA-DA0D-44FD-9027-3C4194786FF7}"/>
    <dgm:cxn modelId="{1D19CFAD-C6D7-47E6-939B-98233ED16372}" type="presParOf" srcId="{0935EFE4-3C07-4EC8-A45F-82D0763D1400}" destId="{C95D65FD-0479-4A39-943A-B579329B8757}" srcOrd="0" destOrd="0" presId="urn:microsoft.com/office/officeart/2005/8/layout/vList6"/>
    <dgm:cxn modelId="{6F9D33CC-5077-410F-8F7E-E0B16CAE1040}" type="presParOf" srcId="{C95D65FD-0479-4A39-943A-B579329B8757}" destId="{6C03C799-F191-4229-BF78-86D1713A29EB}" srcOrd="0" destOrd="0" presId="urn:microsoft.com/office/officeart/2005/8/layout/vList6"/>
    <dgm:cxn modelId="{E6BF4AFD-F40B-4BDD-9F36-5E6732C70E41}" type="presParOf" srcId="{C95D65FD-0479-4A39-943A-B579329B8757}" destId="{93E0EAF2-FC55-4E82-8B62-2203F61A1F63}" srcOrd="1" destOrd="0" presId="urn:microsoft.com/office/officeart/2005/8/layout/vList6"/>
    <dgm:cxn modelId="{1DCF4041-37FD-4D68-BE2B-7D6639E5BC44}" type="presParOf" srcId="{0935EFE4-3C07-4EC8-A45F-82D0763D1400}" destId="{60F7029A-36DB-4E42-BB01-3415C5A9791D}" srcOrd="1" destOrd="0" presId="urn:microsoft.com/office/officeart/2005/8/layout/vList6"/>
    <dgm:cxn modelId="{9AA1C00D-79D0-40E4-9691-7F96C67157AC}" type="presParOf" srcId="{0935EFE4-3C07-4EC8-A45F-82D0763D1400}" destId="{0514BDF8-F068-4D41-9E85-C851551F06B4}" srcOrd="2" destOrd="0" presId="urn:microsoft.com/office/officeart/2005/8/layout/vList6"/>
    <dgm:cxn modelId="{3C649E96-6BFA-4D42-B9B8-813D70D1984D}" type="presParOf" srcId="{0514BDF8-F068-4D41-9E85-C851551F06B4}" destId="{D02FFE8E-EA17-4729-85A0-6BAFE87890AF}" srcOrd="0" destOrd="0" presId="urn:microsoft.com/office/officeart/2005/8/layout/vList6"/>
    <dgm:cxn modelId="{F6BA94F5-0683-4B1B-BB95-247A7C3A3CA7}" type="presParOf" srcId="{0514BDF8-F068-4D41-9E85-C851551F06B4}" destId="{97B3F947-4516-42CA-81F9-DDE034D63C5A}" srcOrd="1" destOrd="0" presId="urn:microsoft.com/office/officeart/2005/8/layout/vList6"/>
    <dgm:cxn modelId="{37E7526E-8CAC-43B8-882E-5C125824B1FC}" type="presParOf" srcId="{0935EFE4-3C07-4EC8-A45F-82D0763D1400}" destId="{A4C01090-081F-4065-932E-8633054D5B22}" srcOrd="3" destOrd="0" presId="urn:microsoft.com/office/officeart/2005/8/layout/vList6"/>
    <dgm:cxn modelId="{ED9C68E0-BBFD-447C-B053-7062DFF077AC}" type="presParOf" srcId="{0935EFE4-3C07-4EC8-A45F-82D0763D1400}" destId="{7232CCA6-2E21-43A6-ABBA-0A823E7EC106}" srcOrd="4" destOrd="0" presId="urn:microsoft.com/office/officeart/2005/8/layout/vList6"/>
    <dgm:cxn modelId="{7371C5AA-CA58-4308-BF4D-63397F3623AB}" type="presParOf" srcId="{7232CCA6-2E21-43A6-ABBA-0A823E7EC106}" destId="{E4CAA7C6-6CA6-4013-A2CF-2BA12BD26BCE}" srcOrd="0" destOrd="0" presId="urn:microsoft.com/office/officeart/2005/8/layout/vList6"/>
    <dgm:cxn modelId="{28016FF1-0AB7-44E6-8884-E908E71003B6}" type="presParOf" srcId="{7232CCA6-2E21-43A6-ABBA-0A823E7EC106}" destId="{70CB370D-E16B-4A98-9022-072B2EB90825}" srcOrd="1" destOrd="0" presId="urn:microsoft.com/office/officeart/2005/8/layout/vList6"/>
    <dgm:cxn modelId="{54637695-2FF3-4773-908E-0EF779AA299F}" type="presParOf" srcId="{0935EFE4-3C07-4EC8-A45F-82D0763D1400}" destId="{9599A127-8088-49C7-A3AD-CA24C331FB21}" srcOrd="5" destOrd="0" presId="urn:microsoft.com/office/officeart/2005/8/layout/vList6"/>
    <dgm:cxn modelId="{F3A99DFA-B5A5-466B-B779-D6288D3DDB6B}" type="presParOf" srcId="{0935EFE4-3C07-4EC8-A45F-82D0763D1400}" destId="{1A5F3E37-643F-4C1B-8B09-E63B3773EB72}" srcOrd="6" destOrd="0" presId="urn:microsoft.com/office/officeart/2005/8/layout/vList6"/>
    <dgm:cxn modelId="{637FC4E5-758F-4B1B-9E55-27CC1B86CBBD}" type="presParOf" srcId="{1A5F3E37-643F-4C1B-8B09-E63B3773EB72}" destId="{BFA72636-8CF8-4247-A913-6A48A4D2D006}" srcOrd="0" destOrd="0" presId="urn:microsoft.com/office/officeart/2005/8/layout/vList6"/>
    <dgm:cxn modelId="{55BC823E-BD14-4F69-9EA4-FE32B400856F}" type="presParOf" srcId="{1A5F3E37-643F-4C1B-8B09-E63B3773EB72}" destId="{21DD0B9A-58F6-4BCE-9B88-24B1ACF3EB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2C631E-69CB-4EF3-89DA-65043069FD2C}" type="doc">
      <dgm:prSet loTypeId="urn:microsoft.com/office/officeart/2008/layout/NameandTitleOrganizationalChart" loCatId="hierarchy" qsTypeId="urn:microsoft.com/office/officeart/2005/8/quickstyle/simple1" qsCatId="simple" csTypeId="urn:microsoft.com/office/officeart/2005/8/colors/accent0_1" csCatId="mainScheme" phldr="1"/>
      <dgm:spPr/>
      <dgm:t>
        <a:bodyPr/>
        <a:lstStyle/>
        <a:p>
          <a:endParaRPr lang="es-ES"/>
        </a:p>
      </dgm:t>
    </dgm:pt>
    <dgm:pt modelId="{0B01362A-046D-477D-9587-0405972F60DF}">
      <dgm:prSet phldrT="[Texto]" custT="1">
        <dgm:style>
          <a:lnRef idx="1">
            <a:schemeClr val="accent3"/>
          </a:lnRef>
          <a:fillRef idx="2">
            <a:schemeClr val="accent3"/>
          </a:fillRef>
          <a:effectRef idx="1">
            <a:schemeClr val="accent3"/>
          </a:effectRef>
          <a:fontRef idx="minor">
            <a:schemeClr val="dk1"/>
          </a:fontRef>
        </dgm:style>
      </dgm:prSet>
      <dgm:spPr/>
      <dgm:t>
        <a:bodyPr/>
        <a:lstStyle/>
        <a:p>
          <a:r>
            <a:rPr lang="es-ES" sz="2400" b="1" dirty="0">
              <a:latin typeface="Arial" panose="020B0604020202020204" pitchFamily="34" charset="0"/>
              <a:cs typeface="Arial" panose="020B0604020202020204" pitchFamily="34" charset="0"/>
            </a:rPr>
            <a:t>ACTO JURÍDICO</a:t>
          </a:r>
        </a:p>
      </dgm:t>
    </dgm:pt>
    <dgm:pt modelId="{2148061C-EE3B-4CB8-B5F0-27177BBA637E}" type="parTrans" cxnId="{384C725C-B972-4025-A280-771896A7D9BB}">
      <dgm:prSet/>
      <dgm:spPr/>
      <dgm:t>
        <a:bodyPr/>
        <a:lstStyle/>
        <a:p>
          <a:endParaRPr lang="es-ES"/>
        </a:p>
      </dgm:t>
    </dgm:pt>
    <dgm:pt modelId="{4E6D2FA9-D7E0-4389-8C3E-D671B7CB4590}" type="sibTrans" cxnId="{384C725C-B972-4025-A280-771896A7D9BB}">
      <dgm:prSet/>
      <dgm:spPr/>
      <dgm:t>
        <a:bodyPr/>
        <a:lstStyle/>
        <a:p>
          <a:endParaRPr lang="es-ES"/>
        </a:p>
      </dgm:t>
    </dgm:pt>
    <dgm:pt modelId="{8CAA11F8-B2FB-4FE6-BCB6-FE758FFCCBD0}">
      <dgm:prSet phldrT="[Texto]"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s-ES" sz="2000" dirty="0">
              <a:latin typeface="Arial" panose="020B0604020202020204" pitchFamily="34" charset="0"/>
              <a:cs typeface="Arial" panose="020B0604020202020204" pitchFamily="34" charset="0"/>
            </a:rPr>
            <a:t>Requisitos de Existencia</a:t>
          </a:r>
          <a:endParaRPr lang="es-ES" sz="2000" dirty="0"/>
        </a:p>
      </dgm:t>
    </dgm:pt>
    <dgm:pt modelId="{88BC52BB-BB4A-443B-B9EF-03286B2D0C72}" type="parTrans" cxnId="{A7A2634F-1D80-442D-9F1F-5799849FF38D}">
      <dgm:prSet/>
      <dgm:spPr/>
      <dgm:t>
        <a:bodyPr/>
        <a:lstStyle/>
        <a:p>
          <a:endParaRPr lang="es-ES"/>
        </a:p>
      </dgm:t>
    </dgm:pt>
    <dgm:pt modelId="{DFAC2209-FD09-4835-AC4E-D3A28FDE73DF}" type="sibTrans" cxnId="{A7A2634F-1D80-442D-9F1F-5799849FF38D}">
      <dgm:prSet/>
      <dgm:spPr/>
      <dgm:t>
        <a:bodyPr/>
        <a:lstStyle/>
        <a:p>
          <a:endParaRPr lang="es-ES"/>
        </a:p>
      </dgm:t>
    </dgm:pt>
    <dgm:pt modelId="{1EF8AD65-6585-4865-A600-0D7A61FC89BC}">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a:latin typeface="Arial" panose="020B0604020202020204" pitchFamily="34" charset="0"/>
              <a:cs typeface="Arial" panose="020B0604020202020204" pitchFamily="34" charset="0"/>
            </a:rPr>
            <a:t>Requisitos de Validez</a:t>
          </a:r>
          <a:endParaRPr lang="es-ES" sz="2000" dirty="0"/>
        </a:p>
      </dgm:t>
    </dgm:pt>
    <dgm:pt modelId="{54261C3C-1183-4D72-9EE8-EBBE957347BF}" type="parTrans" cxnId="{FD43E389-98C9-472E-91B5-B5888ED74085}">
      <dgm:prSet/>
      <dgm:spPr/>
      <dgm:t>
        <a:bodyPr/>
        <a:lstStyle/>
        <a:p>
          <a:endParaRPr lang="es-ES"/>
        </a:p>
      </dgm:t>
    </dgm:pt>
    <dgm:pt modelId="{870E1584-804C-4073-A9EC-938551E9FB84}" type="sibTrans" cxnId="{FD43E389-98C9-472E-91B5-B5888ED74085}">
      <dgm:prSet/>
      <dgm:spPr/>
      <dgm:t>
        <a:bodyPr/>
        <a:lstStyle/>
        <a:p>
          <a:endParaRPr lang="es-ES"/>
        </a:p>
      </dgm:t>
    </dgm:pt>
    <dgm:pt modelId="{955F718D-140A-466E-A660-58E3816E5F55}">
      <dgm:prSet custT="1"/>
      <dgm:spPr/>
      <dgm:t>
        <a:bodyPr/>
        <a:lstStyle/>
        <a:p>
          <a:pPr algn="ctr"/>
          <a:r>
            <a:rPr lang="es-ES" sz="1800" dirty="0">
              <a:latin typeface="Arial" panose="020B0604020202020204" pitchFamily="34" charset="0"/>
              <a:cs typeface="Arial" panose="020B0604020202020204" pitchFamily="34" charset="0"/>
            </a:rPr>
            <a:t>Voluntad</a:t>
          </a:r>
        </a:p>
      </dgm:t>
    </dgm:pt>
    <dgm:pt modelId="{55DDC416-CC59-4D9F-A986-2BAD6D246AFC}" type="parTrans" cxnId="{9633F084-1F78-47AD-A17D-712905342816}">
      <dgm:prSet/>
      <dgm:spPr/>
      <dgm:t>
        <a:bodyPr/>
        <a:lstStyle/>
        <a:p>
          <a:endParaRPr lang="es-ES"/>
        </a:p>
      </dgm:t>
    </dgm:pt>
    <dgm:pt modelId="{F7D5BC20-1B73-42B8-B964-AADB45AEA7EE}" type="sibTrans" cxnId="{9633F084-1F78-47AD-A17D-712905342816}">
      <dgm:prSet/>
      <dgm:spPr/>
      <dgm:t>
        <a:bodyPr/>
        <a:lstStyle/>
        <a:p>
          <a:endParaRPr lang="es-ES"/>
        </a:p>
      </dgm:t>
    </dgm:pt>
    <dgm:pt modelId="{35F8F170-EC16-43E2-A0C8-83FB0F3144FA}">
      <dgm:prSet custT="1"/>
      <dgm:spPr/>
      <dgm:t>
        <a:bodyPr/>
        <a:lstStyle/>
        <a:p>
          <a:r>
            <a:rPr lang="es-ES" sz="1800" dirty="0">
              <a:latin typeface="Arial" panose="020B0604020202020204" pitchFamily="34" charset="0"/>
              <a:cs typeface="Arial" panose="020B0604020202020204" pitchFamily="34" charset="0"/>
            </a:rPr>
            <a:t>Objeto</a:t>
          </a:r>
        </a:p>
      </dgm:t>
    </dgm:pt>
    <dgm:pt modelId="{78A77578-CC04-4540-8AC7-F0B9E5F67D78}" type="parTrans" cxnId="{6B64AACF-A223-4D63-A407-5E895B8ABCC0}">
      <dgm:prSet/>
      <dgm:spPr/>
      <dgm:t>
        <a:bodyPr/>
        <a:lstStyle/>
        <a:p>
          <a:endParaRPr lang="es-ES"/>
        </a:p>
      </dgm:t>
    </dgm:pt>
    <dgm:pt modelId="{ED4BA0EA-5DC9-4FFD-9488-F1E722ED4C82}" type="sibTrans" cxnId="{6B64AACF-A223-4D63-A407-5E895B8ABCC0}">
      <dgm:prSet/>
      <dgm:spPr/>
      <dgm:t>
        <a:bodyPr/>
        <a:lstStyle/>
        <a:p>
          <a:endParaRPr lang="es-ES"/>
        </a:p>
      </dgm:t>
    </dgm:pt>
    <dgm:pt modelId="{F8C07E38-C014-4B38-96CC-94708F8CC6C0}">
      <dgm:prSet custT="1"/>
      <dgm:spPr/>
      <dgm:t>
        <a:bodyPr/>
        <a:lstStyle/>
        <a:p>
          <a:r>
            <a:rPr lang="es-ES" sz="1800" dirty="0">
              <a:latin typeface="Arial" panose="020B0604020202020204" pitchFamily="34" charset="0"/>
              <a:cs typeface="Arial" panose="020B0604020202020204" pitchFamily="34" charset="0"/>
            </a:rPr>
            <a:t>Causa </a:t>
          </a:r>
        </a:p>
      </dgm:t>
    </dgm:pt>
    <dgm:pt modelId="{67D6DC67-54D7-4359-8CB5-026C1BC2CBDE}" type="parTrans" cxnId="{F5624728-8830-4744-93A0-BA866B526FD3}">
      <dgm:prSet/>
      <dgm:spPr/>
      <dgm:t>
        <a:bodyPr/>
        <a:lstStyle/>
        <a:p>
          <a:endParaRPr lang="es-ES"/>
        </a:p>
      </dgm:t>
    </dgm:pt>
    <dgm:pt modelId="{AD355591-0558-4588-9779-729CB94ECC38}" type="sibTrans" cxnId="{F5624728-8830-4744-93A0-BA866B526FD3}">
      <dgm:prSet/>
      <dgm:spPr/>
      <dgm:t>
        <a:bodyPr/>
        <a:lstStyle/>
        <a:p>
          <a:endParaRPr lang="es-ES"/>
        </a:p>
      </dgm:t>
    </dgm:pt>
    <dgm:pt modelId="{80DAF351-F9DF-4B95-B5F3-E99BEF8836CD}">
      <dgm:prSet custT="1"/>
      <dgm:spPr/>
      <dgm:t>
        <a:bodyPr/>
        <a:lstStyle/>
        <a:p>
          <a:r>
            <a:rPr lang="es-ES" sz="1800" dirty="0">
              <a:latin typeface="Arial" panose="020B0604020202020204" pitchFamily="34" charset="0"/>
              <a:cs typeface="Arial" panose="020B0604020202020204" pitchFamily="34" charset="0"/>
            </a:rPr>
            <a:t>Objeto licito</a:t>
          </a:r>
        </a:p>
      </dgm:t>
    </dgm:pt>
    <dgm:pt modelId="{3688D924-E91D-40DB-A2B6-FFA84F2985E9}" type="parTrans" cxnId="{8D8A13E1-B8A0-4760-890E-702F819FF1A8}">
      <dgm:prSet/>
      <dgm:spPr/>
      <dgm:t>
        <a:bodyPr/>
        <a:lstStyle/>
        <a:p>
          <a:endParaRPr lang="es-ES"/>
        </a:p>
      </dgm:t>
    </dgm:pt>
    <dgm:pt modelId="{1B0BF6FB-3625-4221-98E4-DAB054ADB87F}" type="sibTrans" cxnId="{8D8A13E1-B8A0-4760-890E-702F819FF1A8}">
      <dgm:prSet/>
      <dgm:spPr/>
      <dgm:t>
        <a:bodyPr/>
        <a:lstStyle/>
        <a:p>
          <a:endParaRPr lang="es-ES"/>
        </a:p>
      </dgm:t>
    </dgm:pt>
    <dgm:pt modelId="{8C102D27-FD1F-4E6E-BD03-76F616CF224F}">
      <dgm:prSet custT="1"/>
      <dgm:spPr/>
      <dgm:t>
        <a:bodyPr/>
        <a:lstStyle/>
        <a:p>
          <a:r>
            <a:rPr lang="es-ES" sz="1800" dirty="0">
              <a:latin typeface="Arial" panose="020B0604020202020204" pitchFamily="34" charset="0"/>
              <a:cs typeface="Arial" panose="020B0604020202020204" pitchFamily="34" charset="0"/>
            </a:rPr>
            <a:t>Solemnidades</a:t>
          </a:r>
        </a:p>
      </dgm:t>
    </dgm:pt>
    <dgm:pt modelId="{6E88B6EF-D540-4F00-B085-3A232470297C}" type="parTrans" cxnId="{5CD815BF-83C0-4403-A359-279608633442}">
      <dgm:prSet/>
      <dgm:spPr/>
      <dgm:t>
        <a:bodyPr/>
        <a:lstStyle/>
        <a:p>
          <a:endParaRPr lang="es-ES"/>
        </a:p>
      </dgm:t>
    </dgm:pt>
    <dgm:pt modelId="{4EEAD38C-4835-4FF2-88F2-1094B737EEB9}" type="sibTrans" cxnId="{5CD815BF-83C0-4403-A359-279608633442}">
      <dgm:prSet/>
      <dgm:spPr/>
      <dgm:t>
        <a:bodyPr/>
        <a:lstStyle/>
        <a:p>
          <a:endParaRPr lang="es-ES"/>
        </a:p>
      </dgm:t>
    </dgm:pt>
    <dgm:pt modelId="{1339863B-7E58-41AB-93CD-0062BCF6BAED}">
      <dgm:prSet custT="1"/>
      <dgm:spPr/>
      <dgm:t>
        <a:bodyPr/>
        <a:lstStyle/>
        <a:p>
          <a:r>
            <a:rPr lang="es-ES" sz="1800" dirty="0">
              <a:latin typeface="Arial" panose="020B0604020202020204" pitchFamily="34" charset="0"/>
              <a:cs typeface="Arial" panose="020B0604020202020204" pitchFamily="34" charset="0"/>
            </a:rPr>
            <a:t>Voluntad exenta de vicios</a:t>
          </a:r>
        </a:p>
        <a:p>
          <a:r>
            <a:rPr lang="es-ES" sz="1800" dirty="0">
              <a:latin typeface="Arial" panose="020B0604020202020204" pitchFamily="34" charset="0"/>
              <a:cs typeface="Arial" panose="020B0604020202020204" pitchFamily="34" charset="0"/>
            </a:rPr>
            <a:t>Error, fuerza y dolo</a:t>
          </a:r>
        </a:p>
      </dgm:t>
    </dgm:pt>
    <dgm:pt modelId="{DFFD5271-2E21-4565-9E4F-649F51346B43}" type="parTrans" cxnId="{07B6D224-FE56-4A86-899D-191637DAB1BE}">
      <dgm:prSet/>
      <dgm:spPr/>
      <dgm:t>
        <a:bodyPr/>
        <a:lstStyle/>
        <a:p>
          <a:endParaRPr lang="es-ES"/>
        </a:p>
      </dgm:t>
    </dgm:pt>
    <dgm:pt modelId="{1C67DBF9-A5E6-4884-B6E5-2C17E2D75A55}" type="sibTrans" cxnId="{07B6D224-FE56-4A86-899D-191637DAB1BE}">
      <dgm:prSet/>
      <dgm:spPr/>
      <dgm:t>
        <a:bodyPr/>
        <a:lstStyle/>
        <a:p>
          <a:endParaRPr lang="es-ES"/>
        </a:p>
      </dgm:t>
    </dgm:pt>
    <dgm:pt modelId="{EE36DB24-3AFD-4579-A24E-538AFA78FB14}">
      <dgm:prSet custT="1"/>
      <dgm:spPr/>
      <dgm:t>
        <a:bodyPr/>
        <a:lstStyle/>
        <a:p>
          <a:r>
            <a:rPr lang="es-ES" sz="1800" dirty="0">
              <a:latin typeface="Arial" panose="020B0604020202020204" pitchFamily="34" charset="0"/>
              <a:cs typeface="Arial" panose="020B0604020202020204" pitchFamily="34" charset="0"/>
            </a:rPr>
            <a:t>Capacidad de las partes </a:t>
          </a:r>
        </a:p>
      </dgm:t>
    </dgm:pt>
    <dgm:pt modelId="{3B9C9B3E-957C-4475-BFE1-DC729B9A3ECE}" type="sibTrans" cxnId="{6E063409-042E-41ED-9344-7EA086E6ED5E}">
      <dgm:prSet/>
      <dgm:spPr/>
      <dgm:t>
        <a:bodyPr/>
        <a:lstStyle/>
        <a:p>
          <a:endParaRPr lang="es-ES"/>
        </a:p>
      </dgm:t>
    </dgm:pt>
    <dgm:pt modelId="{2279057F-C300-4924-AFD3-502D712D6375}" type="parTrans" cxnId="{6E063409-042E-41ED-9344-7EA086E6ED5E}">
      <dgm:prSet/>
      <dgm:spPr/>
      <dgm:t>
        <a:bodyPr/>
        <a:lstStyle/>
        <a:p>
          <a:endParaRPr lang="es-ES"/>
        </a:p>
      </dgm:t>
    </dgm:pt>
    <dgm:pt modelId="{97EAC036-66EC-4890-AD62-FD4F8D01861B}">
      <dgm:prSet custT="1"/>
      <dgm:spPr/>
      <dgm:t>
        <a:bodyPr/>
        <a:lstStyle/>
        <a:p>
          <a:r>
            <a:rPr lang="es-ES" sz="1800" dirty="0">
              <a:latin typeface="Arial" panose="020B0604020202020204" pitchFamily="34" charset="0"/>
              <a:cs typeface="Arial" panose="020B0604020202020204" pitchFamily="34" charset="0"/>
            </a:rPr>
            <a:t>Causa lícita</a:t>
          </a:r>
        </a:p>
      </dgm:t>
    </dgm:pt>
    <dgm:pt modelId="{5668B087-77E1-46E6-8629-B87C78393E93}" type="parTrans" cxnId="{5C622BB7-E07D-406B-92D8-082CEC415B71}">
      <dgm:prSet/>
      <dgm:spPr/>
      <dgm:t>
        <a:bodyPr/>
        <a:lstStyle/>
        <a:p>
          <a:endParaRPr lang="es-ES"/>
        </a:p>
      </dgm:t>
    </dgm:pt>
    <dgm:pt modelId="{E2EDDCD2-CC17-4B4B-AEE3-570AABC482C2}" type="sibTrans" cxnId="{5C622BB7-E07D-406B-92D8-082CEC415B71}">
      <dgm:prSet/>
      <dgm:spPr/>
      <dgm:t>
        <a:bodyPr/>
        <a:lstStyle/>
        <a:p>
          <a:endParaRPr lang="es-ES"/>
        </a:p>
      </dgm:t>
    </dgm:pt>
    <dgm:pt modelId="{7E35589C-FBBF-4E30-A07E-81D58FA2FF9D}">
      <dgm:prSet custT="1"/>
      <dgm:spPr/>
      <dgm:t>
        <a:bodyPr/>
        <a:lstStyle/>
        <a:p>
          <a:r>
            <a:rPr lang="es-MX" sz="1000" dirty="0">
              <a:solidFill>
                <a:srgbClr val="C00000"/>
              </a:solidFill>
              <a:latin typeface="Arial" panose="020B0604020202020204" pitchFamily="34" charset="0"/>
              <a:cs typeface="Arial" panose="020B0604020202020204" pitchFamily="34" charset="0"/>
            </a:rPr>
            <a:t>Acto prohibido por la ley</a:t>
          </a:r>
          <a:endParaRPr lang="es-CL" sz="1000" dirty="0">
            <a:solidFill>
              <a:srgbClr val="C00000"/>
            </a:solidFill>
            <a:latin typeface="Arial" panose="020B0604020202020204" pitchFamily="34" charset="0"/>
            <a:cs typeface="Arial" panose="020B0604020202020204" pitchFamily="34" charset="0"/>
          </a:endParaRPr>
        </a:p>
      </dgm:t>
    </dgm:pt>
    <dgm:pt modelId="{6ED91552-3816-4634-8FF6-C1CE7DC4FAE2}" type="parTrans" cxnId="{07D9AA4B-A927-4965-8009-78760927895A}">
      <dgm:prSet/>
      <dgm:spPr/>
      <dgm:t>
        <a:bodyPr/>
        <a:lstStyle/>
        <a:p>
          <a:endParaRPr lang="es-CL"/>
        </a:p>
      </dgm:t>
    </dgm:pt>
    <dgm:pt modelId="{410A62A1-185B-4932-8920-9D14900B3882}" type="sibTrans" cxnId="{07D9AA4B-A927-4965-8009-78760927895A}">
      <dgm:prSet/>
      <dgm:spPr/>
      <dgm:t>
        <a:bodyPr/>
        <a:lstStyle/>
        <a:p>
          <a:endParaRPr lang="es-CL"/>
        </a:p>
      </dgm:t>
    </dgm:pt>
    <dgm:pt modelId="{59992A15-C931-49B2-B397-653F440A1ED2}">
      <dgm:prSet/>
      <dgm:spPr/>
      <dgm:t>
        <a:bodyPr/>
        <a:lstStyle/>
        <a:p>
          <a:r>
            <a:rPr lang="es-MX" dirty="0">
              <a:solidFill>
                <a:srgbClr val="C00000"/>
              </a:solidFill>
              <a:latin typeface="Arial" panose="020B0604020202020204" pitchFamily="34" charset="0"/>
              <a:cs typeface="Arial" panose="020B0604020202020204" pitchFamily="34" charset="0"/>
            </a:rPr>
            <a:t>Debe manifestar seriamente su voluntad de celebrar un AJ.</a:t>
          </a:r>
          <a:endParaRPr lang="es-CL" dirty="0">
            <a:solidFill>
              <a:srgbClr val="C00000"/>
            </a:solidFill>
            <a:latin typeface="Arial" panose="020B0604020202020204" pitchFamily="34" charset="0"/>
            <a:cs typeface="Arial" panose="020B0604020202020204" pitchFamily="34" charset="0"/>
          </a:endParaRPr>
        </a:p>
      </dgm:t>
    </dgm:pt>
    <dgm:pt modelId="{32A3BCDE-9293-4CFF-A803-A86E601A43BD}" type="parTrans" cxnId="{B68809DD-1EC3-4E7B-94EA-224A6A26D47E}">
      <dgm:prSet/>
      <dgm:spPr/>
      <dgm:t>
        <a:bodyPr/>
        <a:lstStyle/>
        <a:p>
          <a:endParaRPr lang="es-CL"/>
        </a:p>
      </dgm:t>
    </dgm:pt>
    <dgm:pt modelId="{AA96760C-DFEB-4A97-A61E-9BF3056C9F9F}" type="sibTrans" cxnId="{B68809DD-1EC3-4E7B-94EA-224A6A26D47E}">
      <dgm:prSet/>
      <dgm:spPr/>
      <dgm:t>
        <a:bodyPr/>
        <a:lstStyle/>
        <a:p>
          <a:endParaRPr lang="es-CL"/>
        </a:p>
      </dgm:t>
    </dgm:pt>
    <dgm:pt modelId="{BAA7AF86-93BC-4EA0-BAA6-232D0333110C}" type="pres">
      <dgm:prSet presAssocID="{382C631E-69CB-4EF3-89DA-65043069FD2C}" presName="hierChild1" presStyleCnt="0">
        <dgm:presLayoutVars>
          <dgm:orgChart val="1"/>
          <dgm:chPref val="1"/>
          <dgm:dir/>
          <dgm:animOne val="branch"/>
          <dgm:animLvl val="lvl"/>
          <dgm:resizeHandles/>
        </dgm:presLayoutVars>
      </dgm:prSet>
      <dgm:spPr/>
    </dgm:pt>
    <dgm:pt modelId="{F5544F7B-5010-406B-8644-1FDEE8206FBD}" type="pres">
      <dgm:prSet presAssocID="{0B01362A-046D-477D-9587-0405972F60DF}" presName="hierRoot1" presStyleCnt="0">
        <dgm:presLayoutVars>
          <dgm:hierBranch val="init"/>
        </dgm:presLayoutVars>
      </dgm:prSet>
      <dgm:spPr/>
    </dgm:pt>
    <dgm:pt modelId="{B0044C6C-5B04-443C-9EEC-738C4A051BDF}" type="pres">
      <dgm:prSet presAssocID="{0B01362A-046D-477D-9587-0405972F60DF}" presName="rootComposite1" presStyleCnt="0"/>
      <dgm:spPr/>
    </dgm:pt>
    <dgm:pt modelId="{368F603D-855F-4908-99F3-0EBE790E109A}" type="pres">
      <dgm:prSet presAssocID="{0B01362A-046D-477D-9587-0405972F60DF}" presName="rootText1" presStyleLbl="node0" presStyleIdx="0" presStyleCnt="1" custScaleX="348527">
        <dgm:presLayoutVars>
          <dgm:chMax/>
          <dgm:chPref val="3"/>
        </dgm:presLayoutVars>
      </dgm:prSet>
      <dgm:spPr/>
    </dgm:pt>
    <dgm:pt modelId="{21C42F63-E0DA-4312-BB9E-5CEF9051E724}" type="pres">
      <dgm:prSet presAssocID="{0B01362A-046D-477D-9587-0405972F60DF}" presName="titleText1" presStyleLbl="fgAcc0" presStyleIdx="0" presStyleCnt="1">
        <dgm:presLayoutVars>
          <dgm:chMax val="0"/>
          <dgm:chPref val="0"/>
        </dgm:presLayoutVars>
      </dgm:prSet>
      <dgm:spPr/>
    </dgm:pt>
    <dgm:pt modelId="{8C1F6084-9ACB-4D67-ADDC-5E879B976ABA}" type="pres">
      <dgm:prSet presAssocID="{0B01362A-046D-477D-9587-0405972F60DF}" presName="rootConnector1" presStyleLbl="node1" presStyleIdx="0" presStyleCnt="12"/>
      <dgm:spPr/>
    </dgm:pt>
    <dgm:pt modelId="{F98E5EA0-5E89-49AB-8A34-8817B4117770}" type="pres">
      <dgm:prSet presAssocID="{0B01362A-046D-477D-9587-0405972F60DF}" presName="hierChild2" presStyleCnt="0"/>
      <dgm:spPr/>
    </dgm:pt>
    <dgm:pt modelId="{252B0AB0-FCB9-4E5F-8001-A0B66F8B7B12}" type="pres">
      <dgm:prSet presAssocID="{88BC52BB-BB4A-443B-B9EF-03286B2D0C72}" presName="Name37" presStyleLbl="parChTrans1D2" presStyleIdx="0" presStyleCnt="2"/>
      <dgm:spPr/>
    </dgm:pt>
    <dgm:pt modelId="{21E1FAD9-19EF-46B1-9503-3814D70BCCFA}" type="pres">
      <dgm:prSet presAssocID="{8CAA11F8-B2FB-4FE6-BCB6-FE758FFCCBD0}" presName="hierRoot2" presStyleCnt="0">
        <dgm:presLayoutVars>
          <dgm:hierBranch val="init"/>
        </dgm:presLayoutVars>
      </dgm:prSet>
      <dgm:spPr/>
    </dgm:pt>
    <dgm:pt modelId="{8EC1E686-3988-4257-85E9-C7DFCFD6A18B}" type="pres">
      <dgm:prSet presAssocID="{8CAA11F8-B2FB-4FE6-BCB6-FE758FFCCBD0}" presName="rootComposite" presStyleCnt="0"/>
      <dgm:spPr/>
    </dgm:pt>
    <dgm:pt modelId="{5FEE5F10-F9E0-445F-BB1E-D0C6061CEDD2}" type="pres">
      <dgm:prSet presAssocID="{8CAA11F8-B2FB-4FE6-BCB6-FE758FFCCBD0}" presName="rootText" presStyleLbl="node1" presStyleIdx="0" presStyleCnt="12" custScaleX="339595" custScaleY="149874">
        <dgm:presLayoutVars>
          <dgm:chMax/>
          <dgm:chPref val="3"/>
        </dgm:presLayoutVars>
      </dgm:prSet>
      <dgm:spPr/>
    </dgm:pt>
    <dgm:pt modelId="{DB657256-7F7B-4523-9FC3-9BDCB70F5409}" type="pres">
      <dgm:prSet presAssocID="{8CAA11F8-B2FB-4FE6-BCB6-FE758FFCCBD0}" presName="titleText2" presStyleLbl="fgAcc1" presStyleIdx="0" presStyleCnt="12" custLinFactY="38187" custLinFactNeighborX="5678" custLinFactNeighborY="100000">
        <dgm:presLayoutVars>
          <dgm:chMax val="0"/>
          <dgm:chPref val="0"/>
        </dgm:presLayoutVars>
      </dgm:prSet>
      <dgm:spPr/>
    </dgm:pt>
    <dgm:pt modelId="{CD3BF13B-347E-4F4D-BDEC-D10D5F23D9AE}" type="pres">
      <dgm:prSet presAssocID="{8CAA11F8-B2FB-4FE6-BCB6-FE758FFCCBD0}" presName="rootConnector" presStyleLbl="node2" presStyleIdx="0" presStyleCnt="0"/>
      <dgm:spPr/>
    </dgm:pt>
    <dgm:pt modelId="{9D046804-B48A-491D-9CB1-3C9FAFAC58D0}" type="pres">
      <dgm:prSet presAssocID="{8CAA11F8-B2FB-4FE6-BCB6-FE758FFCCBD0}" presName="hierChild4" presStyleCnt="0"/>
      <dgm:spPr/>
    </dgm:pt>
    <dgm:pt modelId="{B99B289D-F452-4C6C-8CCF-6EDB94E0FF2C}" type="pres">
      <dgm:prSet presAssocID="{55DDC416-CC59-4D9F-A986-2BAD6D246AFC}" presName="Name37" presStyleLbl="parChTrans1D3" presStyleIdx="0" presStyleCnt="8"/>
      <dgm:spPr/>
    </dgm:pt>
    <dgm:pt modelId="{4AF75391-9254-47CF-84FC-6FA8190E236B}" type="pres">
      <dgm:prSet presAssocID="{955F718D-140A-466E-A660-58E3816E5F55}" presName="hierRoot2" presStyleCnt="0">
        <dgm:presLayoutVars>
          <dgm:hierBranch val="init"/>
        </dgm:presLayoutVars>
      </dgm:prSet>
      <dgm:spPr/>
    </dgm:pt>
    <dgm:pt modelId="{91803098-CC4A-4F94-ACAC-B3B9DC766592}" type="pres">
      <dgm:prSet presAssocID="{955F718D-140A-466E-A660-58E3816E5F55}" presName="rootComposite" presStyleCnt="0"/>
      <dgm:spPr/>
    </dgm:pt>
    <dgm:pt modelId="{4E9C2BA6-ADF4-46A6-941B-1EED60B57ABE}" type="pres">
      <dgm:prSet presAssocID="{955F718D-140A-466E-A660-58E3816E5F55}" presName="rootText" presStyleLbl="node1" presStyleIdx="1" presStyleCnt="12" custScaleX="131710">
        <dgm:presLayoutVars>
          <dgm:chMax/>
          <dgm:chPref val="3"/>
        </dgm:presLayoutVars>
      </dgm:prSet>
      <dgm:spPr/>
    </dgm:pt>
    <dgm:pt modelId="{3CDE07BE-4310-47A0-B0A1-7C9E84BDD4AD}" type="pres">
      <dgm:prSet presAssocID="{955F718D-140A-466E-A660-58E3816E5F55}" presName="titleText2" presStyleLbl="fgAcc1" presStyleIdx="1" presStyleCnt="12">
        <dgm:presLayoutVars>
          <dgm:chMax val="0"/>
          <dgm:chPref val="0"/>
        </dgm:presLayoutVars>
      </dgm:prSet>
      <dgm:spPr/>
    </dgm:pt>
    <dgm:pt modelId="{07D26B4A-D7B0-457C-8A28-B32230B731D2}" type="pres">
      <dgm:prSet presAssocID="{955F718D-140A-466E-A660-58E3816E5F55}" presName="rootConnector" presStyleLbl="node3" presStyleIdx="0" presStyleCnt="0"/>
      <dgm:spPr/>
    </dgm:pt>
    <dgm:pt modelId="{FE201E79-5094-429A-AE7F-FA3CBB3732FB}" type="pres">
      <dgm:prSet presAssocID="{955F718D-140A-466E-A660-58E3816E5F55}" presName="hierChild4" presStyleCnt="0"/>
      <dgm:spPr/>
    </dgm:pt>
    <dgm:pt modelId="{32CBFF42-05A3-4112-95DA-118460C81AB4}" type="pres">
      <dgm:prSet presAssocID="{32A3BCDE-9293-4CFF-A803-A86E601A43BD}" presName="Name37" presStyleLbl="parChTrans1D4" presStyleIdx="0" presStyleCnt="2"/>
      <dgm:spPr/>
    </dgm:pt>
    <dgm:pt modelId="{78E95D65-4BE0-4B4F-A340-109BFD052595}" type="pres">
      <dgm:prSet presAssocID="{59992A15-C931-49B2-B397-653F440A1ED2}" presName="hierRoot2" presStyleCnt="0">
        <dgm:presLayoutVars>
          <dgm:hierBranch val="init"/>
        </dgm:presLayoutVars>
      </dgm:prSet>
      <dgm:spPr/>
    </dgm:pt>
    <dgm:pt modelId="{77638734-D3C7-45B1-83B0-A685D3772D1F}" type="pres">
      <dgm:prSet presAssocID="{59992A15-C931-49B2-B397-653F440A1ED2}" presName="rootComposite" presStyleCnt="0"/>
      <dgm:spPr/>
    </dgm:pt>
    <dgm:pt modelId="{F52CE4B2-6B02-4C0B-B67B-9F6F3C15D780}" type="pres">
      <dgm:prSet presAssocID="{59992A15-C931-49B2-B397-653F440A1ED2}" presName="rootText" presStyleLbl="node1" presStyleIdx="2" presStyleCnt="12" custScaleX="169883" custScaleY="128996">
        <dgm:presLayoutVars>
          <dgm:chMax/>
          <dgm:chPref val="3"/>
        </dgm:presLayoutVars>
      </dgm:prSet>
      <dgm:spPr/>
    </dgm:pt>
    <dgm:pt modelId="{552E3EC9-BB31-4D28-997D-7CD8BFBDC061}" type="pres">
      <dgm:prSet presAssocID="{59992A15-C931-49B2-B397-653F440A1ED2}" presName="titleText2" presStyleLbl="fgAcc1" presStyleIdx="2" presStyleCnt="12" custLinFactNeighborY="94283">
        <dgm:presLayoutVars>
          <dgm:chMax val="0"/>
          <dgm:chPref val="0"/>
        </dgm:presLayoutVars>
      </dgm:prSet>
      <dgm:spPr/>
    </dgm:pt>
    <dgm:pt modelId="{3638601D-5A2F-4CFA-A55E-208AE4951937}" type="pres">
      <dgm:prSet presAssocID="{59992A15-C931-49B2-B397-653F440A1ED2}" presName="rootConnector" presStyleLbl="node4" presStyleIdx="0" presStyleCnt="0"/>
      <dgm:spPr/>
    </dgm:pt>
    <dgm:pt modelId="{BE369182-C240-49EF-AF45-311404EC05DF}" type="pres">
      <dgm:prSet presAssocID="{59992A15-C931-49B2-B397-653F440A1ED2}" presName="hierChild4" presStyleCnt="0"/>
      <dgm:spPr/>
    </dgm:pt>
    <dgm:pt modelId="{976C5CF3-C291-4807-942B-3E2CEB726B4F}" type="pres">
      <dgm:prSet presAssocID="{59992A15-C931-49B2-B397-653F440A1ED2}" presName="hierChild5" presStyleCnt="0"/>
      <dgm:spPr/>
    </dgm:pt>
    <dgm:pt modelId="{6106D479-078B-43CF-94CB-B8F4459B1BEF}" type="pres">
      <dgm:prSet presAssocID="{955F718D-140A-466E-A660-58E3816E5F55}" presName="hierChild5" presStyleCnt="0"/>
      <dgm:spPr/>
    </dgm:pt>
    <dgm:pt modelId="{2265488C-90E2-4D6F-94C1-F1D26C8EF519}" type="pres">
      <dgm:prSet presAssocID="{78A77578-CC04-4540-8AC7-F0B9E5F67D78}" presName="Name37" presStyleLbl="parChTrans1D3" presStyleIdx="1" presStyleCnt="8"/>
      <dgm:spPr/>
    </dgm:pt>
    <dgm:pt modelId="{82F5E281-9BB7-4E49-8A10-CEC519F0C51B}" type="pres">
      <dgm:prSet presAssocID="{35F8F170-EC16-43E2-A0C8-83FB0F3144FA}" presName="hierRoot2" presStyleCnt="0">
        <dgm:presLayoutVars>
          <dgm:hierBranch val="init"/>
        </dgm:presLayoutVars>
      </dgm:prSet>
      <dgm:spPr/>
    </dgm:pt>
    <dgm:pt modelId="{42BC978D-7C08-45B7-B248-3E298A70E0AA}" type="pres">
      <dgm:prSet presAssocID="{35F8F170-EC16-43E2-A0C8-83FB0F3144FA}" presName="rootComposite" presStyleCnt="0"/>
      <dgm:spPr/>
    </dgm:pt>
    <dgm:pt modelId="{74DA90BB-99FD-4E5E-A930-E1F90A1C53D8}" type="pres">
      <dgm:prSet presAssocID="{35F8F170-EC16-43E2-A0C8-83FB0F3144FA}" presName="rootText" presStyleLbl="node1" presStyleIdx="3" presStyleCnt="12">
        <dgm:presLayoutVars>
          <dgm:chMax/>
          <dgm:chPref val="3"/>
        </dgm:presLayoutVars>
      </dgm:prSet>
      <dgm:spPr/>
    </dgm:pt>
    <dgm:pt modelId="{E0820B58-E4CB-44A4-947E-6AE0351285BC}" type="pres">
      <dgm:prSet presAssocID="{35F8F170-EC16-43E2-A0C8-83FB0F3144FA}" presName="titleText2" presStyleLbl="fgAcc1" presStyleIdx="3" presStyleCnt="12">
        <dgm:presLayoutVars>
          <dgm:chMax val="0"/>
          <dgm:chPref val="0"/>
        </dgm:presLayoutVars>
      </dgm:prSet>
      <dgm:spPr/>
    </dgm:pt>
    <dgm:pt modelId="{5B25B3FF-E548-4C6D-9B6A-50D6820FAF7F}" type="pres">
      <dgm:prSet presAssocID="{35F8F170-EC16-43E2-A0C8-83FB0F3144FA}" presName="rootConnector" presStyleLbl="node3" presStyleIdx="0" presStyleCnt="0"/>
      <dgm:spPr/>
    </dgm:pt>
    <dgm:pt modelId="{4470C15D-7B9E-46FB-8648-0D90BA6EFBA1}" type="pres">
      <dgm:prSet presAssocID="{35F8F170-EC16-43E2-A0C8-83FB0F3144FA}" presName="hierChild4" presStyleCnt="0"/>
      <dgm:spPr/>
    </dgm:pt>
    <dgm:pt modelId="{B462056E-A558-42AC-850B-6B1BFC548730}" type="pres">
      <dgm:prSet presAssocID="{35F8F170-EC16-43E2-A0C8-83FB0F3144FA}" presName="hierChild5" presStyleCnt="0"/>
      <dgm:spPr/>
    </dgm:pt>
    <dgm:pt modelId="{95E13BCB-8C35-4CB1-BE7C-4858AC2936D9}" type="pres">
      <dgm:prSet presAssocID="{67D6DC67-54D7-4359-8CB5-026C1BC2CBDE}" presName="Name37" presStyleLbl="parChTrans1D3" presStyleIdx="2" presStyleCnt="8"/>
      <dgm:spPr/>
    </dgm:pt>
    <dgm:pt modelId="{6E68B1CF-5192-4327-B66C-92DF4CD1AE7D}" type="pres">
      <dgm:prSet presAssocID="{F8C07E38-C014-4B38-96CC-94708F8CC6C0}" presName="hierRoot2" presStyleCnt="0">
        <dgm:presLayoutVars>
          <dgm:hierBranch val="init"/>
        </dgm:presLayoutVars>
      </dgm:prSet>
      <dgm:spPr/>
    </dgm:pt>
    <dgm:pt modelId="{B6B32E3A-02CD-4960-81F8-F67B6C930694}" type="pres">
      <dgm:prSet presAssocID="{F8C07E38-C014-4B38-96CC-94708F8CC6C0}" presName="rootComposite" presStyleCnt="0"/>
      <dgm:spPr/>
    </dgm:pt>
    <dgm:pt modelId="{EE879CE3-D865-491C-91C2-47264E25DFDB}" type="pres">
      <dgm:prSet presAssocID="{F8C07E38-C014-4B38-96CC-94708F8CC6C0}" presName="rootText" presStyleLbl="node1" presStyleIdx="4" presStyleCnt="12">
        <dgm:presLayoutVars>
          <dgm:chMax/>
          <dgm:chPref val="3"/>
        </dgm:presLayoutVars>
      </dgm:prSet>
      <dgm:spPr/>
    </dgm:pt>
    <dgm:pt modelId="{299DBA80-B87F-4414-A63B-6367420DEA6A}" type="pres">
      <dgm:prSet presAssocID="{F8C07E38-C014-4B38-96CC-94708F8CC6C0}" presName="titleText2" presStyleLbl="fgAcc1" presStyleIdx="4" presStyleCnt="12">
        <dgm:presLayoutVars>
          <dgm:chMax val="0"/>
          <dgm:chPref val="0"/>
        </dgm:presLayoutVars>
      </dgm:prSet>
      <dgm:spPr/>
    </dgm:pt>
    <dgm:pt modelId="{DEDC9FFC-A58F-4609-B715-1B68EC45934A}" type="pres">
      <dgm:prSet presAssocID="{F8C07E38-C014-4B38-96CC-94708F8CC6C0}" presName="rootConnector" presStyleLbl="node3" presStyleIdx="0" presStyleCnt="0"/>
      <dgm:spPr/>
    </dgm:pt>
    <dgm:pt modelId="{A95C2575-FA36-4478-9947-1983A5E0F732}" type="pres">
      <dgm:prSet presAssocID="{F8C07E38-C014-4B38-96CC-94708F8CC6C0}" presName="hierChild4" presStyleCnt="0"/>
      <dgm:spPr/>
    </dgm:pt>
    <dgm:pt modelId="{F30C740F-5888-4DD1-8875-755B2E2BF755}" type="pres">
      <dgm:prSet presAssocID="{F8C07E38-C014-4B38-96CC-94708F8CC6C0}" presName="hierChild5" presStyleCnt="0"/>
      <dgm:spPr/>
    </dgm:pt>
    <dgm:pt modelId="{FEBE6B90-CB80-4B8E-9FE4-F68E408C0183}" type="pres">
      <dgm:prSet presAssocID="{6E88B6EF-D540-4F00-B085-3A232470297C}" presName="Name37" presStyleLbl="parChTrans1D3" presStyleIdx="3" presStyleCnt="8"/>
      <dgm:spPr/>
    </dgm:pt>
    <dgm:pt modelId="{F4F5EACB-DA9A-4E9E-8536-F4CF6C7D21C6}" type="pres">
      <dgm:prSet presAssocID="{8C102D27-FD1F-4E6E-BD03-76F616CF224F}" presName="hierRoot2" presStyleCnt="0">
        <dgm:presLayoutVars>
          <dgm:hierBranch val="init"/>
        </dgm:presLayoutVars>
      </dgm:prSet>
      <dgm:spPr/>
    </dgm:pt>
    <dgm:pt modelId="{3F97D361-D295-41D5-9558-11554416230F}" type="pres">
      <dgm:prSet presAssocID="{8C102D27-FD1F-4E6E-BD03-76F616CF224F}" presName="rootComposite" presStyleCnt="0"/>
      <dgm:spPr/>
    </dgm:pt>
    <dgm:pt modelId="{1B9C6D25-27B3-4D11-B4C3-5156EB39C2F7}" type="pres">
      <dgm:prSet presAssocID="{8C102D27-FD1F-4E6E-BD03-76F616CF224F}" presName="rootText" presStyleLbl="node1" presStyleIdx="5" presStyleCnt="12" custScaleX="188701">
        <dgm:presLayoutVars>
          <dgm:chMax/>
          <dgm:chPref val="3"/>
        </dgm:presLayoutVars>
      </dgm:prSet>
      <dgm:spPr/>
    </dgm:pt>
    <dgm:pt modelId="{EBA86C5E-19CA-414E-A1B4-B1986AE135A1}" type="pres">
      <dgm:prSet presAssocID="{8C102D27-FD1F-4E6E-BD03-76F616CF224F}" presName="titleText2" presStyleLbl="fgAcc1" presStyleIdx="5" presStyleCnt="12">
        <dgm:presLayoutVars>
          <dgm:chMax val="0"/>
          <dgm:chPref val="0"/>
        </dgm:presLayoutVars>
      </dgm:prSet>
      <dgm:spPr/>
    </dgm:pt>
    <dgm:pt modelId="{4BD9FB1B-8358-4D78-83EA-7F3BFAA27DDD}" type="pres">
      <dgm:prSet presAssocID="{8C102D27-FD1F-4E6E-BD03-76F616CF224F}" presName="rootConnector" presStyleLbl="node3" presStyleIdx="0" presStyleCnt="0"/>
      <dgm:spPr/>
    </dgm:pt>
    <dgm:pt modelId="{CAAA7C76-9FE9-4833-8192-3830471CEA15}" type="pres">
      <dgm:prSet presAssocID="{8C102D27-FD1F-4E6E-BD03-76F616CF224F}" presName="hierChild4" presStyleCnt="0"/>
      <dgm:spPr/>
    </dgm:pt>
    <dgm:pt modelId="{C363E09B-32AE-4952-BD59-C07EB17B56FE}" type="pres">
      <dgm:prSet presAssocID="{8C102D27-FD1F-4E6E-BD03-76F616CF224F}" presName="hierChild5" presStyleCnt="0"/>
      <dgm:spPr/>
    </dgm:pt>
    <dgm:pt modelId="{AD990961-91AD-4990-AB3F-67AA11CEBCEB}" type="pres">
      <dgm:prSet presAssocID="{8CAA11F8-B2FB-4FE6-BCB6-FE758FFCCBD0}" presName="hierChild5" presStyleCnt="0"/>
      <dgm:spPr/>
    </dgm:pt>
    <dgm:pt modelId="{64564E04-1663-43DA-B0B3-9E1A8AD2258F}" type="pres">
      <dgm:prSet presAssocID="{54261C3C-1183-4D72-9EE8-EBBE957347BF}" presName="Name37" presStyleLbl="parChTrans1D2" presStyleIdx="1" presStyleCnt="2"/>
      <dgm:spPr/>
    </dgm:pt>
    <dgm:pt modelId="{E70D5649-9A58-4668-9953-8C65FB044A5C}" type="pres">
      <dgm:prSet presAssocID="{1EF8AD65-6585-4865-A600-0D7A61FC89BC}" presName="hierRoot2" presStyleCnt="0">
        <dgm:presLayoutVars>
          <dgm:hierBranch val="init"/>
        </dgm:presLayoutVars>
      </dgm:prSet>
      <dgm:spPr/>
    </dgm:pt>
    <dgm:pt modelId="{0D219E8A-DC1D-4F81-99E1-4898DA576A08}" type="pres">
      <dgm:prSet presAssocID="{1EF8AD65-6585-4865-A600-0D7A61FC89BC}" presName="rootComposite" presStyleCnt="0"/>
      <dgm:spPr/>
    </dgm:pt>
    <dgm:pt modelId="{D396C2E0-9F9A-49FB-B05C-40BFBD1F4CC4}" type="pres">
      <dgm:prSet presAssocID="{1EF8AD65-6585-4865-A600-0D7A61FC89BC}" presName="rootText" presStyleLbl="node1" presStyleIdx="6" presStyleCnt="12" custScaleX="360503">
        <dgm:presLayoutVars>
          <dgm:chMax/>
          <dgm:chPref val="3"/>
        </dgm:presLayoutVars>
      </dgm:prSet>
      <dgm:spPr/>
    </dgm:pt>
    <dgm:pt modelId="{14C71BFE-0EA5-4615-8F42-6BAFE9DDDDC0}" type="pres">
      <dgm:prSet presAssocID="{1EF8AD65-6585-4865-A600-0D7A61FC89BC}" presName="titleText2" presStyleLbl="fgAcc1" presStyleIdx="6" presStyleCnt="12" custLinFactNeighborY="57648">
        <dgm:presLayoutVars>
          <dgm:chMax val="0"/>
          <dgm:chPref val="0"/>
        </dgm:presLayoutVars>
      </dgm:prSet>
      <dgm:spPr/>
    </dgm:pt>
    <dgm:pt modelId="{5642D684-681F-4AB9-AF76-FB518827095A}" type="pres">
      <dgm:prSet presAssocID="{1EF8AD65-6585-4865-A600-0D7A61FC89BC}" presName="rootConnector" presStyleLbl="node2" presStyleIdx="0" presStyleCnt="0"/>
      <dgm:spPr/>
    </dgm:pt>
    <dgm:pt modelId="{4FA66F9E-3C07-4AAD-8D22-052179DEEAA0}" type="pres">
      <dgm:prSet presAssocID="{1EF8AD65-6585-4865-A600-0D7A61FC89BC}" presName="hierChild4" presStyleCnt="0"/>
      <dgm:spPr/>
    </dgm:pt>
    <dgm:pt modelId="{CC1242F0-D1AD-4C33-9582-B87A13DDBC3A}" type="pres">
      <dgm:prSet presAssocID="{DFFD5271-2E21-4565-9E4F-649F51346B43}" presName="Name37" presStyleLbl="parChTrans1D3" presStyleIdx="4" presStyleCnt="8"/>
      <dgm:spPr/>
    </dgm:pt>
    <dgm:pt modelId="{D9E3DD10-3447-47BA-A1AC-51955730E22C}" type="pres">
      <dgm:prSet presAssocID="{1339863B-7E58-41AB-93CD-0062BCF6BAED}" presName="hierRoot2" presStyleCnt="0">
        <dgm:presLayoutVars>
          <dgm:hierBranch val="init"/>
        </dgm:presLayoutVars>
      </dgm:prSet>
      <dgm:spPr/>
    </dgm:pt>
    <dgm:pt modelId="{685B68A1-16DB-4DE5-9882-777D9F49FDB8}" type="pres">
      <dgm:prSet presAssocID="{1339863B-7E58-41AB-93CD-0062BCF6BAED}" presName="rootComposite" presStyleCnt="0"/>
      <dgm:spPr/>
    </dgm:pt>
    <dgm:pt modelId="{4C169D3B-2CC0-46CC-A367-00ABD67B849E}" type="pres">
      <dgm:prSet presAssocID="{1339863B-7E58-41AB-93CD-0062BCF6BAED}" presName="rootText" presStyleLbl="node1" presStyleIdx="7" presStyleCnt="12" custScaleX="253973" custScaleY="227321">
        <dgm:presLayoutVars>
          <dgm:chMax/>
          <dgm:chPref val="3"/>
        </dgm:presLayoutVars>
      </dgm:prSet>
      <dgm:spPr/>
    </dgm:pt>
    <dgm:pt modelId="{55451ED4-9AF3-4EE9-B067-120169695B29}" type="pres">
      <dgm:prSet presAssocID="{1339863B-7E58-41AB-93CD-0062BCF6BAED}" presName="titleText2" presStyleLbl="fgAcc1" presStyleIdx="7" presStyleCnt="12" custLinFactY="93953" custLinFactNeighborX="7665" custLinFactNeighborY="100000">
        <dgm:presLayoutVars>
          <dgm:chMax val="0"/>
          <dgm:chPref val="0"/>
        </dgm:presLayoutVars>
      </dgm:prSet>
      <dgm:spPr/>
    </dgm:pt>
    <dgm:pt modelId="{07C9C547-60B1-4A51-9696-B4F74152B64F}" type="pres">
      <dgm:prSet presAssocID="{1339863B-7E58-41AB-93CD-0062BCF6BAED}" presName="rootConnector" presStyleLbl="node3" presStyleIdx="0" presStyleCnt="0"/>
      <dgm:spPr/>
    </dgm:pt>
    <dgm:pt modelId="{09701DFF-27B9-4F01-B19D-D30A33523264}" type="pres">
      <dgm:prSet presAssocID="{1339863B-7E58-41AB-93CD-0062BCF6BAED}" presName="hierChild4" presStyleCnt="0"/>
      <dgm:spPr/>
    </dgm:pt>
    <dgm:pt modelId="{115EDBC5-F8AA-48B7-B10E-83B72FC1AEF8}" type="pres">
      <dgm:prSet presAssocID="{1339863B-7E58-41AB-93CD-0062BCF6BAED}" presName="hierChild5" presStyleCnt="0"/>
      <dgm:spPr/>
    </dgm:pt>
    <dgm:pt modelId="{5A6CC5BA-E41C-4A1F-B133-E3FE80215FB9}" type="pres">
      <dgm:prSet presAssocID="{2279057F-C300-4924-AFD3-502D712D6375}" presName="Name37" presStyleLbl="parChTrans1D3" presStyleIdx="5" presStyleCnt="8"/>
      <dgm:spPr/>
    </dgm:pt>
    <dgm:pt modelId="{8F3B1E9A-578C-4DA1-9B98-9894D2B0D12F}" type="pres">
      <dgm:prSet presAssocID="{EE36DB24-3AFD-4579-A24E-538AFA78FB14}" presName="hierRoot2" presStyleCnt="0">
        <dgm:presLayoutVars>
          <dgm:hierBranch val="init"/>
        </dgm:presLayoutVars>
      </dgm:prSet>
      <dgm:spPr/>
    </dgm:pt>
    <dgm:pt modelId="{86DDF5F8-C7EA-41B7-81C2-65731EA3D24D}" type="pres">
      <dgm:prSet presAssocID="{EE36DB24-3AFD-4579-A24E-538AFA78FB14}" presName="rootComposite" presStyleCnt="0"/>
      <dgm:spPr/>
    </dgm:pt>
    <dgm:pt modelId="{F9A220EE-7E01-4EC7-9C7C-5224E0ABD095}" type="pres">
      <dgm:prSet presAssocID="{EE36DB24-3AFD-4579-A24E-538AFA78FB14}" presName="rootText" presStyleLbl="node1" presStyleIdx="8" presStyleCnt="12" custScaleX="188818" custScaleY="165376">
        <dgm:presLayoutVars>
          <dgm:chMax/>
          <dgm:chPref val="3"/>
        </dgm:presLayoutVars>
      </dgm:prSet>
      <dgm:spPr/>
    </dgm:pt>
    <dgm:pt modelId="{5F82DC8B-7458-43D3-BE66-A4CA459D7CFE}" type="pres">
      <dgm:prSet presAssocID="{EE36DB24-3AFD-4579-A24E-538AFA78FB14}" presName="titleText2" presStyleLbl="fgAcc1" presStyleIdx="8" presStyleCnt="12" custLinFactY="67553" custLinFactNeighborX="-5073" custLinFactNeighborY="100000">
        <dgm:presLayoutVars>
          <dgm:chMax val="0"/>
          <dgm:chPref val="0"/>
        </dgm:presLayoutVars>
      </dgm:prSet>
      <dgm:spPr/>
    </dgm:pt>
    <dgm:pt modelId="{58424196-7EA0-4748-B03D-450BBF92B066}" type="pres">
      <dgm:prSet presAssocID="{EE36DB24-3AFD-4579-A24E-538AFA78FB14}" presName="rootConnector" presStyleLbl="node3" presStyleIdx="0" presStyleCnt="0"/>
      <dgm:spPr/>
    </dgm:pt>
    <dgm:pt modelId="{CEF6A6DA-D540-4132-95E2-76B65A16BD12}" type="pres">
      <dgm:prSet presAssocID="{EE36DB24-3AFD-4579-A24E-538AFA78FB14}" presName="hierChild4" presStyleCnt="0"/>
      <dgm:spPr/>
    </dgm:pt>
    <dgm:pt modelId="{4882BF65-CCAA-4F2E-895A-EBE548FAF328}" type="pres">
      <dgm:prSet presAssocID="{EE36DB24-3AFD-4579-A24E-538AFA78FB14}" presName="hierChild5" presStyleCnt="0"/>
      <dgm:spPr/>
    </dgm:pt>
    <dgm:pt modelId="{F7B75F1E-70EA-44F3-9E98-D53C726EC7BE}" type="pres">
      <dgm:prSet presAssocID="{3688D924-E91D-40DB-A2B6-FFA84F2985E9}" presName="Name37" presStyleLbl="parChTrans1D3" presStyleIdx="6" presStyleCnt="8"/>
      <dgm:spPr/>
    </dgm:pt>
    <dgm:pt modelId="{384A8942-EBA1-4487-9211-D63C20687472}" type="pres">
      <dgm:prSet presAssocID="{80DAF351-F9DF-4B95-B5F3-E99BEF8836CD}" presName="hierRoot2" presStyleCnt="0">
        <dgm:presLayoutVars>
          <dgm:hierBranch val="init"/>
        </dgm:presLayoutVars>
      </dgm:prSet>
      <dgm:spPr/>
    </dgm:pt>
    <dgm:pt modelId="{993D0F61-FA0B-4438-9A86-97AFFA2A74A1}" type="pres">
      <dgm:prSet presAssocID="{80DAF351-F9DF-4B95-B5F3-E99BEF8836CD}" presName="rootComposite" presStyleCnt="0"/>
      <dgm:spPr/>
    </dgm:pt>
    <dgm:pt modelId="{352C3D8A-6A47-4358-A097-3252290E7856}" type="pres">
      <dgm:prSet presAssocID="{80DAF351-F9DF-4B95-B5F3-E99BEF8836CD}" presName="rootText" presStyleLbl="node1" presStyleIdx="9" presStyleCnt="12" custScaleX="151939" custLinFactNeighborX="-2008" custLinFactNeighborY="-4635">
        <dgm:presLayoutVars>
          <dgm:chMax/>
          <dgm:chPref val="3"/>
        </dgm:presLayoutVars>
      </dgm:prSet>
      <dgm:spPr/>
    </dgm:pt>
    <dgm:pt modelId="{A29B3664-C192-461B-9267-8AF901E2314B}" type="pres">
      <dgm:prSet presAssocID="{80DAF351-F9DF-4B95-B5F3-E99BEF8836CD}" presName="titleText2" presStyleLbl="fgAcc1" presStyleIdx="9" presStyleCnt="12" custLinFactY="2464" custLinFactNeighborX="-5359" custLinFactNeighborY="100000">
        <dgm:presLayoutVars>
          <dgm:chMax val="0"/>
          <dgm:chPref val="0"/>
        </dgm:presLayoutVars>
      </dgm:prSet>
      <dgm:spPr/>
    </dgm:pt>
    <dgm:pt modelId="{E2AE93D1-4A16-4F9F-8E0B-D522E8A056E9}" type="pres">
      <dgm:prSet presAssocID="{80DAF351-F9DF-4B95-B5F3-E99BEF8836CD}" presName="rootConnector" presStyleLbl="node3" presStyleIdx="0" presStyleCnt="0"/>
      <dgm:spPr/>
    </dgm:pt>
    <dgm:pt modelId="{83398C30-AF60-4E30-8EF6-EA961D680453}" type="pres">
      <dgm:prSet presAssocID="{80DAF351-F9DF-4B95-B5F3-E99BEF8836CD}" presName="hierChild4" presStyleCnt="0"/>
      <dgm:spPr/>
    </dgm:pt>
    <dgm:pt modelId="{0D327A2A-A392-4C3E-8721-569B2DC93F4F}" type="pres">
      <dgm:prSet presAssocID="{6ED91552-3816-4634-8FF6-C1CE7DC4FAE2}" presName="Name37" presStyleLbl="parChTrans1D4" presStyleIdx="1" presStyleCnt="2"/>
      <dgm:spPr/>
    </dgm:pt>
    <dgm:pt modelId="{3E0BAC0B-E973-4666-A410-A4326AF01ED8}" type="pres">
      <dgm:prSet presAssocID="{7E35589C-FBBF-4E30-A07E-81D58FA2FF9D}" presName="hierRoot2" presStyleCnt="0">
        <dgm:presLayoutVars>
          <dgm:hierBranch val="init"/>
        </dgm:presLayoutVars>
      </dgm:prSet>
      <dgm:spPr/>
    </dgm:pt>
    <dgm:pt modelId="{088FBCEC-0968-4F67-B0E9-2B352551EA50}" type="pres">
      <dgm:prSet presAssocID="{7E35589C-FBBF-4E30-A07E-81D58FA2FF9D}" presName="rootComposite" presStyleCnt="0"/>
      <dgm:spPr/>
    </dgm:pt>
    <dgm:pt modelId="{2E761EB8-076A-4231-BE35-D92CA6921236}" type="pres">
      <dgm:prSet presAssocID="{7E35589C-FBBF-4E30-A07E-81D58FA2FF9D}" presName="rootText" presStyleLbl="node1" presStyleIdx="10" presStyleCnt="12" custScaleX="117832">
        <dgm:presLayoutVars>
          <dgm:chMax/>
          <dgm:chPref val="3"/>
        </dgm:presLayoutVars>
      </dgm:prSet>
      <dgm:spPr/>
    </dgm:pt>
    <dgm:pt modelId="{0CF50951-CFAD-4A95-A5FB-BABE588BED69}" type="pres">
      <dgm:prSet presAssocID="{7E35589C-FBBF-4E30-A07E-81D58FA2FF9D}" presName="titleText2" presStyleLbl="fgAcc1" presStyleIdx="10" presStyleCnt="12" custLinFactY="4697" custLinFactNeighborX="-1205" custLinFactNeighborY="100000">
        <dgm:presLayoutVars>
          <dgm:chMax val="0"/>
          <dgm:chPref val="0"/>
        </dgm:presLayoutVars>
      </dgm:prSet>
      <dgm:spPr/>
    </dgm:pt>
    <dgm:pt modelId="{30F8EF1A-96EA-4524-8507-337E9C4A3AB1}" type="pres">
      <dgm:prSet presAssocID="{7E35589C-FBBF-4E30-A07E-81D58FA2FF9D}" presName="rootConnector" presStyleLbl="node4" presStyleIdx="0" presStyleCnt="0"/>
      <dgm:spPr/>
    </dgm:pt>
    <dgm:pt modelId="{4B434535-F1FE-419C-8B81-28E433F25D26}" type="pres">
      <dgm:prSet presAssocID="{7E35589C-FBBF-4E30-A07E-81D58FA2FF9D}" presName="hierChild4" presStyleCnt="0"/>
      <dgm:spPr/>
    </dgm:pt>
    <dgm:pt modelId="{86913E00-1D23-423E-9FB9-13DE05C68FE6}" type="pres">
      <dgm:prSet presAssocID="{7E35589C-FBBF-4E30-A07E-81D58FA2FF9D}" presName="hierChild5" presStyleCnt="0"/>
      <dgm:spPr/>
    </dgm:pt>
    <dgm:pt modelId="{52F2C3CD-DEFE-4018-91B1-115FAC0CD8DF}" type="pres">
      <dgm:prSet presAssocID="{80DAF351-F9DF-4B95-B5F3-E99BEF8836CD}" presName="hierChild5" presStyleCnt="0"/>
      <dgm:spPr/>
    </dgm:pt>
    <dgm:pt modelId="{980C3985-8A79-476B-95A9-CF74AE51128F}" type="pres">
      <dgm:prSet presAssocID="{5668B087-77E1-46E6-8629-B87C78393E93}" presName="Name37" presStyleLbl="parChTrans1D3" presStyleIdx="7" presStyleCnt="8"/>
      <dgm:spPr/>
    </dgm:pt>
    <dgm:pt modelId="{009CC9BD-E05B-4BD5-A2C7-A03286F78090}" type="pres">
      <dgm:prSet presAssocID="{97EAC036-66EC-4890-AD62-FD4F8D01861B}" presName="hierRoot2" presStyleCnt="0">
        <dgm:presLayoutVars>
          <dgm:hierBranch val="init"/>
        </dgm:presLayoutVars>
      </dgm:prSet>
      <dgm:spPr/>
    </dgm:pt>
    <dgm:pt modelId="{EB3698C6-4611-4CB8-AF46-AAA8F4CB27D5}" type="pres">
      <dgm:prSet presAssocID="{97EAC036-66EC-4890-AD62-FD4F8D01861B}" presName="rootComposite" presStyleCnt="0"/>
      <dgm:spPr/>
    </dgm:pt>
    <dgm:pt modelId="{0A414811-C2C9-49F0-AA00-904378986366}" type="pres">
      <dgm:prSet presAssocID="{97EAC036-66EC-4890-AD62-FD4F8D01861B}" presName="rootText" presStyleLbl="node1" presStyleIdx="11" presStyleCnt="12" custScaleX="165165">
        <dgm:presLayoutVars>
          <dgm:chMax/>
          <dgm:chPref val="3"/>
        </dgm:presLayoutVars>
      </dgm:prSet>
      <dgm:spPr/>
    </dgm:pt>
    <dgm:pt modelId="{61DC20C0-3846-4A8A-983B-22195D59CD23}" type="pres">
      <dgm:prSet presAssocID="{97EAC036-66EC-4890-AD62-FD4F8D01861B}" presName="titleText2" presStyleLbl="fgAcc1" presStyleIdx="11" presStyleCnt="12">
        <dgm:presLayoutVars>
          <dgm:chMax val="0"/>
          <dgm:chPref val="0"/>
        </dgm:presLayoutVars>
      </dgm:prSet>
      <dgm:spPr/>
    </dgm:pt>
    <dgm:pt modelId="{7D2B5AB3-0C40-4E9B-AA25-91B4173C4285}" type="pres">
      <dgm:prSet presAssocID="{97EAC036-66EC-4890-AD62-FD4F8D01861B}" presName="rootConnector" presStyleLbl="node3" presStyleIdx="0" presStyleCnt="0"/>
      <dgm:spPr/>
    </dgm:pt>
    <dgm:pt modelId="{40932EEE-3E80-4343-B811-6376A3C3F2A9}" type="pres">
      <dgm:prSet presAssocID="{97EAC036-66EC-4890-AD62-FD4F8D01861B}" presName="hierChild4" presStyleCnt="0"/>
      <dgm:spPr/>
    </dgm:pt>
    <dgm:pt modelId="{A4BA244C-1712-491B-B58B-C1136FB5E20B}" type="pres">
      <dgm:prSet presAssocID="{97EAC036-66EC-4890-AD62-FD4F8D01861B}" presName="hierChild5" presStyleCnt="0"/>
      <dgm:spPr/>
    </dgm:pt>
    <dgm:pt modelId="{34000713-4A53-4E34-A6A3-856538D58B39}" type="pres">
      <dgm:prSet presAssocID="{1EF8AD65-6585-4865-A600-0D7A61FC89BC}" presName="hierChild5" presStyleCnt="0"/>
      <dgm:spPr/>
    </dgm:pt>
    <dgm:pt modelId="{51F7C701-9E22-44A4-90EA-66AA1D5EA576}" type="pres">
      <dgm:prSet presAssocID="{0B01362A-046D-477D-9587-0405972F60DF}" presName="hierChild3" presStyleCnt="0"/>
      <dgm:spPr/>
    </dgm:pt>
  </dgm:ptLst>
  <dgm:cxnLst>
    <dgm:cxn modelId="{1AC60705-57E3-4A25-84BF-876D60A7CC0D}" type="presOf" srcId="{59992A15-C931-49B2-B397-653F440A1ED2}" destId="{3638601D-5A2F-4CFA-A55E-208AE4951937}" srcOrd="1" destOrd="0" presId="urn:microsoft.com/office/officeart/2008/layout/NameandTitleOrganizationalChart"/>
    <dgm:cxn modelId="{362FFE05-4B0F-4877-8A37-519FEBEE7B06}" type="presOf" srcId="{8C102D27-FD1F-4E6E-BD03-76F616CF224F}" destId="{1B9C6D25-27B3-4D11-B4C3-5156EB39C2F7}" srcOrd="0" destOrd="0" presId="urn:microsoft.com/office/officeart/2008/layout/NameandTitleOrganizationalChart"/>
    <dgm:cxn modelId="{A1882408-3776-4D5B-B869-8361245189DA}" type="presOf" srcId="{78A77578-CC04-4540-8AC7-F0B9E5F67D78}" destId="{2265488C-90E2-4D6F-94C1-F1D26C8EF519}" srcOrd="0" destOrd="0" presId="urn:microsoft.com/office/officeart/2008/layout/NameandTitleOrganizationalChart"/>
    <dgm:cxn modelId="{6E063409-042E-41ED-9344-7EA086E6ED5E}" srcId="{1EF8AD65-6585-4865-A600-0D7A61FC89BC}" destId="{EE36DB24-3AFD-4579-A24E-538AFA78FB14}" srcOrd="1" destOrd="0" parTransId="{2279057F-C300-4924-AFD3-502D712D6375}" sibTransId="{3B9C9B3E-957C-4475-BFE1-DC729B9A3ECE}"/>
    <dgm:cxn modelId="{FFF0F70A-2355-4BD4-A068-1A1139CB5470}" type="presOf" srcId="{35F8F170-EC16-43E2-A0C8-83FB0F3144FA}" destId="{5B25B3FF-E548-4C6D-9B6A-50D6820FAF7F}" srcOrd="1" destOrd="0" presId="urn:microsoft.com/office/officeart/2008/layout/NameandTitleOrganizationalChart"/>
    <dgm:cxn modelId="{8B06360C-DFBF-403E-A5B5-C4CD33C3ADD4}" type="presOf" srcId="{8CAA11F8-B2FB-4FE6-BCB6-FE758FFCCBD0}" destId="{5FEE5F10-F9E0-445F-BB1E-D0C6061CEDD2}" srcOrd="0" destOrd="0" presId="urn:microsoft.com/office/officeart/2008/layout/NameandTitleOrganizationalChart"/>
    <dgm:cxn modelId="{6C6FC70D-B9D5-47EE-8077-3609AED5BDEE}" type="presOf" srcId="{67D6DC67-54D7-4359-8CB5-026C1BC2CBDE}" destId="{95E13BCB-8C35-4CB1-BE7C-4858AC2936D9}" srcOrd="0" destOrd="0" presId="urn:microsoft.com/office/officeart/2008/layout/NameandTitleOrganizationalChart"/>
    <dgm:cxn modelId="{B5A4CD0E-7500-45D5-A844-AAFA99748333}" type="presOf" srcId="{1B0BF6FB-3625-4221-98E4-DAB054ADB87F}" destId="{A29B3664-C192-461B-9267-8AF901E2314B}" srcOrd="0" destOrd="0" presId="urn:microsoft.com/office/officeart/2008/layout/NameandTitleOrganizationalChart"/>
    <dgm:cxn modelId="{8A45BE18-F40E-4ADC-88CE-50F8DCF57794}" type="presOf" srcId="{32A3BCDE-9293-4CFF-A803-A86E601A43BD}" destId="{32CBFF42-05A3-4112-95DA-118460C81AB4}" srcOrd="0" destOrd="0" presId="urn:microsoft.com/office/officeart/2008/layout/NameandTitleOrganizationalChart"/>
    <dgm:cxn modelId="{E329FA1A-8E80-4D54-9852-C8DDC01042D2}" type="presOf" srcId="{E2EDDCD2-CC17-4B4B-AEE3-570AABC482C2}" destId="{61DC20C0-3846-4A8A-983B-22195D59CD23}" srcOrd="0" destOrd="0" presId="urn:microsoft.com/office/officeart/2008/layout/NameandTitleOrganizationalChart"/>
    <dgm:cxn modelId="{07B6D224-FE56-4A86-899D-191637DAB1BE}" srcId="{1EF8AD65-6585-4865-A600-0D7A61FC89BC}" destId="{1339863B-7E58-41AB-93CD-0062BCF6BAED}" srcOrd="0" destOrd="0" parTransId="{DFFD5271-2E21-4565-9E4F-649F51346B43}" sibTransId="{1C67DBF9-A5E6-4884-B6E5-2C17E2D75A55}"/>
    <dgm:cxn modelId="{FAD4AF25-3905-4D7F-9C12-18A2EB09B84F}" type="presOf" srcId="{0B01362A-046D-477D-9587-0405972F60DF}" destId="{8C1F6084-9ACB-4D67-ADDC-5E879B976ABA}" srcOrd="1" destOrd="0" presId="urn:microsoft.com/office/officeart/2008/layout/NameandTitleOrganizationalChart"/>
    <dgm:cxn modelId="{07A1CC25-C4DD-4F5F-A283-7E48401C48E1}" type="presOf" srcId="{F7D5BC20-1B73-42B8-B964-AADB45AEA7EE}" destId="{3CDE07BE-4310-47A0-B0A1-7C9E84BDD4AD}" srcOrd="0" destOrd="0" presId="urn:microsoft.com/office/officeart/2008/layout/NameandTitleOrganizationalChart"/>
    <dgm:cxn modelId="{8B3CAA26-D955-42E4-B62E-17422EBD2385}" type="presOf" srcId="{80DAF351-F9DF-4B95-B5F3-E99BEF8836CD}" destId="{352C3D8A-6A47-4358-A097-3252290E7856}" srcOrd="0" destOrd="0" presId="urn:microsoft.com/office/officeart/2008/layout/NameandTitleOrganizationalChart"/>
    <dgm:cxn modelId="{BBD80228-CDE7-43D1-8ED1-66CDB475F771}" type="presOf" srcId="{F8C07E38-C014-4B38-96CC-94708F8CC6C0}" destId="{EE879CE3-D865-491C-91C2-47264E25DFDB}" srcOrd="0" destOrd="0" presId="urn:microsoft.com/office/officeart/2008/layout/NameandTitleOrganizationalChart"/>
    <dgm:cxn modelId="{F5624728-8830-4744-93A0-BA866B526FD3}" srcId="{8CAA11F8-B2FB-4FE6-BCB6-FE758FFCCBD0}" destId="{F8C07E38-C014-4B38-96CC-94708F8CC6C0}" srcOrd="2" destOrd="0" parTransId="{67D6DC67-54D7-4359-8CB5-026C1BC2CBDE}" sibTransId="{AD355591-0558-4588-9779-729CB94ECC38}"/>
    <dgm:cxn modelId="{53AA2331-E068-4A26-B317-86B231D2C8F9}" type="presOf" srcId="{7E35589C-FBBF-4E30-A07E-81D58FA2FF9D}" destId="{2E761EB8-076A-4231-BE35-D92CA6921236}" srcOrd="0" destOrd="0" presId="urn:microsoft.com/office/officeart/2008/layout/NameandTitleOrganizationalChart"/>
    <dgm:cxn modelId="{8D0C3C3B-DEAE-4559-9A05-B9C28BA9D8CF}" type="presOf" srcId="{EE36DB24-3AFD-4579-A24E-538AFA78FB14}" destId="{F9A220EE-7E01-4EC7-9C7C-5224E0ABD095}" srcOrd="0" destOrd="0" presId="urn:microsoft.com/office/officeart/2008/layout/NameandTitleOrganizationalChart"/>
    <dgm:cxn modelId="{384C725C-B972-4025-A280-771896A7D9BB}" srcId="{382C631E-69CB-4EF3-89DA-65043069FD2C}" destId="{0B01362A-046D-477D-9587-0405972F60DF}" srcOrd="0" destOrd="0" parTransId="{2148061C-EE3B-4CB8-B5F0-27177BBA637E}" sibTransId="{4E6D2FA9-D7E0-4389-8C3E-D671B7CB4590}"/>
    <dgm:cxn modelId="{8B66575D-5F1F-4208-897B-1488433EC955}" type="presOf" srcId="{1339863B-7E58-41AB-93CD-0062BCF6BAED}" destId="{07C9C547-60B1-4A51-9696-B4F74152B64F}" srcOrd="1" destOrd="0" presId="urn:microsoft.com/office/officeart/2008/layout/NameandTitleOrganizationalChart"/>
    <dgm:cxn modelId="{CF48805F-0667-41EE-8C6E-0F0C6E92F123}" type="presOf" srcId="{8C102D27-FD1F-4E6E-BD03-76F616CF224F}" destId="{4BD9FB1B-8358-4D78-83EA-7F3BFAA27DDD}" srcOrd="1" destOrd="0" presId="urn:microsoft.com/office/officeart/2008/layout/NameandTitleOrganizationalChart"/>
    <dgm:cxn modelId="{23D7A261-9581-4C58-A711-B28D510641C5}" type="presOf" srcId="{3B9C9B3E-957C-4475-BFE1-DC729B9A3ECE}" destId="{5F82DC8B-7458-43D3-BE66-A4CA459D7CFE}" srcOrd="0" destOrd="0" presId="urn:microsoft.com/office/officeart/2008/layout/NameandTitleOrganizationalChart"/>
    <dgm:cxn modelId="{6FF9CA42-0C07-41E7-8AF4-74A28914F6AE}" type="presOf" srcId="{1EF8AD65-6585-4865-A600-0D7A61FC89BC}" destId="{5642D684-681F-4AB9-AF76-FB518827095A}" srcOrd="1" destOrd="0" presId="urn:microsoft.com/office/officeart/2008/layout/NameandTitleOrganizationalChart"/>
    <dgm:cxn modelId="{4D20DD43-0BE3-40FA-B765-1AA558E496B0}" type="presOf" srcId="{54261C3C-1183-4D72-9EE8-EBBE957347BF}" destId="{64564E04-1663-43DA-B0B3-9E1A8AD2258F}" srcOrd="0" destOrd="0" presId="urn:microsoft.com/office/officeart/2008/layout/NameandTitleOrganizationalChart"/>
    <dgm:cxn modelId="{8CFCEE63-A246-4844-9F00-0D910297D343}" type="presOf" srcId="{5668B087-77E1-46E6-8629-B87C78393E93}" destId="{980C3985-8A79-476B-95A9-CF74AE51128F}" srcOrd="0" destOrd="0" presId="urn:microsoft.com/office/officeart/2008/layout/NameandTitleOrganizationalChart"/>
    <dgm:cxn modelId="{C2A65365-72BE-4756-8E03-89A5F637A271}" type="presOf" srcId="{1EF8AD65-6585-4865-A600-0D7A61FC89BC}" destId="{D396C2E0-9F9A-49FB-B05C-40BFBD1F4CC4}" srcOrd="0" destOrd="0" presId="urn:microsoft.com/office/officeart/2008/layout/NameandTitleOrganizationalChart"/>
    <dgm:cxn modelId="{6FC92A66-8C6A-4D93-8DCA-A77FEEC6FE1B}" type="presOf" srcId="{EE36DB24-3AFD-4579-A24E-538AFA78FB14}" destId="{58424196-7EA0-4748-B03D-450BBF92B066}" srcOrd="1" destOrd="0" presId="urn:microsoft.com/office/officeart/2008/layout/NameandTitleOrganizationalChart"/>
    <dgm:cxn modelId="{36D43467-AEC0-480E-A8D6-6AC1CAA44E5C}" type="presOf" srcId="{80DAF351-F9DF-4B95-B5F3-E99BEF8836CD}" destId="{E2AE93D1-4A16-4F9F-8E0B-D522E8A056E9}" srcOrd="1" destOrd="0" presId="urn:microsoft.com/office/officeart/2008/layout/NameandTitleOrganizationalChart"/>
    <dgm:cxn modelId="{C327E847-08B1-4F76-BB55-DB30ECDEA3F9}" type="presOf" srcId="{1C67DBF9-A5E6-4884-B6E5-2C17E2D75A55}" destId="{55451ED4-9AF3-4EE9-B067-120169695B29}" srcOrd="0" destOrd="0" presId="urn:microsoft.com/office/officeart/2008/layout/NameandTitleOrganizationalChart"/>
    <dgm:cxn modelId="{E4BC4549-3E6F-4D94-83A9-74E5922CF37A}" type="presOf" srcId="{955F718D-140A-466E-A660-58E3816E5F55}" destId="{07D26B4A-D7B0-457C-8A28-B32230B731D2}" srcOrd="1" destOrd="0" presId="urn:microsoft.com/office/officeart/2008/layout/NameandTitleOrganizationalChart"/>
    <dgm:cxn modelId="{2412AD49-EF45-4C3D-BB3E-BAE07ACAF2A6}" type="presOf" srcId="{955F718D-140A-466E-A660-58E3816E5F55}" destId="{4E9C2BA6-ADF4-46A6-941B-1EED60B57ABE}" srcOrd="0" destOrd="0" presId="urn:microsoft.com/office/officeart/2008/layout/NameandTitleOrganizationalChart"/>
    <dgm:cxn modelId="{07D9AA4B-A927-4965-8009-78760927895A}" srcId="{80DAF351-F9DF-4B95-B5F3-E99BEF8836CD}" destId="{7E35589C-FBBF-4E30-A07E-81D58FA2FF9D}" srcOrd="0" destOrd="0" parTransId="{6ED91552-3816-4634-8FF6-C1CE7DC4FAE2}" sibTransId="{410A62A1-185B-4932-8920-9D14900B3882}"/>
    <dgm:cxn modelId="{950D654D-996C-4719-9C4D-EC0A2F482531}" type="presOf" srcId="{410A62A1-185B-4932-8920-9D14900B3882}" destId="{0CF50951-CFAD-4A95-A5FB-BABE588BED69}" srcOrd="0" destOrd="0" presId="urn:microsoft.com/office/officeart/2008/layout/NameandTitleOrganizationalChart"/>
    <dgm:cxn modelId="{A7A2634F-1D80-442D-9F1F-5799849FF38D}" srcId="{0B01362A-046D-477D-9587-0405972F60DF}" destId="{8CAA11F8-B2FB-4FE6-BCB6-FE758FFCCBD0}" srcOrd="0" destOrd="0" parTransId="{88BC52BB-BB4A-443B-B9EF-03286B2D0C72}" sibTransId="{DFAC2209-FD09-4835-AC4E-D3A28FDE73DF}"/>
    <dgm:cxn modelId="{8CF68B70-63E9-41F0-8BAC-3838A42605F4}" type="presOf" srcId="{7E35589C-FBBF-4E30-A07E-81D58FA2FF9D}" destId="{30F8EF1A-96EA-4524-8507-337E9C4A3AB1}" srcOrd="1" destOrd="0" presId="urn:microsoft.com/office/officeart/2008/layout/NameandTitleOrganizationalChart"/>
    <dgm:cxn modelId="{B746DC5A-EAB2-4E1D-9407-0083B486B3DF}" type="presOf" srcId="{97EAC036-66EC-4890-AD62-FD4F8D01861B}" destId="{0A414811-C2C9-49F0-AA00-904378986366}" srcOrd="0" destOrd="0" presId="urn:microsoft.com/office/officeart/2008/layout/NameandTitleOrganizationalChart"/>
    <dgm:cxn modelId="{07186B7F-F5CF-464A-B973-799A016A8B19}" type="presOf" srcId="{DFAC2209-FD09-4835-AC4E-D3A28FDE73DF}" destId="{DB657256-7F7B-4523-9FC3-9BDCB70F5409}" srcOrd="0" destOrd="0" presId="urn:microsoft.com/office/officeart/2008/layout/NameandTitleOrganizationalChart"/>
    <dgm:cxn modelId="{1F4C9084-5768-4FF1-9DDB-53F4C27034DC}" type="presOf" srcId="{2279057F-C300-4924-AFD3-502D712D6375}" destId="{5A6CC5BA-E41C-4A1F-B133-E3FE80215FB9}" srcOrd="0" destOrd="0" presId="urn:microsoft.com/office/officeart/2008/layout/NameandTitleOrganizationalChart"/>
    <dgm:cxn modelId="{9633F084-1F78-47AD-A17D-712905342816}" srcId="{8CAA11F8-B2FB-4FE6-BCB6-FE758FFCCBD0}" destId="{955F718D-140A-466E-A660-58E3816E5F55}" srcOrd="0" destOrd="0" parTransId="{55DDC416-CC59-4D9F-A986-2BAD6D246AFC}" sibTransId="{F7D5BC20-1B73-42B8-B964-AADB45AEA7EE}"/>
    <dgm:cxn modelId="{FD43E389-98C9-472E-91B5-B5888ED74085}" srcId="{0B01362A-046D-477D-9587-0405972F60DF}" destId="{1EF8AD65-6585-4865-A600-0D7A61FC89BC}" srcOrd="1" destOrd="0" parTransId="{54261C3C-1183-4D72-9EE8-EBBE957347BF}" sibTransId="{870E1584-804C-4073-A9EC-938551E9FB84}"/>
    <dgm:cxn modelId="{864CDE8D-F09C-4DB5-871A-9ACF4007FD85}" type="presOf" srcId="{AD355591-0558-4588-9779-729CB94ECC38}" destId="{299DBA80-B87F-4414-A63B-6367420DEA6A}" srcOrd="0" destOrd="0" presId="urn:microsoft.com/office/officeart/2008/layout/NameandTitleOrganizationalChart"/>
    <dgm:cxn modelId="{A0A07090-F338-41AC-BB6D-9BD4EB16D2CD}" type="presOf" srcId="{6ED91552-3816-4634-8FF6-C1CE7DC4FAE2}" destId="{0D327A2A-A392-4C3E-8721-569B2DC93F4F}" srcOrd="0" destOrd="0" presId="urn:microsoft.com/office/officeart/2008/layout/NameandTitleOrganizationalChart"/>
    <dgm:cxn modelId="{FE29DE93-6416-434B-8D8C-95CBDAB53CCC}" type="presOf" srcId="{1339863B-7E58-41AB-93CD-0062BCF6BAED}" destId="{4C169D3B-2CC0-46CC-A367-00ABD67B849E}" srcOrd="0" destOrd="0" presId="urn:microsoft.com/office/officeart/2008/layout/NameandTitleOrganizationalChart"/>
    <dgm:cxn modelId="{FC2D9899-FEE9-4374-B21C-9538C73B95FA}" type="presOf" srcId="{F8C07E38-C014-4B38-96CC-94708F8CC6C0}" destId="{DEDC9FFC-A58F-4609-B715-1B68EC45934A}" srcOrd="1" destOrd="0" presId="urn:microsoft.com/office/officeart/2008/layout/NameandTitleOrganizationalChart"/>
    <dgm:cxn modelId="{F8D28E9B-37E4-4117-9FE0-36A68A2B505E}" type="presOf" srcId="{35F8F170-EC16-43E2-A0C8-83FB0F3144FA}" destId="{74DA90BB-99FD-4E5E-A930-E1F90A1C53D8}" srcOrd="0" destOrd="0" presId="urn:microsoft.com/office/officeart/2008/layout/NameandTitleOrganizationalChart"/>
    <dgm:cxn modelId="{8E6EF0A0-D0C9-4A0D-8F75-ABCB482C433F}" type="presOf" srcId="{8CAA11F8-B2FB-4FE6-BCB6-FE758FFCCBD0}" destId="{CD3BF13B-347E-4F4D-BDEC-D10D5F23D9AE}" srcOrd="1" destOrd="0" presId="urn:microsoft.com/office/officeart/2008/layout/NameandTitleOrganizationalChart"/>
    <dgm:cxn modelId="{0E6CC9A2-0916-43CE-BDBB-248028C6A256}" type="presOf" srcId="{ED4BA0EA-5DC9-4FFD-9488-F1E722ED4C82}" destId="{E0820B58-E4CB-44A4-947E-6AE0351285BC}" srcOrd="0" destOrd="0" presId="urn:microsoft.com/office/officeart/2008/layout/NameandTitleOrganizationalChart"/>
    <dgm:cxn modelId="{681510A4-A210-4E88-A12D-1DCDA5C6F322}" type="presOf" srcId="{97EAC036-66EC-4890-AD62-FD4F8D01861B}" destId="{7D2B5AB3-0C40-4E9B-AA25-91B4173C4285}" srcOrd="1" destOrd="0" presId="urn:microsoft.com/office/officeart/2008/layout/NameandTitleOrganizationalChart"/>
    <dgm:cxn modelId="{F5DF27AB-7A1F-44E4-8A33-2FFC7A52AC6F}" type="presOf" srcId="{3688D924-E91D-40DB-A2B6-FFA84F2985E9}" destId="{F7B75F1E-70EA-44F3-9E98-D53C726EC7BE}" srcOrd="0" destOrd="0" presId="urn:microsoft.com/office/officeart/2008/layout/NameandTitleOrganizationalChart"/>
    <dgm:cxn modelId="{D13F19AF-C1C1-4D44-9A4C-161BC0B152B5}" type="presOf" srcId="{4EEAD38C-4835-4FF2-88F2-1094B737EEB9}" destId="{EBA86C5E-19CA-414E-A1B4-B1986AE135A1}" srcOrd="0" destOrd="0" presId="urn:microsoft.com/office/officeart/2008/layout/NameandTitleOrganizationalChart"/>
    <dgm:cxn modelId="{C63E34B6-95DB-4230-A861-AECB6EFEB199}" type="presOf" srcId="{88BC52BB-BB4A-443B-B9EF-03286B2D0C72}" destId="{252B0AB0-FCB9-4E5F-8001-A0B66F8B7B12}" srcOrd="0" destOrd="0" presId="urn:microsoft.com/office/officeart/2008/layout/NameandTitleOrganizationalChart"/>
    <dgm:cxn modelId="{5C622BB7-E07D-406B-92D8-082CEC415B71}" srcId="{1EF8AD65-6585-4865-A600-0D7A61FC89BC}" destId="{97EAC036-66EC-4890-AD62-FD4F8D01861B}" srcOrd="3" destOrd="0" parTransId="{5668B087-77E1-46E6-8629-B87C78393E93}" sibTransId="{E2EDDCD2-CC17-4B4B-AEE3-570AABC482C2}"/>
    <dgm:cxn modelId="{361950BC-C319-4985-A437-E9FB406AF6A7}" type="presOf" srcId="{870E1584-804C-4073-A9EC-938551E9FB84}" destId="{14C71BFE-0EA5-4615-8F42-6BAFE9DDDDC0}" srcOrd="0" destOrd="0" presId="urn:microsoft.com/office/officeart/2008/layout/NameandTitleOrganizationalChart"/>
    <dgm:cxn modelId="{5CD815BF-83C0-4403-A359-279608633442}" srcId="{8CAA11F8-B2FB-4FE6-BCB6-FE758FFCCBD0}" destId="{8C102D27-FD1F-4E6E-BD03-76F616CF224F}" srcOrd="3" destOrd="0" parTransId="{6E88B6EF-D540-4F00-B085-3A232470297C}" sibTransId="{4EEAD38C-4835-4FF2-88F2-1094B737EEB9}"/>
    <dgm:cxn modelId="{BFFD60BF-A5CA-4F07-A6C1-722E9027505D}" type="presOf" srcId="{0B01362A-046D-477D-9587-0405972F60DF}" destId="{368F603D-855F-4908-99F3-0EBE790E109A}" srcOrd="0" destOrd="0" presId="urn:microsoft.com/office/officeart/2008/layout/NameandTitleOrganizationalChart"/>
    <dgm:cxn modelId="{E9D263CA-BC86-4094-BF0B-3BE306871DBF}" type="presOf" srcId="{382C631E-69CB-4EF3-89DA-65043069FD2C}" destId="{BAA7AF86-93BC-4EA0-BAA6-232D0333110C}" srcOrd="0" destOrd="0" presId="urn:microsoft.com/office/officeart/2008/layout/NameandTitleOrganizationalChart"/>
    <dgm:cxn modelId="{63D76DCD-0DBA-413B-8E98-F3A86C181886}" type="presOf" srcId="{59992A15-C931-49B2-B397-653F440A1ED2}" destId="{F52CE4B2-6B02-4C0B-B67B-9F6F3C15D780}" srcOrd="0" destOrd="0" presId="urn:microsoft.com/office/officeart/2008/layout/NameandTitleOrganizationalChart"/>
    <dgm:cxn modelId="{6B64AACF-A223-4D63-A407-5E895B8ABCC0}" srcId="{8CAA11F8-B2FB-4FE6-BCB6-FE758FFCCBD0}" destId="{35F8F170-EC16-43E2-A0C8-83FB0F3144FA}" srcOrd="1" destOrd="0" parTransId="{78A77578-CC04-4540-8AC7-F0B9E5F67D78}" sibTransId="{ED4BA0EA-5DC9-4FFD-9488-F1E722ED4C82}"/>
    <dgm:cxn modelId="{736905D5-4148-4C37-A416-DB90BDC5F1CD}" type="presOf" srcId="{4E6D2FA9-D7E0-4389-8C3E-D671B7CB4590}" destId="{21C42F63-E0DA-4312-BB9E-5CEF9051E724}" srcOrd="0" destOrd="0" presId="urn:microsoft.com/office/officeart/2008/layout/NameandTitleOrganizationalChart"/>
    <dgm:cxn modelId="{0AD464D8-9ED2-4762-A304-7965403A9B5C}" type="presOf" srcId="{AA96760C-DFEB-4A97-A61E-9BF3056C9F9F}" destId="{552E3EC9-BB31-4D28-997D-7CD8BFBDC061}" srcOrd="0" destOrd="0" presId="urn:microsoft.com/office/officeart/2008/layout/NameandTitleOrganizationalChart"/>
    <dgm:cxn modelId="{B68809DD-1EC3-4E7B-94EA-224A6A26D47E}" srcId="{955F718D-140A-466E-A660-58E3816E5F55}" destId="{59992A15-C931-49B2-B397-653F440A1ED2}" srcOrd="0" destOrd="0" parTransId="{32A3BCDE-9293-4CFF-A803-A86E601A43BD}" sibTransId="{AA96760C-DFEB-4A97-A61E-9BF3056C9F9F}"/>
    <dgm:cxn modelId="{8D8A13E1-B8A0-4760-890E-702F819FF1A8}" srcId="{1EF8AD65-6585-4865-A600-0D7A61FC89BC}" destId="{80DAF351-F9DF-4B95-B5F3-E99BEF8836CD}" srcOrd="2" destOrd="0" parTransId="{3688D924-E91D-40DB-A2B6-FFA84F2985E9}" sibTransId="{1B0BF6FB-3625-4221-98E4-DAB054ADB87F}"/>
    <dgm:cxn modelId="{4E9067EA-E0AF-41ED-AE30-9B3889145866}" type="presOf" srcId="{DFFD5271-2E21-4565-9E4F-649F51346B43}" destId="{CC1242F0-D1AD-4C33-9582-B87A13DDBC3A}" srcOrd="0" destOrd="0" presId="urn:microsoft.com/office/officeart/2008/layout/NameandTitleOrganizationalChart"/>
    <dgm:cxn modelId="{0133F9EE-E17F-4E0A-AE94-7CE84652F717}" type="presOf" srcId="{55DDC416-CC59-4D9F-A986-2BAD6D246AFC}" destId="{B99B289D-F452-4C6C-8CCF-6EDB94E0FF2C}" srcOrd="0" destOrd="0" presId="urn:microsoft.com/office/officeart/2008/layout/NameandTitleOrganizationalChart"/>
    <dgm:cxn modelId="{F34389FF-81E1-4F37-8AD4-1E1A1D2B2409}" type="presOf" srcId="{6E88B6EF-D540-4F00-B085-3A232470297C}" destId="{FEBE6B90-CB80-4B8E-9FE4-F68E408C0183}" srcOrd="0" destOrd="0" presId="urn:microsoft.com/office/officeart/2008/layout/NameandTitleOrganizationalChart"/>
    <dgm:cxn modelId="{D4285425-FAFE-4492-8B2C-E7202528227F}" type="presParOf" srcId="{BAA7AF86-93BC-4EA0-BAA6-232D0333110C}" destId="{F5544F7B-5010-406B-8644-1FDEE8206FBD}" srcOrd="0" destOrd="0" presId="urn:microsoft.com/office/officeart/2008/layout/NameandTitleOrganizationalChart"/>
    <dgm:cxn modelId="{3BB2A0AD-D504-4810-A8C2-2FE69495AA3D}" type="presParOf" srcId="{F5544F7B-5010-406B-8644-1FDEE8206FBD}" destId="{B0044C6C-5B04-443C-9EEC-738C4A051BDF}" srcOrd="0" destOrd="0" presId="urn:microsoft.com/office/officeart/2008/layout/NameandTitleOrganizationalChart"/>
    <dgm:cxn modelId="{7A293D66-2360-42F6-BB12-E4AC5DF74185}" type="presParOf" srcId="{B0044C6C-5B04-443C-9EEC-738C4A051BDF}" destId="{368F603D-855F-4908-99F3-0EBE790E109A}" srcOrd="0" destOrd="0" presId="urn:microsoft.com/office/officeart/2008/layout/NameandTitleOrganizationalChart"/>
    <dgm:cxn modelId="{A29CA842-42D3-49DB-8762-1F8544BAE343}" type="presParOf" srcId="{B0044C6C-5B04-443C-9EEC-738C4A051BDF}" destId="{21C42F63-E0DA-4312-BB9E-5CEF9051E724}" srcOrd="1" destOrd="0" presId="urn:microsoft.com/office/officeart/2008/layout/NameandTitleOrganizationalChart"/>
    <dgm:cxn modelId="{2EDDD88D-A482-4EB8-B5EA-A9B62CBAE8D6}" type="presParOf" srcId="{B0044C6C-5B04-443C-9EEC-738C4A051BDF}" destId="{8C1F6084-9ACB-4D67-ADDC-5E879B976ABA}" srcOrd="2" destOrd="0" presId="urn:microsoft.com/office/officeart/2008/layout/NameandTitleOrganizationalChart"/>
    <dgm:cxn modelId="{38BEEB18-ECCE-463E-8545-A89370EB6367}" type="presParOf" srcId="{F5544F7B-5010-406B-8644-1FDEE8206FBD}" destId="{F98E5EA0-5E89-49AB-8A34-8817B4117770}" srcOrd="1" destOrd="0" presId="urn:microsoft.com/office/officeart/2008/layout/NameandTitleOrganizationalChart"/>
    <dgm:cxn modelId="{85F37B67-3189-4226-A737-21FAD8A400F4}" type="presParOf" srcId="{F98E5EA0-5E89-49AB-8A34-8817B4117770}" destId="{252B0AB0-FCB9-4E5F-8001-A0B66F8B7B12}" srcOrd="0" destOrd="0" presId="urn:microsoft.com/office/officeart/2008/layout/NameandTitleOrganizationalChart"/>
    <dgm:cxn modelId="{2C4C19CA-B63C-47DD-9680-0D42840C144B}" type="presParOf" srcId="{F98E5EA0-5E89-49AB-8A34-8817B4117770}" destId="{21E1FAD9-19EF-46B1-9503-3814D70BCCFA}" srcOrd="1" destOrd="0" presId="urn:microsoft.com/office/officeart/2008/layout/NameandTitleOrganizationalChart"/>
    <dgm:cxn modelId="{E99007FD-F0D9-4DEB-99A6-32E8005038F0}" type="presParOf" srcId="{21E1FAD9-19EF-46B1-9503-3814D70BCCFA}" destId="{8EC1E686-3988-4257-85E9-C7DFCFD6A18B}" srcOrd="0" destOrd="0" presId="urn:microsoft.com/office/officeart/2008/layout/NameandTitleOrganizationalChart"/>
    <dgm:cxn modelId="{17686B76-A36C-431D-9529-20E760BD1F2C}" type="presParOf" srcId="{8EC1E686-3988-4257-85E9-C7DFCFD6A18B}" destId="{5FEE5F10-F9E0-445F-BB1E-D0C6061CEDD2}" srcOrd="0" destOrd="0" presId="urn:microsoft.com/office/officeart/2008/layout/NameandTitleOrganizationalChart"/>
    <dgm:cxn modelId="{4F25B6F7-B34D-40A3-9887-6D737A778A22}" type="presParOf" srcId="{8EC1E686-3988-4257-85E9-C7DFCFD6A18B}" destId="{DB657256-7F7B-4523-9FC3-9BDCB70F5409}" srcOrd="1" destOrd="0" presId="urn:microsoft.com/office/officeart/2008/layout/NameandTitleOrganizationalChart"/>
    <dgm:cxn modelId="{A7B2C302-B569-498C-9442-92934F4EAEDB}" type="presParOf" srcId="{8EC1E686-3988-4257-85E9-C7DFCFD6A18B}" destId="{CD3BF13B-347E-4F4D-BDEC-D10D5F23D9AE}" srcOrd="2" destOrd="0" presId="urn:microsoft.com/office/officeart/2008/layout/NameandTitleOrganizationalChart"/>
    <dgm:cxn modelId="{600EFA76-5FEE-49C0-8538-E0EBA75C3F8A}" type="presParOf" srcId="{21E1FAD9-19EF-46B1-9503-3814D70BCCFA}" destId="{9D046804-B48A-491D-9CB1-3C9FAFAC58D0}" srcOrd="1" destOrd="0" presId="urn:microsoft.com/office/officeart/2008/layout/NameandTitleOrganizationalChart"/>
    <dgm:cxn modelId="{A400B150-F90D-4163-A43E-D38A1FD55455}" type="presParOf" srcId="{9D046804-B48A-491D-9CB1-3C9FAFAC58D0}" destId="{B99B289D-F452-4C6C-8CCF-6EDB94E0FF2C}" srcOrd="0" destOrd="0" presId="urn:microsoft.com/office/officeart/2008/layout/NameandTitleOrganizationalChart"/>
    <dgm:cxn modelId="{F7C597C2-F190-4BE6-A974-E309D596FFAC}" type="presParOf" srcId="{9D046804-B48A-491D-9CB1-3C9FAFAC58D0}" destId="{4AF75391-9254-47CF-84FC-6FA8190E236B}" srcOrd="1" destOrd="0" presId="urn:microsoft.com/office/officeart/2008/layout/NameandTitleOrganizationalChart"/>
    <dgm:cxn modelId="{BFCDA19F-A29C-43BB-B2C9-624A5C03D3CF}" type="presParOf" srcId="{4AF75391-9254-47CF-84FC-6FA8190E236B}" destId="{91803098-CC4A-4F94-ACAC-B3B9DC766592}" srcOrd="0" destOrd="0" presId="urn:microsoft.com/office/officeart/2008/layout/NameandTitleOrganizationalChart"/>
    <dgm:cxn modelId="{12495DF1-CFF0-4698-9B74-E7BE1FF74CB9}" type="presParOf" srcId="{91803098-CC4A-4F94-ACAC-B3B9DC766592}" destId="{4E9C2BA6-ADF4-46A6-941B-1EED60B57ABE}" srcOrd="0" destOrd="0" presId="urn:microsoft.com/office/officeart/2008/layout/NameandTitleOrganizationalChart"/>
    <dgm:cxn modelId="{8AC7EA4B-B44F-4345-826F-D4B10684C5A3}" type="presParOf" srcId="{91803098-CC4A-4F94-ACAC-B3B9DC766592}" destId="{3CDE07BE-4310-47A0-B0A1-7C9E84BDD4AD}" srcOrd="1" destOrd="0" presId="urn:microsoft.com/office/officeart/2008/layout/NameandTitleOrganizationalChart"/>
    <dgm:cxn modelId="{24CA4E23-8D8B-43EE-A595-DDF108A0E102}" type="presParOf" srcId="{91803098-CC4A-4F94-ACAC-B3B9DC766592}" destId="{07D26B4A-D7B0-457C-8A28-B32230B731D2}" srcOrd="2" destOrd="0" presId="urn:microsoft.com/office/officeart/2008/layout/NameandTitleOrganizationalChart"/>
    <dgm:cxn modelId="{B0525065-6FF9-490B-B48F-00D665EA2683}" type="presParOf" srcId="{4AF75391-9254-47CF-84FC-6FA8190E236B}" destId="{FE201E79-5094-429A-AE7F-FA3CBB3732FB}" srcOrd="1" destOrd="0" presId="urn:microsoft.com/office/officeart/2008/layout/NameandTitleOrganizationalChart"/>
    <dgm:cxn modelId="{9BBF91AB-AB90-49DD-BB18-7AE47FF15137}" type="presParOf" srcId="{FE201E79-5094-429A-AE7F-FA3CBB3732FB}" destId="{32CBFF42-05A3-4112-95DA-118460C81AB4}" srcOrd="0" destOrd="0" presId="urn:microsoft.com/office/officeart/2008/layout/NameandTitleOrganizationalChart"/>
    <dgm:cxn modelId="{7D4AFFD2-2E6F-449C-B484-9040119CA25E}" type="presParOf" srcId="{FE201E79-5094-429A-AE7F-FA3CBB3732FB}" destId="{78E95D65-4BE0-4B4F-A340-109BFD052595}" srcOrd="1" destOrd="0" presId="urn:microsoft.com/office/officeart/2008/layout/NameandTitleOrganizationalChart"/>
    <dgm:cxn modelId="{58B387A5-0935-4E88-AC65-153A4F2DCFBA}" type="presParOf" srcId="{78E95D65-4BE0-4B4F-A340-109BFD052595}" destId="{77638734-D3C7-45B1-83B0-A685D3772D1F}" srcOrd="0" destOrd="0" presId="urn:microsoft.com/office/officeart/2008/layout/NameandTitleOrganizationalChart"/>
    <dgm:cxn modelId="{51B27387-5F9E-45EB-ABEB-D3AA93095616}" type="presParOf" srcId="{77638734-D3C7-45B1-83B0-A685D3772D1F}" destId="{F52CE4B2-6B02-4C0B-B67B-9F6F3C15D780}" srcOrd="0" destOrd="0" presId="urn:microsoft.com/office/officeart/2008/layout/NameandTitleOrganizationalChart"/>
    <dgm:cxn modelId="{6C2FC162-9724-488B-AD9D-43C4EBCA1792}" type="presParOf" srcId="{77638734-D3C7-45B1-83B0-A685D3772D1F}" destId="{552E3EC9-BB31-4D28-997D-7CD8BFBDC061}" srcOrd="1" destOrd="0" presId="urn:microsoft.com/office/officeart/2008/layout/NameandTitleOrganizationalChart"/>
    <dgm:cxn modelId="{B404884C-5795-4DD4-892B-87E6386780B8}" type="presParOf" srcId="{77638734-D3C7-45B1-83B0-A685D3772D1F}" destId="{3638601D-5A2F-4CFA-A55E-208AE4951937}" srcOrd="2" destOrd="0" presId="urn:microsoft.com/office/officeart/2008/layout/NameandTitleOrganizationalChart"/>
    <dgm:cxn modelId="{01F5F557-56EC-42FD-88EA-BBD431AD7C49}" type="presParOf" srcId="{78E95D65-4BE0-4B4F-A340-109BFD052595}" destId="{BE369182-C240-49EF-AF45-311404EC05DF}" srcOrd="1" destOrd="0" presId="urn:microsoft.com/office/officeart/2008/layout/NameandTitleOrganizationalChart"/>
    <dgm:cxn modelId="{5A6DD4E4-D708-4A52-9148-FA097D6EAC0D}" type="presParOf" srcId="{78E95D65-4BE0-4B4F-A340-109BFD052595}" destId="{976C5CF3-C291-4807-942B-3E2CEB726B4F}" srcOrd="2" destOrd="0" presId="urn:microsoft.com/office/officeart/2008/layout/NameandTitleOrganizationalChart"/>
    <dgm:cxn modelId="{7818C9D3-A040-4404-B713-433B32D651D0}" type="presParOf" srcId="{4AF75391-9254-47CF-84FC-6FA8190E236B}" destId="{6106D479-078B-43CF-94CB-B8F4459B1BEF}" srcOrd="2" destOrd="0" presId="urn:microsoft.com/office/officeart/2008/layout/NameandTitleOrganizationalChart"/>
    <dgm:cxn modelId="{C3100E11-B72B-4F37-A993-A3566E995028}" type="presParOf" srcId="{9D046804-B48A-491D-9CB1-3C9FAFAC58D0}" destId="{2265488C-90E2-4D6F-94C1-F1D26C8EF519}" srcOrd="2" destOrd="0" presId="urn:microsoft.com/office/officeart/2008/layout/NameandTitleOrganizationalChart"/>
    <dgm:cxn modelId="{03925AB1-0A49-402B-A906-DA9484EA6736}" type="presParOf" srcId="{9D046804-B48A-491D-9CB1-3C9FAFAC58D0}" destId="{82F5E281-9BB7-4E49-8A10-CEC519F0C51B}" srcOrd="3" destOrd="0" presId="urn:microsoft.com/office/officeart/2008/layout/NameandTitleOrganizationalChart"/>
    <dgm:cxn modelId="{FE542DFC-C01A-4AF9-BE40-C8146278B36A}" type="presParOf" srcId="{82F5E281-9BB7-4E49-8A10-CEC519F0C51B}" destId="{42BC978D-7C08-45B7-B248-3E298A70E0AA}" srcOrd="0" destOrd="0" presId="urn:microsoft.com/office/officeart/2008/layout/NameandTitleOrganizationalChart"/>
    <dgm:cxn modelId="{9ECEEB42-7A74-4C9A-9A82-5EC281CDCD89}" type="presParOf" srcId="{42BC978D-7C08-45B7-B248-3E298A70E0AA}" destId="{74DA90BB-99FD-4E5E-A930-E1F90A1C53D8}" srcOrd="0" destOrd="0" presId="urn:microsoft.com/office/officeart/2008/layout/NameandTitleOrganizationalChart"/>
    <dgm:cxn modelId="{0CB0BB48-5ACE-49F6-8BF1-25AA8F115197}" type="presParOf" srcId="{42BC978D-7C08-45B7-B248-3E298A70E0AA}" destId="{E0820B58-E4CB-44A4-947E-6AE0351285BC}" srcOrd="1" destOrd="0" presId="urn:microsoft.com/office/officeart/2008/layout/NameandTitleOrganizationalChart"/>
    <dgm:cxn modelId="{DEB97ADD-5921-41D6-BBC3-AE7B194BC4A3}" type="presParOf" srcId="{42BC978D-7C08-45B7-B248-3E298A70E0AA}" destId="{5B25B3FF-E548-4C6D-9B6A-50D6820FAF7F}" srcOrd="2" destOrd="0" presId="urn:microsoft.com/office/officeart/2008/layout/NameandTitleOrganizationalChart"/>
    <dgm:cxn modelId="{977DC8C5-2869-4778-95C1-142C75D1882C}" type="presParOf" srcId="{82F5E281-9BB7-4E49-8A10-CEC519F0C51B}" destId="{4470C15D-7B9E-46FB-8648-0D90BA6EFBA1}" srcOrd="1" destOrd="0" presId="urn:microsoft.com/office/officeart/2008/layout/NameandTitleOrganizationalChart"/>
    <dgm:cxn modelId="{4667198D-D00D-4A33-8F3A-9C1B778B75A3}" type="presParOf" srcId="{82F5E281-9BB7-4E49-8A10-CEC519F0C51B}" destId="{B462056E-A558-42AC-850B-6B1BFC548730}" srcOrd="2" destOrd="0" presId="urn:microsoft.com/office/officeart/2008/layout/NameandTitleOrganizationalChart"/>
    <dgm:cxn modelId="{24694051-5F1B-4B47-A63D-91704B4B466B}" type="presParOf" srcId="{9D046804-B48A-491D-9CB1-3C9FAFAC58D0}" destId="{95E13BCB-8C35-4CB1-BE7C-4858AC2936D9}" srcOrd="4" destOrd="0" presId="urn:microsoft.com/office/officeart/2008/layout/NameandTitleOrganizationalChart"/>
    <dgm:cxn modelId="{3AE3469A-7A3B-496A-B03A-A39E6043CBF9}" type="presParOf" srcId="{9D046804-B48A-491D-9CB1-3C9FAFAC58D0}" destId="{6E68B1CF-5192-4327-B66C-92DF4CD1AE7D}" srcOrd="5" destOrd="0" presId="urn:microsoft.com/office/officeart/2008/layout/NameandTitleOrganizationalChart"/>
    <dgm:cxn modelId="{A005F672-3B8D-408C-97A9-46C3AD23439E}" type="presParOf" srcId="{6E68B1CF-5192-4327-B66C-92DF4CD1AE7D}" destId="{B6B32E3A-02CD-4960-81F8-F67B6C930694}" srcOrd="0" destOrd="0" presId="urn:microsoft.com/office/officeart/2008/layout/NameandTitleOrganizationalChart"/>
    <dgm:cxn modelId="{74D95B85-E9F2-4543-8B53-CB195B2C2D41}" type="presParOf" srcId="{B6B32E3A-02CD-4960-81F8-F67B6C930694}" destId="{EE879CE3-D865-491C-91C2-47264E25DFDB}" srcOrd="0" destOrd="0" presId="urn:microsoft.com/office/officeart/2008/layout/NameandTitleOrganizationalChart"/>
    <dgm:cxn modelId="{5A3C2FFA-638D-4DB5-AB94-759455C4EC35}" type="presParOf" srcId="{B6B32E3A-02CD-4960-81F8-F67B6C930694}" destId="{299DBA80-B87F-4414-A63B-6367420DEA6A}" srcOrd="1" destOrd="0" presId="urn:microsoft.com/office/officeart/2008/layout/NameandTitleOrganizationalChart"/>
    <dgm:cxn modelId="{3AC1FED3-B559-4CDD-B2B7-770E7A9D62C9}" type="presParOf" srcId="{B6B32E3A-02CD-4960-81F8-F67B6C930694}" destId="{DEDC9FFC-A58F-4609-B715-1B68EC45934A}" srcOrd="2" destOrd="0" presId="urn:microsoft.com/office/officeart/2008/layout/NameandTitleOrganizationalChart"/>
    <dgm:cxn modelId="{48BCA8F2-C83F-43C6-B5F7-070E45858059}" type="presParOf" srcId="{6E68B1CF-5192-4327-B66C-92DF4CD1AE7D}" destId="{A95C2575-FA36-4478-9947-1983A5E0F732}" srcOrd="1" destOrd="0" presId="urn:microsoft.com/office/officeart/2008/layout/NameandTitleOrganizationalChart"/>
    <dgm:cxn modelId="{0DE0EDB8-787D-41DD-8F81-1B14AB648B51}" type="presParOf" srcId="{6E68B1CF-5192-4327-B66C-92DF4CD1AE7D}" destId="{F30C740F-5888-4DD1-8875-755B2E2BF755}" srcOrd="2" destOrd="0" presId="urn:microsoft.com/office/officeart/2008/layout/NameandTitleOrganizationalChart"/>
    <dgm:cxn modelId="{ED224AE1-0C7E-4E79-977E-A4B5B3F2B7C1}" type="presParOf" srcId="{9D046804-B48A-491D-9CB1-3C9FAFAC58D0}" destId="{FEBE6B90-CB80-4B8E-9FE4-F68E408C0183}" srcOrd="6" destOrd="0" presId="urn:microsoft.com/office/officeart/2008/layout/NameandTitleOrganizationalChart"/>
    <dgm:cxn modelId="{5082747C-DD39-46F7-B913-2A060D973481}" type="presParOf" srcId="{9D046804-B48A-491D-9CB1-3C9FAFAC58D0}" destId="{F4F5EACB-DA9A-4E9E-8536-F4CF6C7D21C6}" srcOrd="7" destOrd="0" presId="urn:microsoft.com/office/officeart/2008/layout/NameandTitleOrganizationalChart"/>
    <dgm:cxn modelId="{4D28BEC1-20FE-4E23-8F55-0E6BC9A469A4}" type="presParOf" srcId="{F4F5EACB-DA9A-4E9E-8536-F4CF6C7D21C6}" destId="{3F97D361-D295-41D5-9558-11554416230F}" srcOrd="0" destOrd="0" presId="urn:microsoft.com/office/officeart/2008/layout/NameandTitleOrganizationalChart"/>
    <dgm:cxn modelId="{E6F807CD-30E4-4E50-90B0-1CDE2B72D1CE}" type="presParOf" srcId="{3F97D361-D295-41D5-9558-11554416230F}" destId="{1B9C6D25-27B3-4D11-B4C3-5156EB39C2F7}" srcOrd="0" destOrd="0" presId="urn:microsoft.com/office/officeart/2008/layout/NameandTitleOrganizationalChart"/>
    <dgm:cxn modelId="{7CDCB643-C57B-4DB9-933C-11C2FA9FA259}" type="presParOf" srcId="{3F97D361-D295-41D5-9558-11554416230F}" destId="{EBA86C5E-19CA-414E-A1B4-B1986AE135A1}" srcOrd="1" destOrd="0" presId="urn:microsoft.com/office/officeart/2008/layout/NameandTitleOrganizationalChart"/>
    <dgm:cxn modelId="{6C52FE5F-AA44-492B-99B6-28CAAB379300}" type="presParOf" srcId="{3F97D361-D295-41D5-9558-11554416230F}" destId="{4BD9FB1B-8358-4D78-83EA-7F3BFAA27DDD}" srcOrd="2" destOrd="0" presId="urn:microsoft.com/office/officeart/2008/layout/NameandTitleOrganizationalChart"/>
    <dgm:cxn modelId="{6A298E3A-F947-40AB-9787-799FB106AA46}" type="presParOf" srcId="{F4F5EACB-DA9A-4E9E-8536-F4CF6C7D21C6}" destId="{CAAA7C76-9FE9-4833-8192-3830471CEA15}" srcOrd="1" destOrd="0" presId="urn:microsoft.com/office/officeart/2008/layout/NameandTitleOrganizationalChart"/>
    <dgm:cxn modelId="{917E860E-B458-494F-AB50-B69C9293F5F7}" type="presParOf" srcId="{F4F5EACB-DA9A-4E9E-8536-F4CF6C7D21C6}" destId="{C363E09B-32AE-4952-BD59-C07EB17B56FE}" srcOrd="2" destOrd="0" presId="urn:microsoft.com/office/officeart/2008/layout/NameandTitleOrganizationalChart"/>
    <dgm:cxn modelId="{3CB23D2D-26B4-487C-8F86-97A96DBF9580}" type="presParOf" srcId="{21E1FAD9-19EF-46B1-9503-3814D70BCCFA}" destId="{AD990961-91AD-4990-AB3F-67AA11CEBCEB}" srcOrd="2" destOrd="0" presId="urn:microsoft.com/office/officeart/2008/layout/NameandTitleOrganizationalChart"/>
    <dgm:cxn modelId="{EB877536-80D4-4378-A1D9-E8B20E1CFE57}" type="presParOf" srcId="{F98E5EA0-5E89-49AB-8A34-8817B4117770}" destId="{64564E04-1663-43DA-B0B3-9E1A8AD2258F}" srcOrd="2" destOrd="0" presId="urn:microsoft.com/office/officeart/2008/layout/NameandTitleOrganizationalChart"/>
    <dgm:cxn modelId="{8D5275BE-B0F4-4265-A152-F241460D8781}" type="presParOf" srcId="{F98E5EA0-5E89-49AB-8A34-8817B4117770}" destId="{E70D5649-9A58-4668-9953-8C65FB044A5C}" srcOrd="3" destOrd="0" presId="urn:microsoft.com/office/officeart/2008/layout/NameandTitleOrganizationalChart"/>
    <dgm:cxn modelId="{35EA0269-52E8-45A1-9119-3534A6AE1F85}" type="presParOf" srcId="{E70D5649-9A58-4668-9953-8C65FB044A5C}" destId="{0D219E8A-DC1D-4F81-99E1-4898DA576A08}" srcOrd="0" destOrd="0" presId="urn:microsoft.com/office/officeart/2008/layout/NameandTitleOrganizationalChart"/>
    <dgm:cxn modelId="{D8C1944D-49DC-4100-8478-D10F2902C9F5}" type="presParOf" srcId="{0D219E8A-DC1D-4F81-99E1-4898DA576A08}" destId="{D396C2E0-9F9A-49FB-B05C-40BFBD1F4CC4}" srcOrd="0" destOrd="0" presId="urn:microsoft.com/office/officeart/2008/layout/NameandTitleOrganizationalChart"/>
    <dgm:cxn modelId="{99E4C7BE-1F04-4382-9680-0CA8A2FA9B93}" type="presParOf" srcId="{0D219E8A-DC1D-4F81-99E1-4898DA576A08}" destId="{14C71BFE-0EA5-4615-8F42-6BAFE9DDDDC0}" srcOrd="1" destOrd="0" presId="urn:microsoft.com/office/officeart/2008/layout/NameandTitleOrganizationalChart"/>
    <dgm:cxn modelId="{22716372-796A-4371-9D4C-7877D8AFD98C}" type="presParOf" srcId="{0D219E8A-DC1D-4F81-99E1-4898DA576A08}" destId="{5642D684-681F-4AB9-AF76-FB518827095A}" srcOrd="2" destOrd="0" presId="urn:microsoft.com/office/officeart/2008/layout/NameandTitleOrganizationalChart"/>
    <dgm:cxn modelId="{2BFDF053-F608-43BB-A6B3-66B8F88411C3}" type="presParOf" srcId="{E70D5649-9A58-4668-9953-8C65FB044A5C}" destId="{4FA66F9E-3C07-4AAD-8D22-052179DEEAA0}" srcOrd="1" destOrd="0" presId="urn:microsoft.com/office/officeart/2008/layout/NameandTitleOrganizationalChart"/>
    <dgm:cxn modelId="{BB339694-E562-4DDA-B972-FBBE74E0A62A}" type="presParOf" srcId="{4FA66F9E-3C07-4AAD-8D22-052179DEEAA0}" destId="{CC1242F0-D1AD-4C33-9582-B87A13DDBC3A}" srcOrd="0" destOrd="0" presId="urn:microsoft.com/office/officeart/2008/layout/NameandTitleOrganizationalChart"/>
    <dgm:cxn modelId="{B5F3AED9-97F5-44C4-B04A-8B955DC29C69}" type="presParOf" srcId="{4FA66F9E-3C07-4AAD-8D22-052179DEEAA0}" destId="{D9E3DD10-3447-47BA-A1AC-51955730E22C}" srcOrd="1" destOrd="0" presId="urn:microsoft.com/office/officeart/2008/layout/NameandTitleOrganizationalChart"/>
    <dgm:cxn modelId="{7BC2C35F-D885-45E6-8515-1FAEFA582E26}" type="presParOf" srcId="{D9E3DD10-3447-47BA-A1AC-51955730E22C}" destId="{685B68A1-16DB-4DE5-9882-777D9F49FDB8}" srcOrd="0" destOrd="0" presId="urn:microsoft.com/office/officeart/2008/layout/NameandTitleOrganizationalChart"/>
    <dgm:cxn modelId="{22D076C9-7E5A-4E98-AB57-CBB199419206}" type="presParOf" srcId="{685B68A1-16DB-4DE5-9882-777D9F49FDB8}" destId="{4C169D3B-2CC0-46CC-A367-00ABD67B849E}" srcOrd="0" destOrd="0" presId="urn:microsoft.com/office/officeart/2008/layout/NameandTitleOrganizationalChart"/>
    <dgm:cxn modelId="{E606A67C-92AE-412E-831E-58EE56F6F45F}" type="presParOf" srcId="{685B68A1-16DB-4DE5-9882-777D9F49FDB8}" destId="{55451ED4-9AF3-4EE9-B067-120169695B29}" srcOrd="1" destOrd="0" presId="urn:microsoft.com/office/officeart/2008/layout/NameandTitleOrganizationalChart"/>
    <dgm:cxn modelId="{A5A8B350-55B3-4CFA-BC36-D1E0B28C07E4}" type="presParOf" srcId="{685B68A1-16DB-4DE5-9882-777D9F49FDB8}" destId="{07C9C547-60B1-4A51-9696-B4F74152B64F}" srcOrd="2" destOrd="0" presId="urn:microsoft.com/office/officeart/2008/layout/NameandTitleOrganizationalChart"/>
    <dgm:cxn modelId="{C840FB90-50B0-4E81-86FF-B92E123C7E4B}" type="presParOf" srcId="{D9E3DD10-3447-47BA-A1AC-51955730E22C}" destId="{09701DFF-27B9-4F01-B19D-D30A33523264}" srcOrd="1" destOrd="0" presId="urn:microsoft.com/office/officeart/2008/layout/NameandTitleOrganizationalChart"/>
    <dgm:cxn modelId="{43666960-A84C-46BC-841D-E2BA94DA241B}" type="presParOf" srcId="{D9E3DD10-3447-47BA-A1AC-51955730E22C}" destId="{115EDBC5-F8AA-48B7-B10E-83B72FC1AEF8}" srcOrd="2" destOrd="0" presId="urn:microsoft.com/office/officeart/2008/layout/NameandTitleOrganizationalChart"/>
    <dgm:cxn modelId="{2668966D-75D2-45C2-8E28-0688A1E63C6E}" type="presParOf" srcId="{4FA66F9E-3C07-4AAD-8D22-052179DEEAA0}" destId="{5A6CC5BA-E41C-4A1F-B133-E3FE80215FB9}" srcOrd="2" destOrd="0" presId="urn:microsoft.com/office/officeart/2008/layout/NameandTitleOrganizationalChart"/>
    <dgm:cxn modelId="{BF10CDD6-E7CC-468E-8AB1-718F329BB25B}" type="presParOf" srcId="{4FA66F9E-3C07-4AAD-8D22-052179DEEAA0}" destId="{8F3B1E9A-578C-4DA1-9B98-9894D2B0D12F}" srcOrd="3" destOrd="0" presId="urn:microsoft.com/office/officeart/2008/layout/NameandTitleOrganizationalChart"/>
    <dgm:cxn modelId="{2187309E-3BC8-4F66-924A-79357C60E7D9}" type="presParOf" srcId="{8F3B1E9A-578C-4DA1-9B98-9894D2B0D12F}" destId="{86DDF5F8-C7EA-41B7-81C2-65731EA3D24D}" srcOrd="0" destOrd="0" presId="urn:microsoft.com/office/officeart/2008/layout/NameandTitleOrganizationalChart"/>
    <dgm:cxn modelId="{63ED2A51-C4D0-4149-9EB8-5B84EB67C944}" type="presParOf" srcId="{86DDF5F8-C7EA-41B7-81C2-65731EA3D24D}" destId="{F9A220EE-7E01-4EC7-9C7C-5224E0ABD095}" srcOrd="0" destOrd="0" presId="urn:microsoft.com/office/officeart/2008/layout/NameandTitleOrganizationalChart"/>
    <dgm:cxn modelId="{248BBE8F-0C9F-447D-82DE-642D814AE654}" type="presParOf" srcId="{86DDF5F8-C7EA-41B7-81C2-65731EA3D24D}" destId="{5F82DC8B-7458-43D3-BE66-A4CA459D7CFE}" srcOrd="1" destOrd="0" presId="urn:microsoft.com/office/officeart/2008/layout/NameandTitleOrganizationalChart"/>
    <dgm:cxn modelId="{B508E317-1483-4B21-8688-C58469F009C0}" type="presParOf" srcId="{86DDF5F8-C7EA-41B7-81C2-65731EA3D24D}" destId="{58424196-7EA0-4748-B03D-450BBF92B066}" srcOrd="2" destOrd="0" presId="urn:microsoft.com/office/officeart/2008/layout/NameandTitleOrganizationalChart"/>
    <dgm:cxn modelId="{9E6BAA88-BD7E-4E08-87B2-C85DE1F9FBD4}" type="presParOf" srcId="{8F3B1E9A-578C-4DA1-9B98-9894D2B0D12F}" destId="{CEF6A6DA-D540-4132-95E2-76B65A16BD12}" srcOrd="1" destOrd="0" presId="urn:microsoft.com/office/officeart/2008/layout/NameandTitleOrganizationalChart"/>
    <dgm:cxn modelId="{AC409086-9D20-4C13-9ADA-490FA50D0B0C}" type="presParOf" srcId="{8F3B1E9A-578C-4DA1-9B98-9894D2B0D12F}" destId="{4882BF65-CCAA-4F2E-895A-EBE548FAF328}" srcOrd="2" destOrd="0" presId="urn:microsoft.com/office/officeart/2008/layout/NameandTitleOrganizationalChart"/>
    <dgm:cxn modelId="{14F729B7-D678-4EC2-92B9-DA6525087491}" type="presParOf" srcId="{4FA66F9E-3C07-4AAD-8D22-052179DEEAA0}" destId="{F7B75F1E-70EA-44F3-9E98-D53C726EC7BE}" srcOrd="4" destOrd="0" presId="urn:microsoft.com/office/officeart/2008/layout/NameandTitleOrganizationalChart"/>
    <dgm:cxn modelId="{4BD74AAE-783B-4F3D-8A09-BD30517AE195}" type="presParOf" srcId="{4FA66F9E-3C07-4AAD-8D22-052179DEEAA0}" destId="{384A8942-EBA1-4487-9211-D63C20687472}" srcOrd="5" destOrd="0" presId="urn:microsoft.com/office/officeart/2008/layout/NameandTitleOrganizationalChart"/>
    <dgm:cxn modelId="{88573927-155E-4841-83AF-24936C968E0E}" type="presParOf" srcId="{384A8942-EBA1-4487-9211-D63C20687472}" destId="{993D0F61-FA0B-4438-9A86-97AFFA2A74A1}" srcOrd="0" destOrd="0" presId="urn:microsoft.com/office/officeart/2008/layout/NameandTitleOrganizationalChart"/>
    <dgm:cxn modelId="{4810A60A-8061-42DC-9EC1-5F00AE5DD7E7}" type="presParOf" srcId="{993D0F61-FA0B-4438-9A86-97AFFA2A74A1}" destId="{352C3D8A-6A47-4358-A097-3252290E7856}" srcOrd="0" destOrd="0" presId="urn:microsoft.com/office/officeart/2008/layout/NameandTitleOrganizationalChart"/>
    <dgm:cxn modelId="{6D325008-68D0-4ED9-9346-7149874504C0}" type="presParOf" srcId="{993D0F61-FA0B-4438-9A86-97AFFA2A74A1}" destId="{A29B3664-C192-461B-9267-8AF901E2314B}" srcOrd="1" destOrd="0" presId="urn:microsoft.com/office/officeart/2008/layout/NameandTitleOrganizationalChart"/>
    <dgm:cxn modelId="{A7B1D5D2-FEEF-43CC-AB71-881BEA626B88}" type="presParOf" srcId="{993D0F61-FA0B-4438-9A86-97AFFA2A74A1}" destId="{E2AE93D1-4A16-4F9F-8E0B-D522E8A056E9}" srcOrd="2" destOrd="0" presId="urn:microsoft.com/office/officeart/2008/layout/NameandTitleOrganizationalChart"/>
    <dgm:cxn modelId="{66C8FC7F-7CB6-4223-AA36-1EB80D7077FE}" type="presParOf" srcId="{384A8942-EBA1-4487-9211-D63C20687472}" destId="{83398C30-AF60-4E30-8EF6-EA961D680453}" srcOrd="1" destOrd="0" presId="urn:microsoft.com/office/officeart/2008/layout/NameandTitleOrganizationalChart"/>
    <dgm:cxn modelId="{B54404CE-93DE-4285-8725-8D0AE651E373}" type="presParOf" srcId="{83398C30-AF60-4E30-8EF6-EA961D680453}" destId="{0D327A2A-A392-4C3E-8721-569B2DC93F4F}" srcOrd="0" destOrd="0" presId="urn:microsoft.com/office/officeart/2008/layout/NameandTitleOrganizationalChart"/>
    <dgm:cxn modelId="{149E0A5C-10F1-4E18-8213-594EA3740D24}" type="presParOf" srcId="{83398C30-AF60-4E30-8EF6-EA961D680453}" destId="{3E0BAC0B-E973-4666-A410-A4326AF01ED8}" srcOrd="1" destOrd="0" presId="urn:microsoft.com/office/officeart/2008/layout/NameandTitleOrganizationalChart"/>
    <dgm:cxn modelId="{F75C38D5-D5C1-4B94-8172-F17CEBA79B1E}" type="presParOf" srcId="{3E0BAC0B-E973-4666-A410-A4326AF01ED8}" destId="{088FBCEC-0968-4F67-B0E9-2B352551EA50}" srcOrd="0" destOrd="0" presId="urn:microsoft.com/office/officeart/2008/layout/NameandTitleOrganizationalChart"/>
    <dgm:cxn modelId="{76E8800B-33AC-44A0-9A7D-64C9D5FB562C}" type="presParOf" srcId="{088FBCEC-0968-4F67-B0E9-2B352551EA50}" destId="{2E761EB8-076A-4231-BE35-D92CA6921236}" srcOrd="0" destOrd="0" presId="urn:microsoft.com/office/officeart/2008/layout/NameandTitleOrganizationalChart"/>
    <dgm:cxn modelId="{660B905A-891C-494F-8111-227125CF6BD3}" type="presParOf" srcId="{088FBCEC-0968-4F67-B0E9-2B352551EA50}" destId="{0CF50951-CFAD-4A95-A5FB-BABE588BED69}" srcOrd="1" destOrd="0" presId="urn:microsoft.com/office/officeart/2008/layout/NameandTitleOrganizationalChart"/>
    <dgm:cxn modelId="{5DFFA7B6-7CA1-4B2E-858C-E4711816C5C9}" type="presParOf" srcId="{088FBCEC-0968-4F67-B0E9-2B352551EA50}" destId="{30F8EF1A-96EA-4524-8507-337E9C4A3AB1}" srcOrd="2" destOrd="0" presId="urn:microsoft.com/office/officeart/2008/layout/NameandTitleOrganizationalChart"/>
    <dgm:cxn modelId="{386F907D-A635-4FD0-A8CC-DF86D5434E55}" type="presParOf" srcId="{3E0BAC0B-E973-4666-A410-A4326AF01ED8}" destId="{4B434535-F1FE-419C-8B81-28E433F25D26}" srcOrd="1" destOrd="0" presId="urn:microsoft.com/office/officeart/2008/layout/NameandTitleOrganizationalChart"/>
    <dgm:cxn modelId="{ECAA78FD-98A6-4693-829C-122CAD289AF7}" type="presParOf" srcId="{3E0BAC0B-E973-4666-A410-A4326AF01ED8}" destId="{86913E00-1D23-423E-9FB9-13DE05C68FE6}" srcOrd="2" destOrd="0" presId="urn:microsoft.com/office/officeart/2008/layout/NameandTitleOrganizationalChart"/>
    <dgm:cxn modelId="{37266B47-7B07-4D8A-ABA3-953DBC96C230}" type="presParOf" srcId="{384A8942-EBA1-4487-9211-D63C20687472}" destId="{52F2C3CD-DEFE-4018-91B1-115FAC0CD8DF}" srcOrd="2" destOrd="0" presId="urn:microsoft.com/office/officeart/2008/layout/NameandTitleOrganizationalChart"/>
    <dgm:cxn modelId="{9356BECB-EC40-45AF-8433-C5227AF75BA9}" type="presParOf" srcId="{4FA66F9E-3C07-4AAD-8D22-052179DEEAA0}" destId="{980C3985-8A79-476B-95A9-CF74AE51128F}" srcOrd="6" destOrd="0" presId="urn:microsoft.com/office/officeart/2008/layout/NameandTitleOrganizationalChart"/>
    <dgm:cxn modelId="{097CDBEE-C670-4356-B8D9-D979F3C6F846}" type="presParOf" srcId="{4FA66F9E-3C07-4AAD-8D22-052179DEEAA0}" destId="{009CC9BD-E05B-4BD5-A2C7-A03286F78090}" srcOrd="7" destOrd="0" presId="urn:microsoft.com/office/officeart/2008/layout/NameandTitleOrganizationalChart"/>
    <dgm:cxn modelId="{E657933F-0797-46CE-90BB-C182E6320B88}" type="presParOf" srcId="{009CC9BD-E05B-4BD5-A2C7-A03286F78090}" destId="{EB3698C6-4611-4CB8-AF46-AAA8F4CB27D5}" srcOrd="0" destOrd="0" presId="urn:microsoft.com/office/officeart/2008/layout/NameandTitleOrganizationalChart"/>
    <dgm:cxn modelId="{7AADDEFD-DB1C-4E75-B665-4062967BBE8B}" type="presParOf" srcId="{EB3698C6-4611-4CB8-AF46-AAA8F4CB27D5}" destId="{0A414811-C2C9-49F0-AA00-904378986366}" srcOrd="0" destOrd="0" presId="urn:microsoft.com/office/officeart/2008/layout/NameandTitleOrganizationalChart"/>
    <dgm:cxn modelId="{D0A63E77-84CE-405F-AD78-78FF79C24E11}" type="presParOf" srcId="{EB3698C6-4611-4CB8-AF46-AAA8F4CB27D5}" destId="{61DC20C0-3846-4A8A-983B-22195D59CD23}" srcOrd="1" destOrd="0" presId="urn:microsoft.com/office/officeart/2008/layout/NameandTitleOrganizationalChart"/>
    <dgm:cxn modelId="{1FE05432-9287-46E0-9F5F-5AC0C986F1BE}" type="presParOf" srcId="{EB3698C6-4611-4CB8-AF46-AAA8F4CB27D5}" destId="{7D2B5AB3-0C40-4E9B-AA25-91B4173C4285}" srcOrd="2" destOrd="0" presId="urn:microsoft.com/office/officeart/2008/layout/NameandTitleOrganizationalChart"/>
    <dgm:cxn modelId="{4BBBD9CE-F5FD-4F8E-8295-38593C4362AD}" type="presParOf" srcId="{009CC9BD-E05B-4BD5-A2C7-A03286F78090}" destId="{40932EEE-3E80-4343-B811-6376A3C3F2A9}" srcOrd="1" destOrd="0" presId="urn:microsoft.com/office/officeart/2008/layout/NameandTitleOrganizationalChart"/>
    <dgm:cxn modelId="{211BF982-1E69-431C-8AC1-F2E690610D0F}" type="presParOf" srcId="{009CC9BD-E05B-4BD5-A2C7-A03286F78090}" destId="{A4BA244C-1712-491B-B58B-C1136FB5E20B}" srcOrd="2" destOrd="0" presId="urn:microsoft.com/office/officeart/2008/layout/NameandTitleOrganizationalChart"/>
    <dgm:cxn modelId="{54ACBD8C-F06C-4AF9-8790-731B9516AF69}" type="presParOf" srcId="{E70D5649-9A58-4668-9953-8C65FB044A5C}" destId="{34000713-4A53-4E34-A6A3-856538D58B39}" srcOrd="2" destOrd="0" presId="urn:microsoft.com/office/officeart/2008/layout/NameandTitleOrganizationalChart"/>
    <dgm:cxn modelId="{4216401F-DF7C-46E7-B173-26B2CD4FFE78}" type="presParOf" srcId="{F5544F7B-5010-406B-8644-1FDEE8206FBD}" destId="{51F7C701-9E22-44A4-90EA-66AA1D5EA576}"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NACIONAL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3D22B2C4-E88B-4203-8456-7AA764CC8584}">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a:latin typeface="Arial" panose="020B0604020202020204" pitchFamily="34" charset="0"/>
            <a:cs typeface="Arial" panose="020B0604020202020204" pitchFamily="34" charset="0"/>
          </a:endParaRPr>
        </a:p>
        <a:p>
          <a:pPr algn="just">
            <a:lnSpc>
              <a:spcPct val="100000"/>
            </a:lnSpc>
          </a:pPr>
          <a:r>
            <a:rPr lang="es-MX" sz="1200" dirty="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pt>
    <dgm:pt modelId="{12179DA3-5367-46D0-920E-61F7DC913EAB}" type="pres">
      <dgm:prSet presAssocID="{540310FD-56DD-4EF0-9AB5-2DA6585EE3B8}" presName="hierChild3"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pt>
    <dgm:pt modelId="{2DAC79B8-B92E-48CE-9DF8-72BE670C5B7B}" type="pres">
      <dgm:prSet presAssocID="{C8D2AEA3-8011-437B-9AF0-EC961490F3A4}" presName="hierChild3"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pt>
    <dgm:pt modelId="{25CAE0D6-E338-423B-83F6-7FCEB506E81E}" type="pres">
      <dgm:prSet presAssocID="{B36AFFA9-8E78-48DE-A2F2-483958E3BDD0}" presName="hierChild3"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0" presStyleCnt="1"/>
      <dgm:spPr/>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0" presStyleCnt="1"/>
      <dgm:spPr/>
    </dgm:pt>
    <dgm:pt modelId="{D59C23B4-E91F-4F08-914C-1463DBCD3049}" type="pres">
      <dgm:prSet presAssocID="{3D22B2C4-E88B-4203-8456-7AA764CC8584}" presName="text3" presStyleLbl="fgAcc3" presStyleIdx="0" presStyleCnt="1" custScaleX="132221">
        <dgm:presLayoutVars>
          <dgm:chPref val="3"/>
        </dgm:presLayoutVars>
      </dgm:prSet>
      <dgm:spPr/>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29A3FC66-EF42-48B6-BABA-15EE1583E746}" type="presOf" srcId="{086B6B2C-D5B4-4091-8510-0519FE6559D2}" destId="{ADF777F5-0C87-4F33-AA43-0029423108D3}" srcOrd="0" destOrd="0" presId="urn:microsoft.com/office/officeart/2005/8/layout/hierarchy1"/>
    <dgm:cxn modelId="{1794FB4E-BEC3-412C-9203-8AE8F6DCB186}" type="presOf" srcId="{3D22B2C4-E88B-4203-8456-7AA764CC8584}" destId="{D59C23B4-E91F-4F08-914C-1463DBCD3049}"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B13B1474-F229-473D-B2A9-BCE86E6A4213}" srcId="{922CAFC8-3D4A-4636-8C0A-98558420F518}" destId="{3D22B2C4-E88B-4203-8456-7AA764CC8584}" srcOrd="0" destOrd="0" parTransId="{06212E1B-D852-4A1C-844A-A6720A215997}" sibTransId="{FAA27187-8293-4CC5-9C61-4211FCF75B88}"/>
    <dgm:cxn modelId="{4D3CB37F-7B43-4958-B9EF-A7C4F661390E}" type="presOf" srcId="{06212E1B-D852-4A1C-844A-A6720A215997}" destId="{C62B0E2B-714F-496B-B005-7E4EBF11807C}"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258ED6B8-B32F-4598-B117-0DA514AC8060}" type="presOf" srcId="{60906018-5DD4-44AC-8A55-1AE9787547AC}" destId="{936E1969-D95F-4B22-872B-04E25B462743}"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395C7A2-5419-4BAB-9639-2B5C0D7246FA}" type="doc">
      <dgm:prSet loTypeId="urn:microsoft.com/office/officeart/2005/8/layout/vList6" loCatId="list" qsTypeId="urn:microsoft.com/office/officeart/2005/8/quickstyle/simple1" qsCatId="simple" csTypeId="urn:microsoft.com/office/officeart/2005/8/colors/accent1_3" csCatId="accent1" phldr="1"/>
      <dgm:spPr/>
      <dgm:t>
        <a:bodyPr/>
        <a:lstStyle/>
        <a:p>
          <a:endParaRPr lang="es-CL"/>
        </a:p>
      </dgm:t>
    </dgm:pt>
    <dgm:pt modelId="{23D4BEB1-1A6B-43C0-8FB2-01AD9E540B8C}">
      <dgm:prSet phldrT="[Texto]" custT="1"/>
      <dgm:spPr/>
      <dgm:t>
        <a:bodyPr/>
        <a:lstStyle/>
        <a:p>
          <a:pPr algn="ctr"/>
          <a:r>
            <a:rPr lang="es-MX" sz="4000" b="1" dirty="0">
              <a:solidFill>
                <a:schemeClr val="tx1"/>
              </a:solidFill>
              <a:latin typeface="Arial" panose="020B0604020202020204" pitchFamily="34" charset="0"/>
              <a:cs typeface="Arial" panose="020B0604020202020204" pitchFamily="34" charset="0"/>
            </a:rPr>
            <a:t>CONCEPTO</a:t>
          </a:r>
          <a:endParaRPr lang="es-CL" sz="4000" b="1" dirty="0">
            <a:solidFill>
              <a:schemeClr val="tx1"/>
            </a:solidFill>
            <a:latin typeface="Arial" panose="020B0604020202020204" pitchFamily="34" charset="0"/>
            <a:cs typeface="Arial" panose="020B0604020202020204" pitchFamily="34" charset="0"/>
          </a:endParaRPr>
        </a:p>
      </dgm:t>
    </dgm:pt>
    <dgm:pt modelId="{EB04B006-C763-41A3-BCA8-A147999C6A79}" type="parTrans" cxnId="{C648AECF-58C1-478C-A9BE-E273F849A3F3}">
      <dgm:prSet/>
      <dgm:spPr/>
      <dgm:t>
        <a:bodyPr/>
        <a:lstStyle/>
        <a:p>
          <a:endParaRPr lang="es-CL"/>
        </a:p>
      </dgm:t>
    </dgm:pt>
    <dgm:pt modelId="{B8A75E9A-FCCA-4443-9E37-E6DAEF6C2678}" type="sibTrans" cxnId="{C648AECF-58C1-478C-A9BE-E273F849A3F3}">
      <dgm:prSet/>
      <dgm:spPr/>
      <dgm:t>
        <a:bodyPr/>
        <a:lstStyle/>
        <a:p>
          <a:endParaRPr lang="es-CL"/>
        </a:p>
      </dgm:t>
    </dgm:pt>
    <dgm:pt modelId="{D27F3274-92C7-4A97-8829-FA8F75DF8DDA}">
      <dgm:prSet phldrT="[Texto]" custT="1"/>
      <dgm:spPr>
        <a:ln w="25400">
          <a:solidFill>
            <a:schemeClr val="tx1"/>
          </a:solidFill>
        </a:ln>
      </dgm:spPr>
      <dgm:t>
        <a:bodyPr/>
        <a:lstStyle/>
        <a:p>
          <a:pPr algn="ctr">
            <a:buFont typeface="Arial" panose="020B0604020202020204" pitchFamily="34" charset="0"/>
            <a:buNone/>
          </a:pPr>
          <a:r>
            <a:rPr lang="es-MX" sz="2000" dirty="0">
              <a:latin typeface="Arial" panose="020B0604020202020204" pitchFamily="34" charset="0"/>
              <a:cs typeface="Arial" panose="020B0604020202020204" pitchFamily="34" charset="0"/>
            </a:rPr>
            <a:t>Norma jurídica fundamental  y predominantemente escrita, que regula en forma sistemática al Estado, su gobierno, los derechos fundamentales de las personas, gozando de supremacía. También se le conoce como carta magna o carta fundamental.</a:t>
          </a:r>
          <a:endParaRPr lang="es-CL" sz="2000" dirty="0"/>
        </a:p>
      </dgm:t>
    </dgm:pt>
    <dgm:pt modelId="{308C54E7-65EB-40D6-A8C9-B609D2720860}" type="parTrans" cxnId="{09F5181B-52FA-4DCD-AA1D-A03137A2FD9A}">
      <dgm:prSet/>
      <dgm:spPr/>
      <dgm:t>
        <a:bodyPr/>
        <a:lstStyle/>
        <a:p>
          <a:endParaRPr lang="es-CL"/>
        </a:p>
      </dgm:t>
    </dgm:pt>
    <dgm:pt modelId="{CD287610-301B-4EBE-9401-3BA7FD9B02DE}" type="sibTrans" cxnId="{09F5181B-52FA-4DCD-AA1D-A03137A2FD9A}">
      <dgm:prSet/>
      <dgm:spPr/>
      <dgm:t>
        <a:bodyPr/>
        <a:lstStyle/>
        <a:p>
          <a:endParaRPr lang="es-CL"/>
        </a:p>
      </dgm:t>
    </dgm:pt>
    <dgm:pt modelId="{A77F6BF0-8681-4C55-BC7D-65529F2EBEBC}">
      <dgm:prSet phldrT="[Texto]" custT="1"/>
      <dgm:spPr/>
      <dgm:t>
        <a:bodyPr/>
        <a:lstStyle/>
        <a:p>
          <a:pPr algn="ctr"/>
          <a:r>
            <a:rPr lang="es-MX" sz="4000" b="1" dirty="0">
              <a:solidFill>
                <a:schemeClr val="tx1"/>
              </a:solidFill>
              <a:latin typeface="Arial" panose="020B0604020202020204" pitchFamily="34" charset="0"/>
              <a:cs typeface="Arial" panose="020B0604020202020204" pitchFamily="34" charset="0"/>
            </a:rPr>
            <a:t>CONTENIDO</a:t>
          </a:r>
          <a:endParaRPr lang="es-CL" sz="4000" b="1" dirty="0">
            <a:solidFill>
              <a:schemeClr val="tx1"/>
            </a:solidFill>
            <a:latin typeface="Arial" panose="020B0604020202020204" pitchFamily="34" charset="0"/>
            <a:cs typeface="Arial" panose="020B0604020202020204" pitchFamily="34" charset="0"/>
          </a:endParaRPr>
        </a:p>
      </dgm:t>
    </dgm:pt>
    <dgm:pt modelId="{559705BA-405D-48DD-A2B2-B877C7EE5003}" type="parTrans" cxnId="{B749FF1A-0852-4C83-B5A5-BF33723D6939}">
      <dgm:prSet/>
      <dgm:spPr/>
      <dgm:t>
        <a:bodyPr/>
        <a:lstStyle/>
        <a:p>
          <a:endParaRPr lang="es-CL"/>
        </a:p>
      </dgm:t>
    </dgm:pt>
    <dgm:pt modelId="{5F2263C1-5C77-4852-9030-B9D05B8EC3D2}" type="sibTrans" cxnId="{B749FF1A-0852-4C83-B5A5-BF33723D6939}">
      <dgm:prSet/>
      <dgm:spPr/>
      <dgm:t>
        <a:bodyPr/>
        <a:lstStyle/>
        <a:p>
          <a:endParaRPr lang="es-CL"/>
        </a:p>
      </dgm:t>
    </dgm:pt>
    <dgm:pt modelId="{35E53F0B-30B7-4D0A-A66E-0CE506B953CD}">
      <dgm:prSet phldrT="[Texto]" custT="1"/>
      <dgm:spPr>
        <a:ln w="25400">
          <a:solidFill>
            <a:schemeClr val="tx1"/>
          </a:solidFill>
        </a:ln>
      </dgm:spPr>
      <dgm:t>
        <a:bodyPr/>
        <a:lstStyle/>
        <a:p>
          <a:r>
            <a:rPr lang="es-MX" sz="2000" dirty="0">
              <a:latin typeface="Arial" panose="020B0604020202020204" pitchFamily="34" charset="0"/>
              <a:cs typeface="Arial" panose="020B0604020202020204" pitchFamily="34" charset="0"/>
            </a:rPr>
            <a:t>PREÁMBULO (razones).</a:t>
          </a:r>
          <a:endParaRPr lang="es-CL" sz="1000" dirty="0">
            <a:latin typeface="Arial" panose="020B0604020202020204" pitchFamily="34" charset="0"/>
            <a:cs typeface="Arial" panose="020B0604020202020204" pitchFamily="34" charset="0"/>
          </a:endParaRPr>
        </a:p>
      </dgm:t>
    </dgm:pt>
    <dgm:pt modelId="{D5722203-2A7A-4D94-9FFF-A39380CF4413}" type="parTrans" cxnId="{12A58DD2-E591-4028-B410-F881F5F8B324}">
      <dgm:prSet/>
      <dgm:spPr/>
      <dgm:t>
        <a:bodyPr/>
        <a:lstStyle/>
        <a:p>
          <a:endParaRPr lang="es-CL"/>
        </a:p>
      </dgm:t>
    </dgm:pt>
    <dgm:pt modelId="{9D30E148-90BA-405F-9FC2-51EB9A1582F8}" type="sibTrans" cxnId="{12A58DD2-E591-4028-B410-F881F5F8B324}">
      <dgm:prSet/>
      <dgm:spPr/>
      <dgm:t>
        <a:bodyPr/>
        <a:lstStyle/>
        <a:p>
          <a:endParaRPr lang="es-CL"/>
        </a:p>
      </dgm:t>
    </dgm:pt>
    <dgm:pt modelId="{4532A62F-ECF4-433A-BDCC-6FD4741512BC}">
      <dgm:prSet phldrT="[Texto]" custT="1"/>
      <dgm:spPr>
        <a:ln w="25400">
          <a:solidFill>
            <a:schemeClr val="tx1"/>
          </a:solidFill>
        </a:ln>
      </dgm:spPr>
      <dgm:t>
        <a:bodyPr/>
        <a:lstStyle/>
        <a:p>
          <a:r>
            <a:rPr lang="es-MX" sz="2000" dirty="0">
              <a:latin typeface="Arial" panose="020B0604020202020204" pitchFamily="34" charset="0"/>
              <a:cs typeface="Arial" panose="020B0604020202020204" pitchFamily="34" charset="0"/>
            </a:rPr>
            <a:t>PARTE DOGMÁTICA (valores).</a:t>
          </a:r>
          <a:endParaRPr lang="es-CL" sz="2000" dirty="0">
            <a:latin typeface="Arial" panose="020B0604020202020204" pitchFamily="34" charset="0"/>
            <a:cs typeface="Arial" panose="020B0604020202020204" pitchFamily="34" charset="0"/>
          </a:endParaRPr>
        </a:p>
      </dgm:t>
    </dgm:pt>
    <dgm:pt modelId="{BD190E44-2788-44D9-BE22-CD48CFEEF111}" type="parTrans" cxnId="{6CF2DCCA-BE30-48E4-9447-5BD7183BBBA7}">
      <dgm:prSet/>
      <dgm:spPr/>
      <dgm:t>
        <a:bodyPr/>
        <a:lstStyle/>
        <a:p>
          <a:endParaRPr lang="es-CL"/>
        </a:p>
      </dgm:t>
    </dgm:pt>
    <dgm:pt modelId="{D960221D-68A2-4407-B7EF-78B02DA58059}" type="sibTrans" cxnId="{6CF2DCCA-BE30-48E4-9447-5BD7183BBBA7}">
      <dgm:prSet/>
      <dgm:spPr/>
      <dgm:t>
        <a:bodyPr/>
        <a:lstStyle/>
        <a:p>
          <a:endParaRPr lang="es-CL"/>
        </a:p>
      </dgm:t>
    </dgm:pt>
    <dgm:pt modelId="{683D9CCC-026D-4732-A1A8-FE319C249625}">
      <dgm:prSet custT="1"/>
      <dgm:spPr>
        <a:ln w="25400">
          <a:solidFill>
            <a:schemeClr val="tx1"/>
          </a:solidFill>
        </a:ln>
      </dgm:spPr>
      <dgm:t>
        <a:bodyPr/>
        <a:lstStyle/>
        <a:p>
          <a:r>
            <a:rPr lang="es-MX" sz="2000" dirty="0">
              <a:latin typeface="Arial" panose="020B0604020202020204" pitchFamily="34" charset="0"/>
              <a:cs typeface="Arial" panose="020B0604020202020204" pitchFamily="34" charset="0"/>
            </a:rPr>
            <a:t>PARTE ORGÁNICA (</a:t>
          </a:r>
          <a:r>
            <a:rPr lang="es-MX" sz="2000" dirty="0" err="1">
              <a:latin typeface="Arial" panose="020B0604020202020204" pitchFamily="34" charset="0"/>
              <a:cs typeface="Arial" panose="020B0604020202020204" pitchFamily="34" charset="0"/>
            </a:rPr>
            <a:t>E°</a:t>
          </a:r>
          <a:r>
            <a:rPr lang="es-MX" sz="2000" dirty="0">
              <a:latin typeface="Arial" panose="020B0604020202020204" pitchFamily="34" charset="0"/>
              <a:cs typeface="Arial" panose="020B0604020202020204" pitchFamily="34" charset="0"/>
            </a:rPr>
            <a:t>, </a:t>
          </a:r>
          <a:r>
            <a:rPr lang="es-MX" sz="2000" dirty="0" err="1">
              <a:latin typeface="Arial" panose="020B0604020202020204" pitchFamily="34" charset="0"/>
              <a:cs typeface="Arial" panose="020B0604020202020204" pitchFamily="34" charset="0"/>
            </a:rPr>
            <a:t>Gob</a:t>
          </a:r>
          <a:r>
            <a:rPr lang="es-MX" sz="2000" dirty="0">
              <a:latin typeface="Arial" panose="020B0604020202020204" pitchFamily="34" charset="0"/>
              <a:cs typeface="Arial" panose="020B0604020202020204" pitchFamily="34" charset="0"/>
            </a:rPr>
            <a:t>, </a:t>
          </a:r>
          <a:r>
            <a:rPr lang="es-MX" sz="2000" dirty="0" err="1">
              <a:latin typeface="Arial" panose="020B0604020202020204" pitchFamily="34" charset="0"/>
              <a:cs typeface="Arial" panose="020B0604020202020204" pitchFamily="34" charset="0"/>
            </a:rPr>
            <a:t>P°</a:t>
          </a:r>
          <a:r>
            <a:rPr lang="es-MX" sz="2000" dirty="0">
              <a:latin typeface="Arial" panose="020B0604020202020204" pitchFamily="34" charset="0"/>
              <a:cs typeface="Arial" panose="020B0604020202020204" pitchFamily="34" charset="0"/>
            </a:rPr>
            <a:t> del </a:t>
          </a:r>
          <a:r>
            <a:rPr lang="es-MX" sz="2000" dirty="0" err="1">
              <a:latin typeface="Arial" panose="020B0604020202020204" pitchFamily="34" charset="0"/>
              <a:cs typeface="Arial" panose="020B0604020202020204" pitchFamily="34" charset="0"/>
            </a:rPr>
            <a:t>E°</a:t>
          </a:r>
          <a:r>
            <a:rPr lang="es-MX" sz="2000" dirty="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dgm:t>
    </dgm:pt>
    <dgm:pt modelId="{EDDA2320-4D0C-46C0-AA58-E625100A2A8D}" type="parTrans" cxnId="{0AD4BEE6-8626-45B9-9CC7-D592805BD1F1}">
      <dgm:prSet/>
      <dgm:spPr/>
      <dgm:t>
        <a:bodyPr/>
        <a:lstStyle/>
        <a:p>
          <a:endParaRPr lang="es-CL"/>
        </a:p>
      </dgm:t>
    </dgm:pt>
    <dgm:pt modelId="{DB00E8A7-4CD4-4768-9A8C-74E4F97C7537}" type="sibTrans" cxnId="{0AD4BEE6-8626-45B9-9CC7-D592805BD1F1}">
      <dgm:prSet/>
      <dgm:spPr/>
      <dgm:t>
        <a:bodyPr/>
        <a:lstStyle/>
        <a:p>
          <a:endParaRPr lang="es-CL"/>
        </a:p>
      </dgm:t>
    </dgm:pt>
    <dgm:pt modelId="{8B67BB71-9168-4ACE-B0E7-828D70FD8BDA}">
      <dgm:prSet custT="1"/>
      <dgm:spPr>
        <a:ln w="25400">
          <a:solidFill>
            <a:schemeClr val="tx1"/>
          </a:solidFill>
        </a:ln>
      </dgm:spPr>
      <dgm:t>
        <a:bodyPr/>
        <a:lstStyle/>
        <a:p>
          <a:r>
            <a:rPr lang="es-MX" sz="2000" dirty="0">
              <a:latin typeface="Arial" panose="020B0604020202020204" pitchFamily="34" charset="0"/>
              <a:cs typeface="Arial" panose="020B0604020202020204" pitchFamily="34" charset="0"/>
            </a:rPr>
            <a:t>PROCEDIMIEMNTO DE REFORMA A LA CONSTITUCIÓN (órganos, </a:t>
          </a:r>
          <a:r>
            <a:rPr lang="es-MX" sz="2000" dirty="0" err="1">
              <a:latin typeface="Arial" panose="020B0604020202020204" pitchFamily="34" charset="0"/>
              <a:cs typeface="Arial" panose="020B0604020202020204" pitchFamily="34" charset="0"/>
            </a:rPr>
            <a:t>proced</a:t>
          </a:r>
          <a:r>
            <a:rPr lang="es-MX" sz="2000" dirty="0">
              <a:latin typeface="Arial" panose="020B0604020202020204" pitchFamily="34" charset="0"/>
              <a:cs typeface="Arial" panose="020B0604020202020204" pitchFamily="34" charset="0"/>
            </a:rPr>
            <a:t>., quórum).</a:t>
          </a:r>
          <a:endParaRPr lang="es-CL" sz="2000" dirty="0">
            <a:latin typeface="Arial" panose="020B0604020202020204" pitchFamily="34" charset="0"/>
            <a:cs typeface="Arial" panose="020B0604020202020204" pitchFamily="34" charset="0"/>
          </a:endParaRPr>
        </a:p>
      </dgm:t>
    </dgm:pt>
    <dgm:pt modelId="{70BB163E-7ECA-444E-AC62-632FB6AAD6B5}" type="parTrans" cxnId="{57FB9B7A-F74E-4263-A94D-73D8664FDB43}">
      <dgm:prSet/>
      <dgm:spPr/>
      <dgm:t>
        <a:bodyPr/>
        <a:lstStyle/>
        <a:p>
          <a:endParaRPr lang="es-CL"/>
        </a:p>
      </dgm:t>
    </dgm:pt>
    <dgm:pt modelId="{C84C960F-7E42-49A7-9F83-CDAEA3FFE2FF}" type="sibTrans" cxnId="{57FB9B7A-F74E-4263-A94D-73D8664FDB43}">
      <dgm:prSet/>
      <dgm:spPr/>
      <dgm:t>
        <a:bodyPr/>
        <a:lstStyle/>
        <a:p>
          <a:endParaRPr lang="es-CL"/>
        </a:p>
      </dgm:t>
    </dgm:pt>
    <dgm:pt modelId="{243200CC-911A-428E-9647-0A865688547D}">
      <dgm:prSet custT="1"/>
      <dgm:spPr>
        <a:ln w="25400">
          <a:solidFill>
            <a:schemeClr val="tx1"/>
          </a:solidFill>
        </a:ln>
      </dgm:spPr>
      <dgm:t>
        <a:bodyPr/>
        <a:lstStyle/>
        <a:p>
          <a:r>
            <a:rPr lang="es-MX" sz="2000" dirty="0">
              <a:latin typeface="Arial" panose="020B0604020202020204" pitchFamily="34" charset="0"/>
              <a:cs typeface="Arial" panose="020B0604020202020204" pitchFamily="34" charset="0"/>
            </a:rPr>
            <a:t>DISPOSICIONES TRANSITORIAS (continuidad).</a:t>
          </a:r>
          <a:endParaRPr lang="es-CL" sz="2000" dirty="0">
            <a:latin typeface="Arial" panose="020B0604020202020204" pitchFamily="34" charset="0"/>
            <a:cs typeface="Arial" panose="020B0604020202020204" pitchFamily="34" charset="0"/>
          </a:endParaRPr>
        </a:p>
      </dgm:t>
    </dgm:pt>
    <dgm:pt modelId="{1A38446F-6255-43BA-AFE6-1CDA5B8FAB67}" type="parTrans" cxnId="{E2AB8066-1960-4F57-95E2-E535E64B7E1A}">
      <dgm:prSet/>
      <dgm:spPr/>
      <dgm:t>
        <a:bodyPr/>
        <a:lstStyle/>
        <a:p>
          <a:endParaRPr lang="es-CL"/>
        </a:p>
      </dgm:t>
    </dgm:pt>
    <dgm:pt modelId="{8BD4412F-CFB3-48A5-9771-89CBD60C3026}" type="sibTrans" cxnId="{E2AB8066-1960-4F57-95E2-E535E64B7E1A}">
      <dgm:prSet/>
      <dgm:spPr/>
      <dgm:t>
        <a:bodyPr/>
        <a:lstStyle/>
        <a:p>
          <a:endParaRPr lang="es-CL"/>
        </a:p>
      </dgm:t>
    </dgm:pt>
    <dgm:pt modelId="{9898C645-8E5F-4541-8A88-D7912D3CEE05}">
      <dgm:prSet phldrT="[Texto]" custT="1"/>
      <dgm:spPr>
        <a:ln w="25400">
          <a:solidFill>
            <a:schemeClr val="tx1"/>
          </a:solidFill>
        </a:ln>
      </dgm:spPr>
      <dgm:t>
        <a:bodyPr/>
        <a:lstStyle/>
        <a:p>
          <a:endParaRPr lang="es-CL" sz="700" dirty="0">
            <a:latin typeface="Arial" panose="020B0604020202020204" pitchFamily="34" charset="0"/>
            <a:cs typeface="Arial" panose="020B0604020202020204" pitchFamily="34" charset="0"/>
          </a:endParaRPr>
        </a:p>
      </dgm:t>
    </dgm:pt>
    <dgm:pt modelId="{45E2E10D-71AB-4690-A590-5FA7EC10B18E}" type="parTrans" cxnId="{30CA6E75-81BC-4ABF-8D9E-692B2B902330}">
      <dgm:prSet/>
      <dgm:spPr/>
      <dgm:t>
        <a:bodyPr/>
        <a:lstStyle/>
        <a:p>
          <a:endParaRPr lang="es-CL"/>
        </a:p>
      </dgm:t>
    </dgm:pt>
    <dgm:pt modelId="{C52D162D-5071-4BD8-96E2-54D012C44CAA}" type="sibTrans" cxnId="{30CA6E75-81BC-4ABF-8D9E-692B2B902330}">
      <dgm:prSet/>
      <dgm:spPr/>
      <dgm:t>
        <a:bodyPr/>
        <a:lstStyle/>
        <a:p>
          <a:endParaRPr lang="es-CL"/>
        </a:p>
      </dgm:t>
    </dgm:pt>
    <dgm:pt modelId="{D7BC43CB-13B0-4B1F-9710-E24B1298F5C1}">
      <dgm:prSet phldrT="[Texto]" custT="1"/>
      <dgm:spPr>
        <a:ln w="25400">
          <a:solidFill>
            <a:schemeClr val="tx1"/>
          </a:solidFill>
        </a:ln>
      </dgm:spPr>
      <dgm:t>
        <a:bodyPr/>
        <a:lstStyle/>
        <a:p>
          <a:endParaRPr lang="es-CL" sz="700" dirty="0">
            <a:latin typeface="Arial" panose="020B0604020202020204" pitchFamily="34" charset="0"/>
            <a:cs typeface="Arial" panose="020B0604020202020204" pitchFamily="34" charset="0"/>
          </a:endParaRPr>
        </a:p>
      </dgm:t>
    </dgm:pt>
    <dgm:pt modelId="{7CD0E964-788C-407E-9C9A-CE8A988D8539}" type="parTrans" cxnId="{45B41FCF-8C76-4184-AE9D-F902B3D2AF79}">
      <dgm:prSet/>
      <dgm:spPr/>
      <dgm:t>
        <a:bodyPr/>
        <a:lstStyle/>
        <a:p>
          <a:endParaRPr lang="es-CL"/>
        </a:p>
      </dgm:t>
    </dgm:pt>
    <dgm:pt modelId="{6957C53B-F512-4F8B-A4EE-9C764171D3E4}" type="sibTrans" cxnId="{45B41FCF-8C76-4184-AE9D-F902B3D2AF79}">
      <dgm:prSet/>
      <dgm:spPr/>
      <dgm:t>
        <a:bodyPr/>
        <a:lstStyle/>
        <a:p>
          <a:endParaRPr lang="es-CL"/>
        </a:p>
      </dgm:t>
    </dgm:pt>
    <dgm:pt modelId="{6AECE0B9-7389-4385-AAED-57133CDC8A25}">
      <dgm:prSet phldrT="[Texto]" custT="1"/>
      <dgm:spPr>
        <a:ln w="25400">
          <a:solidFill>
            <a:schemeClr val="tx1"/>
          </a:solidFill>
        </a:ln>
      </dgm:spPr>
      <dgm:t>
        <a:bodyPr/>
        <a:lstStyle/>
        <a:p>
          <a:pPr algn="ctr">
            <a:buFont typeface="Arial" panose="020B0604020202020204" pitchFamily="34" charset="0"/>
            <a:buNone/>
          </a:pPr>
          <a:endParaRPr lang="es-CL" sz="2000" dirty="0"/>
        </a:p>
      </dgm:t>
    </dgm:pt>
    <dgm:pt modelId="{15ED2D8C-4884-4961-B149-83C11CEA3F3A}" type="parTrans" cxnId="{E48EBDEC-86A6-4D8B-B19C-1A1EDF5F7789}">
      <dgm:prSet/>
      <dgm:spPr/>
      <dgm:t>
        <a:bodyPr/>
        <a:lstStyle/>
        <a:p>
          <a:endParaRPr lang="es-CL"/>
        </a:p>
      </dgm:t>
    </dgm:pt>
    <dgm:pt modelId="{11478A26-3988-4B3D-A5AC-C991D52B7CDD}" type="sibTrans" cxnId="{E48EBDEC-86A6-4D8B-B19C-1A1EDF5F7789}">
      <dgm:prSet/>
      <dgm:spPr/>
      <dgm:t>
        <a:bodyPr/>
        <a:lstStyle/>
        <a:p>
          <a:endParaRPr lang="es-CL"/>
        </a:p>
      </dgm:t>
    </dgm:pt>
    <dgm:pt modelId="{C978EF36-EE1F-45BC-B416-072485EFA0E3}" type="pres">
      <dgm:prSet presAssocID="{6395C7A2-5419-4BAB-9639-2B5C0D7246FA}" presName="Name0" presStyleCnt="0">
        <dgm:presLayoutVars>
          <dgm:dir/>
          <dgm:animLvl val="lvl"/>
          <dgm:resizeHandles/>
        </dgm:presLayoutVars>
      </dgm:prSet>
      <dgm:spPr/>
    </dgm:pt>
    <dgm:pt modelId="{3AE82DDD-EB6C-4D65-A6D8-E39339214807}" type="pres">
      <dgm:prSet presAssocID="{23D4BEB1-1A6B-43C0-8FB2-01AD9E540B8C}" presName="linNode" presStyleCnt="0"/>
      <dgm:spPr/>
    </dgm:pt>
    <dgm:pt modelId="{45A52B25-7F7C-46CB-AD66-FFF0C021BAAF}" type="pres">
      <dgm:prSet presAssocID="{23D4BEB1-1A6B-43C0-8FB2-01AD9E540B8C}" presName="parentShp" presStyleLbl="node1" presStyleIdx="0" presStyleCnt="2">
        <dgm:presLayoutVars>
          <dgm:bulletEnabled val="1"/>
        </dgm:presLayoutVars>
      </dgm:prSet>
      <dgm:spPr/>
    </dgm:pt>
    <dgm:pt modelId="{56D98EB4-7463-4DF9-B4E0-7FAD411A02E3}" type="pres">
      <dgm:prSet presAssocID="{23D4BEB1-1A6B-43C0-8FB2-01AD9E540B8C}" presName="childShp" presStyleLbl="bgAccFollowNode1" presStyleIdx="0" presStyleCnt="2">
        <dgm:presLayoutVars>
          <dgm:bulletEnabled val="1"/>
        </dgm:presLayoutVars>
      </dgm:prSet>
      <dgm:spPr/>
    </dgm:pt>
    <dgm:pt modelId="{A875ADBE-F6A5-4CB0-BA9C-CB5B2A603AC7}" type="pres">
      <dgm:prSet presAssocID="{B8A75E9A-FCCA-4443-9E37-E6DAEF6C2678}" presName="spacing" presStyleCnt="0"/>
      <dgm:spPr/>
    </dgm:pt>
    <dgm:pt modelId="{26F558BC-EBB0-4B8B-9995-5BE6A48D19B6}" type="pres">
      <dgm:prSet presAssocID="{A77F6BF0-8681-4C55-BC7D-65529F2EBEBC}" presName="linNode" presStyleCnt="0"/>
      <dgm:spPr/>
    </dgm:pt>
    <dgm:pt modelId="{28CDE7DF-FAFF-4853-84DD-74E4D96D0AE4}" type="pres">
      <dgm:prSet presAssocID="{A77F6BF0-8681-4C55-BC7D-65529F2EBEBC}" presName="parentShp" presStyleLbl="node1" presStyleIdx="1" presStyleCnt="2">
        <dgm:presLayoutVars>
          <dgm:bulletEnabled val="1"/>
        </dgm:presLayoutVars>
      </dgm:prSet>
      <dgm:spPr/>
    </dgm:pt>
    <dgm:pt modelId="{9F4A5DB6-9472-4EAF-A355-5D84D1F05668}" type="pres">
      <dgm:prSet presAssocID="{A77F6BF0-8681-4C55-BC7D-65529F2EBEBC}" presName="childShp" presStyleLbl="bgAccFollowNode1" presStyleIdx="1" presStyleCnt="2">
        <dgm:presLayoutVars>
          <dgm:bulletEnabled val="1"/>
        </dgm:presLayoutVars>
      </dgm:prSet>
      <dgm:spPr/>
    </dgm:pt>
  </dgm:ptLst>
  <dgm:cxnLst>
    <dgm:cxn modelId="{B749FF1A-0852-4C83-B5A5-BF33723D6939}" srcId="{6395C7A2-5419-4BAB-9639-2B5C0D7246FA}" destId="{A77F6BF0-8681-4C55-BC7D-65529F2EBEBC}" srcOrd="1" destOrd="0" parTransId="{559705BA-405D-48DD-A2B2-B877C7EE5003}" sibTransId="{5F2263C1-5C77-4852-9030-B9D05B8EC3D2}"/>
    <dgm:cxn modelId="{09F5181B-52FA-4DCD-AA1D-A03137A2FD9A}" srcId="{23D4BEB1-1A6B-43C0-8FB2-01AD9E540B8C}" destId="{D27F3274-92C7-4A97-8829-FA8F75DF8DDA}" srcOrd="1" destOrd="0" parTransId="{308C54E7-65EB-40D6-A8C9-B609D2720860}" sibTransId="{CD287610-301B-4EBE-9401-3BA7FD9B02DE}"/>
    <dgm:cxn modelId="{5B53322C-9D97-4D58-A282-3DD3CCC9FBC3}" type="presOf" srcId="{243200CC-911A-428E-9647-0A865688547D}" destId="{9F4A5DB6-9472-4EAF-A355-5D84D1F05668}" srcOrd="0" destOrd="6" presId="urn:microsoft.com/office/officeart/2005/8/layout/vList6"/>
    <dgm:cxn modelId="{D2738841-0DA4-401C-AC79-1C9454A6842A}" type="presOf" srcId="{4532A62F-ECF4-433A-BDCC-6FD4741512BC}" destId="{9F4A5DB6-9472-4EAF-A355-5D84D1F05668}" srcOrd="0" destOrd="3" presId="urn:microsoft.com/office/officeart/2005/8/layout/vList6"/>
    <dgm:cxn modelId="{E2AB8066-1960-4F57-95E2-E535E64B7E1A}" srcId="{A77F6BF0-8681-4C55-BC7D-65529F2EBEBC}" destId="{243200CC-911A-428E-9647-0A865688547D}" srcOrd="6" destOrd="0" parTransId="{1A38446F-6255-43BA-AFE6-1CDA5B8FAB67}" sibTransId="{8BD4412F-CFB3-48A5-9771-89CBD60C3026}"/>
    <dgm:cxn modelId="{C1F61549-6923-4E46-B2E4-50ED10224B2D}" type="presOf" srcId="{35E53F0B-30B7-4D0A-A66E-0CE506B953CD}" destId="{9F4A5DB6-9472-4EAF-A355-5D84D1F05668}" srcOrd="0" destOrd="2" presId="urn:microsoft.com/office/officeart/2005/8/layout/vList6"/>
    <dgm:cxn modelId="{2F703C6C-0789-4463-9EB0-7712BD409C28}" type="presOf" srcId="{6395C7A2-5419-4BAB-9639-2B5C0D7246FA}" destId="{C978EF36-EE1F-45BC-B416-072485EFA0E3}" srcOrd="0" destOrd="0" presId="urn:microsoft.com/office/officeart/2005/8/layout/vList6"/>
    <dgm:cxn modelId="{7B3F1C50-2BD5-4F83-B479-7B7CD07CBB78}" type="presOf" srcId="{23D4BEB1-1A6B-43C0-8FB2-01AD9E540B8C}" destId="{45A52B25-7F7C-46CB-AD66-FFF0C021BAAF}" srcOrd="0" destOrd="0" presId="urn:microsoft.com/office/officeart/2005/8/layout/vList6"/>
    <dgm:cxn modelId="{30CA6E75-81BC-4ABF-8D9E-692B2B902330}" srcId="{A77F6BF0-8681-4C55-BC7D-65529F2EBEBC}" destId="{9898C645-8E5F-4541-8A88-D7912D3CEE05}" srcOrd="0" destOrd="0" parTransId="{45E2E10D-71AB-4690-A590-5FA7EC10B18E}" sibTransId="{C52D162D-5071-4BD8-96E2-54D012C44CAA}"/>
    <dgm:cxn modelId="{57FB9B7A-F74E-4263-A94D-73D8664FDB43}" srcId="{A77F6BF0-8681-4C55-BC7D-65529F2EBEBC}" destId="{8B67BB71-9168-4ACE-B0E7-828D70FD8BDA}" srcOrd="5" destOrd="0" parTransId="{70BB163E-7ECA-444E-AC62-632FB6AAD6B5}" sibTransId="{C84C960F-7E42-49A7-9F83-CDAEA3FFE2FF}"/>
    <dgm:cxn modelId="{BCA7527B-67FE-4DC0-971B-541253651375}" type="presOf" srcId="{D7BC43CB-13B0-4B1F-9710-E24B1298F5C1}" destId="{9F4A5DB6-9472-4EAF-A355-5D84D1F05668}" srcOrd="0" destOrd="1" presId="urn:microsoft.com/office/officeart/2005/8/layout/vList6"/>
    <dgm:cxn modelId="{60FD827C-4939-4976-B89D-18D48570BD23}" type="presOf" srcId="{D27F3274-92C7-4A97-8829-FA8F75DF8DDA}" destId="{56D98EB4-7463-4DF9-B4E0-7FAD411A02E3}" srcOrd="0" destOrd="1" presId="urn:microsoft.com/office/officeart/2005/8/layout/vList6"/>
    <dgm:cxn modelId="{09B7A99B-53F6-40EB-859A-C9D12BB0276A}" type="presOf" srcId="{683D9CCC-026D-4732-A1A8-FE319C249625}" destId="{9F4A5DB6-9472-4EAF-A355-5D84D1F05668}" srcOrd="0" destOrd="4" presId="urn:microsoft.com/office/officeart/2005/8/layout/vList6"/>
    <dgm:cxn modelId="{583209A2-3CC3-4752-8D4A-AB1A338C3FBE}" type="presOf" srcId="{9898C645-8E5F-4541-8A88-D7912D3CEE05}" destId="{9F4A5DB6-9472-4EAF-A355-5D84D1F05668}" srcOrd="0" destOrd="0" presId="urn:microsoft.com/office/officeart/2005/8/layout/vList6"/>
    <dgm:cxn modelId="{6CF2DCCA-BE30-48E4-9447-5BD7183BBBA7}" srcId="{A77F6BF0-8681-4C55-BC7D-65529F2EBEBC}" destId="{4532A62F-ECF4-433A-BDCC-6FD4741512BC}" srcOrd="3" destOrd="0" parTransId="{BD190E44-2788-44D9-BE22-CD48CFEEF111}" sibTransId="{D960221D-68A2-4407-B7EF-78B02DA58059}"/>
    <dgm:cxn modelId="{980237CD-0333-45B9-A3EB-491342D32448}" type="presOf" srcId="{6AECE0B9-7389-4385-AAED-57133CDC8A25}" destId="{56D98EB4-7463-4DF9-B4E0-7FAD411A02E3}" srcOrd="0" destOrd="0" presId="urn:microsoft.com/office/officeart/2005/8/layout/vList6"/>
    <dgm:cxn modelId="{45B41FCF-8C76-4184-AE9D-F902B3D2AF79}" srcId="{A77F6BF0-8681-4C55-BC7D-65529F2EBEBC}" destId="{D7BC43CB-13B0-4B1F-9710-E24B1298F5C1}" srcOrd="1" destOrd="0" parTransId="{7CD0E964-788C-407E-9C9A-CE8A988D8539}" sibTransId="{6957C53B-F512-4F8B-A4EE-9C764171D3E4}"/>
    <dgm:cxn modelId="{C648AECF-58C1-478C-A9BE-E273F849A3F3}" srcId="{6395C7A2-5419-4BAB-9639-2B5C0D7246FA}" destId="{23D4BEB1-1A6B-43C0-8FB2-01AD9E540B8C}" srcOrd="0" destOrd="0" parTransId="{EB04B006-C763-41A3-BCA8-A147999C6A79}" sibTransId="{B8A75E9A-FCCA-4443-9E37-E6DAEF6C2678}"/>
    <dgm:cxn modelId="{12A58DD2-E591-4028-B410-F881F5F8B324}" srcId="{A77F6BF0-8681-4C55-BC7D-65529F2EBEBC}" destId="{35E53F0B-30B7-4D0A-A66E-0CE506B953CD}" srcOrd="2" destOrd="0" parTransId="{D5722203-2A7A-4D94-9FFF-A39380CF4413}" sibTransId="{9D30E148-90BA-405F-9FC2-51EB9A1582F8}"/>
    <dgm:cxn modelId="{E9D5B2E6-295B-48C8-8509-14A8C2D74626}" type="presOf" srcId="{8B67BB71-9168-4ACE-B0E7-828D70FD8BDA}" destId="{9F4A5DB6-9472-4EAF-A355-5D84D1F05668}" srcOrd="0" destOrd="5" presId="urn:microsoft.com/office/officeart/2005/8/layout/vList6"/>
    <dgm:cxn modelId="{0AD4BEE6-8626-45B9-9CC7-D592805BD1F1}" srcId="{A77F6BF0-8681-4C55-BC7D-65529F2EBEBC}" destId="{683D9CCC-026D-4732-A1A8-FE319C249625}" srcOrd="4" destOrd="0" parTransId="{EDDA2320-4D0C-46C0-AA58-E625100A2A8D}" sibTransId="{DB00E8A7-4CD4-4768-9A8C-74E4F97C7537}"/>
    <dgm:cxn modelId="{284764E8-C7D9-4DA5-B5DB-8AB0CDD8F545}" type="presOf" srcId="{A77F6BF0-8681-4C55-BC7D-65529F2EBEBC}" destId="{28CDE7DF-FAFF-4853-84DD-74E4D96D0AE4}" srcOrd="0" destOrd="0" presId="urn:microsoft.com/office/officeart/2005/8/layout/vList6"/>
    <dgm:cxn modelId="{E48EBDEC-86A6-4D8B-B19C-1A1EDF5F7789}" srcId="{23D4BEB1-1A6B-43C0-8FB2-01AD9E540B8C}" destId="{6AECE0B9-7389-4385-AAED-57133CDC8A25}" srcOrd="0" destOrd="0" parTransId="{15ED2D8C-4884-4961-B149-83C11CEA3F3A}" sibTransId="{11478A26-3988-4B3D-A5AC-C991D52B7CDD}"/>
    <dgm:cxn modelId="{38073CDB-143F-4566-B7F4-56F8122D676C}" type="presParOf" srcId="{C978EF36-EE1F-45BC-B416-072485EFA0E3}" destId="{3AE82DDD-EB6C-4D65-A6D8-E39339214807}" srcOrd="0" destOrd="0" presId="urn:microsoft.com/office/officeart/2005/8/layout/vList6"/>
    <dgm:cxn modelId="{E9A05495-F486-4F30-A457-A809C290E3E8}" type="presParOf" srcId="{3AE82DDD-EB6C-4D65-A6D8-E39339214807}" destId="{45A52B25-7F7C-46CB-AD66-FFF0C021BAAF}" srcOrd="0" destOrd="0" presId="urn:microsoft.com/office/officeart/2005/8/layout/vList6"/>
    <dgm:cxn modelId="{5CC1C567-E458-4D88-9772-6B63E5DE8226}" type="presParOf" srcId="{3AE82DDD-EB6C-4D65-A6D8-E39339214807}" destId="{56D98EB4-7463-4DF9-B4E0-7FAD411A02E3}" srcOrd="1" destOrd="0" presId="urn:microsoft.com/office/officeart/2005/8/layout/vList6"/>
    <dgm:cxn modelId="{AA2FF120-33F4-4AD8-B1CE-FAD66AAE53BB}" type="presParOf" srcId="{C978EF36-EE1F-45BC-B416-072485EFA0E3}" destId="{A875ADBE-F6A5-4CB0-BA9C-CB5B2A603AC7}" srcOrd="1" destOrd="0" presId="urn:microsoft.com/office/officeart/2005/8/layout/vList6"/>
    <dgm:cxn modelId="{9B4240BC-B485-447B-8049-D4CADBAC6792}" type="presParOf" srcId="{C978EF36-EE1F-45BC-B416-072485EFA0E3}" destId="{26F558BC-EBB0-4B8B-9995-5BE6A48D19B6}" srcOrd="2" destOrd="0" presId="urn:microsoft.com/office/officeart/2005/8/layout/vList6"/>
    <dgm:cxn modelId="{872511F8-E470-46A3-BC72-A4AE80B1C0F6}" type="presParOf" srcId="{26F558BC-EBB0-4B8B-9995-5BE6A48D19B6}" destId="{28CDE7DF-FAFF-4853-84DD-74E4D96D0AE4}" srcOrd="0" destOrd="0" presId="urn:microsoft.com/office/officeart/2005/8/layout/vList6"/>
    <dgm:cxn modelId="{CB4ED681-B4E4-477D-A52F-6EDDE441C2D1}" type="presParOf" srcId="{26F558BC-EBB0-4B8B-9995-5BE6A48D19B6}" destId="{9F4A5DB6-9472-4EAF-A355-5D84D1F0566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5EB365E-53DD-4568-B7A5-1D1DD396400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3BCB1EF-6898-4111-AACE-84972D6C2A13}">
      <dgm:prSet phldrT="[Texto]" custT="1"/>
      <dgm:spPr/>
      <dgm:t>
        <a:bodyPr/>
        <a:lstStyle/>
        <a:p>
          <a:r>
            <a:rPr lang="es-MX" sz="1600" dirty="0">
              <a:latin typeface="Arial" panose="020B0604020202020204" pitchFamily="34" charset="0"/>
              <a:cs typeface="Arial" panose="020B0604020202020204" pitchFamily="34" charset="0"/>
            </a:rPr>
            <a:t>CLASIFICACIÓN</a:t>
          </a:r>
          <a:endParaRPr lang="es-CL" sz="1600" dirty="0">
            <a:latin typeface="Arial" panose="020B0604020202020204" pitchFamily="34" charset="0"/>
            <a:cs typeface="Arial" panose="020B0604020202020204" pitchFamily="34" charset="0"/>
          </a:endParaRPr>
        </a:p>
      </dgm:t>
    </dgm:pt>
    <dgm:pt modelId="{969A8C98-BBAB-47A9-95EF-072226734A3A}" type="parTrans" cxnId="{1647B353-138C-49E5-BDE4-91F658B103E5}">
      <dgm:prSet/>
      <dgm:spPr/>
      <dgm:t>
        <a:bodyPr/>
        <a:lstStyle/>
        <a:p>
          <a:endParaRPr lang="es-CL"/>
        </a:p>
      </dgm:t>
    </dgm:pt>
    <dgm:pt modelId="{1A1084C8-F414-45F8-857E-87389468F7DD}" type="sibTrans" cxnId="{1647B353-138C-49E5-BDE4-91F658B103E5}">
      <dgm:prSet/>
      <dgm:spPr/>
      <dgm:t>
        <a:bodyPr/>
        <a:lstStyle/>
        <a:p>
          <a:endParaRPr lang="es-CL"/>
        </a:p>
      </dgm:t>
    </dgm:pt>
    <dgm:pt modelId="{F2B7325C-6316-4ACD-B498-EACB9A6D8EEF}">
      <dgm:prSet phldrT="[Texto]" custT="1"/>
      <dgm:spPr/>
      <dgm:t>
        <a:bodyPr/>
        <a:lstStyle/>
        <a:p>
          <a:r>
            <a:rPr lang="es-MX" sz="1400" dirty="0">
              <a:latin typeface="Arial" panose="020B0604020202020204" pitchFamily="34" charset="0"/>
              <a:cs typeface="Arial" panose="020B0604020202020204" pitchFamily="34" charset="0"/>
            </a:rPr>
            <a:t>Escritas o consuetudinarias</a:t>
          </a:r>
          <a:endParaRPr lang="es-CL" sz="1400" dirty="0">
            <a:latin typeface="Arial" panose="020B0604020202020204" pitchFamily="34" charset="0"/>
            <a:cs typeface="Arial" panose="020B0604020202020204" pitchFamily="34" charset="0"/>
          </a:endParaRPr>
        </a:p>
      </dgm:t>
    </dgm:pt>
    <dgm:pt modelId="{942FC69D-C15F-428D-9C43-A0301DF7F6C3}" type="parTrans" cxnId="{9E058913-7172-4722-BCF4-4167B0922768}">
      <dgm:prSet/>
      <dgm:spPr/>
      <dgm:t>
        <a:bodyPr/>
        <a:lstStyle/>
        <a:p>
          <a:endParaRPr lang="es-CL"/>
        </a:p>
      </dgm:t>
    </dgm:pt>
    <dgm:pt modelId="{31E6C433-7763-4728-B6D3-6C0E2426DFDE}" type="sibTrans" cxnId="{9E058913-7172-4722-BCF4-4167B0922768}">
      <dgm:prSet/>
      <dgm:spPr/>
      <dgm:t>
        <a:bodyPr/>
        <a:lstStyle/>
        <a:p>
          <a:endParaRPr lang="es-CL"/>
        </a:p>
      </dgm:t>
    </dgm:pt>
    <dgm:pt modelId="{A3B5874D-2556-4503-8543-8D60BB0EA18E}">
      <dgm:prSet phldrT="[Texto]" custT="1"/>
      <dgm:spPr/>
      <dgm:t>
        <a:bodyPr/>
        <a:lstStyle/>
        <a:p>
          <a:r>
            <a:rPr lang="es-MX" sz="1200" u="sng" dirty="0">
              <a:latin typeface="Arial" panose="020B0604020202020204" pitchFamily="34" charset="0"/>
              <a:cs typeface="Arial" panose="020B0604020202020204" pitchFamily="34" charset="0"/>
            </a:rPr>
            <a:t>Escritas</a:t>
          </a:r>
        </a:p>
        <a:p>
          <a:r>
            <a:rPr lang="es-MX" sz="1200" dirty="0">
              <a:latin typeface="Arial" panose="020B0604020202020204" pitchFamily="34" charset="0"/>
              <a:cs typeface="Arial" panose="020B0604020202020204" pitchFamily="34" charset="0"/>
            </a:rPr>
            <a:t>Se plasman en un texto</a:t>
          </a:r>
          <a:endParaRPr lang="es-CL" sz="1200" dirty="0">
            <a:latin typeface="Arial" panose="020B0604020202020204" pitchFamily="34" charset="0"/>
            <a:cs typeface="Arial" panose="020B0604020202020204" pitchFamily="34" charset="0"/>
          </a:endParaRPr>
        </a:p>
      </dgm:t>
    </dgm:pt>
    <dgm:pt modelId="{6636F3E6-D064-474D-AA17-40472ADD2668}" type="parTrans" cxnId="{914D95B2-96F0-4A91-87E2-D184794BB5CD}">
      <dgm:prSet/>
      <dgm:spPr/>
      <dgm:t>
        <a:bodyPr/>
        <a:lstStyle/>
        <a:p>
          <a:endParaRPr lang="es-CL"/>
        </a:p>
      </dgm:t>
    </dgm:pt>
    <dgm:pt modelId="{A55076AE-8156-4C0C-AC2F-6548BE033228}" type="sibTrans" cxnId="{914D95B2-96F0-4A91-87E2-D184794BB5CD}">
      <dgm:prSet/>
      <dgm:spPr/>
      <dgm:t>
        <a:bodyPr/>
        <a:lstStyle/>
        <a:p>
          <a:endParaRPr lang="es-CL"/>
        </a:p>
      </dgm:t>
    </dgm:pt>
    <dgm:pt modelId="{BA8BA472-3592-42DE-BA29-B656D6BCD185}">
      <dgm:prSet phldrT="[Texto]" custT="1"/>
      <dgm:spPr/>
      <dgm:t>
        <a:bodyPr/>
        <a:lstStyle/>
        <a:p>
          <a:r>
            <a:rPr lang="es-MX" sz="1100" u="sng" dirty="0">
              <a:latin typeface="Arial" panose="020B0604020202020204" pitchFamily="34" charset="0"/>
              <a:cs typeface="Arial" panose="020B0604020202020204" pitchFamily="34" charset="0"/>
            </a:rPr>
            <a:t>Consuetudinarias</a:t>
          </a:r>
        </a:p>
        <a:p>
          <a:r>
            <a:rPr lang="es-CL" sz="1200" dirty="0">
              <a:latin typeface="Arial" panose="020B0604020202020204" pitchFamily="34" charset="0"/>
              <a:cs typeface="Arial" panose="020B0604020202020204" pitchFamily="34" charset="0"/>
            </a:rPr>
            <a:t>Forman según evolucionan las instituciones del </a:t>
          </a:r>
          <a:r>
            <a:rPr lang="es-CL" sz="1200" dirty="0" err="1">
              <a:latin typeface="Arial" panose="020B0604020202020204" pitchFamily="34" charset="0"/>
              <a:cs typeface="Arial" panose="020B0604020202020204" pitchFamily="34" charset="0"/>
            </a:rPr>
            <a:t>E°</a:t>
          </a:r>
          <a:r>
            <a:rPr lang="es-CL" sz="1200" dirty="0">
              <a:latin typeface="Arial" panose="020B0604020202020204" pitchFamily="34" charset="0"/>
              <a:cs typeface="Arial" panose="020B0604020202020204" pitchFamily="34" charset="0"/>
            </a:rPr>
            <a:t>  y de la práctica constante (uso y tradición</a:t>
          </a:r>
        </a:p>
      </dgm:t>
    </dgm:pt>
    <dgm:pt modelId="{B258871D-C3AC-4ED4-A3EB-72A63B56B451}" type="parTrans" cxnId="{05640471-E9D2-47CB-9C97-3F613157EE9B}">
      <dgm:prSet/>
      <dgm:spPr/>
      <dgm:t>
        <a:bodyPr/>
        <a:lstStyle/>
        <a:p>
          <a:endParaRPr lang="es-CL"/>
        </a:p>
      </dgm:t>
    </dgm:pt>
    <dgm:pt modelId="{3E58A353-2BCD-421F-9C06-DB77784F8B81}" type="sibTrans" cxnId="{05640471-E9D2-47CB-9C97-3F613157EE9B}">
      <dgm:prSet/>
      <dgm:spPr/>
      <dgm:t>
        <a:bodyPr/>
        <a:lstStyle/>
        <a:p>
          <a:endParaRPr lang="es-CL"/>
        </a:p>
      </dgm:t>
    </dgm:pt>
    <dgm:pt modelId="{431DADAC-B2B4-46FE-8ADC-338C85E1748F}">
      <dgm:prSet phldrT="[Texto]" custT="1"/>
      <dgm:spPr/>
      <dgm:t>
        <a:bodyPr/>
        <a:lstStyle/>
        <a:p>
          <a:r>
            <a:rPr lang="es-MX" sz="1400" dirty="0">
              <a:latin typeface="Arial" panose="020B0604020202020204" pitchFamily="34" charset="0"/>
              <a:cs typeface="Arial" panose="020B0604020202020204" pitchFamily="34" charset="0"/>
            </a:rPr>
            <a:t>Breves o desarrolladas</a:t>
          </a:r>
          <a:endParaRPr lang="es-CL" sz="1400" dirty="0">
            <a:latin typeface="Arial" panose="020B0604020202020204" pitchFamily="34" charset="0"/>
            <a:cs typeface="Arial" panose="020B0604020202020204" pitchFamily="34" charset="0"/>
          </a:endParaRPr>
        </a:p>
      </dgm:t>
    </dgm:pt>
    <dgm:pt modelId="{051D6EA6-3061-4264-9CE3-D9F173641B02}" type="parTrans" cxnId="{554FE9F3-282C-424A-AF50-F8974B194221}">
      <dgm:prSet/>
      <dgm:spPr/>
      <dgm:t>
        <a:bodyPr/>
        <a:lstStyle/>
        <a:p>
          <a:endParaRPr lang="es-CL"/>
        </a:p>
      </dgm:t>
    </dgm:pt>
    <dgm:pt modelId="{FBB88129-DBFA-4F86-A88B-23874574DE0F}" type="sibTrans" cxnId="{554FE9F3-282C-424A-AF50-F8974B194221}">
      <dgm:prSet/>
      <dgm:spPr/>
      <dgm:t>
        <a:bodyPr/>
        <a:lstStyle/>
        <a:p>
          <a:endParaRPr lang="es-CL"/>
        </a:p>
      </dgm:t>
    </dgm:pt>
    <dgm:pt modelId="{6AA870A2-BF31-4F5C-A0A3-CBB1A33220C0}">
      <dgm:prSet phldrT="[Texto]" custT="1"/>
      <dgm:spPr/>
      <dgm:t>
        <a:bodyPr/>
        <a:lstStyle/>
        <a:p>
          <a:r>
            <a:rPr lang="es-MX" sz="1200" u="sng" dirty="0">
              <a:latin typeface="Arial" panose="020B0604020202020204" pitchFamily="34" charset="0"/>
              <a:cs typeface="Arial" panose="020B0604020202020204" pitchFamily="34" charset="0"/>
            </a:rPr>
            <a:t>Flexibles</a:t>
          </a:r>
        </a:p>
        <a:p>
          <a:r>
            <a:rPr lang="es-MX" sz="1200" dirty="0">
              <a:latin typeface="Arial" panose="020B0604020202020204" pitchFamily="34" charset="0"/>
              <a:cs typeface="Arial" panose="020B0604020202020204" pitchFamily="34" charset="0"/>
            </a:rPr>
            <a:t>Se modifica igual que una ley</a:t>
          </a:r>
          <a:endParaRPr lang="es-CL" sz="1200" dirty="0">
            <a:latin typeface="Arial" panose="020B0604020202020204" pitchFamily="34" charset="0"/>
            <a:cs typeface="Arial" panose="020B0604020202020204" pitchFamily="34" charset="0"/>
          </a:endParaRPr>
        </a:p>
      </dgm:t>
    </dgm:pt>
    <dgm:pt modelId="{A0A6DF84-71C5-409B-B3D4-85B8C702F0F4}" type="parTrans" cxnId="{A77B22B0-4739-48EB-B1E0-AB6F15F07686}">
      <dgm:prSet/>
      <dgm:spPr/>
      <dgm:t>
        <a:bodyPr/>
        <a:lstStyle/>
        <a:p>
          <a:endParaRPr lang="es-CL"/>
        </a:p>
      </dgm:t>
    </dgm:pt>
    <dgm:pt modelId="{5E42B398-05C5-4D6F-8835-6E3DA305E082}" type="sibTrans" cxnId="{A77B22B0-4739-48EB-B1E0-AB6F15F07686}">
      <dgm:prSet/>
      <dgm:spPr/>
      <dgm:t>
        <a:bodyPr/>
        <a:lstStyle/>
        <a:p>
          <a:endParaRPr lang="es-CL"/>
        </a:p>
      </dgm:t>
    </dgm:pt>
    <dgm:pt modelId="{2DB91D2B-3C31-4CF2-B244-867CA1820236}">
      <dgm:prSet phldrT="[Texto]" custT="1"/>
      <dgm:spPr/>
      <dgm:t>
        <a:bodyPr/>
        <a:lstStyle/>
        <a:p>
          <a:r>
            <a:rPr lang="es-MX" sz="1000" dirty="0"/>
            <a:t> </a:t>
          </a:r>
          <a:r>
            <a:rPr lang="es-MX" sz="1400" dirty="0">
              <a:latin typeface="Arial" panose="020B0604020202020204" pitchFamily="34" charset="0"/>
              <a:cs typeface="Arial" panose="020B0604020202020204" pitchFamily="34" charset="0"/>
            </a:rPr>
            <a:t>Flexibles o rígidas</a:t>
          </a:r>
          <a:endParaRPr lang="es-CL" sz="1000" dirty="0">
            <a:latin typeface="Arial" panose="020B0604020202020204" pitchFamily="34" charset="0"/>
            <a:cs typeface="Arial" panose="020B0604020202020204" pitchFamily="34" charset="0"/>
          </a:endParaRPr>
        </a:p>
      </dgm:t>
    </dgm:pt>
    <dgm:pt modelId="{390A106D-3925-478F-A2FB-ACD6B7235E2F}" type="parTrans" cxnId="{304D92E8-DD7E-446D-BCFD-A95163F179B0}">
      <dgm:prSet/>
      <dgm:spPr/>
      <dgm:t>
        <a:bodyPr/>
        <a:lstStyle/>
        <a:p>
          <a:endParaRPr lang="es-CL"/>
        </a:p>
      </dgm:t>
    </dgm:pt>
    <dgm:pt modelId="{E67C4ABA-4058-4B9A-8BAE-44430A82FB58}" type="sibTrans" cxnId="{304D92E8-DD7E-446D-BCFD-A95163F179B0}">
      <dgm:prSet/>
      <dgm:spPr/>
      <dgm:t>
        <a:bodyPr/>
        <a:lstStyle/>
        <a:p>
          <a:endParaRPr lang="es-CL"/>
        </a:p>
      </dgm:t>
    </dgm:pt>
    <dgm:pt modelId="{43E826FF-44F4-4174-8FB9-2021F8E858D3}">
      <dgm:prSet custT="1"/>
      <dgm:spPr/>
      <dgm:t>
        <a:bodyPr/>
        <a:lstStyle/>
        <a:p>
          <a:r>
            <a:rPr lang="es-MX" sz="1200" u="sng" dirty="0">
              <a:latin typeface="Arial" panose="020B0604020202020204" pitchFamily="34" charset="0"/>
              <a:cs typeface="Arial" panose="020B0604020202020204" pitchFamily="34" charset="0"/>
            </a:rPr>
            <a:t>Breves</a:t>
          </a:r>
        </a:p>
        <a:p>
          <a:r>
            <a:rPr lang="es-MX" sz="1200" dirty="0">
              <a:latin typeface="Arial" panose="020B0604020202020204" pitchFamily="34" charset="0"/>
              <a:cs typeface="Arial" panose="020B0604020202020204" pitchFamily="34" charset="0"/>
            </a:rPr>
            <a:t>Esquema fundamental</a:t>
          </a:r>
          <a:endParaRPr lang="es-CL" sz="1200" dirty="0">
            <a:latin typeface="Arial" panose="020B0604020202020204" pitchFamily="34" charset="0"/>
            <a:cs typeface="Arial" panose="020B0604020202020204" pitchFamily="34" charset="0"/>
          </a:endParaRPr>
        </a:p>
      </dgm:t>
    </dgm:pt>
    <dgm:pt modelId="{9C5C1DD6-FB06-4F11-94FC-10F71853ABF6}" type="parTrans" cxnId="{AA398358-557E-4D14-9F33-F93BE1AE589C}">
      <dgm:prSet/>
      <dgm:spPr/>
      <dgm:t>
        <a:bodyPr/>
        <a:lstStyle/>
        <a:p>
          <a:endParaRPr lang="es-CL"/>
        </a:p>
      </dgm:t>
    </dgm:pt>
    <dgm:pt modelId="{10C2855B-073B-43F1-A4D1-7DF8C08BDA6C}" type="sibTrans" cxnId="{AA398358-557E-4D14-9F33-F93BE1AE589C}">
      <dgm:prSet/>
      <dgm:spPr/>
      <dgm:t>
        <a:bodyPr/>
        <a:lstStyle/>
        <a:p>
          <a:endParaRPr lang="es-CL"/>
        </a:p>
      </dgm:t>
    </dgm:pt>
    <dgm:pt modelId="{CAB71879-0DD3-4D9F-9ACB-52B3BC7AB3DB}">
      <dgm:prSet custT="1"/>
      <dgm:spPr/>
      <dgm:t>
        <a:bodyPr/>
        <a:lstStyle/>
        <a:p>
          <a:r>
            <a:rPr lang="es-MX" sz="1200" u="sng" dirty="0">
              <a:latin typeface="Arial" panose="020B0604020202020204" pitchFamily="34" charset="0"/>
              <a:cs typeface="Arial" panose="020B0604020202020204" pitchFamily="34" charset="0"/>
            </a:rPr>
            <a:t>Desarrolladas</a:t>
          </a:r>
        </a:p>
        <a:p>
          <a:r>
            <a:rPr lang="es-MX" sz="1200" dirty="0">
              <a:latin typeface="Arial" panose="020B0604020202020204" pitchFamily="34" charset="0"/>
              <a:cs typeface="Arial" panose="020B0604020202020204" pitchFamily="34" charset="0"/>
            </a:rPr>
            <a:t>Muchos artículos</a:t>
          </a:r>
          <a:endParaRPr lang="es-CL" sz="1200" dirty="0">
            <a:latin typeface="Arial" panose="020B0604020202020204" pitchFamily="34" charset="0"/>
            <a:cs typeface="Arial" panose="020B0604020202020204" pitchFamily="34" charset="0"/>
          </a:endParaRPr>
        </a:p>
      </dgm:t>
    </dgm:pt>
    <dgm:pt modelId="{9EA938F0-80CB-41E5-8528-DFE6CBC8B3D4}" type="parTrans" cxnId="{ACCCD466-3B06-4A9B-8FB0-B0D50BECB6FA}">
      <dgm:prSet/>
      <dgm:spPr/>
      <dgm:t>
        <a:bodyPr/>
        <a:lstStyle/>
        <a:p>
          <a:endParaRPr lang="es-CL"/>
        </a:p>
      </dgm:t>
    </dgm:pt>
    <dgm:pt modelId="{444DC2EA-3F04-4715-88DA-6F08E0CE516D}" type="sibTrans" cxnId="{ACCCD466-3B06-4A9B-8FB0-B0D50BECB6FA}">
      <dgm:prSet/>
      <dgm:spPr/>
      <dgm:t>
        <a:bodyPr/>
        <a:lstStyle/>
        <a:p>
          <a:endParaRPr lang="es-CL"/>
        </a:p>
      </dgm:t>
    </dgm:pt>
    <dgm:pt modelId="{2F1FDB96-6966-4166-8872-DCA27115E04F}">
      <dgm:prSet custT="1">
        <dgm:style>
          <a:lnRef idx="1">
            <a:schemeClr val="accent1"/>
          </a:lnRef>
          <a:fillRef idx="2">
            <a:schemeClr val="accent1"/>
          </a:fillRef>
          <a:effectRef idx="1">
            <a:schemeClr val="accent1"/>
          </a:effectRef>
          <a:fontRef idx="minor">
            <a:schemeClr val="dk1"/>
          </a:fontRef>
        </dgm:style>
      </dgm:prSet>
      <dgm:spPr/>
      <dgm:t>
        <a:bodyPr/>
        <a:lstStyle/>
        <a:p>
          <a:r>
            <a:rPr lang="es-MX" sz="1200" u="sng" dirty="0">
              <a:latin typeface="Arial" panose="020B0604020202020204" pitchFamily="34" charset="0"/>
              <a:cs typeface="Arial" panose="020B0604020202020204" pitchFamily="34" charset="0"/>
            </a:rPr>
            <a:t>Rígidas</a:t>
          </a:r>
        </a:p>
        <a:p>
          <a:r>
            <a:rPr lang="es-MX" sz="1200" dirty="0">
              <a:latin typeface="Arial" panose="020B0604020202020204" pitchFamily="34" charset="0"/>
              <a:cs typeface="Arial" panose="020B0604020202020204" pitchFamily="34" charset="0"/>
            </a:rPr>
            <a:t>Establecen procedimientos  (obstáculos técnicos)</a:t>
          </a:r>
          <a:endParaRPr lang="es-CL" sz="1200" dirty="0">
            <a:latin typeface="Arial" panose="020B0604020202020204" pitchFamily="34" charset="0"/>
            <a:cs typeface="Arial" panose="020B0604020202020204" pitchFamily="34" charset="0"/>
          </a:endParaRPr>
        </a:p>
      </dgm:t>
    </dgm:pt>
    <dgm:pt modelId="{72DD0C6A-582E-40CE-A238-883C1373815C}" type="parTrans" cxnId="{EF95F8B6-E891-48A4-9921-2AC02720D0DD}">
      <dgm:prSet/>
      <dgm:spPr/>
      <dgm:t>
        <a:bodyPr/>
        <a:lstStyle/>
        <a:p>
          <a:endParaRPr lang="es-CL"/>
        </a:p>
      </dgm:t>
    </dgm:pt>
    <dgm:pt modelId="{09F02D20-C5B0-410E-AA00-1A59D6FD5AE5}" type="sibTrans" cxnId="{EF95F8B6-E891-48A4-9921-2AC02720D0DD}">
      <dgm:prSet/>
      <dgm:spPr/>
      <dgm:t>
        <a:bodyPr/>
        <a:lstStyle/>
        <a:p>
          <a:endParaRPr lang="es-CL"/>
        </a:p>
      </dgm:t>
    </dgm:pt>
    <dgm:pt modelId="{4B11DAD8-62C2-4A33-B59F-DE70969DAFDD}">
      <dgm:prSet custT="1"/>
      <dgm:spPr/>
      <dgm:t>
        <a:bodyPr/>
        <a:lstStyle/>
        <a:p>
          <a:r>
            <a:rPr lang="es-MX" sz="1800" dirty="0">
              <a:latin typeface="Arial" panose="020B0604020202020204" pitchFamily="34" charset="0"/>
              <a:cs typeface="Arial" panose="020B0604020202020204" pitchFamily="34" charset="0"/>
            </a:rPr>
            <a:t>VER LEY 21.533</a:t>
          </a:r>
          <a:endParaRPr lang="es-CL" sz="1800" dirty="0">
            <a:latin typeface="Arial" panose="020B0604020202020204" pitchFamily="34" charset="0"/>
            <a:cs typeface="Arial" panose="020B0604020202020204" pitchFamily="34" charset="0"/>
          </a:endParaRPr>
        </a:p>
      </dgm:t>
    </dgm:pt>
    <dgm:pt modelId="{A847904C-FE3F-4B33-A1D0-5E9E91FDEA3C}" type="parTrans" cxnId="{816CA5E5-3D1E-45BB-8C90-05E5B8A65469}">
      <dgm:prSet/>
      <dgm:spPr/>
      <dgm:t>
        <a:bodyPr/>
        <a:lstStyle/>
        <a:p>
          <a:endParaRPr lang="es-CL"/>
        </a:p>
      </dgm:t>
    </dgm:pt>
    <dgm:pt modelId="{6EA6386A-772A-4A71-A6C7-E8EFDDDDF3BD}" type="sibTrans" cxnId="{816CA5E5-3D1E-45BB-8C90-05E5B8A65469}">
      <dgm:prSet/>
      <dgm:spPr/>
      <dgm:t>
        <a:bodyPr/>
        <a:lstStyle/>
        <a:p>
          <a:endParaRPr lang="es-CL"/>
        </a:p>
      </dgm:t>
    </dgm:pt>
    <dgm:pt modelId="{2A1887D9-948B-42D2-87AA-2576DFBA65BA}" type="pres">
      <dgm:prSet presAssocID="{85EB365E-53DD-4568-B7A5-1D1DD396400C}" presName="hierChild1" presStyleCnt="0">
        <dgm:presLayoutVars>
          <dgm:chPref val="1"/>
          <dgm:dir/>
          <dgm:animOne val="branch"/>
          <dgm:animLvl val="lvl"/>
          <dgm:resizeHandles/>
        </dgm:presLayoutVars>
      </dgm:prSet>
      <dgm:spPr/>
    </dgm:pt>
    <dgm:pt modelId="{8E1A3D68-F6E6-4A94-9E02-6E2633662FC3}" type="pres">
      <dgm:prSet presAssocID="{F3BCB1EF-6898-4111-AACE-84972D6C2A13}" presName="hierRoot1" presStyleCnt="0"/>
      <dgm:spPr/>
    </dgm:pt>
    <dgm:pt modelId="{668B2402-B716-4A24-9E34-833CE48EF06A}" type="pres">
      <dgm:prSet presAssocID="{F3BCB1EF-6898-4111-AACE-84972D6C2A13}" presName="composite" presStyleCnt="0"/>
      <dgm:spPr/>
    </dgm:pt>
    <dgm:pt modelId="{E14487A8-183F-483C-8D80-8AF27BFD90AC}" type="pres">
      <dgm:prSet presAssocID="{F3BCB1EF-6898-4111-AACE-84972D6C2A13}" presName="background" presStyleLbl="node0" presStyleIdx="0" presStyleCnt="1"/>
      <dgm:spPr/>
    </dgm:pt>
    <dgm:pt modelId="{2B1B372B-9E4D-4A6B-AA03-6B4BE1A0DD97}" type="pres">
      <dgm:prSet presAssocID="{F3BCB1EF-6898-4111-AACE-84972D6C2A13}" presName="text" presStyleLbl="fgAcc0" presStyleIdx="0" presStyleCnt="1" custScaleX="127009">
        <dgm:presLayoutVars>
          <dgm:chPref val="3"/>
        </dgm:presLayoutVars>
      </dgm:prSet>
      <dgm:spPr/>
    </dgm:pt>
    <dgm:pt modelId="{68B9DC7A-D3BD-4C2E-9C3B-48915C49B32D}" type="pres">
      <dgm:prSet presAssocID="{F3BCB1EF-6898-4111-AACE-84972D6C2A13}" presName="hierChild2" presStyleCnt="0"/>
      <dgm:spPr/>
    </dgm:pt>
    <dgm:pt modelId="{2B945245-2EE0-4F19-8535-A80876978FEF}" type="pres">
      <dgm:prSet presAssocID="{942FC69D-C15F-428D-9C43-A0301DF7F6C3}" presName="Name10" presStyleLbl="parChTrans1D2" presStyleIdx="0" presStyleCnt="3"/>
      <dgm:spPr/>
    </dgm:pt>
    <dgm:pt modelId="{87D61029-09D4-45B4-BD26-111E9DD8BC22}" type="pres">
      <dgm:prSet presAssocID="{F2B7325C-6316-4ACD-B498-EACB9A6D8EEF}" presName="hierRoot2" presStyleCnt="0"/>
      <dgm:spPr/>
    </dgm:pt>
    <dgm:pt modelId="{06D6B0AF-53D3-4B4A-A9EE-944785A1CBE8}" type="pres">
      <dgm:prSet presAssocID="{F2B7325C-6316-4ACD-B498-EACB9A6D8EEF}" presName="composite2" presStyleCnt="0"/>
      <dgm:spPr/>
    </dgm:pt>
    <dgm:pt modelId="{6F919675-3E0A-4B4C-9A6C-8E01DFCEFCD4}" type="pres">
      <dgm:prSet presAssocID="{F2B7325C-6316-4ACD-B498-EACB9A6D8EEF}" presName="background2" presStyleLbl="node2" presStyleIdx="0" presStyleCnt="3"/>
      <dgm:spPr/>
    </dgm:pt>
    <dgm:pt modelId="{648C0797-CBA4-475D-B3F8-4540DBC38030}" type="pres">
      <dgm:prSet presAssocID="{F2B7325C-6316-4ACD-B498-EACB9A6D8EEF}" presName="text2" presStyleLbl="fgAcc2" presStyleIdx="0" presStyleCnt="3">
        <dgm:presLayoutVars>
          <dgm:chPref val="3"/>
        </dgm:presLayoutVars>
      </dgm:prSet>
      <dgm:spPr/>
    </dgm:pt>
    <dgm:pt modelId="{694DE694-F818-4DDC-97B4-2CFD6C16D0E0}" type="pres">
      <dgm:prSet presAssocID="{F2B7325C-6316-4ACD-B498-EACB9A6D8EEF}" presName="hierChild3" presStyleCnt="0"/>
      <dgm:spPr/>
    </dgm:pt>
    <dgm:pt modelId="{DF20C09F-F877-402A-B4BA-D61A990255ED}" type="pres">
      <dgm:prSet presAssocID="{6636F3E6-D064-474D-AA17-40472ADD2668}" presName="Name17" presStyleLbl="parChTrans1D3" presStyleIdx="0" presStyleCnt="6"/>
      <dgm:spPr/>
    </dgm:pt>
    <dgm:pt modelId="{1964D774-3491-4511-A452-81F8DE240450}" type="pres">
      <dgm:prSet presAssocID="{A3B5874D-2556-4503-8543-8D60BB0EA18E}" presName="hierRoot3" presStyleCnt="0"/>
      <dgm:spPr/>
    </dgm:pt>
    <dgm:pt modelId="{6C6405DC-17F6-44AD-B35F-427281D677B2}" type="pres">
      <dgm:prSet presAssocID="{A3B5874D-2556-4503-8543-8D60BB0EA18E}" presName="composite3" presStyleCnt="0"/>
      <dgm:spPr/>
    </dgm:pt>
    <dgm:pt modelId="{1F1AF68E-8B1C-4B1B-BEEE-D66892FB33EE}" type="pres">
      <dgm:prSet presAssocID="{A3B5874D-2556-4503-8543-8D60BB0EA18E}" presName="background3" presStyleLbl="node3" presStyleIdx="0" presStyleCnt="6"/>
      <dgm:spPr/>
    </dgm:pt>
    <dgm:pt modelId="{4F073966-39E7-4B6A-AB2A-96AF5BE98ACE}" type="pres">
      <dgm:prSet presAssocID="{A3B5874D-2556-4503-8543-8D60BB0EA18E}" presName="text3" presStyleLbl="fgAcc3" presStyleIdx="0" presStyleCnt="6" custLinFactNeighborX="2869">
        <dgm:presLayoutVars>
          <dgm:chPref val="3"/>
        </dgm:presLayoutVars>
      </dgm:prSet>
      <dgm:spPr/>
    </dgm:pt>
    <dgm:pt modelId="{31963D7C-7887-4355-9099-6AFD83B88573}" type="pres">
      <dgm:prSet presAssocID="{A3B5874D-2556-4503-8543-8D60BB0EA18E}" presName="hierChild4" presStyleCnt="0"/>
      <dgm:spPr/>
    </dgm:pt>
    <dgm:pt modelId="{4CF403E3-A0B6-4844-B97F-21A6FFF239E1}" type="pres">
      <dgm:prSet presAssocID="{B258871D-C3AC-4ED4-A3EB-72A63B56B451}" presName="Name17" presStyleLbl="parChTrans1D3" presStyleIdx="1" presStyleCnt="6"/>
      <dgm:spPr/>
    </dgm:pt>
    <dgm:pt modelId="{C7E6EFE4-1A5C-46B1-A187-86BFE9A4CF93}" type="pres">
      <dgm:prSet presAssocID="{BA8BA472-3592-42DE-BA29-B656D6BCD185}" presName="hierRoot3" presStyleCnt="0"/>
      <dgm:spPr/>
    </dgm:pt>
    <dgm:pt modelId="{BCB33B3F-296C-41DD-80ED-F531110685B3}" type="pres">
      <dgm:prSet presAssocID="{BA8BA472-3592-42DE-BA29-B656D6BCD185}" presName="composite3" presStyleCnt="0"/>
      <dgm:spPr/>
    </dgm:pt>
    <dgm:pt modelId="{0670EC38-B1C9-4F5D-934A-9A9660920D90}" type="pres">
      <dgm:prSet presAssocID="{BA8BA472-3592-42DE-BA29-B656D6BCD185}" presName="background3" presStyleLbl="node3" presStyleIdx="1" presStyleCnt="6"/>
      <dgm:spPr/>
    </dgm:pt>
    <dgm:pt modelId="{11D5D74B-DA7F-449D-8FFA-0EF29C547704}" type="pres">
      <dgm:prSet presAssocID="{BA8BA472-3592-42DE-BA29-B656D6BCD185}" presName="text3" presStyleLbl="fgAcc3" presStyleIdx="1" presStyleCnt="6" custScaleX="118068" custScaleY="126822">
        <dgm:presLayoutVars>
          <dgm:chPref val="3"/>
        </dgm:presLayoutVars>
      </dgm:prSet>
      <dgm:spPr/>
    </dgm:pt>
    <dgm:pt modelId="{96B6D813-A937-49C1-9A6F-A50DD3CC61AC}" type="pres">
      <dgm:prSet presAssocID="{BA8BA472-3592-42DE-BA29-B656D6BCD185}" presName="hierChild4" presStyleCnt="0"/>
      <dgm:spPr/>
    </dgm:pt>
    <dgm:pt modelId="{E74765AE-A662-4786-9326-2C2A9D651CD1}" type="pres">
      <dgm:prSet presAssocID="{051D6EA6-3061-4264-9CE3-D9F173641B02}" presName="Name10" presStyleLbl="parChTrans1D2" presStyleIdx="1" presStyleCnt="3"/>
      <dgm:spPr/>
    </dgm:pt>
    <dgm:pt modelId="{708C8C5E-6AA5-4843-91A6-2D85400D4399}" type="pres">
      <dgm:prSet presAssocID="{431DADAC-B2B4-46FE-8ADC-338C85E1748F}" presName="hierRoot2" presStyleCnt="0"/>
      <dgm:spPr/>
    </dgm:pt>
    <dgm:pt modelId="{C44DD028-C7AC-4A4C-AF40-3C0607FCAF0B}" type="pres">
      <dgm:prSet presAssocID="{431DADAC-B2B4-46FE-8ADC-338C85E1748F}" presName="composite2" presStyleCnt="0"/>
      <dgm:spPr/>
    </dgm:pt>
    <dgm:pt modelId="{C99C7737-776F-471F-9498-2C1D25627B29}" type="pres">
      <dgm:prSet presAssocID="{431DADAC-B2B4-46FE-8ADC-338C85E1748F}" presName="background2" presStyleLbl="node2" presStyleIdx="1" presStyleCnt="3"/>
      <dgm:spPr/>
    </dgm:pt>
    <dgm:pt modelId="{DE8255AB-6A13-4A12-B2DA-482BEE54B734}" type="pres">
      <dgm:prSet presAssocID="{431DADAC-B2B4-46FE-8ADC-338C85E1748F}" presName="text2" presStyleLbl="fgAcc2" presStyleIdx="1" presStyleCnt="3">
        <dgm:presLayoutVars>
          <dgm:chPref val="3"/>
        </dgm:presLayoutVars>
      </dgm:prSet>
      <dgm:spPr/>
    </dgm:pt>
    <dgm:pt modelId="{3D406384-75C2-4715-B6E1-F902C0A7DC3E}" type="pres">
      <dgm:prSet presAssocID="{431DADAC-B2B4-46FE-8ADC-338C85E1748F}" presName="hierChild3" presStyleCnt="0"/>
      <dgm:spPr/>
    </dgm:pt>
    <dgm:pt modelId="{1D4C3AED-50C0-4A43-91FB-13FC4310191C}" type="pres">
      <dgm:prSet presAssocID="{9C5C1DD6-FB06-4F11-94FC-10F71853ABF6}" presName="Name17" presStyleLbl="parChTrans1D3" presStyleIdx="2" presStyleCnt="6"/>
      <dgm:spPr/>
    </dgm:pt>
    <dgm:pt modelId="{62C7A970-3C68-40A4-BE2C-301173255A57}" type="pres">
      <dgm:prSet presAssocID="{43E826FF-44F4-4174-8FB9-2021F8E858D3}" presName="hierRoot3" presStyleCnt="0"/>
      <dgm:spPr/>
    </dgm:pt>
    <dgm:pt modelId="{15971D76-BE76-433A-A72E-9D12771BEA12}" type="pres">
      <dgm:prSet presAssocID="{43E826FF-44F4-4174-8FB9-2021F8E858D3}" presName="composite3" presStyleCnt="0"/>
      <dgm:spPr/>
    </dgm:pt>
    <dgm:pt modelId="{AF297FDD-DD2F-4248-B74D-12D856793192}" type="pres">
      <dgm:prSet presAssocID="{43E826FF-44F4-4174-8FB9-2021F8E858D3}" presName="background3" presStyleLbl="node3" presStyleIdx="2" presStyleCnt="6"/>
      <dgm:spPr/>
    </dgm:pt>
    <dgm:pt modelId="{03602FCA-1391-47FE-BAEC-10EAC0C6A291}" type="pres">
      <dgm:prSet presAssocID="{43E826FF-44F4-4174-8FB9-2021F8E858D3}" presName="text3" presStyleLbl="fgAcc3" presStyleIdx="2" presStyleCnt="6">
        <dgm:presLayoutVars>
          <dgm:chPref val="3"/>
        </dgm:presLayoutVars>
      </dgm:prSet>
      <dgm:spPr/>
    </dgm:pt>
    <dgm:pt modelId="{0E3EBEB0-44DE-42DE-93DC-17B834DB1E7A}" type="pres">
      <dgm:prSet presAssocID="{43E826FF-44F4-4174-8FB9-2021F8E858D3}" presName="hierChild4" presStyleCnt="0"/>
      <dgm:spPr/>
    </dgm:pt>
    <dgm:pt modelId="{3F07E3D7-527B-415D-9F6F-4B62B045C8A6}" type="pres">
      <dgm:prSet presAssocID="{9EA938F0-80CB-41E5-8528-DFE6CBC8B3D4}" presName="Name17" presStyleLbl="parChTrans1D3" presStyleIdx="3" presStyleCnt="6"/>
      <dgm:spPr/>
    </dgm:pt>
    <dgm:pt modelId="{4D437AEA-05FA-4E13-BC43-BF9128FF306A}" type="pres">
      <dgm:prSet presAssocID="{CAB71879-0DD3-4D9F-9ACB-52B3BC7AB3DB}" presName="hierRoot3" presStyleCnt="0"/>
      <dgm:spPr/>
    </dgm:pt>
    <dgm:pt modelId="{97356CF2-F901-4D5C-814D-DDF9026702DF}" type="pres">
      <dgm:prSet presAssocID="{CAB71879-0DD3-4D9F-9ACB-52B3BC7AB3DB}" presName="composite3" presStyleCnt="0"/>
      <dgm:spPr/>
    </dgm:pt>
    <dgm:pt modelId="{CC5925B7-1586-4548-B98E-49FB9F19D494}" type="pres">
      <dgm:prSet presAssocID="{CAB71879-0DD3-4D9F-9ACB-52B3BC7AB3DB}" presName="background3" presStyleLbl="node3" presStyleIdx="3" presStyleCnt="6"/>
      <dgm:spPr/>
    </dgm:pt>
    <dgm:pt modelId="{69D11F9B-AD2E-41A6-9094-FD1EF7C90866}" type="pres">
      <dgm:prSet presAssocID="{CAB71879-0DD3-4D9F-9ACB-52B3BC7AB3DB}" presName="text3" presStyleLbl="fgAcc3" presStyleIdx="3" presStyleCnt="6">
        <dgm:presLayoutVars>
          <dgm:chPref val="3"/>
        </dgm:presLayoutVars>
      </dgm:prSet>
      <dgm:spPr/>
    </dgm:pt>
    <dgm:pt modelId="{2BC9EDC0-6E5C-42E6-917A-5D2EF5D72667}" type="pres">
      <dgm:prSet presAssocID="{CAB71879-0DD3-4D9F-9ACB-52B3BC7AB3DB}" presName="hierChild4" presStyleCnt="0"/>
      <dgm:spPr/>
    </dgm:pt>
    <dgm:pt modelId="{D603CFC1-BCB3-45B4-A091-B7D4C82BE2BD}" type="pres">
      <dgm:prSet presAssocID="{390A106D-3925-478F-A2FB-ACD6B7235E2F}" presName="Name10" presStyleLbl="parChTrans1D2" presStyleIdx="2" presStyleCnt="3"/>
      <dgm:spPr/>
    </dgm:pt>
    <dgm:pt modelId="{24A250E0-CEBB-457A-AC55-D069848A4A89}" type="pres">
      <dgm:prSet presAssocID="{2DB91D2B-3C31-4CF2-B244-867CA1820236}" presName="hierRoot2" presStyleCnt="0"/>
      <dgm:spPr/>
    </dgm:pt>
    <dgm:pt modelId="{4063B259-7B78-4429-B1DE-E2AFFB5A6DE1}" type="pres">
      <dgm:prSet presAssocID="{2DB91D2B-3C31-4CF2-B244-867CA1820236}" presName="composite2" presStyleCnt="0"/>
      <dgm:spPr/>
    </dgm:pt>
    <dgm:pt modelId="{306BAB6A-434E-4200-8831-207E95C16C89}" type="pres">
      <dgm:prSet presAssocID="{2DB91D2B-3C31-4CF2-B244-867CA1820236}" presName="background2" presStyleLbl="node2" presStyleIdx="2" presStyleCnt="3"/>
      <dgm:spPr/>
    </dgm:pt>
    <dgm:pt modelId="{B95765E5-26DC-49DE-8E1C-EED713994668}" type="pres">
      <dgm:prSet presAssocID="{2DB91D2B-3C31-4CF2-B244-867CA1820236}" presName="text2" presStyleLbl="fgAcc2" presStyleIdx="2" presStyleCnt="3">
        <dgm:presLayoutVars>
          <dgm:chPref val="3"/>
        </dgm:presLayoutVars>
      </dgm:prSet>
      <dgm:spPr/>
    </dgm:pt>
    <dgm:pt modelId="{17BD9371-500E-499C-8578-C05ED238B596}" type="pres">
      <dgm:prSet presAssocID="{2DB91D2B-3C31-4CF2-B244-867CA1820236}" presName="hierChild3" presStyleCnt="0"/>
      <dgm:spPr/>
    </dgm:pt>
    <dgm:pt modelId="{4F31A7B1-B849-45B0-A1BD-23F177EB321C}" type="pres">
      <dgm:prSet presAssocID="{A0A6DF84-71C5-409B-B3D4-85B8C702F0F4}" presName="Name17" presStyleLbl="parChTrans1D3" presStyleIdx="4" presStyleCnt="6"/>
      <dgm:spPr/>
    </dgm:pt>
    <dgm:pt modelId="{B3C31D89-3DED-4411-901D-F4C626827E18}" type="pres">
      <dgm:prSet presAssocID="{6AA870A2-BF31-4F5C-A0A3-CBB1A33220C0}" presName="hierRoot3" presStyleCnt="0"/>
      <dgm:spPr/>
    </dgm:pt>
    <dgm:pt modelId="{AA678130-89E5-4BCE-98A6-43245D0FC951}" type="pres">
      <dgm:prSet presAssocID="{6AA870A2-BF31-4F5C-A0A3-CBB1A33220C0}" presName="composite3" presStyleCnt="0"/>
      <dgm:spPr/>
    </dgm:pt>
    <dgm:pt modelId="{288AF8A3-10FF-4A29-9EA6-9450422496B1}" type="pres">
      <dgm:prSet presAssocID="{6AA870A2-BF31-4F5C-A0A3-CBB1A33220C0}" presName="background3" presStyleLbl="node3" presStyleIdx="4" presStyleCnt="6"/>
      <dgm:spPr/>
    </dgm:pt>
    <dgm:pt modelId="{F3028FB2-1713-4FD8-BF57-4571E7EDF6C6}" type="pres">
      <dgm:prSet presAssocID="{6AA870A2-BF31-4F5C-A0A3-CBB1A33220C0}" presName="text3" presStyleLbl="fgAcc3" presStyleIdx="4" presStyleCnt="6">
        <dgm:presLayoutVars>
          <dgm:chPref val="3"/>
        </dgm:presLayoutVars>
      </dgm:prSet>
      <dgm:spPr/>
    </dgm:pt>
    <dgm:pt modelId="{E2AA8237-868E-4188-94A8-5A1060D1920B}" type="pres">
      <dgm:prSet presAssocID="{6AA870A2-BF31-4F5C-A0A3-CBB1A33220C0}" presName="hierChild4" presStyleCnt="0"/>
      <dgm:spPr/>
    </dgm:pt>
    <dgm:pt modelId="{128626CD-8603-4C5D-AA1E-4B8AA9AAC931}" type="pres">
      <dgm:prSet presAssocID="{72DD0C6A-582E-40CE-A238-883C1373815C}" presName="Name17" presStyleLbl="parChTrans1D3" presStyleIdx="5" presStyleCnt="6"/>
      <dgm:spPr/>
    </dgm:pt>
    <dgm:pt modelId="{3F60D850-BA55-448C-B407-FABB39E885CA}" type="pres">
      <dgm:prSet presAssocID="{2F1FDB96-6966-4166-8872-DCA27115E04F}" presName="hierRoot3" presStyleCnt="0"/>
      <dgm:spPr/>
    </dgm:pt>
    <dgm:pt modelId="{4618EA3B-2DEA-45F6-8474-4C77E24FB381}" type="pres">
      <dgm:prSet presAssocID="{2F1FDB96-6966-4166-8872-DCA27115E04F}" presName="composite3" presStyleCnt="0"/>
      <dgm:spPr/>
    </dgm:pt>
    <dgm:pt modelId="{561498ED-E467-44DD-9607-94F646A4889D}" type="pres">
      <dgm:prSet presAssocID="{2F1FDB96-6966-4166-8872-DCA27115E04F}" presName="background3" presStyleLbl="node3" presStyleIdx="5" presStyleCnt="6"/>
      <dgm:spPr/>
    </dgm:pt>
    <dgm:pt modelId="{EE66DB88-09AC-4149-9EAA-8094ADD0EB8D}" type="pres">
      <dgm:prSet presAssocID="{2F1FDB96-6966-4166-8872-DCA27115E04F}" presName="text3" presStyleLbl="fgAcc3" presStyleIdx="5" presStyleCnt="6">
        <dgm:presLayoutVars>
          <dgm:chPref val="3"/>
        </dgm:presLayoutVars>
      </dgm:prSet>
      <dgm:spPr/>
    </dgm:pt>
    <dgm:pt modelId="{577678AF-13DF-4D57-A946-C2A4740A2721}" type="pres">
      <dgm:prSet presAssocID="{2F1FDB96-6966-4166-8872-DCA27115E04F}" presName="hierChild4" presStyleCnt="0"/>
      <dgm:spPr/>
    </dgm:pt>
    <dgm:pt modelId="{74AD582F-8723-443B-938A-FD06C0F700FB}" type="pres">
      <dgm:prSet presAssocID="{A847904C-FE3F-4B33-A1D0-5E9E91FDEA3C}" presName="Name23" presStyleLbl="parChTrans1D4" presStyleIdx="0" presStyleCnt="1"/>
      <dgm:spPr/>
    </dgm:pt>
    <dgm:pt modelId="{FECEDB67-105D-4AEE-872A-EC0AF74609DE}" type="pres">
      <dgm:prSet presAssocID="{4B11DAD8-62C2-4A33-B59F-DE70969DAFDD}" presName="hierRoot4" presStyleCnt="0"/>
      <dgm:spPr/>
    </dgm:pt>
    <dgm:pt modelId="{50665555-762C-406C-B1CA-B49EA8A03F2A}" type="pres">
      <dgm:prSet presAssocID="{4B11DAD8-62C2-4A33-B59F-DE70969DAFDD}" presName="composite4" presStyleCnt="0"/>
      <dgm:spPr/>
    </dgm:pt>
    <dgm:pt modelId="{37C8A949-0052-4545-B536-C7FE197584F8}" type="pres">
      <dgm:prSet presAssocID="{4B11DAD8-62C2-4A33-B59F-DE70969DAFDD}" presName="background4" presStyleLbl="node4" presStyleIdx="0" presStyleCnt="1"/>
      <dgm:spPr/>
    </dgm:pt>
    <dgm:pt modelId="{CBD42A5C-7A0F-4865-979B-16103E6DD806}" type="pres">
      <dgm:prSet presAssocID="{4B11DAD8-62C2-4A33-B59F-DE70969DAFDD}" presName="text4" presStyleLbl="fgAcc4" presStyleIdx="0" presStyleCnt="1">
        <dgm:presLayoutVars>
          <dgm:chPref val="3"/>
        </dgm:presLayoutVars>
      </dgm:prSet>
      <dgm:spPr/>
    </dgm:pt>
    <dgm:pt modelId="{1E8246C4-C28A-49C6-A19A-22D4A149E103}" type="pres">
      <dgm:prSet presAssocID="{4B11DAD8-62C2-4A33-B59F-DE70969DAFDD}" presName="hierChild5" presStyleCnt="0"/>
      <dgm:spPr/>
    </dgm:pt>
  </dgm:ptLst>
  <dgm:cxnLst>
    <dgm:cxn modelId="{1E68C409-EC6A-4BE1-A547-CF1C078B65D0}" type="presOf" srcId="{6636F3E6-D064-474D-AA17-40472ADD2668}" destId="{DF20C09F-F877-402A-B4BA-D61A990255ED}" srcOrd="0" destOrd="0" presId="urn:microsoft.com/office/officeart/2005/8/layout/hierarchy1"/>
    <dgm:cxn modelId="{9E058913-7172-4722-BCF4-4167B0922768}" srcId="{F3BCB1EF-6898-4111-AACE-84972D6C2A13}" destId="{F2B7325C-6316-4ACD-B498-EACB9A6D8EEF}" srcOrd="0" destOrd="0" parTransId="{942FC69D-C15F-428D-9C43-A0301DF7F6C3}" sibTransId="{31E6C433-7763-4728-B6D3-6C0E2426DFDE}"/>
    <dgm:cxn modelId="{3101E41A-9122-41F0-93CF-5FCC533B3FE4}" type="presOf" srcId="{72DD0C6A-582E-40CE-A238-883C1373815C}" destId="{128626CD-8603-4C5D-AA1E-4B8AA9AAC931}" srcOrd="0" destOrd="0" presId="urn:microsoft.com/office/officeart/2005/8/layout/hierarchy1"/>
    <dgm:cxn modelId="{12A35A28-F382-4035-ACAE-B275200D8976}" type="presOf" srcId="{4B11DAD8-62C2-4A33-B59F-DE70969DAFDD}" destId="{CBD42A5C-7A0F-4865-979B-16103E6DD806}" srcOrd="0" destOrd="0" presId="urn:microsoft.com/office/officeart/2005/8/layout/hierarchy1"/>
    <dgm:cxn modelId="{AD2DD72A-3063-4994-B540-EFFCBABF57A4}" type="presOf" srcId="{A847904C-FE3F-4B33-A1D0-5E9E91FDEA3C}" destId="{74AD582F-8723-443B-938A-FD06C0F700FB}" srcOrd="0" destOrd="0" presId="urn:microsoft.com/office/officeart/2005/8/layout/hierarchy1"/>
    <dgm:cxn modelId="{3A69A634-E63E-42E4-8F4D-F1A4055B0DFB}" type="presOf" srcId="{A3B5874D-2556-4503-8543-8D60BB0EA18E}" destId="{4F073966-39E7-4B6A-AB2A-96AF5BE98ACE}" srcOrd="0" destOrd="0" presId="urn:microsoft.com/office/officeart/2005/8/layout/hierarchy1"/>
    <dgm:cxn modelId="{7F093E5D-3597-4093-905C-DCDC8DD6E94E}" type="presOf" srcId="{2DB91D2B-3C31-4CF2-B244-867CA1820236}" destId="{B95765E5-26DC-49DE-8E1C-EED713994668}" srcOrd="0" destOrd="0" presId="urn:microsoft.com/office/officeart/2005/8/layout/hierarchy1"/>
    <dgm:cxn modelId="{ACCCD466-3B06-4A9B-8FB0-B0D50BECB6FA}" srcId="{431DADAC-B2B4-46FE-8ADC-338C85E1748F}" destId="{CAB71879-0DD3-4D9F-9ACB-52B3BC7AB3DB}" srcOrd="1" destOrd="0" parTransId="{9EA938F0-80CB-41E5-8528-DFE6CBC8B3D4}" sibTransId="{444DC2EA-3F04-4715-88DA-6F08E0CE516D}"/>
    <dgm:cxn modelId="{517E056A-23F2-4592-B92E-CE34A3AECEC1}" type="presOf" srcId="{85EB365E-53DD-4568-B7A5-1D1DD396400C}" destId="{2A1887D9-948B-42D2-87AA-2576DFBA65BA}" srcOrd="0" destOrd="0" presId="urn:microsoft.com/office/officeart/2005/8/layout/hierarchy1"/>
    <dgm:cxn modelId="{2098BA4A-568A-4C9C-AC6C-DD79A3D94D06}" type="presOf" srcId="{9C5C1DD6-FB06-4F11-94FC-10F71853ABF6}" destId="{1D4C3AED-50C0-4A43-91FB-13FC4310191C}" srcOrd="0" destOrd="0" presId="urn:microsoft.com/office/officeart/2005/8/layout/hierarchy1"/>
    <dgm:cxn modelId="{05640471-E9D2-47CB-9C97-3F613157EE9B}" srcId="{F2B7325C-6316-4ACD-B498-EACB9A6D8EEF}" destId="{BA8BA472-3592-42DE-BA29-B656D6BCD185}" srcOrd="1" destOrd="0" parTransId="{B258871D-C3AC-4ED4-A3EB-72A63B56B451}" sibTransId="{3E58A353-2BCD-421F-9C06-DB77784F8B81}"/>
    <dgm:cxn modelId="{1647B353-138C-49E5-BDE4-91F658B103E5}" srcId="{85EB365E-53DD-4568-B7A5-1D1DD396400C}" destId="{F3BCB1EF-6898-4111-AACE-84972D6C2A13}" srcOrd="0" destOrd="0" parTransId="{969A8C98-BBAB-47A9-95EF-072226734A3A}" sibTransId="{1A1084C8-F414-45F8-857E-87389468F7DD}"/>
    <dgm:cxn modelId="{AA398358-557E-4D14-9F33-F93BE1AE589C}" srcId="{431DADAC-B2B4-46FE-8ADC-338C85E1748F}" destId="{43E826FF-44F4-4174-8FB9-2021F8E858D3}" srcOrd="0" destOrd="0" parTransId="{9C5C1DD6-FB06-4F11-94FC-10F71853ABF6}" sibTransId="{10C2855B-073B-43F1-A4D1-7DF8C08BDA6C}"/>
    <dgm:cxn modelId="{8F1CEA7D-52D8-428F-A0EE-CBC3081A5B81}" type="presOf" srcId="{B258871D-C3AC-4ED4-A3EB-72A63B56B451}" destId="{4CF403E3-A0B6-4844-B97F-21A6FFF239E1}" srcOrd="0" destOrd="0" presId="urn:microsoft.com/office/officeart/2005/8/layout/hierarchy1"/>
    <dgm:cxn modelId="{2CDB1781-6F74-482E-943F-E77D56A6D563}" type="presOf" srcId="{43E826FF-44F4-4174-8FB9-2021F8E858D3}" destId="{03602FCA-1391-47FE-BAEC-10EAC0C6A291}" srcOrd="0" destOrd="0" presId="urn:microsoft.com/office/officeart/2005/8/layout/hierarchy1"/>
    <dgm:cxn modelId="{7058E281-D1EA-4A4C-A9A2-964F246A49FD}" type="presOf" srcId="{051D6EA6-3061-4264-9CE3-D9F173641B02}" destId="{E74765AE-A662-4786-9326-2C2A9D651CD1}" srcOrd="0" destOrd="0" presId="urn:microsoft.com/office/officeart/2005/8/layout/hierarchy1"/>
    <dgm:cxn modelId="{6DDE5696-05B1-4270-A5C2-7722A61DAE4D}" type="presOf" srcId="{A0A6DF84-71C5-409B-B3D4-85B8C702F0F4}" destId="{4F31A7B1-B849-45B0-A1BD-23F177EB321C}" srcOrd="0" destOrd="0" presId="urn:microsoft.com/office/officeart/2005/8/layout/hierarchy1"/>
    <dgm:cxn modelId="{35A351A6-C906-4CC1-B30E-F3583CF50775}" type="presOf" srcId="{9EA938F0-80CB-41E5-8528-DFE6CBC8B3D4}" destId="{3F07E3D7-527B-415D-9F6F-4B62B045C8A6}" srcOrd="0" destOrd="0" presId="urn:microsoft.com/office/officeart/2005/8/layout/hierarchy1"/>
    <dgm:cxn modelId="{DC9570A8-03C4-42B1-9CB1-9AF0B1CB3E7F}" type="presOf" srcId="{2F1FDB96-6966-4166-8872-DCA27115E04F}" destId="{EE66DB88-09AC-4149-9EAA-8094ADD0EB8D}" srcOrd="0" destOrd="0" presId="urn:microsoft.com/office/officeart/2005/8/layout/hierarchy1"/>
    <dgm:cxn modelId="{A77B22B0-4739-48EB-B1E0-AB6F15F07686}" srcId="{2DB91D2B-3C31-4CF2-B244-867CA1820236}" destId="{6AA870A2-BF31-4F5C-A0A3-CBB1A33220C0}" srcOrd="0" destOrd="0" parTransId="{A0A6DF84-71C5-409B-B3D4-85B8C702F0F4}" sibTransId="{5E42B398-05C5-4D6F-8835-6E3DA305E082}"/>
    <dgm:cxn modelId="{914D95B2-96F0-4A91-87E2-D184794BB5CD}" srcId="{F2B7325C-6316-4ACD-B498-EACB9A6D8EEF}" destId="{A3B5874D-2556-4503-8543-8D60BB0EA18E}" srcOrd="0" destOrd="0" parTransId="{6636F3E6-D064-474D-AA17-40472ADD2668}" sibTransId="{A55076AE-8156-4C0C-AC2F-6548BE033228}"/>
    <dgm:cxn modelId="{088B2CB5-FBFE-47CC-BD4F-0520B8DA50ED}" type="presOf" srcId="{BA8BA472-3592-42DE-BA29-B656D6BCD185}" destId="{11D5D74B-DA7F-449D-8FFA-0EF29C547704}" srcOrd="0" destOrd="0" presId="urn:microsoft.com/office/officeart/2005/8/layout/hierarchy1"/>
    <dgm:cxn modelId="{1640E3B5-7A59-44C2-A8E2-913305BB15C4}" type="presOf" srcId="{6AA870A2-BF31-4F5C-A0A3-CBB1A33220C0}" destId="{F3028FB2-1713-4FD8-BF57-4571E7EDF6C6}" srcOrd="0" destOrd="0" presId="urn:microsoft.com/office/officeart/2005/8/layout/hierarchy1"/>
    <dgm:cxn modelId="{EF95F8B6-E891-48A4-9921-2AC02720D0DD}" srcId="{2DB91D2B-3C31-4CF2-B244-867CA1820236}" destId="{2F1FDB96-6966-4166-8872-DCA27115E04F}" srcOrd="1" destOrd="0" parTransId="{72DD0C6A-582E-40CE-A238-883C1373815C}" sibTransId="{09F02D20-C5B0-410E-AA00-1A59D6FD5AE5}"/>
    <dgm:cxn modelId="{F11DA6B8-E459-4AAC-91AE-3776E9609F02}" type="presOf" srcId="{390A106D-3925-478F-A2FB-ACD6B7235E2F}" destId="{D603CFC1-BCB3-45B4-A091-B7D4C82BE2BD}" srcOrd="0" destOrd="0" presId="urn:microsoft.com/office/officeart/2005/8/layout/hierarchy1"/>
    <dgm:cxn modelId="{022BC5BD-DC05-474D-8925-B3ED6F651DCC}" type="presOf" srcId="{F3BCB1EF-6898-4111-AACE-84972D6C2A13}" destId="{2B1B372B-9E4D-4A6B-AA03-6B4BE1A0DD97}" srcOrd="0" destOrd="0" presId="urn:microsoft.com/office/officeart/2005/8/layout/hierarchy1"/>
    <dgm:cxn modelId="{BCA253C2-5A7F-4FE6-89F2-9E45D93A9AF0}" type="presOf" srcId="{942FC69D-C15F-428D-9C43-A0301DF7F6C3}" destId="{2B945245-2EE0-4F19-8535-A80876978FEF}" srcOrd="0" destOrd="0" presId="urn:microsoft.com/office/officeart/2005/8/layout/hierarchy1"/>
    <dgm:cxn modelId="{1B5F49D4-0BAF-4274-B1D5-85DF4313E13D}" type="presOf" srcId="{431DADAC-B2B4-46FE-8ADC-338C85E1748F}" destId="{DE8255AB-6A13-4A12-B2DA-482BEE54B734}" srcOrd="0" destOrd="0" presId="urn:microsoft.com/office/officeart/2005/8/layout/hierarchy1"/>
    <dgm:cxn modelId="{816CA5E5-3D1E-45BB-8C90-05E5B8A65469}" srcId="{2F1FDB96-6966-4166-8872-DCA27115E04F}" destId="{4B11DAD8-62C2-4A33-B59F-DE70969DAFDD}" srcOrd="0" destOrd="0" parTransId="{A847904C-FE3F-4B33-A1D0-5E9E91FDEA3C}" sibTransId="{6EA6386A-772A-4A71-A6C7-E8EFDDDDF3BD}"/>
    <dgm:cxn modelId="{304D92E8-DD7E-446D-BCFD-A95163F179B0}" srcId="{F3BCB1EF-6898-4111-AACE-84972D6C2A13}" destId="{2DB91D2B-3C31-4CF2-B244-867CA1820236}" srcOrd="2" destOrd="0" parTransId="{390A106D-3925-478F-A2FB-ACD6B7235E2F}" sibTransId="{E67C4ABA-4058-4B9A-8BAE-44430A82FB58}"/>
    <dgm:cxn modelId="{554FE9F3-282C-424A-AF50-F8974B194221}" srcId="{F3BCB1EF-6898-4111-AACE-84972D6C2A13}" destId="{431DADAC-B2B4-46FE-8ADC-338C85E1748F}" srcOrd="1" destOrd="0" parTransId="{051D6EA6-3061-4264-9CE3-D9F173641B02}" sibTransId="{FBB88129-DBFA-4F86-A88B-23874574DE0F}"/>
    <dgm:cxn modelId="{D31FB7F7-B094-48F3-AE7E-A11F7FA6ED62}" type="presOf" srcId="{CAB71879-0DD3-4D9F-9ACB-52B3BC7AB3DB}" destId="{69D11F9B-AD2E-41A6-9094-FD1EF7C90866}" srcOrd="0" destOrd="0" presId="urn:microsoft.com/office/officeart/2005/8/layout/hierarchy1"/>
    <dgm:cxn modelId="{94C34CF9-1C9C-4FC9-B1DF-FC191C5E33ED}" type="presOf" srcId="{F2B7325C-6316-4ACD-B498-EACB9A6D8EEF}" destId="{648C0797-CBA4-475D-B3F8-4540DBC38030}" srcOrd="0" destOrd="0" presId="urn:microsoft.com/office/officeart/2005/8/layout/hierarchy1"/>
    <dgm:cxn modelId="{C3A30BF0-FC22-404D-B14C-E66A70DE2BB8}" type="presParOf" srcId="{2A1887D9-948B-42D2-87AA-2576DFBA65BA}" destId="{8E1A3D68-F6E6-4A94-9E02-6E2633662FC3}" srcOrd="0" destOrd="0" presId="urn:microsoft.com/office/officeart/2005/8/layout/hierarchy1"/>
    <dgm:cxn modelId="{F005CCC2-590F-492A-9497-3579A390610A}" type="presParOf" srcId="{8E1A3D68-F6E6-4A94-9E02-6E2633662FC3}" destId="{668B2402-B716-4A24-9E34-833CE48EF06A}" srcOrd="0" destOrd="0" presId="urn:microsoft.com/office/officeart/2005/8/layout/hierarchy1"/>
    <dgm:cxn modelId="{8AB39951-5FDA-439A-969B-02DB9F4D0905}" type="presParOf" srcId="{668B2402-B716-4A24-9E34-833CE48EF06A}" destId="{E14487A8-183F-483C-8D80-8AF27BFD90AC}" srcOrd="0" destOrd="0" presId="urn:microsoft.com/office/officeart/2005/8/layout/hierarchy1"/>
    <dgm:cxn modelId="{C8390BAD-3BF3-4652-A0B1-F0D68BCEC914}" type="presParOf" srcId="{668B2402-B716-4A24-9E34-833CE48EF06A}" destId="{2B1B372B-9E4D-4A6B-AA03-6B4BE1A0DD97}" srcOrd="1" destOrd="0" presId="urn:microsoft.com/office/officeart/2005/8/layout/hierarchy1"/>
    <dgm:cxn modelId="{7F5F1727-E012-438C-8B7A-033858B918B7}" type="presParOf" srcId="{8E1A3D68-F6E6-4A94-9E02-6E2633662FC3}" destId="{68B9DC7A-D3BD-4C2E-9C3B-48915C49B32D}" srcOrd="1" destOrd="0" presId="urn:microsoft.com/office/officeart/2005/8/layout/hierarchy1"/>
    <dgm:cxn modelId="{5AF2D17C-F191-49CA-8B18-922D34CDEC3C}" type="presParOf" srcId="{68B9DC7A-D3BD-4C2E-9C3B-48915C49B32D}" destId="{2B945245-2EE0-4F19-8535-A80876978FEF}" srcOrd="0" destOrd="0" presId="urn:microsoft.com/office/officeart/2005/8/layout/hierarchy1"/>
    <dgm:cxn modelId="{DB41F551-FAB7-4755-B716-80B7427DF93F}" type="presParOf" srcId="{68B9DC7A-D3BD-4C2E-9C3B-48915C49B32D}" destId="{87D61029-09D4-45B4-BD26-111E9DD8BC22}" srcOrd="1" destOrd="0" presId="urn:microsoft.com/office/officeart/2005/8/layout/hierarchy1"/>
    <dgm:cxn modelId="{E64F6F26-74EA-43B0-AA18-2F856826D5C8}" type="presParOf" srcId="{87D61029-09D4-45B4-BD26-111E9DD8BC22}" destId="{06D6B0AF-53D3-4B4A-A9EE-944785A1CBE8}" srcOrd="0" destOrd="0" presId="urn:microsoft.com/office/officeart/2005/8/layout/hierarchy1"/>
    <dgm:cxn modelId="{D94EB873-3EA1-441A-9100-94B03A0E9E7A}" type="presParOf" srcId="{06D6B0AF-53D3-4B4A-A9EE-944785A1CBE8}" destId="{6F919675-3E0A-4B4C-9A6C-8E01DFCEFCD4}" srcOrd="0" destOrd="0" presId="urn:microsoft.com/office/officeart/2005/8/layout/hierarchy1"/>
    <dgm:cxn modelId="{20873242-5752-4595-8257-1EAE75313D78}" type="presParOf" srcId="{06D6B0AF-53D3-4B4A-A9EE-944785A1CBE8}" destId="{648C0797-CBA4-475D-B3F8-4540DBC38030}" srcOrd="1" destOrd="0" presId="urn:microsoft.com/office/officeart/2005/8/layout/hierarchy1"/>
    <dgm:cxn modelId="{753A6168-B374-4C85-85B4-C11B8B970F39}" type="presParOf" srcId="{87D61029-09D4-45B4-BD26-111E9DD8BC22}" destId="{694DE694-F818-4DDC-97B4-2CFD6C16D0E0}" srcOrd="1" destOrd="0" presId="urn:microsoft.com/office/officeart/2005/8/layout/hierarchy1"/>
    <dgm:cxn modelId="{06137014-6EF0-45ED-92C6-6632E2787D59}" type="presParOf" srcId="{694DE694-F818-4DDC-97B4-2CFD6C16D0E0}" destId="{DF20C09F-F877-402A-B4BA-D61A990255ED}" srcOrd="0" destOrd="0" presId="urn:microsoft.com/office/officeart/2005/8/layout/hierarchy1"/>
    <dgm:cxn modelId="{F6A6D38D-0B7F-431C-8A6F-73D844F6A0CE}" type="presParOf" srcId="{694DE694-F818-4DDC-97B4-2CFD6C16D0E0}" destId="{1964D774-3491-4511-A452-81F8DE240450}" srcOrd="1" destOrd="0" presId="urn:microsoft.com/office/officeart/2005/8/layout/hierarchy1"/>
    <dgm:cxn modelId="{635226D9-2C24-4AA0-92E1-982FCF9E788B}" type="presParOf" srcId="{1964D774-3491-4511-A452-81F8DE240450}" destId="{6C6405DC-17F6-44AD-B35F-427281D677B2}" srcOrd="0" destOrd="0" presId="urn:microsoft.com/office/officeart/2005/8/layout/hierarchy1"/>
    <dgm:cxn modelId="{9DF3751C-50DD-4134-975D-355B8F148E93}" type="presParOf" srcId="{6C6405DC-17F6-44AD-B35F-427281D677B2}" destId="{1F1AF68E-8B1C-4B1B-BEEE-D66892FB33EE}" srcOrd="0" destOrd="0" presId="urn:microsoft.com/office/officeart/2005/8/layout/hierarchy1"/>
    <dgm:cxn modelId="{26AE3F7A-13E2-4B9A-8005-970B8302CC28}" type="presParOf" srcId="{6C6405DC-17F6-44AD-B35F-427281D677B2}" destId="{4F073966-39E7-4B6A-AB2A-96AF5BE98ACE}" srcOrd="1" destOrd="0" presId="urn:microsoft.com/office/officeart/2005/8/layout/hierarchy1"/>
    <dgm:cxn modelId="{1191688E-1318-44B9-92F2-840B88773233}" type="presParOf" srcId="{1964D774-3491-4511-A452-81F8DE240450}" destId="{31963D7C-7887-4355-9099-6AFD83B88573}" srcOrd="1" destOrd="0" presId="urn:microsoft.com/office/officeart/2005/8/layout/hierarchy1"/>
    <dgm:cxn modelId="{A1E4D41F-0193-43A4-ADBC-8D54686D9629}" type="presParOf" srcId="{694DE694-F818-4DDC-97B4-2CFD6C16D0E0}" destId="{4CF403E3-A0B6-4844-B97F-21A6FFF239E1}" srcOrd="2" destOrd="0" presId="urn:microsoft.com/office/officeart/2005/8/layout/hierarchy1"/>
    <dgm:cxn modelId="{60417361-B9D6-4125-BB49-0E1C79E170E4}" type="presParOf" srcId="{694DE694-F818-4DDC-97B4-2CFD6C16D0E0}" destId="{C7E6EFE4-1A5C-46B1-A187-86BFE9A4CF93}" srcOrd="3" destOrd="0" presId="urn:microsoft.com/office/officeart/2005/8/layout/hierarchy1"/>
    <dgm:cxn modelId="{273121E7-AB93-4872-A9B8-87B7856EAC0F}" type="presParOf" srcId="{C7E6EFE4-1A5C-46B1-A187-86BFE9A4CF93}" destId="{BCB33B3F-296C-41DD-80ED-F531110685B3}" srcOrd="0" destOrd="0" presId="urn:microsoft.com/office/officeart/2005/8/layout/hierarchy1"/>
    <dgm:cxn modelId="{C9F90792-C7ED-46A7-8AEE-E576CA8D2C7F}" type="presParOf" srcId="{BCB33B3F-296C-41DD-80ED-F531110685B3}" destId="{0670EC38-B1C9-4F5D-934A-9A9660920D90}" srcOrd="0" destOrd="0" presId="urn:microsoft.com/office/officeart/2005/8/layout/hierarchy1"/>
    <dgm:cxn modelId="{A3BDBB5B-AFA6-469A-8AFD-343B3DBBE385}" type="presParOf" srcId="{BCB33B3F-296C-41DD-80ED-F531110685B3}" destId="{11D5D74B-DA7F-449D-8FFA-0EF29C547704}" srcOrd="1" destOrd="0" presId="urn:microsoft.com/office/officeart/2005/8/layout/hierarchy1"/>
    <dgm:cxn modelId="{E07F0F5F-8B27-470D-BA7B-5294A91F6922}" type="presParOf" srcId="{C7E6EFE4-1A5C-46B1-A187-86BFE9A4CF93}" destId="{96B6D813-A937-49C1-9A6F-A50DD3CC61AC}" srcOrd="1" destOrd="0" presId="urn:microsoft.com/office/officeart/2005/8/layout/hierarchy1"/>
    <dgm:cxn modelId="{EFB3B948-7AC3-4383-9DC9-A37F3CF49842}" type="presParOf" srcId="{68B9DC7A-D3BD-4C2E-9C3B-48915C49B32D}" destId="{E74765AE-A662-4786-9326-2C2A9D651CD1}" srcOrd="2" destOrd="0" presId="urn:microsoft.com/office/officeart/2005/8/layout/hierarchy1"/>
    <dgm:cxn modelId="{44A33C2B-F95E-4F04-BBE8-41ED92FC40F5}" type="presParOf" srcId="{68B9DC7A-D3BD-4C2E-9C3B-48915C49B32D}" destId="{708C8C5E-6AA5-4843-91A6-2D85400D4399}" srcOrd="3" destOrd="0" presId="urn:microsoft.com/office/officeart/2005/8/layout/hierarchy1"/>
    <dgm:cxn modelId="{A556D2CF-B28F-4EC4-999B-3C6E29F6312C}" type="presParOf" srcId="{708C8C5E-6AA5-4843-91A6-2D85400D4399}" destId="{C44DD028-C7AC-4A4C-AF40-3C0607FCAF0B}" srcOrd="0" destOrd="0" presId="urn:microsoft.com/office/officeart/2005/8/layout/hierarchy1"/>
    <dgm:cxn modelId="{2FC69422-FE09-4236-A250-15310FBA68CB}" type="presParOf" srcId="{C44DD028-C7AC-4A4C-AF40-3C0607FCAF0B}" destId="{C99C7737-776F-471F-9498-2C1D25627B29}" srcOrd="0" destOrd="0" presId="urn:microsoft.com/office/officeart/2005/8/layout/hierarchy1"/>
    <dgm:cxn modelId="{2C931295-FE4C-4587-AA2D-BAA41D1A247E}" type="presParOf" srcId="{C44DD028-C7AC-4A4C-AF40-3C0607FCAF0B}" destId="{DE8255AB-6A13-4A12-B2DA-482BEE54B734}" srcOrd="1" destOrd="0" presId="urn:microsoft.com/office/officeart/2005/8/layout/hierarchy1"/>
    <dgm:cxn modelId="{BA9A7F48-16B9-4D1C-BFAF-94989BC208E5}" type="presParOf" srcId="{708C8C5E-6AA5-4843-91A6-2D85400D4399}" destId="{3D406384-75C2-4715-B6E1-F902C0A7DC3E}" srcOrd="1" destOrd="0" presId="urn:microsoft.com/office/officeart/2005/8/layout/hierarchy1"/>
    <dgm:cxn modelId="{E20B9C38-9172-4934-821C-159E63A9A3FF}" type="presParOf" srcId="{3D406384-75C2-4715-B6E1-F902C0A7DC3E}" destId="{1D4C3AED-50C0-4A43-91FB-13FC4310191C}" srcOrd="0" destOrd="0" presId="urn:microsoft.com/office/officeart/2005/8/layout/hierarchy1"/>
    <dgm:cxn modelId="{A2BA788A-A293-4273-AB38-D1F20CA30370}" type="presParOf" srcId="{3D406384-75C2-4715-B6E1-F902C0A7DC3E}" destId="{62C7A970-3C68-40A4-BE2C-301173255A57}" srcOrd="1" destOrd="0" presId="urn:microsoft.com/office/officeart/2005/8/layout/hierarchy1"/>
    <dgm:cxn modelId="{5BD1415F-0B02-4990-B46A-1C6DB9FBA082}" type="presParOf" srcId="{62C7A970-3C68-40A4-BE2C-301173255A57}" destId="{15971D76-BE76-433A-A72E-9D12771BEA12}" srcOrd="0" destOrd="0" presId="urn:microsoft.com/office/officeart/2005/8/layout/hierarchy1"/>
    <dgm:cxn modelId="{D6BF9D67-3C76-4617-BE96-4EBCBFB267E7}" type="presParOf" srcId="{15971D76-BE76-433A-A72E-9D12771BEA12}" destId="{AF297FDD-DD2F-4248-B74D-12D856793192}" srcOrd="0" destOrd="0" presId="urn:microsoft.com/office/officeart/2005/8/layout/hierarchy1"/>
    <dgm:cxn modelId="{0D7DED2B-3611-436B-9CB6-F21258338273}" type="presParOf" srcId="{15971D76-BE76-433A-A72E-9D12771BEA12}" destId="{03602FCA-1391-47FE-BAEC-10EAC0C6A291}" srcOrd="1" destOrd="0" presId="urn:microsoft.com/office/officeart/2005/8/layout/hierarchy1"/>
    <dgm:cxn modelId="{222F251F-F9DF-4E97-890E-7980472EDA02}" type="presParOf" srcId="{62C7A970-3C68-40A4-BE2C-301173255A57}" destId="{0E3EBEB0-44DE-42DE-93DC-17B834DB1E7A}" srcOrd="1" destOrd="0" presId="urn:microsoft.com/office/officeart/2005/8/layout/hierarchy1"/>
    <dgm:cxn modelId="{BE5AEABE-2EBF-4896-8EBD-BC4EDE31CC67}" type="presParOf" srcId="{3D406384-75C2-4715-B6E1-F902C0A7DC3E}" destId="{3F07E3D7-527B-415D-9F6F-4B62B045C8A6}" srcOrd="2" destOrd="0" presId="urn:microsoft.com/office/officeart/2005/8/layout/hierarchy1"/>
    <dgm:cxn modelId="{99B3535F-F663-4043-B711-342627F9FE4A}" type="presParOf" srcId="{3D406384-75C2-4715-B6E1-F902C0A7DC3E}" destId="{4D437AEA-05FA-4E13-BC43-BF9128FF306A}" srcOrd="3" destOrd="0" presId="urn:microsoft.com/office/officeart/2005/8/layout/hierarchy1"/>
    <dgm:cxn modelId="{7056EF61-D6C1-42CE-ADF7-152F684EAB8D}" type="presParOf" srcId="{4D437AEA-05FA-4E13-BC43-BF9128FF306A}" destId="{97356CF2-F901-4D5C-814D-DDF9026702DF}" srcOrd="0" destOrd="0" presId="urn:microsoft.com/office/officeart/2005/8/layout/hierarchy1"/>
    <dgm:cxn modelId="{C8427A5D-F2EF-4D42-BF0D-C92DAB69BE24}" type="presParOf" srcId="{97356CF2-F901-4D5C-814D-DDF9026702DF}" destId="{CC5925B7-1586-4548-B98E-49FB9F19D494}" srcOrd="0" destOrd="0" presId="urn:microsoft.com/office/officeart/2005/8/layout/hierarchy1"/>
    <dgm:cxn modelId="{40BEBBFE-CE75-42A0-BFD5-891AF8C88B3F}" type="presParOf" srcId="{97356CF2-F901-4D5C-814D-DDF9026702DF}" destId="{69D11F9B-AD2E-41A6-9094-FD1EF7C90866}" srcOrd="1" destOrd="0" presId="urn:microsoft.com/office/officeart/2005/8/layout/hierarchy1"/>
    <dgm:cxn modelId="{05276B1E-6E4C-4278-9654-A290B30A7A02}" type="presParOf" srcId="{4D437AEA-05FA-4E13-BC43-BF9128FF306A}" destId="{2BC9EDC0-6E5C-42E6-917A-5D2EF5D72667}" srcOrd="1" destOrd="0" presId="urn:microsoft.com/office/officeart/2005/8/layout/hierarchy1"/>
    <dgm:cxn modelId="{1BF68200-A7A0-4D4D-911F-4E1859E92EEC}" type="presParOf" srcId="{68B9DC7A-D3BD-4C2E-9C3B-48915C49B32D}" destId="{D603CFC1-BCB3-45B4-A091-B7D4C82BE2BD}" srcOrd="4" destOrd="0" presId="urn:microsoft.com/office/officeart/2005/8/layout/hierarchy1"/>
    <dgm:cxn modelId="{F93EA785-0FFF-4593-AAFD-726DDECD4E64}" type="presParOf" srcId="{68B9DC7A-D3BD-4C2E-9C3B-48915C49B32D}" destId="{24A250E0-CEBB-457A-AC55-D069848A4A89}" srcOrd="5" destOrd="0" presId="urn:microsoft.com/office/officeart/2005/8/layout/hierarchy1"/>
    <dgm:cxn modelId="{222D5E07-23CB-450A-8816-83D425C4D7DD}" type="presParOf" srcId="{24A250E0-CEBB-457A-AC55-D069848A4A89}" destId="{4063B259-7B78-4429-B1DE-E2AFFB5A6DE1}" srcOrd="0" destOrd="0" presId="urn:microsoft.com/office/officeart/2005/8/layout/hierarchy1"/>
    <dgm:cxn modelId="{81D9BB14-81AC-4AD6-A239-C75A93290120}" type="presParOf" srcId="{4063B259-7B78-4429-B1DE-E2AFFB5A6DE1}" destId="{306BAB6A-434E-4200-8831-207E95C16C89}" srcOrd="0" destOrd="0" presId="urn:microsoft.com/office/officeart/2005/8/layout/hierarchy1"/>
    <dgm:cxn modelId="{8951D029-ED5D-46A8-BBC3-64E7297B2571}" type="presParOf" srcId="{4063B259-7B78-4429-B1DE-E2AFFB5A6DE1}" destId="{B95765E5-26DC-49DE-8E1C-EED713994668}" srcOrd="1" destOrd="0" presId="urn:microsoft.com/office/officeart/2005/8/layout/hierarchy1"/>
    <dgm:cxn modelId="{C60A223C-2ADD-4810-A3E2-CAAED5215AB6}" type="presParOf" srcId="{24A250E0-CEBB-457A-AC55-D069848A4A89}" destId="{17BD9371-500E-499C-8578-C05ED238B596}" srcOrd="1" destOrd="0" presId="urn:microsoft.com/office/officeart/2005/8/layout/hierarchy1"/>
    <dgm:cxn modelId="{A011EE99-DDC4-47E7-B82D-E1C364928E46}" type="presParOf" srcId="{17BD9371-500E-499C-8578-C05ED238B596}" destId="{4F31A7B1-B849-45B0-A1BD-23F177EB321C}" srcOrd="0" destOrd="0" presId="urn:microsoft.com/office/officeart/2005/8/layout/hierarchy1"/>
    <dgm:cxn modelId="{10837AE1-25DA-4A2E-AE17-01E2729ADDE1}" type="presParOf" srcId="{17BD9371-500E-499C-8578-C05ED238B596}" destId="{B3C31D89-3DED-4411-901D-F4C626827E18}" srcOrd="1" destOrd="0" presId="urn:microsoft.com/office/officeart/2005/8/layout/hierarchy1"/>
    <dgm:cxn modelId="{9031596B-138D-42E0-BDA6-821C8AC16979}" type="presParOf" srcId="{B3C31D89-3DED-4411-901D-F4C626827E18}" destId="{AA678130-89E5-4BCE-98A6-43245D0FC951}" srcOrd="0" destOrd="0" presId="urn:microsoft.com/office/officeart/2005/8/layout/hierarchy1"/>
    <dgm:cxn modelId="{AEAE5958-13F7-4758-A42F-1298DC9595F2}" type="presParOf" srcId="{AA678130-89E5-4BCE-98A6-43245D0FC951}" destId="{288AF8A3-10FF-4A29-9EA6-9450422496B1}" srcOrd="0" destOrd="0" presId="urn:microsoft.com/office/officeart/2005/8/layout/hierarchy1"/>
    <dgm:cxn modelId="{FFC9A17B-5FFA-4F5D-B9FD-1442CA47DE12}" type="presParOf" srcId="{AA678130-89E5-4BCE-98A6-43245D0FC951}" destId="{F3028FB2-1713-4FD8-BF57-4571E7EDF6C6}" srcOrd="1" destOrd="0" presId="urn:microsoft.com/office/officeart/2005/8/layout/hierarchy1"/>
    <dgm:cxn modelId="{46C34AD3-413E-46A1-B128-EFAA63A0821B}" type="presParOf" srcId="{B3C31D89-3DED-4411-901D-F4C626827E18}" destId="{E2AA8237-868E-4188-94A8-5A1060D1920B}" srcOrd="1" destOrd="0" presId="urn:microsoft.com/office/officeart/2005/8/layout/hierarchy1"/>
    <dgm:cxn modelId="{96BAF9C7-35EF-4C0D-AF0A-F22B37BBE5B0}" type="presParOf" srcId="{17BD9371-500E-499C-8578-C05ED238B596}" destId="{128626CD-8603-4C5D-AA1E-4B8AA9AAC931}" srcOrd="2" destOrd="0" presId="urn:microsoft.com/office/officeart/2005/8/layout/hierarchy1"/>
    <dgm:cxn modelId="{C1686D8A-0014-4478-9247-71E40B28C95B}" type="presParOf" srcId="{17BD9371-500E-499C-8578-C05ED238B596}" destId="{3F60D850-BA55-448C-B407-FABB39E885CA}" srcOrd="3" destOrd="0" presId="urn:microsoft.com/office/officeart/2005/8/layout/hierarchy1"/>
    <dgm:cxn modelId="{13265ACF-B157-4871-BCE3-412E66D4B01C}" type="presParOf" srcId="{3F60D850-BA55-448C-B407-FABB39E885CA}" destId="{4618EA3B-2DEA-45F6-8474-4C77E24FB381}" srcOrd="0" destOrd="0" presId="urn:microsoft.com/office/officeart/2005/8/layout/hierarchy1"/>
    <dgm:cxn modelId="{AAFBAA4B-E579-4096-B10A-BAA0F3DA9565}" type="presParOf" srcId="{4618EA3B-2DEA-45F6-8474-4C77E24FB381}" destId="{561498ED-E467-44DD-9607-94F646A4889D}" srcOrd="0" destOrd="0" presId="urn:microsoft.com/office/officeart/2005/8/layout/hierarchy1"/>
    <dgm:cxn modelId="{E2AA785D-FAD4-4FD6-AD2D-35269C490920}" type="presParOf" srcId="{4618EA3B-2DEA-45F6-8474-4C77E24FB381}" destId="{EE66DB88-09AC-4149-9EAA-8094ADD0EB8D}" srcOrd="1" destOrd="0" presId="urn:microsoft.com/office/officeart/2005/8/layout/hierarchy1"/>
    <dgm:cxn modelId="{95640469-CA25-417D-BC4B-172ADEFDF0FD}" type="presParOf" srcId="{3F60D850-BA55-448C-B407-FABB39E885CA}" destId="{577678AF-13DF-4D57-A946-C2A4740A2721}" srcOrd="1" destOrd="0" presId="urn:microsoft.com/office/officeart/2005/8/layout/hierarchy1"/>
    <dgm:cxn modelId="{C0F1E2E4-0E2A-47F3-A7B9-93A898B0FA07}" type="presParOf" srcId="{577678AF-13DF-4D57-A946-C2A4740A2721}" destId="{74AD582F-8723-443B-938A-FD06C0F700FB}" srcOrd="0" destOrd="0" presId="urn:microsoft.com/office/officeart/2005/8/layout/hierarchy1"/>
    <dgm:cxn modelId="{6A5716CA-9CDB-4EEC-B3BB-83A1440BDA89}" type="presParOf" srcId="{577678AF-13DF-4D57-A946-C2A4740A2721}" destId="{FECEDB67-105D-4AEE-872A-EC0AF74609DE}" srcOrd="1" destOrd="0" presId="urn:microsoft.com/office/officeart/2005/8/layout/hierarchy1"/>
    <dgm:cxn modelId="{AC0608FB-8073-49F0-B264-D03B8D55FC13}" type="presParOf" srcId="{FECEDB67-105D-4AEE-872A-EC0AF74609DE}" destId="{50665555-762C-406C-B1CA-B49EA8A03F2A}" srcOrd="0" destOrd="0" presId="urn:microsoft.com/office/officeart/2005/8/layout/hierarchy1"/>
    <dgm:cxn modelId="{1F903B52-669B-4E28-912E-D51280687741}" type="presParOf" srcId="{50665555-762C-406C-B1CA-B49EA8A03F2A}" destId="{37C8A949-0052-4545-B536-C7FE197584F8}" srcOrd="0" destOrd="0" presId="urn:microsoft.com/office/officeart/2005/8/layout/hierarchy1"/>
    <dgm:cxn modelId="{FBBD0A0D-8298-4638-BDAF-9D4823174A60}" type="presParOf" srcId="{50665555-762C-406C-B1CA-B49EA8A03F2A}" destId="{CBD42A5C-7A0F-4865-979B-16103E6DD806}" srcOrd="1" destOrd="0" presId="urn:microsoft.com/office/officeart/2005/8/layout/hierarchy1"/>
    <dgm:cxn modelId="{0BB6EEC7-F1B8-4614-B8D9-4762D542B26E}" type="presParOf" srcId="{FECEDB67-105D-4AEE-872A-EC0AF74609DE}" destId="{1E8246C4-C28A-49C6-A19A-22D4A149E1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a:latin typeface="Arial" panose="020B0604020202020204" pitchFamily="34" charset="0"/>
              <a:cs typeface="Arial" panose="020B0604020202020204" pitchFamily="34" charset="0"/>
            </a:rPr>
            <a:t>1811</a:t>
          </a: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a:latin typeface="Arial" panose="020B0604020202020204" pitchFamily="34" charset="0"/>
              <a:cs typeface="Arial" panose="020B0604020202020204" pitchFamily="34" charset="0"/>
            </a:rPr>
            <a:t>1812</a:t>
          </a: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a:latin typeface="Arial" panose="020B0604020202020204" pitchFamily="34" charset="0"/>
              <a:cs typeface="Arial" panose="020B0604020202020204" pitchFamily="34" charset="0"/>
            </a:rPr>
            <a:t>1814</a:t>
          </a: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a:latin typeface="Arial" panose="020B0604020202020204" pitchFamily="34" charset="0"/>
              <a:cs typeface="Arial" panose="020B0604020202020204" pitchFamily="34" charset="0"/>
            </a:rPr>
            <a:t>1818</a:t>
          </a: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a:latin typeface="Arial" panose="020B0604020202020204" pitchFamily="34" charset="0"/>
              <a:cs typeface="Arial" panose="020B0604020202020204" pitchFamily="34" charset="0"/>
            </a:rPr>
            <a:t>1822</a:t>
          </a: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a:latin typeface="Arial" panose="020B0604020202020204" pitchFamily="34" charset="0"/>
              <a:cs typeface="Arial" panose="020B0604020202020204" pitchFamily="34" charset="0"/>
            </a:rPr>
            <a:t>1823</a:t>
          </a: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a:latin typeface="Arial" panose="020B0604020202020204" pitchFamily="34" charset="0"/>
              <a:cs typeface="Arial" panose="020B0604020202020204" pitchFamily="34" charset="0"/>
            </a:rPr>
            <a:t>1828</a:t>
          </a: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a:latin typeface="Arial" panose="020B0604020202020204" pitchFamily="34" charset="0"/>
              <a:cs typeface="Arial" panose="020B0604020202020204" pitchFamily="34" charset="0"/>
            </a:rPr>
            <a:t>1833</a:t>
          </a: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a:latin typeface="Arial" panose="020B0604020202020204" pitchFamily="34" charset="0"/>
              <a:cs typeface="Arial" panose="020B0604020202020204" pitchFamily="34" charset="0"/>
            </a:rPr>
            <a:t>1925</a:t>
          </a: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a:latin typeface="Arial" panose="020B0604020202020204" pitchFamily="34" charset="0"/>
              <a:cs typeface="Arial" panose="020B0604020202020204" pitchFamily="34" charset="0"/>
            </a:rPr>
            <a:t>1980</a:t>
          </a: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a:latin typeface="Arial" panose="020B0604020202020204" pitchFamily="34" charset="0"/>
              <a:cs typeface="Arial" panose="020B0604020202020204" pitchFamily="34" charset="0"/>
            </a:rPr>
            <a:t>1826</a:t>
          </a: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739CC615-12E8-4C0B-B218-C517FA516877}" type="presOf" srcId="{24ED1572-AA21-476A-9C77-8E8BC93B7F34}" destId="{A25C3A47-1149-445B-A4B7-A0F8A24B59DD}" srcOrd="0" destOrd="0" presId="urn:microsoft.com/office/officeart/2005/8/layout/hProcess11"/>
    <dgm:cxn modelId="{4919FC18-D5AA-44F3-B134-6AF29290580A}" type="presOf" srcId="{08165C52-3318-4FC7-A510-69332BA49BE1}" destId="{B6182BDB-BB6E-4F43-A544-99328D5ACBAB}"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7EF9E52B-B876-499D-821F-CE8BD73D72D7}" srcId="{E8AEDEE1-670E-48FF-90A3-353405927365}" destId="{24ED1572-AA21-476A-9C77-8E8BC93B7F34}" srcOrd="6" destOrd="0" parTransId="{86A52200-588E-4213-9C31-69AFE650EA0D}" sibTransId="{D0219024-D673-4CD3-BC11-20C701497FCB}"/>
    <dgm:cxn modelId="{1CC76036-6CE5-4582-B163-C7C7594D87D1}" type="presOf" srcId="{405A80DC-5614-4DFB-A0B7-878607728EA5}" destId="{DD511EC3-C6E1-4FCC-B9FC-585E152495FF}" srcOrd="0" destOrd="0" presId="urn:microsoft.com/office/officeart/2005/8/layout/hProcess11"/>
    <dgm:cxn modelId="{C5696739-9E3F-46D4-956D-E8BC185A310D}" type="presOf" srcId="{67295D0C-8070-43CA-A6F6-AB6591C49715}" destId="{32E85B91-4B6B-45AD-958C-30FDC223FA6F}" srcOrd="0" destOrd="0" presId="urn:microsoft.com/office/officeart/2005/8/layout/hProcess11"/>
    <dgm:cxn modelId="{88FAB940-9459-4DF8-AA21-36B5895F0EC9}" srcId="{E8AEDEE1-670E-48FF-90A3-353405927365}" destId="{DFC4CCCD-6445-4380-BF26-02D5C6DC7C08}" srcOrd="4" destOrd="0" parTransId="{9CF6CDE7-BC0C-4537-86E4-A73C76765EEC}" sibTransId="{5B55B2D7-1757-40B2-86B8-B42D7DD1A20E}"/>
    <dgm:cxn modelId="{50A0F05D-C999-4711-A050-CD1F3784DB63}" type="presOf" srcId="{C040A9F4-A75E-4907-B990-BD320F20F398}" destId="{DF2D9D8C-7DBE-47AB-8237-B991011F0A76}" srcOrd="0" destOrd="0" presId="urn:microsoft.com/office/officeart/2005/8/layout/hProcess11"/>
    <dgm:cxn modelId="{358C7444-F4E2-44B6-ABF3-FF8070C032AD}" srcId="{E8AEDEE1-670E-48FF-90A3-353405927365}" destId="{405A80DC-5614-4DFB-A0B7-878607728EA5}" srcOrd="9" destOrd="0" parTransId="{8F5566BA-404B-4B1D-B4E1-D0AFE3D27127}" sibTransId="{47EB5B3E-410B-4794-93A3-7499A7A57960}"/>
    <dgm:cxn modelId="{617B154E-5307-42E4-A6D5-89A637C84FBF}" srcId="{E8AEDEE1-670E-48FF-90A3-353405927365}" destId="{1D1B7842-949A-45A8-89A2-3B0824557547}" srcOrd="2" destOrd="0" parTransId="{AB9B3C69-4ED2-49A5-953F-673F8B855194}" sibTransId="{29E1B262-96FF-45CB-90BE-32A8E5B33453}"/>
    <dgm:cxn modelId="{E32B9776-97F0-46C1-8C94-A8F152231BE3}" type="presOf" srcId="{06F9422C-9DEB-4E51-BC0C-F938D569BE9C}" destId="{17B8D66F-B48F-4EAC-931A-EA839218B25A}"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145C2293-69C0-4099-914A-0746C66DA0D0}" srcId="{E8AEDEE1-670E-48FF-90A3-353405927365}" destId="{3BFB33DC-A347-4B62-AE3C-A8AC9B63E74A}" srcOrd="5" destOrd="0" parTransId="{EFEE8F16-1AD2-4257-B83C-D535E176AC34}" sibTransId="{B2A151B9-91C1-4029-A064-4FEBAEB9D7D9}"/>
    <dgm:cxn modelId="{2C2B9396-AB9B-427B-98A0-63E8B2E3DFA7}" srcId="{E8AEDEE1-670E-48FF-90A3-353405927365}" destId="{C040A9F4-A75E-4907-B990-BD320F20F398}" srcOrd="3" destOrd="0" parTransId="{01C2A468-D5EB-4E9C-8E9C-B0F446E10596}" sibTransId="{21C6EB48-1FDB-4E25-9E3F-E82B5193635C}"/>
    <dgm:cxn modelId="{58D7ABAA-842B-4015-A2C9-27411FCDA4E9}" srcId="{E8AEDEE1-670E-48FF-90A3-353405927365}" destId="{BC53862E-7887-4E4F-A7EF-38EE471643C1}" srcOrd="0" destOrd="0" parTransId="{7169031A-77F2-41ED-B37F-5096306AAB2C}" sibTransId="{08B1C57B-AA39-4AB5-A826-F2957CC4AD18}"/>
    <dgm:cxn modelId="{72301AB2-9DFA-44EB-8605-6761B7EA0ED8}" type="presOf" srcId="{BC53862E-7887-4E4F-A7EF-38EE471643C1}" destId="{98B5920C-DE30-45AF-A128-69FB7A25419C}" srcOrd="0" destOrd="0" presId="urn:microsoft.com/office/officeart/2005/8/layout/hProcess11"/>
    <dgm:cxn modelId="{725CE2DB-7689-4F0F-8CAC-A3A66C9279C5}" srcId="{E8AEDEE1-670E-48FF-90A3-353405927365}" destId="{39843B36-1516-433F-8216-7762A97D6DBD}" srcOrd="10" destOrd="0" parTransId="{1A1AF52D-2956-49DE-AA3B-493875CD5111}" sibTransId="{ACB3807E-09C5-41C6-8D0F-FC2E8AB8EF6D}"/>
    <dgm:cxn modelId="{6197D9E6-DF60-400B-BFCA-FE1F26F22204}" type="presOf" srcId="{E8AEDEE1-670E-48FF-90A3-353405927365}" destId="{3AFCD69E-5978-490D-9068-DFBC3FD282A8}"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04CC2DEF-98FC-4F6D-A6C1-3CC36A82FF9D}" type="presOf" srcId="{1D1B7842-949A-45A8-89A2-3B0824557547}" destId="{B82C3E72-974E-45F8-874A-FC4DC1661D84}" srcOrd="0" destOrd="0" presId="urn:microsoft.com/office/officeart/2005/8/layout/hProcess11"/>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a:latin typeface="Arial" panose="020B0604020202020204" pitchFamily="34" charset="0"/>
              <a:cs typeface="Arial" panose="020B0604020202020204" pitchFamily="34" charset="0"/>
            </a:rPr>
            <a:t>N°5</a:t>
          </a:r>
        </a:p>
        <a:p>
          <a:r>
            <a:rPr lang="es-ES" sz="2000" dirty="0">
              <a:latin typeface="Arial" panose="020B0604020202020204" pitchFamily="34" charset="0"/>
              <a:cs typeface="Arial" panose="020B0604020202020204" pitchFamily="34" charset="0"/>
            </a:rPr>
            <a:t>Constitución 1822</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a:solidFill>
                <a:schemeClr val="bg1"/>
              </a:solidFill>
              <a:latin typeface="Arial" panose="020B0604020202020204" pitchFamily="34" charset="0"/>
              <a:cs typeface="Arial" panose="020B0604020202020204" pitchFamily="34" charset="0"/>
            </a:rPr>
            <a:t>N°6</a:t>
          </a:r>
        </a:p>
        <a:p>
          <a:r>
            <a:rPr lang="es-ES" sz="2000" dirty="0">
              <a:solidFill>
                <a:schemeClr val="bg1"/>
              </a:solidFill>
              <a:latin typeface="Arial" panose="020B0604020202020204" pitchFamily="34" charset="0"/>
              <a:cs typeface="Arial" panose="020B0604020202020204" pitchFamily="34" charset="0"/>
            </a:rPr>
            <a:t>Constitución 1823</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a:latin typeface="Arial" panose="020B0604020202020204" pitchFamily="34" charset="0"/>
              <a:cs typeface="Arial" panose="020B0604020202020204" pitchFamily="34" charset="0"/>
            </a:rPr>
            <a:t>Creada por Juan </a:t>
          </a:r>
          <a:r>
            <a:rPr lang="es-MX" sz="1400" dirty="0" err="1">
              <a:latin typeface="Arial" panose="020B0604020202020204" pitchFamily="34" charset="0"/>
              <a:cs typeface="Arial" panose="020B0604020202020204" pitchFamily="34" charset="0"/>
            </a:rPr>
            <a:t>Egaña</a:t>
          </a:r>
          <a:r>
            <a:rPr lang="es-MX" sz="1400" dirty="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Ideada por el ministro José Antonio Rodríguez Aldea.</a:t>
          </a: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b="1" dirty="0">
              <a:solidFill>
                <a:srgbClr val="FF0000"/>
              </a:solidFill>
              <a:latin typeface="Arial" panose="020B0604020202020204" pitchFamily="34" charset="0"/>
              <a:cs typeface="Arial" panose="020B0604020202020204" pitchFamily="34" charset="0"/>
            </a:rPr>
            <a:t>277 artículos distribuidos en 24 títulos </a:t>
          </a:r>
          <a:r>
            <a:rPr lang="es-MX" sz="1400" b="1" u="sng" dirty="0">
              <a:solidFill>
                <a:srgbClr val="FF0000"/>
              </a:solidFill>
              <a:latin typeface="Arial" panose="020B0604020202020204" pitchFamily="34" charset="0"/>
              <a:cs typeface="Arial" panose="020B0604020202020204" pitchFamily="34" charset="0"/>
            </a:rPr>
            <a:t>(mas extensa en la historia de Chile)</a:t>
          </a: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a:latin typeface="Arial" panose="020B0604020202020204" pitchFamily="34" charset="0"/>
              <a:cs typeface="Arial" panose="020B0604020202020204" pitchFamily="34" charset="0"/>
            </a:rPr>
            <a:t>Sus artículos mas importantes establecen que Chile será un Estado unitario e independiente </a:t>
          </a: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a:latin typeface="Arial" panose="020B0604020202020204" pitchFamily="34" charset="0"/>
              <a:cs typeface="Arial" panose="020B0604020202020204" pitchFamily="34" charset="0"/>
            </a:rPr>
            <a:t>Abolición definitiva esclavitud.</a:t>
          </a: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a:latin typeface="Arial" panose="020B0604020202020204" pitchFamily="34" charset="0"/>
              <a:cs typeface="Arial" panose="020B0604020202020204" pitchFamily="34" charset="0"/>
            </a:rPr>
            <a:t>Determina las funciones de los tres poderes del Estado</a:t>
          </a: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Tenía 248 artículos.</a:t>
          </a: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a:latin typeface="Arial" panose="020B0604020202020204" pitchFamily="34" charset="0"/>
              <a:cs typeface="Arial" panose="020B0604020202020204" pitchFamily="34" charset="0"/>
            </a:rPr>
            <a:t>Ohiggins</a:t>
          </a:r>
          <a:r>
            <a:rPr lang="es-MX" sz="1400" dirty="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b="1" u="sng" dirty="0">
              <a:solidFill>
                <a:srgbClr val="FF0000"/>
              </a:solidFill>
              <a:latin typeface="Arial" panose="020B0604020202020204" pitchFamily="34" charset="0"/>
              <a:cs typeface="Arial" panose="020B0604020202020204" pitchFamily="34" charset="0"/>
            </a:rPr>
            <a:t>Como novedad adopta un sistema bicameral (Cámara de Diputados y Senado).</a:t>
          </a: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pt>
  </dgm:ptLst>
  <dgm:cxnLst>
    <dgm:cxn modelId="{8BB87D01-7FFD-44E7-A9F5-F2A345A9BCD5}" type="presOf" srcId="{376D2ABB-D3A5-4A3F-AAA9-C6F0F058EBAA}" destId="{3F8125DC-EE63-4311-BC0A-D802F70D1465}" srcOrd="0" destOrd="2" presId="urn:microsoft.com/office/officeart/2005/8/layout/vList6"/>
    <dgm:cxn modelId="{8877FE08-0D2D-4DD8-9534-FA1AD6F4A22C}" type="presOf" srcId="{DBDBFA00-236D-4F82-8FBB-5EFF682A4755}" destId="{3F8125DC-EE63-4311-BC0A-D802F70D1465}" srcOrd="0" destOrd="4" presId="urn:microsoft.com/office/officeart/2005/8/layout/vList6"/>
    <dgm:cxn modelId="{3AB17D1A-C99A-46E0-B1CE-4ABFE77949A3}" type="presOf" srcId="{CE071BC9-9871-4AA9-8CE3-2D82BC26F7A6}" destId="{3F8125DC-EE63-4311-BC0A-D802F70D1465}" srcOrd="0" destOrd="3" presId="urn:microsoft.com/office/officeart/2005/8/layout/vList6"/>
    <dgm:cxn modelId="{14FC521D-363F-4492-A976-0D65443EDFBE}" type="presOf" srcId="{208D5BA6-1A55-4B78-8488-D202E96C33F1}" destId="{4FEE43C6-3AB7-4559-9BF8-E0743FFFBF47}"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C0C38125-8B52-49D5-9D2A-6610318BEACE}" srcId="{208D5BA6-1A55-4B78-8488-D202E96C33F1}" destId="{2B2AACCD-2B01-46D3-B2FB-09F8788FA0BF}" srcOrd="2" destOrd="0" parTransId="{59BEFD95-7D5D-4423-BE51-37F2BBCB6FAD}" sibTransId="{00FAEBED-78C1-4414-AA59-DB8B47AB503F}"/>
    <dgm:cxn modelId="{C83F2531-9F51-443E-ACEA-EE4DAF231DEE}" srcId="{A81560AB-85ED-4D14-8C71-5411D48896DC}" destId="{CE071BC9-9871-4AA9-8CE3-2D82BC26F7A6}" srcOrd="3" destOrd="0" parTransId="{C398EDF7-1968-4BA6-8BD2-FF3D90E725C3}" sibTransId="{8E318740-E5C9-4E1B-9500-55EECE001B8A}"/>
    <dgm:cxn modelId="{6B3A123B-659D-4A2E-99ED-61250DDC268B}" srcId="{A81560AB-85ED-4D14-8C71-5411D48896DC}" destId="{376D2ABB-D3A5-4A3F-AAA9-C6F0F058EBAA}" srcOrd="2" destOrd="0" parTransId="{FBF65E51-BE58-49C3-B451-FC7D882320B8}" sibTransId="{229B69DB-62BA-46A3-BD10-6EB0B3D3D174}"/>
    <dgm:cxn modelId="{0F1AC75C-5343-43C3-A3F2-21B39A7A3A4A}" srcId="{A81560AB-85ED-4D14-8C71-5411D48896DC}" destId="{D788B9D4-F066-4454-87BB-A8AB1E9790D5}" srcOrd="0" destOrd="0" parTransId="{5B5AC35A-BA7C-4F23-807D-B2F3105B0501}" sibTransId="{13B8EC3C-4263-4609-AB77-D535E792365F}"/>
    <dgm:cxn modelId="{193E2563-779C-408B-87F1-095194930D5B}" type="presOf" srcId="{198D23E1-8647-477D-B13A-FBB3AD8E52FF}" destId="{682B72B3-2B5E-4B36-BEDC-18AD66BB8439}" srcOrd="0" destOrd="6" presId="urn:microsoft.com/office/officeart/2005/8/layout/vList6"/>
    <dgm:cxn modelId="{510D2545-E5CC-414A-ACFE-89C7B3FCBE06}" type="presOf" srcId="{D788B9D4-F066-4454-87BB-A8AB1E9790D5}" destId="{3F8125DC-EE63-4311-BC0A-D802F70D1465}" srcOrd="0" destOrd="0" presId="urn:microsoft.com/office/officeart/2005/8/layout/vList6"/>
    <dgm:cxn modelId="{A6DC4E66-6E18-425F-B0A9-AF32ABE08A74}" srcId="{8C4B1545-0F73-47F8-A4B8-6EA46B91CC15}" destId="{208D5BA6-1A55-4B78-8488-D202E96C33F1}" srcOrd="1" destOrd="0" parTransId="{226543F3-B1E4-4102-9838-A9C2B5946627}" sibTransId="{6312F682-E8C9-42AC-8351-42E8FB6EBB1B}"/>
    <dgm:cxn modelId="{1A00E94D-395D-4A66-9983-F19FB4A513AA}" srcId="{A81560AB-85ED-4D14-8C71-5411D48896DC}" destId="{26C9A7A1-F9C6-46E2-9A25-671352DCBE90}" srcOrd="1" destOrd="0" parTransId="{2EFFEF31-7F39-4F2D-956F-609B1DC1FA1D}" sibTransId="{7B5DCBAC-6168-4A4B-8624-B6A10B4480F0}"/>
    <dgm:cxn modelId="{F9DD3373-2B63-4301-BA91-BF99C2CCFBB4}" type="presOf" srcId="{F1739F91-D97F-48C7-BCDC-8C5CC68BDB18}" destId="{682B72B3-2B5E-4B36-BEDC-18AD66BB8439}" srcOrd="0" destOrd="7" presId="urn:microsoft.com/office/officeart/2005/8/layout/vList6"/>
    <dgm:cxn modelId="{14CEE092-C6F6-4D4E-BD65-3E31DEAC42F4}" type="presOf" srcId="{2B2AACCD-2B01-46D3-B2FB-09F8788FA0BF}" destId="{682B72B3-2B5E-4B36-BEDC-18AD66BB8439}" srcOrd="0" destOrd="2" presId="urn:microsoft.com/office/officeart/2005/8/layout/vList6"/>
    <dgm:cxn modelId="{90C25A99-E8BB-47B8-B673-DDD3AF445640}" type="presOf" srcId="{8C4B1545-0F73-47F8-A4B8-6EA46B91CC15}" destId="{8B9C03F0-D27E-420E-8BE2-362123BDDF62}" srcOrd="0" destOrd="0" presId="urn:microsoft.com/office/officeart/2005/8/layout/vList6"/>
    <dgm:cxn modelId="{A5C167A1-8C0A-4976-9AF8-F8B75951F5C8}" type="presOf" srcId="{03B099D3-FE6B-4BBD-B8F7-B0F3E94E3CA9}" destId="{682B72B3-2B5E-4B36-BEDC-18AD66BB8439}" srcOrd="0" destOrd="4"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0BDF73AE-89F4-4CB3-90AF-8EDBADE08965}" srcId="{208D5BA6-1A55-4B78-8488-D202E96C33F1}" destId="{79C63B35-CB2C-4459-B2F9-126BDDAAC499}" srcOrd="1" destOrd="0" parTransId="{FF507144-736B-4FA4-BC11-D200A8B108B7}" sibTransId="{82BD0C04-96EB-4231-8330-4D1821403E6D}"/>
    <dgm:cxn modelId="{E2407FAE-0169-455D-B173-A09AAD3E1D34}" type="presOf" srcId="{76E2D29B-C99A-4B41-AC43-BB1059E4D45B}" destId="{682B72B3-2B5E-4B36-BEDC-18AD66BB8439}" srcOrd="0" destOrd="0"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39C4DAC7-6CE7-4341-9E9F-D8BF7F7121BE}" type="presOf" srcId="{79C63B35-CB2C-4459-B2F9-126BDDAAC499}" destId="{682B72B3-2B5E-4B36-BEDC-18AD66BB8439}" srcOrd="0" destOrd="1" presId="urn:microsoft.com/office/officeart/2005/8/layout/vList6"/>
    <dgm:cxn modelId="{7C949FD7-4A4B-4B0B-9A83-F28D45A5C8E1}" srcId="{A81560AB-85ED-4D14-8C71-5411D48896DC}" destId="{DBDBFA00-236D-4F82-8FBB-5EFF682A4755}" srcOrd="4" destOrd="0" parTransId="{7D3DA5EE-FE72-425C-A763-1E24AB597459}" sibTransId="{942FC3C3-99EE-4E12-AC20-824D149CC4DF}"/>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AA2AC7EE-86F0-4043-A5AB-0C244DCF4381}" type="presOf" srcId="{CAC0A316-D482-4822-ABB5-4263EA9F7B37}" destId="{682B72B3-2B5E-4B36-BEDC-18AD66BB8439}" srcOrd="0" destOrd="3" presId="urn:microsoft.com/office/officeart/2005/8/layout/vList6"/>
    <dgm:cxn modelId="{751F47F5-8F78-4DCC-B915-2CBEE4E7D6FE}" type="presOf" srcId="{A81560AB-85ED-4D14-8C71-5411D48896DC}" destId="{2673A1D5-F899-491C-BB16-A7E3126F6A3A}" srcOrd="0" destOrd="0"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6CC1C5FE-1B9D-44A7-9A04-DF566E6927A8}" srcId="{208D5BA6-1A55-4B78-8488-D202E96C33F1}" destId="{03B099D3-FE6B-4BBD-B8F7-B0F3E94E3CA9}" srcOrd="4" destOrd="0" parTransId="{918908B2-8CB2-4611-A3D0-0D178C075D17}" sibTransId="{7F035BD8-BC89-4C4B-97DC-C1F0F97EB2E5}"/>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9030B2BC-4BC5-46CA-8414-73E339D2B2D2}">
      <dgm:prSet phldrT="[Texto]" custT="1"/>
      <dgm:spPr/>
      <dgm:t>
        <a:bodyPr/>
        <a:lstStyle/>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N°7</a:t>
          </a:r>
        </a:p>
        <a:p>
          <a:r>
            <a:rPr lang="es-ES" sz="2000" dirty="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600" dirty="0">
              <a:latin typeface="Arial" panose="020B0604020202020204" pitchFamily="34" charset="0"/>
              <a:cs typeface="Arial" panose="020B0604020202020204" pitchFamily="34" charset="0"/>
            </a:rPr>
            <a:t>En julio de 1826 se reunió el congreso para redactar una nueva carta fundamental.</a:t>
          </a:r>
          <a:endParaRPr lang="es-ES" sz="16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600" dirty="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600" dirty="0">
              <a:latin typeface="Arial" panose="020B0604020202020204" pitchFamily="34" charset="0"/>
              <a:cs typeface="Arial" panose="020B0604020202020204" pitchFamily="34" charset="0"/>
            </a:rPr>
            <a:t>Se dividió el país en 8 provincias: C</a:t>
          </a:r>
          <a:r>
            <a:rPr lang="es-MX" sz="1600" b="0" i="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600" dirty="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600" b="0" i="0" u="sng" dirty="0">
              <a:latin typeface="Arial" panose="020B0604020202020204" pitchFamily="34" charset="0"/>
              <a:cs typeface="Arial" panose="020B0604020202020204" pitchFamily="34" charset="0"/>
            </a:rPr>
            <a:t>Por </a:t>
          </a:r>
          <a:r>
            <a:rPr lang="es-MX" sz="1600" b="0" i="0" u="sng" dirty="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600" b="0" i="0" u="sng"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600" u="sng" dirty="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600" b="0" i="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600" dirty="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a:latin typeface="Arial" panose="020B0604020202020204" pitchFamily="34" charset="0"/>
              <a:cs typeface="Arial" panose="020B0604020202020204" pitchFamily="34" charset="0"/>
            </a:rPr>
            <a:t>primera vez se regula en un capítulo aparte. Estaba </a:t>
          </a:r>
          <a:r>
            <a:rPr lang="es-MX" sz="1100" b="0" i="0" dirty="0" err="1">
              <a:latin typeface="Arial" panose="020B0604020202020204" pitchFamily="34" charset="0"/>
              <a:cs typeface="Arial" panose="020B0604020202020204" pitchFamily="34" charset="0"/>
            </a:rPr>
            <a:t>ntegrado</a:t>
          </a:r>
          <a:r>
            <a:rPr lang="es-MX" sz="1100" b="0" i="0" dirty="0">
              <a:latin typeface="Arial" panose="020B0604020202020204" pitchFamily="34" charset="0"/>
              <a:cs typeface="Arial" panose="020B0604020202020204" pitchFamily="34" charset="0"/>
            </a:rPr>
            <a:t> por la Corte Suprema, la Corte de Apelaciones y los juzgados de primera instancia,</a:t>
          </a:r>
          <a:endParaRPr lang="es-MX" sz="1100" dirty="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FB1E5803-2548-4EFE-8F7F-64911D3F6D5C}">
      <dgm:prSet custT="1"/>
      <dgm:spPr/>
      <dgm:t>
        <a:bodyPr/>
        <a:lstStyle/>
        <a:p>
          <a:pPr algn="just"/>
          <a:r>
            <a:rPr lang="es-MX" sz="1100" b="0" i="0" dirty="0">
              <a:latin typeface="Arial" panose="020B0604020202020204" pitchFamily="34" charset="0"/>
              <a:cs typeface="Arial" panose="020B0604020202020204" pitchFamily="34" charset="0"/>
            </a:rPr>
            <a:t>Su vigencia se extendió hasta el 25 de mayo de 1833</a:t>
          </a:r>
          <a:endParaRPr lang="es-MX" sz="1100" dirty="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973AF092-7A02-4DC3-8A18-DF4D19755432}">
      <dgm:prSet custT="1"/>
      <dgm:spPr>
        <a:solidFill>
          <a:schemeClr val="bg1">
            <a:alpha val="90000"/>
          </a:schemeClr>
        </a:solidFill>
        <a:ln>
          <a:solidFill>
            <a:schemeClr val="tx1">
              <a:alpha val="90000"/>
            </a:schemeClr>
          </a:solidFill>
        </a:ln>
      </dgm:spPr>
      <dgm:t>
        <a:bodyPr/>
        <a:lstStyle/>
        <a:p>
          <a:endParaRPr lang="es-ES" sz="1300" dirty="0"/>
        </a:p>
      </dgm:t>
    </dgm:pt>
    <dgm:pt modelId="{F9160417-9C25-43B0-8229-9DD40EF5CD44}" type="parTrans" cxnId="{5BB5CFA8-AD3B-4CE0-8787-E585C37CF97A}">
      <dgm:prSet/>
      <dgm:spPr/>
    </dgm:pt>
    <dgm:pt modelId="{096FFE7C-0B51-447F-95D8-310A5C2B770F}" type="sibTrans" cxnId="{5BB5CFA8-AD3B-4CE0-8787-E585C37CF97A}">
      <dgm:prSet/>
      <dgm:spPr/>
    </dgm:pt>
    <dgm:pt modelId="{C87206E5-CA5C-421C-9461-BE1AED1C0E98}">
      <dgm:prSet custT="1"/>
      <dgm:spPr>
        <a:solidFill>
          <a:schemeClr val="bg1">
            <a:alpha val="90000"/>
          </a:schemeClr>
        </a:solidFill>
        <a:ln>
          <a:solidFill>
            <a:schemeClr val="tx1">
              <a:alpha val="90000"/>
            </a:schemeClr>
          </a:solidFill>
        </a:ln>
      </dgm:spPr>
      <dgm:t>
        <a:bodyPr/>
        <a:lstStyle/>
        <a:p>
          <a:endParaRPr lang="es-ES" sz="1300" dirty="0"/>
        </a:p>
      </dgm:t>
    </dgm:pt>
    <dgm:pt modelId="{08C942D2-8263-43A9-89B2-90AA13AB7BA3}" type="parTrans" cxnId="{A4CB9010-FE6E-41BD-AEE7-27DAF147C82E}">
      <dgm:prSet/>
      <dgm:spPr/>
    </dgm:pt>
    <dgm:pt modelId="{5FE48597-5F57-4926-AE4F-C9C4A2C55343}" type="sibTrans" cxnId="{A4CB9010-FE6E-41BD-AEE7-27DAF147C82E}">
      <dgm:prSet/>
      <dgm:spPr/>
    </dgm:pt>
    <dgm:pt modelId="{6869A90B-C8EF-4E7A-A28D-78AF18FEE005}">
      <dgm:prSet custT="1"/>
      <dgm:spPr>
        <a:solidFill>
          <a:schemeClr val="bg1">
            <a:alpha val="90000"/>
          </a:schemeClr>
        </a:solidFill>
        <a:ln>
          <a:solidFill>
            <a:schemeClr val="tx1">
              <a:alpha val="90000"/>
            </a:schemeClr>
          </a:solidFill>
        </a:ln>
      </dgm:spPr>
      <dgm:t>
        <a:bodyPr/>
        <a:lstStyle/>
        <a:p>
          <a:endParaRPr lang="es-ES" sz="1300" dirty="0"/>
        </a:p>
      </dgm:t>
    </dgm:pt>
    <dgm:pt modelId="{4A56A7C1-577B-4162-AA2A-C2132DE72FD1}" type="parTrans" cxnId="{198FD0BE-2FA3-4769-8CD5-B7CA7E320D4A}">
      <dgm:prSet/>
      <dgm:spPr/>
    </dgm:pt>
    <dgm:pt modelId="{895E91C5-C7C0-43D7-8ECF-55B38444BF10}" type="sibTrans" cxnId="{198FD0BE-2FA3-4769-8CD5-B7CA7E320D4A}">
      <dgm:prSet/>
      <dgm:spPr/>
    </dgm:pt>
    <dgm:pt modelId="{8B9C03F0-D27E-420E-8BE2-362123BDDF62}" type="pres">
      <dgm:prSet presAssocID="{8C4B1545-0F73-47F8-A4B8-6EA46B91CC15}" presName="Name0" presStyleCnt="0">
        <dgm:presLayoutVars>
          <dgm:dir/>
          <dgm:animLvl val="lvl"/>
          <dgm:resizeHandles/>
        </dgm:presLayoutVars>
      </dgm:prSet>
      <dgm:spPr/>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pt>
    <dgm:pt modelId="{CF229FD7-23B1-440D-89C1-75BA9D643819}" type="pres">
      <dgm:prSet presAssocID="{9030B2BC-4BC5-46CA-8414-73E339D2B2D2}" presName="childShp" presStyleLbl="bgAccFollowNode1" presStyleIdx="0" presStyleCnt="2" custScaleY="986702">
        <dgm:presLayoutVars>
          <dgm:bulletEnabled val="1"/>
        </dgm:presLayoutVars>
      </dgm:prSet>
      <dgm:spPr/>
    </dgm:pt>
    <dgm:pt modelId="{1DE96B98-3F6C-4B23-9658-B622DD3A4824}" type="pres">
      <dgm:prSet presAssocID="{28B8A588-D26F-4F7A-89FE-5C10485B7D55}" presName="spacing" presStyleCnt="0"/>
      <dgm:spPr/>
    </dgm:pt>
    <dgm:pt modelId="{D4EB2AAF-3F81-4B74-8E9C-AE843BB8B3E8}" type="pres">
      <dgm:prSet presAssocID="{86B7A141-6BCE-497E-8E6C-4CD3038B4D2E}" presName="linNode" presStyleCnt="0"/>
      <dgm:spPr/>
    </dgm:pt>
    <dgm:pt modelId="{01528255-98CE-4B4A-B61A-6DCDE0F8A285}" type="pres">
      <dgm:prSet presAssocID="{86B7A141-6BCE-497E-8E6C-4CD3038B4D2E}" presName="parentShp" presStyleLbl="node1" presStyleIdx="1" presStyleCnt="2">
        <dgm:presLayoutVars>
          <dgm:bulletEnabled val="1"/>
        </dgm:presLayoutVars>
      </dgm:prSet>
      <dgm:spPr/>
    </dgm:pt>
    <dgm:pt modelId="{62EFB665-047C-4F5F-93D1-EE678481DC44}" type="pres">
      <dgm:prSet presAssocID="{86B7A141-6BCE-497E-8E6C-4CD3038B4D2E}" presName="childShp" presStyleLbl="bgAccFollowNode1" presStyleIdx="1" presStyleCnt="2">
        <dgm:presLayoutVars>
          <dgm:bulletEnabled val="1"/>
        </dgm:presLayoutVars>
      </dgm:prSet>
      <dgm:spPr/>
    </dgm:pt>
  </dgm:ptLst>
  <dgm:cxnLst>
    <dgm:cxn modelId="{A4CB9010-FE6E-41BD-AEE7-27DAF147C82E}" srcId="{9030B2BC-4BC5-46CA-8414-73E339D2B2D2}" destId="{C87206E5-CA5C-421C-9461-BE1AED1C0E98}" srcOrd="1" destOrd="0" parTransId="{08C942D2-8263-43A9-89B2-90AA13AB7BA3}" sibTransId="{5FE48597-5F57-4926-AE4F-C9C4A2C55343}"/>
    <dgm:cxn modelId="{A6D07912-B64F-45FC-8669-01557532BA6A}" type="presOf" srcId="{FB1E5803-2548-4EFE-8F7F-64911D3F6D5C}" destId="{62EFB665-047C-4F5F-93D1-EE678481DC44}" srcOrd="0" destOrd="0" presId="urn:microsoft.com/office/officeart/2005/8/layout/vList6"/>
    <dgm:cxn modelId="{9FED0115-531B-4C37-807F-2314CE3193F7}" type="presOf" srcId="{973AF092-7A02-4DC3-8A18-DF4D19755432}" destId="{CF229FD7-23B1-440D-89C1-75BA9D643819}" srcOrd="0" destOrd="0" presId="urn:microsoft.com/office/officeart/2005/8/layout/vList6"/>
    <dgm:cxn modelId="{9DDE211E-FB9C-4F59-8B14-27ADD9211BE7}" type="presOf" srcId="{44E62757-DF46-4D9B-925A-76F08B2F35AC}" destId="{CF229FD7-23B1-440D-89C1-75BA9D643819}" srcOrd="0" destOrd="4" presId="urn:microsoft.com/office/officeart/2005/8/layout/vList6"/>
    <dgm:cxn modelId="{E1F6482B-FF15-4973-AFB6-9FE75152FF0F}" srcId="{86B7A141-6BCE-497E-8E6C-4CD3038B4D2E}" destId="{FB1E5803-2548-4EFE-8F7F-64911D3F6D5C}" srcOrd="0" destOrd="0" parTransId="{27849B35-5237-4AF1-AB69-42D600FBBD07}" sibTransId="{DA6F131B-8EA1-4179-A012-A5BF033CDD27}"/>
    <dgm:cxn modelId="{C4EF812F-05F7-49C9-9EB5-0461F81A2635}" srcId="{8C4B1545-0F73-47F8-A4B8-6EA46B91CC15}" destId="{86B7A141-6BCE-497E-8E6C-4CD3038B4D2E}" srcOrd="1" destOrd="0" parTransId="{0448EDDF-B30F-44EE-9C59-B89715889E78}" sibTransId="{43D05B76-0DB3-438C-AF43-DBE3EA51A213}"/>
    <dgm:cxn modelId="{74C7206C-291F-4DA3-BB47-3E961CFF141E}" type="presOf" srcId="{247989DB-E502-44FF-A776-D3AB5F2911F5}" destId="{CF229FD7-23B1-440D-89C1-75BA9D643819}" srcOrd="0" destOrd="3" presId="urn:microsoft.com/office/officeart/2005/8/layout/vList6"/>
    <dgm:cxn modelId="{2CE2207A-0012-4075-BE50-6183FFABCB15}" srcId="{9030B2BC-4BC5-46CA-8414-73E339D2B2D2}" destId="{BEF0D088-DC21-4705-8908-0BF6CC387F59}" srcOrd="7" destOrd="0" parTransId="{59D3D8C3-1CFA-41C6-BFAC-6C0CAB3D18CD}" sibTransId="{9FE08F75-5915-4EC2-994C-C54C19199DF3}"/>
    <dgm:cxn modelId="{4296B989-9D28-48DB-A4D8-EB5F657F5DDD}" srcId="{9030B2BC-4BC5-46CA-8414-73E339D2B2D2}" destId="{9D6AD19A-D6C4-4967-96D6-76E4BECFEEB6}" srcOrd="5" destOrd="0" parTransId="{9B6910F4-0AE5-40A6-BFE0-A6D5B0B83CCC}" sibTransId="{F1C79F7B-B1A7-429F-8F12-19648BBEA9D3}"/>
    <dgm:cxn modelId="{0C55358A-8767-4F3E-9D9B-B50D4F419AAF}" srcId="{9030B2BC-4BC5-46CA-8414-73E339D2B2D2}" destId="{545EC5CF-83EF-429F-985A-4338F22144D0}" srcOrd="6" destOrd="0" parTransId="{55F721C5-62F9-435E-9A85-0C97ED0E4ACC}" sibTransId="{8DA9D537-40A8-4CAB-8E57-FFEC1192C493}"/>
    <dgm:cxn modelId="{08DA228E-AD55-4399-8520-D2A7FFA42ACC}" type="presOf" srcId="{C87206E5-CA5C-421C-9461-BE1AED1C0E98}" destId="{CF229FD7-23B1-440D-89C1-75BA9D643819}" srcOrd="0" destOrd="1" presId="urn:microsoft.com/office/officeart/2005/8/layout/vList6"/>
    <dgm:cxn modelId="{E34D658F-854F-4ACA-8788-B8B92F14F954}" srcId="{9030B2BC-4BC5-46CA-8414-73E339D2B2D2}" destId="{247989DB-E502-44FF-A776-D3AB5F2911F5}" srcOrd="3" destOrd="0" parTransId="{93CDD845-CA4F-432A-8EE0-1B3988FFAA94}" sibTransId="{DAECB85D-9732-4D7D-98C8-F5403D3376AC}"/>
    <dgm:cxn modelId="{90C25A99-E8BB-47B8-B673-DDD3AF445640}" type="presOf" srcId="{8C4B1545-0F73-47F8-A4B8-6EA46B91CC15}" destId="{8B9C03F0-D27E-420E-8BE2-362123BDDF62}" srcOrd="0" destOrd="0" presId="urn:microsoft.com/office/officeart/2005/8/layout/vList6"/>
    <dgm:cxn modelId="{0476A39C-0C47-4DD9-A72A-F6A6B51B36A8}" type="presOf" srcId="{9D6AD19A-D6C4-4967-96D6-76E4BECFEEB6}" destId="{CF229FD7-23B1-440D-89C1-75BA9D643819}" srcOrd="0" destOrd="5"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5BB5CFA8-AD3B-4CE0-8787-E585C37CF97A}" srcId="{9030B2BC-4BC5-46CA-8414-73E339D2B2D2}" destId="{973AF092-7A02-4DC3-8A18-DF4D19755432}" srcOrd="0" destOrd="0" parTransId="{F9160417-9C25-43B0-8229-9DD40EF5CD44}" sibTransId="{096FFE7C-0B51-447F-95D8-310A5C2B770F}"/>
    <dgm:cxn modelId="{D97E2EB3-CB5A-4FB5-9EDB-92363B988900}" type="presOf" srcId="{86B7A141-6BCE-497E-8E6C-4CD3038B4D2E}" destId="{01528255-98CE-4B4A-B61A-6DCDE0F8A285}" srcOrd="0" destOrd="0" presId="urn:microsoft.com/office/officeart/2005/8/layout/vList6"/>
    <dgm:cxn modelId="{AFCC0DB4-FC47-4EE9-90AE-AE23598D3A2A}" type="presOf" srcId="{BEF0D088-DC21-4705-8908-0BF6CC387F59}" destId="{CF229FD7-23B1-440D-89C1-75BA9D643819}" srcOrd="0" destOrd="7" presId="urn:microsoft.com/office/officeart/2005/8/layout/vList6"/>
    <dgm:cxn modelId="{C948F5B5-2972-4530-A9E0-EB14B5242D57}" type="presOf" srcId="{9030B2BC-4BC5-46CA-8414-73E339D2B2D2}" destId="{214409BB-FF75-49A0-B7E3-FEC3602038E1}" srcOrd="0" destOrd="0" presId="urn:microsoft.com/office/officeart/2005/8/layout/vList6"/>
    <dgm:cxn modelId="{198FD0BE-2FA3-4769-8CD5-B7CA7E320D4A}" srcId="{9030B2BC-4BC5-46CA-8414-73E339D2B2D2}" destId="{6869A90B-C8EF-4E7A-A28D-78AF18FEE005}" srcOrd="2" destOrd="0" parTransId="{4A56A7C1-577B-4162-AA2A-C2132DE72FD1}" sibTransId="{895E91C5-C7C0-43D7-8ECF-55B38444BF10}"/>
    <dgm:cxn modelId="{B0A10AC2-E34C-45BC-A4B0-84138B57305A}" srcId="{9030B2BC-4BC5-46CA-8414-73E339D2B2D2}" destId="{44E62757-DF46-4D9B-925A-76F08B2F35AC}" srcOrd="4" destOrd="0" parTransId="{D7A65DE4-797A-457F-A32A-C6EED52D7F63}" sibTransId="{30D35CC1-A48B-46DB-A0AC-F7FCEB5E5935}"/>
    <dgm:cxn modelId="{BE51A1CA-39BB-44F7-A748-558194A810F6}" type="presOf" srcId="{6869A90B-C8EF-4E7A-A28D-78AF18FEE005}" destId="{CF229FD7-23B1-440D-89C1-75BA9D643819}" srcOrd="0" destOrd="2" presId="urn:microsoft.com/office/officeart/2005/8/layout/vList6"/>
    <dgm:cxn modelId="{136EC8EA-ECE8-4B05-A33A-A4E7919D7DFB}" type="presOf" srcId="{545EC5CF-83EF-429F-985A-4338F22144D0}" destId="{CF229FD7-23B1-440D-89C1-75BA9D643819}" srcOrd="0" destOrd="6"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F30BFC9F-E454-47A1-8576-54B40BA32B9C}" type="presParOf" srcId="{8B9C03F0-D27E-420E-8BE2-362123BDDF62}" destId="{D4EB2AAF-3F81-4B74-8E9C-AE843BB8B3E8}" srcOrd="2" destOrd="0" presId="urn:microsoft.com/office/officeart/2005/8/layout/vList6"/>
    <dgm:cxn modelId="{6A33F6BE-C2C6-4DCA-AEDC-F2B1046E40BA}" type="presParOf" srcId="{D4EB2AAF-3F81-4B74-8E9C-AE843BB8B3E8}" destId="{01528255-98CE-4B4A-B61A-6DCDE0F8A285}" srcOrd="0" destOrd="0" presId="urn:microsoft.com/office/officeart/2005/8/layout/vList6"/>
    <dgm:cxn modelId="{FE9E5819-89AE-484B-BA2E-40E342D99159}" type="presParOf" srcId="{D4EB2AAF-3F81-4B74-8E9C-AE843BB8B3E8}" destId="{62EFB665-047C-4F5F-93D1-EE678481DC4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DEF38595-B222-4D67-B784-5DDA459F2013}" type="doc">
      <dgm:prSet loTypeId="urn:microsoft.com/office/officeart/2005/8/layout/pyramid1" loCatId="pyramid" qsTypeId="urn:microsoft.com/office/officeart/2005/8/quickstyle/simple3" qsCatId="simple" csTypeId="urn:microsoft.com/office/officeart/2005/8/colors/accent1_1" csCatId="accent1" phldr="1"/>
      <dgm:spPr/>
    </dgm:pt>
    <dgm:pt modelId="{DD92B23F-B060-4300-B6C1-37FCBA7F1FF8}">
      <dgm:prSet phldrT="[Texto]" custT="1"/>
      <dgm:spPr/>
      <dgm:t>
        <a:bodyPr/>
        <a:lstStyle/>
        <a:p>
          <a:r>
            <a:rPr lang="es-MX" sz="2200">
              <a:latin typeface="Arial" panose="020B0604020202020204" pitchFamily="34" charset="0"/>
              <a:cs typeface="Arial" panose="020B0604020202020204" pitchFamily="34" charset="0"/>
            </a:rPr>
            <a:t>CPR</a:t>
          </a:r>
          <a:endParaRPr lang="es-CL" sz="2200" dirty="0">
            <a:latin typeface="Arial" panose="020B0604020202020204" pitchFamily="34" charset="0"/>
            <a:cs typeface="Arial" panose="020B0604020202020204" pitchFamily="34" charset="0"/>
          </a:endParaRPr>
        </a:p>
      </dgm:t>
    </dgm:pt>
    <dgm:pt modelId="{7C6502ED-888A-4B0A-A4E7-0BFF811DB89F}" type="parTrans" cxnId="{97CDC7D7-78F1-4FA9-B2BD-F4151D730973}">
      <dgm:prSet/>
      <dgm:spPr/>
      <dgm:t>
        <a:bodyPr/>
        <a:lstStyle/>
        <a:p>
          <a:endParaRPr lang="es-CL"/>
        </a:p>
      </dgm:t>
    </dgm:pt>
    <dgm:pt modelId="{33CE04E3-2C50-4C51-87E5-F7E81C875321}" type="sibTrans" cxnId="{97CDC7D7-78F1-4FA9-B2BD-F4151D730973}">
      <dgm:prSet/>
      <dgm:spPr/>
      <dgm:t>
        <a:bodyPr/>
        <a:lstStyle/>
        <a:p>
          <a:endParaRPr lang="es-CL"/>
        </a:p>
      </dgm:t>
    </dgm:pt>
    <dgm:pt modelId="{933D9D77-49A5-4E28-A2F1-B1D33B602F3D}">
      <dgm:prSet phldrT="[Texto]" custT="1"/>
      <dgm:spPr/>
      <dgm:t>
        <a:bodyPr/>
        <a:lstStyle/>
        <a:p>
          <a:r>
            <a:rPr lang="es-MX" sz="1600">
              <a:latin typeface="Arial" panose="020B0604020202020204" pitchFamily="34" charset="0"/>
              <a:cs typeface="Arial" panose="020B0604020202020204" pitchFamily="34" charset="0"/>
            </a:rPr>
            <a:t>LEYES INTERPRETATIVAS </a:t>
          </a:r>
          <a:endParaRPr lang="es-CL" sz="1600" dirty="0">
            <a:latin typeface="Arial" panose="020B0604020202020204" pitchFamily="34" charset="0"/>
            <a:cs typeface="Arial" panose="020B0604020202020204" pitchFamily="34" charset="0"/>
          </a:endParaRPr>
        </a:p>
      </dgm:t>
    </dgm:pt>
    <dgm:pt modelId="{775AAE2D-ABE4-4A46-B4D8-DD1FA4C873B6}" type="parTrans" cxnId="{23C311E4-5AEA-463B-8623-1A086F382123}">
      <dgm:prSet/>
      <dgm:spPr/>
      <dgm:t>
        <a:bodyPr/>
        <a:lstStyle/>
        <a:p>
          <a:endParaRPr lang="es-CL"/>
        </a:p>
      </dgm:t>
    </dgm:pt>
    <dgm:pt modelId="{001CB63D-2EFD-4FE4-9648-CA1FA51806A0}" type="sibTrans" cxnId="{23C311E4-5AEA-463B-8623-1A086F382123}">
      <dgm:prSet/>
      <dgm:spPr/>
      <dgm:t>
        <a:bodyPr/>
        <a:lstStyle/>
        <a:p>
          <a:endParaRPr lang="es-CL"/>
        </a:p>
      </dgm:t>
    </dgm:pt>
    <dgm:pt modelId="{9E17DF39-6278-4959-AE7A-17ED79E87BA0}">
      <dgm:prSet phldrT="[Texto]" custT="1"/>
      <dgm:spPr/>
      <dgm:t>
        <a:bodyPr/>
        <a:lstStyle/>
        <a:p>
          <a:r>
            <a:rPr lang="es-MX" sz="1600" dirty="0">
              <a:latin typeface="Arial" panose="020B0604020202020204" pitchFamily="34" charset="0"/>
              <a:cs typeface="Arial" panose="020B0604020202020204" pitchFamily="34" charset="0"/>
            </a:rPr>
            <a:t>LEYES ORGÁNICAS CONSTITUCIONALES</a:t>
          </a:r>
          <a:endParaRPr lang="es-CL" sz="1600" dirty="0">
            <a:latin typeface="Arial" panose="020B0604020202020204" pitchFamily="34" charset="0"/>
            <a:cs typeface="Arial" panose="020B0604020202020204" pitchFamily="34" charset="0"/>
          </a:endParaRPr>
        </a:p>
      </dgm:t>
    </dgm:pt>
    <dgm:pt modelId="{E9D4A1BC-5179-4BB9-9362-26796DE60827}" type="parTrans" cxnId="{FF78FF5F-FE1C-4F93-A466-BA6E3092F30E}">
      <dgm:prSet/>
      <dgm:spPr/>
      <dgm:t>
        <a:bodyPr/>
        <a:lstStyle/>
        <a:p>
          <a:endParaRPr lang="es-CL"/>
        </a:p>
      </dgm:t>
    </dgm:pt>
    <dgm:pt modelId="{03B7CEEE-1B30-420F-AFE4-040B4737FF0D}" type="sibTrans" cxnId="{FF78FF5F-FE1C-4F93-A466-BA6E3092F30E}">
      <dgm:prSet/>
      <dgm:spPr/>
      <dgm:t>
        <a:bodyPr/>
        <a:lstStyle/>
        <a:p>
          <a:endParaRPr lang="es-CL"/>
        </a:p>
      </dgm:t>
    </dgm:pt>
    <dgm:pt modelId="{21E21D24-9C6B-4B0F-80CC-E1BAB9922888}">
      <dgm:prSet phldrT="[Texto]" custT="1"/>
      <dgm:spPr/>
      <dgm:t>
        <a:bodyPr/>
        <a:lstStyle/>
        <a:p>
          <a:r>
            <a:rPr lang="es-MX" sz="2000">
              <a:latin typeface="Arial" panose="020B0604020202020204" pitchFamily="34" charset="0"/>
              <a:cs typeface="Arial" panose="020B0604020202020204" pitchFamily="34" charset="0"/>
            </a:rPr>
            <a:t>LEYES DE QUORUM CALIFICADO</a:t>
          </a:r>
          <a:endParaRPr lang="es-CL" sz="2000" dirty="0">
            <a:latin typeface="Arial" panose="020B0604020202020204" pitchFamily="34" charset="0"/>
            <a:cs typeface="Arial" panose="020B0604020202020204" pitchFamily="34" charset="0"/>
          </a:endParaRPr>
        </a:p>
      </dgm:t>
    </dgm:pt>
    <dgm:pt modelId="{22EC3FB6-FDCC-40F4-B0E8-D90BECA2327F}" type="parTrans" cxnId="{D2336187-1917-4DC3-AE90-1F967C3EDD7C}">
      <dgm:prSet/>
      <dgm:spPr/>
      <dgm:t>
        <a:bodyPr/>
        <a:lstStyle/>
        <a:p>
          <a:endParaRPr lang="es-CL"/>
        </a:p>
      </dgm:t>
    </dgm:pt>
    <dgm:pt modelId="{01C1C7A7-C210-4701-92D9-C04C9CB8D5D3}" type="sibTrans" cxnId="{D2336187-1917-4DC3-AE90-1F967C3EDD7C}">
      <dgm:prSet/>
      <dgm:spPr/>
      <dgm:t>
        <a:bodyPr/>
        <a:lstStyle/>
        <a:p>
          <a:endParaRPr lang="es-CL"/>
        </a:p>
      </dgm:t>
    </dgm:pt>
    <dgm:pt modelId="{F264EB5B-4302-45B3-AC1A-02F4A29BA45E}">
      <dgm:prSet phldrT="[Texto]" custT="1"/>
      <dgm:spPr/>
      <dgm:t>
        <a:bodyPr/>
        <a:lstStyle/>
        <a:p>
          <a:r>
            <a:rPr lang="es-MX" sz="2000">
              <a:latin typeface="Arial" panose="020B0604020202020204" pitchFamily="34" charset="0"/>
              <a:cs typeface="Arial" panose="020B0604020202020204" pitchFamily="34" charset="0"/>
            </a:rPr>
            <a:t>LEYES ORDINARIAS</a:t>
          </a:r>
          <a:endParaRPr lang="es-CL" sz="2000" dirty="0">
            <a:latin typeface="Arial" panose="020B0604020202020204" pitchFamily="34" charset="0"/>
            <a:cs typeface="Arial" panose="020B0604020202020204" pitchFamily="34" charset="0"/>
          </a:endParaRPr>
        </a:p>
      </dgm:t>
    </dgm:pt>
    <dgm:pt modelId="{3F448EF3-02D0-4C2E-9875-39D3202BE899}" type="parTrans" cxnId="{365022AC-937F-4085-96E5-F42490B74202}">
      <dgm:prSet/>
      <dgm:spPr/>
      <dgm:t>
        <a:bodyPr/>
        <a:lstStyle/>
        <a:p>
          <a:endParaRPr lang="es-CL"/>
        </a:p>
      </dgm:t>
    </dgm:pt>
    <dgm:pt modelId="{F288195D-E3A8-486B-BC59-8E51F8A3ADE8}" type="sibTrans" cxnId="{365022AC-937F-4085-96E5-F42490B74202}">
      <dgm:prSet/>
      <dgm:spPr/>
      <dgm:t>
        <a:bodyPr/>
        <a:lstStyle/>
        <a:p>
          <a:endParaRPr lang="es-CL"/>
        </a:p>
      </dgm:t>
    </dgm:pt>
    <dgm:pt modelId="{F214B8F3-19CD-4FB9-AFE4-CFE067DC0C28}">
      <dgm:prSet phldrT="[Texto]" custT="1"/>
      <dgm:spPr/>
      <dgm:t>
        <a:bodyPr/>
        <a:lstStyle/>
        <a:p>
          <a:r>
            <a:rPr lang="es-MX" sz="2000">
              <a:latin typeface="Arial" panose="020B0604020202020204" pitchFamily="34" charset="0"/>
              <a:cs typeface="Arial" panose="020B0604020202020204" pitchFamily="34" charset="0"/>
            </a:rPr>
            <a:t>DECRETOS SUPREMOS Y DECRETOS</a:t>
          </a:r>
          <a:endParaRPr lang="es-CL" sz="2000" dirty="0">
            <a:latin typeface="Arial" panose="020B0604020202020204" pitchFamily="34" charset="0"/>
            <a:cs typeface="Arial" panose="020B0604020202020204" pitchFamily="34" charset="0"/>
          </a:endParaRPr>
        </a:p>
      </dgm:t>
    </dgm:pt>
    <dgm:pt modelId="{40D28C9C-C40F-431C-8595-055EA9A82BBF}" type="parTrans" cxnId="{4C5333E1-2C25-4AB2-90A8-3059E85E662E}">
      <dgm:prSet/>
      <dgm:spPr/>
      <dgm:t>
        <a:bodyPr/>
        <a:lstStyle/>
        <a:p>
          <a:endParaRPr lang="es-CL"/>
        </a:p>
      </dgm:t>
    </dgm:pt>
    <dgm:pt modelId="{0053CAD1-DFC0-4F23-A8F7-4FA0D1F501C1}" type="sibTrans" cxnId="{4C5333E1-2C25-4AB2-90A8-3059E85E662E}">
      <dgm:prSet/>
      <dgm:spPr/>
      <dgm:t>
        <a:bodyPr/>
        <a:lstStyle/>
        <a:p>
          <a:endParaRPr lang="es-CL"/>
        </a:p>
      </dgm:t>
    </dgm:pt>
    <dgm:pt modelId="{8A20AAE2-A486-4B7E-A049-319466A947BA}">
      <dgm:prSet phldrT="[Texto]" custT="1"/>
      <dgm:spPr/>
      <dgm:t>
        <a:bodyPr/>
        <a:lstStyle/>
        <a:p>
          <a:r>
            <a:rPr lang="es-MX" sz="2000">
              <a:latin typeface="Arial" panose="020B0604020202020204" pitchFamily="34" charset="0"/>
              <a:cs typeface="Arial" panose="020B0604020202020204" pitchFamily="34" charset="0"/>
            </a:rPr>
            <a:t>ORDENANZAS Y CIRCULARES</a:t>
          </a:r>
          <a:endParaRPr lang="es-CL" sz="2000" dirty="0">
            <a:latin typeface="Arial" panose="020B0604020202020204" pitchFamily="34" charset="0"/>
            <a:cs typeface="Arial" panose="020B0604020202020204" pitchFamily="34" charset="0"/>
          </a:endParaRPr>
        </a:p>
      </dgm:t>
    </dgm:pt>
    <dgm:pt modelId="{F179D11C-957F-4469-8DF6-3E5A2AEF3967}" type="parTrans" cxnId="{5FA5A062-1F00-4315-A1DF-8DEFA9476761}">
      <dgm:prSet/>
      <dgm:spPr/>
      <dgm:t>
        <a:bodyPr/>
        <a:lstStyle/>
        <a:p>
          <a:endParaRPr lang="es-CL"/>
        </a:p>
      </dgm:t>
    </dgm:pt>
    <dgm:pt modelId="{B406A3F2-02D5-4E73-9FBA-34DD1E9F3D71}" type="sibTrans" cxnId="{5FA5A062-1F00-4315-A1DF-8DEFA9476761}">
      <dgm:prSet/>
      <dgm:spPr/>
      <dgm:t>
        <a:bodyPr/>
        <a:lstStyle/>
        <a:p>
          <a:endParaRPr lang="es-CL"/>
        </a:p>
      </dgm:t>
    </dgm:pt>
    <dgm:pt modelId="{461FA0E7-04B3-41E3-88FB-CBE088DD79E1}" type="pres">
      <dgm:prSet presAssocID="{DEF38595-B222-4D67-B784-5DDA459F2013}" presName="Name0" presStyleCnt="0">
        <dgm:presLayoutVars>
          <dgm:dir/>
          <dgm:animLvl val="lvl"/>
          <dgm:resizeHandles val="exact"/>
        </dgm:presLayoutVars>
      </dgm:prSet>
      <dgm:spPr/>
    </dgm:pt>
    <dgm:pt modelId="{CC3AB88C-5C07-48F2-B611-8C6F9311165B}" type="pres">
      <dgm:prSet presAssocID="{DD92B23F-B060-4300-B6C1-37FCBA7F1FF8}" presName="Name8" presStyleCnt="0"/>
      <dgm:spPr/>
    </dgm:pt>
    <dgm:pt modelId="{EA81D0D1-7FFA-4853-9A38-C4D107ADD74A}" type="pres">
      <dgm:prSet presAssocID="{DD92B23F-B060-4300-B6C1-37FCBA7F1FF8}" presName="level" presStyleLbl="node1" presStyleIdx="0" presStyleCnt="7">
        <dgm:presLayoutVars>
          <dgm:chMax val="1"/>
          <dgm:bulletEnabled val="1"/>
        </dgm:presLayoutVars>
      </dgm:prSet>
      <dgm:spPr/>
    </dgm:pt>
    <dgm:pt modelId="{B2FA9B32-FFB8-4834-8976-236322BB39FD}" type="pres">
      <dgm:prSet presAssocID="{DD92B23F-B060-4300-B6C1-37FCBA7F1FF8}" presName="levelTx" presStyleLbl="revTx" presStyleIdx="0" presStyleCnt="0">
        <dgm:presLayoutVars>
          <dgm:chMax val="1"/>
          <dgm:bulletEnabled val="1"/>
        </dgm:presLayoutVars>
      </dgm:prSet>
      <dgm:spPr/>
    </dgm:pt>
    <dgm:pt modelId="{7EE3DC78-504F-41F5-A61E-AD2C6E07DFF3}" type="pres">
      <dgm:prSet presAssocID="{933D9D77-49A5-4E28-A2F1-B1D33B602F3D}" presName="Name8" presStyleCnt="0"/>
      <dgm:spPr/>
    </dgm:pt>
    <dgm:pt modelId="{5267925A-C681-4091-9A25-63A4EDDFA5B7}" type="pres">
      <dgm:prSet presAssocID="{933D9D77-49A5-4E28-A2F1-B1D33B602F3D}" presName="level" presStyleLbl="node1" presStyleIdx="1" presStyleCnt="7">
        <dgm:presLayoutVars>
          <dgm:chMax val="1"/>
          <dgm:bulletEnabled val="1"/>
        </dgm:presLayoutVars>
      </dgm:prSet>
      <dgm:spPr/>
    </dgm:pt>
    <dgm:pt modelId="{2E3ECBF1-211D-464F-AC2E-1150732F4700}" type="pres">
      <dgm:prSet presAssocID="{933D9D77-49A5-4E28-A2F1-B1D33B602F3D}" presName="levelTx" presStyleLbl="revTx" presStyleIdx="0" presStyleCnt="0">
        <dgm:presLayoutVars>
          <dgm:chMax val="1"/>
          <dgm:bulletEnabled val="1"/>
        </dgm:presLayoutVars>
      </dgm:prSet>
      <dgm:spPr/>
    </dgm:pt>
    <dgm:pt modelId="{184EF31C-64A3-4F08-88CE-833286AE3E6E}" type="pres">
      <dgm:prSet presAssocID="{9E17DF39-6278-4959-AE7A-17ED79E87BA0}" presName="Name8" presStyleCnt="0"/>
      <dgm:spPr/>
    </dgm:pt>
    <dgm:pt modelId="{786928F4-9298-4591-9F22-8BBE66D0C634}" type="pres">
      <dgm:prSet presAssocID="{9E17DF39-6278-4959-AE7A-17ED79E87BA0}" presName="level" presStyleLbl="node1" presStyleIdx="2" presStyleCnt="7">
        <dgm:presLayoutVars>
          <dgm:chMax val="1"/>
          <dgm:bulletEnabled val="1"/>
        </dgm:presLayoutVars>
      </dgm:prSet>
      <dgm:spPr/>
    </dgm:pt>
    <dgm:pt modelId="{7EA3B217-36C1-4582-918A-2416990F06C5}" type="pres">
      <dgm:prSet presAssocID="{9E17DF39-6278-4959-AE7A-17ED79E87BA0}" presName="levelTx" presStyleLbl="revTx" presStyleIdx="0" presStyleCnt="0">
        <dgm:presLayoutVars>
          <dgm:chMax val="1"/>
          <dgm:bulletEnabled val="1"/>
        </dgm:presLayoutVars>
      </dgm:prSet>
      <dgm:spPr/>
    </dgm:pt>
    <dgm:pt modelId="{D6F6AFE7-590F-4C70-8CFA-48E3E6D33D35}" type="pres">
      <dgm:prSet presAssocID="{21E21D24-9C6B-4B0F-80CC-E1BAB9922888}" presName="Name8" presStyleCnt="0"/>
      <dgm:spPr/>
    </dgm:pt>
    <dgm:pt modelId="{285FF7C5-A4CA-4D23-9F07-98092AE85224}" type="pres">
      <dgm:prSet presAssocID="{21E21D24-9C6B-4B0F-80CC-E1BAB9922888}" presName="level" presStyleLbl="node1" presStyleIdx="3" presStyleCnt="7">
        <dgm:presLayoutVars>
          <dgm:chMax val="1"/>
          <dgm:bulletEnabled val="1"/>
        </dgm:presLayoutVars>
      </dgm:prSet>
      <dgm:spPr/>
    </dgm:pt>
    <dgm:pt modelId="{5615BDBD-2B9C-4FCF-93DC-DC16199C8639}" type="pres">
      <dgm:prSet presAssocID="{21E21D24-9C6B-4B0F-80CC-E1BAB9922888}" presName="levelTx" presStyleLbl="revTx" presStyleIdx="0" presStyleCnt="0">
        <dgm:presLayoutVars>
          <dgm:chMax val="1"/>
          <dgm:bulletEnabled val="1"/>
        </dgm:presLayoutVars>
      </dgm:prSet>
      <dgm:spPr/>
    </dgm:pt>
    <dgm:pt modelId="{D0D44657-B762-4B68-9F96-57BF0263A5A3}" type="pres">
      <dgm:prSet presAssocID="{F264EB5B-4302-45B3-AC1A-02F4A29BA45E}" presName="Name8" presStyleCnt="0"/>
      <dgm:spPr/>
    </dgm:pt>
    <dgm:pt modelId="{5543BF7F-BB1B-4459-9B75-2B42EA10CBEF}" type="pres">
      <dgm:prSet presAssocID="{F264EB5B-4302-45B3-AC1A-02F4A29BA45E}" presName="level" presStyleLbl="node1" presStyleIdx="4" presStyleCnt="7" custLinFactNeighborY="890">
        <dgm:presLayoutVars>
          <dgm:chMax val="1"/>
          <dgm:bulletEnabled val="1"/>
        </dgm:presLayoutVars>
      </dgm:prSet>
      <dgm:spPr/>
    </dgm:pt>
    <dgm:pt modelId="{CBF36C6D-F6FA-4DD5-AADF-A973C0DEB4CD}" type="pres">
      <dgm:prSet presAssocID="{F264EB5B-4302-45B3-AC1A-02F4A29BA45E}" presName="levelTx" presStyleLbl="revTx" presStyleIdx="0" presStyleCnt="0">
        <dgm:presLayoutVars>
          <dgm:chMax val="1"/>
          <dgm:bulletEnabled val="1"/>
        </dgm:presLayoutVars>
      </dgm:prSet>
      <dgm:spPr/>
    </dgm:pt>
    <dgm:pt modelId="{83C004AB-B1BD-4985-A94A-476027C7BA41}" type="pres">
      <dgm:prSet presAssocID="{F214B8F3-19CD-4FB9-AFE4-CFE067DC0C28}" presName="Name8" presStyleCnt="0"/>
      <dgm:spPr/>
    </dgm:pt>
    <dgm:pt modelId="{EFCB1166-61B0-4D33-8983-9050EBB43659}" type="pres">
      <dgm:prSet presAssocID="{F214B8F3-19CD-4FB9-AFE4-CFE067DC0C28}" presName="level" presStyleLbl="node1" presStyleIdx="5" presStyleCnt="7">
        <dgm:presLayoutVars>
          <dgm:chMax val="1"/>
          <dgm:bulletEnabled val="1"/>
        </dgm:presLayoutVars>
      </dgm:prSet>
      <dgm:spPr/>
    </dgm:pt>
    <dgm:pt modelId="{93609269-83EF-46EB-BCA1-7B90C6939819}" type="pres">
      <dgm:prSet presAssocID="{F214B8F3-19CD-4FB9-AFE4-CFE067DC0C28}" presName="levelTx" presStyleLbl="revTx" presStyleIdx="0" presStyleCnt="0">
        <dgm:presLayoutVars>
          <dgm:chMax val="1"/>
          <dgm:bulletEnabled val="1"/>
        </dgm:presLayoutVars>
      </dgm:prSet>
      <dgm:spPr/>
    </dgm:pt>
    <dgm:pt modelId="{C2486208-D600-4C8C-87C6-49C569D37F4B}" type="pres">
      <dgm:prSet presAssocID="{8A20AAE2-A486-4B7E-A049-319466A947BA}" presName="Name8" presStyleCnt="0"/>
      <dgm:spPr/>
    </dgm:pt>
    <dgm:pt modelId="{85AC643B-B37D-47C6-B4F9-699FF4CA4F86}" type="pres">
      <dgm:prSet presAssocID="{8A20AAE2-A486-4B7E-A049-319466A947BA}" presName="level" presStyleLbl="node1" presStyleIdx="6" presStyleCnt="7">
        <dgm:presLayoutVars>
          <dgm:chMax val="1"/>
          <dgm:bulletEnabled val="1"/>
        </dgm:presLayoutVars>
      </dgm:prSet>
      <dgm:spPr/>
    </dgm:pt>
    <dgm:pt modelId="{672DAAEE-DFF8-4A17-962F-F4507FE95296}" type="pres">
      <dgm:prSet presAssocID="{8A20AAE2-A486-4B7E-A049-319466A947BA}" presName="levelTx" presStyleLbl="revTx" presStyleIdx="0" presStyleCnt="0">
        <dgm:presLayoutVars>
          <dgm:chMax val="1"/>
          <dgm:bulletEnabled val="1"/>
        </dgm:presLayoutVars>
      </dgm:prSet>
      <dgm:spPr/>
    </dgm:pt>
  </dgm:ptLst>
  <dgm:cxnLst>
    <dgm:cxn modelId="{F8DEE35D-7D5D-4FB0-9BC8-5D496731A2C4}" type="presOf" srcId="{DEF38595-B222-4D67-B784-5DDA459F2013}" destId="{461FA0E7-04B3-41E3-88FB-CBE088DD79E1}" srcOrd="0" destOrd="0" presId="urn:microsoft.com/office/officeart/2005/8/layout/pyramid1"/>
    <dgm:cxn modelId="{FF78FF5F-FE1C-4F93-A466-BA6E3092F30E}" srcId="{DEF38595-B222-4D67-B784-5DDA459F2013}" destId="{9E17DF39-6278-4959-AE7A-17ED79E87BA0}" srcOrd="2" destOrd="0" parTransId="{E9D4A1BC-5179-4BB9-9362-26796DE60827}" sibTransId="{03B7CEEE-1B30-420F-AFE4-040B4737FF0D}"/>
    <dgm:cxn modelId="{5FA5A062-1F00-4315-A1DF-8DEFA9476761}" srcId="{DEF38595-B222-4D67-B784-5DDA459F2013}" destId="{8A20AAE2-A486-4B7E-A049-319466A947BA}" srcOrd="6" destOrd="0" parTransId="{F179D11C-957F-4469-8DF6-3E5A2AEF3967}" sibTransId="{B406A3F2-02D5-4E73-9FBA-34DD1E9F3D71}"/>
    <dgm:cxn modelId="{3F4DC672-CACA-4E03-AC03-5B19AD49D71E}" type="presOf" srcId="{F214B8F3-19CD-4FB9-AFE4-CFE067DC0C28}" destId="{93609269-83EF-46EB-BCA1-7B90C6939819}" srcOrd="1" destOrd="0" presId="urn:microsoft.com/office/officeart/2005/8/layout/pyramid1"/>
    <dgm:cxn modelId="{F0FBE257-F774-4D59-9488-1016B3B15D6C}" type="presOf" srcId="{9E17DF39-6278-4959-AE7A-17ED79E87BA0}" destId="{786928F4-9298-4591-9F22-8BBE66D0C634}" srcOrd="0" destOrd="0" presId="urn:microsoft.com/office/officeart/2005/8/layout/pyramid1"/>
    <dgm:cxn modelId="{193B1A79-8095-4ECC-AA62-6308DAAB2625}" type="presOf" srcId="{21E21D24-9C6B-4B0F-80CC-E1BAB9922888}" destId="{5615BDBD-2B9C-4FCF-93DC-DC16199C8639}" srcOrd="1" destOrd="0" presId="urn:microsoft.com/office/officeart/2005/8/layout/pyramid1"/>
    <dgm:cxn modelId="{D2336187-1917-4DC3-AE90-1F967C3EDD7C}" srcId="{DEF38595-B222-4D67-B784-5DDA459F2013}" destId="{21E21D24-9C6B-4B0F-80CC-E1BAB9922888}" srcOrd="3" destOrd="0" parTransId="{22EC3FB6-FDCC-40F4-B0E8-D90BECA2327F}" sibTransId="{01C1C7A7-C210-4701-92D9-C04C9CB8D5D3}"/>
    <dgm:cxn modelId="{E06AD689-0E37-4A58-A0AC-3D87BD7DBB4A}" type="presOf" srcId="{8A20AAE2-A486-4B7E-A049-319466A947BA}" destId="{85AC643B-B37D-47C6-B4F9-699FF4CA4F86}" srcOrd="0" destOrd="0" presId="urn:microsoft.com/office/officeart/2005/8/layout/pyramid1"/>
    <dgm:cxn modelId="{5B13C8A5-005E-40BA-937E-0E4F2DBDCF6C}" type="presOf" srcId="{F264EB5B-4302-45B3-AC1A-02F4A29BA45E}" destId="{5543BF7F-BB1B-4459-9B75-2B42EA10CBEF}" srcOrd="0" destOrd="0" presId="urn:microsoft.com/office/officeart/2005/8/layout/pyramid1"/>
    <dgm:cxn modelId="{365022AC-937F-4085-96E5-F42490B74202}" srcId="{DEF38595-B222-4D67-B784-5DDA459F2013}" destId="{F264EB5B-4302-45B3-AC1A-02F4A29BA45E}" srcOrd="4" destOrd="0" parTransId="{3F448EF3-02D0-4C2E-9875-39D3202BE899}" sibTransId="{F288195D-E3A8-486B-BC59-8E51F8A3ADE8}"/>
    <dgm:cxn modelId="{AB2AEAAF-7FEF-44C9-9D9D-3E67870114C4}" type="presOf" srcId="{9E17DF39-6278-4959-AE7A-17ED79E87BA0}" destId="{7EA3B217-36C1-4582-918A-2416990F06C5}" srcOrd="1" destOrd="0" presId="urn:microsoft.com/office/officeart/2005/8/layout/pyramid1"/>
    <dgm:cxn modelId="{D1DCF7B6-3F48-4FCF-82E7-B7B3C64587ED}" type="presOf" srcId="{933D9D77-49A5-4E28-A2F1-B1D33B602F3D}" destId="{2E3ECBF1-211D-464F-AC2E-1150732F4700}" srcOrd="1" destOrd="0" presId="urn:microsoft.com/office/officeart/2005/8/layout/pyramid1"/>
    <dgm:cxn modelId="{4D8878BC-8012-4543-A495-75B4B03EAAFA}" type="presOf" srcId="{933D9D77-49A5-4E28-A2F1-B1D33B602F3D}" destId="{5267925A-C681-4091-9A25-63A4EDDFA5B7}" srcOrd="0" destOrd="0" presId="urn:microsoft.com/office/officeart/2005/8/layout/pyramid1"/>
    <dgm:cxn modelId="{3A8FC8BC-1A03-461E-81BF-90460B8F5D1D}" type="presOf" srcId="{DD92B23F-B060-4300-B6C1-37FCBA7F1FF8}" destId="{B2FA9B32-FFB8-4834-8976-236322BB39FD}" srcOrd="1" destOrd="0" presId="urn:microsoft.com/office/officeart/2005/8/layout/pyramid1"/>
    <dgm:cxn modelId="{DCF9AABF-F7BF-4C68-AE37-49F6C2FC1B23}" type="presOf" srcId="{F214B8F3-19CD-4FB9-AFE4-CFE067DC0C28}" destId="{EFCB1166-61B0-4D33-8983-9050EBB43659}" srcOrd="0" destOrd="0" presId="urn:microsoft.com/office/officeart/2005/8/layout/pyramid1"/>
    <dgm:cxn modelId="{40AE7EC3-FA13-43AC-91AC-075667E53235}" type="presOf" srcId="{DD92B23F-B060-4300-B6C1-37FCBA7F1FF8}" destId="{EA81D0D1-7FFA-4853-9A38-C4D107ADD74A}" srcOrd="0" destOrd="0" presId="urn:microsoft.com/office/officeart/2005/8/layout/pyramid1"/>
    <dgm:cxn modelId="{B86B85CD-A2B4-4022-8C65-931BAA4994E3}" type="presOf" srcId="{21E21D24-9C6B-4B0F-80CC-E1BAB9922888}" destId="{285FF7C5-A4CA-4D23-9F07-98092AE85224}" srcOrd="0" destOrd="0" presId="urn:microsoft.com/office/officeart/2005/8/layout/pyramid1"/>
    <dgm:cxn modelId="{97CDC7D7-78F1-4FA9-B2BD-F4151D730973}" srcId="{DEF38595-B222-4D67-B784-5DDA459F2013}" destId="{DD92B23F-B060-4300-B6C1-37FCBA7F1FF8}" srcOrd="0" destOrd="0" parTransId="{7C6502ED-888A-4B0A-A4E7-0BFF811DB89F}" sibTransId="{33CE04E3-2C50-4C51-87E5-F7E81C875321}"/>
    <dgm:cxn modelId="{4C5333E1-2C25-4AB2-90A8-3059E85E662E}" srcId="{DEF38595-B222-4D67-B784-5DDA459F2013}" destId="{F214B8F3-19CD-4FB9-AFE4-CFE067DC0C28}" srcOrd="5" destOrd="0" parTransId="{40D28C9C-C40F-431C-8595-055EA9A82BBF}" sibTransId="{0053CAD1-DFC0-4F23-A8F7-4FA0D1F501C1}"/>
    <dgm:cxn modelId="{23C311E4-5AEA-463B-8623-1A086F382123}" srcId="{DEF38595-B222-4D67-B784-5DDA459F2013}" destId="{933D9D77-49A5-4E28-A2F1-B1D33B602F3D}" srcOrd="1" destOrd="0" parTransId="{775AAE2D-ABE4-4A46-B4D8-DD1FA4C873B6}" sibTransId="{001CB63D-2EFD-4FE4-9648-CA1FA51806A0}"/>
    <dgm:cxn modelId="{FFD96FE4-47FB-4F53-8636-7DD99D8BF4E0}" type="presOf" srcId="{F264EB5B-4302-45B3-AC1A-02F4A29BA45E}" destId="{CBF36C6D-F6FA-4DD5-AADF-A973C0DEB4CD}" srcOrd="1" destOrd="0" presId="urn:microsoft.com/office/officeart/2005/8/layout/pyramid1"/>
    <dgm:cxn modelId="{46D610F5-474F-4084-8EE3-6C72FB327246}" type="presOf" srcId="{8A20AAE2-A486-4B7E-A049-319466A947BA}" destId="{672DAAEE-DFF8-4A17-962F-F4507FE95296}" srcOrd="1" destOrd="0" presId="urn:microsoft.com/office/officeart/2005/8/layout/pyramid1"/>
    <dgm:cxn modelId="{B04F3830-10FB-4DB7-9A91-6FCB8D3278C7}" type="presParOf" srcId="{461FA0E7-04B3-41E3-88FB-CBE088DD79E1}" destId="{CC3AB88C-5C07-48F2-B611-8C6F9311165B}" srcOrd="0" destOrd="0" presId="urn:microsoft.com/office/officeart/2005/8/layout/pyramid1"/>
    <dgm:cxn modelId="{F1019F38-E62E-458C-AFB2-90C9118292C6}" type="presParOf" srcId="{CC3AB88C-5C07-48F2-B611-8C6F9311165B}" destId="{EA81D0D1-7FFA-4853-9A38-C4D107ADD74A}" srcOrd="0" destOrd="0" presId="urn:microsoft.com/office/officeart/2005/8/layout/pyramid1"/>
    <dgm:cxn modelId="{DC90A487-5E02-4B26-AAC6-D2A4D1F9D853}" type="presParOf" srcId="{CC3AB88C-5C07-48F2-B611-8C6F9311165B}" destId="{B2FA9B32-FFB8-4834-8976-236322BB39FD}" srcOrd="1" destOrd="0" presId="urn:microsoft.com/office/officeart/2005/8/layout/pyramid1"/>
    <dgm:cxn modelId="{C246AA41-6EB6-406C-B8E4-653CCBD3D52F}" type="presParOf" srcId="{461FA0E7-04B3-41E3-88FB-CBE088DD79E1}" destId="{7EE3DC78-504F-41F5-A61E-AD2C6E07DFF3}" srcOrd="1" destOrd="0" presId="urn:microsoft.com/office/officeart/2005/8/layout/pyramid1"/>
    <dgm:cxn modelId="{E8FFA300-D53E-49D7-B182-A2ED89BCB5E6}" type="presParOf" srcId="{7EE3DC78-504F-41F5-A61E-AD2C6E07DFF3}" destId="{5267925A-C681-4091-9A25-63A4EDDFA5B7}" srcOrd="0" destOrd="0" presId="urn:microsoft.com/office/officeart/2005/8/layout/pyramid1"/>
    <dgm:cxn modelId="{E17EFE45-766C-4FFF-B62D-B66564DC9B7B}" type="presParOf" srcId="{7EE3DC78-504F-41F5-A61E-AD2C6E07DFF3}" destId="{2E3ECBF1-211D-464F-AC2E-1150732F4700}" srcOrd="1" destOrd="0" presId="urn:microsoft.com/office/officeart/2005/8/layout/pyramid1"/>
    <dgm:cxn modelId="{A9560A9A-B3A9-49F8-AD68-1788B77275FD}" type="presParOf" srcId="{461FA0E7-04B3-41E3-88FB-CBE088DD79E1}" destId="{184EF31C-64A3-4F08-88CE-833286AE3E6E}" srcOrd="2" destOrd="0" presId="urn:microsoft.com/office/officeart/2005/8/layout/pyramid1"/>
    <dgm:cxn modelId="{040ADB18-F23F-4D8F-A413-D4D1F4066334}" type="presParOf" srcId="{184EF31C-64A3-4F08-88CE-833286AE3E6E}" destId="{786928F4-9298-4591-9F22-8BBE66D0C634}" srcOrd="0" destOrd="0" presId="urn:microsoft.com/office/officeart/2005/8/layout/pyramid1"/>
    <dgm:cxn modelId="{7C94DE25-E4B7-411A-9B3F-E8C513FD4BA0}" type="presParOf" srcId="{184EF31C-64A3-4F08-88CE-833286AE3E6E}" destId="{7EA3B217-36C1-4582-918A-2416990F06C5}" srcOrd="1" destOrd="0" presId="urn:microsoft.com/office/officeart/2005/8/layout/pyramid1"/>
    <dgm:cxn modelId="{2A458566-0CFA-4BB1-938D-9DCDA4183A2E}" type="presParOf" srcId="{461FA0E7-04B3-41E3-88FB-CBE088DD79E1}" destId="{D6F6AFE7-590F-4C70-8CFA-48E3E6D33D35}" srcOrd="3" destOrd="0" presId="urn:microsoft.com/office/officeart/2005/8/layout/pyramid1"/>
    <dgm:cxn modelId="{4CDE391A-1B7D-49E7-B640-A20369402F44}" type="presParOf" srcId="{D6F6AFE7-590F-4C70-8CFA-48E3E6D33D35}" destId="{285FF7C5-A4CA-4D23-9F07-98092AE85224}" srcOrd="0" destOrd="0" presId="urn:microsoft.com/office/officeart/2005/8/layout/pyramid1"/>
    <dgm:cxn modelId="{93506BBF-44C9-46B1-8CB2-8DF0DCFFA24A}" type="presParOf" srcId="{D6F6AFE7-590F-4C70-8CFA-48E3E6D33D35}" destId="{5615BDBD-2B9C-4FCF-93DC-DC16199C8639}" srcOrd="1" destOrd="0" presId="urn:microsoft.com/office/officeart/2005/8/layout/pyramid1"/>
    <dgm:cxn modelId="{A9E1F97D-552B-4963-9C03-FA250C87A2EE}" type="presParOf" srcId="{461FA0E7-04B3-41E3-88FB-CBE088DD79E1}" destId="{D0D44657-B762-4B68-9F96-57BF0263A5A3}" srcOrd="4" destOrd="0" presId="urn:microsoft.com/office/officeart/2005/8/layout/pyramid1"/>
    <dgm:cxn modelId="{2E4046ED-F043-490C-BEBA-727554AD1B60}" type="presParOf" srcId="{D0D44657-B762-4B68-9F96-57BF0263A5A3}" destId="{5543BF7F-BB1B-4459-9B75-2B42EA10CBEF}" srcOrd="0" destOrd="0" presId="urn:microsoft.com/office/officeart/2005/8/layout/pyramid1"/>
    <dgm:cxn modelId="{083F3D06-F07D-42A1-ABCB-13B64E49CACF}" type="presParOf" srcId="{D0D44657-B762-4B68-9F96-57BF0263A5A3}" destId="{CBF36C6D-F6FA-4DD5-AADF-A973C0DEB4CD}" srcOrd="1" destOrd="0" presId="urn:microsoft.com/office/officeart/2005/8/layout/pyramid1"/>
    <dgm:cxn modelId="{7E142F37-006F-487F-8B6A-25DB9264E06B}" type="presParOf" srcId="{461FA0E7-04B3-41E3-88FB-CBE088DD79E1}" destId="{83C004AB-B1BD-4985-A94A-476027C7BA41}" srcOrd="5" destOrd="0" presId="urn:microsoft.com/office/officeart/2005/8/layout/pyramid1"/>
    <dgm:cxn modelId="{9B6002CB-D1E7-4E0C-8DFB-1AF47DA4974E}" type="presParOf" srcId="{83C004AB-B1BD-4985-A94A-476027C7BA41}" destId="{EFCB1166-61B0-4D33-8983-9050EBB43659}" srcOrd="0" destOrd="0" presId="urn:microsoft.com/office/officeart/2005/8/layout/pyramid1"/>
    <dgm:cxn modelId="{E97A3CD6-A271-49E5-A618-6E68278B9B17}" type="presParOf" srcId="{83C004AB-B1BD-4985-A94A-476027C7BA41}" destId="{93609269-83EF-46EB-BCA1-7B90C6939819}" srcOrd="1" destOrd="0" presId="urn:microsoft.com/office/officeart/2005/8/layout/pyramid1"/>
    <dgm:cxn modelId="{87EDBDF5-D159-4537-AD3F-1EE4A1037182}" type="presParOf" srcId="{461FA0E7-04B3-41E3-88FB-CBE088DD79E1}" destId="{C2486208-D600-4C8C-87C6-49C569D37F4B}" srcOrd="6" destOrd="0" presId="urn:microsoft.com/office/officeart/2005/8/layout/pyramid1"/>
    <dgm:cxn modelId="{721C2CAA-D0FB-4B0A-9301-BC6DA9C233D2}" type="presParOf" srcId="{C2486208-D600-4C8C-87C6-49C569D37F4B}" destId="{85AC643B-B37D-47C6-B4F9-699FF4CA4F86}" srcOrd="0" destOrd="0" presId="urn:microsoft.com/office/officeart/2005/8/layout/pyramid1"/>
    <dgm:cxn modelId="{077A9FD5-8B94-48A2-BCCB-E48BA9583830}" type="presParOf" srcId="{C2486208-D600-4C8C-87C6-49C569D37F4B}" destId="{672DAAEE-DFF8-4A17-962F-F4507FE95296}"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7E0A3A8-E192-40F4-8D0A-9AF5C52F29FA}"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s-ES"/>
        </a:p>
      </dgm:t>
    </dgm:pt>
    <dgm:pt modelId="{46937B2B-4356-42D2-A882-BB305745B66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dirty="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Conjunto de personas (nacionales y extranjeros), </a:t>
          </a:r>
          <a:r>
            <a:rPr lang="es-ES" altLang="es-ES" sz="1600" dirty="0">
              <a:latin typeface="Arial" panose="020B0604020202020204" pitchFamily="34" charset="0"/>
            </a:rPr>
            <a:t>estrechamente ligados entre sí por lazos de sangre, raza, vínculos espirituales, </a:t>
          </a:r>
          <a:r>
            <a:rPr lang="es-ES" sz="1600" dirty="0">
              <a:latin typeface="Arial" panose="020B0604020202020204" pitchFamily="34" charset="0"/>
              <a:cs typeface="Arial" panose="020B0604020202020204" pitchFamily="34" charset="0"/>
            </a:rPr>
            <a:t>que viven en un territorio determinado y se someten al poder soberano</a:t>
          </a:r>
          <a:endParaRPr lang="es-CL" sz="1600" dirty="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3D7AC703-9E44-4347-8253-07E47509221F}">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400" dirty="0">
              <a:latin typeface="Arial" panose="020B0604020202020204" pitchFamily="34" charset="0"/>
              <a:cs typeface="Arial" panose="020B0604020202020204" pitchFamily="34" charset="0"/>
            </a:rPr>
            <a:t>      </a:t>
          </a:r>
          <a:r>
            <a:rPr lang="es-ES" sz="2400" b="1" dirty="0">
              <a:latin typeface="Arial" panose="020B0604020202020204" pitchFamily="34" charset="0"/>
              <a:cs typeface="Arial" panose="020B0604020202020204" pitchFamily="34" charset="0"/>
            </a:rPr>
            <a:t>TERRITORIO	</a:t>
          </a:r>
        </a:p>
        <a:p>
          <a:pPr algn="l" defTabSz="2000250">
            <a:lnSpc>
              <a:spcPct val="90000"/>
            </a:lnSpc>
            <a:spcBef>
              <a:spcPct val="0"/>
            </a:spcBef>
            <a:spcAft>
              <a:spcPct val="35000"/>
            </a:spcAft>
          </a:pPr>
          <a:endParaRPr lang="es-CL" sz="2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23B0639C-5A7D-43C7-A256-93042BF3119F}">
      <dgm:prSet custT="1"/>
      <dgm:spPr/>
      <dgm:t>
        <a:bodyPr/>
        <a:lstStyle/>
        <a:p>
          <a:r>
            <a:rPr lang="es-ES" sz="2400" b="1" dirty="0">
              <a:latin typeface="Arial" panose="020B0604020202020204" pitchFamily="34" charset="0"/>
              <a:cs typeface="Arial" panose="020B0604020202020204" pitchFamily="34" charset="0"/>
            </a:rPr>
            <a:t>ORGANIZACIÓN POLÍTICA</a:t>
          </a:r>
        </a:p>
      </dgm:t>
    </dgm:pt>
    <dgm:pt modelId="{783D0012-6880-4477-B46A-111DC8C1B7A2}" type="parTrans" cxnId="{B0515F96-73BB-49D9-96D7-55BBB147514F}">
      <dgm:prSet/>
      <dgm:spPr/>
      <dgm:t>
        <a:bodyPr/>
        <a:lstStyle/>
        <a:p>
          <a:endParaRPr lang="es-ES"/>
        </a:p>
      </dgm:t>
    </dgm:pt>
    <dgm:pt modelId="{B8C6B0D9-12F8-48B8-B09D-A3A24CDE3792}" type="sibTrans" cxnId="{B0515F96-73BB-49D9-96D7-55BBB147514F}">
      <dgm:prSet/>
      <dgm:spPr/>
      <dgm:t>
        <a:bodyPr/>
        <a:lstStyle/>
        <a:p>
          <a:endParaRPr lang="es-ES"/>
        </a:p>
      </dgm:t>
    </dgm:pt>
    <dgm:pt modelId="{935A6171-EEF8-4EA3-B17B-780BFA08FABF}">
      <dgm:prSet custT="1"/>
      <dgm:spPr/>
      <dgm:t>
        <a:bodyPr/>
        <a:lstStyle/>
        <a:p>
          <a:pPr algn="just"/>
          <a:r>
            <a:rPr lang="es-ES" sz="1800" dirty="0">
              <a:latin typeface="Arial" panose="020B0604020202020204" pitchFamily="34" charset="0"/>
              <a:cs typeface="Arial" panose="020B0604020202020204" pitchFamily="34" charset="0"/>
            </a:rPr>
            <a:t>Espacio físico donde vive el grupo humano sometido al poder Estatal (aéreo, marítimo y terrestre).</a:t>
          </a:r>
          <a:endParaRPr lang="es-CL" sz="1800" dirty="0">
            <a:latin typeface="Arial" panose="020B0604020202020204" pitchFamily="34" charset="0"/>
            <a:cs typeface="Arial" panose="020B0604020202020204" pitchFamily="34" charset="0"/>
          </a:endParaRPr>
        </a:p>
      </dgm:t>
    </dgm:pt>
    <dgm:pt modelId="{FA773DC4-98D0-465F-92BA-1B53B8BFF4BA}" type="parTrans" cxnId="{EA001D55-CF96-4708-80EE-0A8E9B06DB9D}">
      <dgm:prSet/>
      <dgm:spPr/>
      <dgm:t>
        <a:bodyPr/>
        <a:lstStyle/>
        <a:p>
          <a:endParaRPr lang="es-ES"/>
        </a:p>
      </dgm:t>
    </dgm:pt>
    <dgm:pt modelId="{429F13D2-64B2-4E6F-8833-5340CBEDCAC0}" type="sibTrans" cxnId="{EA001D55-CF96-4708-80EE-0A8E9B06DB9D}">
      <dgm:prSet/>
      <dgm:spPr/>
      <dgm:t>
        <a:bodyPr/>
        <a:lstStyle/>
        <a:p>
          <a:endParaRPr lang="es-ES"/>
        </a:p>
      </dgm:t>
    </dgm:pt>
    <dgm:pt modelId="{CDE32574-9583-4FE3-AC6D-4F7FD4ADEC0A}">
      <dgm:prSet custT="1"/>
      <dgm:spPr/>
      <dgm:t>
        <a:bodyPr/>
        <a:lstStyle/>
        <a:p>
          <a:r>
            <a:rPr lang="es-ES" sz="1800" dirty="0">
              <a:latin typeface="Arial" panose="020B0604020202020204" pitchFamily="34" charset="0"/>
              <a:cs typeface="Arial" panose="020B0604020202020204" pitchFamily="34" charset="0"/>
            </a:rPr>
            <a:t>Forma como se configura el Estado, institucionalización del poder. </a:t>
          </a:r>
        </a:p>
      </dgm:t>
    </dgm:pt>
    <dgm:pt modelId="{3CA6769D-4C39-4EC0-8289-17FF37BA2390}" type="parTrans" cxnId="{9813CC66-673C-4C20-9A86-962340EFB317}">
      <dgm:prSet/>
      <dgm:spPr/>
      <dgm:t>
        <a:bodyPr/>
        <a:lstStyle/>
        <a:p>
          <a:endParaRPr lang="es-ES"/>
        </a:p>
      </dgm:t>
    </dgm:pt>
    <dgm:pt modelId="{D345360A-B131-4E68-8A71-D3C0434BC2E8}" type="sibTrans" cxnId="{9813CC66-673C-4C20-9A86-962340EFB317}">
      <dgm:prSet/>
      <dgm:spPr/>
      <dgm:t>
        <a:bodyPr/>
        <a:lstStyle/>
        <a:p>
          <a:endParaRPr lang="es-ES"/>
        </a:p>
      </dgm:t>
    </dgm:pt>
    <dgm:pt modelId="{9BE2B591-E2E5-47F1-9662-99E6DA0B5B9A}" type="pres">
      <dgm:prSet presAssocID="{37E0A3A8-E192-40F4-8D0A-9AF5C52F29FA}" presName="Name0" presStyleCnt="0">
        <dgm:presLayoutVars>
          <dgm:dir/>
          <dgm:resizeHandles val="exact"/>
        </dgm:presLayoutVars>
      </dgm:prSet>
      <dgm:spPr/>
    </dgm:pt>
    <dgm:pt modelId="{D8111743-D3C0-4588-8997-6FAF911D4445}" type="pres">
      <dgm:prSet presAssocID="{46937B2B-4356-42D2-A882-BB305745B661}" presName="node" presStyleLbl="node1" presStyleIdx="0" presStyleCnt="3">
        <dgm:presLayoutVars>
          <dgm:bulletEnabled val="1"/>
        </dgm:presLayoutVars>
      </dgm:prSet>
      <dgm:spPr/>
    </dgm:pt>
    <dgm:pt modelId="{6293FBE6-8336-463C-9034-A3BE523E0F8B}" type="pres">
      <dgm:prSet presAssocID="{21141E17-2A8D-4E59-9B9F-DE393154DE4A}" presName="sibTrans" presStyleCnt="0"/>
      <dgm:spPr/>
    </dgm:pt>
    <dgm:pt modelId="{EEBA3577-7966-4D43-9384-92E38BD677E4}" type="pres">
      <dgm:prSet presAssocID="{3D7AC703-9E44-4347-8253-07E47509221F}" presName="node" presStyleLbl="node1" presStyleIdx="1" presStyleCnt="3">
        <dgm:presLayoutVars>
          <dgm:bulletEnabled val="1"/>
        </dgm:presLayoutVars>
      </dgm:prSet>
      <dgm:spPr/>
    </dgm:pt>
    <dgm:pt modelId="{5A4FD465-0F7A-4C98-B69B-3D06296EB8F0}" type="pres">
      <dgm:prSet presAssocID="{7527E4CD-BAE3-426E-A2C0-8CBB6EB03A14}" presName="sibTrans" presStyleCnt="0"/>
      <dgm:spPr/>
    </dgm:pt>
    <dgm:pt modelId="{0FD5DC2F-6DA3-42ED-A205-8A46C42AF56C}" type="pres">
      <dgm:prSet presAssocID="{23B0639C-5A7D-43C7-A256-93042BF3119F}" presName="node" presStyleLbl="node1" presStyleIdx="2" presStyleCnt="3">
        <dgm:presLayoutVars>
          <dgm:bulletEnabled val="1"/>
        </dgm:presLayoutVars>
      </dgm:prSet>
      <dgm:spPr/>
    </dgm:pt>
  </dgm:ptLst>
  <dgm:cxnLst>
    <dgm:cxn modelId="{9813CC66-673C-4C20-9A86-962340EFB317}" srcId="{23B0639C-5A7D-43C7-A256-93042BF3119F}" destId="{CDE32574-9583-4FE3-AC6D-4F7FD4ADEC0A}" srcOrd="0" destOrd="0" parTransId="{3CA6769D-4C39-4EC0-8289-17FF37BA2390}" sibTransId="{D345360A-B131-4E68-8A71-D3C0434BC2E8}"/>
    <dgm:cxn modelId="{EA001D55-CF96-4708-80EE-0A8E9B06DB9D}" srcId="{3D7AC703-9E44-4347-8253-07E47509221F}" destId="{935A6171-EEF8-4EA3-B17B-780BFA08FABF}" srcOrd="0" destOrd="0" parTransId="{FA773DC4-98D0-465F-92BA-1B53B8BFF4BA}" sibTransId="{429F13D2-64B2-4E6F-8833-5340CBEDCAC0}"/>
    <dgm:cxn modelId="{ACB29680-ED63-45EC-83E4-1334A8143E90}" type="presOf" srcId="{37E0A3A8-E192-40F4-8D0A-9AF5C52F29FA}" destId="{9BE2B591-E2E5-47F1-9662-99E6DA0B5B9A}" srcOrd="0" destOrd="0" presId="urn:microsoft.com/office/officeart/2005/8/layout/hList6"/>
    <dgm:cxn modelId="{B0515F96-73BB-49D9-96D7-55BBB147514F}" srcId="{37E0A3A8-E192-40F4-8D0A-9AF5C52F29FA}" destId="{23B0639C-5A7D-43C7-A256-93042BF3119F}" srcOrd="2" destOrd="0" parTransId="{783D0012-6880-4477-B46A-111DC8C1B7A2}" sibTransId="{B8C6B0D9-12F8-48B8-B09D-A3A24CDE3792}"/>
    <dgm:cxn modelId="{627C84B6-AB7C-44E2-A9F2-E21EAF5C2CDF}" srcId="{37E0A3A8-E192-40F4-8D0A-9AF5C52F29FA}" destId="{3D7AC703-9E44-4347-8253-07E47509221F}" srcOrd="1" destOrd="0" parTransId="{0D350805-B917-45E5-A43E-3E91E4643FEE}" sibTransId="{7527E4CD-BAE3-426E-A2C0-8CBB6EB03A14}"/>
    <dgm:cxn modelId="{D690AAB6-7507-4E1F-941C-A1C68C256CE1}" type="presOf" srcId="{935A6171-EEF8-4EA3-B17B-780BFA08FABF}" destId="{EEBA3577-7966-4D43-9384-92E38BD677E4}" srcOrd="0" destOrd="1" presId="urn:microsoft.com/office/officeart/2005/8/layout/hList6"/>
    <dgm:cxn modelId="{96836DBE-0301-42F1-B35F-FB9617299F65}" type="presOf" srcId="{CDE32574-9583-4FE3-AC6D-4F7FD4ADEC0A}" destId="{0FD5DC2F-6DA3-42ED-A205-8A46C42AF56C}" srcOrd="0" destOrd="1" presId="urn:microsoft.com/office/officeart/2005/8/layout/hList6"/>
    <dgm:cxn modelId="{4BF715CE-376C-4215-978F-1C1C01176E77}" srcId="{37E0A3A8-E192-40F4-8D0A-9AF5C52F29FA}" destId="{46937B2B-4356-42D2-A882-BB305745B661}" srcOrd="0" destOrd="0" parTransId="{6709CC62-C473-4BF9-8921-5FB0ED7FFDFD}" sibTransId="{21141E17-2A8D-4E59-9B9F-DE393154DE4A}"/>
    <dgm:cxn modelId="{F3A4E5E2-5471-43FF-98B9-2959ABE09D54}" type="presOf" srcId="{46937B2B-4356-42D2-A882-BB305745B661}" destId="{D8111743-D3C0-4588-8997-6FAF911D4445}" srcOrd="0" destOrd="0" presId="urn:microsoft.com/office/officeart/2005/8/layout/hList6"/>
    <dgm:cxn modelId="{13329BEC-F0E1-47CA-8E6D-CC0DC554AAEF}" type="presOf" srcId="{23B0639C-5A7D-43C7-A256-93042BF3119F}" destId="{0FD5DC2F-6DA3-42ED-A205-8A46C42AF56C}" srcOrd="0" destOrd="0" presId="urn:microsoft.com/office/officeart/2005/8/layout/hList6"/>
    <dgm:cxn modelId="{9BF6B0F7-4A73-4290-A1CC-DA448F036D74}" type="presOf" srcId="{3D7AC703-9E44-4347-8253-07E47509221F}" destId="{EEBA3577-7966-4D43-9384-92E38BD677E4}" srcOrd="0" destOrd="0" presId="urn:microsoft.com/office/officeart/2005/8/layout/hList6"/>
    <dgm:cxn modelId="{F4E067CD-7249-427C-AD54-65C739B5E71B}" type="presParOf" srcId="{9BE2B591-E2E5-47F1-9662-99E6DA0B5B9A}" destId="{D8111743-D3C0-4588-8997-6FAF911D4445}" srcOrd="0" destOrd="0" presId="urn:microsoft.com/office/officeart/2005/8/layout/hList6"/>
    <dgm:cxn modelId="{994F98F8-4307-419E-B9E2-E68ACC16225E}" type="presParOf" srcId="{9BE2B591-E2E5-47F1-9662-99E6DA0B5B9A}" destId="{6293FBE6-8336-463C-9034-A3BE523E0F8B}" srcOrd="1" destOrd="0" presId="urn:microsoft.com/office/officeart/2005/8/layout/hList6"/>
    <dgm:cxn modelId="{228D23E1-3BF0-46D4-A405-D53FB7678812}" type="presParOf" srcId="{9BE2B591-E2E5-47F1-9662-99E6DA0B5B9A}" destId="{EEBA3577-7966-4D43-9384-92E38BD677E4}" srcOrd="2" destOrd="0" presId="urn:microsoft.com/office/officeart/2005/8/layout/hList6"/>
    <dgm:cxn modelId="{8CDFDC6C-A436-4C3B-B9A5-AF91C91C4B87}" type="presParOf" srcId="{9BE2B591-E2E5-47F1-9662-99E6DA0B5B9A}" destId="{5A4FD465-0F7A-4C98-B69B-3D06296EB8F0}" srcOrd="3" destOrd="0" presId="urn:microsoft.com/office/officeart/2005/8/layout/hList6"/>
    <dgm:cxn modelId="{077BA449-04AC-49EA-A985-3AF8C54FD782}" type="presParOf" srcId="{9BE2B591-E2E5-47F1-9662-99E6DA0B5B9A}" destId="{0FD5DC2F-6DA3-42ED-A205-8A46C42AF56C}"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AABAAD0-2A8C-4AFA-B853-9EB628DF483F}"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9EAAF4CA-9DD5-4A57-87FE-397EB8D88283}">
      <dgm:prSet phldrT="[Texto]" custT="1"/>
      <dgm:spPr/>
      <dgm:t>
        <a:bodyPr/>
        <a:lstStyle/>
        <a:p>
          <a:r>
            <a:rPr lang="es-ES" sz="3200" dirty="0">
              <a:latin typeface="Arial" panose="020B0604020202020204" pitchFamily="34" charset="0"/>
              <a:cs typeface="Arial" panose="020B0604020202020204" pitchFamily="34" charset="0"/>
            </a:rPr>
            <a:t>CARACTERÍSTICAS DEL PODER POLÍTICO</a:t>
          </a:r>
        </a:p>
      </dgm:t>
    </dgm:pt>
    <dgm:pt modelId="{3BBB2B13-E466-4E0D-9DE1-DC9B626E9CA2}" type="parTrans" cxnId="{3A563D0B-02B9-4D77-A844-350FC63EC751}">
      <dgm:prSet/>
      <dgm:spPr/>
      <dgm:t>
        <a:bodyPr/>
        <a:lstStyle/>
        <a:p>
          <a:endParaRPr lang="es-ES"/>
        </a:p>
      </dgm:t>
    </dgm:pt>
    <dgm:pt modelId="{34CE1766-A8E9-4218-BCAB-E03848DEEA5C}" type="sibTrans" cxnId="{3A563D0B-02B9-4D77-A844-350FC63EC751}">
      <dgm:prSet/>
      <dgm:spPr/>
      <dgm:t>
        <a:bodyPr/>
        <a:lstStyle/>
        <a:p>
          <a:endParaRPr lang="es-ES"/>
        </a:p>
      </dgm:t>
    </dgm:pt>
    <dgm:pt modelId="{8DA25542-BE13-4245-AE82-0C0C863C6DF2}">
      <dgm:prSet phldrT="[Texto]"/>
      <dgm:spPr/>
      <dgm:t>
        <a:bodyPr/>
        <a:lstStyle/>
        <a:p>
          <a:r>
            <a:rPr lang="es-ES" altLang="es-ES" b="1">
              <a:latin typeface="Arial" panose="020B0604020202020204" pitchFamily="34" charset="0"/>
            </a:rPr>
            <a:t>SOBERANO</a:t>
          </a:r>
          <a:endParaRPr lang="es-ES" dirty="0"/>
        </a:p>
      </dgm:t>
    </dgm:pt>
    <dgm:pt modelId="{10D15E1B-8E3B-4D61-8FB0-C7B6B20FA779}" type="parTrans" cxnId="{9715DFF5-603D-4EB2-9760-A0AA46C7E338}">
      <dgm:prSet/>
      <dgm:spPr/>
      <dgm:t>
        <a:bodyPr/>
        <a:lstStyle/>
        <a:p>
          <a:endParaRPr lang="es-ES"/>
        </a:p>
      </dgm:t>
    </dgm:pt>
    <dgm:pt modelId="{B77C6E42-8815-45B3-8F1E-D874BC23A06F}" type="sibTrans" cxnId="{9715DFF5-603D-4EB2-9760-A0AA46C7E338}">
      <dgm:prSet/>
      <dgm:spPr/>
      <dgm:t>
        <a:bodyPr/>
        <a:lstStyle/>
        <a:p>
          <a:endParaRPr lang="es-ES"/>
        </a:p>
      </dgm:t>
    </dgm:pt>
    <dgm:pt modelId="{C073CEC5-0A0A-46AA-8103-E90B507F0956}">
      <dgm:prSet phldrT="[Texto]"/>
      <dgm:spPr/>
      <dgm:t>
        <a:bodyPr/>
        <a:lstStyle/>
        <a:p>
          <a:r>
            <a:rPr lang="es-ES" altLang="es-ES" b="1">
              <a:latin typeface="Arial" panose="020B0604020202020204" pitchFamily="34" charset="0"/>
            </a:rPr>
            <a:t>COACTIVO</a:t>
          </a:r>
          <a:r>
            <a:rPr lang="es-ES" altLang="es-ES">
              <a:latin typeface="Arial" panose="020B0604020202020204" pitchFamily="34" charset="0"/>
            </a:rPr>
            <a:t>.</a:t>
          </a:r>
          <a:endParaRPr lang="es-ES" dirty="0"/>
        </a:p>
      </dgm:t>
    </dgm:pt>
    <dgm:pt modelId="{2DEFC52F-6338-4E08-8C7F-F2463FFD2354}" type="parTrans" cxnId="{75E1EB37-69A4-44CA-A402-178ED9725041}">
      <dgm:prSet/>
      <dgm:spPr/>
      <dgm:t>
        <a:bodyPr/>
        <a:lstStyle/>
        <a:p>
          <a:endParaRPr lang="es-ES"/>
        </a:p>
      </dgm:t>
    </dgm:pt>
    <dgm:pt modelId="{A7787834-2365-42EB-95C2-6CF2C171ACB8}" type="sibTrans" cxnId="{75E1EB37-69A4-44CA-A402-178ED9725041}">
      <dgm:prSet/>
      <dgm:spPr/>
      <dgm:t>
        <a:bodyPr/>
        <a:lstStyle/>
        <a:p>
          <a:endParaRPr lang="es-ES"/>
        </a:p>
      </dgm:t>
    </dgm:pt>
    <dgm:pt modelId="{1D472A0F-7267-4CC2-AFB0-BA4938C28662}">
      <dgm:prSet phldrT="[Texto]"/>
      <dgm:spPr/>
      <dgm:t>
        <a:bodyPr/>
        <a:lstStyle/>
        <a:p>
          <a:r>
            <a:rPr lang="es-ES" altLang="es-ES" b="1">
              <a:latin typeface="Arial" panose="020B0604020202020204" pitchFamily="34" charset="0"/>
            </a:rPr>
            <a:t>GLOBAL</a:t>
          </a:r>
          <a:r>
            <a:rPr lang="es-ES" altLang="es-ES">
              <a:latin typeface="Arial" panose="020B0604020202020204" pitchFamily="34" charset="0"/>
            </a:rPr>
            <a:t>.</a:t>
          </a:r>
          <a:endParaRPr lang="es-ES" dirty="0"/>
        </a:p>
      </dgm:t>
    </dgm:pt>
    <dgm:pt modelId="{95C30237-A7D8-4BEC-A8A7-3E7D1AE76B87}" type="parTrans" cxnId="{EB35B3E6-198A-40CF-B793-5CCC8B04B807}">
      <dgm:prSet/>
      <dgm:spPr/>
      <dgm:t>
        <a:bodyPr/>
        <a:lstStyle/>
        <a:p>
          <a:endParaRPr lang="es-ES"/>
        </a:p>
      </dgm:t>
    </dgm:pt>
    <dgm:pt modelId="{794A8E45-5544-4678-B975-5D58809BECD8}" type="sibTrans" cxnId="{EB35B3E6-198A-40CF-B793-5CCC8B04B807}">
      <dgm:prSet/>
      <dgm:spPr/>
      <dgm:t>
        <a:bodyPr/>
        <a:lstStyle/>
        <a:p>
          <a:endParaRPr lang="es-ES"/>
        </a:p>
      </dgm:t>
    </dgm:pt>
    <dgm:pt modelId="{790D6989-A1A8-4CDC-BB74-5355C4B7CBF1}">
      <dgm:prSet phldrT="[Texto]"/>
      <dgm:spPr/>
      <dgm:t>
        <a:bodyPr/>
        <a:lstStyle/>
        <a:p>
          <a:r>
            <a:rPr lang="es-ES" altLang="es-ES" b="1" dirty="0">
              <a:latin typeface="Arial" panose="020B0604020202020204" pitchFamily="34" charset="0"/>
            </a:rPr>
            <a:t>INSTITUCIONALIZADO.</a:t>
          </a:r>
          <a:endParaRPr lang="es-ES" b="1" dirty="0"/>
        </a:p>
      </dgm:t>
    </dgm:pt>
    <dgm:pt modelId="{FC6DDF1B-EDDA-4D64-A44F-80588E7D7410}" type="parTrans" cxnId="{1B8CBC1D-2873-48EB-955A-0EF21181E55E}">
      <dgm:prSet/>
      <dgm:spPr/>
      <dgm:t>
        <a:bodyPr/>
        <a:lstStyle/>
        <a:p>
          <a:endParaRPr lang="es-ES"/>
        </a:p>
      </dgm:t>
    </dgm:pt>
    <dgm:pt modelId="{98DD3186-95C7-4971-845E-12BBB2B4E018}" type="sibTrans" cxnId="{1B8CBC1D-2873-48EB-955A-0EF21181E55E}">
      <dgm:prSet/>
      <dgm:spPr/>
      <dgm:t>
        <a:bodyPr/>
        <a:lstStyle/>
        <a:p>
          <a:endParaRPr lang="es-ES"/>
        </a:p>
      </dgm:t>
    </dgm:pt>
    <dgm:pt modelId="{8E6370D7-E659-4AE9-A084-2DD7491C2349}">
      <dgm:prSet custT="1"/>
      <dgm:spPr/>
      <dgm:t>
        <a:bodyPr/>
        <a:lstStyle/>
        <a:p>
          <a:r>
            <a:rPr lang="es-ES" altLang="es-ES" sz="1400" b="0" dirty="0">
              <a:latin typeface="Arial" panose="020B0604020202020204" pitchFamily="34" charset="0"/>
            </a:rPr>
            <a:t>Es supremo y no se somete a otro.</a:t>
          </a:r>
        </a:p>
      </dgm:t>
    </dgm:pt>
    <dgm:pt modelId="{3EC1B698-1403-4843-B900-5007A18B44E0}" type="parTrans" cxnId="{7E98EE28-B39B-485A-9A78-7A144765A2B6}">
      <dgm:prSet/>
      <dgm:spPr/>
      <dgm:t>
        <a:bodyPr/>
        <a:lstStyle/>
        <a:p>
          <a:endParaRPr lang="es-ES"/>
        </a:p>
      </dgm:t>
    </dgm:pt>
    <dgm:pt modelId="{BFFB2F07-9D62-49C2-B129-808C7A048C28}" type="sibTrans" cxnId="{7E98EE28-B39B-485A-9A78-7A144765A2B6}">
      <dgm:prSet/>
      <dgm:spPr/>
      <dgm:t>
        <a:bodyPr/>
        <a:lstStyle/>
        <a:p>
          <a:endParaRPr lang="es-ES"/>
        </a:p>
      </dgm:t>
    </dgm:pt>
    <dgm:pt modelId="{D7899D49-A49B-480F-9143-0913DD1E83C0}">
      <dgm:prSet custT="1"/>
      <dgm:spPr/>
      <dgm:t>
        <a:bodyPr/>
        <a:lstStyle/>
        <a:p>
          <a:r>
            <a:rPr lang="es-ES" altLang="es-ES" sz="1400" b="0" dirty="0">
              <a:latin typeface="Arial" panose="020B0604020202020204" pitchFamily="34" charset="0"/>
            </a:rPr>
            <a:t>Tiene el monopolio de la fuerza física legitima</a:t>
          </a:r>
          <a:r>
            <a:rPr lang="es-ES" altLang="es-ES" sz="1400" b="1" dirty="0">
              <a:latin typeface="Arial" panose="020B0604020202020204" pitchFamily="34" charset="0"/>
            </a:rPr>
            <a:t>.</a:t>
          </a:r>
        </a:p>
      </dgm:t>
    </dgm:pt>
    <dgm:pt modelId="{AE72F3AB-9AB3-460A-8E84-34C970A0951B}" type="parTrans" cxnId="{55969087-4820-4F2D-93FC-161FCE62E777}">
      <dgm:prSet/>
      <dgm:spPr/>
      <dgm:t>
        <a:bodyPr/>
        <a:lstStyle/>
        <a:p>
          <a:endParaRPr lang="es-ES"/>
        </a:p>
      </dgm:t>
    </dgm:pt>
    <dgm:pt modelId="{752936FA-CC3F-494A-A2BF-3E0EA97B4D99}" type="sibTrans" cxnId="{55969087-4820-4F2D-93FC-161FCE62E777}">
      <dgm:prSet/>
      <dgm:spPr/>
      <dgm:t>
        <a:bodyPr/>
        <a:lstStyle/>
        <a:p>
          <a:endParaRPr lang="es-ES"/>
        </a:p>
      </dgm:t>
    </dgm:pt>
    <dgm:pt modelId="{2A105889-CF60-4DF1-84E3-DFCF94729BC1}">
      <dgm:prSet custT="1"/>
      <dgm:spPr/>
      <dgm:t>
        <a:bodyPr/>
        <a:lstStyle/>
        <a:p>
          <a:r>
            <a:rPr lang="es-ES" altLang="es-ES" sz="1400" b="0" dirty="0">
              <a:latin typeface="Arial" panose="020B0604020202020204" pitchFamily="34" charset="0"/>
            </a:rPr>
            <a:t>Afecta a todos los que habitan su territorio.</a:t>
          </a:r>
        </a:p>
      </dgm:t>
    </dgm:pt>
    <dgm:pt modelId="{ABE61260-D2F6-48A0-9DD6-13E6E78666A1}" type="parTrans" cxnId="{BBC79AD8-6968-4CB4-A88D-370342450A64}">
      <dgm:prSet/>
      <dgm:spPr/>
      <dgm:t>
        <a:bodyPr/>
        <a:lstStyle/>
        <a:p>
          <a:endParaRPr lang="es-ES"/>
        </a:p>
      </dgm:t>
    </dgm:pt>
    <dgm:pt modelId="{4F7E021E-5059-403A-9DFE-EE781B55B27D}" type="sibTrans" cxnId="{BBC79AD8-6968-4CB4-A88D-370342450A64}">
      <dgm:prSet/>
      <dgm:spPr/>
      <dgm:t>
        <a:bodyPr/>
        <a:lstStyle/>
        <a:p>
          <a:endParaRPr lang="es-ES"/>
        </a:p>
      </dgm:t>
    </dgm:pt>
    <dgm:pt modelId="{5C996474-38D5-4CB5-A373-558EDB980B53}">
      <dgm:prSet custT="1"/>
      <dgm:spPr/>
      <dgm:t>
        <a:bodyPr/>
        <a:lstStyle/>
        <a:p>
          <a:r>
            <a:rPr lang="es-ES" altLang="es-ES" sz="1200" b="0" dirty="0">
              <a:latin typeface="Arial" panose="020B0604020202020204" pitchFamily="34" charset="0"/>
            </a:rPr>
            <a:t>El titular del Poder es el </a:t>
          </a:r>
          <a:r>
            <a:rPr lang="es-ES" altLang="es-ES" sz="1200" b="0" u="sng" dirty="0">
              <a:solidFill>
                <a:schemeClr val="tx1"/>
              </a:solidFill>
              <a:latin typeface="Arial" panose="020B0604020202020204" pitchFamily="34" charset="0"/>
            </a:rPr>
            <a:t>Estado,</a:t>
          </a:r>
          <a:r>
            <a:rPr lang="es-ES" altLang="es-ES" sz="1200" b="0" dirty="0">
              <a:latin typeface="Arial" panose="020B0604020202020204" pitchFamily="34" charset="0"/>
            </a:rPr>
            <a:t> el que es ejercido por el gobernante mediante las normas del </a:t>
          </a:r>
          <a:r>
            <a:rPr lang="es-ES" altLang="es-ES" sz="1200" b="0" u="sng" dirty="0">
              <a:latin typeface="Arial" panose="020B0604020202020204" pitchFamily="34" charset="0"/>
            </a:rPr>
            <a:t>Derecho</a:t>
          </a:r>
        </a:p>
      </dgm:t>
    </dgm:pt>
    <dgm:pt modelId="{2ECB3F40-91E7-4E32-B3EF-283A3D21A67F}" type="parTrans" cxnId="{9373608C-B711-485D-B0A7-C59EF20E6F85}">
      <dgm:prSet/>
      <dgm:spPr/>
      <dgm:t>
        <a:bodyPr/>
        <a:lstStyle/>
        <a:p>
          <a:endParaRPr lang="es-ES"/>
        </a:p>
      </dgm:t>
    </dgm:pt>
    <dgm:pt modelId="{6508AB5A-0046-4C6D-8971-188038F2FB79}" type="sibTrans" cxnId="{9373608C-B711-485D-B0A7-C59EF20E6F85}">
      <dgm:prSet/>
      <dgm:spPr/>
      <dgm:t>
        <a:bodyPr/>
        <a:lstStyle/>
        <a:p>
          <a:endParaRPr lang="es-ES"/>
        </a:p>
      </dgm:t>
    </dgm:pt>
    <dgm:pt modelId="{E317CB48-9F17-4212-B642-584A46A37910}" type="pres">
      <dgm:prSet presAssocID="{8AABAAD0-2A8C-4AFA-B853-9EB628DF483F}" presName="hierChild1" presStyleCnt="0">
        <dgm:presLayoutVars>
          <dgm:orgChart val="1"/>
          <dgm:chPref val="1"/>
          <dgm:dir/>
          <dgm:animOne val="branch"/>
          <dgm:animLvl val="lvl"/>
          <dgm:resizeHandles/>
        </dgm:presLayoutVars>
      </dgm:prSet>
      <dgm:spPr/>
    </dgm:pt>
    <dgm:pt modelId="{25760B55-66F5-4777-8422-F5A60A03BDA7}" type="pres">
      <dgm:prSet presAssocID="{9EAAF4CA-9DD5-4A57-87FE-397EB8D88283}" presName="hierRoot1" presStyleCnt="0">
        <dgm:presLayoutVars>
          <dgm:hierBranch val="init"/>
        </dgm:presLayoutVars>
      </dgm:prSet>
      <dgm:spPr/>
    </dgm:pt>
    <dgm:pt modelId="{2225E824-E475-46F3-88F3-3CF611F21173}" type="pres">
      <dgm:prSet presAssocID="{9EAAF4CA-9DD5-4A57-87FE-397EB8D88283}" presName="rootComposite1" presStyleCnt="0"/>
      <dgm:spPr/>
    </dgm:pt>
    <dgm:pt modelId="{9F19D673-77A4-40AE-9E57-9E6810C221F3}" type="pres">
      <dgm:prSet presAssocID="{9EAAF4CA-9DD5-4A57-87FE-397EB8D88283}" presName="rootText1" presStyleLbl="node0" presStyleIdx="0" presStyleCnt="1" custScaleX="223535">
        <dgm:presLayoutVars>
          <dgm:chMax/>
          <dgm:chPref val="3"/>
        </dgm:presLayoutVars>
      </dgm:prSet>
      <dgm:spPr/>
    </dgm:pt>
    <dgm:pt modelId="{74EA0B97-2655-4CF4-ABC4-042150C01BCB}" type="pres">
      <dgm:prSet presAssocID="{9EAAF4CA-9DD5-4A57-87FE-397EB8D88283}" presName="titleText1" presStyleLbl="fgAcc0" presStyleIdx="0" presStyleCnt="1">
        <dgm:presLayoutVars>
          <dgm:chMax val="0"/>
          <dgm:chPref val="0"/>
        </dgm:presLayoutVars>
      </dgm:prSet>
      <dgm:spPr/>
    </dgm:pt>
    <dgm:pt modelId="{347361E6-2CD3-417E-BE03-B9B87001AB2D}" type="pres">
      <dgm:prSet presAssocID="{9EAAF4CA-9DD5-4A57-87FE-397EB8D88283}" presName="rootConnector1" presStyleLbl="node1" presStyleIdx="0" presStyleCnt="8"/>
      <dgm:spPr/>
    </dgm:pt>
    <dgm:pt modelId="{7C8C8972-BF16-4546-A8E6-5C8FEA2FCC87}" type="pres">
      <dgm:prSet presAssocID="{9EAAF4CA-9DD5-4A57-87FE-397EB8D88283}" presName="hierChild2" presStyleCnt="0"/>
      <dgm:spPr/>
    </dgm:pt>
    <dgm:pt modelId="{5ECC57FF-2BEE-4721-AEFF-E12004DA1EE4}" type="pres">
      <dgm:prSet presAssocID="{10D15E1B-8E3B-4D61-8FB0-C7B6B20FA779}" presName="Name37" presStyleLbl="parChTrans1D2" presStyleIdx="0" presStyleCnt="4"/>
      <dgm:spPr/>
    </dgm:pt>
    <dgm:pt modelId="{6C7B6D75-DDAA-4822-8101-B3995171DDAB}" type="pres">
      <dgm:prSet presAssocID="{8DA25542-BE13-4245-AE82-0C0C863C6DF2}" presName="hierRoot2" presStyleCnt="0">
        <dgm:presLayoutVars>
          <dgm:hierBranch val="init"/>
        </dgm:presLayoutVars>
      </dgm:prSet>
      <dgm:spPr/>
    </dgm:pt>
    <dgm:pt modelId="{88D69295-3BD4-43AF-BCAF-2E938AA803B1}" type="pres">
      <dgm:prSet presAssocID="{8DA25542-BE13-4245-AE82-0C0C863C6DF2}" presName="rootComposite" presStyleCnt="0"/>
      <dgm:spPr/>
    </dgm:pt>
    <dgm:pt modelId="{A94801DA-EB34-4F2E-913C-141F7E0D14C7}" type="pres">
      <dgm:prSet presAssocID="{8DA25542-BE13-4245-AE82-0C0C863C6DF2}" presName="rootText" presStyleLbl="node1" presStyleIdx="0" presStyleCnt="8">
        <dgm:presLayoutVars>
          <dgm:chMax/>
          <dgm:chPref val="3"/>
        </dgm:presLayoutVars>
      </dgm:prSet>
      <dgm:spPr/>
    </dgm:pt>
    <dgm:pt modelId="{1C8F79B7-F001-46DF-8D5E-E0802F7A458E}" type="pres">
      <dgm:prSet presAssocID="{8DA25542-BE13-4245-AE82-0C0C863C6DF2}" presName="titleText2" presStyleLbl="fgAcc1" presStyleIdx="0" presStyleCnt="8">
        <dgm:presLayoutVars>
          <dgm:chMax val="0"/>
          <dgm:chPref val="0"/>
        </dgm:presLayoutVars>
      </dgm:prSet>
      <dgm:spPr/>
    </dgm:pt>
    <dgm:pt modelId="{04DAC9E6-A440-4CBE-ADE7-A138DCF3A41F}" type="pres">
      <dgm:prSet presAssocID="{8DA25542-BE13-4245-AE82-0C0C863C6DF2}" presName="rootConnector" presStyleLbl="node2" presStyleIdx="0" presStyleCnt="0"/>
      <dgm:spPr/>
    </dgm:pt>
    <dgm:pt modelId="{DA8D4A57-D55F-4FC7-85C5-AD84A8D73841}" type="pres">
      <dgm:prSet presAssocID="{8DA25542-BE13-4245-AE82-0C0C863C6DF2}" presName="hierChild4" presStyleCnt="0"/>
      <dgm:spPr/>
    </dgm:pt>
    <dgm:pt modelId="{E98F2184-26C1-4050-B133-A7D7B3584533}" type="pres">
      <dgm:prSet presAssocID="{3EC1B698-1403-4843-B900-5007A18B44E0}" presName="Name37" presStyleLbl="parChTrans1D3" presStyleIdx="0" presStyleCnt="4"/>
      <dgm:spPr/>
    </dgm:pt>
    <dgm:pt modelId="{25C2B0AD-BEC5-4F2E-BA64-A8DE98B2621B}" type="pres">
      <dgm:prSet presAssocID="{8E6370D7-E659-4AE9-A084-2DD7491C2349}" presName="hierRoot2" presStyleCnt="0">
        <dgm:presLayoutVars>
          <dgm:hierBranch val="init"/>
        </dgm:presLayoutVars>
      </dgm:prSet>
      <dgm:spPr/>
    </dgm:pt>
    <dgm:pt modelId="{B33B8E56-6979-45AD-8593-A2A49CD32C98}" type="pres">
      <dgm:prSet presAssocID="{8E6370D7-E659-4AE9-A084-2DD7491C2349}" presName="rootComposite" presStyleCnt="0"/>
      <dgm:spPr/>
    </dgm:pt>
    <dgm:pt modelId="{477ED413-B43A-4CE6-8AF5-8AAD6C6AE304}" type="pres">
      <dgm:prSet presAssocID="{8E6370D7-E659-4AE9-A084-2DD7491C2349}" presName="rootText" presStyleLbl="node1" presStyleIdx="1" presStyleCnt="8">
        <dgm:presLayoutVars>
          <dgm:chMax/>
          <dgm:chPref val="3"/>
        </dgm:presLayoutVars>
      </dgm:prSet>
      <dgm:spPr/>
    </dgm:pt>
    <dgm:pt modelId="{B080F04B-8AED-4A08-AB97-C56DC2CD8E6E}" type="pres">
      <dgm:prSet presAssocID="{8E6370D7-E659-4AE9-A084-2DD7491C2349}" presName="titleText2" presStyleLbl="fgAcc1" presStyleIdx="1" presStyleCnt="8">
        <dgm:presLayoutVars>
          <dgm:chMax val="0"/>
          <dgm:chPref val="0"/>
        </dgm:presLayoutVars>
      </dgm:prSet>
      <dgm:spPr/>
    </dgm:pt>
    <dgm:pt modelId="{731B33BF-E76E-4A14-ABED-AC2D39D9D9F0}" type="pres">
      <dgm:prSet presAssocID="{8E6370D7-E659-4AE9-A084-2DD7491C2349}" presName="rootConnector" presStyleLbl="node3" presStyleIdx="0" presStyleCnt="0"/>
      <dgm:spPr/>
    </dgm:pt>
    <dgm:pt modelId="{11966077-4560-4895-B62F-F862202F1376}" type="pres">
      <dgm:prSet presAssocID="{8E6370D7-E659-4AE9-A084-2DD7491C2349}" presName="hierChild4" presStyleCnt="0"/>
      <dgm:spPr/>
    </dgm:pt>
    <dgm:pt modelId="{21ECC496-440A-4BDA-9A1D-BF8C23311153}" type="pres">
      <dgm:prSet presAssocID="{8E6370D7-E659-4AE9-A084-2DD7491C2349}" presName="hierChild5" presStyleCnt="0"/>
      <dgm:spPr/>
    </dgm:pt>
    <dgm:pt modelId="{D1AE44B9-4F9A-4C02-80B8-431313E4E02C}" type="pres">
      <dgm:prSet presAssocID="{8DA25542-BE13-4245-AE82-0C0C863C6DF2}" presName="hierChild5" presStyleCnt="0"/>
      <dgm:spPr/>
    </dgm:pt>
    <dgm:pt modelId="{1241A023-9B17-4292-A741-AE245AE465C4}" type="pres">
      <dgm:prSet presAssocID="{2DEFC52F-6338-4E08-8C7F-F2463FFD2354}" presName="Name37" presStyleLbl="parChTrans1D2" presStyleIdx="1" presStyleCnt="4"/>
      <dgm:spPr/>
    </dgm:pt>
    <dgm:pt modelId="{7A3A8E6F-71CE-49D7-BEB8-17886E726B5D}" type="pres">
      <dgm:prSet presAssocID="{C073CEC5-0A0A-46AA-8103-E90B507F0956}" presName="hierRoot2" presStyleCnt="0">
        <dgm:presLayoutVars>
          <dgm:hierBranch val="init"/>
        </dgm:presLayoutVars>
      </dgm:prSet>
      <dgm:spPr/>
    </dgm:pt>
    <dgm:pt modelId="{26D45BA3-468E-44A0-912F-80D3D28B2BCB}" type="pres">
      <dgm:prSet presAssocID="{C073CEC5-0A0A-46AA-8103-E90B507F0956}" presName="rootComposite" presStyleCnt="0"/>
      <dgm:spPr/>
    </dgm:pt>
    <dgm:pt modelId="{73AEC811-EA4B-4060-9E48-C100E06A8D7B}" type="pres">
      <dgm:prSet presAssocID="{C073CEC5-0A0A-46AA-8103-E90B507F0956}" presName="rootText" presStyleLbl="node1" presStyleIdx="2" presStyleCnt="8">
        <dgm:presLayoutVars>
          <dgm:chMax/>
          <dgm:chPref val="3"/>
        </dgm:presLayoutVars>
      </dgm:prSet>
      <dgm:spPr/>
    </dgm:pt>
    <dgm:pt modelId="{6E218D7C-6C9D-49BA-BB1B-C15745D2967F}" type="pres">
      <dgm:prSet presAssocID="{C073CEC5-0A0A-46AA-8103-E90B507F0956}" presName="titleText2" presStyleLbl="fgAcc1" presStyleIdx="2" presStyleCnt="8">
        <dgm:presLayoutVars>
          <dgm:chMax val="0"/>
          <dgm:chPref val="0"/>
        </dgm:presLayoutVars>
      </dgm:prSet>
      <dgm:spPr/>
    </dgm:pt>
    <dgm:pt modelId="{40BEA266-56A8-4CE3-BED0-89865BA9FBDD}" type="pres">
      <dgm:prSet presAssocID="{C073CEC5-0A0A-46AA-8103-E90B507F0956}" presName="rootConnector" presStyleLbl="node2" presStyleIdx="0" presStyleCnt="0"/>
      <dgm:spPr/>
    </dgm:pt>
    <dgm:pt modelId="{99DD9808-37E0-4EDF-A781-35DE7240BBA8}" type="pres">
      <dgm:prSet presAssocID="{C073CEC5-0A0A-46AA-8103-E90B507F0956}" presName="hierChild4" presStyleCnt="0"/>
      <dgm:spPr/>
    </dgm:pt>
    <dgm:pt modelId="{C25AB06F-4465-492D-B383-AC87E57A4516}" type="pres">
      <dgm:prSet presAssocID="{AE72F3AB-9AB3-460A-8E84-34C970A0951B}" presName="Name37" presStyleLbl="parChTrans1D3" presStyleIdx="1" presStyleCnt="4"/>
      <dgm:spPr/>
    </dgm:pt>
    <dgm:pt modelId="{0A8CAEC8-31BA-4ABC-A99F-916E48CFC982}" type="pres">
      <dgm:prSet presAssocID="{D7899D49-A49B-480F-9143-0913DD1E83C0}" presName="hierRoot2" presStyleCnt="0">
        <dgm:presLayoutVars>
          <dgm:hierBranch val="init"/>
        </dgm:presLayoutVars>
      </dgm:prSet>
      <dgm:spPr/>
    </dgm:pt>
    <dgm:pt modelId="{08F141EF-A45F-4AA5-B892-FEBDC6FD0DDA}" type="pres">
      <dgm:prSet presAssocID="{D7899D49-A49B-480F-9143-0913DD1E83C0}" presName="rootComposite" presStyleCnt="0"/>
      <dgm:spPr/>
    </dgm:pt>
    <dgm:pt modelId="{C4EFD7A0-2B1F-4BC1-B727-E5E99EA81F36}" type="pres">
      <dgm:prSet presAssocID="{D7899D49-A49B-480F-9143-0913DD1E83C0}" presName="rootText" presStyleLbl="node1" presStyleIdx="3" presStyleCnt="8">
        <dgm:presLayoutVars>
          <dgm:chMax/>
          <dgm:chPref val="3"/>
        </dgm:presLayoutVars>
      </dgm:prSet>
      <dgm:spPr/>
    </dgm:pt>
    <dgm:pt modelId="{DBFFD69F-37DB-4D5F-B73A-6D76FA64102A}" type="pres">
      <dgm:prSet presAssocID="{D7899D49-A49B-480F-9143-0913DD1E83C0}" presName="titleText2" presStyleLbl="fgAcc1" presStyleIdx="3" presStyleCnt="8">
        <dgm:presLayoutVars>
          <dgm:chMax val="0"/>
          <dgm:chPref val="0"/>
        </dgm:presLayoutVars>
      </dgm:prSet>
      <dgm:spPr/>
    </dgm:pt>
    <dgm:pt modelId="{1C586F00-B5FC-4EEA-A712-F34AE1512239}" type="pres">
      <dgm:prSet presAssocID="{D7899D49-A49B-480F-9143-0913DD1E83C0}" presName="rootConnector" presStyleLbl="node3" presStyleIdx="0" presStyleCnt="0"/>
      <dgm:spPr/>
    </dgm:pt>
    <dgm:pt modelId="{70745DCF-C44E-4C65-B6AF-449F60D6E124}" type="pres">
      <dgm:prSet presAssocID="{D7899D49-A49B-480F-9143-0913DD1E83C0}" presName="hierChild4" presStyleCnt="0"/>
      <dgm:spPr/>
    </dgm:pt>
    <dgm:pt modelId="{89940CB1-70A0-441F-91DB-D83F0F7B6871}" type="pres">
      <dgm:prSet presAssocID="{D7899D49-A49B-480F-9143-0913DD1E83C0}" presName="hierChild5" presStyleCnt="0"/>
      <dgm:spPr/>
    </dgm:pt>
    <dgm:pt modelId="{B7FA67A4-38E4-4621-853A-D8FAF1ECBD40}" type="pres">
      <dgm:prSet presAssocID="{C073CEC5-0A0A-46AA-8103-E90B507F0956}" presName="hierChild5" presStyleCnt="0"/>
      <dgm:spPr/>
    </dgm:pt>
    <dgm:pt modelId="{B8E779A2-A911-4019-B68A-46B34789F756}" type="pres">
      <dgm:prSet presAssocID="{95C30237-A7D8-4BEC-A8A7-3E7D1AE76B87}" presName="Name37" presStyleLbl="parChTrans1D2" presStyleIdx="2" presStyleCnt="4"/>
      <dgm:spPr/>
    </dgm:pt>
    <dgm:pt modelId="{430C1FF0-769B-4EBF-90AD-E54611203CF9}" type="pres">
      <dgm:prSet presAssocID="{1D472A0F-7267-4CC2-AFB0-BA4938C28662}" presName="hierRoot2" presStyleCnt="0">
        <dgm:presLayoutVars>
          <dgm:hierBranch val="init"/>
        </dgm:presLayoutVars>
      </dgm:prSet>
      <dgm:spPr/>
    </dgm:pt>
    <dgm:pt modelId="{77B5DFD1-88FB-49A7-84D9-6FF634AEAC47}" type="pres">
      <dgm:prSet presAssocID="{1D472A0F-7267-4CC2-AFB0-BA4938C28662}" presName="rootComposite" presStyleCnt="0"/>
      <dgm:spPr/>
    </dgm:pt>
    <dgm:pt modelId="{C10C3175-1B47-4FC9-A665-F7F68AEE7513}" type="pres">
      <dgm:prSet presAssocID="{1D472A0F-7267-4CC2-AFB0-BA4938C28662}" presName="rootText" presStyleLbl="node1" presStyleIdx="4" presStyleCnt="8">
        <dgm:presLayoutVars>
          <dgm:chMax/>
          <dgm:chPref val="3"/>
        </dgm:presLayoutVars>
      </dgm:prSet>
      <dgm:spPr/>
    </dgm:pt>
    <dgm:pt modelId="{E813523F-7AC9-4935-B0EC-1C35B0BF13F9}" type="pres">
      <dgm:prSet presAssocID="{1D472A0F-7267-4CC2-AFB0-BA4938C28662}" presName="titleText2" presStyleLbl="fgAcc1" presStyleIdx="4" presStyleCnt="8">
        <dgm:presLayoutVars>
          <dgm:chMax val="0"/>
          <dgm:chPref val="0"/>
        </dgm:presLayoutVars>
      </dgm:prSet>
      <dgm:spPr/>
    </dgm:pt>
    <dgm:pt modelId="{A2A45C89-F556-4C00-B28F-EC528A0887CC}" type="pres">
      <dgm:prSet presAssocID="{1D472A0F-7267-4CC2-AFB0-BA4938C28662}" presName="rootConnector" presStyleLbl="node2" presStyleIdx="0" presStyleCnt="0"/>
      <dgm:spPr/>
    </dgm:pt>
    <dgm:pt modelId="{7B64C113-6030-410F-BD09-5432FEAF3E67}" type="pres">
      <dgm:prSet presAssocID="{1D472A0F-7267-4CC2-AFB0-BA4938C28662}" presName="hierChild4" presStyleCnt="0"/>
      <dgm:spPr/>
    </dgm:pt>
    <dgm:pt modelId="{C5201B27-B50E-46BD-8835-5DB2D752ECDC}" type="pres">
      <dgm:prSet presAssocID="{ABE61260-D2F6-48A0-9DD6-13E6E78666A1}" presName="Name37" presStyleLbl="parChTrans1D3" presStyleIdx="2" presStyleCnt="4"/>
      <dgm:spPr/>
    </dgm:pt>
    <dgm:pt modelId="{00C0F930-A981-4CFC-8851-14491576EA87}" type="pres">
      <dgm:prSet presAssocID="{2A105889-CF60-4DF1-84E3-DFCF94729BC1}" presName="hierRoot2" presStyleCnt="0">
        <dgm:presLayoutVars>
          <dgm:hierBranch val="init"/>
        </dgm:presLayoutVars>
      </dgm:prSet>
      <dgm:spPr/>
    </dgm:pt>
    <dgm:pt modelId="{9196CDF4-E76B-43A0-9CBB-7D622D6B468C}" type="pres">
      <dgm:prSet presAssocID="{2A105889-CF60-4DF1-84E3-DFCF94729BC1}" presName="rootComposite" presStyleCnt="0"/>
      <dgm:spPr/>
    </dgm:pt>
    <dgm:pt modelId="{FF926EE6-3127-48FC-8169-A5E478BD7A1D}" type="pres">
      <dgm:prSet presAssocID="{2A105889-CF60-4DF1-84E3-DFCF94729BC1}" presName="rootText" presStyleLbl="node1" presStyleIdx="5" presStyleCnt="8">
        <dgm:presLayoutVars>
          <dgm:chMax/>
          <dgm:chPref val="3"/>
        </dgm:presLayoutVars>
      </dgm:prSet>
      <dgm:spPr/>
    </dgm:pt>
    <dgm:pt modelId="{D1D50FD7-F378-477A-94AB-0FEEE4811322}" type="pres">
      <dgm:prSet presAssocID="{2A105889-CF60-4DF1-84E3-DFCF94729BC1}" presName="titleText2" presStyleLbl="fgAcc1" presStyleIdx="5" presStyleCnt="8">
        <dgm:presLayoutVars>
          <dgm:chMax val="0"/>
          <dgm:chPref val="0"/>
        </dgm:presLayoutVars>
      </dgm:prSet>
      <dgm:spPr/>
    </dgm:pt>
    <dgm:pt modelId="{0EC7A0AD-B09A-4BDB-ADC4-5FC9002A6C86}" type="pres">
      <dgm:prSet presAssocID="{2A105889-CF60-4DF1-84E3-DFCF94729BC1}" presName="rootConnector" presStyleLbl="node3" presStyleIdx="0" presStyleCnt="0"/>
      <dgm:spPr/>
    </dgm:pt>
    <dgm:pt modelId="{0C5CB09A-47D4-4188-BA09-D8087D10CBB9}" type="pres">
      <dgm:prSet presAssocID="{2A105889-CF60-4DF1-84E3-DFCF94729BC1}" presName="hierChild4" presStyleCnt="0"/>
      <dgm:spPr/>
    </dgm:pt>
    <dgm:pt modelId="{40CE3E2B-0E80-4A19-BB0C-B39C4B3749AA}" type="pres">
      <dgm:prSet presAssocID="{2A105889-CF60-4DF1-84E3-DFCF94729BC1}" presName="hierChild5" presStyleCnt="0"/>
      <dgm:spPr/>
    </dgm:pt>
    <dgm:pt modelId="{E1565270-574F-4C41-A4AD-2F32BED5220D}" type="pres">
      <dgm:prSet presAssocID="{1D472A0F-7267-4CC2-AFB0-BA4938C28662}" presName="hierChild5" presStyleCnt="0"/>
      <dgm:spPr/>
    </dgm:pt>
    <dgm:pt modelId="{DE9684E3-BB55-403C-9FE7-B5D94233FF4D}" type="pres">
      <dgm:prSet presAssocID="{FC6DDF1B-EDDA-4D64-A44F-80588E7D7410}" presName="Name37" presStyleLbl="parChTrans1D2" presStyleIdx="3" presStyleCnt="4"/>
      <dgm:spPr/>
    </dgm:pt>
    <dgm:pt modelId="{2F25AC36-03C6-4197-9A26-DBF9AA93D0E3}" type="pres">
      <dgm:prSet presAssocID="{790D6989-A1A8-4CDC-BB74-5355C4B7CBF1}" presName="hierRoot2" presStyleCnt="0">
        <dgm:presLayoutVars>
          <dgm:hierBranch val="init"/>
        </dgm:presLayoutVars>
      </dgm:prSet>
      <dgm:spPr/>
    </dgm:pt>
    <dgm:pt modelId="{6379BA64-AA12-4039-9ED6-933D28F93F5B}" type="pres">
      <dgm:prSet presAssocID="{790D6989-A1A8-4CDC-BB74-5355C4B7CBF1}" presName="rootComposite" presStyleCnt="0"/>
      <dgm:spPr/>
    </dgm:pt>
    <dgm:pt modelId="{940F5C89-6DE1-4A17-90DD-8CB4641D410A}" type="pres">
      <dgm:prSet presAssocID="{790D6989-A1A8-4CDC-BB74-5355C4B7CBF1}" presName="rootText" presStyleLbl="node1" presStyleIdx="6" presStyleCnt="8">
        <dgm:presLayoutVars>
          <dgm:chMax/>
          <dgm:chPref val="3"/>
        </dgm:presLayoutVars>
      </dgm:prSet>
      <dgm:spPr/>
    </dgm:pt>
    <dgm:pt modelId="{744A7235-7658-4348-9920-FFDF6CECD0F9}" type="pres">
      <dgm:prSet presAssocID="{790D6989-A1A8-4CDC-BB74-5355C4B7CBF1}" presName="titleText2" presStyleLbl="fgAcc1" presStyleIdx="6" presStyleCnt="8">
        <dgm:presLayoutVars>
          <dgm:chMax val="0"/>
          <dgm:chPref val="0"/>
        </dgm:presLayoutVars>
      </dgm:prSet>
      <dgm:spPr/>
    </dgm:pt>
    <dgm:pt modelId="{BE852262-18CA-4BB0-AA0B-A3867D2449FD}" type="pres">
      <dgm:prSet presAssocID="{790D6989-A1A8-4CDC-BB74-5355C4B7CBF1}" presName="rootConnector" presStyleLbl="node2" presStyleIdx="0" presStyleCnt="0"/>
      <dgm:spPr/>
    </dgm:pt>
    <dgm:pt modelId="{AF808C4C-7BC8-46D1-8288-5554600547C4}" type="pres">
      <dgm:prSet presAssocID="{790D6989-A1A8-4CDC-BB74-5355C4B7CBF1}" presName="hierChild4" presStyleCnt="0"/>
      <dgm:spPr/>
    </dgm:pt>
    <dgm:pt modelId="{0A760AA8-E5D6-42D2-B772-0D5E7EF3D7FF}" type="pres">
      <dgm:prSet presAssocID="{2ECB3F40-91E7-4E32-B3EF-283A3D21A67F}" presName="Name37" presStyleLbl="parChTrans1D3" presStyleIdx="3" presStyleCnt="4"/>
      <dgm:spPr/>
    </dgm:pt>
    <dgm:pt modelId="{9691C71F-B5C3-4922-A367-B87CA4F9ABA5}" type="pres">
      <dgm:prSet presAssocID="{5C996474-38D5-4CB5-A373-558EDB980B53}" presName="hierRoot2" presStyleCnt="0">
        <dgm:presLayoutVars>
          <dgm:hierBranch val="init"/>
        </dgm:presLayoutVars>
      </dgm:prSet>
      <dgm:spPr/>
    </dgm:pt>
    <dgm:pt modelId="{9EA308D1-D007-4BBA-B9FC-87DD8E68AD1E}" type="pres">
      <dgm:prSet presAssocID="{5C996474-38D5-4CB5-A373-558EDB980B53}" presName="rootComposite" presStyleCnt="0"/>
      <dgm:spPr/>
    </dgm:pt>
    <dgm:pt modelId="{D1D1E40F-D065-4A01-A0F1-6228E58D2AC3}" type="pres">
      <dgm:prSet presAssocID="{5C996474-38D5-4CB5-A373-558EDB980B53}" presName="rootText" presStyleLbl="node1" presStyleIdx="7" presStyleCnt="8" custScaleY="141328">
        <dgm:presLayoutVars>
          <dgm:chMax/>
          <dgm:chPref val="3"/>
        </dgm:presLayoutVars>
      </dgm:prSet>
      <dgm:spPr/>
    </dgm:pt>
    <dgm:pt modelId="{9B073921-64F6-4F30-AAC2-787C573BF938}" type="pres">
      <dgm:prSet presAssocID="{5C996474-38D5-4CB5-A373-558EDB980B53}" presName="titleText2" presStyleLbl="fgAcc1" presStyleIdx="7" presStyleCnt="8" custLinFactNeighborY="67928">
        <dgm:presLayoutVars>
          <dgm:chMax val="0"/>
          <dgm:chPref val="0"/>
        </dgm:presLayoutVars>
      </dgm:prSet>
      <dgm:spPr/>
    </dgm:pt>
    <dgm:pt modelId="{6AB4ACBF-6D80-461E-BFA9-8AAD977EDE1B}" type="pres">
      <dgm:prSet presAssocID="{5C996474-38D5-4CB5-A373-558EDB980B53}" presName="rootConnector" presStyleLbl="node3" presStyleIdx="0" presStyleCnt="0"/>
      <dgm:spPr/>
    </dgm:pt>
    <dgm:pt modelId="{6B6E501C-8385-4444-81B1-79ACC134C9DD}" type="pres">
      <dgm:prSet presAssocID="{5C996474-38D5-4CB5-A373-558EDB980B53}" presName="hierChild4" presStyleCnt="0"/>
      <dgm:spPr/>
    </dgm:pt>
    <dgm:pt modelId="{E0EF3E71-6254-4437-A410-58D22C4DBF60}" type="pres">
      <dgm:prSet presAssocID="{5C996474-38D5-4CB5-A373-558EDB980B53}" presName="hierChild5" presStyleCnt="0"/>
      <dgm:spPr/>
    </dgm:pt>
    <dgm:pt modelId="{81773F0A-78D7-428E-B22A-5CC0BD711CA4}" type="pres">
      <dgm:prSet presAssocID="{790D6989-A1A8-4CDC-BB74-5355C4B7CBF1}" presName="hierChild5" presStyleCnt="0"/>
      <dgm:spPr/>
    </dgm:pt>
    <dgm:pt modelId="{899A3571-47CE-480C-A119-8E38A95DE811}" type="pres">
      <dgm:prSet presAssocID="{9EAAF4CA-9DD5-4A57-87FE-397EB8D88283}" presName="hierChild3" presStyleCnt="0"/>
      <dgm:spPr/>
    </dgm:pt>
  </dgm:ptLst>
  <dgm:cxnLst>
    <dgm:cxn modelId="{14A4E203-2696-4F9A-A286-5FFF98761838}" type="presOf" srcId="{790D6989-A1A8-4CDC-BB74-5355C4B7CBF1}" destId="{940F5C89-6DE1-4A17-90DD-8CB4641D410A}" srcOrd="0" destOrd="0" presId="urn:microsoft.com/office/officeart/2008/layout/NameandTitleOrganizationalChart"/>
    <dgm:cxn modelId="{C8A38C04-6B7C-48EB-B87E-AD0803CE4FF4}" type="presOf" srcId="{6508AB5A-0046-4C6D-8971-188038F2FB79}" destId="{9B073921-64F6-4F30-AAC2-787C573BF938}" srcOrd="0" destOrd="0" presId="urn:microsoft.com/office/officeart/2008/layout/NameandTitleOrganizationalChart"/>
    <dgm:cxn modelId="{3A563D0B-02B9-4D77-A844-350FC63EC751}" srcId="{8AABAAD0-2A8C-4AFA-B853-9EB628DF483F}" destId="{9EAAF4CA-9DD5-4A57-87FE-397EB8D88283}" srcOrd="0" destOrd="0" parTransId="{3BBB2B13-E466-4E0D-9DE1-DC9B626E9CA2}" sibTransId="{34CE1766-A8E9-4218-BCAB-E03848DEEA5C}"/>
    <dgm:cxn modelId="{1B8CBC1D-2873-48EB-955A-0EF21181E55E}" srcId="{9EAAF4CA-9DD5-4A57-87FE-397EB8D88283}" destId="{790D6989-A1A8-4CDC-BB74-5355C4B7CBF1}" srcOrd="3" destOrd="0" parTransId="{FC6DDF1B-EDDA-4D64-A44F-80588E7D7410}" sibTransId="{98DD3186-95C7-4971-845E-12BBB2B4E018}"/>
    <dgm:cxn modelId="{2A20CB22-97EE-45DF-9701-AEF0DBA615A6}" type="presOf" srcId="{2A105889-CF60-4DF1-84E3-DFCF94729BC1}" destId="{FF926EE6-3127-48FC-8169-A5E478BD7A1D}" srcOrd="0" destOrd="0" presId="urn:microsoft.com/office/officeart/2008/layout/NameandTitleOrganizationalChart"/>
    <dgm:cxn modelId="{693A8628-7FD6-47F8-A734-356E8E26B5B3}" type="presOf" srcId="{5C996474-38D5-4CB5-A373-558EDB980B53}" destId="{D1D1E40F-D065-4A01-A0F1-6228E58D2AC3}" srcOrd="0" destOrd="0" presId="urn:microsoft.com/office/officeart/2008/layout/NameandTitleOrganizationalChart"/>
    <dgm:cxn modelId="{7E98EE28-B39B-485A-9A78-7A144765A2B6}" srcId="{8DA25542-BE13-4245-AE82-0C0C863C6DF2}" destId="{8E6370D7-E659-4AE9-A084-2DD7491C2349}" srcOrd="0" destOrd="0" parTransId="{3EC1B698-1403-4843-B900-5007A18B44E0}" sibTransId="{BFFB2F07-9D62-49C2-B129-808C7A048C28}"/>
    <dgm:cxn modelId="{3F650336-E349-4849-920C-B3A28300745D}" type="presOf" srcId="{752936FA-CC3F-494A-A2BF-3E0EA97B4D99}" destId="{DBFFD69F-37DB-4D5F-B73A-6D76FA64102A}" srcOrd="0" destOrd="0" presId="urn:microsoft.com/office/officeart/2008/layout/NameandTitleOrganizationalChart"/>
    <dgm:cxn modelId="{61A6AE36-3245-4B09-9E2D-3075E491E99D}" type="presOf" srcId="{C073CEC5-0A0A-46AA-8103-E90B507F0956}" destId="{40BEA266-56A8-4CE3-BED0-89865BA9FBDD}" srcOrd="1" destOrd="0" presId="urn:microsoft.com/office/officeart/2008/layout/NameandTitleOrganizationalChart"/>
    <dgm:cxn modelId="{75E1EB37-69A4-44CA-A402-178ED9725041}" srcId="{9EAAF4CA-9DD5-4A57-87FE-397EB8D88283}" destId="{C073CEC5-0A0A-46AA-8103-E90B507F0956}" srcOrd="1" destOrd="0" parTransId="{2DEFC52F-6338-4E08-8C7F-F2463FFD2354}" sibTransId="{A7787834-2365-42EB-95C2-6CF2C171ACB8}"/>
    <dgm:cxn modelId="{F9D83E38-D841-4C8A-8C25-C56EF0F7C336}" type="presOf" srcId="{BFFB2F07-9D62-49C2-B129-808C7A048C28}" destId="{B080F04B-8AED-4A08-AB97-C56DC2CD8E6E}" srcOrd="0" destOrd="0" presId="urn:microsoft.com/office/officeart/2008/layout/NameandTitleOrganizationalChart"/>
    <dgm:cxn modelId="{4AC9AC5F-36C0-4D02-BC16-ABBA373939BD}" type="presOf" srcId="{4F7E021E-5059-403A-9DFE-EE781B55B27D}" destId="{D1D50FD7-F378-477A-94AB-0FEEE4811322}" srcOrd="0" destOrd="0" presId="urn:microsoft.com/office/officeart/2008/layout/NameandTitleOrganizationalChart"/>
    <dgm:cxn modelId="{CCF58562-DAD9-4AF2-8424-1248424CAA69}" type="presOf" srcId="{790D6989-A1A8-4CDC-BB74-5355C4B7CBF1}" destId="{BE852262-18CA-4BB0-AA0B-A3867D2449FD}" srcOrd="1" destOrd="0" presId="urn:microsoft.com/office/officeart/2008/layout/NameandTitleOrganizationalChart"/>
    <dgm:cxn modelId="{9FFC5443-C8D9-4810-995B-1E34AE4250A5}" type="presOf" srcId="{1D472A0F-7267-4CC2-AFB0-BA4938C28662}" destId="{C10C3175-1B47-4FC9-A665-F7F68AEE7513}" srcOrd="0" destOrd="0" presId="urn:microsoft.com/office/officeart/2008/layout/NameandTitleOrganizationalChart"/>
    <dgm:cxn modelId="{6A52CC4B-C123-4C3E-A09B-096BF92FBAAB}" type="presOf" srcId="{34CE1766-A8E9-4218-BCAB-E03848DEEA5C}" destId="{74EA0B97-2655-4CF4-ABC4-042150C01BCB}" srcOrd="0" destOrd="0" presId="urn:microsoft.com/office/officeart/2008/layout/NameandTitleOrganizationalChart"/>
    <dgm:cxn modelId="{C5071D6C-A8B2-42A3-85F5-C291840B3F35}" type="presOf" srcId="{8E6370D7-E659-4AE9-A084-2DD7491C2349}" destId="{731B33BF-E76E-4A14-ABED-AC2D39D9D9F0}" srcOrd="1" destOrd="0" presId="urn:microsoft.com/office/officeart/2008/layout/NameandTitleOrganizationalChart"/>
    <dgm:cxn modelId="{F29E504F-FBA7-4BA6-8653-C0A9FA225548}" type="presOf" srcId="{2ECB3F40-91E7-4E32-B3EF-283A3D21A67F}" destId="{0A760AA8-E5D6-42D2-B772-0D5E7EF3D7FF}" srcOrd="0" destOrd="0" presId="urn:microsoft.com/office/officeart/2008/layout/NameandTitleOrganizationalChart"/>
    <dgm:cxn modelId="{1952CB6F-CD4B-4AA5-A93C-9C83F5EF5558}" type="presOf" srcId="{95C30237-A7D8-4BEC-A8A7-3E7D1AE76B87}" destId="{B8E779A2-A911-4019-B68A-46B34789F756}" srcOrd="0" destOrd="0" presId="urn:microsoft.com/office/officeart/2008/layout/NameandTitleOrganizationalChart"/>
    <dgm:cxn modelId="{0BFDB270-5CB3-4297-9F2E-AAB35AFBAB93}" type="presOf" srcId="{8AABAAD0-2A8C-4AFA-B853-9EB628DF483F}" destId="{E317CB48-9F17-4212-B642-584A46A37910}" srcOrd="0" destOrd="0" presId="urn:microsoft.com/office/officeart/2008/layout/NameandTitleOrganizationalChart"/>
    <dgm:cxn modelId="{8E77A752-CFC8-4594-B3E0-6E6BE4D3E7C8}" type="presOf" srcId="{ABE61260-D2F6-48A0-9DD6-13E6E78666A1}" destId="{C5201B27-B50E-46BD-8835-5DB2D752ECDC}" srcOrd="0" destOrd="0" presId="urn:microsoft.com/office/officeart/2008/layout/NameandTitleOrganizationalChart"/>
    <dgm:cxn modelId="{035C9478-D1D7-4D9A-BD99-12D3FF40FCA1}" type="presOf" srcId="{5C996474-38D5-4CB5-A373-558EDB980B53}" destId="{6AB4ACBF-6D80-461E-BFA9-8AAD977EDE1B}" srcOrd="1" destOrd="0" presId="urn:microsoft.com/office/officeart/2008/layout/NameandTitleOrganizationalChart"/>
    <dgm:cxn modelId="{D912C559-13E4-47E5-AA45-03103B41779F}" type="presOf" srcId="{C073CEC5-0A0A-46AA-8103-E90B507F0956}" destId="{73AEC811-EA4B-4060-9E48-C100E06A8D7B}" srcOrd="0" destOrd="0" presId="urn:microsoft.com/office/officeart/2008/layout/NameandTitleOrganizationalChart"/>
    <dgm:cxn modelId="{7188077A-A3E1-4540-A33C-40330D4EC905}" type="presOf" srcId="{2DEFC52F-6338-4E08-8C7F-F2463FFD2354}" destId="{1241A023-9B17-4292-A741-AE245AE465C4}" srcOrd="0" destOrd="0" presId="urn:microsoft.com/office/officeart/2008/layout/NameandTitleOrganizationalChart"/>
    <dgm:cxn modelId="{02628E7A-555E-4437-B995-A6CECF84D339}" type="presOf" srcId="{AE72F3AB-9AB3-460A-8E84-34C970A0951B}" destId="{C25AB06F-4465-492D-B383-AC87E57A4516}" srcOrd="0" destOrd="0" presId="urn:microsoft.com/office/officeart/2008/layout/NameandTitleOrganizationalChart"/>
    <dgm:cxn modelId="{29BCF07F-2248-4013-B8F5-DA36633CA260}" type="presOf" srcId="{D7899D49-A49B-480F-9143-0913DD1E83C0}" destId="{C4EFD7A0-2B1F-4BC1-B727-E5E99EA81F36}" srcOrd="0" destOrd="0" presId="urn:microsoft.com/office/officeart/2008/layout/NameandTitleOrganizationalChart"/>
    <dgm:cxn modelId="{11ABAA83-5E1B-47B7-B874-FCBCB9E8ED18}" type="presOf" srcId="{98DD3186-95C7-4971-845E-12BBB2B4E018}" destId="{744A7235-7658-4348-9920-FFDF6CECD0F9}" srcOrd="0" destOrd="0" presId="urn:microsoft.com/office/officeart/2008/layout/NameandTitleOrganizationalChart"/>
    <dgm:cxn modelId="{4A4B1D85-E0CA-4A70-89CE-A5EE89BFB0C8}" type="presOf" srcId="{A7787834-2365-42EB-95C2-6CF2C171ACB8}" destId="{6E218D7C-6C9D-49BA-BB1B-C15745D2967F}" srcOrd="0" destOrd="0" presId="urn:microsoft.com/office/officeart/2008/layout/NameandTitleOrganizationalChart"/>
    <dgm:cxn modelId="{55969087-4820-4F2D-93FC-161FCE62E777}" srcId="{C073CEC5-0A0A-46AA-8103-E90B507F0956}" destId="{D7899D49-A49B-480F-9143-0913DD1E83C0}" srcOrd="0" destOrd="0" parTransId="{AE72F3AB-9AB3-460A-8E84-34C970A0951B}" sibTransId="{752936FA-CC3F-494A-A2BF-3E0EA97B4D99}"/>
    <dgm:cxn modelId="{72C3AE88-052D-4F5B-B641-85E0B2A1927C}" type="presOf" srcId="{2A105889-CF60-4DF1-84E3-DFCF94729BC1}" destId="{0EC7A0AD-B09A-4BDB-ADC4-5FC9002A6C86}" srcOrd="1" destOrd="0" presId="urn:microsoft.com/office/officeart/2008/layout/NameandTitleOrganizationalChart"/>
    <dgm:cxn modelId="{842A128A-711F-4664-961C-E1FDF8670235}" type="presOf" srcId="{8DA25542-BE13-4245-AE82-0C0C863C6DF2}" destId="{A94801DA-EB34-4F2E-913C-141F7E0D14C7}" srcOrd="0" destOrd="0" presId="urn:microsoft.com/office/officeart/2008/layout/NameandTitleOrganizationalChart"/>
    <dgm:cxn modelId="{9373608C-B711-485D-B0A7-C59EF20E6F85}" srcId="{790D6989-A1A8-4CDC-BB74-5355C4B7CBF1}" destId="{5C996474-38D5-4CB5-A373-558EDB980B53}" srcOrd="0" destOrd="0" parTransId="{2ECB3F40-91E7-4E32-B3EF-283A3D21A67F}" sibTransId="{6508AB5A-0046-4C6D-8971-188038F2FB79}"/>
    <dgm:cxn modelId="{BE373794-A4C4-456A-933E-CCC68EB2D298}" type="presOf" srcId="{10D15E1B-8E3B-4D61-8FB0-C7B6B20FA779}" destId="{5ECC57FF-2BEE-4721-AEFF-E12004DA1EE4}" srcOrd="0" destOrd="0" presId="urn:microsoft.com/office/officeart/2008/layout/NameandTitleOrganizationalChart"/>
    <dgm:cxn modelId="{3BCE2499-6D5D-41ED-8168-1E785FBCC136}" type="presOf" srcId="{FC6DDF1B-EDDA-4D64-A44F-80588E7D7410}" destId="{DE9684E3-BB55-403C-9FE7-B5D94233FF4D}" srcOrd="0" destOrd="0" presId="urn:microsoft.com/office/officeart/2008/layout/NameandTitleOrganizationalChart"/>
    <dgm:cxn modelId="{8F584E9A-1B4E-45B6-A229-03C273141B71}" type="presOf" srcId="{9EAAF4CA-9DD5-4A57-87FE-397EB8D88283}" destId="{9F19D673-77A4-40AE-9E57-9E6810C221F3}" srcOrd="0" destOrd="0" presId="urn:microsoft.com/office/officeart/2008/layout/NameandTitleOrganizationalChart"/>
    <dgm:cxn modelId="{50EBDFAA-483E-4105-8877-0FCF8CC82515}" type="presOf" srcId="{9EAAF4CA-9DD5-4A57-87FE-397EB8D88283}" destId="{347361E6-2CD3-417E-BE03-B9B87001AB2D}" srcOrd="1" destOrd="0" presId="urn:microsoft.com/office/officeart/2008/layout/NameandTitleOrganizationalChart"/>
    <dgm:cxn modelId="{16F875C3-6798-435F-AA8C-645BEFC22E5E}" type="presOf" srcId="{D7899D49-A49B-480F-9143-0913DD1E83C0}" destId="{1C586F00-B5FC-4EEA-A712-F34AE1512239}" srcOrd="1" destOrd="0" presId="urn:microsoft.com/office/officeart/2008/layout/NameandTitleOrganizationalChart"/>
    <dgm:cxn modelId="{970E49C4-8B51-43CF-9120-5E033A71CADA}" type="presOf" srcId="{3EC1B698-1403-4843-B900-5007A18B44E0}" destId="{E98F2184-26C1-4050-B133-A7D7B3584533}" srcOrd="0" destOrd="0" presId="urn:microsoft.com/office/officeart/2008/layout/NameandTitleOrganizationalChart"/>
    <dgm:cxn modelId="{4C535DD0-BE27-42C7-9216-96550BF57CCB}" type="presOf" srcId="{794A8E45-5544-4678-B975-5D58809BECD8}" destId="{E813523F-7AC9-4935-B0EC-1C35B0BF13F9}" srcOrd="0" destOrd="0" presId="urn:microsoft.com/office/officeart/2008/layout/NameandTitleOrganizationalChart"/>
    <dgm:cxn modelId="{BBC79AD8-6968-4CB4-A88D-370342450A64}" srcId="{1D472A0F-7267-4CC2-AFB0-BA4938C28662}" destId="{2A105889-CF60-4DF1-84E3-DFCF94729BC1}" srcOrd="0" destOrd="0" parTransId="{ABE61260-D2F6-48A0-9DD6-13E6E78666A1}" sibTransId="{4F7E021E-5059-403A-9DFE-EE781B55B27D}"/>
    <dgm:cxn modelId="{7EBE31E4-25D4-4744-A4C1-CB69C5CD0296}" type="presOf" srcId="{8E6370D7-E659-4AE9-A084-2DD7491C2349}" destId="{477ED413-B43A-4CE6-8AF5-8AAD6C6AE304}" srcOrd="0" destOrd="0" presId="urn:microsoft.com/office/officeart/2008/layout/NameandTitleOrganizationalChart"/>
    <dgm:cxn modelId="{EB35B3E6-198A-40CF-B793-5CCC8B04B807}" srcId="{9EAAF4CA-9DD5-4A57-87FE-397EB8D88283}" destId="{1D472A0F-7267-4CC2-AFB0-BA4938C28662}" srcOrd="2" destOrd="0" parTransId="{95C30237-A7D8-4BEC-A8A7-3E7D1AE76B87}" sibTransId="{794A8E45-5544-4678-B975-5D58809BECD8}"/>
    <dgm:cxn modelId="{6B59D1E9-8454-4726-A942-FC5BC3A54142}" type="presOf" srcId="{B77C6E42-8815-45B3-8F1E-D874BC23A06F}" destId="{1C8F79B7-F001-46DF-8D5E-E0802F7A458E}" srcOrd="0" destOrd="0" presId="urn:microsoft.com/office/officeart/2008/layout/NameandTitleOrganizationalChart"/>
    <dgm:cxn modelId="{3221BEEE-27D9-4C98-AFB5-6378396D221B}" type="presOf" srcId="{8DA25542-BE13-4245-AE82-0C0C863C6DF2}" destId="{04DAC9E6-A440-4CBE-ADE7-A138DCF3A41F}" srcOrd="1" destOrd="0" presId="urn:microsoft.com/office/officeart/2008/layout/NameandTitleOrganizationalChart"/>
    <dgm:cxn modelId="{9715DFF5-603D-4EB2-9760-A0AA46C7E338}" srcId="{9EAAF4CA-9DD5-4A57-87FE-397EB8D88283}" destId="{8DA25542-BE13-4245-AE82-0C0C863C6DF2}" srcOrd="0" destOrd="0" parTransId="{10D15E1B-8E3B-4D61-8FB0-C7B6B20FA779}" sibTransId="{B77C6E42-8815-45B3-8F1E-D874BC23A06F}"/>
    <dgm:cxn modelId="{6F1ADBFE-085C-45E4-9185-922DF79562D3}" type="presOf" srcId="{1D472A0F-7267-4CC2-AFB0-BA4938C28662}" destId="{A2A45C89-F556-4C00-B28F-EC528A0887CC}" srcOrd="1" destOrd="0" presId="urn:microsoft.com/office/officeart/2008/layout/NameandTitleOrganizationalChart"/>
    <dgm:cxn modelId="{C2E2C6A9-D17E-4419-B08A-811D8B187325}" type="presParOf" srcId="{E317CB48-9F17-4212-B642-584A46A37910}" destId="{25760B55-66F5-4777-8422-F5A60A03BDA7}" srcOrd="0" destOrd="0" presId="urn:microsoft.com/office/officeart/2008/layout/NameandTitleOrganizationalChart"/>
    <dgm:cxn modelId="{6C12F161-656C-4E76-B688-DF14ACFC64C4}" type="presParOf" srcId="{25760B55-66F5-4777-8422-F5A60A03BDA7}" destId="{2225E824-E475-46F3-88F3-3CF611F21173}" srcOrd="0" destOrd="0" presId="urn:microsoft.com/office/officeart/2008/layout/NameandTitleOrganizationalChart"/>
    <dgm:cxn modelId="{61A210F6-3F37-4E92-B9C1-03E22CFB7375}" type="presParOf" srcId="{2225E824-E475-46F3-88F3-3CF611F21173}" destId="{9F19D673-77A4-40AE-9E57-9E6810C221F3}" srcOrd="0" destOrd="0" presId="urn:microsoft.com/office/officeart/2008/layout/NameandTitleOrganizationalChart"/>
    <dgm:cxn modelId="{BF46E9EC-E522-4DDC-93D1-BE3358E35DEB}" type="presParOf" srcId="{2225E824-E475-46F3-88F3-3CF611F21173}" destId="{74EA0B97-2655-4CF4-ABC4-042150C01BCB}" srcOrd="1" destOrd="0" presId="urn:microsoft.com/office/officeart/2008/layout/NameandTitleOrganizationalChart"/>
    <dgm:cxn modelId="{B717F406-D7CF-4C62-BCAB-5B336B0AFC0D}" type="presParOf" srcId="{2225E824-E475-46F3-88F3-3CF611F21173}" destId="{347361E6-2CD3-417E-BE03-B9B87001AB2D}" srcOrd="2" destOrd="0" presId="urn:microsoft.com/office/officeart/2008/layout/NameandTitleOrganizationalChart"/>
    <dgm:cxn modelId="{F745527B-8DA6-4E70-AC8E-137FC37289FC}" type="presParOf" srcId="{25760B55-66F5-4777-8422-F5A60A03BDA7}" destId="{7C8C8972-BF16-4546-A8E6-5C8FEA2FCC87}" srcOrd="1" destOrd="0" presId="urn:microsoft.com/office/officeart/2008/layout/NameandTitleOrganizationalChart"/>
    <dgm:cxn modelId="{D9420FB0-4E7D-473A-B8B5-1E3C83CDF727}" type="presParOf" srcId="{7C8C8972-BF16-4546-A8E6-5C8FEA2FCC87}" destId="{5ECC57FF-2BEE-4721-AEFF-E12004DA1EE4}" srcOrd="0" destOrd="0" presId="urn:microsoft.com/office/officeart/2008/layout/NameandTitleOrganizationalChart"/>
    <dgm:cxn modelId="{B3FEBBE8-2381-42AA-86B9-F46858E6A35D}" type="presParOf" srcId="{7C8C8972-BF16-4546-A8E6-5C8FEA2FCC87}" destId="{6C7B6D75-DDAA-4822-8101-B3995171DDAB}" srcOrd="1" destOrd="0" presId="urn:microsoft.com/office/officeart/2008/layout/NameandTitleOrganizationalChart"/>
    <dgm:cxn modelId="{4EC4DF26-B159-4821-945E-F49EB245A303}" type="presParOf" srcId="{6C7B6D75-DDAA-4822-8101-B3995171DDAB}" destId="{88D69295-3BD4-43AF-BCAF-2E938AA803B1}" srcOrd="0" destOrd="0" presId="urn:microsoft.com/office/officeart/2008/layout/NameandTitleOrganizationalChart"/>
    <dgm:cxn modelId="{4CAA9C67-008C-4DF0-868F-D055DDA9A572}" type="presParOf" srcId="{88D69295-3BD4-43AF-BCAF-2E938AA803B1}" destId="{A94801DA-EB34-4F2E-913C-141F7E0D14C7}" srcOrd="0" destOrd="0" presId="urn:microsoft.com/office/officeart/2008/layout/NameandTitleOrganizationalChart"/>
    <dgm:cxn modelId="{27CAE3B6-E902-4A2C-AADA-F35535F35DB7}" type="presParOf" srcId="{88D69295-3BD4-43AF-BCAF-2E938AA803B1}" destId="{1C8F79B7-F001-46DF-8D5E-E0802F7A458E}" srcOrd="1" destOrd="0" presId="urn:microsoft.com/office/officeart/2008/layout/NameandTitleOrganizationalChart"/>
    <dgm:cxn modelId="{988E423C-C72F-419B-BCF6-A228090C5728}" type="presParOf" srcId="{88D69295-3BD4-43AF-BCAF-2E938AA803B1}" destId="{04DAC9E6-A440-4CBE-ADE7-A138DCF3A41F}" srcOrd="2" destOrd="0" presId="urn:microsoft.com/office/officeart/2008/layout/NameandTitleOrganizationalChart"/>
    <dgm:cxn modelId="{C6817820-E8F6-4B4A-8177-82E627680AC6}" type="presParOf" srcId="{6C7B6D75-DDAA-4822-8101-B3995171DDAB}" destId="{DA8D4A57-D55F-4FC7-85C5-AD84A8D73841}" srcOrd="1" destOrd="0" presId="urn:microsoft.com/office/officeart/2008/layout/NameandTitleOrganizationalChart"/>
    <dgm:cxn modelId="{2B087A70-8339-4AF5-9EF8-06876FEB055E}" type="presParOf" srcId="{DA8D4A57-D55F-4FC7-85C5-AD84A8D73841}" destId="{E98F2184-26C1-4050-B133-A7D7B3584533}" srcOrd="0" destOrd="0" presId="urn:microsoft.com/office/officeart/2008/layout/NameandTitleOrganizationalChart"/>
    <dgm:cxn modelId="{D904ECFF-11E9-4660-A2CA-F57A0933E91C}" type="presParOf" srcId="{DA8D4A57-D55F-4FC7-85C5-AD84A8D73841}" destId="{25C2B0AD-BEC5-4F2E-BA64-A8DE98B2621B}" srcOrd="1" destOrd="0" presId="urn:microsoft.com/office/officeart/2008/layout/NameandTitleOrganizationalChart"/>
    <dgm:cxn modelId="{46CADD5E-0711-48CE-9A67-4B5060DAADE2}" type="presParOf" srcId="{25C2B0AD-BEC5-4F2E-BA64-A8DE98B2621B}" destId="{B33B8E56-6979-45AD-8593-A2A49CD32C98}" srcOrd="0" destOrd="0" presId="urn:microsoft.com/office/officeart/2008/layout/NameandTitleOrganizationalChart"/>
    <dgm:cxn modelId="{2D3699F7-9FF6-4F57-97E3-822714C9DC6C}" type="presParOf" srcId="{B33B8E56-6979-45AD-8593-A2A49CD32C98}" destId="{477ED413-B43A-4CE6-8AF5-8AAD6C6AE304}" srcOrd="0" destOrd="0" presId="urn:microsoft.com/office/officeart/2008/layout/NameandTitleOrganizationalChart"/>
    <dgm:cxn modelId="{01026C69-30ED-48B3-850C-E32C4FA524EC}" type="presParOf" srcId="{B33B8E56-6979-45AD-8593-A2A49CD32C98}" destId="{B080F04B-8AED-4A08-AB97-C56DC2CD8E6E}" srcOrd="1" destOrd="0" presId="urn:microsoft.com/office/officeart/2008/layout/NameandTitleOrganizationalChart"/>
    <dgm:cxn modelId="{C5E3C100-BF7A-41A5-930A-6F3525BC9628}" type="presParOf" srcId="{B33B8E56-6979-45AD-8593-A2A49CD32C98}" destId="{731B33BF-E76E-4A14-ABED-AC2D39D9D9F0}" srcOrd="2" destOrd="0" presId="urn:microsoft.com/office/officeart/2008/layout/NameandTitleOrganizationalChart"/>
    <dgm:cxn modelId="{A85871B4-2F1F-4333-9B4D-BC78C64095E8}" type="presParOf" srcId="{25C2B0AD-BEC5-4F2E-BA64-A8DE98B2621B}" destId="{11966077-4560-4895-B62F-F862202F1376}" srcOrd="1" destOrd="0" presId="urn:microsoft.com/office/officeart/2008/layout/NameandTitleOrganizationalChart"/>
    <dgm:cxn modelId="{13FAE1BF-60DA-4B4B-A087-EDB1F223019D}" type="presParOf" srcId="{25C2B0AD-BEC5-4F2E-BA64-A8DE98B2621B}" destId="{21ECC496-440A-4BDA-9A1D-BF8C23311153}" srcOrd="2" destOrd="0" presId="urn:microsoft.com/office/officeart/2008/layout/NameandTitleOrganizationalChart"/>
    <dgm:cxn modelId="{9261C492-629E-411F-8966-77BC18C1B457}" type="presParOf" srcId="{6C7B6D75-DDAA-4822-8101-B3995171DDAB}" destId="{D1AE44B9-4F9A-4C02-80B8-431313E4E02C}" srcOrd="2" destOrd="0" presId="urn:microsoft.com/office/officeart/2008/layout/NameandTitleOrganizationalChart"/>
    <dgm:cxn modelId="{38930670-80E5-402C-B8A1-B8031C69155B}" type="presParOf" srcId="{7C8C8972-BF16-4546-A8E6-5C8FEA2FCC87}" destId="{1241A023-9B17-4292-A741-AE245AE465C4}" srcOrd="2" destOrd="0" presId="urn:microsoft.com/office/officeart/2008/layout/NameandTitleOrganizationalChart"/>
    <dgm:cxn modelId="{A71E6FDC-2032-451D-8ED5-EBAA38059EDF}" type="presParOf" srcId="{7C8C8972-BF16-4546-A8E6-5C8FEA2FCC87}" destId="{7A3A8E6F-71CE-49D7-BEB8-17886E726B5D}" srcOrd="3" destOrd="0" presId="urn:microsoft.com/office/officeart/2008/layout/NameandTitleOrganizationalChart"/>
    <dgm:cxn modelId="{F8ED5D62-642B-4C75-92CB-B51AE5FF47CE}" type="presParOf" srcId="{7A3A8E6F-71CE-49D7-BEB8-17886E726B5D}" destId="{26D45BA3-468E-44A0-912F-80D3D28B2BCB}" srcOrd="0" destOrd="0" presId="urn:microsoft.com/office/officeart/2008/layout/NameandTitleOrganizationalChart"/>
    <dgm:cxn modelId="{5B39240E-929A-46F3-80E0-D1F8692168D9}" type="presParOf" srcId="{26D45BA3-468E-44A0-912F-80D3D28B2BCB}" destId="{73AEC811-EA4B-4060-9E48-C100E06A8D7B}" srcOrd="0" destOrd="0" presId="urn:microsoft.com/office/officeart/2008/layout/NameandTitleOrganizationalChart"/>
    <dgm:cxn modelId="{A6623157-24CF-40EA-B628-A98E0DD76B20}" type="presParOf" srcId="{26D45BA3-468E-44A0-912F-80D3D28B2BCB}" destId="{6E218D7C-6C9D-49BA-BB1B-C15745D2967F}" srcOrd="1" destOrd="0" presId="urn:microsoft.com/office/officeart/2008/layout/NameandTitleOrganizationalChart"/>
    <dgm:cxn modelId="{6FFCAC26-CDAE-49E9-8FB8-6C31EA4F5E31}" type="presParOf" srcId="{26D45BA3-468E-44A0-912F-80D3D28B2BCB}" destId="{40BEA266-56A8-4CE3-BED0-89865BA9FBDD}" srcOrd="2" destOrd="0" presId="urn:microsoft.com/office/officeart/2008/layout/NameandTitleOrganizationalChart"/>
    <dgm:cxn modelId="{4A53A476-898A-4600-A5CA-4F98A653A399}" type="presParOf" srcId="{7A3A8E6F-71CE-49D7-BEB8-17886E726B5D}" destId="{99DD9808-37E0-4EDF-A781-35DE7240BBA8}" srcOrd="1" destOrd="0" presId="urn:microsoft.com/office/officeart/2008/layout/NameandTitleOrganizationalChart"/>
    <dgm:cxn modelId="{FA6153AD-B987-4408-9C39-B953C080D187}" type="presParOf" srcId="{99DD9808-37E0-4EDF-A781-35DE7240BBA8}" destId="{C25AB06F-4465-492D-B383-AC87E57A4516}" srcOrd="0" destOrd="0" presId="urn:microsoft.com/office/officeart/2008/layout/NameandTitleOrganizationalChart"/>
    <dgm:cxn modelId="{77B4BF7C-B73B-44F3-A28E-352A188B4F8D}" type="presParOf" srcId="{99DD9808-37E0-4EDF-A781-35DE7240BBA8}" destId="{0A8CAEC8-31BA-4ABC-A99F-916E48CFC982}" srcOrd="1" destOrd="0" presId="urn:microsoft.com/office/officeart/2008/layout/NameandTitleOrganizationalChart"/>
    <dgm:cxn modelId="{07C24018-9592-4B7F-A0F5-807E29923804}" type="presParOf" srcId="{0A8CAEC8-31BA-4ABC-A99F-916E48CFC982}" destId="{08F141EF-A45F-4AA5-B892-FEBDC6FD0DDA}" srcOrd="0" destOrd="0" presId="urn:microsoft.com/office/officeart/2008/layout/NameandTitleOrganizationalChart"/>
    <dgm:cxn modelId="{C6263954-BE84-4365-92D3-33E31F59BF8F}" type="presParOf" srcId="{08F141EF-A45F-4AA5-B892-FEBDC6FD0DDA}" destId="{C4EFD7A0-2B1F-4BC1-B727-E5E99EA81F36}" srcOrd="0" destOrd="0" presId="urn:microsoft.com/office/officeart/2008/layout/NameandTitleOrganizationalChart"/>
    <dgm:cxn modelId="{8AF14C1C-7CE9-4DB6-8AD7-82ABFD47EFA7}" type="presParOf" srcId="{08F141EF-A45F-4AA5-B892-FEBDC6FD0DDA}" destId="{DBFFD69F-37DB-4D5F-B73A-6D76FA64102A}" srcOrd="1" destOrd="0" presId="urn:microsoft.com/office/officeart/2008/layout/NameandTitleOrganizationalChart"/>
    <dgm:cxn modelId="{A941DEE0-2D08-4171-9442-B3E37BCB3211}" type="presParOf" srcId="{08F141EF-A45F-4AA5-B892-FEBDC6FD0DDA}" destId="{1C586F00-B5FC-4EEA-A712-F34AE1512239}" srcOrd="2" destOrd="0" presId="urn:microsoft.com/office/officeart/2008/layout/NameandTitleOrganizationalChart"/>
    <dgm:cxn modelId="{0FF8B48B-465C-46D4-BEFA-E0A53D31261B}" type="presParOf" srcId="{0A8CAEC8-31BA-4ABC-A99F-916E48CFC982}" destId="{70745DCF-C44E-4C65-B6AF-449F60D6E124}" srcOrd="1" destOrd="0" presId="urn:microsoft.com/office/officeart/2008/layout/NameandTitleOrganizationalChart"/>
    <dgm:cxn modelId="{8762FAAE-75AE-47C2-94FD-EB8FC6FE873E}" type="presParOf" srcId="{0A8CAEC8-31BA-4ABC-A99F-916E48CFC982}" destId="{89940CB1-70A0-441F-91DB-D83F0F7B6871}" srcOrd="2" destOrd="0" presId="urn:microsoft.com/office/officeart/2008/layout/NameandTitleOrganizationalChart"/>
    <dgm:cxn modelId="{C8491176-AAB2-483D-8548-57AB33997CF2}" type="presParOf" srcId="{7A3A8E6F-71CE-49D7-BEB8-17886E726B5D}" destId="{B7FA67A4-38E4-4621-853A-D8FAF1ECBD40}" srcOrd="2" destOrd="0" presId="urn:microsoft.com/office/officeart/2008/layout/NameandTitleOrganizationalChart"/>
    <dgm:cxn modelId="{58D571B0-CB45-4040-B06F-99E86F03A197}" type="presParOf" srcId="{7C8C8972-BF16-4546-A8E6-5C8FEA2FCC87}" destId="{B8E779A2-A911-4019-B68A-46B34789F756}" srcOrd="4" destOrd="0" presId="urn:microsoft.com/office/officeart/2008/layout/NameandTitleOrganizationalChart"/>
    <dgm:cxn modelId="{2CCEEC6D-2AEA-4EE8-9F31-AA339FCDCCEE}" type="presParOf" srcId="{7C8C8972-BF16-4546-A8E6-5C8FEA2FCC87}" destId="{430C1FF0-769B-4EBF-90AD-E54611203CF9}" srcOrd="5" destOrd="0" presId="urn:microsoft.com/office/officeart/2008/layout/NameandTitleOrganizationalChart"/>
    <dgm:cxn modelId="{51DA74F6-9D7A-4F4F-9843-71689C1BF5EA}" type="presParOf" srcId="{430C1FF0-769B-4EBF-90AD-E54611203CF9}" destId="{77B5DFD1-88FB-49A7-84D9-6FF634AEAC47}" srcOrd="0" destOrd="0" presId="urn:microsoft.com/office/officeart/2008/layout/NameandTitleOrganizationalChart"/>
    <dgm:cxn modelId="{3210F9F9-57B0-4BC4-BCEB-07C1C87AE182}" type="presParOf" srcId="{77B5DFD1-88FB-49A7-84D9-6FF634AEAC47}" destId="{C10C3175-1B47-4FC9-A665-F7F68AEE7513}" srcOrd="0" destOrd="0" presId="urn:microsoft.com/office/officeart/2008/layout/NameandTitleOrganizationalChart"/>
    <dgm:cxn modelId="{74134BFE-10EB-4952-BAD7-13A7192CD56F}" type="presParOf" srcId="{77B5DFD1-88FB-49A7-84D9-6FF634AEAC47}" destId="{E813523F-7AC9-4935-B0EC-1C35B0BF13F9}" srcOrd="1" destOrd="0" presId="urn:microsoft.com/office/officeart/2008/layout/NameandTitleOrganizationalChart"/>
    <dgm:cxn modelId="{31582588-CCC5-4233-80F4-E8FD82CE6B60}" type="presParOf" srcId="{77B5DFD1-88FB-49A7-84D9-6FF634AEAC47}" destId="{A2A45C89-F556-4C00-B28F-EC528A0887CC}" srcOrd="2" destOrd="0" presId="urn:microsoft.com/office/officeart/2008/layout/NameandTitleOrganizationalChart"/>
    <dgm:cxn modelId="{6DEC3B92-E787-4693-B379-467797C80E8C}" type="presParOf" srcId="{430C1FF0-769B-4EBF-90AD-E54611203CF9}" destId="{7B64C113-6030-410F-BD09-5432FEAF3E67}" srcOrd="1" destOrd="0" presId="urn:microsoft.com/office/officeart/2008/layout/NameandTitleOrganizationalChart"/>
    <dgm:cxn modelId="{41A07D42-33D6-45D6-8013-B03854D03BEB}" type="presParOf" srcId="{7B64C113-6030-410F-BD09-5432FEAF3E67}" destId="{C5201B27-B50E-46BD-8835-5DB2D752ECDC}" srcOrd="0" destOrd="0" presId="urn:microsoft.com/office/officeart/2008/layout/NameandTitleOrganizationalChart"/>
    <dgm:cxn modelId="{B296BF8D-9226-4AB9-8F8D-A135CCC61345}" type="presParOf" srcId="{7B64C113-6030-410F-BD09-5432FEAF3E67}" destId="{00C0F930-A981-4CFC-8851-14491576EA87}" srcOrd="1" destOrd="0" presId="urn:microsoft.com/office/officeart/2008/layout/NameandTitleOrganizationalChart"/>
    <dgm:cxn modelId="{F8010393-5203-4555-A598-6869566E742F}" type="presParOf" srcId="{00C0F930-A981-4CFC-8851-14491576EA87}" destId="{9196CDF4-E76B-43A0-9CBB-7D622D6B468C}" srcOrd="0" destOrd="0" presId="urn:microsoft.com/office/officeart/2008/layout/NameandTitleOrganizationalChart"/>
    <dgm:cxn modelId="{A15621DA-31E0-4133-8C07-A0A807157533}" type="presParOf" srcId="{9196CDF4-E76B-43A0-9CBB-7D622D6B468C}" destId="{FF926EE6-3127-48FC-8169-A5E478BD7A1D}" srcOrd="0" destOrd="0" presId="urn:microsoft.com/office/officeart/2008/layout/NameandTitleOrganizationalChart"/>
    <dgm:cxn modelId="{31C4A2FE-78AC-4619-9B1A-F8031094BD04}" type="presParOf" srcId="{9196CDF4-E76B-43A0-9CBB-7D622D6B468C}" destId="{D1D50FD7-F378-477A-94AB-0FEEE4811322}" srcOrd="1" destOrd="0" presId="urn:microsoft.com/office/officeart/2008/layout/NameandTitleOrganizationalChart"/>
    <dgm:cxn modelId="{5208602B-92F4-442E-AC77-249FCADE9858}" type="presParOf" srcId="{9196CDF4-E76B-43A0-9CBB-7D622D6B468C}" destId="{0EC7A0AD-B09A-4BDB-ADC4-5FC9002A6C86}" srcOrd="2" destOrd="0" presId="urn:microsoft.com/office/officeart/2008/layout/NameandTitleOrganizationalChart"/>
    <dgm:cxn modelId="{65B2D611-68DB-45EB-993C-97C589EA2352}" type="presParOf" srcId="{00C0F930-A981-4CFC-8851-14491576EA87}" destId="{0C5CB09A-47D4-4188-BA09-D8087D10CBB9}" srcOrd="1" destOrd="0" presId="urn:microsoft.com/office/officeart/2008/layout/NameandTitleOrganizationalChart"/>
    <dgm:cxn modelId="{E1D88F66-7F27-4CDC-81C5-71B3F827070C}" type="presParOf" srcId="{00C0F930-A981-4CFC-8851-14491576EA87}" destId="{40CE3E2B-0E80-4A19-BB0C-B39C4B3749AA}" srcOrd="2" destOrd="0" presId="urn:microsoft.com/office/officeart/2008/layout/NameandTitleOrganizationalChart"/>
    <dgm:cxn modelId="{D3C3A5BA-FD5F-423D-9E9C-6DEB5B05612F}" type="presParOf" srcId="{430C1FF0-769B-4EBF-90AD-E54611203CF9}" destId="{E1565270-574F-4C41-A4AD-2F32BED5220D}" srcOrd="2" destOrd="0" presId="urn:microsoft.com/office/officeart/2008/layout/NameandTitleOrganizationalChart"/>
    <dgm:cxn modelId="{E2E91DA4-4548-463F-A1A3-0C7C008DF2B1}" type="presParOf" srcId="{7C8C8972-BF16-4546-A8E6-5C8FEA2FCC87}" destId="{DE9684E3-BB55-403C-9FE7-B5D94233FF4D}" srcOrd="6" destOrd="0" presId="urn:microsoft.com/office/officeart/2008/layout/NameandTitleOrganizationalChart"/>
    <dgm:cxn modelId="{6AC9CFD9-37BA-4697-B43E-6B3CECF2FDEF}" type="presParOf" srcId="{7C8C8972-BF16-4546-A8E6-5C8FEA2FCC87}" destId="{2F25AC36-03C6-4197-9A26-DBF9AA93D0E3}" srcOrd="7" destOrd="0" presId="urn:microsoft.com/office/officeart/2008/layout/NameandTitleOrganizationalChart"/>
    <dgm:cxn modelId="{DC8D4CB9-C80B-4694-9B45-07803A4D6640}" type="presParOf" srcId="{2F25AC36-03C6-4197-9A26-DBF9AA93D0E3}" destId="{6379BA64-AA12-4039-9ED6-933D28F93F5B}" srcOrd="0" destOrd="0" presId="urn:microsoft.com/office/officeart/2008/layout/NameandTitleOrganizationalChart"/>
    <dgm:cxn modelId="{1AC93566-289A-4EA7-996C-60079CC26890}" type="presParOf" srcId="{6379BA64-AA12-4039-9ED6-933D28F93F5B}" destId="{940F5C89-6DE1-4A17-90DD-8CB4641D410A}" srcOrd="0" destOrd="0" presId="urn:microsoft.com/office/officeart/2008/layout/NameandTitleOrganizationalChart"/>
    <dgm:cxn modelId="{B4B40CAC-E100-4555-B3F0-72DBA9E56DF1}" type="presParOf" srcId="{6379BA64-AA12-4039-9ED6-933D28F93F5B}" destId="{744A7235-7658-4348-9920-FFDF6CECD0F9}" srcOrd="1" destOrd="0" presId="urn:microsoft.com/office/officeart/2008/layout/NameandTitleOrganizationalChart"/>
    <dgm:cxn modelId="{ACF8488B-1A92-441D-A53C-65FF48EA0AA4}" type="presParOf" srcId="{6379BA64-AA12-4039-9ED6-933D28F93F5B}" destId="{BE852262-18CA-4BB0-AA0B-A3867D2449FD}" srcOrd="2" destOrd="0" presId="urn:microsoft.com/office/officeart/2008/layout/NameandTitleOrganizationalChart"/>
    <dgm:cxn modelId="{7519F13D-A8E9-4FE3-9310-5233D769E3F2}" type="presParOf" srcId="{2F25AC36-03C6-4197-9A26-DBF9AA93D0E3}" destId="{AF808C4C-7BC8-46D1-8288-5554600547C4}" srcOrd="1" destOrd="0" presId="urn:microsoft.com/office/officeart/2008/layout/NameandTitleOrganizationalChart"/>
    <dgm:cxn modelId="{547E26E1-1B61-4FD7-863A-470CD81CAB16}" type="presParOf" srcId="{AF808C4C-7BC8-46D1-8288-5554600547C4}" destId="{0A760AA8-E5D6-42D2-B772-0D5E7EF3D7FF}" srcOrd="0" destOrd="0" presId="urn:microsoft.com/office/officeart/2008/layout/NameandTitleOrganizationalChart"/>
    <dgm:cxn modelId="{45180F72-E461-4D4C-BB68-FB527681B6FD}" type="presParOf" srcId="{AF808C4C-7BC8-46D1-8288-5554600547C4}" destId="{9691C71F-B5C3-4922-A367-B87CA4F9ABA5}" srcOrd="1" destOrd="0" presId="urn:microsoft.com/office/officeart/2008/layout/NameandTitleOrganizationalChart"/>
    <dgm:cxn modelId="{1D548806-6498-4592-8217-27EB97D031BA}" type="presParOf" srcId="{9691C71F-B5C3-4922-A367-B87CA4F9ABA5}" destId="{9EA308D1-D007-4BBA-B9FC-87DD8E68AD1E}" srcOrd="0" destOrd="0" presId="urn:microsoft.com/office/officeart/2008/layout/NameandTitleOrganizationalChart"/>
    <dgm:cxn modelId="{7BC2854C-03EB-4429-BF72-4699D0339BC8}" type="presParOf" srcId="{9EA308D1-D007-4BBA-B9FC-87DD8E68AD1E}" destId="{D1D1E40F-D065-4A01-A0F1-6228E58D2AC3}" srcOrd="0" destOrd="0" presId="urn:microsoft.com/office/officeart/2008/layout/NameandTitleOrganizationalChart"/>
    <dgm:cxn modelId="{A060D4AF-18AA-4BD1-83FE-0B9F3AB34396}" type="presParOf" srcId="{9EA308D1-D007-4BBA-B9FC-87DD8E68AD1E}" destId="{9B073921-64F6-4F30-AAC2-787C573BF938}" srcOrd="1" destOrd="0" presId="urn:microsoft.com/office/officeart/2008/layout/NameandTitleOrganizationalChart"/>
    <dgm:cxn modelId="{320C4085-C6E0-4855-ABDD-9BA784B15A98}" type="presParOf" srcId="{9EA308D1-D007-4BBA-B9FC-87DD8E68AD1E}" destId="{6AB4ACBF-6D80-461E-BFA9-8AAD977EDE1B}" srcOrd="2" destOrd="0" presId="urn:microsoft.com/office/officeart/2008/layout/NameandTitleOrganizationalChart"/>
    <dgm:cxn modelId="{FE1F8836-88DC-4A16-BF03-17D2040023A4}" type="presParOf" srcId="{9691C71F-B5C3-4922-A367-B87CA4F9ABA5}" destId="{6B6E501C-8385-4444-81B1-79ACC134C9DD}" srcOrd="1" destOrd="0" presId="urn:microsoft.com/office/officeart/2008/layout/NameandTitleOrganizationalChart"/>
    <dgm:cxn modelId="{0D08533D-D0D6-4738-BA26-08900ED96369}" type="presParOf" srcId="{9691C71F-B5C3-4922-A367-B87CA4F9ABA5}" destId="{E0EF3E71-6254-4437-A410-58D22C4DBF60}" srcOrd="2" destOrd="0" presId="urn:microsoft.com/office/officeart/2008/layout/NameandTitleOrganizationalChart"/>
    <dgm:cxn modelId="{C68F76BE-7307-48FB-8016-287C357E647A}" type="presParOf" srcId="{2F25AC36-03C6-4197-9A26-DBF9AA93D0E3}" destId="{81773F0A-78D7-428E-B22A-5CC0BD711CA4}" srcOrd="2" destOrd="0" presId="urn:microsoft.com/office/officeart/2008/layout/NameandTitleOrganizationalChart"/>
    <dgm:cxn modelId="{4AC34D8A-9A89-4C74-BA7E-BF0AB73BFB19}" type="presParOf" srcId="{25760B55-66F5-4777-8422-F5A60A03BDA7}" destId="{899A3571-47CE-480C-A119-8E38A95DE811}"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ESTADO UNITARIO</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E9FF2AAF-AA6E-4724-8D41-16ACB38D2A4D}">
      <dgm:prSet custT="1"/>
      <dgm:spPr/>
      <dgm:t>
        <a:bodyPr/>
        <a:lstStyle/>
        <a:p>
          <a:pPr>
            <a:buFont typeface="Wingdings" panose="05000000000000000000" pitchFamily="2" charset="2"/>
            <a:buNone/>
          </a:pPr>
          <a:r>
            <a:rPr lang="es-ES" altLang="es-ES" sz="2400" dirty="0">
              <a:solidFill>
                <a:schemeClr val="tx1"/>
              </a:solidFill>
              <a:latin typeface="Arial" panose="020B0604020202020204" pitchFamily="34" charset="0"/>
              <a:cs typeface="Arial" panose="020B0604020202020204" pitchFamily="34" charset="0"/>
            </a:rPr>
            <a:t>Existe un solo centro de poder político.</a:t>
          </a:r>
        </a:p>
      </dgm:t>
    </dgm:pt>
    <dgm:pt modelId="{A89CD330-CD6F-43DC-AD7A-383494BAB8AD}" type="parTrans" cxnId="{EF314138-7C70-488A-AD5F-E7750E272F68}">
      <dgm:prSet/>
      <dgm:spPr/>
      <dgm:t>
        <a:bodyPr/>
        <a:lstStyle/>
        <a:p>
          <a:endParaRPr lang="es-CL"/>
        </a:p>
      </dgm:t>
    </dgm:pt>
    <dgm:pt modelId="{79D625B3-3F5C-4BFB-8C35-08D3690C16CE}" type="sibTrans" cxnId="{EF314138-7C70-488A-AD5F-E7750E272F68}">
      <dgm:prSet/>
      <dgm:spPr/>
      <dgm:t>
        <a:bodyPr/>
        <a:lstStyle/>
        <a:p>
          <a:endParaRPr lang="es-CL"/>
        </a:p>
      </dgm:t>
    </dgm:pt>
    <dgm:pt modelId="{EACDF471-0D73-4773-9F0F-E4D2AA117D3D}">
      <dgm:prSet custT="1"/>
      <dgm:spPr/>
      <dgm:t>
        <a:bodyPr/>
        <a:lstStyle/>
        <a:p>
          <a:pPr>
            <a:buFont typeface="Wingdings" panose="05000000000000000000" pitchFamily="2" charset="2"/>
            <a:buNone/>
          </a:pPr>
          <a:r>
            <a:rPr lang="es-ES" altLang="es-ES" sz="2400" dirty="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dgm:t>
    </dgm:pt>
    <dgm:pt modelId="{82E95154-C6AD-4F00-AD60-00DF7B382091}" type="parTrans" cxnId="{C04BE784-4DC5-4344-A63B-C593BB37F692}">
      <dgm:prSet/>
      <dgm:spPr/>
      <dgm:t>
        <a:bodyPr/>
        <a:lstStyle/>
        <a:p>
          <a:endParaRPr lang="es-CL"/>
        </a:p>
      </dgm:t>
    </dgm:pt>
    <dgm:pt modelId="{7EFE4204-5400-46BF-B599-37771A1A537E}" type="sibTrans" cxnId="{C04BE784-4DC5-4344-A63B-C593BB37F692}">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73845" custScaleY="34129">
        <dgm:presLayoutVars>
          <dgm:chPref val="3"/>
        </dgm:presLayoutVars>
      </dgm:prSet>
      <dgm:spPr/>
    </dgm:pt>
    <dgm:pt modelId="{2FFEDA19-D0AD-413E-89E8-29A022526650}" type="pres">
      <dgm:prSet presAssocID="{25E17671-9DFD-4515-9E4A-A32907A45A37}" presName="hierChild2" presStyleCnt="0"/>
      <dgm:spPr/>
    </dgm:pt>
    <dgm:pt modelId="{9FF33C66-F691-4EEC-ACFD-067BA1B01D62}" type="pres">
      <dgm:prSet presAssocID="{A89CD330-CD6F-43DC-AD7A-383494BAB8AD}" presName="Name10" presStyleLbl="parChTrans1D2" presStyleIdx="0" presStyleCnt="2"/>
      <dgm:spPr/>
    </dgm:pt>
    <dgm:pt modelId="{95008DB3-F84B-4827-AFA8-A71475D704D7}" type="pres">
      <dgm:prSet presAssocID="{E9FF2AAF-AA6E-4724-8D41-16ACB38D2A4D}" presName="hierRoot2" presStyleCnt="0"/>
      <dgm:spPr/>
    </dgm:pt>
    <dgm:pt modelId="{760EF090-6F87-40ED-AD9C-E0DB443D5269}" type="pres">
      <dgm:prSet presAssocID="{E9FF2AAF-AA6E-4724-8D41-16ACB38D2A4D}" presName="composite2" presStyleCnt="0"/>
      <dgm:spPr/>
    </dgm:pt>
    <dgm:pt modelId="{CA05C603-9A62-4148-BC81-12CBEDE6432A}" type="pres">
      <dgm:prSet presAssocID="{E9FF2AAF-AA6E-4724-8D41-16ACB38D2A4D}" presName="background2" presStyleLbl="node2" presStyleIdx="0" presStyleCnt="2"/>
      <dgm:spPr/>
    </dgm:pt>
    <dgm:pt modelId="{982A8DBD-9842-4FA7-AE53-CD61AC2C148F}" type="pres">
      <dgm:prSet presAssocID="{E9FF2AAF-AA6E-4724-8D41-16ACB38D2A4D}" presName="text2" presStyleLbl="fgAcc2" presStyleIdx="0" presStyleCnt="2" custScaleX="90523" custScaleY="46749">
        <dgm:presLayoutVars>
          <dgm:chPref val="3"/>
        </dgm:presLayoutVars>
      </dgm:prSet>
      <dgm:spPr/>
    </dgm:pt>
    <dgm:pt modelId="{8A782ACD-64FE-471A-872F-EC10EDC03B34}" type="pres">
      <dgm:prSet presAssocID="{E9FF2AAF-AA6E-4724-8D41-16ACB38D2A4D}" presName="hierChild3" presStyleCnt="0"/>
      <dgm:spPr/>
    </dgm:pt>
    <dgm:pt modelId="{435304D2-EE4B-4F1A-B6F0-B0ED95FC4DF9}" type="pres">
      <dgm:prSet presAssocID="{82E95154-C6AD-4F00-AD60-00DF7B382091}" presName="Name10" presStyleLbl="parChTrans1D2" presStyleIdx="1" presStyleCnt="2"/>
      <dgm:spPr/>
    </dgm:pt>
    <dgm:pt modelId="{55E93365-A3C8-4DBE-B992-13000BE78242}" type="pres">
      <dgm:prSet presAssocID="{EACDF471-0D73-4773-9F0F-E4D2AA117D3D}" presName="hierRoot2" presStyleCnt="0"/>
      <dgm:spPr/>
    </dgm:pt>
    <dgm:pt modelId="{01152D4E-D9C2-4C29-A422-D599E873C848}" type="pres">
      <dgm:prSet presAssocID="{EACDF471-0D73-4773-9F0F-E4D2AA117D3D}" presName="composite2" presStyleCnt="0"/>
      <dgm:spPr/>
    </dgm:pt>
    <dgm:pt modelId="{6E79E3F4-A81D-4418-9650-AFBE73FEC7C6}" type="pres">
      <dgm:prSet presAssocID="{EACDF471-0D73-4773-9F0F-E4D2AA117D3D}" presName="background2" presStyleLbl="node2" presStyleIdx="1" presStyleCnt="2"/>
      <dgm:spPr/>
    </dgm:pt>
    <dgm:pt modelId="{09B3CA58-2011-490B-9C6C-07FCF13F93CD}" type="pres">
      <dgm:prSet presAssocID="{EACDF471-0D73-4773-9F0F-E4D2AA117D3D}" presName="text2" presStyleLbl="fgAcc2" presStyleIdx="1" presStyleCnt="2" custScaleX="98620" custScaleY="75702">
        <dgm:presLayoutVars>
          <dgm:chPref val="3"/>
        </dgm:presLayoutVars>
      </dgm:prSet>
      <dgm:spPr/>
    </dgm:pt>
    <dgm:pt modelId="{808CD991-5794-4C06-9CE8-E082E818BD2A}" type="pres">
      <dgm:prSet presAssocID="{EACDF471-0D73-4773-9F0F-E4D2AA117D3D}" presName="hierChild3" presStyleCnt="0"/>
      <dgm:spPr/>
    </dgm:pt>
  </dgm:ptLst>
  <dgm:cxnLst>
    <dgm:cxn modelId="{5EE9BD33-5CDA-4A76-9856-BE6A614B9B40}" type="presOf" srcId="{EACDF471-0D73-4773-9F0F-E4D2AA117D3D}" destId="{09B3CA58-2011-490B-9C6C-07FCF13F93CD}" srcOrd="0" destOrd="0" presId="urn:microsoft.com/office/officeart/2005/8/layout/hierarchy1"/>
    <dgm:cxn modelId="{EF314138-7C70-488A-AD5F-E7750E272F68}" srcId="{25E17671-9DFD-4515-9E4A-A32907A45A37}" destId="{E9FF2AAF-AA6E-4724-8D41-16ACB38D2A4D}" srcOrd="0" destOrd="0" parTransId="{A89CD330-CD6F-43DC-AD7A-383494BAB8AD}" sibTransId="{79D625B3-3F5C-4BFB-8C35-08D3690C16CE}"/>
    <dgm:cxn modelId="{40D9D563-312A-4831-91BE-5DC1C30D2682}" type="presOf" srcId="{9B49A352-BA6F-41F0-8175-E669FBF8DF08}" destId="{AD7C2D0B-B606-45CA-94E5-DEF1747DB8A9}" srcOrd="0" destOrd="0" presId="urn:microsoft.com/office/officeart/2005/8/layout/hierarchy1"/>
    <dgm:cxn modelId="{C04BE784-4DC5-4344-A63B-C593BB37F692}" srcId="{25E17671-9DFD-4515-9E4A-A32907A45A37}" destId="{EACDF471-0D73-4773-9F0F-E4D2AA117D3D}" srcOrd="1" destOrd="0" parTransId="{82E95154-C6AD-4F00-AD60-00DF7B382091}" sibTransId="{7EFE4204-5400-46BF-B599-37771A1A537E}"/>
    <dgm:cxn modelId="{CDD7B38C-B7C3-4A91-BFE5-5C1097D7A7BD}" type="presOf" srcId="{82E95154-C6AD-4F00-AD60-00DF7B382091}" destId="{435304D2-EE4B-4F1A-B6F0-B0ED95FC4DF9}"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5502DBD6-82CB-44BE-824F-32721098B55F}" type="presOf" srcId="{A89CD330-CD6F-43DC-AD7A-383494BAB8AD}" destId="{9FF33C66-F691-4EEC-ACFD-067BA1B01D62}" srcOrd="0" destOrd="0" presId="urn:microsoft.com/office/officeart/2005/8/layout/hierarchy1"/>
    <dgm:cxn modelId="{16905AF2-55ED-46A1-8163-32DD508DE204}" type="presOf" srcId="{E9FF2AAF-AA6E-4724-8D41-16ACB38D2A4D}" destId="{982A8DBD-9842-4FA7-AE53-CD61AC2C148F}"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5C9D998E-16C4-4ECF-B9AB-D1DBE3CE9E06}" type="presParOf" srcId="{2FFEDA19-D0AD-413E-89E8-29A022526650}" destId="{9FF33C66-F691-4EEC-ACFD-067BA1B01D62}" srcOrd="0" destOrd="0" presId="urn:microsoft.com/office/officeart/2005/8/layout/hierarchy1"/>
    <dgm:cxn modelId="{88578D55-2C62-40CA-86E9-5E4932C7D210}" type="presParOf" srcId="{2FFEDA19-D0AD-413E-89E8-29A022526650}" destId="{95008DB3-F84B-4827-AFA8-A71475D704D7}" srcOrd="1" destOrd="0" presId="urn:microsoft.com/office/officeart/2005/8/layout/hierarchy1"/>
    <dgm:cxn modelId="{8627DFA4-F7E6-4C0E-A271-CB4ECED5E6C6}" type="presParOf" srcId="{95008DB3-F84B-4827-AFA8-A71475D704D7}" destId="{760EF090-6F87-40ED-AD9C-E0DB443D5269}" srcOrd="0" destOrd="0" presId="urn:microsoft.com/office/officeart/2005/8/layout/hierarchy1"/>
    <dgm:cxn modelId="{5691E973-E118-47E0-84CF-B136FB4328BC}" type="presParOf" srcId="{760EF090-6F87-40ED-AD9C-E0DB443D5269}" destId="{CA05C603-9A62-4148-BC81-12CBEDE6432A}" srcOrd="0" destOrd="0" presId="urn:microsoft.com/office/officeart/2005/8/layout/hierarchy1"/>
    <dgm:cxn modelId="{3B19FD8B-7B45-4203-8139-4FD429AEC561}" type="presParOf" srcId="{760EF090-6F87-40ED-AD9C-E0DB443D5269}" destId="{982A8DBD-9842-4FA7-AE53-CD61AC2C148F}" srcOrd="1" destOrd="0" presId="urn:microsoft.com/office/officeart/2005/8/layout/hierarchy1"/>
    <dgm:cxn modelId="{C461554D-FDC8-4F1B-918B-B25D6A5F9ECA}" type="presParOf" srcId="{95008DB3-F84B-4827-AFA8-A71475D704D7}" destId="{8A782ACD-64FE-471A-872F-EC10EDC03B34}" srcOrd="1" destOrd="0" presId="urn:microsoft.com/office/officeart/2005/8/layout/hierarchy1"/>
    <dgm:cxn modelId="{DD59239F-F933-4BB5-B7C2-7E06BFCE270D}" type="presParOf" srcId="{2FFEDA19-D0AD-413E-89E8-29A022526650}" destId="{435304D2-EE4B-4F1A-B6F0-B0ED95FC4DF9}" srcOrd="2" destOrd="0" presId="urn:microsoft.com/office/officeart/2005/8/layout/hierarchy1"/>
    <dgm:cxn modelId="{3090D5A1-CB38-49A6-B3DA-89FC8ED890E2}" type="presParOf" srcId="{2FFEDA19-D0AD-413E-89E8-29A022526650}" destId="{55E93365-A3C8-4DBE-B992-13000BE78242}" srcOrd="3" destOrd="0" presId="urn:microsoft.com/office/officeart/2005/8/layout/hierarchy1"/>
    <dgm:cxn modelId="{25417F06-DC25-46D4-B04E-8431AEC4ABFF}" type="presParOf" srcId="{55E93365-A3C8-4DBE-B992-13000BE78242}" destId="{01152D4E-D9C2-4C29-A422-D599E873C848}" srcOrd="0" destOrd="0" presId="urn:microsoft.com/office/officeart/2005/8/layout/hierarchy1"/>
    <dgm:cxn modelId="{8122B802-9C7B-49D4-BA4C-DDFBF7DDD4B5}" type="presParOf" srcId="{01152D4E-D9C2-4C29-A422-D599E873C848}" destId="{6E79E3F4-A81D-4418-9650-AFBE73FEC7C6}" srcOrd="0" destOrd="0" presId="urn:microsoft.com/office/officeart/2005/8/layout/hierarchy1"/>
    <dgm:cxn modelId="{703DA86D-67B5-4A68-A529-364BF41B6FD7}" type="presParOf" srcId="{01152D4E-D9C2-4C29-A422-D599E873C848}" destId="{09B3CA58-2011-490B-9C6C-07FCF13F93CD}" srcOrd="1" destOrd="0" presId="urn:microsoft.com/office/officeart/2005/8/layout/hierarchy1"/>
    <dgm:cxn modelId="{356DD2CE-DBA6-4918-BA23-DAA8F05C2B1E}" type="presParOf" srcId="{55E93365-A3C8-4DBE-B992-13000BE78242}" destId="{808CD991-5794-4C06-9CE8-E082E818BD2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ESTADO FEDERAL</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0B4DAC67-BDE3-410E-8A19-B88F9E5EFC47}">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rPr>
            <a:t>2 Poderes: Poder central y poderes locales.</a:t>
          </a:r>
        </a:p>
      </dgm:t>
    </dgm:pt>
    <dgm:pt modelId="{0A2E586B-38CA-481F-8AE5-EDF36B55798C}" type="parTrans" cxnId="{ABB34B31-4235-4484-9258-7DE388AE32AB}">
      <dgm:prSet/>
      <dgm:spPr/>
      <dgm:t>
        <a:bodyPr/>
        <a:lstStyle/>
        <a:p>
          <a:endParaRPr lang="es-CL"/>
        </a:p>
      </dgm:t>
    </dgm:pt>
    <dgm:pt modelId="{4C63D663-6C97-48C4-A2F1-AB676E20F2EA}" type="sibTrans" cxnId="{ABB34B31-4235-4484-9258-7DE388AE32AB}">
      <dgm:prSet/>
      <dgm:spPr/>
      <dgm:t>
        <a:bodyPr/>
        <a:lstStyle/>
        <a:p>
          <a:endParaRPr lang="es-CL"/>
        </a:p>
      </dgm:t>
    </dgm:pt>
    <dgm:pt modelId="{96C360D9-7834-435F-800D-2330A6F6A480}">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rPr>
            <a:t>La constitución deberá regular la distribución de competencias del Estado Federal y Estado Federados</a:t>
          </a:r>
        </a:p>
      </dgm:t>
    </dgm:pt>
    <dgm:pt modelId="{A8E259AD-D369-4D5F-92A4-A1244DC61963}" type="parTrans" cxnId="{464037BB-DFE4-4962-A9F0-582634814B18}">
      <dgm:prSet/>
      <dgm:spPr/>
      <dgm:t>
        <a:bodyPr/>
        <a:lstStyle/>
        <a:p>
          <a:endParaRPr lang="es-CL"/>
        </a:p>
      </dgm:t>
    </dgm:pt>
    <dgm:pt modelId="{39EFADA6-ECC4-478E-BB17-4FC38256115B}" type="sibTrans" cxnId="{464037BB-DFE4-4962-A9F0-582634814B18}">
      <dgm:prSet/>
      <dgm:spPr/>
      <dgm:t>
        <a:bodyPr/>
        <a:lstStyle/>
        <a:p>
          <a:endParaRPr lang="es-CL"/>
        </a:p>
      </dgm:t>
    </dgm:pt>
    <dgm:pt modelId="{B4D99390-3712-45D0-ABA0-320E8404A9DB}">
      <dgm:prSet custT="1"/>
      <dgm:spPr/>
      <dgm:t>
        <a:bodyPr/>
        <a:lstStyle/>
        <a:p>
          <a:r>
            <a:rPr lang="es-ES" altLang="es-ES" sz="1600" dirty="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p>
      </dgm:t>
    </dgm:pt>
    <dgm:pt modelId="{B65AD570-21F6-45BB-BAFD-BD083C87C49A}" type="parTrans" cxnId="{A555A6F3-E278-4F0A-AE4F-DDE9C5E29C46}">
      <dgm:prSet/>
      <dgm:spPr/>
      <dgm:t>
        <a:bodyPr/>
        <a:lstStyle/>
        <a:p>
          <a:endParaRPr lang="es-CL"/>
        </a:p>
      </dgm:t>
    </dgm:pt>
    <dgm:pt modelId="{8821F508-D66E-47D9-BEC5-F2439766E462}" type="sibTrans" cxnId="{A555A6F3-E278-4F0A-AE4F-DDE9C5E29C46}">
      <dgm:prSet/>
      <dgm:spPr/>
      <dgm:t>
        <a:bodyPr/>
        <a:lstStyle/>
        <a:p>
          <a:endParaRPr lang="es-CL"/>
        </a:p>
      </dgm:t>
    </dgm:pt>
    <dgm:pt modelId="{85335692-5E01-4B89-998C-6CB651730B9C}">
      <dgm:prSet custT="1"/>
      <dgm:spPr/>
      <dgm:t>
        <a:bodyPr/>
        <a:lstStyle/>
        <a:p>
          <a:r>
            <a:rPr lang="es-ES" altLang="es-ES" sz="1600" dirty="0">
              <a:solidFill>
                <a:schemeClr val="tx1"/>
              </a:solidFill>
              <a:latin typeface="Arial" panose="020B0604020202020204" pitchFamily="34" charset="0"/>
            </a:rPr>
            <a:t>Por su parte, cada Estado Federado tiene un OJ propio, aplicable a las personas que habitan dentro de aquel Estado, sobre aquellas materias no reservadas al Estado Federal.</a:t>
          </a:r>
          <a:endParaRPr lang="es-CL" sz="1600" dirty="0"/>
        </a:p>
      </dgm:t>
    </dgm:pt>
    <dgm:pt modelId="{C3AE4F2F-394A-4327-8771-EB2168DA069F}" type="parTrans" cxnId="{79CFB0A6-0776-4F9F-BC25-1C18A58BE842}">
      <dgm:prSet/>
      <dgm:spPr/>
      <dgm:t>
        <a:bodyPr/>
        <a:lstStyle/>
        <a:p>
          <a:endParaRPr lang="es-CL"/>
        </a:p>
      </dgm:t>
    </dgm:pt>
    <dgm:pt modelId="{92FE56B9-F0BF-4A3E-9ECF-DB4C17EB1D55}" type="sibTrans" cxnId="{79CFB0A6-0776-4F9F-BC25-1C18A58BE842}">
      <dgm:prSet/>
      <dgm:spPr/>
      <dgm:t>
        <a:bodyPr/>
        <a:lstStyle/>
        <a:p>
          <a:endParaRPr lang="es-CL"/>
        </a:p>
      </dgm:t>
    </dgm:pt>
    <dgm:pt modelId="{A355555F-12BC-4735-A11F-3C6502562FC3}">
      <dgm:prSet custT="1"/>
      <dgm:spPr/>
      <dgm:t>
        <a:bodyPr/>
        <a:lstStyle/>
        <a:p>
          <a:r>
            <a:rPr lang="es-ES" altLang="es-ES" sz="1600" dirty="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dgm:t>
    </dgm:pt>
    <dgm:pt modelId="{10EDA07C-7E86-437B-AC35-53DB23755733}" type="parTrans" cxnId="{DEDA8767-FED8-421E-9691-6ADE49C274BA}">
      <dgm:prSet/>
      <dgm:spPr/>
      <dgm:t>
        <a:bodyPr/>
        <a:lstStyle/>
        <a:p>
          <a:endParaRPr lang="es-CL"/>
        </a:p>
      </dgm:t>
    </dgm:pt>
    <dgm:pt modelId="{8877B854-8913-4A29-BE78-1686D475ED52}" type="sibTrans" cxnId="{DEDA8767-FED8-421E-9691-6ADE49C274BA}">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252977" custScaleY="71621">
        <dgm:presLayoutVars>
          <dgm:chPref val="3"/>
        </dgm:presLayoutVars>
      </dgm:prSet>
      <dgm:spPr/>
    </dgm:pt>
    <dgm:pt modelId="{2FFEDA19-D0AD-413E-89E8-29A022526650}" type="pres">
      <dgm:prSet presAssocID="{25E17671-9DFD-4515-9E4A-A32907A45A37}" presName="hierChild2" presStyleCnt="0"/>
      <dgm:spPr/>
    </dgm:pt>
    <dgm:pt modelId="{4CF89D86-0CF9-4874-936D-04742392DFE6}" type="pres">
      <dgm:prSet presAssocID="{0A2E586B-38CA-481F-8AE5-EDF36B55798C}" presName="Name10" presStyleLbl="parChTrans1D2" presStyleIdx="0" presStyleCnt="5"/>
      <dgm:spPr/>
    </dgm:pt>
    <dgm:pt modelId="{89A942D8-DCF5-4C74-98A9-5B936D7B9A7C}" type="pres">
      <dgm:prSet presAssocID="{0B4DAC67-BDE3-410E-8A19-B88F9E5EFC47}" presName="hierRoot2" presStyleCnt="0"/>
      <dgm:spPr/>
    </dgm:pt>
    <dgm:pt modelId="{BC6B5877-EA23-4F0B-AD82-E1411CD282F9}" type="pres">
      <dgm:prSet presAssocID="{0B4DAC67-BDE3-410E-8A19-B88F9E5EFC47}" presName="composite2" presStyleCnt="0"/>
      <dgm:spPr/>
    </dgm:pt>
    <dgm:pt modelId="{ABA066EA-C0CB-4CDD-943B-6C98350AFAAB}" type="pres">
      <dgm:prSet presAssocID="{0B4DAC67-BDE3-410E-8A19-B88F9E5EFC47}" presName="background2" presStyleLbl="node2" presStyleIdx="0" presStyleCnt="5"/>
      <dgm:spPr/>
    </dgm:pt>
    <dgm:pt modelId="{387CCC90-51DF-4778-B249-6DB60DA5E58F}" type="pres">
      <dgm:prSet presAssocID="{0B4DAC67-BDE3-410E-8A19-B88F9E5EFC47}" presName="text2" presStyleLbl="fgAcc2" presStyleIdx="0" presStyleCnt="5">
        <dgm:presLayoutVars>
          <dgm:chPref val="3"/>
        </dgm:presLayoutVars>
      </dgm:prSet>
      <dgm:spPr/>
    </dgm:pt>
    <dgm:pt modelId="{2F740267-7237-4EDB-9181-720958AD26A9}" type="pres">
      <dgm:prSet presAssocID="{0B4DAC67-BDE3-410E-8A19-B88F9E5EFC47}" presName="hierChild3" presStyleCnt="0"/>
      <dgm:spPr/>
    </dgm:pt>
    <dgm:pt modelId="{0AA84A4F-0011-45E8-8FF3-B66DAD998A96}" type="pres">
      <dgm:prSet presAssocID="{A8E259AD-D369-4D5F-92A4-A1244DC61963}" presName="Name10" presStyleLbl="parChTrans1D2" presStyleIdx="1" presStyleCnt="5"/>
      <dgm:spPr/>
    </dgm:pt>
    <dgm:pt modelId="{07459551-A067-41DF-895D-AF674C18D491}" type="pres">
      <dgm:prSet presAssocID="{96C360D9-7834-435F-800D-2330A6F6A480}" presName="hierRoot2" presStyleCnt="0"/>
      <dgm:spPr/>
    </dgm:pt>
    <dgm:pt modelId="{989C916C-3C16-47EB-8E38-087C2DE6B5E4}" type="pres">
      <dgm:prSet presAssocID="{96C360D9-7834-435F-800D-2330A6F6A480}" presName="composite2" presStyleCnt="0"/>
      <dgm:spPr/>
    </dgm:pt>
    <dgm:pt modelId="{4CB43192-C5B0-412F-A055-64647F971B43}" type="pres">
      <dgm:prSet presAssocID="{96C360D9-7834-435F-800D-2330A6F6A480}" presName="background2" presStyleLbl="node2" presStyleIdx="1" presStyleCnt="5"/>
      <dgm:spPr/>
    </dgm:pt>
    <dgm:pt modelId="{0970D08C-3E0E-466A-A64B-A05ABBA7CD9B}" type="pres">
      <dgm:prSet presAssocID="{96C360D9-7834-435F-800D-2330A6F6A480}" presName="text2" presStyleLbl="fgAcc2" presStyleIdx="1" presStyleCnt="5" custScaleY="194169">
        <dgm:presLayoutVars>
          <dgm:chPref val="3"/>
        </dgm:presLayoutVars>
      </dgm:prSet>
      <dgm:spPr/>
    </dgm:pt>
    <dgm:pt modelId="{DF52F2E0-32A9-43D3-8646-3473582FFE79}" type="pres">
      <dgm:prSet presAssocID="{96C360D9-7834-435F-800D-2330A6F6A480}" presName="hierChild3" presStyleCnt="0"/>
      <dgm:spPr/>
    </dgm:pt>
    <dgm:pt modelId="{CACFE18F-94CC-403B-AB9D-3DD68E236561}" type="pres">
      <dgm:prSet presAssocID="{B65AD570-21F6-45BB-BAFD-BD083C87C49A}" presName="Name10" presStyleLbl="parChTrans1D2" presStyleIdx="2" presStyleCnt="5"/>
      <dgm:spPr/>
    </dgm:pt>
    <dgm:pt modelId="{AF0C95DB-71FB-4D54-8D3C-CB32361B44E1}" type="pres">
      <dgm:prSet presAssocID="{B4D99390-3712-45D0-ABA0-320E8404A9DB}" presName="hierRoot2" presStyleCnt="0"/>
      <dgm:spPr/>
    </dgm:pt>
    <dgm:pt modelId="{FB77F3B6-FEE8-46C9-A70A-CB9E0533B37B}" type="pres">
      <dgm:prSet presAssocID="{B4D99390-3712-45D0-ABA0-320E8404A9DB}" presName="composite2" presStyleCnt="0"/>
      <dgm:spPr/>
    </dgm:pt>
    <dgm:pt modelId="{1B52A3DB-0279-456A-B81F-47FEAA836451}" type="pres">
      <dgm:prSet presAssocID="{B4D99390-3712-45D0-ABA0-320E8404A9DB}" presName="background2" presStyleLbl="node2" presStyleIdx="2" presStyleCnt="5"/>
      <dgm:spPr/>
    </dgm:pt>
    <dgm:pt modelId="{08D4CCF2-F597-4BD7-B740-BE692B950332}" type="pres">
      <dgm:prSet presAssocID="{B4D99390-3712-45D0-ABA0-320E8404A9DB}" presName="text2" presStyleLbl="fgAcc2" presStyleIdx="2" presStyleCnt="5" custScaleY="229267">
        <dgm:presLayoutVars>
          <dgm:chPref val="3"/>
        </dgm:presLayoutVars>
      </dgm:prSet>
      <dgm:spPr/>
    </dgm:pt>
    <dgm:pt modelId="{9D71C50B-7B68-44AF-92E3-F44B3C34DB19}" type="pres">
      <dgm:prSet presAssocID="{B4D99390-3712-45D0-ABA0-320E8404A9DB}" presName="hierChild3" presStyleCnt="0"/>
      <dgm:spPr/>
    </dgm:pt>
    <dgm:pt modelId="{778DA251-A884-40F3-B3A2-0371EAFD18BE}" type="pres">
      <dgm:prSet presAssocID="{C3AE4F2F-394A-4327-8771-EB2168DA069F}" presName="Name10" presStyleLbl="parChTrans1D2" presStyleIdx="3" presStyleCnt="5"/>
      <dgm:spPr/>
    </dgm:pt>
    <dgm:pt modelId="{8F57C94F-FCB4-41F8-A918-569EFF18EB9C}" type="pres">
      <dgm:prSet presAssocID="{85335692-5E01-4B89-998C-6CB651730B9C}" presName="hierRoot2" presStyleCnt="0"/>
      <dgm:spPr/>
    </dgm:pt>
    <dgm:pt modelId="{8FE0502E-D81C-4816-A39E-4FBDF3636AC8}" type="pres">
      <dgm:prSet presAssocID="{85335692-5E01-4B89-998C-6CB651730B9C}" presName="composite2" presStyleCnt="0"/>
      <dgm:spPr/>
    </dgm:pt>
    <dgm:pt modelId="{C25B9B1E-56CE-4985-9D30-7A3BF2E4E4DB}" type="pres">
      <dgm:prSet presAssocID="{85335692-5E01-4B89-998C-6CB651730B9C}" presName="background2" presStyleLbl="node2" presStyleIdx="3" presStyleCnt="5"/>
      <dgm:spPr/>
    </dgm:pt>
    <dgm:pt modelId="{CDC30F30-032F-4C40-8C2B-71F47B079A94}" type="pres">
      <dgm:prSet presAssocID="{85335692-5E01-4B89-998C-6CB651730B9C}" presName="text2" presStyleLbl="fgAcc2" presStyleIdx="3" presStyleCnt="5" custScaleX="120536" custScaleY="203099">
        <dgm:presLayoutVars>
          <dgm:chPref val="3"/>
        </dgm:presLayoutVars>
      </dgm:prSet>
      <dgm:spPr/>
    </dgm:pt>
    <dgm:pt modelId="{05628232-21B5-453A-B691-DA8C1E818109}" type="pres">
      <dgm:prSet presAssocID="{85335692-5E01-4B89-998C-6CB651730B9C}" presName="hierChild3" presStyleCnt="0"/>
      <dgm:spPr/>
    </dgm:pt>
    <dgm:pt modelId="{3F9F6004-2D20-4B98-B78C-8C3BD2E60CC7}" type="pres">
      <dgm:prSet presAssocID="{10EDA07C-7E86-437B-AC35-53DB23755733}" presName="Name10" presStyleLbl="parChTrans1D2" presStyleIdx="4" presStyleCnt="5"/>
      <dgm:spPr/>
    </dgm:pt>
    <dgm:pt modelId="{3B7E568A-E03C-4D84-8607-B7705201AD26}" type="pres">
      <dgm:prSet presAssocID="{A355555F-12BC-4735-A11F-3C6502562FC3}" presName="hierRoot2" presStyleCnt="0"/>
      <dgm:spPr/>
    </dgm:pt>
    <dgm:pt modelId="{07C457BA-2882-4527-A960-659A218830AC}" type="pres">
      <dgm:prSet presAssocID="{A355555F-12BC-4735-A11F-3C6502562FC3}" presName="composite2" presStyleCnt="0"/>
      <dgm:spPr/>
    </dgm:pt>
    <dgm:pt modelId="{B8A2FB43-8CF5-41C8-BAA4-52AE6050E8DE}" type="pres">
      <dgm:prSet presAssocID="{A355555F-12BC-4735-A11F-3C6502562FC3}" presName="background2" presStyleLbl="node2" presStyleIdx="4" presStyleCnt="5"/>
      <dgm:spPr/>
    </dgm:pt>
    <dgm:pt modelId="{DAAAAA5C-6280-44C9-9FC6-216DF670105E}" type="pres">
      <dgm:prSet presAssocID="{A355555F-12BC-4735-A11F-3C6502562FC3}" presName="text2" presStyleLbl="fgAcc2" presStyleIdx="4" presStyleCnt="5" custScaleX="123720" custScaleY="209877">
        <dgm:presLayoutVars>
          <dgm:chPref val="3"/>
        </dgm:presLayoutVars>
      </dgm:prSet>
      <dgm:spPr/>
    </dgm:pt>
    <dgm:pt modelId="{F3A61E03-43BB-43C6-B201-731F164F1EAC}" type="pres">
      <dgm:prSet presAssocID="{A355555F-12BC-4735-A11F-3C6502562FC3}" presName="hierChild3" presStyleCnt="0"/>
      <dgm:spPr/>
    </dgm:pt>
  </dgm:ptLst>
  <dgm:cxnLst>
    <dgm:cxn modelId="{868E7C0C-90BF-4D75-8832-4A6B827B8D11}" type="presOf" srcId="{A355555F-12BC-4735-A11F-3C6502562FC3}" destId="{DAAAAA5C-6280-44C9-9FC6-216DF670105E}" srcOrd="0" destOrd="0" presId="urn:microsoft.com/office/officeart/2005/8/layout/hierarchy1"/>
    <dgm:cxn modelId="{0487B814-941B-4F1C-B83A-3F38022DFFC8}" type="presOf" srcId="{96C360D9-7834-435F-800D-2330A6F6A480}" destId="{0970D08C-3E0E-466A-A64B-A05ABBA7CD9B}" srcOrd="0" destOrd="0" presId="urn:microsoft.com/office/officeart/2005/8/layout/hierarchy1"/>
    <dgm:cxn modelId="{FB38E11E-3835-4509-933E-107BD605E93D}" type="presOf" srcId="{A8E259AD-D369-4D5F-92A4-A1244DC61963}" destId="{0AA84A4F-0011-45E8-8FF3-B66DAD998A96}" srcOrd="0" destOrd="0" presId="urn:microsoft.com/office/officeart/2005/8/layout/hierarchy1"/>
    <dgm:cxn modelId="{ABB34B31-4235-4484-9258-7DE388AE32AB}" srcId="{25E17671-9DFD-4515-9E4A-A32907A45A37}" destId="{0B4DAC67-BDE3-410E-8A19-B88F9E5EFC47}" srcOrd="0" destOrd="0" parTransId="{0A2E586B-38CA-481F-8AE5-EDF36B55798C}" sibTransId="{4C63D663-6C97-48C4-A2F1-AB676E20F2EA}"/>
    <dgm:cxn modelId="{649AAB63-A03A-4D97-A5E0-25DC7F17FD51}" type="presOf" srcId="{10EDA07C-7E86-437B-AC35-53DB23755733}" destId="{3F9F6004-2D20-4B98-B78C-8C3BD2E60CC7}"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DEDA8767-FED8-421E-9691-6ADE49C274BA}" srcId="{25E17671-9DFD-4515-9E4A-A32907A45A37}" destId="{A355555F-12BC-4735-A11F-3C6502562FC3}" srcOrd="4" destOrd="0" parTransId="{10EDA07C-7E86-437B-AC35-53DB23755733}" sibTransId="{8877B854-8913-4A29-BE78-1686D475ED52}"/>
    <dgm:cxn modelId="{99FC5B6C-D671-48F6-9D08-E547DDB5CE40}" type="presOf" srcId="{0B4DAC67-BDE3-410E-8A19-B88F9E5EFC47}" destId="{387CCC90-51DF-4778-B249-6DB60DA5E58F}" srcOrd="0" destOrd="0" presId="urn:microsoft.com/office/officeart/2005/8/layout/hierarchy1"/>
    <dgm:cxn modelId="{44CDAB55-792C-4A16-B864-3300BA9DA044}" type="presOf" srcId="{C3AE4F2F-394A-4327-8771-EB2168DA069F}" destId="{778DA251-A884-40F3-B3A2-0371EAFD18BE}"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73E511A4-747A-4983-8701-40BF9308C0D0}" type="presOf" srcId="{B4D99390-3712-45D0-ABA0-320E8404A9DB}" destId="{08D4CCF2-F597-4BD7-B740-BE692B950332}" srcOrd="0" destOrd="0" presId="urn:microsoft.com/office/officeart/2005/8/layout/hierarchy1"/>
    <dgm:cxn modelId="{605A7BA6-EF74-410F-A24C-81BB83594ACC}" type="presOf" srcId="{0A2E586B-38CA-481F-8AE5-EDF36B55798C}" destId="{4CF89D86-0CF9-4874-936D-04742392DFE6}" srcOrd="0" destOrd="0" presId="urn:microsoft.com/office/officeart/2005/8/layout/hierarchy1"/>
    <dgm:cxn modelId="{79CFB0A6-0776-4F9F-BC25-1C18A58BE842}" srcId="{25E17671-9DFD-4515-9E4A-A32907A45A37}" destId="{85335692-5E01-4B89-998C-6CB651730B9C}" srcOrd="3" destOrd="0" parTransId="{C3AE4F2F-394A-4327-8771-EB2168DA069F}" sibTransId="{92FE56B9-F0BF-4A3E-9ECF-DB4C17EB1D55}"/>
    <dgm:cxn modelId="{237C2BAD-7F56-41BA-95BE-E4D913205E77}" srcId="{9B49A352-BA6F-41F0-8175-E669FBF8DF08}" destId="{25E17671-9DFD-4515-9E4A-A32907A45A37}" srcOrd="0" destOrd="0" parTransId="{B0521EA4-75B5-40C7-B432-2F06F17B7FD8}" sibTransId="{09DB65BA-0CF9-4725-B8B2-BFF17B71BC3F}"/>
    <dgm:cxn modelId="{464037BB-DFE4-4962-A9F0-582634814B18}" srcId="{25E17671-9DFD-4515-9E4A-A32907A45A37}" destId="{96C360D9-7834-435F-800D-2330A6F6A480}" srcOrd="1" destOrd="0" parTransId="{A8E259AD-D369-4D5F-92A4-A1244DC61963}" sibTransId="{39EFADA6-ECC4-478E-BB17-4FC38256115B}"/>
    <dgm:cxn modelId="{4551E9C1-99C1-41B7-96A2-D7D8EFF51B7D}" type="presOf" srcId="{85335692-5E01-4B89-998C-6CB651730B9C}" destId="{CDC30F30-032F-4C40-8C2B-71F47B079A94}" srcOrd="0" destOrd="0" presId="urn:microsoft.com/office/officeart/2005/8/layout/hierarchy1"/>
    <dgm:cxn modelId="{A555A6F3-E278-4F0A-AE4F-DDE9C5E29C46}" srcId="{25E17671-9DFD-4515-9E4A-A32907A45A37}" destId="{B4D99390-3712-45D0-ABA0-320E8404A9DB}" srcOrd="2" destOrd="0" parTransId="{B65AD570-21F6-45BB-BAFD-BD083C87C49A}" sibTransId="{8821F508-D66E-47D9-BEC5-F2439766E462}"/>
    <dgm:cxn modelId="{ABF1F4FE-CD73-475A-93CA-6AE4BD6AD951}" type="presOf" srcId="{B65AD570-21F6-45BB-BAFD-BD083C87C49A}" destId="{CACFE18F-94CC-403B-AB9D-3DD68E236561}"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8F68F6C0-5C57-4D7E-A53E-8B00E8953DFE}" type="presParOf" srcId="{2FFEDA19-D0AD-413E-89E8-29A022526650}" destId="{4CF89D86-0CF9-4874-936D-04742392DFE6}" srcOrd="0" destOrd="0" presId="urn:microsoft.com/office/officeart/2005/8/layout/hierarchy1"/>
    <dgm:cxn modelId="{3EA16EFC-7B62-4810-B207-FECC328E2581}" type="presParOf" srcId="{2FFEDA19-D0AD-413E-89E8-29A022526650}" destId="{89A942D8-DCF5-4C74-98A9-5B936D7B9A7C}" srcOrd="1" destOrd="0" presId="urn:microsoft.com/office/officeart/2005/8/layout/hierarchy1"/>
    <dgm:cxn modelId="{8A339762-132E-449E-98FC-F5CA677B28BC}" type="presParOf" srcId="{89A942D8-DCF5-4C74-98A9-5B936D7B9A7C}" destId="{BC6B5877-EA23-4F0B-AD82-E1411CD282F9}" srcOrd="0" destOrd="0" presId="urn:microsoft.com/office/officeart/2005/8/layout/hierarchy1"/>
    <dgm:cxn modelId="{78E25FC0-0331-48DF-80D8-844BCD70F6CB}" type="presParOf" srcId="{BC6B5877-EA23-4F0B-AD82-E1411CD282F9}" destId="{ABA066EA-C0CB-4CDD-943B-6C98350AFAAB}" srcOrd="0" destOrd="0" presId="urn:microsoft.com/office/officeart/2005/8/layout/hierarchy1"/>
    <dgm:cxn modelId="{FD00BB9A-BC54-40C7-81E1-0D3910B1CFEC}" type="presParOf" srcId="{BC6B5877-EA23-4F0B-AD82-E1411CD282F9}" destId="{387CCC90-51DF-4778-B249-6DB60DA5E58F}" srcOrd="1" destOrd="0" presId="urn:microsoft.com/office/officeart/2005/8/layout/hierarchy1"/>
    <dgm:cxn modelId="{C1686910-CEA0-470B-B70D-31042F907CEC}" type="presParOf" srcId="{89A942D8-DCF5-4C74-98A9-5B936D7B9A7C}" destId="{2F740267-7237-4EDB-9181-720958AD26A9}" srcOrd="1" destOrd="0" presId="urn:microsoft.com/office/officeart/2005/8/layout/hierarchy1"/>
    <dgm:cxn modelId="{7B46E208-2311-4B16-9576-272846CDA9C9}" type="presParOf" srcId="{2FFEDA19-D0AD-413E-89E8-29A022526650}" destId="{0AA84A4F-0011-45E8-8FF3-B66DAD998A96}" srcOrd="2" destOrd="0" presId="urn:microsoft.com/office/officeart/2005/8/layout/hierarchy1"/>
    <dgm:cxn modelId="{354D4579-2B84-4DB8-B220-B4CC70C8BA12}" type="presParOf" srcId="{2FFEDA19-D0AD-413E-89E8-29A022526650}" destId="{07459551-A067-41DF-895D-AF674C18D491}" srcOrd="3" destOrd="0" presId="urn:microsoft.com/office/officeart/2005/8/layout/hierarchy1"/>
    <dgm:cxn modelId="{5546F66D-6C34-48E1-8F90-436B73D54B2F}" type="presParOf" srcId="{07459551-A067-41DF-895D-AF674C18D491}" destId="{989C916C-3C16-47EB-8E38-087C2DE6B5E4}" srcOrd="0" destOrd="0" presId="urn:microsoft.com/office/officeart/2005/8/layout/hierarchy1"/>
    <dgm:cxn modelId="{B3F0AE3D-DFB2-46C7-A664-CAD325599282}" type="presParOf" srcId="{989C916C-3C16-47EB-8E38-087C2DE6B5E4}" destId="{4CB43192-C5B0-412F-A055-64647F971B43}" srcOrd="0" destOrd="0" presId="urn:microsoft.com/office/officeart/2005/8/layout/hierarchy1"/>
    <dgm:cxn modelId="{8EFE8DB5-80E9-475F-B4A1-478CB430257C}" type="presParOf" srcId="{989C916C-3C16-47EB-8E38-087C2DE6B5E4}" destId="{0970D08C-3E0E-466A-A64B-A05ABBA7CD9B}" srcOrd="1" destOrd="0" presId="urn:microsoft.com/office/officeart/2005/8/layout/hierarchy1"/>
    <dgm:cxn modelId="{A33D2724-1D0F-4820-83E4-7DEFA80D4780}" type="presParOf" srcId="{07459551-A067-41DF-895D-AF674C18D491}" destId="{DF52F2E0-32A9-43D3-8646-3473582FFE79}" srcOrd="1" destOrd="0" presId="urn:microsoft.com/office/officeart/2005/8/layout/hierarchy1"/>
    <dgm:cxn modelId="{2757A501-BD3D-44BF-9388-6436D969CC35}" type="presParOf" srcId="{2FFEDA19-D0AD-413E-89E8-29A022526650}" destId="{CACFE18F-94CC-403B-AB9D-3DD68E236561}" srcOrd="4" destOrd="0" presId="urn:microsoft.com/office/officeart/2005/8/layout/hierarchy1"/>
    <dgm:cxn modelId="{36B4FC95-82BF-4C09-B0F3-42CB066B0201}" type="presParOf" srcId="{2FFEDA19-D0AD-413E-89E8-29A022526650}" destId="{AF0C95DB-71FB-4D54-8D3C-CB32361B44E1}" srcOrd="5" destOrd="0" presId="urn:microsoft.com/office/officeart/2005/8/layout/hierarchy1"/>
    <dgm:cxn modelId="{0DDA7CC0-C8A2-45B7-8A8E-11692A7D8C15}" type="presParOf" srcId="{AF0C95DB-71FB-4D54-8D3C-CB32361B44E1}" destId="{FB77F3B6-FEE8-46C9-A70A-CB9E0533B37B}" srcOrd="0" destOrd="0" presId="urn:microsoft.com/office/officeart/2005/8/layout/hierarchy1"/>
    <dgm:cxn modelId="{D4C0E644-4F3D-4449-9D06-F6CBC92079C3}" type="presParOf" srcId="{FB77F3B6-FEE8-46C9-A70A-CB9E0533B37B}" destId="{1B52A3DB-0279-456A-B81F-47FEAA836451}" srcOrd="0" destOrd="0" presId="urn:microsoft.com/office/officeart/2005/8/layout/hierarchy1"/>
    <dgm:cxn modelId="{5B9DCE65-956C-4683-9B27-8E1EB857B4A5}" type="presParOf" srcId="{FB77F3B6-FEE8-46C9-A70A-CB9E0533B37B}" destId="{08D4CCF2-F597-4BD7-B740-BE692B950332}" srcOrd="1" destOrd="0" presId="urn:microsoft.com/office/officeart/2005/8/layout/hierarchy1"/>
    <dgm:cxn modelId="{D9D11A57-FC09-4487-9907-9E32429480C7}" type="presParOf" srcId="{AF0C95DB-71FB-4D54-8D3C-CB32361B44E1}" destId="{9D71C50B-7B68-44AF-92E3-F44B3C34DB19}" srcOrd="1" destOrd="0" presId="urn:microsoft.com/office/officeart/2005/8/layout/hierarchy1"/>
    <dgm:cxn modelId="{52E4CEAE-D16A-4A9E-9E8F-37CD647129A0}" type="presParOf" srcId="{2FFEDA19-D0AD-413E-89E8-29A022526650}" destId="{778DA251-A884-40F3-B3A2-0371EAFD18BE}" srcOrd="6" destOrd="0" presId="urn:microsoft.com/office/officeart/2005/8/layout/hierarchy1"/>
    <dgm:cxn modelId="{245C685F-1890-49B0-9180-445E807C325A}" type="presParOf" srcId="{2FFEDA19-D0AD-413E-89E8-29A022526650}" destId="{8F57C94F-FCB4-41F8-A918-569EFF18EB9C}" srcOrd="7" destOrd="0" presId="urn:microsoft.com/office/officeart/2005/8/layout/hierarchy1"/>
    <dgm:cxn modelId="{3E8C589B-243E-472F-8B91-9315BC8633DA}" type="presParOf" srcId="{8F57C94F-FCB4-41F8-A918-569EFF18EB9C}" destId="{8FE0502E-D81C-4816-A39E-4FBDF3636AC8}" srcOrd="0" destOrd="0" presId="urn:microsoft.com/office/officeart/2005/8/layout/hierarchy1"/>
    <dgm:cxn modelId="{164C2F4F-F98F-4904-AFD5-1F85ADC60256}" type="presParOf" srcId="{8FE0502E-D81C-4816-A39E-4FBDF3636AC8}" destId="{C25B9B1E-56CE-4985-9D30-7A3BF2E4E4DB}" srcOrd="0" destOrd="0" presId="urn:microsoft.com/office/officeart/2005/8/layout/hierarchy1"/>
    <dgm:cxn modelId="{077165B1-BEE3-499C-A4C8-574A52AD9C50}" type="presParOf" srcId="{8FE0502E-D81C-4816-A39E-4FBDF3636AC8}" destId="{CDC30F30-032F-4C40-8C2B-71F47B079A94}" srcOrd="1" destOrd="0" presId="urn:microsoft.com/office/officeart/2005/8/layout/hierarchy1"/>
    <dgm:cxn modelId="{FC26A69E-3BA1-44E6-B5F1-2E8F5FF177B9}" type="presParOf" srcId="{8F57C94F-FCB4-41F8-A918-569EFF18EB9C}" destId="{05628232-21B5-453A-B691-DA8C1E818109}" srcOrd="1" destOrd="0" presId="urn:microsoft.com/office/officeart/2005/8/layout/hierarchy1"/>
    <dgm:cxn modelId="{B034829A-4C45-4AE4-B592-B6F4D96FB097}" type="presParOf" srcId="{2FFEDA19-D0AD-413E-89E8-29A022526650}" destId="{3F9F6004-2D20-4B98-B78C-8C3BD2E60CC7}" srcOrd="8" destOrd="0" presId="urn:microsoft.com/office/officeart/2005/8/layout/hierarchy1"/>
    <dgm:cxn modelId="{7BE516D1-7161-466A-81C4-40432E2AACDB}" type="presParOf" srcId="{2FFEDA19-D0AD-413E-89E8-29A022526650}" destId="{3B7E568A-E03C-4D84-8607-B7705201AD26}" srcOrd="9" destOrd="0" presId="urn:microsoft.com/office/officeart/2005/8/layout/hierarchy1"/>
    <dgm:cxn modelId="{88A26CD0-C0EF-4DCD-977F-7AFD57B20DD9}" type="presParOf" srcId="{3B7E568A-E03C-4D84-8607-B7705201AD26}" destId="{07C457BA-2882-4527-A960-659A218830AC}" srcOrd="0" destOrd="0" presId="urn:microsoft.com/office/officeart/2005/8/layout/hierarchy1"/>
    <dgm:cxn modelId="{F7EBB01F-A7E6-4E89-80BA-68A16115B0C3}" type="presParOf" srcId="{07C457BA-2882-4527-A960-659A218830AC}" destId="{B8A2FB43-8CF5-41C8-BAA4-52AE6050E8DE}" srcOrd="0" destOrd="0" presId="urn:microsoft.com/office/officeart/2005/8/layout/hierarchy1"/>
    <dgm:cxn modelId="{7BA93936-C312-4678-A708-B7D3906DA13F}" type="presParOf" srcId="{07C457BA-2882-4527-A960-659A218830AC}" destId="{DAAAAA5C-6280-44C9-9FC6-216DF670105E}" srcOrd="1" destOrd="0" presId="urn:microsoft.com/office/officeart/2005/8/layout/hierarchy1"/>
    <dgm:cxn modelId="{DDDE4EAA-B0C0-436C-9AD9-AFCA05155CFD}" type="presParOf" srcId="{3B7E568A-E03C-4D84-8607-B7705201AD26}" destId="{F3A61E03-43BB-43C6-B201-731F164F1EA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7E0A3A8-E192-40F4-8D0A-9AF5C52F29FA}"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s-ES"/>
        </a:p>
      </dgm:t>
    </dgm:pt>
    <dgm:pt modelId="{3189F47B-137B-4B5E-BB79-E70518185DF5}">
      <dgm:prSet custT="1"/>
      <dgm:spPr/>
      <dgm:t>
        <a:bodyPr/>
        <a:lstStyle/>
        <a:p>
          <a:r>
            <a:rPr lang="es-ES" sz="2400" dirty="0">
              <a:latin typeface="Arial" panose="020B0604020202020204" pitchFamily="34" charset="0"/>
              <a:cs typeface="Arial" panose="020B0604020202020204" pitchFamily="34" charset="0"/>
            </a:rPr>
            <a:t> N°3</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latin typeface="Arial" panose="020B0604020202020204" pitchFamily="34" charset="0"/>
              <a:cs typeface="Arial" panose="020B0604020202020204" pitchFamily="34" charset="0"/>
            </a:rPr>
            <a:t>N°1</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60CB4240-1804-4074-9FDE-6DDE1D47535C}">
      <dgm:prSet custT="1"/>
      <dgm:spPr/>
      <dgm:t>
        <a:bodyPr/>
        <a:lstStyle/>
        <a:p>
          <a:r>
            <a:rPr lang="es-ES" sz="2400" dirty="0">
              <a:latin typeface="Arial" panose="020B0604020202020204" pitchFamily="34" charset="0"/>
              <a:cs typeface="Arial" panose="020B0604020202020204" pitchFamily="34" charset="0"/>
            </a:rPr>
            <a:t>N°2</a:t>
          </a: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D817CAC7-092D-4B52-942F-DB6E76EF6183}">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r>
            <a:rPr lang="es-ES" sz="2400" dirty="0">
              <a:latin typeface="Arial" panose="020B0604020202020204" pitchFamily="34" charset="0"/>
              <a:cs typeface="Arial" panose="020B0604020202020204" pitchFamily="34" charset="0"/>
            </a:rPr>
            <a:t>Donde se radica la titularidad de la función ejecutiva, legislativa y judicial. </a:t>
          </a:r>
          <a:endParaRPr lang="es-ES" sz="2000" dirty="0">
            <a:latin typeface="Arial" panose="020B0604020202020204" pitchFamily="34" charset="0"/>
            <a:cs typeface="Arial" panose="020B0604020202020204" pitchFamily="34" charset="0"/>
          </a:endParaRPr>
        </a:p>
      </dgm:t>
    </dgm:pt>
    <dgm:pt modelId="{60727321-7CE1-4077-ADAE-F67F8573A7EE}" type="parTrans" cxnId="{6D62E716-9376-42E8-9359-F677C54860F6}">
      <dgm:prSet/>
      <dgm:spPr/>
      <dgm:t>
        <a:bodyPr/>
        <a:lstStyle/>
        <a:p>
          <a:endParaRPr lang="es-ES"/>
        </a:p>
      </dgm:t>
    </dgm:pt>
    <dgm:pt modelId="{770D9F4E-6CF3-4FD0-8178-ABC9B7236047}" type="sibTrans" cxnId="{6D62E716-9376-42E8-9359-F677C54860F6}">
      <dgm:prSet/>
      <dgm:spPr/>
      <dgm:t>
        <a:bodyPr/>
        <a:lstStyle/>
        <a:p>
          <a:endParaRPr lang="es-ES"/>
        </a:p>
      </dgm:t>
    </dgm:pt>
    <dgm:pt modelId="{72D9EB03-92A2-409C-91DB-9383892937CA}">
      <dgm:prSet custT="1"/>
      <dgm:spPr>
        <a:ln>
          <a:solidFill>
            <a:schemeClr val="tx1">
              <a:alpha val="90000"/>
            </a:schemeClr>
          </a:solidFill>
        </a:ln>
      </dgm:spPr>
      <dgm:t>
        <a:bodyPr/>
        <a:lstStyle/>
        <a:p>
          <a:pPr algn="ctr"/>
          <a:r>
            <a:rPr lang="es-ES" sz="2400" dirty="0">
              <a:latin typeface="Arial" panose="020B0604020202020204" pitchFamily="34" charset="0"/>
              <a:cs typeface="Arial" panose="020B0604020202020204" pitchFamily="34" charset="0"/>
            </a:rPr>
            <a:t>Poder Ejecutivo</a:t>
          </a:r>
        </a:p>
      </dgm:t>
    </dgm:pt>
    <dgm:pt modelId="{AD0E3ECC-507D-44AF-BF71-EDBD49B09E03}" type="parTrans" cxnId="{665AA51E-B5F9-4276-97A0-B3ED7362D964}">
      <dgm:prSet/>
      <dgm:spPr/>
      <dgm:t>
        <a:bodyPr/>
        <a:lstStyle/>
        <a:p>
          <a:endParaRPr lang="es-ES"/>
        </a:p>
      </dgm:t>
    </dgm:pt>
    <dgm:pt modelId="{2956EED9-6A87-4188-A962-BAA6904767C0}" type="sibTrans" cxnId="{665AA51E-B5F9-4276-97A0-B3ED7362D964}">
      <dgm:prSet/>
      <dgm:spPr/>
      <dgm:t>
        <a:bodyPr/>
        <a:lstStyle/>
        <a:p>
          <a:endParaRPr lang="es-ES"/>
        </a:p>
      </dgm:t>
    </dgm:pt>
    <dgm:pt modelId="{5F35E32A-F337-4F65-B617-4E33C3177584}">
      <dgm:prSet custT="1"/>
      <dgm:spPr>
        <a:ln>
          <a:solidFill>
            <a:schemeClr val="tx1">
              <a:alpha val="90000"/>
            </a:schemeClr>
          </a:solidFill>
        </a:ln>
      </dgm:spPr>
      <dgm:t>
        <a:bodyPr/>
        <a:lstStyle/>
        <a:p>
          <a:pPr algn="ctr"/>
          <a:r>
            <a:rPr lang="es-ES" sz="2400" dirty="0">
              <a:latin typeface="Arial" panose="020B0604020202020204" pitchFamily="34" charset="0"/>
              <a:cs typeface="Arial" panose="020B0604020202020204" pitchFamily="34" charset="0"/>
            </a:rPr>
            <a:t>Dirección superior del Estado</a:t>
          </a:r>
        </a:p>
      </dgm:t>
    </dgm:pt>
    <dgm:pt modelId="{AED40ACB-2F65-48B1-B4EC-9D116D81D2F0}" type="parTrans" cxnId="{A45F566D-AF98-4532-823C-BFA32DF289BC}">
      <dgm:prSet/>
      <dgm:spPr/>
      <dgm:t>
        <a:bodyPr/>
        <a:lstStyle/>
        <a:p>
          <a:endParaRPr lang="es-CL"/>
        </a:p>
      </dgm:t>
    </dgm:pt>
    <dgm:pt modelId="{1B46E49D-A8EF-4D0A-85A1-0B2692254D7F}" type="sibTrans" cxnId="{A45F566D-AF98-4532-823C-BFA32DF289BC}">
      <dgm:prSet/>
      <dgm:spPr/>
      <dgm:t>
        <a:bodyPr/>
        <a:lstStyle/>
        <a:p>
          <a:endParaRPr lang="es-CL"/>
        </a:p>
      </dgm:t>
    </dgm:pt>
    <dgm:pt modelId="{2CEC74ED-15BE-4E39-9A31-115E8FB218B4}" type="pres">
      <dgm:prSet presAssocID="{37E0A3A8-E192-40F4-8D0A-9AF5C52F29FA}" presName="hierChild1" presStyleCnt="0">
        <dgm:presLayoutVars>
          <dgm:chPref val="1"/>
          <dgm:dir/>
          <dgm:animOne val="branch"/>
          <dgm:animLvl val="lvl"/>
          <dgm:resizeHandles/>
        </dgm:presLayoutVars>
      </dgm:prSet>
      <dgm:spPr/>
    </dgm:pt>
    <dgm:pt modelId="{D848F3D7-0281-4675-AF7C-C95EC1677460}" type="pres">
      <dgm:prSet presAssocID="{46937B2B-4356-42D2-A882-BB305745B661}" presName="hierRoot1" presStyleCnt="0"/>
      <dgm:spPr/>
    </dgm:pt>
    <dgm:pt modelId="{25B76581-22A7-4CEA-85BB-CA5B3F8E4296}" type="pres">
      <dgm:prSet presAssocID="{46937B2B-4356-42D2-A882-BB305745B661}" presName="composite" presStyleCnt="0"/>
      <dgm:spPr/>
    </dgm:pt>
    <dgm:pt modelId="{6DCB87D1-DA13-4D2D-BB43-46295708180C}" type="pres">
      <dgm:prSet presAssocID="{46937B2B-4356-42D2-A882-BB305745B661}" presName="background" presStyleLbl="node0" presStyleIdx="0" presStyleCnt="3"/>
      <dgm:spPr/>
    </dgm:pt>
    <dgm:pt modelId="{FC177571-71BB-40C7-BE90-096A0B653CA4}" type="pres">
      <dgm:prSet presAssocID="{46937B2B-4356-42D2-A882-BB305745B661}" presName="text" presStyleLbl="fgAcc0" presStyleIdx="0" presStyleCnt="3" custScaleX="63902" custScaleY="98550">
        <dgm:presLayoutVars>
          <dgm:chPref val="3"/>
        </dgm:presLayoutVars>
      </dgm:prSet>
      <dgm:spPr/>
    </dgm:pt>
    <dgm:pt modelId="{A393347C-51AC-4E88-9C39-64AE30C3C0BB}" type="pres">
      <dgm:prSet presAssocID="{46937B2B-4356-42D2-A882-BB305745B661}" presName="hierChild2" presStyleCnt="0"/>
      <dgm:spPr/>
    </dgm:pt>
    <dgm:pt modelId="{3BC96CC5-AE1E-4727-9DA4-441E72846E10}" type="pres">
      <dgm:prSet presAssocID="{60727321-7CE1-4077-ADAE-F67F8573A7EE}" presName="Name10" presStyleLbl="parChTrans1D2" presStyleIdx="0" presStyleCnt="3"/>
      <dgm:spPr/>
    </dgm:pt>
    <dgm:pt modelId="{425C20D0-936C-47EE-8E16-BDA5FAE1CA17}" type="pres">
      <dgm:prSet presAssocID="{D817CAC7-092D-4B52-942F-DB6E76EF6183}" presName="hierRoot2" presStyleCnt="0"/>
      <dgm:spPr/>
    </dgm:pt>
    <dgm:pt modelId="{80930BA4-974B-408A-AE1C-28BDBC9C2EEA}" type="pres">
      <dgm:prSet presAssocID="{D817CAC7-092D-4B52-942F-DB6E76EF6183}" presName="composite2" presStyleCnt="0"/>
      <dgm:spPr/>
    </dgm:pt>
    <dgm:pt modelId="{B6E64436-6A36-4910-AE9D-DF50BF9D02C5}" type="pres">
      <dgm:prSet presAssocID="{D817CAC7-092D-4B52-942F-DB6E76EF6183}" presName="background2" presStyleLbl="node2" presStyleIdx="0" presStyleCnt="3"/>
      <dgm:spPr/>
    </dgm:pt>
    <dgm:pt modelId="{18B0D06C-280F-45C1-8BCA-2BF75BABF035}" type="pres">
      <dgm:prSet presAssocID="{D817CAC7-092D-4B52-942F-DB6E76EF6183}" presName="text2" presStyleLbl="fgAcc2" presStyleIdx="0" presStyleCnt="3" custScaleX="209189">
        <dgm:presLayoutVars>
          <dgm:chPref val="3"/>
        </dgm:presLayoutVars>
      </dgm:prSet>
      <dgm:spPr/>
    </dgm:pt>
    <dgm:pt modelId="{B32D4790-0451-4558-9EFA-7E4B994646CC}" type="pres">
      <dgm:prSet presAssocID="{D817CAC7-092D-4B52-942F-DB6E76EF6183}" presName="hierChild3" presStyleCnt="0"/>
      <dgm:spPr/>
    </dgm:pt>
    <dgm:pt modelId="{4B68B6BB-0157-464A-B67B-464738079EC3}" type="pres">
      <dgm:prSet presAssocID="{60CB4240-1804-4074-9FDE-6DDE1D47535C}" presName="hierRoot1" presStyleCnt="0"/>
      <dgm:spPr/>
    </dgm:pt>
    <dgm:pt modelId="{0B5E0E78-1FED-4950-A2DC-D52E22028F5C}" type="pres">
      <dgm:prSet presAssocID="{60CB4240-1804-4074-9FDE-6DDE1D47535C}" presName="composite" presStyleCnt="0"/>
      <dgm:spPr/>
    </dgm:pt>
    <dgm:pt modelId="{EDC7A647-A142-457E-BA81-C4ECBD7A8A95}" type="pres">
      <dgm:prSet presAssocID="{60CB4240-1804-4074-9FDE-6DDE1D47535C}" presName="background" presStyleLbl="node0" presStyleIdx="1" presStyleCnt="3"/>
      <dgm:spPr/>
    </dgm:pt>
    <dgm:pt modelId="{4AAC2A5C-C170-41A8-96F8-F450F6E65568}" type="pres">
      <dgm:prSet presAssocID="{60CB4240-1804-4074-9FDE-6DDE1D47535C}" presName="text" presStyleLbl="fgAcc0" presStyleIdx="1" presStyleCnt="3" custScaleX="64758" custScaleY="108560" custLinFactNeighborX="-17610" custLinFactNeighborY="-1193">
        <dgm:presLayoutVars>
          <dgm:chPref val="3"/>
        </dgm:presLayoutVars>
      </dgm:prSet>
      <dgm:spPr/>
    </dgm:pt>
    <dgm:pt modelId="{65998568-F4A6-4B51-9649-822B7E3CBDD9}" type="pres">
      <dgm:prSet presAssocID="{60CB4240-1804-4074-9FDE-6DDE1D47535C}" presName="hierChild2" presStyleCnt="0"/>
      <dgm:spPr/>
    </dgm:pt>
    <dgm:pt modelId="{159FB3A7-1D9B-4DCF-AABE-1ED113DBB72C}" type="pres">
      <dgm:prSet presAssocID="{AD0E3ECC-507D-44AF-BF71-EDBD49B09E03}" presName="Name10" presStyleLbl="parChTrans1D2" presStyleIdx="1" presStyleCnt="3"/>
      <dgm:spPr/>
    </dgm:pt>
    <dgm:pt modelId="{823A7DB5-B55C-4DBB-8438-34AA1F475CE5}" type="pres">
      <dgm:prSet presAssocID="{72D9EB03-92A2-409C-91DB-9383892937CA}" presName="hierRoot2" presStyleCnt="0"/>
      <dgm:spPr/>
    </dgm:pt>
    <dgm:pt modelId="{CA7B0019-C7AF-4FEE-BE2A-25425F806029}" type="pres">
      <dgm:prSet presAssocID="{72D9EB03-92A2-409C-91DB-9383892937CA}" presName="composite2" presStyleCnt="0"/>
      <dgm:spPr/>
    </dgm:pt>
    <dgm:pt modelId="{146A9CAE-E985-46EB-A944-A736F9D46D7B}" type="pres">
      <dgm:prSet presAssocID="{72D9EB03-92A2-409C-91DB-9383892937CA}" presName="background2" presStyleLbl="node2" presStyleIdx="1" presStyleCnt="3"/>
      <dgm:spPr/>
    </dgm:pt>
    <dgm:pt modelId="{6102F153-969F-45E8-808E-E2ECEEDED461}" type="pres">
      <dgm:prSet presAssocID="{72D9EB03-92A2-409C-91DB-9383892937CA}" presName="text2" presStyleLbl="fgAcc2" presStyleIdx="1" presStyleCnt="3">
        <dgm:presLayoutVars>
          <dgm:chPref val="3"/>
        </dgm:presLayoutVars>
      </dgm:prSet>
      <dgm:spPr/>
    </dgm:pt>
    <dgm:pt modelId="{6BF79226-CCBF-498D-A5B7-A0F0A0AFF5A3}" type="pres">
      <dgm:prSet presAssocID="{72D9EB03-92A2-409C-91DB-9383892937CA}" presName="hierChild3" presStyleCnt="0"/>
      <dgm:spPr/>
    </dgm:pt>
    <dgm:pt modelId="{FA5B5231-63DD-4C97-A186-9DDBBA5157E9}" type="pres">
      <dgm:prSet presAssocID="{3189F47B-137B-4B5E-BB79-E70518185DF5}" presName="hierRoot1" presStyleCnt="0"/>
      <dgm:spPr/>
    </dgm:pt>
    <dgm:pt modelId="{C364615B-7D05-4CFF-9605-BDB0AD43DEF7}" type="pres">
      <dgm:prSet presAssocID="{3189F47B-137B-4B5E-BB79-E70518185DF5}" presName="composite" presStyleCnt="0"/>
      <dgm:spPr/>
    </dgm:pt>
    <dgm:pt modelId="{8EE215C8-98E7-49D6-B4B0-B8B6DA76A593}" type="pres">
      <dgm:prSet presAssocID="{3189F47B-137B-4B5E-BB79-E70518185DF5}" presName="background" presStyleLbl="node0" presStyleIdx="2" presStyleCnt="3"/>
      <dgm:spPr/>
    </dgm:pt>
    <dgm:pt modelId="{71C33B1E-536A-452D-99DC-346263238D6F}" type="pres">
      <dgm:prSet presAssocID="{3189F47B-137B-4B5E-BB79-E70518185DF5}" presName="text" presStyleLbl="fgAcc0" presStyleIdx="2" presStyleCnt="3" custScaleX="66071" custScaleY="89990">
        <dgm:presLayoutVars>
          <dgm:chPref val="3"/>
        </dgm:presLayoutVars>
      </dgm:prSet>
      <dgm:spPr/>
    </dgm:pt>
    <dgm:pt modelId="{3019E9F8-D187-4697-B01C-6D2D736EC8AA}" type="pres">
      <dgm:prSet presAssocID="{3189F47B-137B-4B5E-BB79-E70518185DF5}" presName="hierChild2" presStyleCnt="0"/>
      <dgm:spPr/>
    </dgm:pt>
    <dgm:pt modelId="{334A6B38-5096-430A-93D7-8B3DEBD08605}" type="pres">
      <dgm:prSet presAssocID="{AED40ACB-2F65-48B1-B4EC-9D116D81D2F0}" presName="Name10" presStyleLbl="parChTrans1D2" presStyleIdx="2" presStyleCnt="3"/>
      <dgm:spPr/>
    </dgm:pt>
    <dgm:pt modelId="{4B528A76-3030-4AA9-AEB5-CF4596BDCF00}" type="pres">
      <dgm:prSet presAssocID="{5F35E32A-F337-4F65-B617-4E33C3177584}" presName="hierRoot2" presStyleCnt="0"/>
      <dgm:spPr/>
    </dgm:pt>
    <dgm:pt modelId="{EFD24954-F605-40F6-8AF1-C8CA4F85C03E}" type="pres">
      <dgm:prSet presAssocID="{5F35E32A-F337-4F65-B617-4E33C3177584}" presName="composite2" presStyleCnt="0"/>
      <dgm:spPr/>
    </dgm:pt>
    <dgm:pt modelId="{35375684-3BF7-4926-90DA-02D85A0CDEC3}" type="pres">
      <dgm:prSet presAssocID="{5F35E32A-F337-4F65-B617-4E33C3177584}" presName="background2" presStyleLbl="node2" presStyleIdx="2" presStyleCnt="3"/>
      <dgm:spPr/>
    </dgm:pt>
    <dgm:pt modelId="{C7B53819-A348-4590-BA17-358517564D25}" type="pres">
      <dgm:prSet presAssocID="{5F35E32A-F337-4F65-B617-4E33C3177584}" presName="text2" presStyleLbl="fgAcc2" presStyleIdx="2" presStyleCnt="3">
        <dgm:presLayoutVars>
          <dgm:chPref val="3"/>
        </dgm:presLayoutVars>
      </dgm:prSet>
      <dgm:spPr/>
    </dgm:pt>
    <dgm:pt modelId="{5DECE121-9AFF-4BF3-8355-A1B7487CC8A6}" type="pres">
      <dgm:prSet presAssocID="{5F35E32A-F337-4F65-B617-4E33C3177584}" presName="hierChild3" presStyleCnt="0"/>
      <dgm:spPr/>
    </dgm:pt>
  </dgm:ptLst>
  <dgm:cxnLst>
    <dgm:cxn modelId="{CBFEE300-BDE9-45BD-87E1-44E1348A179C}" type="presOf" srcId="{60727321-7CE1-4077-ADAE-F67F8573A7EE}" destId="{3BC96CC5-AE1E-4727-9DA4-441E72846E10}" srcOrd="0" destOrd="0" presId="urn:microsoft.com/office/officeart/2005/8/layout/hierarchy1"/>
    <dgm:cxn modelId="{DF2A6607-0D91-43A3-972F-328704BCFC11}" type="presOf" srcId="{3189F47B-137B-4B5E-BB79-E70518185DF5}" destId="{71C33B1E-536A-452D-99DC-346263238D6F}" srcOrd="0" destOrd="0" presId="urn:microsoft.com/office/officeart/2005/8/layout/hierarchy1"/>
    <dgm:cxn modelId="{6D62E716-9376-42E8-9359-F677C54860F6}" srcId="{46937B2B-4356-42D2-A882-BB305745B661}" destId="{D817CAC7-092D-4B52-942F-DB6E76EF6183}" srcOrd="0" destOrd="0" parTransId="{60727321-7CE1-4077-ADAE-F67F8573A7EE}" sibTransId="{770D9F4E-6CF3-4FD0-8178-ABC9B7236047}"/>
    <dgm:cxn modelId="{665AA51E-B5F9-4276-97A0-B3ED7362D964}" srcId="{60CB4240-1804-4074-9FDE-6DDE1D47535C}" destId="{72D9EB03-92A2-409C-91DB-9383892937CA}" srcOrd="0" destOrd="0" parTransId="{AD0E3ECC-507D-44AF-BF71-EDBD49B09E03}" sibTransId="{2956EED9-6A87-4188-A962-BAA6904767C0}"/>
    <dgm:cxn modelId="{1ADFC42E-8396-47A5-B32C-5B7215DB7271}" srcId="{37E0A3A8-E192-40F4-8D0A-9AF5C52F29FA}" destId="{3189F47B-137B-4B5E-BB79-E70518185DF5}" srcOrd="2" destOrd="0" parTransId="{1D71B62B-95D7-4A4D-8226-0938F0BF31B2}" sibTransId="{9B5CE620-BB27-4320-8855-F3B3C85BEC16}"/>
    <dgm:cxn modelId="{4206033A-B631-4BD0-AEA6-B6A66EAAC63E}" type="presOf" srcId="{60CB4240-1804-4074-9FDE-6DDE1D47535C}" destId="{4AAC2A5C-C170-41A8-96F8-F450F6E65568}" srcOrd="0" destOrd="0" presId="urn:microsoft.com/office/officeart/2005/8/layout/hierarchy1"/>
    <dgm:cxn modelId="{9E81353B-21F2-4133-86FD-932D106D99BF}" type="presOf" srcId="{D817CAC7-092D-4B52-942F-DB6E76EF6183}" destId="{18B0D06C-280F-45C1-8BCA-2BF75BABF035}" srcOrd="0" destOrd="0" presId="urn:microsoft.com/office/officeart/2005/8/layout/hierarchy1"/>
    <dgm:cxn modelId="{636F863D-B119-41E1-94D0-261D221D821A}" type="presOf" srcId="{5F35E32A-F337-4F65-B617-4E33C3177584}" destId="{C7B53819-A348-4590-BA17-358517564D25}" srcOrd="0" destOrd="0" presId="urn:microsoft.com/office/officeart/2005/8/layout/hierarchy1"/>
    <dgm:cxn modelId="{A45F566D-AF98-4532-823C-BFA32DF289BC}" srcId="{3189F47B-137B-4B5E-BB79-E70518185DF5}" destId="{5F35E32A-F337-4F65-B617-4E33C3177584}" srcOrd="0" destOrd="0" parTransId="{AED40ACB-2F65-48B1-B4EC-9D116D81D2F0}" sibTransId="{1B46E49D-A8EF-4D0A-85A1-0B2692254D7F}"/>
    <dgm:cxn modelId="{7232356F-3680-4B27-9F82-19190DFC5DAE}" srcId="{37E0A3A8-E192-40F4-8D0A-9AF5C52F29FA}" destId="{60CB4240-1804-4074-9FDE-6DDE1D47535C}" srcOrd="1" destOrd="0" parTransId="{7B6BC556-06B1-4B4B-A559-B93D7D38BC9A}" sibTransId="{573256BE-9E19-4A05-B80D-12E99C7FDADB}"/>
    <dgm:cxn modelId="{47C30578-D1E4-44BF-8440-7F97C97ABF39}" type="presOf" srcId="{AED40ACB-2F65-48B1-B4EC-9D116D81D2F0}" destId="{334A6B38-5096-430A-93D7-8B3DEBD08605}" srcOrd="0" destOrd="0" presId="urn:microsoft.com/office/officeart/2005/8/layout/hierarchy1"/>
    <dgm:cxn modelId="{446B8193-14B2-4ECA-A9F7-C34F9E7C5379}" type="presOf" srcId="{46937B2B-4356-42D2-A882-BB305745B661}" destId="{FC177571-71BB-40C7-BE90-096A0B653CA4}" srcOrd="0" destOrd="0" presId="urn:microsoft.com/office/officeart/2005/8/layout/hierarchy1"/>
    <dgm:cxn modelId="{393BE6AF-9533-493A-983B-54BA66666211}" type="presOf" srcId="{AD0E3ECC-507D-44AF-BF71-EDBD49B09E03}" destId="{159FB3A7-1D9B-4DCF-AABE-1ED113DBB72C}" srcOrd="0" destOrd="0" presId="urn:microsoft.com/office/officeart/2005/8/layout/hierarchy1"/>
    <dgm:cxn modelId="{7B2B92C6-B79B-4808-B090-462EFFD839FC}" type="presOf" srcId="{72D9EB03-92A2-409C-91DB-9383892937CA}" destId="{6102F153-969F-45E8-808E-E2ECEEDED461}" srcOrd="0" destOrd="0" presId="urn:microsoft.com/office/officeart/2005/8/layout/hierarchy1"/>
    <dgm:cxn modelId="{4BF715CE-376C-4215-978F-1C1C01176E77}" srcId="{37E0A3A8-E192-40F4-8D0A-9AF5C52F29FA}" destId="{46937B2B-4356-42D2-A882-BB305745B661}" srcOrd="0" destOrd="0" parTransId="{6709CC62-C473-4BF9-8921-5FB0ED7FFDFD}" sibTransId="{21141E17-2A8D-4E59-9B9F-DE393154DE4A}"/>
    <dgm:cxn modelId="{EC788EFA-71E0-4C98-B58E-8DEB5E6AEDEC}" type="presOf" srcId="{37E0A3A8-E192-40F4-8D0A-9AF5C52F29FA}" destId="{2CEC74ED-15BE-4E39-9A31-115E8FB218B4}" srcOrd="0" destOrd="0" presId="urn:microsoft.com/office/officeart/2005/8/layout/hierarchy1"/>
    <dgm:cxn modelId="{7392AE65-1F24-4BD7-9DA8-54FAB2A00B58}" type="presParOf" srcId="{2CEC74ED-15BE-4E39-9A31-115E8FB218B4}" destId="{D848F3D7-0281-4675-AF7C-C95EC1677460}" srcOrd="0" destOrd="0" presId="urn:microsoft.com/office/officeart/2005/8/layout/hierarchy1"/>
    <dgm:cxn modelId="{8034B2AA-5318-4285-8D8F-29F6718F205F}" type="presParOf" srcId="{D848F3D7-0281-4675-AF7C-C95EC1677460}" destId="{25B76581-22A7-4CEA-85BB-CA5B3F8E4296}" srcOrd="0" destOrd="0" presId="urn:microsoft.com/office/officeart/2005/8/layout/hierarchy1"/>
    <dgm:cxn modelId="{94F80B22-C354-458A-95B2-A6F21505C999}" type="presParOf" srcId="{25B76581-22A7-4CEA-85BB-CA5B3F8E4296}" destId="{6DCB87D1-DA13-4D2D-BB43-46295708180C}" srcOrd="0" destOrd="0" presId="urn:microsoft.com/office/officeart/2005/8/layout/hierarchy1"/>
    <dgm:cxn modelId="{DB82D9B0-63BC-4095-828D-BEC921A2B468}" type="presParOf" srcId="{25B76581-22A7-4CEA-85BB-CA5B3F8E4296}" destId="{FC177571-71BB-40C7-BE90-096A0B653CA4}" srcOrd="1" destOrd="0" presId="urn:microsoft.com/office/officeart/2005/8/layout/hierarchy1"/>
    <dgm:cxn modelId="{5C6298B3-B603-45C6-AC9A-51A66D1D0D59}" type="presParOf" srcId="{D848F3D7-0281-4675-AF7C-C95EC1677460}" destId="{A393347C-51AC-4E88-9C39-64AE30C3C0BB}" srcOrd="1" destOrd="0" presId="urn:microsoft.com/office/officeart/2005/8/layout/hierarchy1"/>
    <dgm:cxn modelId="{35FDBE71-1AD2-483E-8BB6-AB3CA6BC3D7F}" type="presParOf" srcId="{A393347C-51AC-4E88-9C39-64AE30C3C0BB}" destId="{3BC96CC5-AE1E-4727-9DA4-441E72846E10}" srcOrd="0" destOrd="0" presId="urn:microsoft.com/office/officeart/2005/8/layout/hierarchy1"/>
    <dgm:cxn modelId="{0DB1A59C-4BFD-496E-8A47-0F9EBD0F4D6F}" type="presParOf" srcId="{A393347C-51AC-4E88-9C39-64AE30C3C0BB}" destId="{425C20D0-936C-47EE-8E16-BDA5FAE1CA17}" srcOrd="1" destOrd="0" presId="urn:microsoft.com/office/officeart/2005/8/layout/hierarchy1"/>
    <dgm:cxn modelId="{593CF2DF-1F39-4CD0-8653-25776847D712}" type="presParOf" srcId="{425C20D0-936C-47EE-8E16-BDA5FAE1CA17}" destId="{80930BA4-974B-408A-AE1C-28BDBC9C2EEA}" srcOrd="0" destOrd="0" presId="urn:microsoft.com/office/officeart/2005/8/layout/hierarchy1"/>
    <dgm:cxn modelId="{12921A6B-EA19-4CCA-956D-6A5DC8277061}" type="presParOf" srcId="{80930BA4-974B-408A-AE1C-28BDBC9C2EEA}" destId="{B6E64436-6A36-4910-AE9D-DF50BF9D02C5}" srcOrd="0" destOrd="0" presId="urn:microsoft.com/office/officeart/2005/8/layout/hierarchy1"/>
    <dgm:cxn modelId="{F2433873-EE36-4AAF-A9AC-8AFA9AFEE55B}" type="presParOf" srcId="{80930BA4-974B-408A-AE1C-28BDBC9C2EEA}" destId="{18B0D06C-280F-45C1-8BCA-2BF75BABF035}" srcOrd="1" destOrd="0" presId="urn:microsoft.com/office/officeart/2005/8/layout/hierarchy1"/>
    <dgm:cxn modelId="{19A23D92-1C7D-4142-A7B9-3FEED1111A05}" type="presParOf" srcId="{425C20D0-936C-47EE-8E16-BDA5FAE1CA17}" destId="{B32D4790-0451-4558-9EFA-7E4B994646CC}" srcOrd="1" destOrd="0" presId="urn:microsoft.com/office/officeart/2005/8/layout/hierarchy1"/>
    <dgm:cxn modelId="{8EF3815B-8916-4173-A434-67FFFE279975}" type="presParOf" srcId="{2CEC74ED-15BE-4E39-9A31-115E8FB218B4}" destId="{4B68B6BB-0157-464A-B67B-464738079EC3}" srcOrd="1" destOrd="0" presId="urn:microsoft.com/office/officeart/2005/8/layout/hierarchy1"/>
    <dgm:cxn modelId="{1993A3BC-46D4-421E-9DB8-658EC3F29A8A}" type="presParOf" srcId="{4B68B6BB-0157-464A-B67B-464738079EC3}" destId="{0B5E0E78-1FED-4950-A2DC-D52E22028F5C}" srcOrd="0" destOrd="0" presId="urn:microsoft.com/office/officeart/2005/8/layout/hierarchy1"/>
    <dgm:cxn modelId="{3B572CE4-B376-4F10-BB43-FD17F099EF7C}" type="presParOf" srcId="{0B5E0E78-1FED-4950-A2DC-D52E22028F5C}" destId="{EDC7A647-A142-457E-BA81-C4ECBD7A8A95}" srcOrd="0" destOrd="0" presId="urn:microsoft.com/office/officeart/2005/8/layout/hierarchy1"/>
    <dgm:cxn modelId="{FFD8BAE1-2533-4FD7-B562-DFB1AFA9E999}" type="presParOf" srcId="{0B5E0E78-1FED-4950-A2DC-D52E22028F5C}" destId="{4AAC2A5C-C170-41A8-96F8-F450F6E65568}" srcOrd="1" destOrd="0" presId="urn:microsoft.com/office/officeart/2005/8/layout/hierarchy1"/>
    <dgm:cxn modelId="{F1BE57B5-9911-438B-8223-C8F37B8BA038}" type="presParOf" srcId="{4B68B6BB-0157-464A-B67B-464738079EC3}" destId="{65998568-F4A6-4B51-9649-822B7E3CBDD9}" srcOrd="1" destOrd="0" presId="urn:microsoft.com/office/officeart/2005/8/layout/hierarchy1"/>
    <dgm:cxn modelId="{6F75177D-B6AA-4032-8201-B6D9B9B18C31}" type="presParOf" srcId="{65998568-F4A6-4B51-9649-822B7E3CBDD9}" destId="{159FB3A7-1D9B-4DCF-AABE-1ED113DBB72C}" srcOrd="0" destOrd="0" presId="urn:microsoft.com/office/officeart/2005/8/layout/hierarchy1"/>
    <dgm:cxn modelId="{1D40AC19-60C5-4B27-B546-DABA0CBD04DE}" type="presParOf" srcId="{65998568-F4A6-4B51-9649-822B7E3CBDD9}" destId="{823A7DB5-B55C-4DBB-8438-34AA1F475CE5}" srcOrd="1" destOrd="0" presId="urn:microsoft.com/office/officeart/2005/8/layout/hierarchy1"/>
    <dgm:cxn modelId="{A2125098-6A04-4278-B02F-EEF17E5BFAC2}" type="presParOf" srcId="{823A7DB5-B55C-4DBB-8438-34AA1F475CE5}" destId="{CA7B0019-C7AF-4FEE-BE2A-25425F806029}" srcOrd="0" destOrd="0" presId="urn:microsoft.com/office/officeart/2005/8/layout/hierarchy1"/>
    <dgm:cxn modelId="{81954746-7E79-44CC-9C22-55AAC4A07DDC}" type="presParOf" srcId="{CA7B0019-C7AF-4FEE-BE2A-25425F806029}" destId="{146A9CAE-E985-46EB-A944-A736F9D46D7B}" srcOrd="0" destOrd="0" presId="urn:microsoft.com/office/officeart/2005/8/layout/hierarchy1"/>
    <dgm:cxn modelId="{324EDED8-4755-4007-8E5B-F0EA0C0A145B}" type="presParOf" srcId="{CA7B0019-C7AF-4FEE-BE2A-25425F806029}" destId="{6102F153-969F-45E8-808E-E2ECEEDED461}" srcOrd="1" destOrd="0" presId="urn:microsoft.com/office/officeart/2005/8/layout/hierarchy1"/>
    <dgm:cxn modelId="{39B8C130-6041-4130-876F-6DD31CD831D6}" type="presParOf" srcId="{823A7DB5-B55C-4DBB-8438-34AA1F475CE5}" destId="{6BF79226-CCBF-498D-A5B7-A0F0A0AFF5A3}" srcOrd="1" destOrd="0" presId="urn:microsoft.com/office/officeart/2005/8/layout/hierarchy1"/>
    <dgm:cxn modelId="{C49A2ABC-6875-42BE-9A82-362046B4C197}" type="presParOf" srcId="{2CEC74ED-15BE-4E39-9A31-115E8FB218B4}" destId="{FA5B5231-63DD-4C97-A186-9DDBBA5157E9}" srcOrd="2" destOrd="0" presId="urn:microsoft.com/office/officeart/2005/8/layout/hierarchy1"/>
    <dgm:cxn modelId="{61008BCF-B469-4C4C-B337-8716DBD9743D}" type="presParOf" srcId="{FA5B5231-63DD-4C97-A186-9DDBBA5157E9}" destId="{C364615B-7D05-4CFF-9605-BDB0AD43DEF7}" srcOrd="0" destOrd="0" presId="urn:microsoft.com/office/officeart/2005/8/layout/hierarchy1"/>
    <dgm:cxn modelId="{9BDD5F4A-5A5D-4D3E-936D-F490F2D1942C}" type="presParOf" srcId="{C364615B-7D05-4CFF-9605-BDB0AD43DEF7}" destId="{8EE215C8-98E7-49D6-B4B0-B8B6DA76A593}" srcOrd="0" destOrd="0" presId="urn:microsoft.com/office/officeart/2005/8/layout/hierarchy1"/>
    <dgm:cxn modelId="{2071A77A-C0AA-4068-B9DD-52B82D2680AD}" type="presParOf" srcId="{C364615B-7D05-4CFF-9605-BDB0AD43DEF7}" destId="{71C33B1E-536A-452D-99DC-346263238D6F}" srcOrd="1" destOrd="0" presId="urn:microsoft.com/office/officeart/2005/8/layout/hierarchy1"/>
    <dgm:cxn modelId="{778AECFC-458E-4E42-A6D9-A06287908B90}" type="presParOf" srcId="{FA5B5231-63DD-4C97-A186-9DDBBA5157E9}" destId="{3019E9F8-D187-4697-B01C-6D2D736EC8AA}" srcOrd="1" destOrd="0" presId="urn:microsoft.com/office/officeart/2005/8/layout/hierarchy1"/>
    <dgm:cxn modelId="{E05EE4F1-ADA8-44E2-BF2D-293A98FAAE56}" type="presParOf" srcId="{3019E9F8-D187-4697-B01C-6D2D736EC8AA}" destId="{334A6B38-5096-430A-93D7-8B3DEBD08605}" srcOrd="0" destOrd="0" presId="urn:microsoft.com/office/officeart/2005/8/layout/hierarchy1"/>
    <dgm:cxn modelId="{18563C77-5B11-41CE-A74B-BB39009AC80B}" type="presParOf" srcId="{3019E9F8-D187-4697-B01C-6D2D736EC8AA}" destId="{4B528A76-3030-4AA9-AEB5-CF4596BDCF00}" srcOrd="1" destOrd="0" presId="urn:microsoft.com/office/officeart/2005/8/layout/hierarchy1"/>
    <dgm:cxn modelId="{7C6639A0-2233-40AA-B03F-04F9C94F2147}" type="presParOf" srcId="{4B528A76-3030-4AA9-AEB5-CF4596BDCF00}" destId="{EFD24954-F605-40F6-8AF1-C8CA4F85C03E}" srcOrd="0" destOrd="0" presId="urn:microsoft.com/office/officeart/2005/8/layout/hierarchy1"/>
    <dgm:cxn modelId="{35E88C47-FE9C-452E-A108-4FB2B57B9BF0}" type="presParOf" srcId="{EFD24954-F605-40F6-8AF1-C8CA4F85C03E}" destId="{35375684-3BF7-4926-90DA-02D85A0CDEC3}" srcOrd="0" destOrd="0" presId="urn:microsoft.com/office/officeart/2005/8/layout/hierarchy1"/>
    <dgm:cxn modelId="{F1633704-6A58-45FC-AA89-E0F27F517806}" type="presParOf" srcId="{EFD24954-F605-40F6-8AF1-C8CA4F85C03E}" destId="{C7B53819-A348-4590-BA17-358517564D25}" srcOrd="1" destOrd="0" presId="urn:microsoft.com/office/officeart/2005/8/layout/hierarchy1"/>
    <dgm:cxn modelId="{E27C30C5-9AB3-4641-874B-CCDE84FD30A4}" type="presParOf" srcId="{4B528A76-3030-4AA9-AEB5-CF4596BDCF00}" destId="{5DECE121-9AFF-4BF3-8355-A1B7487CC8A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8B19FDA-149C-401E-B405-8AB30E1314A6}"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95F9458F-2AB0-47D0-A408-31B28F783AD6}">
      <dgm:prSet phldrT="[Texto]" custT="1"/>
      <dgm:spPr/>
      <dgm:t>
        <a:bodyPr/>
        <a:lstStyle/>
        <a:p>
          <a:r>
            <a:rPr lang="es-ES" sz="2000" dirty="0">
              <a:latin typeface="Arial" panose="020B0604020202020204" pitchFamily="34" charset="0"/>
              <a:cs typeface="Arial" panose="020B0604020202020204" pitchFamily="34" charset="0"/>
            </a:rPr>
            <a:t>TIPOS DE GOBIERNO</a:t>
          </a:r>
        </a:p>
      </dgm:t>
    </dgm:pt>
    <dgm:pt modelId="{377142B2-B7D7-47D5-957B-A7CFD34C2B5E}" type="par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FD7C786C-C37E-4070-A415-03BA77229065}" type="sib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81AD2486-16D8-492F-B71E-4D03C8B3CEC2}">
      <dgm:prSet phldrT="[Texto]" custT="1"/>
      <dgm:spPr/>
      <dgm:t>
        <a:bodyPr/>
        <a:lstStyle/>
        <a:p>
          <a:r>
            <a:rPr lang="es-ES" sz="1600" dirty="0">
              <a:latin typeface="Arial" panose="020B0604020202020204" pitchFamily="34" charset="0"/>
              <a:cs typeface="Arial" panose="020B0604020202020204" pitchFamily="34" charset="0"/>
            </a:rPr>
            <a:t>AUTOCRACIA</a:t>
          </a:r>
        </a:p>
        <a:p>
          <a:r>
            <a:rPr lang="es-ES" sz="1200" dirty="0">
              <a:latin typeface="Arial" panose="020B0604020202020204" pitchFamily="34" charset="0"/>
              <a:cs typeface="Arial" panose="020B0604020202020204" pitchFamily="34" charset="0"/>
            </a:rPr>
            <a:t>Concentración de poder y falta de control sobre su ejercicio </a:t>
          </a:r>
        </a:p>
      </dgm:t>
    </dgm:pt>
    <dgm:pt modelId="{39DC3DC6-3025-4753-BB1F-0F9AFECEB40B}" type="par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07DAB185-5D32-45D6-B1E3-5B7FEA507C08}" type="sib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51EFA133-D02B-44F2-93E5-3A82C6FF1910}">
      <dgm:prSet phldrT="[Texto]" custT="1"/>
      <dgm:spPr/>
      <dgm:t>
        <a:bodyPr/>
        <a:lstStyle/>
        <a:p>
          <a:r>
            <a:rPr lang="es-ES" sz="1600" dirty="0">
              <a:latin typeface="Arial" panose="020B0604020202020204" pitchFamily="34" charset="0"/>
              <a:cs typeface="Arial" panose="020B0604020202020204" pitchFamily="34" charset="0"/>
            </a:rPr>
            <a:t>Autoritario</a:t>
          </a:r>
        </a:p>
        <a:p>
          <a:r>
            <a:rPr lang="es-ES" sz="1200" dirty="0">
              <a:latin typeface="Arial" panose="020B0604020202020204" pitchFamily="34" charset="0"/>
              <a:cs typeface="Arial" panose="020B0604020202020204" pitchFamily="34" charset="0"/>
            </a:rPr>
            <a:t>1 detentador del poder, que monopoliza el poder político</a:t>
          </a:r>
        </a:p>
      </dgm:t>
    </dgm:pt>
    <dgm:pt modelId="{E19874DB-FC20-44C6-B51A-357F8184FA52}" type="par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F482204C-4E6B-450F-A107-7FFEC2595DC9}" type="sib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71CF69BF-3C55-4FAA-A504-63C6CAB77B01}">
      <dgm:prSet phldrT="[Texto]" custT="1"/>
      <dgm:spPr/>
      <dgm:t>
        <a:bodyPr/>
        <a:lstStyle/>
        <a:p>
          <a:r>
            <a:rPr lang="es-ES" sz="1600" dirty="0">
              <a:latin typeface="Arial" panose="020B0604020202020204" pitchFamily="34" charset="0"/>
              <a:cs typeface="Arial" panose="020B0604020202020204" pitchFamily="34" charset="0"/>
            </a:rPr>
            <a:t>Totalitarista</a:t>
          </a:r>
        </a:p>
        <a:p>
          <a:r>
            <a:rPr lang="es-ES" sz="1200" dirty="0">
              <a:latin typeface="Arial" panose="020B0604020202020204" pitchFamily="34" charset="0"/>
              <a:cs typeface="Arial" panose="020B0604020202020204" pitchFamily="34" charset="0"/>
            </a:rPr>
            <a:t>Ideología estatal sobre toda la sociedad estatal</a:t>
          </a:r>
        </a:p>
      </dgm:t>
    </dgm:pt>
    <dgm:pt modelId="{BB1451EC-4A87-44E8-9BD6-A846C5926716}" type="par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7087445F-2E1D-401C-A424-B72FAAEA7B77}" type="sib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5BF73AA9-3D93-4A08-A7F0-6B36EEBFC857}">
      <dgm:prSet phldrT="[Texto]" custT="1"/>
      <dgm:spPr/>
      <dgm:t>
        <a:bodyPr/>
        <a:lstStyle/>
        <a:p>
          <a:r>
            <a:rPr lang="es-ES" sz="1600" dirty="0">
              <a:latin typeface="Arial" panose="020B0604020202020204" pitchFamily="34" charset="0"/>
              <a:cs typeface="Arial" panose="020B0604020202020204" pitchFamily="34" charset="0"/>
            </a:rPr>
            <a:t>DEMOCRACIA</a:t>
          </a:r>
        </a:p>
      </dgm:t>
    </dgm:pt>
    <dgm:pt modelId="{20C928CA-8867-4038-A1BE-9CBB6E377304}" type="par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F8CE15B1-1F87-45E2-81CD-D0329F6D5541}" type="sib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9ED66A7F-A167-4189-8402-0471645DDDF5}">
      <dgm:prSet phldrT="[Texto]" custT="1"/>
      <dgm:spPr/>
      <dgm:t>
        <a:bodyPr/>
        <a:lstStyle/>
        <a:p>
          <a:r>
            <a:rPr lang="es-ES" sz="1600" dirty="0">
              <a:latin typeface="Arial" panose="020B0604020202020204" pitchFamily="34" charset="0"/>
              <a:cs typeface="Arial" panose="020B0604020202020204" pitchFamily="34" charset="0"/>
            </a:rPr>
            <a:t>Directa</a:t>
          </a:r>
        </a:p>
      </dgm:t>
    </dgm:pt>
    <dgm:pt modelId="{497D2DD3-3492-4342-9325-4242ADE4DBC4}" type="par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0F8F6B35-F674-4CBD-A537-795F78AC9697}" type="sib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C1150A65-0301-4096-B315-C0B8899BB1D1}">
      <dgm:prSet custT="1"/>
      <dgm:spPr/>
      <dgm:t>
        <a:bodyPr/>
        <a:lstStyle/>
        <a:p>
          <a:r>
            <a:rPr lang="es-ES" sz="1600" dirty="0">
              <a:latin typeface="Arial" panose="020B0604020202020204" pitchFamily="34" charset="0"/>
              <a:cs typeface="Arial" panose="020B0604020202020204" pitchFamily="34" charset="0"/>
            </a:rPr>
            <a:t>Representativa</a:t>
          </a:r>
        </a:p>
      </dgm:t>
    </dgm:pt>
    <dgm:pt modelId="{AE639354-E4CE-410F-A734-3D8CE93D27A3}" type="parTrans" cxnId="{84039D0D-E683-48EF-97AE-538639DC94CC}">
      <dgm:prSet/>
      <dgm:spPr/>
      <dgm:t>
        <a:bodyPr/>
        <a:lstStyle/>
        <a:p>
          <a:endParaRPr lang="es-ES"/>
        </a:p>
      </dgm:t>
    </dgm:pt>
    <dgm:pt modelId="{456B6198-F493-4DB8-A1FB-0A354F305AD1}" type="sibTrans" cxnId="{84039D0D-E683-48EF-97AE-538639DC94CC}">
      <dgm:prSet/>
      <dgm:spPr/>
      <dgm:t>
        <a:bodyPr/>
        <a:lstStyle/>
        <a:p>
          <a:endParaRPr lang="es-ES"/>
        </a:p>
      </dgm:t>
    </dgm:pt>
    <dgm:pt modelId="{208D8DA4-187D-454F-BCA3-EE20AF45637F}">
      <dgm:prSet/>
      <dgm:spPr/>
      <dgm:t>
        <a:bodyPr/>
        <a:lstStyle/>
        <a:p>
          <a:r>
            <a:rPr lang="es-ES" dirty="0"/>
            <a:t>Parlamentarismo</a:t>
          </a:r>
        </a:p>
      </dgm:t>
    </dgm:pt>
    <dgm:pt modelId="{F9159A28-AF0E-4E18-B1E6-CEBBEFEAC2AA}" type="parTrans" cxnId="{C83B8C36-99BF-47DA-A76A-EE9A94467BDB}">
      <dgm:prSet/>
      <dgm:spPr/>
      <dgm:t>
        <a:bodyPr/>
        <a:lstStyle/>
        <a:p>
          <a:endParaRPr lang="es-ES"/>
        </a:p>
      </dgm:t>
    </dgm:pt>
    <dgm:pt modelId="{D10C32D5-5D54-4FA4-8B86-4AD55C68C8A1}" type="sibTrans" cxnId="{C83B8C36-99BF-47DA-A76A-EE9A94467BDB}">
      <dgm:prSet/>
      <dgm:spPr/>
      <dgm:t>
        <a:bodyPr/>
        <a:lstStyle/>
        <a:p>
          <a:endParaRPr lang="es-ES"/>
        </a:p>
      </dgm:t>
    </dgm:pt>
    <dgm:pt modelId="{71475733-90C9-49C7-9FA2-083441A13632}">
      <dgm:prSet/>
      <dgm:spPr/>
      <dgm:t>
        <a:bodyPr/>
        <a:lstStyle/>
        <a:p>
          <a:r>
            <a:rPr lang="es-ES" dirty="0"/>
            <a:t>Presidencialismo</a:t>
          </a:r>
        </a:p>
      </dgm:t>
    </dgm:pt>
    <dgm:pt modelId="{580C2605-16FD-49E7-AFFA-E4057D9974B8}" type="parTrans" cxnId="{90B57AB5-BD11-4819-85C8-9EB168D7F415}">
      <dgm:prSet/>
      <dgm:spPr/>
      <dgm:t>
        <a:bodyPr/>
        <a:lstStyle/>
        <a:p>
          <a:endParaRPr lang="es-ES"/>
        </a:p>
      </dgm:t>
    </dgm:pt>
    <dgm:pt modelId="{581498FA-C0B4-4053-B813-6D1313DB9547}" type="sibTrans" cxnId="{90B57AB5-BD11-4819-85C8-9EB168D7F415}">
      <dgm:prSet/>
      <dgm:spPr/>
      <dgm:t>
        <a:bodyPr/>
        <a:lstStyle/>
        <a:p>
          <a:endParaRPr lang="es-ES"/>
        </a:p>
      </dgm:t>
    </dgm:pt>
    <dgm:pt modelId="{9B9C9C1D-05A2-4D30-9BE2-A3F10A9CF317}">
      <dgm:prSet custT="1"/>
      <dgm:spPr/>
      <dgm:t>
        <a:bodyPr/>
        <a:lstStyle/>
        <a:p>
          <a:pPr algn="just"/>
          <a:r>
            <a:rPr lang="es-ES" sz="1200" dirty="0">
              <a:latin typeface="Arial" panose="020B0604020202020204" pitchFamily="34" charset="0"/>
              <a:cs typeface="Arial" panose="020B0604020202020204" pitchFamily="34" charset="0"/>
            </a:rPr>
            <a:t>-</a:t>
          </a:r>
          <a:r>
            <a:rPr lang="es-ES" sz="1100" dirty="0">
              <a:latin typeface="Arial" panose="020B0604020202020204" pitchFamily="34" charset="0"/>
              <a:cs typeface="Arial" panose="020B0604020202020204" pitchFamily="34" charset="0"/>
            </a:rPr>
            <a:t>Único detentador de poder.</a:t>
          </a:r>
        </a:p>
        <a:p>
          <a:pPr algn="just"/>
          <a:r>
            <a:rPr lang="es-ES" sz="1100" dirty="0">
              <a:latin typeface="Arial" panose="020B0604020202020204" pitchFamily="34" charset="0"/>
              <a:cs typeface="Arial" panose="020B0604020202020204" pitchFamily="34" charset="0"/>
            </a:rPr>
            <a:t>-No participación en la formación de la voluntad.</a:t>
          </a:r>
        </a:p>
        <a:p>
          <a:pPr algn="just"/>
          <a:r>
            <a:rPr lang="es-ES" sz="1100" dirty="0">
              <a:latin typeface="Arial" panose="020B0604020202020204" pitchFamily="34" charset="0"/>
              <a:cs typeface="Arial" panose="020B0604020202020204" pitchFamily="34" charset="0"/>
            </a:rPr>
            <a:t>-Existencia ideología  que defiende y justifica el poder. </a:t>
          </a:r>
        </a:p>
      </dgm:t>
    </dgm:pt>
    <dgm:pt modelId="{C26DC86B-5111-4E9A-9056-4B5C61C47BDB}" type="parTrans" cxnId="{E21C7993-5310-4FC1-948F-78F2DD9A40A4}">
      <dgm:prSet/>
      <dgm:spPr/>
      <dgm:t>
        <a:bodyPr/>
        <a:lstStyle/>
        <a:p>
          <a:endParaRPr lang="es-ES"/>
        </a:p>
      </dgm:t>
    </dgm:pt>
    <dgm:pt modelId="{05ACE7DA-B50D-4550-BC8E-05FA18150749}" type="sibTrans" cxnId="{E21C7993-5310-4FC1-948F-78F2DD9A40A4}">
      <dgm:prSet/>
      <dgm:spPr/>
      <dgm:t>
        <a:bodyPr/>
        <a:lstStyle/>
        <a:p>
          <a:endParaRPr lang="es-ES"/>
        </a:p>
      </dgm:t>
    </dgm:pt>
    <dgm:pt modelId="{C683FF19-93A6-4DE1-8DB1-36A1E43C714C}">
      <dgm:prSet custT="1"/>
      <dgm:spPr/>
      <dgm:t>
        <a:bodyPr/>
        <a:lstStyle/>
        <a:p>
          <a:pPr algn="l"/>
          <a:r>
            <a:rPr lang="es-ES" sz="1000" dirty="0">
              <a:latin typeface="Arial" panose="020B0604020202020204" pitchFamily="34" charset="0"/>
              <a:cs typeface="Arial" panose="020B0604020202020204" pitchFamily="34" charset="0"/>
            </a:rPr>
            <a:t>-Modela íntegramente la vida</a:t>
          </a:r>
        </a:p>
        <a:p>
          <a:pPr algn="l"/>
          <a:r>
            <a:rPr lang="es-ES" sz="1000" dirty="0">
              <a:latin typeface="Arial" panose="020B0604020202020204" pitchFamily="34" charset="0"/>
              <a:cs typeface="Arial" panose="020B0604020202020204" pitchFamily="34" charset="0"/>
            </a:rPr>
            <a:t>-Ideología única y excluyente</a:t>
          </a:r>
        </a:p>
        <a:p>
          <a:pPr algn="l"/>
          <a:r>
            <a:rPr lang="es-ES" sz="1000" dirty="0">
              <a:latin typeface="Arial" panose="020B0604020202020204" pitchFamily="34" charset="0"/>
              <a:cs typeface="Arial" panose="020B0604020202020204" pitchFamily="34" charset="0"/>
            </a:rPr>
            <a:t>-Aparato policial compulsivo</a:t>
          </a:r>
        </a:p>
        <a:p>
          <a:pPr algn="l"/>
          <a:r>
            <a:rPr lang="es-ES" sz="1000" dirty="0">
              <a:latin typeface="Arial" panose="020B0604020202020204" pitchFamily="34" charset="0"/>
              <a:cs typeface="Arial" panose="020B0604020202020204" pitchFamily="34" charset="0"/>
            </a:rPr>
            <a:t>-Partido único</a:t>
          </a:r>
        </a:p>
      </dgm:t>
    </dgm:pt>
    <dgm:pt modelId="{D1189ECC-9486-4D20-9BB7-15BCFC266861}" type="parTrans" cxnId="{E3A22FE3-F284-4EEC-821A-9CBE0622CD29}">
      <dgm:prSet/>
      <dgm:spPr/>
      <dgm:t>
        <a:bodyPr/>
        <a:lstStyle/>
        <a:p>
          <a:endParaRPr lang="es-ES"/>
        </a:p>
      </dgm:t>
    </dgm:pt>
    <dgm:pt modelId="{9B59886C-4886-4C61-8C84-19A843FF8EB9}" type="sibTrans" cxnId="{E3A22FE3-F284-4EEC-821A-9CBE0622CD29}">
      <dgm:prSet/>
      <dgm:spPr/>
      <dgm:t>
        <a:bodyPr/>
        <a:lstStyle/>
        <a:p>
          <a:endParaRPr lang="es-ES"/>
        </a:p>
      </dgm:t>
    </dgm:pt>
    <dgm:pt modelId="{9110673D-4417-4283-B409-536F34DC2A16}" type="pres">
      <dgm:prSet presAssocID="{08B19FDA-149C-401E-B405-8AB30E1314A6}" presName="hierChild1" presStyleCnt="0">
        <dgm:presLayoutVars>
          <dgm:chPref val="1"/>
          <dgm:dir/>
          <dgm:animOne val="branch"/>
          <dgm:animLvl val="lvl"/>
          <dgm:resizeHandles/>
        </dgm:presLayoutVars>
      </dgm:prSet>
      <dgm:spPr/>
    </dgm:pt>
    <dgm:pt modelId="{C1C06805-82EE-4A96-98C8-8F0EB8363F8E}" type="pres">
      <dgm:prSet presAssocID="{95F9458F-2AB0-47D0-A408-31B28F783AD6}" presName="hierRoot1" presStyleCnt="0"/>
      <dgm:spPr/>
    </dgm:pt>
    <dgm:pt modelId="{74068A55-326F-420E-8788-7F77923E79CC}" type="pres">
      <dgm:prSet presAssocID="{95F9458F-2AB0-47D0-A408-31B28F783AD6}" presName="composite" presStyleCnt="0"/>
      <dgm:spPr/>
    </dgm:pt>
    <dgm:pt modelId="{3E217A7D-C2E2-4F34-9D33-9EB43EDA1683}" type="pres">
      <dgm:prSet presAssocID="{95F9458F-2AB0-47D0-A408-31B28F783AD6}" presName="background" presStyleLbl="node0" presStyleIdx="0" presStyleCnt="1"/>
      <dgm:spPr/>
    </dgm:pt>
    <dgm:pt modelId="{A17431BD-8865-45E3-BF8C-864C9D0FDCB3}" type="pres">
      <dgm:prSet presAssocID="{95F9458F-2AB0-47D0-A408-31B28F783AD6}" presName="text" presStyleLbl="fgAcc0" presStyleIdx="0" presStyleCnt="1" custScaleX="178651" custScaleY="67695">
        <dgm:presLayoutVars>
          <dgm:chPref val="3"/>
        </dgm:presLayoutVars>
      </dgm:prSet>
      <dgm:spPr/>
    </dgm:pt>
    <dgm:pt modelId="{F43F91D9-25F3-43F2-BC54-07B4C211A709}" type="pres">
      <dgm:prSet presAssocID="{95F9458F-2AB0-47D0-A408-31B28F783AD6}" presName="hierChild2" presStyleCnt="0"/>
      <dgm:spPr/>
    </dgm:pt>
    <dgm:pt modelId="{CB82E531-AAC3-4387-9715-C378720CD39B}" type="pres">
      <dgm:prSet presAssocID="{39DC3DC6-3025-4753-BB1F-0F9AFECEB40B}" presName="Name10" presStyleLbl="parChTrans1D2" presStyleIdx="0" presStyleCnt="2"/>
      <dgm:spPr/>
    </dgm:pt>
    <dgm:pt modelId="{8800C055-7FB1-4394-960B-F6FD765DA0DF}" type="pres">
      <dgm:prSet presAssocID="{81AD2486-16D8-492F-B71E-4D03C8B3CEC2}" presName="hierRoot2" presStyleCnt="0"/>
      <dgm:spPr/>
    </dgm:pt>
    <dgm:pt modelId="{E53E7C5E-6667-4FAE-83BC-236A5682F04A}" type="pres">
      <dgm:prSet presAssocID="{81AD2486-16D8-492F-B71E-4D03C8B3CEC2}" presName="composite2" presStyleCnt="0"/>
      <dgm:spPr/>
    </dgm:pt>
    <dgm:pt modelId="{7ED7125B-1ED5-4567-BD10-2CC06911B3F3}" type="pres">
      <dgm:prSet presAssocID="{81AD2486-16D8-492F-B71E-4D03C8B3CEC2}" presName="background2" presStyleLbl="node2" presStyleIdx="0" presStyleCnt="2"/>
      <dgm:spPr/>
    </dgm:pt>
    <dgm:pt modelId="{B20E4F6A-5AD5-4489-B9F7-F4407D33865A}" type="pres">
      <dgm:prSet presAssocID="{81AD2486-16D8-492F-B71E-4D03C8B3CEC2}" presName="text2" presStyleLbl="fgAcc2" presStyleIdx="0" presStyleCnt="2">
        <dgm:presLayoutVars>
          <dgm:chPref val="3"/>
        </dgm:presLayoutVars>
      </dgm:prSet>
      <dgm:spPr/>
    </dgm:pt>
    <dgm:pt modelId="{82856CD7-0EA8-46C9-B2A3-187D555F6D6A}" type="pres">
      <dgm:prSet presAssocID="{81AD2486-16D8-492F-B71E-4D03C8B3CEC2}" presName="hierChild3" presStyleCnt="0"/>
      <dgm:spPr/>
    </dgm:pt>
    <dgm:pt modelId="{F9449A0F-D611-4F48-AA1C-1ED90984B0D9}" type="pres">
      <dgm:prSet presAssocID="{E19874DB-FC20-44C6-B51A-357F8184FA52}" presName="Name17" presStyleLbl="parChTrans1D3" presStyleIdx="0" presStyleCnt="4"/>
      <dgm:spPr/>
    </dgm:pt>
    <dgm:pt modelId="{B6C5F203-367A-489E-8180-3B272A2FA40A}" type="pres">
      <dgm:prSet presAssocID="{51EFA133-D02B-44F2-93E5-3A82C6FF1910}" presName="hierRoot3" presStyleCnt="0"/>
      <dgm:spPr/>
    </dgm:pt>
    <dgm:pt modelId="{9C594413-EA8E-4E4A-8F22-96A916CD90F0}" type="pres">
      <dgm:prSet presAssocID="{51EFA133-D02B-44F2-93E5-3A82C6FF1910}" presName="composite3" presStyleCnt="0"/>
      <dgm:spPr/>
    </dgm:pt>
    <dgm:pt modelId="{009DFE0D-26A3-404E-A389-627AA6697EA3}" type="pres">
      <dgm:prSet presAssocID="{51EFA133-D02B-44F2-93E5-3A82C6FF1910}" presName="background3" presStyleLbl="node3" presStyleIdx="0" presStyleCnt="4"/>
      <dgm:spPr/>
    </dgm:pt>
    <dgm:pt modelId="{04B78003-D5CC-40EB-AE39-67EA3BB2EEA9}" type="pres">
      <dgm:prSet presAssocID="{51EFA133-D02B-44F2-93E5-3A82C6FF1910}" presName="text3" presStyleLbl="fgAcc3" presStyleIdx="0" presStyleCnt="4">
        <dgm:presLayoutVars>
          <dgm:chPref val="3"/>
        </dgm:presLayoutVars>
      </dgm:prSet>
      <dgm:spPr/>
    </dgm:pt>
    <dgm:pt modelId="{CB8CCB37-7077-479E-B446-5CF40906FDDA}" type="pres">
      <dgm:prSet presAssocID="{51EFA133-D02B-44F2-93E5-3A82C6FF1910}" presName="hierChild4" presStyleCnt="0"/>
      <dgm:spPr/>
    </dgm:pt>
    <dgm:pt modelId="{117A2F28-10C1-4EDB-B094-D55E5E09D20F}" type="pres">
      <dgm:prSet presAssocID="{C26DC86B-5111-4E9A-9056-4B5C61C47BDB}" presName="Name23" presStyleLbl="parChTrans1D4" presStyleIdx="0" presStyleCnt="4"/>
      <dgm:spPr/>
    </dgm:pt>
    <dgm:pt modelId="{E3406D38-96B0-43C3-B629-569B027CBE80}" type="pres">
      <dgm:prSet presAssocID="{9B9C9C1D-05A2-4D30-9BE2-A3F10A9CF317}" presName="hierRoot4" presStyleCnt="0"/>
      <dgm:spPr/>
    </dgm:pt>
    <dgm:pt modelId="{4D2C4930-F762-47B8-8AA3-AA14498D85C8}" type="pres">
      <dgm:prSet presAssocID="{9B9C9C1D-05A2-4D30-9BE2-A3F10A9CF317}" presName="composite4" presStyleCnt="0"/>
      <dgm:spPr/>
    </dgm:pt>
    <dgm:pt modelId="{C102CB25-4C2E-422D-9C2E-274A13113AF3}" type="pres">
      <dgm:prSet presAssocID="{9B9C9C1D-05A2-4D30-9BE2-A3F10A9CF317}" presName="background4" presStyleLbl="node4" presStyleIdx="0" presStyleCnt="4"/>
      <dgm:spPr/>
    </dgm:pt>
    <dgm:pt modelId="{17524FDA-0B32-4A96-8EC9-177CAEB3C42B}" type="pres">
      <dgm:prSet presAssocID="{9B9C9C1D-05A2-4D30-9BE2-A3F10A9CF317}" presName="text4" presStyleLbl="fgAcc4" presStyleIdx="0" presStyleCnt="4" custScaleY="123941">
        <dgm:presLayoutVars>
          <dgm:chPref val="3"/>
        </dgm:presLayoutVars>
      </dgm:prSet>
      <dgm:spPr/>
    </dgm:pt>
    <dgm:pt modelId="{87C3C606-530A-401C-9EFC-2D32FEC8AAD8}" type="pres">
      <dgm:prSet presAssocID="{9B9C9C1D-05A2-4D30-9BE2-A3F10A9CF317}" presName="hierChild5" presStyleCnt="0"/>
      <dgm:spPr/>
    </dgm:pt>
    <dgm:pt modelId="{A4C0B6B4-3047-4BD8-8E83-0EA1C0A3D1C1}" type="pres">
      <dgm:prSet presAssocID="{BB1451EC-4A87-44E8-9BD6-A846C5926716}" presName="Name17" presStyleLbl="parChTrans1D3" presStyleIdx="1" presStyleCnt="4"/>
      <dgm:spPr/>
    </dgm:pt>
    <dgm:pt modelId="{12DCA15B-EC8A-4180-A1CD-55A43A45FD4D}" type="pres">
      <dgm:prSet presAssocID="{71CF69BF-3C55-4FAA-A504-63C6CAB77B01}" presName="hierRoot3" presStyleCnt="0"/>
      <dgm:spPr/>
    </dgm:pt>
    <dgm:pt modelId="{83D9391D-33A6-4BB2-9B4A-355D22981439}" type="pres">
      <dgm:prSet presAssocID="{71CF69BF-3C55-4FAA-A504-63C6CAB77B01}" presName="composite3" presStyleCnt="0"/>
      <dgm:spPr/>
    </dgm:pt>
    <dgm:pt modelId="{3D6C9B67-BF91-4A3F-9F36-8DD856324FAA}" type="pres">
      <dgm:prSet presAssocID="{71CF69BF-3C55-4FAA-A504-63C6CAB77B01}" presName="background3" presStyleLbl="node3" presStyleIdx="1" presStyleCnt="4"/>
      <dgm:spPr/>
    </dgm:pt>
    <dgm:pt modelId="{9BAFB7F2-FC27-429F-84DD-30CEDA3A1FF8}" type="pres">
      <dgm:prSet presAssocID="{71CF69BF-3C55-4FAA-A504-63C6CAB77B01}" presName="text3" presStyleLbl="fgAcc3" presStyleIdx="1" presStyleCnt="4">
        <dgm:presLayoutVars>
          <dgm:chPref val="3"/>
        </dgm:presLayoutVars>
      </dgm:prSet>
      <dgm:spPr/>
    </dgm:pt>
    <dgm:pt modelId="{0C63F4D6-476F-4B2B-9398-5F3EE0B8288E}" type="pres">
      <dgm:prSet presAssocID="{71CF69BF-3C55-4FAA-A504-63C6CAB77B01}" presName="hierChild4" presStyleCnt="0"/>
      <dgm:spPr/>
    </dgm:pt>
    <dgm:pt modelId="{7ADC09FF-0B15-4311-BF0A-6E52798C9292}" type="pres">
      <dgm:prSet presAssocID="{D1189ECC-9486-4D20-9BB7-15BCFC266861}" presName="Name23" presStyleLbl="parChTrans1D4" presStyleIdx="1" presStyleCnt="4"/>
      <dgm:spPr/>
    </dgm:pt>
    <dgm:pt modelId="{9B573CCA-8148-4CFF-9951-54B02585C038}" type="pres">
      <dgm:prSet presAssocID="{C683FF19-93A6-4DE1-8DB1-36A1E43C714C}" presName="hierRoot4" presStyleCnt="0"/>
      <dgm:spPr/>
    </dgm:pt>
    <dgm:pt modelId="{62E3ADF5-1ED2-468C-9E0C-57DF0E957443}" type="pres">
      <dgm:prSet presAssocID="{C683FF19-93A6-4DE1-8DB1-36A1E43C714C}" presName="composite4" presStyleCnt="0"/>
      <dgm:spPr/>
    </dgm:pt>
    <dgm:pt modelId="{7506F099-F026-4701-8313-FA446CAA5922}" type="pres">
      <dgm:prSet presAssocID="{C683FF19-93A6-4DE1-8DB1-36A1E43C714C}" presName="background4" presStyleLbl="node4" presStyleIdx="1" presStyleCnt="4"/>
      <dgm:spPr/>
    </dgm:pt>
    <dgm:pt modelId="{39505BC0-3E67-4422-9A40-6B96ED95DC2A}" type="pres">
      <dgm:prSet presAssocID="{C683FF19-93A6-4DE1-8DB1-36A1E43C714C}" presName="text4" presStyleLbl="fgAcc4" presStyleIdx="1" presStyleCnt="4" custLinFactNeighborX="781">
        <dgm:presLayoutVars>
          <dgm:chPref val="3"/>
        </dgm:presLayoutVars>
      </dgm:prSet>
      <dgm:spPr/>
    </dgm:pt>
    <dgm:pt modelId="{76FFFD50-8D19-4608-9B0A-4E9CB64302C3}" type="pres">
      <dgm:prSet presAssocID="{C683FF19-93A6-4DE1-8DB1-36A1E43C714C}" presName="hierChild5" presStyleCnt="0"/>
      <dgm:spPr/>
    </dgm:pt>
    <dgm:pt modelId="{B468ED3F-902B-4417-A48C-E8340C0BE9D3}" type="pres">
      <dgm:prSet presAssocID="{20C928CA-8867-4038-A1BE-9CBB6E377304}" presName="Name10" presStyleLbl="parChTrans1D2" presStyleIdx="1" presStyleCnt="2"/>
      <dgm:spPr/>
    </dgm:pt>
    <dgm:pt modelId="{5F880102-2B3B-48EE-A401-ED6D8C60A42C}" type="pres">
      <dgm:prSet presAssocID="{5BF73AA9-3D93-4A08-A7F0-6B36EEBFC857}" presName="hierRoot2" presStyleCnt="0"/>
      <dgm:spPr/>
    </dgm:pt>
    <dgm:pt modelId="{4EA04983-4CAC-42BF-B9F2-49A03210B4DF}" type="pres">
      <dgm:prSet presAssocID="{5BF73AA9-3D93-4A08-A7F0-6B36EEBFC857}" presName="composite2" presStyleCnt="0"/>
      <dgm:spPr/>
    </dgm:pt>
    <dgm:pt modelId="{3B8A095A-1F8C-4A65-94C8-960A94656A31}" type="pres">
      <dgm:prSet presAssocID="{5BF73AA9-3D93-4A08-A7F0-6B36EEBFC857}" presName="background2" presStyleLbl="node2" presStyleIdx="1" presStyleCnt="2"/>
      <dgm:spPr/>
    </dgm:pt>
    <dgm:pt modelId="{A9097114-323F-4490-B5F3-08CDED98AF6A}" type="pres">
      <dgm:prSet presAssocID="{5BF73AA9-3D93-4A08-A7F0-6B36EEBFC857}" presName="text2" presStyleLbl="fgAcc2" presStyleIdx="1" presStyleCnt="2" custLinFactNeighborY="1197">
        <dgm:presLayoutVars>
          <dgm:chPref val="3"/>
        </dgm:presLayoutVars>
      </dgm:prSet>
      <dgm:spPr/>
    </dgm:pt>
    <dgm:pt modelId="{34A402EE-3680-4EE2-BB4C-2FBC601825B1}" type="pres">
      <dgm:prSet presAssocID="{5BF73AA9-3D93-4A08-A7F0-6B36EEBFC857}" presName="hierChild3" presStyleCnt="0"/>
      <dgm:spPr/>
    </dgm:pt>
    <dgm:pt modelId="{40683CAD-7AE1-4E41-9210-36BE28000655}" type="pres">
      <dgm:prSet presAssocID="{497D2DD3-3492-4342-9325-4242ADE4DBC4}" presName="Name17" presStyleLbl="parChTrans1D3" presStyleIdx="2" presStyleCnt="4"/>
      <dgm:spPr/>
    </dgm:pt>
    <dgm:pt modelId="{85B9A104-4137-4612-9BEF-F5BCE900583D}" type="pres">
      <dgm:prSet presAssocID="{9ED66A7F-A167-4189-8402-0471645DDDF5}" presName="hierRoot3" presStyleCnt="0"/>
      <dgm:spPr/>
    </dgm:pt>
    <dgm:pt modelId="{3402F146-60D3-4667-83B7-A74B2F16F8BB}" type="pres">
      <dgm:prSet presAssocID="{9ED66A7F-A167-4189-8402-0471645DDDF5}" presName="composite3" presStyleCnt="0"/>
      <dgm:spPr/>
    </dgm:pt>
    <dgm:pt modelId="{0E554554-C1B4-49E7-8154-A17895889B22}" type="pres">
      <dgm:prSet presAssocID="{9ED66A7F-A167-4189-8402-0471645DDDF5}" presName="background3" presStyleLbl="node3" presStyleIdx="2" presStyleCnt="4"/>
      <dgm:spPr/>
    </dgm:pt>
    <dgm:pt modelId="{B4ED5BF8-7D7E-49B9-BE84-161ADD1E24B2}" type="pres">
      <dgm:prSet presAssocID="{9ED66A7F-A167-4189-8402-0471645DDDF5}" presName="text3" presStyleLbl="fgAcc3" presStyleIdx="2" presStyleCnt="4">
        <dgm:presLayoutVars>
          <dgm:chPref val="3"/>
        </dgm:presLayoutVars>
      </dgm:prSet>
      <dgm:spPr/>
    </dgm:pt>
    <dgm:pt modelId="{89D22CA1-4DD2-417A-8603-0684FF1A886F}" type="pres">
      <dgm:prSet presAssocID="{9ED66A7F-A167-4189-8402-0471645DDDF5}" presName="hierChild4" presStyleCnt="0"/>
      <dgm:spPr/>
    </dgm:pt>
    <dgm:pt modelId="{6B63E555-BD74-4489-9FFC-F0E5203E0A66}" type="pres">
      <dgm:prSet presAssocID="{AE639354-E4CE-410F-A734-3D8CE93D27A3}" presName="Name17" presStyleLbl="parChTrans1D3" presStyleIdx="3" presStyleCnt="4"/>
      <dgm:spPr/>
    </dgm:pt>
    <dgm:pt modelId="{FBB1FDB5-361E-40C2-93E0-2F607D97B7A5}" type="pres">
      <dgm:prSet presAssocID="{C1150A65-0301-4096-B315-C0B8899BB1D1}" presName="hierRoot3" presStyleCnt="0"/>
      <dgm:spPr/>
    </dgm:pt>
    <dgm:pt modelId="{2D1AAAD4-9909-4490-B2AA-D1466DC076E4}" type="pres">
      <dgm:prSet presAssocID="{C1150A65-0301-4096-B315-C0B8899BB1D1}" presName="composite3" presStyleCnt="0"/>
      <dgm:spPr/>
    </dgm:pt>
    <dgm:pt modelId="{EF88741A-9304-440D-85AD-747CF6BC745E}" type="pres">
      <dgm:prSet presAssocID="{C1150A65-0301-4096-B315-C0B8899BB1D1}" presName="background3" presStyleLbl="node3" presStyleIdx="3" presStyleCnt="4"/>
      <dgm:spPr/>
    </dgm:pt>
    <dgm:pt modelId="{5A54E853-E0AC-4A35-93C5-409E5ED41551}" type="pres">
      <dgm:prSet presAssocID="{C1150A65-0301-4096-B315-C0B8899BB1D1}" presName="text3" presStyleLbl="fgAcc3" presStyleIdx="3" presStyleCnt="4">
        <dgm:presLayoutVars>
          <dgm:chPref val="3"/>
        </dgm:presLayoutVars>
      </dgm:prSet>
      <dgm:spPr/>
    </dgm:pt>
    <dgm:pt modelId="{EE7C656F-6188-4DBD-AA27-986EB07A7FAA}" type="pres">
      <dgm:prSet presAssocID="{C1150A65-0301-4096-B315-C0B8899BB1D1}" presName="hierChild4" presStyleCnt="0"/>
      <dgm:spPr/>
    </dgm:pt>
    <dgm:pt modelId="{B4536131-954E-4E91-A219-8020CA030EE3}" type="pres">
      <dgm:prSet presAssocID="{F9159A28-AF0E-4E18-B1E6-CEBBEFEAC2AA}" presName="Name23" presStyleLbl="parChTrans1D4" presStyleIdx="2" presStyleCnt="4"/>
      <dgm:spPr/>
    </dgm:pt>
    <dgm:pt modelId="{B73A542A-1E93-4EEC-9FFC-712DEE988369}" type="pres">
      <dgm:prSet presAssocID="{208D8DA4-187D-454F-BCA3-EE20AF45637F}" presName="hierRoot4" presStyleCnt="0"/>
      <dgm:spPr/>
    </dgm:pt>
    <dgm:pt modelId="{35F22318-03F8-4034-AEEF-476B9C4C0B6A}" type="pres">
      <dgm:prSet presAssocID="{208D8DA4-187D-454F-BCA3-EE20AF45637F}" presName="composite4" presStyleCnt="0"/>
      <dgm:spPr/>
    </dgm:pt>
    <dgm:pt modelId="{1F56465F-60EC-45E1-85E5-7A19EAB9E7B2}" type="pres">
      <dgm:prSet presAssocID="{208D8DA4-187D-454F-BCA3-EE20AF45637F}" presName="background4" presStyleLbl="node4" presStyleIdx="2" presStyleCnt="4"/>
      <dgm:spPr/>
    </dgm:pt>
    <dgm:pt modelId="{84BF34D8-BBE1-4771-BD74-3D66DF54F983}" type="pres">
      <dgm:prSet presAssocID="{208D8DA4-187D-454F-BCA3-EE20AF45637F}" presName="text4" presStyleLbl="fgAcc4" presStyleIdx="2" presStyleCnt="4" custScaleX="103270">
        <dgm:presLayoutVars>
          <dgm:chPref val="3"/>
        </dgm:presLayoutVars>
      </dgm:prSet>
      <dgm:spPr/>
    </dgm:pt>
    <dgm:pt modelId="{E182CC3E-959B-4798-B3DA-71B0804F1438}" type="pres">
      <dgm:prSet presAssocID="{208D8DA4-187D-454F-BCA3-EE20AF45637F}" presName="hierChild5" presStyleCnt="0"/>
      <dgm:spPr/>
    </dgm:pt>
    <dgm:pt modelId="{17D2F3F3-5289-44D2-B760-7E1E34056628}" type="pres">
      <dgm:prSet presAssocID="{580C2605-16FD-49E7-AFFA-E4057D9974B8}" presName="Name23" presStyleLbl="parChTrans1D4" presStyleIdx="3" presStyleCnt="4"/>
      <dgm:spPr/>
    </dgm:pt>
    <dgm:pt modelId="{D1F70BDE-A24C-461F-B056-1FFA4E5514D4}" type="pres">
      <dgm:prSet presAssocID="{71475733-90C9-49C7-9FA2-083441A13632}" presName="hierRoot4" presStyleCnt="0"/>
      <dgm:spPr/>
    </dgm:pt>
    <dgm:pt modelId="{11E0B8E2-8ECC-4319-916E-5A2E19D4EB83}" type="pres">
      <dgm:prSet presAssocID="{71475733-90C9-49C7-9FA2-083441A13632}" presName="composite4" presStyleCnt="0"/>
      <dgm:spPr/>
    </dgm:pt>
    <dgm:pt modelId="{926C6740-AEB4-4A55-B30A-24F46C006F9C}" type="pres">
      <dgm:prSet presAssocID="{71475733-90C9-49C7-9FA2-083441A13632}" presName="background4" presStyleLbl="node4" presStyleIdx="3" presStyleCnt="4"/>
      <dgm:spPr/>
    </dgm:pt>
    <dgm:pt modelId="{3DE6609B-6223-4A2F-A846-81F03787DA0C}" type="pres">
      <dgm:prSet presAssocID="{71475733-90C9-49C7-9FA2-083441A13632}" presName="text4" presStyleLbl="fgAcc4" presStyleIdx="3" presStyleCnt="4" custScaleX="96020">
        <dgm:presLayoutVars>
          <dgm:chPref val="3"/>
        </dgm:presLayoutVars>
      </dgm:prSet>
      <dgm:spPr/>
    </dgm:pt>
    <dgm:pt modelId="{A329654A-BF03-44A2-9860-8EE39569A6FD}" type="pres">
      <dgm:prSet presAssocID="{71475733-90C9-49C7-9FA2-083441A13632}" presName="hierChild5" presStyleCnt="0"/>
      <dgm:spPr/>
    </dgm:pt>
  </dgm:ptLst>
  <dgm:cxnLst>
    <dgm:cxn modelId="{127C1B07-F0EA-40D8-860D-8AC2E4846BAC}" srcId="{81AD2486-16D8-492F-B71E-4D03C8B3CEC2}" destId="{51EFA133-D02B-44F2-93E5-3A82C6FF1910}" srcOrd="0" destOrd="0" parTransId="{E19874DB-FC20-44C6-B51A-357F8184FA52}" sibTransId="{F482204C-4E6B-450F-A107-7FFEC2595DC9}"/>
    <dgm:cxn modelId="{84039D0D-E683-48EF-97AE-538639DC94CC}" srcId="{5BF73AA9-3D93-4A08-A7F0-6B36EEBFC857}" destId="{C1150A65-0301-4096-B315-C0B8899BB1D1}" srcOrd="1" destOrd="0" parTransId="{AE639354-E4CE-410F-A734-3D8CE93D27A3}" sibTransId="{456B6198-F493-4DB8-A1FB-0A354F305AD1}"/>
    <dgm:cxn modelId="{BAFE0513-4CFE-4A54-AD79-B5E9B8E42A16}" type="presOf" srcId="{580C2605-16FD-49E7-AFFA-E4057D9974B8}" destId="{17D2F3F3-5289-44D2-B760-7E1E34056628}" srcOrd="0" destOrd="0" presId="urn:microsoft.com/office/officeart/2005/8/layout/hierarchy1"/>
    <dgm:cxn modelId="{BD4A2F1B-1E9A-4A19-BA65-85B3E84194CA}" type="presOf" srcId="{5BF73AA9-3D93-4A08-A7F0-6B36EEBFC857}" destId="{A9097114-323F-4490-B5F3-08CDED98AF6A}" srcOrd="0" destOrd="0" presId="urn:microsoft.com/office/officeart/2005/8/layout/hierarchy1"/>
    <dgm:cxn modelId="{E030FD27-8F96-44FD-8EF9-286CCCE4ECF9}" type="presOf" srcId="{208D8DA4-187D-454F-BCA3-EE20AF45637F}" destId="{84BF34D8-BBE1-4771-BD74-3D66DF54F983}" srcOrd="0" destOrd="0" presId="urn:microsoft.com/office/officeart/2005/8/layout/hierarchy1"/>
    <dgm:cxn modelId="{7A7AAB34-BD39-47DD-BE16-647BFE375837}" type="presOf" srcId="{497D2DD3-3492-4342-9325-4242ADE4DBC4}" destId="{40683CAD-7AE1-4E41-9210-36BE28000655}" srcOrd="0" destOrd="0" presId="urn:microsoft.com/office/officeart/2005/8/layout/hierarchy1"/>
    <dgm:cxn modelId="{C83B8C36-99BF-47DA-A76A-EE9A94467BDB}" srcId="{C1150A65-0301-4096-B315-C0B8899BB1D1}" destId="{208D8DA4-187D-454F-BCA3-EE20AF45637F}" srcOrd="0" destOrd="0" parTransId="{F9159A28-AF0E-4E18-B1E6-CEBBEFEAC2AA}" sibTransId="{D10C32D5-5D54-4FA4-8B86-4AD55C68C8A1}"/>
    <dgm:cxn modelId="{9F5F2D38-9F95-4562-8CAE-DE6832EE923E}" type="presOf" srcId="{51EFA133-D02B-44F2-93E5-3A82C6FF1910}" destId="{04B78003-D5CC-40EB-AE39-67EA3BB2EEA9}" srcOrd="0" destOrd="0" presId="urn:microsoft.com/office/officeart/2005/8/layout/hierarchy1"/>
    <dgm:cxn modelId="{A7BE8F42-0A85-4FB1-927F-0A7DF6E1812D}" srcId="{81AD2486-16D8-492F-B71E-4D03C8B3CEC2}" destId="{71CF69BF-3C55-4FAA-A504-63C6CAB77B01}" srcOrd="1" destOrd="0" parTransId="{BB1451EC-4A87-44E8-9BD6-A846C5926716}" sibTransId="{7087445F-2E1D-401C-A424-B72FAAEA7B77}"/>
    <dgm:cxn modelId="{6045B064-C2E8-45CA-98F5-096CF7B04035}" type="presOf" srcId="{9ED66A7F-A167-4189-8402-0471645DDDF5}" destId="{B4ED5BF8-7D7E-49B9-BE84-161ADD1E24B2}" srcOrd="0" destOrd="0" presId="urn:microsoft.com/office/officeart/2005/8/layout/hierarchy1"/>
    <dgm:cxn modelId="{77C7C545-6D83-4652-8F84-B1A37F356499}" type="presOf" srcId="{BB1451EC-4A87-44E8-9BD6-A846C5926716}" destId="{A4C0B6B4-3047-4BD8-8E83-0EA1C0A3D1C1}" srcOrd="0" destOrd="0" presId="urn:microsoft.com/office/officeart/2005/8/layout/hierarchy1"/>
    <dgm:cxn modelId="{0AEEBE68-B0CE-45DD-BA4A-9FB21AA879AA}" type="presOf" srcId="{39DC3DC6-3025-4753-BB1F-0F9AFECEB40B}" destId="{CB82E531-AAC3-4387-9715-C378720CD39B}" srcOrd="0" destOrd="0" presId="urn:microsoft.com/office/officeart/2005/8/layout/hierarchy1"/>
    <dgm:cxn modelId="{11E69B6A-C6E0-4B17-9CDC-E3B40F699A5A}" type="presOf" srcId="{C26DC86B-5111-4E9A-9056-4B5C61C47BDB}" destId="{117A2F28-10C1-4EDB-B094-D55E5E09D20F}" srcOrd="0" destOrd="0" presId="urn:microsoft.com/office/officeart/2005/8/layout/hierarchy1"/>
    <dgm:cxn modelId="{22F3CB6A-A1B0-4C1D-82B1-131F9106BF69}" type="presOf" srcId="{F9159A28-AF0E-4E18-B1E6-CEBBEFEAC2AA}" destId="{B4536131-954E-4E91-A219-8020CA030EE3}" srcOrd="0" destOrd="0" presId="urn:microsoft.com/office/officeart/2005/8/layout/hierarchy1"/>
    <dgm:cxn modelId="{BDD49B6D-6819-41DC-ABB7-F0699A588ABB}" type="presOf" srcId="{E19874DB-FC20-44C6-B51A-357F8184FA52}" destId="{F9449A0F-D611-4F48-AA1C-1ED90984B0D9}" srcOrd="0" destOrd="0" presId="urn:microsoft.com/office/officeart/2005/8/layout/hierarchy1"/>
    <dgm:cxn modelId="{800FB36E-7977-495A-8C1C-66E359A76424}" type="presOf" srcId="{81AD2486-16D8-492F-B71E-4D03C8B3CEC2}" destId="{B20E4F6A-5AD5-4489-B9F7-F4407D33865A}" srcOrd="0" destOrd="0" presId="urn:microsoft.com/office/officeart/2005/8/layout/hierarchy1"/>
    <dgm:cxn modelId="{84377C4F-6D08-4DE3-A66A-224448E71FE3}" type="presOf" srcId="{9B9C9C1D-05A2-4D30-9BE2-A3F10A9CF317}" destId="{17524FDA-0B32-4A96-8EC9-177CAEB3C42B}" srcOrd="0" destOrd="0" presId="urn:microsoft.com/office/officeart/2005/8/layout/hierarchy1"/>
    <dgm:cxn modelId="{89F8B64F-6249-469D-8E15-891A5DFF03C5}" type="presOf" srcId="{08B19FDA-149C-401E-B405-8AB30E1314A6}" destId="{9110673D-4417-4283-B409-536F34DC2A16}" srcOrd="0" destOrd="0" presId="urn:microsoft.com/office/officeart/2005/8/layout/hierarchy1"/>
    <dgm:cxn modelId="{ED941D70-C50F-42F9-B0BA-1BD4812C238D}" type="presOf" srcId="{71475733-90C9-49C7-9FA2-083441A13632}" destId="{3DE6609B-6223-4A2F-A846-81F03787DA0C}" srcOrd="0" destOrd="0" presId="urn:microsoft.com/office/officeart/2005/8/layout/hierarchy1"/>
    <dgm:cxn modelId="{69D1D488-1C09-487A-BEF7-B826010A70AC}" srcId="{95F9458F-2AB0-47D0-A408-31B28F783AD6}" destId="{81AD2486-16D8-492F-B71E-4D03C8B3CEC2}" srcOrd="0" destOrd="0" parTransId="{39DC3DC6-3025-4753-BB1F-0F9AFECEB40B}" sibTransId="{07DAB185-5D32-45D6-B1E3-5B7FEA507C08}"/>
    <dgm:cxn modelId="{E21C7993-5310-4FC1-948F-78F2DD9A40A4}" srcId="{51EFA133-D02B-44F2-93E5-3A82C6FF1910}" destId="{9B9C9C1D-05A2-4D30-9BE2-A3F10A9CF317}" srcOrd="0" destOrd="0" parTransId="{C26DC86B-5111-4E9A-9056-4B5C61C47BDB}" sibTransId="{05ACE7DA-B50D-4550-BC8E-05FA18150749}"/>
    <dgm:cxn modelId="{39A1F6A4-409E-4805-97CE-5A74EF2535F4}" type="presOf" srcId="{95F9458F-2AB0-47D0-A408-31B28F783AD6}" destId="{A17431BD-8865-45E3-BF8C-864C9D0FDCB3}" srcOrd="0" destOrd="0" presId="urn:microsoft.com/office/officeart/2005/8/layout/hierarchy1"/>
    <dgm:cxn modelId="{713457A6-5664-4357-BC45-551210ADC330}" type="presOf" srcId="{D1189ECC-9486-4D20-9BB7-15BCFC266861}" destId="{7ADC09FF-0B15-4311-BF0A-6E52798C9292}" srcOrd="0" destOrd="0" presId="urn:microsoft.com/office/officeart/2005/8/layout/hierarchy1"/>
    <dgm:cxn modelId="{90B57AB5-BD11-4819-85C8-9EB168D7F415}" srcId="{C1150A65-0301-4096-B315-C0B8899BB1D1}" destId="{71475733-90C9-49C7-9FA2-083441A13632}" srcOrd="1" destOrd="0" parTransId="{580C2605-16FD-49E7-AFFA-E4057D9974B8}" sibTransId="{581498FA-C0B4-4053-B813-6D1313DB9547}"/>
    <dgm:cxn modelId="{83C0E0BF-B0D3-4685-A1DC-8E3A2A79EC7C}" srcId="{5BF73AA9-3D93-4A08-A7F0-6B36EEBFC857}" destId="{9ED66A7F-A167-4189-8402-0471645DDDF5}" srcOrd="0" destOrd="0" parTransId="{497D2DD3-3492-4342-9325-4242ADE4DBC4}" sibTransId="{0F8F6B35-F674-4CBD-A537-795F78AC9697}"/>
    <dgm:cxn modelId="{E2D342CE-E8F5-4D19-80EE-79428DF2EEB3}" type="presOf" srcId="{71CF69BF-3C55-4FAA-A504-63C6CAB77B01}" destId="{9BAFB7F2-FC27-429F-84DD-30CEDA3A1FF8}" srcOrd="0" destOrd="0" presId="urn:microsoft.com/office/officeart/2005/8/layout/hierarchy1"/>
    <dgm:cxn modelId="{05D9CAD1-0902-47D4-A351-D685A474104E}" srcId="{95F9458F-2AB0-47D0-A408-31B28F783AD6}" destId="{5BF73AA9-3D93-4A08-A7F0-6B36EEBFC857}" srcOrd="1" destOrd="0" parTransId="{20C928CA-8867-4038-A1BE-9CBB6E377304}" sibTransId="{F8CE15B1-1F87-45E2-81CD-D0329F6D5541}"/>
    <dgm:cxn modelId="{12A700E2-D4E2-4B74-BE03-36EC08A28355}" srcId="{08B19FDA-149C-401E-B405-8AB30E1314A6}" destId="{95F9458F-2AB0-47D0-A408-31B28F783AD6}" srcOrd="0" destOrd="0" parTransId="{377142B2-B7D7-47D5-957B-A7CFD34C2B5E}" sibTransId="{FD7C786C-C37E-4070-A415-03BA77229065}"/>
    <dgm:cxn modelId="{E3A22FE3-F284-4EEC-821A-9CBE0622CD29}" srcId="{71CF69BF-3C55-4FAA-A504-63C6CAB77B01}" destId="{C683FF19-93A6-4DE1-8DB1-36A1E43C714C}" srcOrd="0" destOrd="0" parTransId="{D1189ECC-9486-4D20-9BB7-15BCFC266861}" sibTransId="{9B59886C-4886-4C61-8C84-19A843FF8EB9}"/>
    <dgm:cxn modelId="{6ABD9EE9-A0A3-4BB6-B50C-66A9C55D7CCC}" type="presOf" srcId="{C683FF19-93A6-4DE1-8DB1-36A1E43C714C}" destId="{39505BC0-3E67-4422-9A40-6B96ED95DC2A}" srcOrd="0" destOrd="0" presId="urn:microsoft.com/office/officeart/2005/8/layout/hierarchy1"/>
    <dgm:cxn modelId="{2EE64FEB-1ADB-4CC1-8BDC-1A0E241A536C}" type="presOf" srcId="{C1150A65-0301-4096-B315-C0B8899BB1D1}" destId="{5A54E853-E0AC-4A35-93C5-409E5ED41551}" srcOrd="0" destOrd="0" presId="urn:microsoft.com/office/officeart/2005/8/layout/hierarchy1"/>
    <dgm:cxn modelId="{78A77FEF-9BF6-428A-9EE9-6891D7CDDE8C}" type="presOf" srcId="{20C928CA-8867-4038-A1BE-9CBB6E377304}" destId="{B468ED3F-902B-4417-A48C-E8340C0BE9D3}" srcOrd="0" destOrd="0" presId="urn:microsoft.com/office/officeart/2005/8/layout/hierarchy1"/>
    <dgm:cxn modelId="{219DC7F6-4B47-4850-9C31-7FB2DCAAC289}" type="presOf" srcId="{AE639354-E4CE-410F-A734-3D8CE93D27A3}" destId="{6B63E555-BD74-4489-9FFC-F0E5203E0A66}" srcOrd="0" destOrd="0" presId="urn:microsoft.com/office/officeart/2005/8/layout/hierarchy1"/>
    <dgm:cxn modelId="{AEC4B209-BF93-4DEC-B979-6F5B393DF3B7}" type="presParOf" srcId="{9110673D-4417-4283-B409-536F34DC2A16}" destId="{C1C06805-82EE-4A96-98C8-8F0EB8363F8E}" srcOrd="0" destOrd="0" presId="urn:microsoft.com/office/officeart/2005/8/layout/hierarchy1"/>
    <dgm:cxn modelId="{403223E2-C5D5-4091-8563-B55D7E79051B}" type="presParOf" srcId="{C1C06805-82EE-4A96-98C8-8F0EB8363F8E}" destId="{74068A55-326F-420E-8788-7F77923E79CC}" srcOrd="0" destOrd="0" presId="urn:microsoft.com/office/officeart/2005/8/layout/hierarchy1"/>
    <dgm:cxn modelId="{4D39DA93-679C-4A7F-8E42-99B3B6700CE8}" type="presParOf" srcId="{74068A55-326F-420E-8788-7F77923E79CC}" destId="{3E217A7D-C2E2-4F34-9D33-9EB43EDA1683}" srcOrd="0" destOrd="0" presId="urn:microsoft.com/office/officeart/2005/8/layout/hierarchy1"/>
    <dgm:cxn modelId="{214880A0-2A60-446E-A8B0-DC61D6369529}" type="presParOf" srcId="{74068A55-326F-420E-8788-7F77923E79CC}" destId="{A17431BD-8865-45E3-BF8C-864C9D0FDCB3}" srcOrd="1" destOrd="0" presId="urn:microsoft.com/office/officeart/2005/8/layout/hierarchy1"/>
    <dgm:cxn modelId="{50C3BB13-2CF6-4DC3-A5A0-B32E639A0D83}" type="presParOf" srcId="{C1C06805-82EE-4A96-98C8-8F0EB8363F8E}" destId="{F43F91D9-25F3-43F2-BC54-07B4C211A709}" srcOrd="1" destOrd="0" presId="urn:microsoft.com/office/officeart/2005/8/layout/hierarchy1"/>
    <dgm:cxn modelId="{253DBC0B-2A3D-4319-A20D-C8426FE006A1}" type="presParOf" srcId="{F43F91D9-25F3-43F2-BC54-07B4C211A709}" destId="{CB82E531-AAC3-4387-9715-C378720CD39B}" srcOrd="0" destOrd="0" presId="urn:microsoft.com/office/officeart/2005/8/layout/hierarchy1"/>
    <dgm:cxn modelId="{91E37CE4-9712-4C91-AF09-7D46DD9E1DCB}" type="presParOf" srcId="{F43F91D9-25F3-43F2-BC54-07B4C211A709}" destId="{8800C055-7FB1-4394-960B-F6FD765DA0DF}" srcOrd="1" destOrd="0" presId="urn:microsoft.com/office/officeart/2005/8/layout/hierarchy1"/>
    <dgm:cxn modelId="{D2FF5CE0-F98A-4E2D-8E04-A07FB3B4219B}" type="presParOf" srcId="{8800C055-7FB1-4394-960B-F6FD765DA0DF}" destId="{E53E7C5E-6667-4FAE-83BC-236A5682F04A}" srcOrd="0" destOrd="0" presId="urn:microsoft.com/office/officeart/2005/8/layout/hierarchy1"/>
    <dgm:cxn modelId="{263D4B9A-4984-432E-8C43-0AC162B0A284}" type="presParOf" srcId="{E53E7C5E-6667-4FAE-83BC-236A5682F04A}" destId="{7ED7125B-1ED5-4567-BD10-2CC06911B3F3}" srcOrd="0" destOrd="0" presId="urn:microsoft.com/office/officeart/2005/8/layout/hierarchy1"/>
    <dgm:cxn modelId="{F20C7B1C-2A54-4E87-85BF-05FD87D0D926}" type="presParOf" srcId="{E53E7C5E-6667-4FAE-83BC-236A5682F04A}" destId="{B20E4F6A-5AD5-4489-B9F7-F4407D33865A}" srcOrd="1" destOrd="0" presId="urn:microsoft.com/office/officeart/2005/8/layout/hierarchy1"/>
    <dgm:cxn modelId="{B18E6A4F-947A-4690-9B81-79A272913B47}" type="presParOf" srcId="{8800C055-7FB1-4394-960B-F6FD765DA0DF}" destId="{82856CD7-0EA8-46C9-B2A3-187D555F6D6A}" srcOrd="1" destOrd="0" presId="urn:microsoft.com/office/officeart/2005/8/layout/hierarchy1"/>
    <dgm:cxn modelId="{62BC89E5-7612-4856-A9B6-448706A40D10}" type="presParOf" srcId="{82856CD7-0EA8-46C9-B2A3-187D555F6D6A}" destId="{F9449A0F-D611-4F48-AA1C-1ED90984B0D9}" srcOrd="0" destOrd="0" presId="urn:microsoft.com/office/officeart/2005/8/layout/hierarchy1"/>
    <dgm:cxn modelId="{44D376E6-047D-4FCA-9F6B-5AE3BF8C124A}" type="presParOf" srcId="{82856CD7-0EA8-46C9-B2A3-187D555F6D6A}" destId="{B6C5F203-367A-489E-8180-3B272A2FA40A}" srcOrd="1" destOrd="0" presId="urn:microsoft.com/office/officeart/2005/8/layout/hierarchy1"/>
    <dgm:cxn modelId="{C15E3957-0C1C-4286-9A45-CD09D8424FAF}" type="presParOf" srcId="{B6C5F203-367A-489E-8180-3B272A2FA40A}" destId="{9C594413-EA8E-4E4A-8F22-96A916CD90F0}" srcOrd="0" destOrd="0" presId="urn:microsoft.com/office/officeart/2005/8/layout/hierarchy1"/>
    <dgm:cxn modelId="{C62F0383-DE0F-4ECA-8CD9-5252377C47B6}" type="presParOf" srcId="{9C594413-EA8E-4E4A-8F22-96A916CD90F0}" destId="{009DFE0D-26A3-404E-A389-627AA6697EA3}" srcOrd="0" destOrd="0" presId="urn:microsoft.com/office/officeart/2005/8/layout/hierarchy1"/>
    <dgm:cxn modelId="{ADE813DE-0AAA-4648-A97E-F7264ACDA8C7}" type="presParOf" srcId="{9C594413-EA8E-4E4A-8F22-96A916CD90F0}" destId="{04B78003-D5CC-40EB-AE39-67EA3BB2EEA9}" srcOrd="1" destOrd="0" presId="urn:microsoft.com/office/officeart/2005/8/layout/hierarchy1"/>
    <dgm:cxn modelId="{C34C1E6E-FD57-4605-BE7A-522387ED1FB8}" type="presParOf" srcId="{B6C5F203-367A-489E-8180-3B272A2FA40A}" destId="{CB8CCB37-7077-479E-B446-5CF40906FDDA}" srcOrd="1" destOrd="0" presId="urn:microsoft.com/office/officeart/2005/8/layout/hierarchy1"/>
    <dgm:cxn modelId="{558441F7-6B9B-49E5-B18B-6BB02CAED711}" type="presParOf" srcId="{CB8CCB37-7077-479E-B446-5CF40906FDDA}" destId="{117A2F28-10C1-4EDB-B094-D55E5E09D20F}" srcOrd="0" destOrd="0" presId="urn:microsoft.com/office/officeart/2005/8/layout/hierarchy1"/>
    <dgm:cxn modelId="{78738667-7B4F-4C73-A9F8-A8F64F44D90E}" type="presParOf" srcId="{CB8CCB37-7077-479E-B446-5CF40906FDDA}" destId="{E3406D38-96B0-43C3-B629-569B027CBE80}" srcOrd="1" destOrd="0" presId="urn:microsoft.com/office/officeart/2005/8/layout/hierarchy1"/>
    <dgm:cxn modelId="{18A8DDFB-442B-4A62-98F7-82858C5A6167}" type="presParOf" srcId="{E3406D38-96B0-43C3-B629-569B027CBE80}" destId="{4D2C4930-F762-47B8-8AA3-AA14498D85C8}" srcOrd="0" destOrd="0" presId="urn:microsoft.com/office/officeart/2005/8/layout/hierarchy1"/>
    <dgm:cxn modelId="{E595C243-2DE4-41B5-B1CA-D0A9E69544D8}" type="presParOf" srcId="{4D2C4930-F762-47B8-8AA3-AA14498D85C8}" destId="{C102CB25-4C2E-422D-9C2E-274A13113AF3}" srcOrd="0" destOrd="0" presId="urn:microsoft.com/office/officeart/2005/8/layout/hierarchy1"/>
    <dgm:cxn modelId="{F6CB1603-F4A4-4E13-843E-6CAFC07FBD01}" type="presParOf" srcId="{4D2C4930-F762-47B8-8AA3-AA14498D85C8}" destId="{17524FDA-0B32-4A96-8EC9-177CAEB3C42B}" srcOrd="1" destOrd="0" presId="urn:microsoft.com/office/officeart/2005/8/layout/hierarchy1"/>
    <dgm:cxn modelId="{1EDCAC64-E5DD-4DB0-A7DF-DE96B91B1426}" type="presParOf" srcId="{E3406D38-96B0-43C3-B629-569B027CBE80}" destId="{87C3C606-530A-401C-9EFC-2D32FEC8AAD8}" srcOrd="1" destOrd="0" presId="urn:microsoft.com/office/officeart/2005/8/layout/hierarchy1"/>
    <dgm:cxn modelId="{34ECA7C4-ECB1-470F-8745-4A933C077D8D}" type="presParOf" srcId="{82856CD7-0EA8-46C9-B2A3-187D555F6D6A}" destId="{A4C0B6B4-3047-4BD8-8E83-0EA1C0A3D1C1}" srcOrd="2" destOrd="0" presId="urn:microsoft.com/office/officeart/2005/8/layout/hierarchy1"/>
    <dgm:cxn modelId="{5DEA0208-1AA4-4A0A-8D64-60CE319BAD9E}" type="presParOf" srcId="{82856CD7-0EA8-46C9-B2A3-187D555F6D6A}" destId="{12DCA15B-EC8A-4180-A1CD-55A43A45FD4D}" srcOrd="3" destOrd="0" presId="urn:microsoft.com/office/officeart/2005/8/layout/hierarchy1"/>
    <dgm:cxn modelId="{BF56A8A8-11A5-4CF3-BCDD-EF61A617A992}" type="presParOf" srcId="{12DCA15B-EC8A-4180-A1CD-55A43A45FD4D}" destId="{83D9391D-33A6-4BB2-9B4A-355D22981439}" srcOrd="0" destOrd="0" presId="urn:microsoft.com/office/officeart/2005/8/layout/hierarchy1"/>
    <dgm:cxn modelId="{2FC35CEF-AF6B-4343-8571-98242F77A0A2}" type="presParOf" srcId="{83D9391D-33A6-4BB2-9B4A-355D22981439}" destId="{3D6C9B67-BF91-4A3F-9F36-8DD856324FAA}" srcOrd="0" destOrd="0" presId="urn:microsoft.com/office/officeart/2005/8/layout/hierarchy1"/>
    <dgm:cxn modelId="{42FB9AE4-43C1-4C0B-8CD2-D2E222A67F48}" type="presParOf" srcId="{83D9391D-33A6-4BB2-9B4A-355D22981439}" destId="{9BAFB7F2-FC27-429F-84DD-30CEDA3A1FF8}" srcOrd="1" destOrd="0" presId="urn:microsoft.com/office/officeart/2005/8/layout/hierarchy1"/>
    <dgm:cxn modelId="{E96CF31D-0507-40D1-BB25-C042274EC7DE}" type="presParOf" srcId="{12DCA15B-EC8A-4180-A1CD-55A43A45FD4D}" destId="{0C63F4D6-476F-4B2B-9398-5F3EE0B8288E}" srcOrd="1" destOrd="0" presId="urn:microsoft.com/office/officeart/2005/8/layout/hierarchy1"/>
    <dgm:cxn modelId="{72020CB6-150F-46C4-B563-25DD734E90C6}" type="presParOf" srcId="{0C63F4D6-476F-4B2B-9398-5F3EE0B8288E}" destId="{7ADC09FF-0B15-4311-BF0A-6E52798C9292}" srcOrd="0" destOrd="0" presId="urn:microsoft.com/office/officeart/2005/8/layout/hierarchy1"/>
    <dgm:cxn modelId="{4BF78371-541F-4F90-8CC0-2FBEC12F89C9}" type="presParOf" srcId="{0C63F4D6-476F-4B2B-9398-5F3EE0B8288E}" destId="{9B573CCA-8148-4CFF-9951-54B02585C038}" srcOrd="1" destOrd="0" presId="urn:microsoft.com/office/officeart/2005/8/layout/hierarchy1"/>
    <dgm:cxn modelId="{B798B946-FB5A-4000-A9B7-50F2D6578A18}" type="presParOf" srcId="{9B573CCA-8148-4CFF-9951-54B02585C038}" destId="{62E3ADF5-1ED2-468C-9E0C-57DF0E957443}" srcOrd="0" destOrd="0" presId="urn:microsoft.com/office/officeart/2005/8/layout/hierarchy1"/>
    <dgm:cxn modelId="{334A3714-7315-4642-BB8D-330989BD3D21}" type="presParOf" srcId="{62E3ADF5-1ED2-468C-9E0C-57DF0E957443}" destId="{7506F099-F026-4701-8313-FA446CAA5922}" srcOrd="0" destOrd="0" presId="urn:microsoft.com/office/officeart/2005/8/layout/hierarchy1"/>
    <dgm:cxn modelId="{7C0F2127-7F38-4A35-BCFF-B5D4D01A9D65}" type="presParOf" srcId="{62E3ADF5-1ED2-468C-9E0C-57DF0E957443}" destId="{39505BC0-3E67-4422-9A40-6B96ED95DC2A}" srcOrd="1" destOrd="0" presId="urn:microsoft.com/office/officeart/2005/8/layout/hierarchy1"/>
    <dgm:cxn modelId="{F24579AB-52B1-46DC-9E00-D616323FC456}" type="presParOf" srcId="{9B573CCA-8148-4CFF-9951-54B02585C038}" destId="{76FFFD50-8D19-4608-9B0A-4E9CB64302C3}" srcOrd="1" destOrd="0" presId="urn:microsoft.com/office/officeart/2005/8/layout/hierarchy1"/>
    <dgm:cxn modelId="{3E71D91E-0953-4865-8B90-C3F7B2502B01}" type="presParOf" srcId="{F43F91D9-25F3-43F2-BC54-07B4C211A709}" destId="{B468ED3F-902B-4417-A48C-E8340C0BE9D3}" srcOrd="2" destOrd="0" presId="urn:microsoft.com/office/officeart/2005/8/layout/hierarchy1"/>
    <dgm:cxn modelId="{FA32FCD8-E010-4EA2-9248-717FBA2C8B13}" type="presParOf" srcId="{F43F91D9-25F3-43F2-BC54-07B4C211A709}" destId="{5F880102-2B3B-48EE-A401-ED6D8C60A42C}" srcOrd="3" destOrd="0" presId="urn:microsoft.com/office/officeart/2005/8/layout/hierarchy1"/>
    <dgm:cxn modelId="{DDB06971-C6C5-48FF-82D4-3C1CDA7D5FC4}" type="presParOf" srcId="{5F880102-2B3B-48EE-A401-ED6D8C60A42C}" destId="{4EA04983-4CAC-42BF-B9F2-49A03210B4DF}" srcOrd="0" destOrd="0" presId="urn:microsoft.com/office/officeart/2005/8/layout/hierarchy1"/>
    <dgm:cxn modelId="{E3162DEA-0C21-46A3-AE9D-4B980B823CA8}" type="presParOf" srcId="{4EA04983-4CAC-42BF-B9F2-49A03210B4DF}" destId="{3B8A095A-1F8C-4A65-94C8-960A94656A31}" srcOrd="0" destOrd="0" presId="urn:microsoft.com/office/officeart/2005/8/layout/hierarchy1"/>
    <dgm:cxn modelId="{E4ECCC40-F8C9-49AB-A782-1172C060DD1E}" type="presParOf" srcId="{4EA04983-4CAC-42BF-B9F2-49A03210B4DF}" destId="{A9097114-323F-4490-B5F3-08CDED98AF6A}" srcOrd="1" destOrd="0" presId="urn:microsoft.com/office/officeart/2005/8/layout/hierarchy1"/>
    <dgm:cxn modelId="{2E451D75-1E7C-4E85-80B2-FE77291250F9}" type="presParOf" srcId="{5F880102-2B3B-48EE-A401-ED6D8C60A42C}" destId="{34A402EE-3680-4EE2-BB4C-2FBC601825B1}" srcOrd="1" destOrd="0" presId="urn:microsoft.com/office/officeart/2005/8/layout/hierarchy1"/>
    <dgm:cxn modelId="{39EADD1C-9E5F-433A-8308-2A24EAFF4043}" type="presParOf" srcId="{34A402EE-3680-4EE2-BB4C-2FBC601825B1}" destId="{40683CAD-7AE1-4E41-9210-36BE28000655}" srcOrd="0" destOrd="0" presId="urn:microsoft.com/office/officeart/2005/8/layout/hierarchy1"/>
    <dgm:cxn modelId="{F8809837-646E-4472-AAEB-4CB55062D4D4}" type="presParOf" srcId="{34A402EE-3680-4EE2-BB4C-2FBC601825B1}" destId="{85B9A104-4137-4612-9BEF-F5BCE900583D}" srcOrd="1" destOrd="0" presId="urn:microsoft.com/office/officeart/2005/8/layout/hierarchy1"/>
    <dgm:cxn modelId="{4EAD877F-0890-4181-A7EB-DDA902CB7A11}" type="presParOf" srcId="{85B9A104-4137-4612-9BEF-F5BCE900583D}" destId="{3402F146-60D3-4667-83B7-A74B2F16F8BB}" srcOrd="0" destOrd="0" presId="urn:microsoft.com/office/officeart/2005/8/layout/hierarchy1"/>
    <dgm:cxn modelId="{7B7A0E86-9B24-4762-8312-9BD98F7C28E6}" type="presParOf" srcId="{3402F146-60D3-4667-83B7-A74B2F16F8BB}" destId="{0E554554-C1B4-49E7-8154-A17895889B22}" srcOrd="0" destOrd="0" presId="urn:microsoft.com/office/officeart/2005/8/layout/hierarchy1"/>
    <dgm:cxn modelId="{D49CA14F-87DC-4212-BEDB-7FC812274589}" type="presParOf" srcId="{3402F146-60D3-4667-83B7-A74B2F16F8BB}" destId="{B4ED5BF8-7D7E-49B9-BE84-161ADD1E24B2}" srcOrd="1" destOrd="0" presId="urn:microsoft.com/office/officeart/2005/8/layout/hierarchy1"/>
    <dgm:cxn modelId="{CA14D79A-FC6C-4995-91FA-8B29E3CF97B4}" type="presParOf" srcId="{85B9A104-4137-4612-9BEF-F5BCE900583D}" destId="{89D22CA1-4DD2-417A-8603-0684FF1A886F}" srcOrd="1" destOrd="0" presId="urn:microsoft.com/office/officeart/2005/8/layout/hierarchy1"/>
    <dgm:cxn modelId="{F03A9031-2862-4861-ABDF-F43800844C0B}" type="presParOf" srcId="{34A402EE-3680-4EE2-BB4C-2FBC601825B1}" destId="{6B63E555-BD74-4489-9FFC-F0E5203E0A66}" srcOrd="2" destOrd="0" presId="urn:microsoft.com/office/officeart/2005/8/layout/hierarchy1"/>
    <dgm:cxn modelId="{8CAB5608-2C38-4811-812E-F1886450C636}" type="presParOf" srcId="{34A402EE-3680-4EE2-BB4C-2FBC601825B1}" destId="{FBB1FDB5-361E-40C2-93E0-2F607D97B7A5}" srcOrd="3" destOrd="0" presId="urn:microsoft.com/office/officeart/2005/8/layout/hierarchy1"/>
    <dgm:cxn modelId="{8B44F87E-C889-4D49-83C5-22E888601542}" type="presParOf" srcId="{FBB1FDB5-361E-40C2-93E0-2F607D97B7A5}" destId="{2D1AAAD4-9909-4490-B2AA-D1466DC076E4}" srcOrd="0" destOrd="0" presId="urn:microsoft.com/office/officeart/2005/8/layout/hierarchy1"/>
    <dgm:cxn modelId="{DEAB6AB1-DA2D-41E5-AA5C-174D0E8E5380}" type="presParOf" srcId="{2D1AAAD4-9909-4490-B2AA-D1466DC076E4}" destId="{EF88741A-9304-440D-85AD-747CF6BC745E}" srcOrd="0" destOrd="0" presId="urn:microsoft.com/office/officeart/2005/8/layout/hierarchy1"/>
    <dgm:cxn modelId="{F872F927-7C50-4AF1-8497-ACC06A4E337E}" type="presParOf" srcId="{2D1AAAD4-9909-4490-B2AA-D1466DC076E4}" destId="{5A54E853-E0AC-4A35-93C5-409E5ED41551}" srcOrd="1" destOrd="0" presId="urn:microsoft.com/office/officeart/2005/8/layout/hierarchy1"/>
    <dgm:cxn modelId="{128403DF-362E-4A98-82A4-A97CA8392A3C}" type="presParOf" srcId="{FBB1FDB5-361E-40C2-93E0-2F607D97B7A5}" destId="{EE7C656F-6188-4DBD-AA27-986EB07A7FAA}" srcOrd="1" destOrd="0" presId="urn:microsoft.com/office/officeart/2005/8/layout/hierarchy1"/>
    <dgm:cxn modelId="{46B5350B-84B1-4B6E-ADCA-60834BF3E169}" type="presParOf" srcId="{EE7C656F-6188-4DBD-AA27-986EB07A7FAA}" destId="{B4536131-954E-4E91-A219-8020CA030EE3}" srcOrd="0" destOrd="0" presId="urn:microsoft.com/office/officeart/2005/8/layout/hierarchy1"/>
    <dgm:cxn modelId="{F28CF3F4-8F87-49E3-8DFE-37098DD9C90C}" type="presParOf" srcId="{EE7C656F-6188-4DBD-AA27-986EB07A7FAA}" destId="{B73A542A-1E93-4EEC-9FFC-712DEE988369}" srcOrd="1" destOrd="0" presId="urn:microsoft.com/office/officeart/2005/8/layout/hierarchy1"/>
    <dgm:cxn modelId="{2BB7D428-52AB-4871-B8AC-3914ED9895AF}" type="presParOf" srcId="{B73A542A-1E93-4EEC-9FFC-712DEE988369}" destId="{35F22318-03F8-4034-AEEF-476B9C4C0B6A}" srcOrd="0" destOrd="0" presId="urn:microsoft.com/office/officeart/2005/8/layout/hierarchy1"/>
    <dgm:cxn modelId="{BA0E560B-F364-44FF-8556-92DF4BB2B6AD}" type="presParOf" srcId="{35F22318-03F8-4034-AEEF-476B9C4C0B6A}" destId="{1F56465F-60EC-45E1-85E5-7A19EAB9E7B2}" srcOrd="0" destOrd="0" presId="urn:microsoft.com/office/officeart/2005/8/layout/hierarchy1"/>
    <dgm:cxn modelId="{BE594A64-3B38-4C73-BF8F-3E192CEA42DC}" type="presParOf" srcId="{35F22318-03F8-4034-AEEF-476B9C4C0B6A}" destId="{84BF34D8-BBE1-4771-BD74-3D66DF54F983}" srcOrd="1" destOrd="0" presId="urn:microsoft.com/office/officeart/2005/8/layout/hierarchy1"/>
    <dgm:cxn modelId="{209EE03B-8B93-46AB-A124-2BF9EA5F633A}" type="presParOf" srcId="{B73A542A-1E93-4EEC-9FFC-712DEE988369}" destId="{E182CC3E-959B-4798-B3DA-71B0804F1438}" srcOrd="1" destOrd="0" presId="urn:microsoft.com/office/officeart/2005/8/layout/hierarchy1"/>
    <dgm:cxn modelId="{177D3043-227E-4D27-8011-7813C98F8E94}" type="presParOf" srcId="{EE7C656F-6188-4DBD-AA27-986EB07A7FAA}" destId="{17D2F3F3-5289-44D2-B760-7E1E34056628}" srcOrd="2" destOrd="0" presId="urn:microsoft.com/office/officeart/2005/8/layout/hierarchy1"/>
    <dgm:cxn modelId="{4495BB09-E44B-4F1F-A7A7-9B705313113B}" type="presParOf" srcId="{EE7C656F-6188-4DBD-AA27-986EB07A7FAA}" destId="{D1F70BDE-A24C-461F-B056-1FFA4E5514D4}" srcOrd="3" destOrd="0" presId="urn:microsoft.com/office/officeart/2005/8/layout/hierarchy1"/>
    <dgm:cxn modelId="{6F7E90BA-4122-4D2B-A8A9-DA5D978A17AB}" type="presParOf" srcId="{D1F70BDE-A24C-461F-B056-1FFA4E5514D4}" destId="{11E0B8E2-8ECC-4319-916E-5A2E19D4EB83}" srcOrd="0" destOrd="0" presId="urn:microsoft.com/office/officeart/2005/8/layout/hierarchy1"/>
    <dgm:cxn modelId="{0CFD8D01-79D8-4BF2-A789-7225ECA01120}" type="presParOf" srcId="{11E0B8E2-8ECC-4319-916E-5A2E19D4EB83}" destId="{926C6740-AEB4-4A55-B30A-24F46C006F9C}" srcOrd="0" destOrd="0" presId="urn:microsoft.com/office/officeart/2005/8/layout/hierarchy1"/>
    <dgm:cxn modelId="{660A8296-E2EC-4440-81F8-FA7BE6037FA1}" type="presParOf" srcId="{11E0B8E2-8ECC-4319-916E-5A2E19D4EB83}" destId="{3DE6609B-6223-4A2F-A846-81F03787DA0C}" srcOrd="1" destOrd="0" presId="urn:microsoft.com/office/officeart/2005/8/layout/hierarchy1"/>
    <dgm:cxn modelId="{C696C779-1BF0-4718-A4D8-E9799A44A884}" type="presParOf" srcId="{D1F70BDE-A24C-461F-B056-1FFA4E5514D4}" destId="{A329654A-BF03-44A2-9860-8EE39569A6F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0D837965-1560-408B-B9F2-33F6A46697AF}"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862201E6-B0B6-4A79-BB45-AE6FEFC96A90}">
      <dgm:prSet phldrT="[Texto]" custT="1"/>
      <dgm:spPr/>
      <dgm:t>
        <a:bodyPr/>
        <a:lstStyle/>
        <a:p>
          <a:r>
            <a:rPr lang="es-MX" sz="3600" dirty="0">
              <a:latin typeface="Arial" panose="020B0604020202020204" pitchFamily="34" charset="0"/>
              <a:cs typeface="Arial" panose="020B0604020202020204" pitchFamily="34" charset="0"/>
            </a:rPr>
            <a:t>DEMOCRACIA</a:t>
          </a:r>
          <a:endParaRPr lang="es-CL" sz="3600" dirty="0">
            <a:latin typeface="Arial" panose="020B0604020202020204" pitchFamily="34" charset="0"/>
            <a:cs typeface="Arial" panose="020B0604020202020204" pitchFamily="34" charset="0"/>
          </a:endParaRPr>
        </a:p>
      </dgm:t>
    </dgm:pt>
    <dgm:pt modelId="{A27539DC-92A8-4C2E-99B8-46DB1D033E20}" type="parTrans" cxnId="{498E984B-9996-45D4-ACBC-471E4896C8C6}">
      <dgm:prSet/>
      <dgm:spPr/>
      <dgm:t>
        <a:bodyPr/>
        <a:lstStyle/>
        <a:p>
          <a:endParaRPr lang="es-CL"/>
        </a:p>
      </dgm:t>
    </dgm:pt>
    <dgm:pt modelId="{B5AD38C6-3534-4852-BACA-C2C567632C4E}" type="sibTrans" cxnId="{498E984B-9996-45D4-ACBC-471E4896C8C6}">
      <dgm:prSet/>
      <dgm:spPr/>
      <dgm:t>
        <a:bodyPr/>
        <a:lstStyle/>
        <a:p>
          <a:endParaRPr lang="es-CL"/>
        </a:p>
      </dgm:t>
    </dgm:pt>
    <dgm:pt modelId="{C5C81710-24F6-4A92-8EF0-9F2CE5D22435}">
      <dgm:prSet phldrT="[Texto]"/>
      <dgm:spPr/>
      <dgm:t>
        <a:bodyPr/>
        <a:lstStyle/>
        <a:p>
          <a:pPr algn="ctr"/>
          <a:r>
            <a:rPr lang="es-MX" dirty="0">
              <a:latin typeface="Arial" panose="020B0604020202020204" pitchFamily="34" charset="0"/>
              <a:cs typeface="Arial" panose="020B0604020202020204" pitchFamily="34" charset="0"/>
            </a:rPr>
            <a:t>      DIRECTA	</a:t>
          </a:r>
          <a:endParaRPr lang="es-CL" dirty="0">
            <a:latin typeface="Arial" panose="020B0604020202020204" pitchFamily="34" charset="0"/>
            <a:cs typeface="Arial" panose="020B0604020202020204" pitchFamily="34" charset="0"/>
          </a:endParaRPr>
        </a:p>
      </dgm:t>
    </dgm:pt>
    <dgm:pt modelId="{2F7B60C2-BE83-47BA-857A-6D8FDF8F0D47}" type="parTrans" cxnId="{0AA869E8-35A9-409E-A99C-DF83ACD49443}">
      <dgm:prSet/>
      <dgm:spPr/>
      <dgm:t>
        <a:bodyPr/>
        <a:lstStyle/>
        <a:p>
          <a:endParaRPr lang="es-CL"/>
        </a:p>
      </dgm:t>
    </dgm:pt>
    <dgm:pt modelId="{0DCA560C-6F89-4DC9-8D46-08563FB33162}" type="sibTrans" cxnId="{0AA869E8-35A9-409E-A99C-DF83ACD49443}">
      <dgm:prSet/>
      <dgm:spPr/>
      <dgm:t>
        <a:bodyPr/>
        <a:lstStyle/>
        <a:p>
          <a:endParaRPr lang="es-CL"/>
        </a:p>
      </dgm:t>
    </dgm:pt>
    <dgm:pt modelId="{816C700B-2F4C-46E5-AA75-D00671358C84}">
      <dgm:prSet phldrT="[Texto]"/>
      <dgm:spPr>
        <a:solidFill>
          <a:schemeClr val="tx2">
            <a:lumMod val="40000"/>
            <a:lumOff val="60000"/>
          </a:schemeClr>
        </a:solidFill>
      </dgm:spPr>
      <dgm:t>
        <a:bodyPr/>
        <a:lstStyle/>
        <a:p>
          <a:r>
            <a:rPr lang="es-MX" dirty="0">
              <a:latin typeface="Arial" panose="020B0604020202020204" pitchFamily="34" charset="0"/>
              <a:cs typeface="Arial" panose="020B0604020202020204" pitchFamily="34" charset="0"/>
            </a:rPr>
            <a:t>REPERESENTATIVA</a:t>
          </a:r>
          <a:endParaRPr lang="es-CL" dirty="0">
            <a:latin typeface="Arial" panose="020B0604020202020204" pitchFamily="34" charset="0"/>
            <a:cs typeface="Arial" panose="020B0604020202020204" pitchFamily="34" charset="0"/>
          </a:endParaRPr>
        </a:p>
      </dgm:t>
    </dgm:pt>
    <dgm:pt modelId="{A50B1E07-0F9C-441C-8BAD-C234F1811608}" type="parTrans" cxnId="{2803CCD9-1B95-4569-AF7F-42DFC6EB9DC8}">
      <dgm:prSet/>
      <dgm:spPr/>
      <dgm:t>
        <a:bodyPr/>
        <a:lstStyle/>
        <a:p>
          <a:endParaRPr lang="es-CL"/>
        </a:p>
      </dgm:t>
    </dgm:pt>
    <dgm:pt modelId="{C17AFBFB-9031-4213-8F32-43E90556BA8D}" type="sibTrans" cxnId="{2803CCD9-1B95-4569-AF7F-42DFC6EB9DC8}">
      <dgm:prSet/>
      <dgm:spPr/>
      <dgm:t>
        <a:bodyPr/>
        <a:lstStyle/>
        <a:p>
          <a:endParaRPr lang="es-CL"/>
        </a:p>
      </dgm:t>
    </dgm:pt>
    <dgm:pt modelId="{DF13E066-7314-4EEF-A20F-89293F5C29EE}">
      <dgm:prSet custT="1"/>
      <dgm:spPr/>
      <dgm:t>
        <a:bodyPr/>
        <a:lstStyle/>
        <a:p>
          <a:r>
            <a:rPr lang="es-MX" sz="1800" dirty="0">
              <a:latin typeface="Arial" panose="020B0604020202020204" pitchFamily="34" charset="0"/>
              <a:cs typeface="Arial" panose="020B0604020202020204" pitchFamily="34" charset="0"/>
            </a:rPr>
            <a:t>El pueblo, en cuanto titular del poder lo ejerce por sí mismo (legisla, ejecuta y juzga).</a:t>
          </a:r>
        </a:p>
        <a:p>
          <a:r>
            <a:rPr lang="es-MX" sz="1800" b="1" dirty="0">
              <a:solidFill>
                <a:srgbClr val="FF0000"/>
              </a:solidFill>
              <a:latin typeface="Arial" panose="020B0604020202020204" pitchFamily="34" charset="0"/>
              <a:cs typeface="Arial" panose="020B0604020202020204" pitchFamily="34" charset="0"/>
            </a:rPr>
            <a:t> Caso de Suiza (Semi directa)</a:t>
          </a:r>
        </a:p>
        <a:p>
          <a:r>
            <a:rPr lang="es-MX" sz="1800" dirty="0">
              <a:latin typeface="Arial" panose="020B0604020202020204" pitchFamily="34" charset="0"/>
              <a:cs typeface="Arial" panose="020B0604020202020204" pitchFamily="34" charset="0"/>
            </a:rPr>
            <a:t>Enmienda Constitución: 10.000 firmas</a:t>
          </a:r>
        </a:p>
        <a:p>
          <a:r>
            <a:rPr lang="es-MX" sz="1800" dirty="0">
              <a:latin typeface="Arial" panose="020B0604020202020204" pitchFamily="34" charset="0"/>
              <a:cs typeface="Arial" panose="020B0604020202020204" pitchFamily="34" charset="0"/>
            </a:rPr>
            <a:t>Referéndum facultativo contra ley: 50.000 firmas</a:t>
          </a:r>
        </a:p>
        <a:p>
          <a:endParaRPr lang="en-US" sz="1800" dirty="0">
            <a:latin typeface="Arial" panose="020B0604020202020204" pitchFamily="34" charset="0"/>
            <a:cs typeface="Arial" panose="020B0604020202020204" pitchFamily="34" charset="0"/>
          </a:endParaRPr>
        </a:p>
      </dgm:t>
    </dgm:pt>
    <dgm:pt modelId="{2BCC9B4B-FFDD-4A17-A333-0DA9A55781E0}" type="parTrans" cxnId="{367C7546-19EC-4AD7-9693-CC54DAD1F11D}">
      <dgm:prSet/>
      <dgm:spPr/>
      <dgm:t>
        <a:bodyPr/>
        <a:lstStyle/>
        <a:p>
          <a:endParaRPr lang="es-CL"/>
        </a:p>
      </dgm:t>
    </dgm:pt>
    <dgm:pt modelId="{6CC271F4-C10C-4D85-B765-CEBD3A644818}" type="sibTrans" cxnId="{367C7546-19EC-4AD7-9693-CC54DAD1F11D}">
      <dgm:prSet/>
      <dgm:spPr/>
      <dgm:t>
        <a:bodyPr/>
        <a:lstStyle/>
        <a:p>
          <a:endParaRPr lang="es-CL"/>
        </a:p>
      </dgm:t>
    </dgm:pt>
    <dgm:pt modelId="{8C4B37AC-688A-4E0D-80F8-CB36A0316852}">
      <dgm:prSet custT="1"/>
      <dgm:spPr/>
      <dgm:t>
        <a:bodyPr/>
        <a:lstStyle/>
        <a:p>
          <a:r>
            <a:rPr lang="es-MX" sz="1800" dirty="0">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1800" dirty="0">
            <a:latin typeface="Arial" panose="020B0604020202020204" pitchFamily="34" charset="0"/>
            <a:cs typeface="Arial" panose="020B0604020202020204" pitchFamily="34" charset="0"/>
          </a:endParaRPr>
        </a:p>
      </dgm:t>
    </dgm:pt>
    <dgm:pt modelId="{A41A6304-DF5A-4CC3-BF60-8D9C9BBE332A}" type="parTrans" cxnId="{6BF15253-3642-4387-A886-1EAF8AFBC151}">
      <dgm:prSet/>
      <dgm:spPr/>
      <dgm:t>
        <a:bodyPr/>
        <a:lstStyle/>
        <a:p>
          <a:endParaRPr lang="es-CL"/>
        </a:p>
      </dgm:t>
    </dgm:pt>
    <dgm:pt modelId="{85B2882E-BD85-4D25-90CC-7C9212743C49}" type="sibTrans" cxnId="{6BF15253-3642-4387-A886-1EAF8AFBC151}">
      <dgm:prSet/>
      <dgm:spPr/>
      <dgm:t>
        <a:bodyPr/>
        <a:lstStyle/>
        <a:p>
          <a:endParaRPr lang="es-CL"/>
        </a:p>
      </dgm:t>
    </dgm:pt>
    <dgm:pt modelId="{16A98485-62EC-46AB-B36E-F4CC8DE0CEF8}" type="pres">
      <dgm:prSet presAssocID="{0D837965-1560-408B-B9F2-33F6A46697AF}" presName="hierChild1" presStyleCnt="0">
        <dgm:presLayoutVars>
          <dgm:orgChart val="1"/>
          <dgm:chPref val="1"/>
          <dgm:dir/>
          <dgm:animOne val="branch"/>
          <dgm:animLvl val="lvl"/>
          <dgm:resizeHandles/>
        </dgm:presLayoutVars>
      </dgm:prSet>
      <dgm:spPr/>
    </dgm:pt>
    <dgm:pt modelId="{880C1A15-5507-4CA6-B46A-E6E06E92BAF0}" type="pres">
      <dgm:prSet presAssocID="{862201E6-B0B6-4A79-BB45-AE6FEFC96A90}" presName="hierRoot1" presStyleCnt="0">
        <dgm:presLayoutVars>
          <dgm:hierBranch val="init"/>
        </dgm:presLayoutVars>
      </dgm:prSet>
      <dgm:spPr/>
    </dgm:pt>
    <dgm:pt modelId="{6636000F-BEF9-4022-80AF-D56118CC0A24}" type="pres">
      <dgm:prSet presAssocID="{862201E6-B0B6-4A79-BB45-AE6FEFC96A90}" presName="rootComposite1" presStyleCnt="0"/>
      <dgm:spPr/>
    </dgm:pt>
    <dgm:pt modelId="{5C2C09C4-F662-4422-A580-F43B73DCDC50}" type="pres">
      <dgm:prSet presAssocID="{862201E6-B0B6-4A79-BB45-AE6FEFC96A90}" presName="rootText1" presStyleLbl="node0" presStyleIdx="0" presStyleCnt="1" custScaleX="88075" custScaleY="42940">
        <dgm:presLayoutVars>
          <dgm:chPref val="3"/>
        </dgm:presLayoutVars>
      </dgm:prSet>
      <dgm:spPr/>
    </dgm:pt>
    <dgm:pt modelId="{4E2CFFCD-DFF0-47A1-AE0A-105A25704D96}" type="pres">
      <dgm:prSet presAssocID="{862201E6-B0B6-4A79-BB45-AE6FEFC96A90}" presName="rootConnector1" presStyleLbl="node1" presStyleIdx="0" presStyleCnt="0"/>
      <dgm:spPr/>
    </dgm:pt>
    <dgm:pt modelId="{0030E43D-F8E2-4C9B-9428-40A92D81FBEF}" type="pres">
      <dgm:prSet presAssocID="{862201E6-B0B6-4A79-BB45-AE6FEFC96A90}" presName="hierChild2" presStyleCnt="0"/>
      <dgm:spPr/>
    </dgm:pt>
    <dgm:pt modelId="{6F9AED2E-16D1-4AF2-A60B-DB59EA8C8515}" type="pres">
      <dgm:prSet presAssocID="{2F7B60C2-BE83-47BA-857A-6D8FDF8F0D47}" presName="Name37" presStyleLbl="parChTrans1D2" presStyleIdx="0" presStyleCnt="2"/>
      <dgm:spPr/>
    </dgm:pt>
    <dgm:pt modelId="{CC2BB522-F32B-4249-91BC-F55733FF67BF}" type="pres">
      <dgm:prSet presAssocID="{C5C81710-24F6-4A92-8EF0-9F2CE5D22435}" presName="hierRoot2" presStyleCnt="0">
        <dgm:presLayoutVars>
          <dgm:hierBranch val="init"/>
        </dgm:presLayoutVars>
      </dgm:prSet>
      <dgm:spPr/>
    </dgm:pt>
    <dgm:pt modelId="{0813AB59-FED6-4FE3-ACE3-CEC301775B17}" type="pres">
      <dgm:prSet presAssocID="{C5C81710-24F6-4A92-8EF0-9F2CE5D22435}" presName="rootComposite" presStyleCnt="0"/>
      <dgm:spPr/>
    </dgm:pt>
    <dgm:pt modelId="{91A97B53-25BB-4E0C-93AE-4D8DD5ACDD2A}" type="pres">
      <dgm:prSet presAssocID="{C5C81710-24F6-4A92-8EF0-9F2CE5D22435}" presName="rootText" presStyleLbl="node2" presStyleIdx="0" presStyleCnt="2" custScaleX="99857" custScaleY="71010">
        <dgm:presLayoutVars>
          <dgm:chPref val="3"/>
        </dgm:presLayoutVars>
      </dgm:prSet>
      <dgm:spPr/>
    </dgm:pt>
    <dgm:pt modelId="{126A62F1-4EA7-431E-819A-3FAA1994C409}" type="pres">
      <dgm:prSet presAssocID="{C5C81710-24F6-4A92-8EF0-9F2CE5D22435}" presName="rootConnector" presStyleLbl="node2" presStyleIdx="0" presStyleCnt="2"/>
      <dgm:spPr/>
    </dgm:pt>
    <dgm:pt modelId="{617E2594-2E59-45D1-BF14-65C2321CB904}" type="pres">
      <dgm:prSet presAssocID="{C5C81710-24F6-4A92-8EF0-9F2CE5D22435}" presName="hierChild4" presStyleCnt="0"/>
      <dgm:spPr/>
    </dgm:pt>
    <dgm:pt modelId="{D12DED5E-A8E1-44CA-A8A0-D3949B70354D}" type="pres">
      <dgm:prSet presAssocID="{2BCC9B4B-FFDD-4A17-A333-0DA9A55781E0}" presName="Name37" presStyleLbl="parChTrans1D3" presStyleIdx="0" presStyleCnt="2"/>
      <dgm:spPr/>
    </dgm:pt>
    <dgm:pt modelId="{977FC078-6420-4B41-B8F0-AA200B7010E5}" type="pres">
      <dgm:prSet presAssocID="{DF13E066-7314-4EEF-A20F-89293F5C29EE}" presName="hierRoot2" presStyleCnt="0">
        <dgm:presLayoutVars>
          <dgm:hierBranch val="init"/>
        </dgm:presLayoutVars>
      </dgm:prSet>
      <dgm:spPr/>
    </dgm:pt>
    <dgm:pt modelId="{17590D4C-253D-4821-92D5-CCC153C8C392}" type="pres">
      <dgm:prSet presAssocID="{DF13E066-7314-4EEF-A20F-89293F5C29EE}" presName="rootComposite" presStyleCnt="0"/>
      <dgm:spPr/>
    </dgm:pt>
    <dgm:pt modelId="{3B71B7F7-FC16-4FF8-920D-E7644491F5F5}" type="pres">
      <dgm:prSet presAssocID="{DF13E066-7314-4EEF-A20F-89293F5C29EE}" presName="rootText" presStyleLbl="node3" presStyleIdx="0" presStyleCnt="2" custScaleX="106465" custScaleY="126358">
        <dgm:presLayoutVars>
          <dgm:chPref val="3"/>
        </dgm:presLayoutVars>
      </dgm:prSet>
      <dgm:spPr/>
    </dgm:pt>
    <dgm:pt modelId="{1B387BD2-AD0F-4DB8-999A-54CB1DFA4CF6}" type="pres">
      <dgm:prSet presAssocID="{DF13E066-7314-4EEF-A20F-89293F5C29EE}" presName="rootConnector" presStyleLbl="node3" presStyleIdx="0" presStyleCnt="2"/>
      <dgm:spPr/>
    </dgm:pt>
    <dgm:pt modelId="{9D0AC8DA-F6FA-4E0F-A98F-FC022B4A10FD}" type="pres">
      <dgm:prSet presAssocID="{DF13E066-7314-4EEF-A20F-89293F5C29EE}" presName="hierChild4" presStyleCnt="0"/>
      <dgm:spPr/>
    </dgm:pt>
    <dgm:pt modelId="{7CB27B24-50B6-43D3-BE90-06EEDEEDF98B}" type="pres">
      <dgm:prSet presAssocID="{DF13E066-7314-4EEF-A20F-89293F5C29EE}" presName="hierChild5" presStyleCnt="0"/>
      <dgm:spPr/>
    </dgm:pt>
    <dgm:pt modelId="{C253BE75-00E7-428C-8E0C-522A30FC61FD}" type="pres">
      <dgm:prSet presAssocID="{C5C81710-24F6-4A92-8EF0-9F2CE5D22435}" presName="hierChild5" presStyleCnt="0"/>
      <dgm:spPr/>
    </dgm:pt>
    <dgm:pt modelId="{68427446-06B6-437E-AC1A-7A126ADFE0C6}" type="pres">
      <dgm:prSet presAssocID="{A50B1E07-0F9C-441C-8BAD-C234F1811608}" presName="Name37" presStyleLbl="parChTrans1D2" presStyleIdx="1" presStyleCnt="2"/>
      <dgm:spPr/>
    </dgm:pt>
    <dgm:pt modelId="{206F6D35-1FCE-49AC-9D7D-860025E9D393}" type="pres">
      <dgm:prSet presAssocID="{816C700B-2F4C-46E5-AA75-D00671358C84}" presName="hierRoot2" presStyleCnt="0">
        <dgm:presLayoutVars>
          <dgm:hierBranch val="init"/>
        </dgm:presLayoutVars>
      </dgm:prSet>
      <dgm:spPr/>
    </dgm:pt>
    <dgm:pt modelId="{15348DB6-F6F0-4894-BC50-134A830BBE67}" type="pres">
      <dgm:prSet presAssocID="{816C700B-2F4C-46E5-AA75-D00671358C84}" presName="rootComposite" presStyleCnt="0"/>
      <dgm:spPr/>
    </dgm:pt>
    <dgm:pt modelId="{13782BB2-8DF7-4D2C-8308-DF9322599D0F}" type="pres">
      <dgm:prSet presAssocID="{816C700B-2F4C-46E5-AA75-D00671358C84}" presName="rootText" presStyleLbl="node2" presStyleIdx="1" presStyleCnt="2" custScaleX="98002" custScaleY="77857">
        <dgm:presLayoutVars>
          <dgm:chPref val="3"/>
        </dgm:presLayoutVars>
      </dgm:prSet>
      <dgm:spPr/>
    </dgm:pt>
    <dgm:pt modelId="{7AFB3334-05FD-41E0-A65E-AF5BACA693EE}" type="pres">
      <dgm:prSet presAssocID="{816C700B-2F4C-46E5-AA75-D00671358C84}" presName="rootConnector" presStyleLbl="node2" presStyleIdx="1" presStyleCnt="2"/>
      <dgm:spPr/>
    </dgm:pt>
    <dgm:pt modelId="{A41FEB59-B922-4A87-ACC7-BD1530A73270}" type="pres">
      <dgm:prSet presAssocID="{816C700B-2F4C-46E5-AA75-D00671358C84}" presName="hierChild4" presStyleCnt="0"/>
      <dgm:spPr/>
    </dgm:pt>
    <dgm:pt modelId="{A2C23B01-A413-446A-A48D-72DD2C74B2B1}" type="pres">
      <dgm:prSet presAssocID="{A41A6304-DF5A-4CC3-BF60-8D9C9BBE332A}" presName="Name37" presStyleLbl="parChTrans1D3" presStyleIdx="1" presStyleCnt="2"/>
      <dgm:spPr/>
    </dgm:pt>
    <dgm:pt modelId="{D8298342-629C-45A3-8981-8DC6F10685DA}" type="pres">
      <dgm:prSet presAssocID="{8C4B37AC-688A-4E0D-80F8-CB36A0316852}" presName="hierRoot2" presStyleCnt="0">
        <dgm:presLayoutVars>
          <dgm:hierBranch val="init"/>
        </dgm:presLayoutVars>
      </dgm:prSet>
      <dgm:spPr/>
    </dgm:pt>
    <dgm:pt modelId="{940829CD-4C83-49DF-8E49-3854805270F2}" type="pres">
      <dgm:prSet presAssocID="{8C4B37AC-688A-4E0D-80F8-CB36A0316852}" presName="rootComposite" presStyleCnt="0"/>
      <dgm:spPr/>
    </dgm:pt>
    <dgm:pt modelId="{52C60CAA-CAB4-4AD5-A0CC-7EF77974F6B3}" type="pres">
      <dgm:prSet presAssocID="{8C4B37AC-688A-4E0D-80F8-CB36A0316852}" presName="rootText" presStyleLbl="node3" presStyleIdx="1" presStyleCnt="2" custScaleX="132015">
        <dgm:presLayoutVars>
          <dgm:chPref val="3"/>
        </dgm:presLayoutVars>
      </dgm:prSet>
      <dgm:spPr/>
    </dgm:pt>
    <dgm:pt modelId="{A924BBC2-9DF4-41B1-93EF-D1A5D39FBFCA}" type="pres">
      <dgm:prSet presAssocID="{8C4B37AC-688A-4E0D-80F8-CB36A0316852}" presName="rootConnector" presStyleLbl="node3" presStyleIdx="1" presStyleCnt="2"/>
      <dgm:spPr/>
    </dgm:pt>
    <dgm:pt modelId="{82F3113A-8982-4741-86D8-B8BE5EE181ED}" type="pres">
      <dgm:prSet presAssocID="{8C4B37AC-688A-4E0D-80F8-CB36A0316852}" presName="hierChild4" presStyleCnt="0"/>
      <dgm:spPr/>
    </dgm:pt>
    <dgm:pt modelId="{08B91299-DDEB-42EF-B6E1-1CA96F130040}" type="pres">
      <dgm:prSet presAssocID="{8C4B37AC-688A-4E0D-80F8-CB36A0316852}" presName="hierChild5" presStyleCnt="0"/>
      <dgm:spPr/>
    </dgm:pt>
    <dgm:pt modelId="{003CD07E-9B52-46C5-BA64-5424194C0400}" type="pres">
      <dgm:prSet presAssocID="{816C700B-2F4C-46E5-AA75-D00671358C84}" presName="hierChild5" presStyleCnt="0"/>
      <dgm:spPr/>
    </dgm:pt>
    <dgm:pt modelId="{D86A5D2B-4E63-4C27-81AA-915345464687}" type="pres">
      <dgm:prSet presAssocID="{862201E6-B0B6-4A79-BB45-AE6FEFC96A90}" presName="hierChild3" presStyleCnt="0"/>
      <dgm:spPr/>
    </dgm:pt>
  </dgm:ptLst>
  <dgm:cxnLst>
    <dgm:cxn modelId="{993B023F-67A8-42FB-AB09-FBBD46345467}" type="presOf" srcId="{A41A6304-DF5A-4CC3-BF60-8D9C9BBE332A}" destId="{A2C23B01-A413-446A-A48D-72DD2C74B2B1}" srcOrd="0" destOrd="0" presId="urn:microsoft.com/office/officeart/2005/8/layout/orgChart1"/>
    <dgm:cxn modelId="{DF7C1A45-D732-4588-AE68-912787BDD4FA}" type="presOf" srcId="{8C4B37AC-688A-4E0D-80F8-CB36A0316852}" destId="{52C60CAA-CAB4-4AD5-A0CC-7EF77974F6B3}" srcOrd="0" destOrd="0" presId="urn:microsoft.com/office/officeart/2005/8/layout/orgChart1"/>
    <dgm:cxn modelId="{367C7546-19EC-4AD7-9693-CC54DAD1F11D}" srcId="{C5C81710-24F6-4A92-8EF0-9F2CE5D22435}" destId="{DF13E066-7314-4EEF-A20F-89293F5C29EE}" srcOrd="0" destOrd="0" parTransId="{2BCC9B4B-FFDD-4A17-A333-0DA9A55781E0}" sibTransId="{6CC271F4-C10C-4D85-B765-CEBD3A644818}"/>
    <dgm:cxn modelId="{498E984B-9996-45D4-ACBC-471E4896C8C6}" srcId="{0D837965-1560-408B-B9F2-33F6A46697AF}" destId="{862201E6-B0B6-4A79-BB45-AE6FEFC96A90}" srcOrd="0" destOrd="0" parTransId="{A27539DC-92A8-4C2E-99B8-46DB1D033E20}" sibTransId="{B5AD38C6-3534-4852-BACA-C2C567632C4E}"/>
    <dgm:cxn modelId="{756C7D6C-BB20-413E-B1AF-3353042799CA}" type="presOf" srcId="{0D837965-1560-408B-B9F2-33F6A46697AF}" destId="{16A98485-62EC-46AB-B36E-F4CC8DE0CEF8}" srcOrd="0" destOrd="0" presId="urn:microsoft.com/office/officeart/2005/8/layout/orgChart1"/>
    <dgm:cxn modelId="{6BF15253-3642-4387-A886-1EAF8AFBC151}" srcId="{816C700B-2F4C-46E5-AA75-D00671358C84}" destId="{8C4B37AC-688A-4E0D-80F8-CB36A0316852}" srcOrd="0" destOrd="0" parTransId="{A41A6304-DF5A-4CC3-BF60-8D9C9BBE332A}" sibTransId="{85B2882E-BD85-4D25-90CC-7C9212743C49}"/>
    <dgm:cxn modelId="{44FE9A73-3661-4C62-A8CD-7B6A7FF21070}" type="presOf" srcId="{C5C81710-24F6-4A92-8EF0-9F2CE5D22435}" destId="{126A62F1-4EA7-431E-819A-3FAA1994C409}" srcOrd="1" destOrd="0" presId="urn:microsoft.com/office/officeart/2005/8/layout/orgChart1"/>
    <dgm:cxn modelId="{12AE0959-7EBF-4A40-8183-265876A8A242}" type="presOf" srcId="{816C700B-2F4C-46E5-AA75-D00671358C84}" destId="{13782BB2-8DF7-4D2C-8308-DF9322599D0F}" srcOrd="0" destOrd="0" presId="urn:microsoft.com/office/officeart/2005/8/layout/orgChart1"/>
    <dgm:cxn modelId="{75AC409B-38F1-466E-B48B-586F528A3EB5}" type="presOf" srcId="{816C700B-2F4C-46E5-AA75-D00671358C84}" destId="{7AFB3334-05FD-41E0-A65E-AF5BACA693EE}" srcOrd="1" destOrd="0" presId="urn:microsoft.com/office/officeart/2005/8/layout/orgChart1"/>
    <dgm:cxn modelId="{937611A5-0305-4FFE-BD35-164150C6BB3C}" type="presOf" srcId="{DF13E066-7314-4EEF-A20F-89293F5C29EE}" destId="{3B71B7F7-FC16-4FF8-920D-E7644491F5F5}" srcOrd="0" destOrd="0" presId="urn:microsoft.com/office/officeart/2005/8/layout/orgChart1"/>
    <dgm:cxn modelId="{04464DC0-D696-4045-95F5-8D4F390F898D}" type="presOf" srcId="{862201E6-B0B6-4A79-BB45-AE6FEFC96A90}" destId="{4E2CFFCD-DFF0-47A1-AE0A-105A25704D96}" srcOrd="1" destOrd="0" presId="urn:microsoft.com/office/officeart/2005/8/layout/orgChart1"/>
    <dgm:cxn modelId="{56BCB5C4-6064-4C51-9D47-1F3863F15DB3}" type="presOf" srcId="{8C4B37AC-688A-4E0D-80F8-CB36A0316852}" destId="{A924BBC2-9DF4-41B1-93EF-D1A5D39FBFCA}" srcOrd="1" destOrd="0" presId="urn:microsoft.com/office/officeart/2005/8/layout/orgChart1"/>
    <dgm:cxn modelId="{CE3D7BC6-65A3-488E-ABB9-30A38F7345C7}" type="presOf" srcId="{862201E6-B0B6-4A79-BB45-AE6FEFC96A90}" destId="{5C2C09C4-F662-4422-A580-F43B73DCDC50}" srcOrd="0" destOrd="0" presId="urn:microsoft.com/office/officeart/2005/8/layout/orgChart1"/>
    <dgm:cxn modelId="{78ECC1CA-D106-4BE9-999D-A3070D8EF36B}" type="presOf" srcId="{2F7B60C2-BE83-47BA-857A-6D8FDF8F0D47}" destId="{6F9AED2E-16D1-4AF2-A60B-DB59EA8C8515}" srcOrd="0" destOrd="0" presId="urn:microsoft.com/office/officeart/2005/8/layout/orgChart1"/>
    <dgm:cxn modelId="{5D58D3D8-8815-4303-8490-4CBB2334E66F}" type="presOf" srcId="{C5C81710-24F6-4A92-8EF0-9F2CE5D22435}" destId="{91A97B53-25BB-4E0C-93AE-4D8DD5ACDD2A}" srcOrd="0" destOrd="0" presId="urn:microsoft.com/office/officeart/2005/8/layout/orgChart1"/>
    <dgm:cxn modelId="{2803CCD9-1B95-4569-AF7F-42DFC6EB9DC8}" srcId="{862201E6-B0B6-4A79-BB45-AE6FEFC96A90}" destId="{816C700B-2F4C-46E5-AA75-D00671358C84}" srcOrd="1" destOrd="0" parTransId="{A50B1E07-0F9C-441C-8BAD-C234F1811608}" sibTransId="{C17AFBFB-9031-4213-8F32-43E90556BA8D}"/>
    <dgm:cxn modelId="{0AA869E8-35A9-409E-A99C-DF83ACD49443}" srcId="{862201E6-B0B6-4A79-BB45-AE6FEFC96A90}" destId="{C5C81710-24F6-4A92-8EF0-9F2CE5D22435}" srcOrd="0" destOrd="0" parTransId="{2F7B60C2-BE83-47BA-857A-6D8FDF8F0D47}" sibTransId="{0DCA560C-6F89-4DC9-8D46-08563FB33162}"/>
    <dgm:cxn modelId="{E7273DEB-08C6-4D11-8E80-2BFC7B6A2ABD}" type="presOf" srcId="{2BCC9B4B-FFDD-4A17-A333-0DA9A55781E0}" destId="{D12DED5E-A8E1-44CA-A8A0-D3949B70354D}" srcOrd="0" destOrd="0" presId="urn:microsoft.com/office/officeart/2005/8/layout/orgChart1"/>
    <dgm:cxn modelId="{C89C46F2-2BE3-4AE1-80D1-1ED449735DDC}" type="presOf" srcId="{DF13E066-7314-4EEF-A20F-89293F5C29EE}" destId="{1B387BD2-AD0F-4DB8-999A-54CB1DFA4CF6}" srcOrd="1" destOrd="0" presId="urn:microsoft.com/office/officeart/2005/8/layout/orgChart1"/>
    <dgm:cxn modelId="{3735DCFD-1A90-4D9C-B308-E0AB60E40975}" type="presOf" srcId="{A50B1E07-0F9C-441C-8BAD-C234F1811608}" destId="{68427446-06B6-437E-AC1A-7A126ADFE0C6}" srcOrd="0" destOrd="0" presId="urn:microsoft.com/office/officeart/2005/8/layout/orgChart1"/>
    <dgm:cxn modelId="{3783398E-187F-4909-83E5-8021162B1FA4}" type="presParOf" srcId="{16A98485-62EC-46AB-B36E-F4CC8DE0CEF8}" destId="{880C1A15-5507-4CA6-B46A-E6E06E92BAF0}" srcOrd="0" destOrd="0" presId="urn:microsoft.com/office/officeart/2005/8/layout/orgChart1"/>
    <dgm:cxn modelId="{0F4E41E5-D19A-46C5-84EA-F56606452424}" type="presParOf" srcId="{880C1A15-5507-4CA6-B46A-E6E06E92BAF0}" destId="{6636000F-BEF9-4022-80AF-D56118CC0A24}" srcOrd="0" destOrd="0" presId="urn:microsoft.com/office/officeart/2005/8/layout/orgChart1"/>
    <dgm:cxn modelId="{E294212B-1042-480A-9014-903EB5A48893}" type="presParOf" srcId="{6636000F-BEF9-4022-80AF-D56118CC0A24}" destId="{5C2C09C4-F662-4422-A580-F43B73DCDC50}" srcOrd="0" destOrd="0" presId="urn:microsoft.com/office/officeart/2005/8/layout/orgChart1"/>
    <dgm:cxn modelId="{52CA5319-A3C6-44A9-BFBA-E62D1662382F}" type="presParOf" srcId="{6636000F-BEF9-4022-80AF-D56118CC0A24}" destId="{4E2CFFCD-DFF0-47A1-AE0A-105A25704D96}" srcOrd="1" destOrd="0" presId="urn:microsoft.com/office/officeart/2005/8/layout/orgChart1"/>
    <dgm:cxn modelId="{EF08C9C8-6122-43B9-8E7D-AD0C3CA9475F}" type="presParOf" srcId="{880C1A15-5507-4CA6-B46A-E6E06E92BAF0}" destId="{0030E43D-F8E2-4C9B-9428-40A92D81FBEF}" srcOrd="1" destOrd="0" presId="urn:microsoft.com/office/officeart/2005/8/layout/orgChart1"/>
    <dgm:cxn modelId="{05E89207-2571-4352-AA67-B93DD3AD9542}" type="presParOf" srcId="{0030E43D-F8E2-4C9B-9428-40A92D81FBEF}" destId="{6F9AED2E-16D1-4AF2-A60B-DB59EA8C8515}" srcOrd="0" destOrd="0" presId="urn:microsoft.com/office/officeart/2005/8/layout/orgChart1"/>
    <dgm:cxn modelId="{0C01DDDC-F932-4DAE-9A32-2174AF941410}" type="presParOf" srcId="{0030E43D-F8E2-4C9B-9428-40A92D81FBEF}" destId="{CC2BB522-F32B-4249-91BC-F55733FF67BF}" srcOrd="1" destOrd="0" presId="urn:microsoft.com/office/officeart/2005/8/layout/orgChart1"/>
    <dgm:cxn modelId="{44FDEC78-74F6-4D60-9160-E16063035507}" type="presParOf" srcId="{CC2BB522-F32B-4249-91BC-F55733FF67BF}" destId="{0813AB59-FED6-4FE3-ACE3-CEC301775B17}" srcOrd="0" destOrd="0" presId="urn:microsoft.com/office/officeart/2005/8/layout/orgChart1"/>
    <dgm:cxn modelId="{9EC1F22C-212C-4313-A540-2559D0EF2897}" type="presParOf" srcId="{0813AB59-FED6-4FE3-ACE3-CEC301775B17}" destId="{91A97B53-25BB-4E0C-93AE-4D8DD5ACDD2A}" srcOrd="0" destOrd="0" presId="urn:microsoft.com/office/officeart/2005/8/layout/orgChart1"/>
    <dgm:cxn modelId="{69848D24-3B94-4993-8E07-D718AED2073B}" type="presParOf" srcId="{0813AB59-FED6-4FE3-ACE3-CEC301775B17}" destId="{126A62F1-4EA7-431E-819A-3FAA1994C409}" srcOrd="1" destOrd="0" presId="urn:microsoft.com/office/officeart/2005/8/layout/orgChart1"/>
    <dgm:cxn modelId="{0912EE8D-F333-4CA6-88E4-4C55C86CE726}" type="presParOf" srcId="{CC2BB522-F32B-4249-91BC-F55733FF67BF}" destId="{617E2594-2E59-45D1-BF14-65C2321CB904}" srcOrd="1" destOrd="0" presId="urn:microsoft.com/office/officeart/2005/8/layout/orgChart1"/>
    <dgm:cxn modelId="{9B707704-A9AA-49AB-87F0-8EFB32FE3A45}" type="presParOf" srcId="{617E2594-2E59-45D1-BF14-65C2321CB904}" destId="{D12DED5E-A8E1-44CA-A8A0-D3949B70354D}" srcOrd="0" destOrd="0" presId="urn:microsoft.com/office/officeart/2005/8/layout/orgChart1"/>
    <dgm:cxn modelId="{6075BCCA-3507-42EE-B2B7-3BB8703F62C2}" type="presParOf" srcId="{617E2594-2E59-45D1-BF14-65C2321CB904}" destId="{977FC078-6420-4B41-B8F0-AA200B7010E5}" srcOrd="1" destOrd="0" presId="urn:microsoft.com/office/officeart/2005/8/layout/orgChart1"/>
    <dgm:cxn modelId="{1C4403A5-927A-48F0-B56B-6A8F9F1E6141}" type="presParOf" srcId="{977FC078-6420-4B41-B8F0-AA200B7010E5}" destId="{17590D4C-253D-4821-92D5-CCC153C8C392}" srcOrd="0" destOrd="0" presId="urn:microsoft.com/office/officeart/2005/8/layout/orgChart1"/>
    <dgm:cxn modelId="{EEB58709-9ACF-4AA2-AEE9-256F07F659EC}" type="presParOf" srcId="{17590D4C-253D-4821-92D5-CCC153C8C392}" destId="{3B71B7F7-FC16-4FF8-920D-E7644491F5F5}" srcOrd="0" destOrd="0" presId="urn:microsoft.com/office/officeart/2005/8/layout/orgChart1"/>
    <dgm:cxn modelId="{3FC973C0-E2F3-4187-A0C1-C96903A63CEE}" type="presParOf" srcId="{17590D4C-253D-4821-92D5-CCC153C8C392}" destId="{1B387BD2-AD0F-4DB8-999A-54CB1DFA4CF6}" srcOrd="1" destOrd="0" presId="urn:microsoft.com/office/officeart/2005/8/layout/orgChart1"/>
    <dgm:cxn modelId="{EA5CEBA9-7F47-48E8-B908-0969D288D340}" type="presParOf" srcId="{977FC078-6420-4B41-B8F0-AA200B7010E5}" destId="{9D0AC8DA-F6FA-4E0F-A98F-FC022B4A10FD}" srcOrd="1" destOrd="0" presId="urn:microsoft.com/office/officeart/2005/8/layout/orgChart1"/>
    <dgm:cxn modelId="{C10D395E-1826-4D69-8617-73544ACD52A3}" type="presParOf" srcId="{977FC078-6420-4B41-B8F0-AA200B7010E5}" destId="{7CB27B24-50B6-43D3-BE90-06EEDEEDF98B}" srcOrd="2" destOrd="0" presId="urn:microsoft.com/office/officeart/2005/8/layout/orgChart1"/>
    <dgm:cxn modelId="{9E12F29E-71A6-45C0-9A26-51E9CF20F5D9}" type="presParOf" srcId="{CC2BB522-F32B-4249-91BC-F55733FF67BF}" destId="{C253BE75-00E7-428C-8E0C-522A30FC61FD}" srcOrd="2" destOrd="0" presId="urn:microsoft.com/office/officeart/2005/8/layout/orgChart1"/>
    <dgm:cxn modelId="{7FB8A5E9-2C56-40F8-9918-1C7F81535B52}" type="presParOf" srcId="{0030E43D-F8E2-4C9B-9428-40A92D81FBEF}" destId="{68427446-06B6-437E-AC1A-7A126ADFE0C6}" srcOrd="2" destOrd="0" presId="urn:microsoft.com/office/officeart/2005/8/layout/orgChart1"/>
    <dgm:cxn modelId="{C94E7D25-A52E-4F73-82FA-CF17E7E5E65B}" type="presParOf" srcId="{0030E43D-F8E2-4C9B-9428-40A92D81FBEF}" destId="{206F6D35-1FCE-49AC-9D7D-860025E9D393}" srcOrd="3" destOrd="0" presId="urn:microsoft.com/office/officeart/2005/8/layout/orgChart1"/>
    <dgm:cxn modelId="{C1AAAF55-C87D-45E8-90C7-8191AA01CE0A}" type="presParOf" srcId="{206F6D35-1FCE-49AC-9D7D-860025E9D393}" destId="{15348DB6-F6F0-4894-BC50-134A830BBE67}" srcOrd="0" destOrd="0" presId="urn:microsoft.com/office/officeart/2005/8/layout/orgChart1"/>
    <dgm:cxn modelId="{B2F6BAB4-F674-4BCD-BC3E-DF76F54B9C3F}" type="presParOf" srcId="{15348DB6-F6F0-4894-BC50-134A830BBE67}" destId="{13782BB2-8DF7-4D2C-8308-DF9322599D0F}" srcOrd="0" destOrd="0" presId="urn:microsoft.com/office/officeart/2005/8/layout/orgChart1"/>
    <dgm:cxn modelId="{0D8209F2-E7EF-4FA7-A322-1886F3B87E38}" type="presParOf" srcId="{15348DB6-F6F0-4894-BC50-134A830BBE67}" destId="{7AFB3334-05FD-41E0-A65E-AF5BACA693EE}" srcOrd="1" destOrd="0" presId="urn:microsoft.com/office/officeart/2005/8/layout/orgChart1"/>
    <dgm:cxn modelId="{5DA52236-FF3E-4140-826C-803110716AF8}" type="presParOf" srcId="{206F6D35-1FCE-49AC-9D7D-860025E9D393}" destId="{A41FEB59-B922-4A87-ACC7-BD1530A73270}" srcOrd="1" destOrd="0" presId="urn:microsoft.com/office/officeart/2005/8/layout/orgChart1"/>
    <dgm:cxn modelId="{F39F819F-7EA1-4E5A-9A06-F7750F416E20}" type="presParOf" srcId="{A41FEB59-B922-4A87-ACC7-BD1530A73270}" destId="{A2C23B01-A413-446A-A48D-72DD2C74B2B1}" srcOrd="0" destOrd="0" presId="urn:microsoft.com/office/officeart/2005/8/layout/orgChart1"/>
    <dgm:cxn modelId="{68492255-EAEB-4926-A303-F56AA527AD0A}" type="presParOf" srcId="{A41FEB59-B922-4A87-ACC7-BD1530A73270}" destId="{D8298342-629C-45A3-8981-8DC6F10685DA}" srcOrd="1" destOrd="0" presId="urn:microsoft.com/office/officeart/2005/8/layout/orgChart1"/>
    <dgm:cxn modelId="{FF9028C3-5B21-436F-8B0B-A1E0D329B6FE}" type="presParOf" srcId="{D8298342-629C-45A3-8981-8DC6F10685DA}" destId="{940829CD-4C83-49DF-8E49-3854805270F2}" srcOrd="0" destOrd="0" presId="urn:microsoft.com/office/officeart/2005/8/layout/orgChart1"/>
    <dgm:cxn modelId="{E164C014-2125-47AD-8E8D-9276C2F8BF5D}" type="presParOf" srcId="{940829CD-4C83-49DF-8E49-3854805270F2}" destId="{52C60CAA-CAB4-4AD5-A0CC-7EF77974F6B3}" srcOrd="0" destOrd="0" presId="urn:microsoft.com/office/officeart/2005/8/layout/orgChart1"/>
    <dgm:cxn modelId="{5D74877D-10DF-4C33-934B-B0E14992A72B}" type="presParOf" srcId="{940829CD-4C83-49DF-8E49-3854805270F2}" destId="{A924BBC2-9DF4-41B1-93EF-D1A5D39FBFCA}" srcOrd="1" destOrd="0" presId="urn:microsoft.com/office/officeart/2005/8/layout/orgChart1"/>
    <dgm:cxn modelId="{A716C6D9-DED3-4648-B300-9FFCEEFDE3D1}" type="presParOf" srcId="{D8298342-629C-45A3-8981-8DC6F10685DA}" destId="{82F3113A-8982-4741-86D8-B8BE5EE181ED}" srcOrd="1" destOrd="0" presId="urn:microsoft.com/office/officeart/2005/8/layout/orgChart1"/>
    <dgm:cxn modelId="{E7742973-D3C5-4D3F-B9A9-9FA12E20742A}" type="presParOf" srcId="{D8298342-629C-45A3-8981-8DC6F10685DA}" destId="{08B91299-DDEB-42EF-B6E1-1CA96F130040}" srcOrd="2" destOrd="0" presId="urn:microsoft.com/office/officeart/2005/8/layout/orgChart1"/>
    <dgm:cxn modelId="{66CE5331-A406-4CB8-BB81-8B1948936635}" type="presParOf" srcId="{206F6D35-1FCE-49AC-9D7D-860025E9D393}" destId="{003CD07E-9B52-46C5-BA64-5424194C0400}" srcOrd="2" destOrd="0" presId="urn:microsoft.com/office/officeart/2005/8/layout/orgChart1"/>
    <dgm:cxn modelId="{052B1936-2730-411C-9AA6-54B473D3B55F}" type="presParOf" srcId="{880C1A15-5507-4CA6-B46A-E6E06E92BAF0}" destId="{D86A5D2B-4E63-4C27-81AA-91534546468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dgm:spPr/>
      <dgm:t>
        <a:bodyPr/>
        <a:lstStyle/>
        <a:p>
          <a:r>
            <a:rPr lang="es-MX" dirty="0">
              <a:latin typeface="Arial" panose="020B0604020202020204" pitchFamily="34" charset="0"/>
              <a:cs typeface="Arial" panose="020B0604020202020204" pitchFamily="34" charset="0"/>
            </a:rPr>
            <a:t>GOBIERNO PRESIDENCIALISTA</a:t>
          </a:r>
          <a:endParaRPr lang="es-CL"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2A2A93FC-2B32-4D20-9C5A-D69390AAE2A8}">
      <dgm:prSet phldrT="[Texto]" custT="1"/>
      <dgm:spPr/>
      <dgm:t>
        <a:bodyPr/>
        <a:lstStyle/>
        <a:p>
          <a:pPr>
            <a:buFont typeface="Wingdings" panose="05000000000000000000" pitchFamily="2" charset="2"/>
            <a:buChar char="§"/>
          </a:pPr>
          <a:r>
            <a:rPr lang="es-ES" altLang="es-ES" sz="1400" dirty="0">
              <a:solidFill>
                <a:schemeClr val="tx1"/>
              </a:solidFill>
              <a:latin typeface="Arial" panose="020B0604020202020204" pitchFamily="34" charset="0"/>
            </a:rPr>
            <a:t>Figura presidencial fuerte, el Presidente es el Jefe de Estado y el Jefe del Gobierno.</a:t>
          </a:r>
          <a:endParaRPr lang="es-CL" sz="1400" dirty="0"/>
        </a:p>
      </dgm:t>
    </dgm:pt>
    <dgm:pt modelId="{4534FB7E-A32C-47CB-93DB-973764AC7D24}" type="parTrans" cxnId="{B4C873BF-0E5A-4E57-8CE3-68E45DE09F73}">
      <dgm:prSet/>
      <dgm:spPr/>
      <dgm:t>
        <a:bodyPr/>
        <a:lstStyle/>
        <a:p>
          <a:endParaRPr lang="es-CL"/>
        </a:p>
      </dgm:t>
    </dgm:pt>
    <dgm:pt modelId="{14F76619-C2C5-478A-8F50-E7DCD434E8B3}" type="sibTrans" cxnId="{B4C873BF-0E5A-4E57-8CE3-68E45DE09F73}">
      <dgm:prSet/>
      <dgm:spPr/>
      <dgm:t>
        <a:bodyPr/>
        <a:lstStyle/>
        <a:p>
          <a:endParaRPr lang="es-CL"/>
        </a:p>
      </dgm:t>
    </dgm:pt>
    <dgm:pt modelId="{5260DAD1-902B-4064-B202-F2CAB260C393}">
      <dgm:prSet phldrT="[Texto]" custT="1"/>
      <dgm:spPr/>
      <dgm:t>
        <a:bodyPr/>
        <a:lstStyle/>
        <a:p>
          <a:pPr>
            <a:buFont typeface="Wingdings" panose="05000000000000000000" pitchFamily="2" charset="2"/>
            <a:buChar char="§"/>
          </a:pPr>
          <a:r>
            <a:rPr lang="es-ES" altLang="es-ES" sz="1400" dirty="0">
              <a:solidFill>
                <a:schemeClr val="tx1"/>
              </a:solidFill>
              <a:latin typeface="Arial" panose="020B0604020202020204" pitchFamily="34" charset="0"/>
            </a:rPr>
            <a:t>El Presidente ejerce durante un determinado periodo de tiempo y no puede ser removido como en los sistemas parlamentarios</a:t>
          </a:r>
          <a:endParaRPr lang="es-CL" sz="1400" dirty="0"/>
        </a:p>
      </dgm:t>
    </dgm:pt>
    <dgm:pt modelId="{F451CB2B-D5B2-4AF4-AF75-74685FF5D35A}" type="parTrans" cxnId="{DBFAA6B0-F8B2-44A7-8E25-59C22592CFE2}">
      <dgm:prSet/>
      <dgm:spPr/>
      <dgm:t>
        <a:bodyPr/>
        <a:lstStyle/>
        <a:p>
          <a:endParaRPr lang="es-CL"/>
        </a:p>
      </dgm:t>
    </dgm:pt>
    <dgm:pt modelId="{A1FD9092-4E35-4136-88ED-27E50E932107}" type="sibTrans" cxnId="{DBFAA6B0-F8B2-44A7-8E25-59C22592CFE2}">
      <dgm:prSet/>
      <dgm:spPr/>
      <dgm:t>
        <a:bodyPr/>
        <a:lstStyle/>
        <a:p>
          <a:endParaRPr lang="es-CL"/>
        </a:p>
      </dgm:t>
    </dgm:pt>
    <dgm:pt modelId="{0512BE0C-7B69-4959-9EA1-D179834C07C6}">
      <dgm:prSet custT="1"/>
      <dgm:spPr/>
      <dgm:t>
        <a:bodyPr/>
        <a:lstStyle/>
        <a:p>
          <a:r>
            <a:rPr lang="es-ES" altLang="es-ES" sz="1400" dirty="0">
              <a:solidFill>
                <a:schemeClr val="tx1"/>
              </a:solidFill>
              <a:latin typeface="Arial" panose="020B0604020202020204" pitchFamily="34" charset="0"/>
            </a:rPr>
            <a:t>El Presidente está facultado para nombrar y remover libremente a sus ministros.</a:t>
          </a:r>
        </a:p>
      </dgm:t>
    </dgm:pt>
    <dgm:pt modelId="{7C7D0376-6965-405C-B6CC-870467F9661F}" type="parTrans" cxnId="{2A8BEFE6-C81B-463E-A264-E39CB6CDB5F8}">
      <dgm:prSet/>
      <dgm:spPr/>
      <dgm:t>
        <a:bodyPr/>
        <a:lstStyle/>
        <a:p>
          <a:endParaRPr lang="es-CL"/>
        </a:p>
      </dgm:t>
    </dgm:pt>
    <dgm:pt modelId="{7A9242B9-7FAA-43D1-8257-817EA1D7145D}" type="sibTrans" cxnId="{2A8BEFE6-C81B-463E-A264-E39CB6CDB5F8}">
      <dgm:prSet/>
      <dgm:spPr/>
      <dgm:t>
        <a:bodyPr/>
        <a:lstStyle/>
        <a:p>
          <a:endParaRPr lang="es-CL"/>
        </a:p>
      </dgm:t>
    </dgm:pt>
    <dgm:pt modelId="{8B51691D-3A54-4B0B-A480-70F8072330C1}">
      <dgm:prSet custT="1"/>
      <dgm:spPr/>
      <dgm:t>
        <a:bodyPr/>
        <a:lstStyle/>
        <a:p>
          <a:r>
            <a:rPr lang="es-ES" altLang="es-ES" sz="1400" dirty="0">
              <a:solidFill>
                <a:schemeClr val="tx1"/>
              </a:solidFill>
              <a:latin typeface="Arial" panose="020B0604020202020204" pitchFamily="34" charset="0"/>
            </a:rPr>
            <a:t>Existe una clara separación entre el Poder Legislativo, Ejecutivo y Judicial.</a:t>
          </a:r>
        </a:p>
      </dgm:t>
    </dgm:pt>
    <dgm:pt modelId="{9E9C2870-013A-41FC-B234-A4B2F09D3BCE}" type="parTrans" cxnId="{A0680648-8906-4080-8FE4-FA6F0D092D21}">
      <dgm:prSet/>
      <dgm:spPr/>
      <dgm:t>
        <a:bodyPr/>
        <a:lstStyle/>
        <a:p>
          <a:endParaRPr lang="es-CL"/>
        </a:p>
      </dgm:t>
    </dgm:pt>
    <dgm:pt modelId="{00E16726-5944-4ADF-B7EB-57512DEBC224}" type="sibTrans" cxnId="{A0680648-8906-4080-8FE4-FA6F0D092D21}">
      <dgm:prSet/>
      <dgm:spPr/>
      <dgm:t>
        <a:bodyPr/>
        <a:lstStyle/>
        <a:p>
          <a:endParaRPr lang="es-CL"/>
        </a:p>
      </dgm:t>
    </dgm:pt>
    <dgm:pt modelId="{EF1EEC09-CCE5-44A8-A71B-3AA6B6C04F84}">
      <dgm:prSet custT="1"/>
      <dgm:spPr/>
      <dgm:t>
        <a:bodyPr/>
        <a:lstStyle/>
        <a:p>
          <a:r>
            <a:rPr lang="es-ES" altLang="es-ES" sz="1400" dirty="0">
              <a:solidFill>
                <a:schemeClr val="tx1"/>
              </a:solidFill>
              <a:latin typeface="Arial" panose="020B0604020202020204" pitchFamily="34" charset="0"/>
            </a:rPr>
            <a:t>Gabinete no rinde cuenta al congreso, sino que al Ejecutivo. </a:t>
          </a:r>
        </a:p>
      </dgm:t>
    </dgm:pt>
    <dgm:pt modelId="{23C0A024-3A0B-43DC-B709-13D3B291BD58}" type="parTrans" cxnId="{87D51575-F4CE-44F8-9088-2954DE32BCAB}">
      <dgm:prSet/>
      <dgm:spPr/>
      <dgm:t>
        <a:bodyPr/>
        <a:lstStyle/>
        <a:p>
          <a:endParaRPr lang="es-CL"/>
        </a:p>
      </dgm:t>
    </dgm:pt>
    <dgm:pt modelId="{4E237700-3D47-487E-A9B4-EA92F1850E81}" type="sibTrans" cxnId="{87D51575-F4CE-44F8-9088-2954DE32BCAB}">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187739">
        <dgm:presLayoutVars>
          <dgm:chPref val="3"/>
        </dgm:presLayoutVars>
      </dgm:prSet>
      <dgm:spPr/>
    </dgm:pt>
    <dgm:pt modelId="{2FFEDA19-D0AD-413E-89E8-29A022526650}" type="pres">
      <dgm:prSet presAssocID="{25E17671-9DFD-4515-9E4A-A32907A45A37}" presName="hierChild2" presStyleCnt="0"/>
      <dgm:spPr/>
    </dgm:pt>
    <dgm:pt modelId="{574ABCE5-2998-4962-9D74-06FAF632052F}" type="pres">
      <dgm:prSet presAssocID="{4534FB7E-A32C-47CB-93DB-973764AC7D24}" presName="Name10" presStyleLbl="parChTrans1D2" presStyleIdx="0" presStyleCnt="5"/>
      <dgm:spPr/>
    </dgm:pt>
    <dgm:pt modelId="{C2E82081-64DD-4B2C-9118-7E8E94735D72}" type="pres">
      <dgm:prSet presAssocID="{2A2A93FC-2B32-4D20-9C5A-D69390AAE2A8}" presName="hierRoot2" presStyleCnt="0"/>
      <dgm:spPr/>
    </dgm:pt>
    <dgm:pt modelId="{B8A465AE-6A9F-4604-8711-1E704A178289}" type="pres">
      <dgm:prSet presAssocID="{2A2A93FC-2B32-4D20-9C5A-D69390AAE2A8}" presName="composite2" presStyleCnt="0"/>
      <dgm:spPr/>
    </dgm:pt>
    <dgm:pt modelId="{CDFB5BC2-31AA-4EA2-8261-201D9CB2D0A3}" type="pres">
      <dgm:prSet presAssocID="{2A2A93FC-2B32-4D20-9C5A-D69390AAE2A8}" presName="background2" presStyleLbl="node2" presStyleIdx="0" presStyleCnt="5"/>
      <dgm:spPr/>
    </dgm:pt>
    <dgm:pt modelId="{9007D169-2E67-49A0-B3D2-F2FFD7D04D2A}" type="pres">
      <dgm:prSet presAssocID="{2A2A93FC-2B32-4D20-9C5A-D69390AAE2A8}" presName="text2" presStyleLbl="fgAcc2" presStyleIdx="0" presStyleCnt="5">
        <dgm:presLayoutVars>
          <dgm:chPref val="3"/>
        </dgm:presLayoutVars>
      </dgm:prSet>
      <dgm:spPr/>
    </dgm:pt>
    <dgm:pt modelId="{75DAA44B-CB24-40E5-AC74-AF1F8D090912}" type="pres">
      <dgm:prSet presAssocID="{2A2A93FC-2B32-4D20-9C5A-D69390AAE2A8}" presName="hierChild3" presStyleCnt="0"/>
      <dgm:spPr/>
    </dgm:pt>
    <dgm:pt modelId="{6AE3FFC7-1DE6-405C-9D49-D7CC74291D90}" type="pres">
      <dgm:prSet presAssocID="{F451CB2B-D5B2-4AF4-AF75-74685FF5D35A}" presName="Name10" presStyleLbl="parChTrans1D2" presStyleIdx="1" presStyleCnt="5"/>
      <dgm:spPr/>
    </dgm:pt>
    <dgm:pt modelId="{B8113C87-0F48-478E-8991-AC0DF5BC7445}" type="pres">
      <dgm:prSet presAssocID="{5260DAD1-902B-4064-B202-F2CAB260C393}" presName="hierRoot2" presStyleCnt="0"/>
      <dgm:spPr/>
    </dgm:pt>
    <dgm:pt modelId="{1C01A3FA-D232-4660-970D-E3679C9A6C47}" type="pres">
      <dgm:prSet presAssocID="{5260DAD1-902B-4064-B202-F2CAB260C393}" presName="composite2" presStyleCnt="0"/>
      <dgm:spPr/>
    </dgm:pt>
    <dgm:pt modelId="{2F375537-BC14-4007-B0F2-2D1D83DD1EA0}" type="pres">
      <dgm:prSet presAssocID="{5260DAD1-902B-4064-B202-F2CAB260C393}" presName="background2" presStyleLbl="node2" presStyleIdx="1" presStyleCnt="5"/>
      <dgm:spPr/>
    </dgm:pt>
    <dgm:pt modelId="{2361F6D9-3C82-4A59-A14F-DA56AB652DF7}" type="pres">
      <dgm:prSet presAssocID="{5260DAD1-902B-4064-B202-F2CAB260C393}" presName="text2" presStyleLbl="fgAcc2" presStyleIdx="1" presStyleCnt="5" custScaleY="122900">
        <dgm:presLayoutVars>
          <dgm:chPref val="3"/>
        </dgm:presLayoutVars>
      </dgm:prSet>
      <dgm:spPr/>
    </dgm:pt>
    <dgm:pt modelId="{53743CDF-C019-474F-8D82-1466C699C476}" type="pres">
      <dgm:prSet presAssocID="{5260DAD1-902B-4064-B202-F2CAB260C393}" presName="hierChild3" presStyleCnt="0"/>
      <dgm:spPr/>
    </dgm:pt>
    <dgm:pt modelId="{3A998E99-D10A-4643-A6E6-1D3BBE53BCEE}" type="pres">
      <dgm:prSet presAssocID="{7C7D0376-6965-405C-B6CC-870467F9661F}" presName="Name10" presStyleLbl="parChTrans1D2" presStyleIdx="2" presStyleCnt="5"/>
      <dgm:spPr/>
    </dgm:pt>
    <dgm:pt modelId="{A74D6CA6-5062-44FA-A84E-5A0591E8F05D}" type="pres">
      <dgm:prSet presAssocID="{0512BE0C-7B69-4959-9EA1-D179834C07C6}" presName="hierRoot2" presStyleCnt="0"/>
      <dgm:spPr/>
    </dgm:pt>
    <dgm:pt modelId="{7D6C6747-F22E-4988-AC14-DDDD80BC57D6}" type="pres">
      <dgm:prSet presAssocID="{0512BE0C-7B69-4959-9EA1-D179834C07C6}" presName="composite2" presStyleCnt="0"/>
      <dgm:spPr/>
    </dgm:pt>
    <dgm:pt modelId="{F3EE9AEA-BC76-4025-BBAB-36F652CF2660}" type="pres">
      <dgm:prSet presAssocID="{0512BE0C-7B69-4959-9EA1-D179834C07C6}" presName="background2" presStyleLbl="node2" presStyleIdx="2" presStyleCnt="5"/>
      <dgm:spPr/>
    </dgm:pt>
    <dgm:pt modelId="{EA99FACA-3F46-4491-9A60-7E2D67BDC0FE}" type="pres">
      <dgm:prSet presAssocID="{0512BE0C-7B69-4959-9EA1-D179834C07C6}" presName="text2" presStyleLbl="fgAcc2" presStyleIdx="2" presStyleCnt="5">
        <dgm:presLayoutVars>
          <dgm:chPref val="3"/>
        </dgm:presLayoutVars>
      </dgm:prSet>
      <dgm:spPr/>
    </dgm:pt>
    <dgm:pt modelId="{B587BD28-E76C-45E5-9EC9-EA202C8867BA}" type="pres">
      <dgm:prSet presAssocID="{0512BE0C-7B69-4959-9EA1-D179834C07C6}" presName="hierChild3" presStyleCnt="0"/>
      <dgm:spPr/>
    </dgm:pt>
    <dgm:pt modelId="{D7141CCA-9D40-4A8F-A0BC-C47D1A82BF38}" type="pres">
      <dgm:prSet presAssocID="{9E9C2870-013A-41FC-B234-A4B2F09D3BCE}" presName="Name10" presStyleLbl="parChTrans1D2" presStyleIdx="3" presStyleCnt="5"/>
      <dgm:spPr/>
    </dgm:pt>
    <dgm:pt modelId="{A246C17A-A6B0-44A2-8076-09D0CDCD4205}" type="pres">
      <dgm:prSet presAssocID="{8B51691D-3A54-4B0B-A480-70F8072330C1}" presName="hierRoot2" presStyleCnt="0"/>
      <dgm:spPr/>
    </dgm:pt>
    <dgm:pt modelId="{6B74B9C4-3768-4B1E-94D0-AD4A4ACA5FA9}" type="pres">
      <dgm:prSet presAssocID="{8B51691D-3A54-4B0B-A480-70F8072330C1}" presName="composite2" presStyleCnt="0"/>
      <dgm:spPr/>
    </dgm:pt>
    <dgm:pt modelId="{3B6227EA-1DA1-4826-87B5-E793838FCFBD}" type="pres">
      <dgm:prSet presAssocID="{8B51691D-3A54-4B0B-A480-70F8072330C1}" presName="background2" presStyleLbl="node2" presStyleIdx="3" presStyleCnt="5"/>
      <dgm:spPr/>
    </dgm:pt>
    <dgm:pt modelId="{4054BDA6-CF58-498C-8C79-6F4097662E9C}" type="pres">
      <dgm:prSet presAssocID="{8B51691D-3A54-4B0B-A480-70F8072330C1}" presName="text2" presStyleLbl="fgAcc2" presStyleIdx="3" presStyleCnt="5">
        <dgm:presLayoutVars>
          <dgm:chPref val="3"/>
        </dgm:presLayoutVars>
      </dgm:prSet>
      <dgm:spPr/>
    </dgm:pt>
    <dgm:pt modelId="{B19BF2BE-C0A7-4C78-B3B8-A9CBACDE92F8}" type="pres">
      <dgm:prSet presAssocID="{8B51691D-3A54-4B0B-A480-70F8072330C1}" presName="hierChild3" presStyleCnt="0"/>
      <dgm:spPr/>
    </dgm:pt>
    <dgm:pt modelId="{D6D6BC5B-FB1F-4985-A52A-0B92E2045860}" type="pres">
      <dgm:prSet presAssocID="{23C0A024-3A0B-43DC-B709-13D3B291BD58}" presName="Name10" presStyleLbl="parChTrans1D2" presStyleIdx="4" presStyleCnt="5"/>
      <dgm:spPr/>
    </dgm:pt>
    <dgm:pt modelId="{4CD22EC7-43F9-4561-B40E-866DF39AF3EA}" type="pres">
      <dgm:prSet presAssocID="{EF1EEC09-CCE5-44A8-A71B-3AA6B6C04F84}" presName="hierRoot2" presStyleCnt="0"/>
      <dgm:spPr/>
    </dgm:pt>
    <dgm:pt modelId="{EBF06162-2875-4CCE-9E2C-249B29985511}" type="pres">
      <dgm:prSet presAssocID="{EF1EEC09-CCE5-44A8-A71B-3AA6B6C04F84}" presName="composite2" presStyleCnt="0"/>
      <dgm:spPr/>
    </dgm:pt>
    <dgm:pt modelId="{E4037885-E84B-4033-8723-09471FA64ADF}" type="pres">
      <dgm:prSet presAssocID="{EF1EEC09-CCE5-44A8-A71B-3AA6B6C04F84}" presName="background2" presStyleLbl="node2" presStyleIdx="4" presStyleCnt="5"/>
      <dgm:spPr/>
    </dgm:pt>
    <dgm:pt modelId="{99D6ED9E-789F-4E71-ABCA-6DECF8DD403A}" type="pres">
      <dgm:prSet presAssocID="{EF1EEC09-CCE5-44A8-A71B-3AA6B6C04F84}" presName="text2" presStyleLbl="fgAcc2" presStyleIdx="4" presStyleCnt="5">
        <dgm:presLayoutVars>
          <dgm:chPref val="3"/>
        </dgm:presLayoutVars>
      </dgm:prSet>
      <dgm:spPr/>
    </dgm:pt>
    <dgm:pt modelId="{ED81DC4A-B901-4109-93F2-C8EE6BA7DD1A}" type="pres">
      <dgm:prSet presAssocID="{EF1EEC09-CCE5-44A8-A71B-3AA6B6C04F84}" presName="hierChild3" presStyleCnt="0"/>
      <dgm:spPr/>
    </dgm:pt>
  </dgm:ptLst>
  <dgm:cxnLst>
    <dgm:cxn modelId="{CFD5E45B-9030-4B40-A5A5-75FC2D0708F6}" type="presOf" srcId="{9E9C2870-013A-41FC-B234-A4B2F09D3BCE}" destId="{D7141CCA-9D40-4A8F-A0BC-C47D1A82BF38}"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2668BB44-D52A-477B-AA6C-726617A7296B}" type="presOf" srcId="{23C0A024-3A0B-43DC-B709-13D3B291BD58}" destId="{D6D6BC5B-FB1F-4985-A52A-0B92E2045860}" srcOrd="0" destOrd="0" presId="urn:microsoft.com/office/officeart/2005/8/layout/hierarchy1"/>
    <dgm:cxn modelId="{A0680648-8906-4080-8FE4-FA6F0D092D21}" srcId="{25E17671-9DFD-4515-9E4A-A32907A45A37}" destId="{8B51691D-3A54-4B0B-A480-70F8072330C1}" srcOrd="3" destOrd="0" parTransId="{9E9C2870-013A-41FC-B234-A4B2F09D3BCE}" sibTransId="{00E16726-5944-4ADF-B7EB-57512DEBC224}"/>
    <dgm:cxn modelId="{7CB6AF68-E183-4331-B96F-3DC77811AAD6}" type="presOf" srcId="{8B51691D-3A54-4B0B-A480-70F8072330C1}" destId="{4054BDA6-CF58-498C-8C79-6F4097662E9C}" srcOrd="0" destOrd="0" presId="urn:microsoft.com/office/officeart/2005/8/layout/hierarchy1"/>
    <dgm:cxn modelId="{1B80A56C-CF0A-41AE-A3D9-D54F8FC5BEAE}" type="presOf" srcId="{5260DAD1-902B-4064-B202-F2CAB260C393}" destId="{2361F6D9-3C82-4A59-A14F-DA56AB652DF7}" srcOrd="0" destOrd="0" presId="urn:microsoft.com/office/officeart/2005/8/layout/hierarchy1"/>
    <dgm:cxn modelId="{87D51575-F4CE-44F8-9088-2954DE32BCAB}" srcId="{25E17671-9DFD-4515-9E4A-A32907A45A37}" destId="{EF1EEC09-CCE5-44A8-A71B-3AA6B6C04F84}" srcOrd="4" destOrd="0" parTransId="{23C0A024-3A0B-43DC-B709-13D3B291BD58}" sibTransId="{4E237700-3D47-487E-A9B4-EA92F1850E81}"/>
    <dgm:cxn modelId="{FA334891-0FC0-4F79-9BFF-5187F93A8600}" type="presOf" srcId="{25E17671-9DFD-4515-9E4A-A32907A45A37}" destId="{544B026E-748C-4803-912B-92E133CF5374}" srcOrd="0" destOrd="0" presId="urn:microsoft.com/office/officeart/2005/8/layout/hierarchy1"/>
    <dgm:cxn modelId="{39F61C97-7DB1-4565-B2F9-E1C05B5D2FED}" type="presOf" srcId="{2A2A93FC-2B32-4D20-9C5A-D69390AAE2A8}" destId="{9007D169-2E67-49A0-B3D2-F2FFD7D04D2A}" srcOrd="0" destOrd="0" presId="urn:microsoft.com/office/officeart/2005/8/layout/hierarchy1"/>
    <dgm:cxn modelId="{3DD6E6A8-D906-4802-8E98-0B11BA508208}" type="presOf" srcId="{7C7D0376-6965-405C-B6CC-870467F9661F}" destId="{3A998E99-D10A-4643-A6E6-1D3BBE53BCEE}"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DBFAA6B0-F8B2-44A7-8E25-59C22592CFE2}" srcId="{25E17671-9DFD-4515-9E4A-A32907A45A37}" destId="{5260DAD1-902B-4064-B202-F2CAB260C393}" srcOrd="1" destOrd="0" parTransId="{F451CB2B-D5B2-4AF4-AF75-74685FF5D35A}" sibTransId="{A1FD9092-4E35-4136-88ED-27E50E932107}"/>
    <dgm:cxn modelId="{014B7DB5-9C10-40FE-AA8E-F46FDB200EBA}" type="presOf" srcId="{4534FB7E-A32C-47CB-93DB-973764AC7D24}" destId="{574ABCE5-2998-4962-9D74-06FAF632052F}" srcOrd="0" destOrd="0" presId="urn:microsoft.com/office/officeart/2005/8/layout/hierarchy1"/>
    <dgm:cxn modelId="{031E15B7-0679-427C-B1B6-A89700BAA0ED}" type="presOf" srcId="{0512BE0C-7B69-4959-9EA1-D179834C07C6}" destId="{EA99FACA-3F46-4491-9A60-7E2D67BDC0FE}" srcOrd="0" destOrd="0" presId="urn:microsoft.com/office/officeart/2005/8/layout/hierarchy1"/>
    <dgm:cxn modelId="{9083EBBB-C565-48EF-90E3-DB377D4C8B5C}" type="presOf" srcId="{F451CB2B-D5B2-4AF4-AF75-74685FF5D35A}" destId="{6AE3FFC7-1DE6-405C-9D49-D7CC74291D90}" srcOrd="0" destOrd="0" presId="urn:microsoft.com/office/officeart/2005/8/layout/hierarchy1"/>
    <dgm:cxn modelId="{B4C873BF-0E5A-4E57-8CE3-68E45DE09F73}" srcId="{25E17671-9DFD-4515-9E4A-A32907A45A37}" destId="{2A2A93FC-2B32-4D20-9C5A-D69390AAE2A8}" srcOrd="0" destOrd="0" parTransId="{4534FB7E-A32C-47CB-93DB-973764AC7D24}" sibTransId="{14F76619-C2C5-478A-8F50-E7DCD434E8B3}"/>
    <dgm:cxn modelId="{3E1349D5-C22F-412E-800E-A056AC9939F4}" type="presOf" srcId="{EF1EEC09-CCE5-44A8-A71B-3AA6B6C04F84}" destId="{99D6ED9E-789F-4E71-ABCA-6DECF8DD403A}" srcOrd="0" destOrd="0" presId="urn:microsoft.com/office/officeart/2005/8/layout/hierarchy1"/>
    <dgm:cxn modelId="{2A8BEFE6-C81B-463E-A264-E39CB6CDB5F8}" srcId="{25E17671-9DFD-4515-9E4A-A32907A45A37}" destId="{0512BE0C-7B69-4959-9EA1-D179834C07C6}" srcOrd="2" destOrd="0" parTransId="{7C7D0376-6965-405C-B6CC-870467F9661F}" sibTransId="{7A9242B9-7FAA-43D1-8257-817EA1D7145D}"/>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AB6E8962-BA7C-408D-9D80-48C70EDDFB1C}" type="presParOf" srcId="{2FFEDA19-D0AD-413E-89E8-29A022526650}" destId="{574ABCE5-2998-4962-9D74-06FAF632052F}" srcOrd="0" destOrd="0" presId="urn:microsoft.com/office/officeart/2005/8/layout/hierarchy1"/>
    <dgm:cxn modelId="{E9E8DD4E-3121-41DE-90D0-BF051B058B12}" type="presParOf" srcId="{2FFEDA19-D0AD-413E-89E8-29A022526650}" destId="{C2E82081-64DD-4B2C-9118-7E8E94735D72}" srcOrd="1" destOrd="0" presId="urn:microsoft.com/office/officeart/2005/8/layout/hierarchy1"/>
    <dgm:cxn modelId="{1F8D705A-C3A0-4526-ADEE-6578B8138891}" type="presParOf" srcId="{C2E82081-64DD-4B2C-9118-7E8E94735D72}" destId="{B8A465AE-6A9F-4604-8711-1E704A178289}" srcOrd="0" destOrd="0" presId="urn:microsoft.com/office/officeart/2005/8/layout/hierarchy1"/>
    <dgm:cxn modelId="{D6BD56AD-5DB4-4CE4-BBA3-4E14D3886C8E}" type="presParOf" srcId="{B8A465AE-6A9F-4604-8711-1E704A178289}" destId="{CDFB5BC2-31AA-4EA2-8261-201D9CB2D0A3}" srcOrd="0" destOrd="0" presId="urn:microsoft.com/office/officeart/2005/8/layout/hierarchy1"/>
    <dgm:cxn modelId="{BE540267-4022-4E98-8D36-C08632DC41F4}" type="presParOf" srcId="{B8A465AE-6A9F-4604-8711-1E704A178289}" destId="{9007D169-2E67-49A0-B3D2-F2FFD7D04D2A}" srcOrd="1" destOrd="0" presId="urn:microsoft.com/office/officeart/2005/8/layout/hierarchy1"/>
    <dgm:cxn modelId="{0A6A0D29-0FBE-4AA5-9871-3A12507220B6}" type="presParOf" srcId="{C2E82081-64DD-4B2C-9118-7E8E94735D72}" destId="{75DAA44B-CB24-40E5-AC74-AF1F8D090912}" srcOrd="1" destOrd="0" presId="urn:microsoft.com/office/officeart/2005/8/layout/hierarchy1"/>
    <dgm:cxn modelId="{6FAEEA5E-302C-48B3-A3C6-729FBA66D4BB}" type="presParOf" srcId="{2FFEDA19-D0AD-413E-89E8-29A022526650}" destId="{6AE3FFC7-1DE6-405C-9D49-D7CC74291D90}" srcOrd="2" destOrd="0" presId="urn:microsoft.com/office/officeart/2005/8/layout/hierarchy1"/>
    <dgm:cxn modelId="{0FC199F8-499F-475E-BB9A-7D157A2B2462}" type="presParOf" srcId="{2FFEDA19-D0AD-413E-89E8-29A022526650}" destId="{B8113C87-0F48-478E-8991-AC0DF5BC7445}" srcOrd="3" destOrd="0" presId="urn:microsoft.com/office/officeart/2005/8/layout/hierarchy1"/>
    <dgm:cxn modelId="{7C8569D2-1FEE-4B03-A276-C987D9315D68}" type="presParOf" srcId="{B8113C87-0F48-478E-8991-AC0DF5BC7445}" destId="{1C01A3FA-D232-4660-970D-E3679C9A6C47}" srcOrd="0" destOrd="0" presId="urn:microsoft.com/office/officeart/2005/8/layout/hierarchy1"/>
    <dgm:cxn modelId="{5E029B36-1072-4FCA-8447-DEBF51453649}" type="presParOf" srcId="{1C01A3FA-D232-4660-970D-E3679C9A6C47}" destId="{2F375537-BC14-4007-B0F2-2D1D83DD1EA0}" srcOrd="0" destOrd="0" presId="urn:microsoft.com/office/officeart/2005/8/layout/hierarchy1"/>
    <dgm:cxn modelId="{76D4A44C-5518-48FB-BA58-E2FB28EC577F}" type="presParOf" srcId="{1C01A3FA-D232-4660-970D-E3679C9A6C47}" destId="{2361F6D9-3C82-4A59-A14F-DA56AB652DF7}" srcOrd="1" destOrd="0" presId="urn:microsoft.com/office/officeart/2005/8/layout/hierarchy1"/>
    <dgm:cxn modelId="{F5D4795A-6871-42C2-967F-BFC171B273FC}" type="presParOf" srcId="{B8113C87-0F48-478E-8991-AC0DF5BC7445}" destId="{53743CDF-C019-474F-8D82-1466C699C476}" srcOrd="1" destOrd="0" presId="urn:microsoft.com/office/officeart/2005/8/layout/hierarchy1"/>
    <dgm:cxn modelId="{7F2604C5-D18D-4E7C-A003-331A0C56D96D}" type="presParOf" srcId="{2FFEDA19-D0AD-413E-89E8-29A022526650}" destId="{3A998E99-D10A-4643-A6E6-1D3BBE53BCEE}" srcOrd="4" destOrd="0" presId="urn:microsoft.com/office/officeart/2005/8/layout/hierarchy1"/>
    <dgm:cxn modelId="{D8BED82D-B786-44C0-8F73-C82050FB62AD}" type="presParOf" srcId="{2FFEDA19-D0AD-413E-89E8-29A022526650}" destId="{A74D6CA6-5062-44FA-A84E-5A0591E8F05D}" srcOrd="5" destOrd="0" presId="urn:microsoft.com/office/officeart/2005/8/layout/hierarchy1"/>
    <dgm:cxn modelId="{DB24C0E6-214F-4CFC-9B07-FA11851FAAF2}" type="presParOf" srcId="{A74D6CA6-5062-44FA-A84E-5A0591E8F05D}" destId="{7D6C6747-F22E-4988-AC14-DDDD80BC57D6}" srcOrd="0" destOrd="0" presId="urn:microsoft.com/office/officeart/2005/8/layout/hierarchy1"/>
    <dgm:cxn modelId="{B714EC0E-1285-43F6-A6DD-37D5FDEA2EFA}" type="presParOf" srcId="{7D6C6747-F22E-4988-AC14-DDDD80BC57D6}" destId="{F3EE9AEA-BC76-4025-BBAB-36F652CF2660}" srcOrd="0" destOrd="0" presId="urn:microsoft.com/office/officeart/2005/8/layout/hierarchy1"/>
    <dgm:cxn modelId="{9294034A-8D97-48B5-8FAA-CEB83ED3DFC9}" type="presParOf" srcId="{7D6C6747-F22E-4988-AC14-DDDD80BC57D6}" destId="{EA99FACA-3F46-4491-9A60-7E2D67BDC0FE}" srcOrd="1" destOrd="0" presId="urn:microsoft.com/office/officeart/2005/8/layout/hierarchy1"/>
    <dgm:cxn modelId="{623B4954-4FFF-4F87-AAF8-46C9926FCDF9}" type="presParOf" srcId="{A74D6CA6-5062-44FA-A84E-5A0591E8F05D}" destId="{B587BD28-E76C-45E5-9EC9-EA202C8867BA}" srcOrd="1" destOrd="0" presId="urn:microsoft.com/office/officeart/2005/8/layout/hierarchy1"/>
    <dgm:cxn modelId="{317C04AE-E7C6-461C-B915-F7A7E03E81BA}" type="presParOf" srcId="{2FFEDA19-D0AD-413E-89E8-29A022526650}" destId="{D7141CCA-9D40-4A8F-A0BC-C47D1A82BF38}" srcOrd="6" destOrd="0" presId="urn:microsoft.com/office/officeart/2005/8/layout/hierarchy1"/>
    <dgm:cxn modelId="{E81F42EC-24F9-437C-9A8E-0906CF16C26C}" type="presParOf" srcId="{2FFEDA19-D0AD-413E-89E8-29A022526650}" destId="{A246C17A-A6B0-44A2-8076-09D0CDCD4205}" srcOrd="7" destOrd="0" presId="urn:microsoft.com/office/officeart/2005/8/layout/hierarchy1"/>
    <dgm:cxn modelId="{CABD6DAC-78FE-43A5-8F18-DB0C4C8E2C6A}" type="presParOf" srcId="{A246C17A-A6B0-44A2-8076-09D0CDCD4205}" destId="{6B74B9C4-3768-4B1E-94D0-AD4A4ACA5FA9}" srcOrd="0" destOrd="0" presId="urn:microsoft.com/office/officeart/2005/8/layout/hierarchy1"/>
    <dgm:cxn modelId="{976953BC-3B48-4346-A4C5-B7BA4A373635}" type="presParOf" srcId="{6B74B9C4-3768-4B1E-94D0-AD4A4ACA5FA9}" destId="{3B6227EA-1DA1-4826-87B5-E793838FCFBD}" srcOrd="0" destOrd="0" presId="urn:microsoft.com/office/officeart/2005/8/layout/hierarchy1"/>
    <dgm:cxn modelId="{636CF122-EA76-4889-98B8-64D2CA08AFD8}" type="presParOf" srcId="{6B74B9C4-3768-4B1E-94D0-AD4A4ACA5FA9}" destId="{4054BDA6-CF58-498C-8C79-6F4097662E9C}" srcOrd="1" destOrd="0" presId="urn:microsoft.com/office/officeart/2005/8/layout/hierarchy1"/>
    <dgm:cxn modelId="{C3B680FD-C5A8-4149-87F7-92D91E58CB43}" type="presParOf" srcId="{A246C17A-A6B0-44A2-8076-09D0CDCD4205}" destId="{B19BF2BE-C0A7-4C78-B3B8-A9CBACDE92F8}" srcOrd="1" destOrd="0" presId="urn:microsoft.com/office/officeart/2005/8/layout/hierarchy1"/>
    <dgm:cxn modelId="{78AAD10D-81DE-42A9-AADA-1ADC4E713EC0}" type="presParOf" srcId="{2FFEDA19-D0AD-413E-89E8-29A022526650}" destId="{D6D6BC5B-FB1F-4985-A52A-0B92E2045860}" srcOrd="8" destOrd="0" presId="urn:microsoft.com/office/officeart/2005/8/layout/hierarchy1"/>
    <dgm:cxn modelId="{E5557D3B-49B3-457A-B5BF-139A5E3D0182}" type="presParOf" srcId="{2FFEDA19-D0AD-413E-89E8-29A022526650}" destId="{4CD22EC7-43F9-4561-B40E-866DF39AF3EA}" srcOrd="9" destOrd="0" presId="urn:microsoft.com/office/officeart/2005/8/layout/hierarchy1"/>
    <dgm:cxn modelId="{B9B5308F-3E04-4503-94F9-5FBE44ADCD16}" type="presParOf" srcId="{4CD22EC7-43F9-4561-B40E-866DF39AF3EA}" destId="{EBF06162-2875-4CCE-9E2C-249B29985511}" srcOrd="0" destOrd="0" presId="urn:microsoft.com/office/officeart/2005/8/layout/hierarchy1"/>
    <dgm:cxn modelId="{D3715AC8-C77F-4A91-BA3F-D88D79BD2DEC}" type="presParOf" srcId="{EBF06162-2875-4CCE-9E2C-249B29985511}" destId="{E4037885-E84B-4033-8723-09471FA64ADF}" srcOrd="0" destOrd="0" presId="urn:microsoft.com/office/officeart/2005/8/layout/hierarchy1"/>
    <dgm:cxn modelId="{64AA836A-467A-4F54-A8BD-8C6A95477511}" type="presParOf" srcId="{EBF06162-2875-4CCE-9E2C-249B29985511}" destId="{99D6ED9E-789F-4E71-ABCA-6DECF8DD403A}" srcOrd="1" destOrd="0" presId="urn:microsoft.com/office/officeart/2005/8/layout/hierarchy1"/>
    <dgm:cxn modelId="{18864576-2E95-4970-A4C6-A14BD6FF847B}" type="presParOf" srcId="{4CD22EC7-43F9-4561-B40E-866DF39AF3EA}" destId="{ED81DC4A-B901-4109-93F2-C8EE6BA7DD1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GOBIERNO PARLAMENTARISTA</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BFE292F6-CEF3-4B64-9F00-5CB50A7B7955}">
      <dgm:prSet custT="1"/>
      <dgm:spPr/>
      <dgm:t>
        <a:bodyPr/>
        <a:lstStyle/>
        <a:p>
          <a:pPr>
            <a:buFont typeface="Wingdings" panose="05000000000000000000" pitchFamily="2" charset="2"/>
            <a:buNone/>
          </a:pPr>
          <a:r>
            <a:rPr lang="es-ES" altLang="es-ES" sz="1800" dirty="0">
              <a:solidFill>
                <a:schemeClr val="tx1"/>
              </a:solidFill>
              <a:latin typeface="Arial" panose="020B0604020202020204" pitchFamily="34" charset="0"/>
              <a:cs typeface="Arial" panose="020B0604020202020204" pitchFamily="34" charset="0"/>
            </a:rPr>
            <a:t>Jefe de Estado (Monarca o Presidente), que ejerce labores de representación y protocolo. Jefe del Gobierno (Primer Ministro, Presidente de Gobierno, o Canciller), quien  es el encargado de dirigir la acción gubernamental.</a:t>
          </a:r>
          <a:endParaRPr lang="es-ES" altLang="es-ES" sz="1800" dirty="0">
            <a:latin typeface="Arial" panose="020B0604020202020204" pitchFamily="34" charset="0"/>
            <a:cs typeface="Arial" panose="020B0604020202020204" pitchFamily="34" charset="0"/>
          </a:endParaRPr>
        </a:p>
      </dgm:t>
    </dgm:pt>
    <dgm:pt modelId="{81E16AC4-87D3-4480-9E7E-94BC25564103}" type="parTrans" cxnId="{04E517E5-574F-41D2-8604-4088FA85E7DA}">
      <dgm:prSet/>
      <dgm:spPr/>
      <dgm:t>
        <a:bodyPr/>
        <a:lstStyle/>
        <a:p>
          <a:endParaRPr lang="es-CL"/>
        </a:p>
      </dgm:t>
    </dgm:pt>
    <dgm:pt modelId="{00463F9F-0296-456D-BA09-76268F273A85}" type="sibTrans" cxnId="{04E517E5-574F-41D2-8604-4088FA85E7DA}">
      <dgm:prSet/>
      <dgm:spPr/>
      <dgm:t>
        <a:bodyPr/>
        <a:lstStyle/>
        <a:p>
          <a:endParaRPr lang="es-CL"/>
        </a:p>
      </dgm:t>
    </dgm:pt>
    <dgm:pt modelId="{2E8E8F5C-AAD2-43E9-AA4B-E64A5C250CEF}">
      <dgm:prSet custT="1"/>
      <dgm:spPr/>
      <dgm:t>
        <a:bodyPr/>
        <a:lstStyle/>
        <a:p>
          <a:pPr>
            <a:buFont typeface="Wingdings" panose="05000000000000000000" pitchFamily="2" charset="2"/>
            <a:buNone/>
          </a:pPr>
          <a:r>
            <a:rPr lang="es-MX" sz="1800" dirty="0">
              <a:solidFill>
                <a:schemeClr val="tx1"/>
              </a:solidFill>
              <a:latin typeface="Arial" panose="020B0604020202020204" pitchFamily="34" charset="0"/>
              <a:cs typeface="Arial" panose="020B0604020202020204" pitchFamily="34" charset="0"/>
            </a:rPr>
            <a:t>Los miembros del gabinete (gobierno, poder ejecutivo) son también miembros del parlamento (poder legislativo).</a:t>
          </a:r>
        </a:p>
      </dgm:t>
    </dgm:pt>
    <dgm:pt modelId="{FBDD0AE0-E13D-4076-B269-C5967675CE89}" type="parTrans" cxnId="{5E32D8E2-C3E8-4CB6-B8E2-0E65602DD7AF}">
      <dgm:prSet/>
      <dgm:spPr/>
      <dgm:t>
        <a:bodyPr/>
        <a:lstStyle/>
        <a:p>
          <a:endParaRPr lang="es-CL"/>
        </a:p>
      </dgm:t>
    </dgm:pt>
    <dgm:pt modelId="{EE57A97D-AC89-466B-83BA-E4E9EA59F976}" type="sibTrans" cxnId="{5E32D8E2-C3E8-4CB6-B8E2-0E65602DD7AF}">
      <dgm:prSet/>
      <dgm:spPr/>
      <dgm:t>
        <a:bodyPr/>
        <a:lstStyle/>
        <a:p>
          <a:endParaRPr lang="es-CL"/>
        </a:p>
      </dgm:t>
    </dgm:pt>
    <dgm:pt modelId="{AEFB62B8-0673-4919-80B6-AC8C0DC87EFA}">
      <dgm:prSet custT="1"/>
      <dgm:spPr/>
      <dgm:t>
        <a:bodyPr/>
        <a:lstStyle/>
        <a:p>
          <a:r>
            <a:rPr lang="es-MX" sz="18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1800" dirty="0">
            <a:solidFill>
              <a:schemeClr val="tx1"/>
            </a:solidFill>
            <a:latin typeface="Arial" panose="020B0604020202020204" pitchFamily="34" charset="0"/>
            <a:cs typeface="Arial" panose="020B0604020202020204" pitchFamily="34" charset="0"/>
          </a:endParaRPr>
        </a:p>
      </dgm:t>
    </dgm:pt>
    <dgm:pt modelId="{BB4D1DD6-D4F6-4436-A4FF-311E08CE53A1}" type="parTrans" cxnId="{F087197D-05E0-4AFA-A602-BCC927D37119}">
      <dgm:prSet/>
      <dgm:spPr/>
      <dgm:t>
        <a:bodyPr/>
        <a:lstStyle/>
        <a:p>
          <a:endParaRPr lang="es-CL"/>
        </a:p>
      </dgm:t>
    </dgm:pt>
    <dgm:pt modelId="{ED211D61-AB67-48EB-ADF1-273888B3C93F}" type="sibTrans" cxnId="{F087197D-05E0-4AFA-A602-BCC927D37119}">
      <dgm:prSet/>
      <dgm:spPr/>
      <dgm:t>
        <a:bodyPr/>
        <a:lstStyle/>
        <a:p>
          <a:endParaRPr lang="es-CL"/>
        </a:p>
      </dgm:t>
    </dgm:pt>
    <dgm:pt modelId="{765CB8E2-58B6-4AC1-8BF4-3BB2C548B130}">
      <dgm:prSet custT="1"/>
      <dgm:spPr/>
      <dgm:t>
        <a:bodyPr/>
        <a:lstStyle/>
        <a:p>
          <a:r>
            <a:rPr lang="es-MX" sz="1800" dirty="0">
              <a:solidFill>
                <a:schemeClr val="tx1"/>
              </a:solidFill>
              <a:latin typeface="Arial" panose="020B0604020202020204" pitchFamily="34" charset="0"/>
              <a:cs typeface="Arial" panose="020B0604020202020204" pitchFamily="34" charset="0"/>
            </a:rPr>
            <a:t>En el gabinete existe una persona que tiene supremacía y a quien se suele denominar Primer Ministro. </a:t>
          </a:r>
        </a:p>
      </dgm:t>
    </dgm:pt>
    <dgm:pt modelId="{DD9681ED-D9C8-4F7C-8C02-F7182A8A2920}" type="parTrans" cxnId="{3A960026-2F9A-497B-A5A9-851727A71798}">
      <dgm:prSet/>
      <dgm:spPr/>
      <dgm:t>
        <a:bodyPr/>
        <a:lstStyle/>
        <a:p>
          <a:endParaRPr lang="es-CL"/>
        </a:p>
      </dgm:t>
    </dgm:pt>
    <dgm:pt modelId="{8634F48F-0553-436F-ACC3-B77BA6936D5F}" type="sibTrans" cxnId="{3A960026-2F9A-497B-A5A9-851727A71798}">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187739">
        <dgm:presLayoutVars>
          <dgm:chPref val="3"/>
        </dgm:presLayoutVars>
      </dgm:prSet>
      <dgm:spPr/>
    </dgm:pt>
    <dgm:pt modelId="{2FFEDA19-D0AD-413E-89E8-29A022526650}" type="pres">
      <dgm:prSet presAssocID="{25E17671-9DFD-4515-9E4A-A32907A45A37}" presName="hierChild2" presStyleCnt="0"/>
      <dgm:spPr/>
    </dgm:pt>
    <dgm:pt modelId="{32DF5EEC-6ED8-4AA7-8B78-09BDE1214720}" type="pres">
      <dgm:prSet presAssocID="{81E16AC4-87D3-4480-9E7E-94BC25564103}" presName="Name10" presStyleLbl="parChTrans1D2" presStyleIdx="0" presStyleCnt="4"/>
      <dgm:spPr/>
    </dgm:pt>
    <dgm:pt modelId="{890DF3D6-6306-4893-BE1A-45A180EAC0CC}" type="pres">
      <dgm:prSet presAssocID="{BFE292F6-CEF3-4B64-9F00-5CB50A7B7955}" presName="hierRoot2" presStyleCnt="0"/>
      <dgm:spPr/>
    </dgm:pt>
    <dgm:pt modelId="{35CB65C9-E881-4794-8806-F367AA1DEE36}" type="pres">
      <dgm:prSet presAssocID="{BFE292F6-CEF3-4B64-9F00-5CB50A7B7955}" presName="composite2" presStyleCnt="0"/>
      <dgm:spPr/>
    </dgm:pt>
    <dgm:pt modelId="{AE380476-C890-4B4E-9783-88F2E37E3977}" type="pres">
      <dgm:prSet presAssocID="{BFE292F6-CEF3-4B64-9F00-5CB50A7B7955}" presName="background2" presStyleLbl="node2" presStyleIdx="0" presStyleCnt="4"/>
      <dgm:spPr/>
    </dgm:pt>
    <dgm:pt modelId="{8BCBD794-EF82-43B6-96EC-C9D799B7F7FB}" type="pres">
      <dgm:prSet presAssocID="{BFE292F6-CEF3-4B64-9F00-5CB50A7B7955}" presName="text2" presStyleLbl="fgAcc2" presStyleIdx="0" presStyleCnt="4" custScaleX="117667" custScaleY="181042">
        <dgm:presLayoutVars>
          <dgm:chPref val="3"/>
        </dgm:presLayoutVars>
      </dgm:prSet>
      <dgm:spPr/>
    </dgm:pt>
    <dgm:pt modelId="{CD07592C-6981-4986-BDEF-8F814AD697AD}" type="pres">
      <dgm:prSet presAssocID="{BFE292F6-CEF3-4B64-9F00-5CB50A7B7955}" presName="hierChild3" presStyleCnt="0"/>
      <dgm:spPr/>
    </dgm:pt>
    <dgm:pt modelId="{DD5E2373-6FC2-4670-B55F-9A3663489C1F}" type="pres">
      <dgm:prSet presAssocID="{FBDD0AE0-E13D-4076-B269-C5967675CE89}" presName="Name10" presStyleLbl="parChTrans1D2" presStyleIdx="1" presStyleCnt="4"/>
      <dgm:spPr/>
    </dgm:pt>
    <dgm:pt modelId="{8BF5960F-0A49-4886-89B9-7A42F6C0A69A}" type="pres">
      <dgm:prSet presAssocID="{2E8E8F5C-AAD2-43E9-AA4B-E64A5C250CEF}" presName="hierRoot2" presStyleCnt="0"/>
      <dgm:spPr/>
    </dgm:pt>
    <dgm:pt modelId="{A8DDF5E9-8829-4527-91AE-1B19EE78197E}" type="pres">
      <dgm:prSet presAssocID="{2E8E8F5C-AAD2-43E9-AA4B-E64A5C250CEF}" presName="composite2" presStyleCnt="0"/>
      <dgm:spPr/>
    </dgm:pt>
    <dgm:pt modelId="{0A861C00-A4C2-45DF-AF12-B92B12689858}" type="pres">
      <dgm:prSet presAssocID="{2E8E8F5C-AAD2-43E9-AA4B-E64A5C250CEF}" presName="background2" presStyleLbl="node2" presStyleIdx="1" presStyleCnt="4"/>
      <dgm:spPr/>
    </dgm:pt>
    <dgm:pt modelId="{6B897E87-F910-4A45-A57C-BE74E4BBE236}" type="pres">
      <dgm:prSet presAssocID="{2E8E8F5C-AAD2-43E9-AA4B-E64A5C250CEF}" presName="text2" presStyleLbl="fgAcc2" presStyleIdx="1" presStyleCnt="4">
        <dgm:presLayoutVars>
          <dgm:chPref val="3"/>
        </dgm:presLayoutVars>
      </dgm:prSet>
      <dgm:spPr/>
    </dgm:pt>
    <dgm:pt modelId="{38A12D7B-2177-4F62-8BE9-5B6C7E97B599}" type="pres">
      <dgm:prSet presAssocID="{2E8E8F5C-AAD2-43E9-AA4B-E64A5C250CEF}" presName="hierChild3" presStyleCnt="0"/>
      <dgm:spPr/>
    </dgm:pt>
    <dgm:pt modelId="{CA2484EB-1F40-44CE-A603-F89FA1080BB0}" type="pres">
      <dgm:prSet presAssocID="{BB4D1DD6-D4F6-4436-A4FF-311E08CE53A1}" presName="Name10" presStyleLbl="parChTrans1D2" presStyleIdx="2" presStyleCnt="4"/>
      <dgm:spPr/>
    </dgm:pt>
    <dgm:pt modelId="{B0A6E069-5642-4FE1-8952-DFD7B8E3FBD3}" type="pres">
      <dgm:prSet presAssocID="{AEFB62B8-0673-4919-80B6-AC8C0DC87EFA}" presName="hierRoot2" presStyleCnt="0"/>
      <dgm:spPr/>
    </dgm:pt>
    <dgm:pt modelId="{6251E575-E3DB-495C-BF2F-E84995D062EA}" type="pres">
      <dgm:prSet presAssocID="{AEFB62B8-0673-4919-80B6-AC8C0DC87EFA}" presName="composite2" presStyleCnt="0"/>
      <dgm:spPr/>
    </dgm:pt>
    <dgm:pt modelId="{4C542A81-AC63-483E-8AAC-EB3261C61BC7}" type="pres">
      <dgm:prSet presAssocID="{AEFB62B8-0673-4919-80B6-AC8C0DC87EFA}" presName="background2" presStyleLbl="node2" presStyleIdx="2" presStyleCnt="4"/>
      <dgm:spPr/>
    </dgm:pt>
    <dgm:pt modelId="{8B137F76-CB29-4AD7-AAF3-F722FCCFAB9C}" type="pres">
      <dgm:prSet presAssocID="{AEFB62B8-0673-4919-80B6-AC8C0DC87EFA}" presName="text2" presStyleLbl="fgAcc2" presStyleIdx="2" presStyleCnt="4">
        <dgm:presLayoutVars>
          <dgm:chPref val="3"/>
        </dgm:presLayoutVars>
      </dgm:prSet>
      <dgm:spPr/>
    </dgm:pt>
    <dgm:pt modelId="{6C1E3B86-400C-4E63-8E7D-1BB02787F58C}" type="pres">
      <dgm:prSet presAssocID="{AEFB62B8-0673-4919-80B6-AC8C0DC87EFA}" presName="hierChild3" presStyleCnt="0"/>
      <dgm:spPr/>
    </dgm:pt>
    <dgm:pt modelId="{D44EF2BA-C500-41D6-9B4E-93E541D32B46}" type="pres">
      <dgm:prSet presAssocID="{DD9681ED-D9C8-4F7C-8C02-F7182A8A2920}" presName="Name10" presStyleLbl="parChTrans1D2" presStyleIdx="3" presStyleCnt="4"/>
      <dgm:spPr/>
    </dgm:pt>
    <dgm:pt modelId="{43302A9A-A329-4A25-8152-5A27DB25F45B}" type="pres">
      <dgm:prSet presAssocID="{765CB8E2-58B6-4AC1-8BF4-3BB2C548B130}" presName="hierRoot2" presStyleCnt="0"/>
      <dgm:spPr/>
    </dgm:pt>
    <dgm:pt modelId="{53D24D42-C24D-4706-8384-3B39552385FD}" type="pres">
      <dgm:prSet presAssocID="{765CB8E2-58B6-4AC1-8BF4-3BB2C548B130}" presName="composite2" presStyleCnt="0"/>
      <dgm:spPr/>
    </dgm:pt>
    <dgm:pt modelId="{F5324700-9C9C-41B0-9F4B-A7A2A37D3B9E}" type="pres">
      <dgm:prSet presAssocID="{765CB8E2-58B6-4AC1-8BF4-3BB2C548B130}" presName="background2" presStyleLbl="node2" presStyleIdx="3" presStyleCnt="4"/>
      <dgm:spPr/>
    </dgm:pt>
    <dgm:pt modelId="{1E23C12F-1CFD-4F0C-BA22-6AC63760759A}" type="pres">
      <dgm:prSet presAssocID="{765CB8E2-58B6-4AC1-8BF4-3BB2C548B130}" presName="text2" presStyleLbl="fgAcc2" presStyleIdx="3" presStyleCnt="4" custScaleY="128386">
        <dgm:presLayoutVars>
          <dgm:chPref val="3"/>
        </dgm:presLayoutVars>
      </dgm:prSet>
      <dgm:spPr/>
    </dgm:pt>
    <dgm:pt modelId="{F94FB84C-FDE3-409B-B4B7-85FB66A3B724}" type="pres">
      <dgm:prSet presAssocID="{765CB8E2-58B6-4AC1-8BF4-3BB2C548B130}" presName="hierChild3" presStyleCnt="0"/>
      <dgm:spPr/>
    </dgm:pt>
  </dgm:ptLst>
  <dgm:cxnLst>
    <dgm:cxn modelId="{3A960026-2F9A-497B-A5A9-851727A71798}" srcId="{25E17671-9DFD-4515-9E4A-A32907A45A37}" destId="{765CB8E2-58B6-4AC1-8BF4-3BB2C548B130}" srcOrd="3" destOrd="0" parTransId="{DD9681ED-D9C8-4F7C-8C02-F7182A8A2920}" sibTransId="{8634F48F-0553-436F-ACC3-B77BA6936D5F}"/>
    <dgm:cxn modelId="{B0150F41-B026-499F-B8C6-5C05B6084506}" type="presOf" srcId="{765CB8E2-58B6-4AC1-8BF4-3BB2C548B130}" destId="{1E23C12F-1CFD-4F0C-BA22-6AC63760759A}"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8B765D48-3A96-47EE-933D-EE2C59B4E558}" type="presOf" srcId="{DD9681ED-D9C8-4F7C-8C02-F7182A8A2920}" destId="{D44EF2BA-C500-41D6-9B4E-93E541D32B46}" srcOrd="0" destOrd="0" presId="urn:microsoft.com/office/officeart/2005/8/layout/hierarchy1"/>
    <dgm:cxn modelId="{D1B0676B-10DE-4CF6-B77D-23772C46CFA8}" type="presOf" srcId="{BB4D1DD6-D4F6-4436-A4FF-311E08CE53A1}" destId="{CA2484EB-1F40-44CE-A603-F89FA1080BB0}" srcOrd="0" destOrd="0" presId="urn:microsoft.com/office/officeart/2005/8/layout/hierarchy1"/>
    <dgm:cxn modelId="{EE17CB6C-9A7A-4E2D-9426-8EE2C21FFCA5}" type="presOf" srcId="{AEFB62B8-0673-4919-80B6-AC8C0DC87EFA}" destId="{8B137F76-CB29-4AD7-AAF3-F722FCCFAB9C}" srcOrd="0" destOrd="0" presId="urn:microsoft.com/office/officeart/2005/8/layout/hierarchy1"/>
    <dgm:cxn modelId="{A54DA650-8B33-4BCB-A74D-86E5B2557373}" type="presOf" srcId="{2E8E8F5C-AAD2-43E9-AA4B-E64A5C250CEF}" destId="{6B897E87-F910-4A45-A57C-BE74E4BBE236}" srcOrd="0" destOrd="0" presId="urn:microsoft.com/office/officeart/2005/8/layout/hierarchy1"/>
    <dgm:cxn modelId="{E20B1E77-7766-4A6E-9DF8-61E4E4873B72}" type="presOf" srcId="{FBDD0AE0-E13D-4076-B269-C5967675CE89}" destId="{DD5E2373-6FC2-4670-B55F-9A3663489C1F}" srcOrd="0" destOrd="0" presId="urn:microsoft.com/office/officeart/2005/8/layout/hierarchy1"/>
    <dgm:cxn modelId="{F087197D-05E0-4AFA-A602-BCC927D37119}" srcId="{25E17671-9DFD-4515-9E4A-A32907A45A37}" destId="{AEFB62B8-0673-4919-80B6-AC8C0DC87EFA}" srcOrd="2" destOrd="0" parTransId="{BB4D1DD6-D4F6-4436-A4FF-311E08CE53A1}" sibTransId="{ED211D61-AB67-48EB-ADF1-273888B3C93F}"/>
    <dgm:cxn modelId="{FA334891-0FC0-4F79-9BFF-5187F93A8600}" type="presOf" srcId="{25E17671-9DFD-4515-9E4A-A32907A45A37}" destId="{544B026E-748C-4803-912B-92E133CF5374}" srcOrd="0" destOrd="0" presId="urn:microsoft.com/office/officeart/2005/8/layout/hierarchy1"/>
    <dgm:cxn modelId="{C148AB9D-3704-4B79-91B9-BAF73F81E1C0}" type="presOf" srcId="{BFE292F6-CEF3-4B64-9F00-5CB50A7B7955}" destId="{8BCBD794-EF82-43B6-96EC-C9D799B7F7FB}" srcOrd="0" destOrd="0" presId="urn:microsoft.com/office/officeart/2005/8/layout/hierarchy1"/>
    <dgm:cxn modelId="{237C2BAD-7F56-41BA-95BE-E4D913205E77}" srcId="{9B49A352-BA6F-41F0-8175-E669FBF8DF08}" destId="{25E17671-9DFD-4515-9E4A-A32907A45A37}" srcOrd="0" destOrd="0" parTransId="{B0521EA4-75B5-40C7-B432-2F06F17B7FD8}" sibTransId="{09DB65BA-0CF9-4725-B8B2-BFF17B71BC3F}"/>
    <dgm:cxn modelId="{CAC5BBBF-C14B-4427-A3E8-1BA09F5BA045}" type="presOf" srcId="{81E16AC4-87D3-4480-9E7E-94BC25564103}" destId="{32DF5EEC-6ED8-4AA7-8B78-09BDE1214720}" srcOrd="0" destOrd="0" presId="urn:microsoft.com/office/officeart/2005/8/layout/hierarchy1"/>
    <dgm:cxn modelId="{5E32D8E2-C3E8-4CB6-B8E2-0E65602DD7AF}" srcId="{25E17671-9DFD-4515-9E4A-A32907A45A37}" destId="{2E8E8F5C-AAD2-43E9-AA4B-E64A5C250CEF}" srcOrd="1" destOrd="0" parTransId="{FBDD0AE0-E13D-4076-B269-C5967675CE89}" sibTransId="{EE57A97D-AC89-466B-83BA-E4E9EA59F976}"/>
    <dgm:cxn modelId="{04E517E5-574F-41D2-8604-4088FA85E7DA}" srcId="{25E17671-9DFD-4515-9E4A-A32907A45A37}" destId="{BFE292F6-CEF3-4B64-9F00-5CB50A7B7955}" srcOrd="0" destOrd="0" parTransId="{81E16AC4-87D3-4480-9E7E-94BC25564103}" sibTransId="{00463F9F-0296-456D-BA09-76268F273A85}"/>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3F6373F7-BEFB-48D0-91D3-98CFD8C87175}" type="presParOf" srcId="{2FFEDA19-D0AD-413E-89E8-29A022526650}" destId="{32DF5EEC-6ED8-4AA7-8B78-09BDE1214720}" srcOrd="0" destOrd="0" presId="urn:microsoft.com/office/officeart/2005/8/layout/hierarchy1"/>
    <dgm:cxn modelId="{751E3480-7659-463D-9753-A35E1085C838}" type="presParOf" srcId="{2FFEDA19-D0AD-413E-89E8-29A022526650}" destId="{890DF3D6-6306-4893-BE1A-45A180EAC0CC}" srcOrd="1" destOrd="0" presId="urn:microsoft.com/office/officeart/2005/8/layout/hierarchy1"/>
    <dgm:cxn modelId="{0671902C-36AB-4592-8075-21B706B0DA3B}" type="presParOf" srcId="{890DF3D6-6306-4893-BE1A-45A180EAC0CC}" destId="{35CB65C9-E881-4794-8806-F367AA1DEE36}" srcOrd="0" destOrd="0" presId="urn:microsoft.com/office/officeart/2005/8/layout/hierarchy1"/>
    <dgm:cxn modelId="{32FD5A10-130E-468B-8DE7-4172C44DCE3A}" type="presParOf" srcId="{35CB65C9-E881-4794-8806-F367AA1DEE36}" destId="{AE380476-C890-4B4E-9783-88F2E37E3977}" srcOrd="0" destOrd="0" presId="urn:microsoft.com/office/officeart/2005/8/layout/hierarchy1"/>
    <dgm:cxn modelId="{6F459163-FE10-4547-AA5C-26F9C0D9BDD1}" type="presParOf" srcId="{35CB65C9-E881-4794-8806-F367AA1DEE36}" destId="{8BCBD794-EF82-43B6-96EC-C9D799B7F7FB}" srcOrd="1" destOrd="0" presId="urn:microsoft.com/office/officeart/2005/8/layout/hierarchy1"/>
    <dgm:cxn modelId="{8ED1C234-0AF6-4237-B86B-9738B0A3BBF3}" type="presParOf" srcId="{890DF3D6-6306-4893-BE1A-45A180EAC0CC}" destId="{CD07592C-6981-4986-BDEF-8F814AD697AD}" srcOrd="1" destOrd="0" presId="urn:microsoft.com/office/officeart/2005/8/layout/hierarchy1"/>
    <dgm:cxn modelId="{F7290531-DC5E-48F4-81AA-CEA689E5E8DB}" type="presParOf" srcId="{2FFEDA19-D0AD-413E-89E8-29A022526650}" destId="{DD5E2373-6FC2-4670-B55F-9A3663489C1F}" srcOrd="2" destOrd="0" presId="urn:microsoft.com/office/officeart/2005/8/layout/hierarchy1"/>
    <dgm:cxn modelId="{35004715-18EA-4689-BE04-9BD7E015862B}" type="presParOf" srcId="{2FFEDA19-D0AD-413E-89E8-29A022526650}" destId="{8BF5960F-0A49-4886-89B9-7A42F6C0A69A}" srcOrd="3" destOrd="0" presId="urn:microsoft.com/office/officeart/2005/8/layout/hierarchy1"/>
    <dgm:cxn modelId="{71508083-1B74-4E4F-A462-F5E88EF22080}" type="presParOf" srcId="{8BF5960F-0A49-4886-89B9-7A42F6C0A69A}" destId="{A8DDF5E9-8829-4527-91AE-1B19EE78197E}" srcOrd="0" destOrd="0" presId="urn:microsoft.com/office/officeart/2005/8/layout/hierarchy1"/>
    <dgm:cxn modelId="{63086DE0-385C-48A3-8E03-30CE18DF6345}" type="presParOf" srcId="{A8DDF5E9-8829-4527-91AE-1B19EE78197E}" destId="{0A861C00-A4C2-45DF-AF12-B92B12689858}" srcOrd="0" destOrd="0" presId="urn:microsoft.com/office/officeart/2005/8/layout/hierarchy1"/>
    <dgm:cxn modelId="{7687C62A-7919-49ED-99C9-52F6B9A14772}" type="presParOf" srcId="{A8DDF5E9-8829-4527-91AE-1B19EE78197E}" destId="{6B897E87-F910-4A45-A57C-BE74E4BBE236}" srcOrd="1" destOrd="0" presId="urn:microsoft.com/office/officeart/2005/8/layout/hierarchy1"/>
    <dgm:cxn modelId="{04CCC22F-7EE0-4041-B05E-3A405A797EE4}" type="presParOf" srcId="{8BF5960F-0A49-4886-89B9-7A42F6C0A69A}" destId="{38A12D7B-2177-4F62-8BE9-5B6C7E97B599}" srcOrd="1" destOrd="0" presId="urn:microsoft.com/office/officeart/2005/8/layout/hierarchy1"/>
    <dgm:cxn modelId="{23145DA7-3E0B-4DE6-A910-0956D95B3D94}" type="presParOf" srcId="{2FFEDA19-D0AD-413E-89E8-29A022526650}" destId="{CA2484EB-1F40-44CE-A603-F89FA1080BB0}" srcOrd="4" destOrd="0" presId="urn:microsoft.com/office/officeart/2005/8/layout/hierarchy1"/>
    <dgm:cxn modelId="{2F0C54C7-A9B1-4271-8D50-AC09DD43ABD3}" type="presParOf" srcId="{2FFEDA19-D0AD-413E-89E8-29A022526650}" destId="{B0A6E069-5642-4FE1-8952-DFD7B8E3FBD3}" srcOrd="5" destOrd="0" presId="urn:microsoft.com/office/officeart/2005/8/layout/hierarchy1"/>
    <dgm:cxn modelId="{9BBDEB3A-63CD-441E-B053-425F17B75DCB}" type="presParOf" srcId="{B0A6E069-5642-4FE1-8952-DFD7B8E3FBD3}" destId="{6251E575-E3DB-495C-BF2F-E84995D062EA}" srcOrd="0" destOrd="0" presId="urn:microsoft.com/office/officeart/2005/8/layout/hierarchy1"/>
    <dgm:cxn modelId="{D4B9A533-A726-401F-A37D-67B020BE19FF}" type="presParOf" srcId="{6251E575-E3DB-495C-BF2F-E84995D062EA}" destId="{4C542A81-AC63-483E-8AAC-EB3261C61BC7}" srcOrd="0" destOrd="0" presId="urn:microsoft.com/office/officeart/2005/8/layout/hierarchy1"/>
    <dgm:cxn modelId="{228618F2-F621-4192-9E93-A53B5B873138}" type="presParOf" srcId="{6251E575-E3DB-495C-BF2F-E84995D062EA}" destId="{8B137F76-CB29-4AD7-AAF3-F722FCCFAB9C}" srcOrd="1" destOrd="0" presId="urn:microsoft.com/office/officeart/2005/8/layout/hierarchy1"/>
    <dgm:cxn modelId="{9B8D1831-EA94-4D85-A024-6515E24E4534}" type="presParOf" srcId="{B0A6E069-5642-4FE1-8952-DFD7B8E3FBD3}" destId="{6C1E3B86-400C-4E63-8E7D-1BB02787F58C}" srcOrd="1" destOrd="0" presId="urn:microsoft.com/office/officeart/2005/8/layout/hierarchy1"/>
    <dgm:cxn modelId="{A715108C-1E76-4718-9C29-C402E70DCB90}" type="presParOf" srcId="{2FFEDA19-D0AD-413E-89E8-29A022526650}" destId="{D44EF2BA-C500-41D6-9B4E-93E541D32B46}" srcOrd="6" destOrd="0" presId="urn:microsoft.com/office/officeart/2005/8/layout/hierarchy1"/>
    <dgm:cxn modelId="{E46DE5A5-F4A8-418F-9F42-601485D3B70D}" type="presParOf" srcId="{2FFEDA19-D0AD-413E-89E8-29A022526650}" destId="{43302A9A-A329-4A25-8152-5A27DB25F45B}" srcOrd="7" destOrd="0" presId="urn:microsoft.com/office/officeart/2005/8/layout/hierarchy1"/>
    <dgm:cxn modelId="{CEA10D09-3A61-44BC-8569-066BF23C5201}" type="presParOf" srcId="{43302A9A-A329-4A25-8152-5A27DB25F45B}" destId="{53D24D42-C24D-4706-8384-3B39552385FD}" srcOrd="0" destOrd="0" presId="urn:microsoft.com/office/officeart/2005/8/layout/hierarchy1"/>
    <dgm:cxn modelId="{7CFDB545-5C42-4371-8C04-D5FA3CC2B941}" type="presParOf" srcId="{53D24D42-C24D-4706-8384-3B39552385FD}" destId="{F5324700-9C9C-41B0-9F4B-A7A2A37D3B9E}" srcOrd="0" destOrd="0" presId="urn:microsoft.com/office/officeart/2005/8/layout/hierarchy1"/>
    <dgm:cxn modelId="{5FB455F1-2A5D-4654-AFE9-E277BEAEEAFA}" type="presParOf" srcId="{53D24D42-C24D-4706-8384-3B39552385FD}" destId="{1E23C12F-1CFD-4F0C-BA22-6AC63760759A}" srcOrd="1" destOrd="0" presId="urn:microsoft.com/office/officeart/2005/8/layout/hierarchy1"/>
    <dgm:cxn modelId="{2CCBC714-7AA5-4A6A-A505-FDC78E34CF68}" type="presParOf" srcId="{43302A9A-A329-4A25-8152-5A27DB25F45B}" destId="{F94FB84C-FDE3-409B-B4B7-85FB66A3B7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B49A352-BA6F-41F0-8175-E669FBF8DF0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25E17671-9DFD-4515-9E4A-A32907A45A37}">
      <dgm:prSet phldrT="[Texto]" custT="1"/>
      <dgm:spPr/>
      <dgm:t>
        <a:bodyPr/>
        <a:lstStyle/>
        <a:p>
          <a:r>
            <a:rPr lang="es-MX" sz="2800" dirty="0">
              <a:latin typeface="Arial" panose="020B0604020202020204" pitchFamily="34" charset="0"/>
              <a:cs typeface="Arial" panose="020B0604020202020204" pitchFamily="34" charset="0"/>
            </a:rPr>
            <a:t>GOBIERNO PARLAMENTARISTA</a:t>
          </a:r>
          <a:endParaRPr lang="es-CL" sz="2800" dirty="0">
            <a:latin typeface="Arial" panose="020B0604020202020204" pitchFamily="34" charset="0"/>
            <a:cs typeface="Arial" panose="020B0604020202020204" pitchFamily="34" charset="0"/>
          </a:endParaRPr>
        </a:p>
      </dgm:t>
    </dgm:pt>
    <dgm:pt modelId="{B0521EA4-75B5-40C7-B432-2F06F17B7FD8}" type="parTrans" cxnId="{237C2BAD-7F56-41BA-95BE-E4D913205E77}">
      <dgm:prSet/>
      <dgm:spPr/>
      <dgm:t>
        <a:bodyPr/>
        <a:lstStyle/>
        <a:p>
          <a:endParaRPr lang="es-CL"/>
        </a:p>
      </dgm:t>
    </dgm:pt>
    <dgm:pt modelId="{09DB65BA-0CF9-4725-B8B2-BFF17B71BC3F}" type="sibTrans" cxnId="{237C2BAD-7F56-41BA-95BE-E4D913205E77}">
      <dgm:prSet/>
      <dgm:spPr/>
      <dgm:t>
        <a:bodyPr/>
        <a:lstStyle/>
        <a:p>
          <a:endParaRPr lang="es-CL"/>
        </a:p>
      </dgm:t>
    </dgm:pt>
    <dgm:pt modelId="{F0E28F5F-8D74-4BC6-852D-40EA2C309759}">
      <dgm:prSet custT="1"/>
      <dgm:spPr/>
      <dgm:t>
        <a:bodyPr/>
        <a:lstStyle/>
        <a:p>
          <a:r>
            <a:rPr lang="es-ES" altLang="es-ES" sz="1800" dirty="0">
              <a:solidFill>
                <a:schemeClr val="tx1"/>
              </a:solidFill>
              <a:latin typeface="Arial" panose="020B0604020202020204" pitchFamily="34" charset="0"/>
              <a:cs typeface="Arial" panose="020B0604020202020204" pitchFamily="34" charset="0"/>
            </a:rPr>
            <a:t>El gobierno depende de la confianza del parlamento</a:t>
          </a:r>
          <a:r>
            <a:rPr lang="es-ES" altLang="es-ES" sz="1200" dirty="0">
              <a:solidFill>
                <a:schemeClr val="tx1"/>
              </a:solidFill>
              <a:latin typeface="Arial" panose="020B0604020202020204" pitchFamily="34" charset="0"/>
            </a:rPr>
            <a:t>.</a:t>
          </a:r>
        </a:p>
      </dgm:t>
    </dgm:pt>
    <dgm:pt modelId="{ADEA118B-CAD5-4694-AAC4-CC0566B4303F}" type="parTrans" cxnId="{FC0463D3-022C-4492-AFC6-2790DFF7AA56}">
      <dgm:prSet/>
      <dgm:spPr/>
      <dgm:t>
        <a:bodyPr/>
        <a:lstStyle/>
        <a:p>
          <a:endParaRPr lang="es-CL"/>
        </a:p>
      </dgm:t>
    </dgm:pt>
    <dgm:pt modelId="{62E9A363-FD87-48AD-933B-738996FAF7A4}" type="sibTrans" cxnId="{FC0463D3-022C-4492-AFC6-2790DFF7AA56}">
      <dgm:prSet/>
      <dgm:spPr/>
      <dgm:t>
        <a:bodyPr/>
        <a:lstStyle/>
        <a:p>
          <a:endParaRPr lang="es-CL"/>
        </a:p>
      </dgm:t>
    </dgm:pt>
    <dgm:pt modelId="{7E09081B-BB2E-474F-98AF-5B4AAED024A4}">
      <dgm:prSet custT="1"/>
      <dgm:spPr/>
      <dgm:t>
        <a:bodyPr/>
        <a:lstStyle/>
        <a:p>
          <a:r>
            <a:rPr lang="es-MX" sz="18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CL" sz="1800" dirty="0"/>
        </a:p>
      </dgm:t>
    </dgm:pt>
    <dgm:pt modelId="{6324B6B4-2A04-41C5-BCD1-3C2B49E06793}" type="parTrans" cxnId="{7C76BDA5-CDE9-41EA-8761-50EAF4BF54A3}">
      <dgm:prSet/>
      <dgm:spPr/>
      <dgm:t>
        <a:bodyPr/>
        <a:lstStyle/>
        <a:p>
          <a:endParaRPr lang="es-CL"/>
        </a:p>
      </dgm:t>
    </dgm:pt>
    <dgm:pt modelId="{34B077E5-7C9F-493A-9F90-39BEFBD57450}" type="sibTrans" cxnId="{7C76BDA5-CDE9-41EA-8761-50EAF4BF54A3}">
      <dgm:prSet/>
      <dgm:spPr/>
      <dgm:t>
        <a:bodyPr/>
        <a:lstStyle/>
        <a:p>
          <a:endParaRPr lang="es-CL"/>
        </a:p>
      </dgm:t>
    </dgm:pt>
    <dgm:pt modelId="{4364B29E-29EE-4367-B648-781B28CBA044}">
      <dgm:prSet custT="1"/>
      <dgm:spPr/>
      <dgm:t>
        <a:bodyPr/>
        <a:lstStyle/>
        <a:p>
          <a:r>
            <a:rPr lang="es-MX" sz="1800" dirty="0">
              <a:solidFill>
                <a:schemeClr val="tx1"/>
              </a:solidFill>
              <a:latin typeface="Arial" panose="020B0604020202020204" pitchFamily="34" charset="0"/>
              <a:cs typeface="Arial" panose="020B0604020202020204" pitchFamily="34" charset="0"/>
            </a:rPr>
            <a:t>Existe un control mutuo entre el Parlamento y el Gobierno:</a:t>
          </a:r>
        </a:p>
      </dgm:t>
    </dgm:pt>
    <dgm:pt modelId="{DBE67B45-004B-482D-9C06-3AC76C740A71}" type="parTrans" cxnId="{017219A0-7A19-4062-AA66-FF0CB2D4F9CA}">
      <dgm:prSet/>
      <dgm:spPr/>
      <dgm:t>
        <a:bodyPr/>
        <a:lstStyle/>
        <a:p>
          <a:endParaRPr lang="es-CL"/>
        </a:p>
      </dgm:t>
    </dgm:pt>
    <dgm:pt modelId="{10A53FB2-0322-4F3D-B27C-974CF37176D7}" type="sibTrans" cxnId="{017219A0-7A19-4062-AA66-FF0CB2D4F9CA}">
      <dgm:prSet/>
      <dgm:spPr/>
      <dgm:t>
        <a:bodyPr/>
        <a:lstStyle/>
        <a:p>
          <a:endParaRPr lang="es-CL"/>
        </a:p>
      </dgm:t>
    </dgm:pt>
    <dgm:pt modelId="{83FAA452-5AE3-45F5-BD25-59F3958AAC12}">
      <dgm:prSet custT="1"/>
      <dgm:spPr/>
      <dgm:t>
        <a:bodyPr/>
        <a:lstStyle/>
        <a:p>
          <a:r>
            <a:rPr lang="es-MX" altLang="es-ES" sz="1800" dirty="0">
              <a:solidFill>
                <a:schemeClr val="tx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800" dirty="0"/>
        </a:p>
      </dgm:t>
    </dgm:pt>
    <dgm:pt modelId="{BF46E75B-A708-43DB-8E40-7C5DB3638158}" type="parTrans" cxnId="{01B3A39F-9BA2-48DB-958C-6A97671685DE}">
      <dgm:prSet/>
      <dgm:spPr/>
      <dgm:t>
        <a:bodyPr/>
        <a:lstStyle/>
        <a:p>
          <a:endParaRPr lang="es-CL"/>
        </a:p>
      </dgm:t>
    </dgm:pt>
    <dgm:pt modelId="{446901CD-2C9D-42DA-B5C6-009F6990326B}" type="sibTrans" cxnId="{01B3A39F-9BA2-48DB-958C-6A97671685DE}">
      <dgm:prSet/>
      <dgm:spPr/>
      <dgm:t>
        <a:bodyPr/>
        <a:lstStyle/>
        <a:p>
          <a:endParaRPr lang="es-CL"/>
        </a:p>
      </dgm:t>
    </dgm:pt>
    <dgm:pt modelId="{2BECF959-BC2E-4EA6-9856-32BFEE28ACA8}">
      <dgm:prSet custT="1"/>
      <dgm:spPr/>
      <dgm:t>
        <a:bodyPr/>
        <a:lstStyle/>
        <a:p>
          <a:r>
            <a:rPr lang="es-MX" altLang="es-ES" sz="1800" dirty="0">
              <a:solidFill>
                <a:schemeClr val="tx1"/>
              </a:solidFill>
              <a:latin typeface="Arial" panose="020B0604020202020204" pitchFamily="34" charset="0"/>
              <a:cs typeface="Arial" panose="020B0604020202020204" pitchFamily="34" charset="0"/>
            </a:rPr>
            <a:t>El ejecutivo le puede solicitar al Jefe de Estado la disolución de una de las cámaras </a:t>
          </a:r>
          <a:endParaRPr lang="es-ES" altLang="es-ES" sz="1800" dirty="0">
            <a:solidFill>
              <a:schemeClr val="tx1"/>
            </a:solidFill>
            <a:latin typeface="Arial" panose="020B0604020202020204" pitchFamily="34" charset="0"/>
            <a:cs typeface="Arial" panose="020B0604020202020204" pitchFamily="34" charset="0"/>
          </a:endParaRPr>
        </a:p>
      </dgm:t>
    </dgm:pt>
    <dgm:pt modelId="{7B541105-C3E7-4231-BE96-76AB0AF7D7AC}" type="parTrans" cxnId="{F741E246-6D1E-48E5-8875-D178F13A02FB}">
      <dgm:prSet/>
      <dgm:spPr/>
      <dgm:t>
        <a:bodyPr/>
        <a:lstStyle/>
        <a:p>
          <a:endParaRPr lang="es-CL"/>
        </a:p>
      </dgm:t>
    </dgm:pt>
    <dgm:pt modelId="{F9E537C4-5E8B-4FF9-B311-CD694CBBA15F}" type="sibTrans" cxnId="{F741E246-6D1E-48E5-8875-D178F13A02FB}">
      <dgm:prSet/>
      <dgm:spPr/>
      <dgm:t>
        <a:bodyPr/>
        <a:lstStyle/>
        <a:p>
          <a:endParaRPr lang="es-CL"/>
        </a:p>
      </dgm:t>
    </dgm:pt>
    <dgm:pt modelId="{AD7C2D0B-B606-45CA-94E5-DEF1747DB8A9}" type="pres">
      <dgm:prSet presAssocID="{9B49A352-BA6F-41F0-8175-E669FBF8DF08}" presName="hierChild1" presStyleCnt="0">
        <dgm:presLayoutVars>
          <dgm:chPref val="1"/>
          <dgm:dir/>
          <dgm:animOne val="branch"/>
          <dgm:animLvl val="lvl"/>
          <dgm:resizeHandles/>
        </dgm:presLayoutVars>
      </dgm:prSet>
      <dgm:spPr/>
    </dgm:pt>
    <dgm:pt modelId="{143D021A-462E-4370-8112-700578155FC1}" type="pres">
      <dgm:prSet presAssocID="{25E17671-9DFD-4515-9E4A-A32907A45A37}" presName="hierRoot1" presStyleCnt="0"/>
      <dgm:spPr/>
    </dgm:pt>
    <dgm:pt modelId="{339FAC1E-84A2-4509-BB7B-DCC8D2329828}" type="pres">
      <dgm:prSet presAssocID="{25E17671-9DFD-4515-9E4A-A32907A45A37}" presName="composite" presStyleCnt="0"/>
      <dgm:spPr/>
    </dgm:pt>
    <dgm:pt modelId="{554EBE4D-23F5-4B89-9343-BEFE756798EA}" type="pres">
      <dgm:prSet presAssocID="{25E17671-9DFD-4515-9E4A-A32907A45A37}" presName="background" presStyleLbl="node0" presStyleIdx="0" presStyleCnt="1"/>
      <dgm:spPr/>
    </dgm:pt>
    <dgm:pt modelId="{544B026E-748C-4803-912B-92E133CF5374}" type="pres">
      <dgm:prSet presAssocID="{25E17671-9DFD-4515-9E4A-A32907A45A37}" presName="text" presStyleLbl="fgAcc0" presStyleIdx="0" presStyleCnt="1" custScaleX="270171">
        <dgm:presLayoutVars>
          <dgm:chPref val="3"/>
        </dgm:presLayoutVars>
      </dgm:prSet>
      <dgm:spPr/>
    </dgm:pt>
    <dgm:pt modelId="{2FFEDA19-D0AD-413E-89E8-29A022526650}" type="pres">
      <dgm:prSet presAssocID="{25E17671-9DFD-4515-9E4A-A32907A45A37}" presName="hierChild2" presStyleCnt="0"/>
      <dgm:spPr/>
    </dgm:pt>
    <dgm:pt modelId="{B95E7684-7656-4A6E-81D3-C734BF83AE2C}" type="pres">
      <dgm:prSet presAssocID="{ADEA118B-CAD5-4694-AAC4-CC0566B4303F}" presName="Name10" presStyleLbl="parChTrans1D2" presStyleIdx="0" presStyleCnt="5"/>
      <dgm:spPr/>
    </dgm:pt>
    <dgm:pt modelId="{DA84494E-A32F-4A30-9423-62001C3C3532}" type="pres">
      <dgm:prSet presAssocID="{F0E28F5F-8D74-4BC6-852D-40EA2C309759}" presName="hierRoot2" presStyleCnt="0"/>
      <dgm:spPr/>
    </dgm:pt>
    <dgm:pt modelId="{AAD9BC0C-5A16-4CFB-BB36-F0D2418518C2}" type="pres">
      <dgm:prSet presAssocID="{F0E28F5F-8D74-4BC6-852D-40EA2C309759}" presName="composite2" presStyleCnt="0"/>
      <dgm:spPr/>
    </dgm:pt>
    <dgm:pt modelId="{145D1396-91C0-4D90-B89C-80B30CEC28B2}" type="pres">
      <dgm:prSet presAssocID="{F0E28F5F-8D74-4BC6-852D-40EA2C309759}" presName="background2" presStyleLbl="node2" presStyleIdx="0" presStyleCnt="5"/>
      <dgm:spPr/>
    </dgm:pt>
    <dgm:pt modelId="{18508F78-6BEF-4A4D-8334-64DF33897B17}" type="pres">
      <dgm:prSet presAssocID="{F0E28F5F-8D74-4BC6-852D-40EA2C309759}" presName="text2" presStyleLbl="fgAcc2" presStyleIdx="0" presStyleCnt="5">
        <dgm:presLayoutVars>
          <dgm:chPref val="3"/>
        </dgm:presLayoutVars>
      </dgm:prSet>
      <dgm:spPr/>
    </dgm:pt>
    <dgm:pt modelId="{9CFD4A42-C060-4F7B-B7D5-293410DE7286}" type="pres">
      <dgm:prSet presAssocID="{F0E28F5F-8D74-4BC6-852D-40EA2C309759}" presName="hierChild3" presStyleCnt="0"/>
      <dgm:spPr/>
    </dgm:pt>
    <dgm:pt modelId="{6FF8B436-C6B4-43B5-84D6-6D70BC250833}" type="pres">
      <dgm:prSet presAssocID="{6324B6B4-2A04-41C5-BCD1-3C2B49E06793}" presName="Name10" presStyleLbl="parChTrans1D2" presStyleIdx="1" presStyleCnt="5"/>
      <dgm:spPr/>
    </dgm:pt>
    <dgm:pt modelId="{8A542B69-CCE7-4B6E-AE20-1798BBE8E4BE}" type="pres">
      <dgm:prSet presAssocID="{7E09081B-BB2E-474F-98AF-5B4AAED024A4}" presName="hierRoot2" presStyleCnt="0"/>
      <dgm:spPr/>
    </dgm:pt>
    <dgm:pt modelId="{053E61D5-D9D4-4794-8CAD-C5CA211489BE}" type="pres">
      <dgm:prSet presAssocID="{7E09081B-BB2E-474F-98AF-5B4AAED024A4}" presName="composite2" presStyleCnt="0"/>
      <dgm:spPr/>
    </dgm:pt>
    <dgm:pt modelId="{E25D541E-5C3F-4279-A028-8F72B3F26421}" type="pres">
      <dgm:prSet presAssocID="{7E09081B-BB2E-474F-98AF-5B4AAED024A4}" presName="background2" presStyleLbl="node2" presStyleIdx="1" presStyleCnt="5"/>
      <dgm:spPr/>
    </dgm:pt>
    <dgm:pt modelId="{EC306D14-4AF0-42DC-9A30-B3BE31FBD72D}" type="pres">
      <dgm:prSet presAssocID="{7E09081B-BB2E-474F-98AF-5B4AAED024A4}" presName="text2" presStyleLbl="fgAcc2" presStyleIdx="1" presStyleCnt="5" custScaleX="115164" custScaleY="199087">
        <dgm:presLayoutVars>
          <dgm:chPref val="3"/>
        </dgm:presLayoutVars>
      </dgm:prSet>
      <dgm:spPr/>
    </dgm:pt>
    <dgm:pt modelId="{BFEFCFE6-B294-4691-A46F-64E29DAB616F}" type="pres">
      <dgm:prSet presAssocID="{7E09081B-BB2E-474F-98AF-5B4AAED024A4}" presName="hierChild3" presStyleCnt="0"/>
      <dgm:spPr/>
    </dgm:pt>
    <dgm:pt modelId="{212BF1C9-468D-44CB-AB8F-F5DB425EDE16}" type="pres">
      <dgm:prSet presAssocID="{DBE67B45-004B-482D-9C06-3AC76C740A71}" presName="Name10" presStyleLbl="parChTrans1D2" presStyleIdx="2" presStyleCnt="5"/>
      <dgm:spPr/>
    </dgm:pt>
    <dgm:pt modelId="{DB694741-EFF0-418F-B76F-2C3DC93B0144}" type="pres">
      <dgm:prSet presAssocID="{4364B29E-29EE-4367-B648-781B28CBA044}" presName="hierRoot2" presStyleCnt="0"/>
      <dgm:spPr/>
    </dgm:pt>
    <dgm:pt modelId="{9A567334-4C9C-4054-9783-626BDC4FEF14}" type="pres">
      <dgm:prSet presAssocID="{4364B29E-29EE-4367-B648-781B28CBA044}" presName="composite2" presStyleCnt="0"/>
      <dgm:spPr/>
    </dgm:pt>
    <dgm:pt modelId="{EF7B0155-0412-4E2F-A22D-29112571B435}" type="pres">
      <dgm:prSet presAssocID="{4364B29E-29EE-4367-B648-781B28CBA044}" presName="background2" presStyleLbl="node2" presStyleIdx="2" presStyleCnt="5"/>
      <dgm:spPr/>
    </dgm:pt>
    <dgm:pt modelId="{0C65C697-417F-4B63-B733-7390C763F83E}" type="pres">
      <dgm:prSet presAssocID="{4364B29E-29EE-4367-B648-781B28CBA044}" presName="text2" presStyleLbl="fgAcc2" presStyleIdx="2" presStyleCnt="5" custScaleY="157151">
        <dgm:presLayoutVars>
          <dgm:chPref val="3"/>
        </dgm:presLayoutVars>
      </dgm:prSet>
      <dgm:spPr/>
    </dgm:pt>
    <dgm:pt modelId="{A9F01703-E018-4C93-921F-9D2870748638}" type="pres">
      <dgm:prSet presAssocID="{4364B29E-29EE-4367-B648-781B28CBA044}" presName="hierChild3" presStyleCnt="0"/>
      <dgm:spPr/>
    </dgm:pt>
    <dgm:pt modelId="{1D737BA0-6F9E-4779-8F52-53304CFD67FE}" type="pres">
      <dgm:prSet presAssocID="{BF46E75B-A708-43DB-8E40-7C5DB3638158}" presName="Name10" presStyleLbl="parChTrans1D2" presStyleIdx="3" presStyleCnt="5"/>
      <dgm:spPr/>
    </dgm:pt>
    <dgm:pt modelId="{7FF78431-B36C-43B8-B71D-74CB1A1910C6}" type="pres">
      <dgm:prSet presAssocID="{83FAA452-5AE3-45F5-BD25-59F3958AAC12}" presName="hierRoot2" presStyleCnt="0"/>
      <dgm:spPr/>
    </dgm:pt>
    <dgm:pt modelId="{75030C8C-3D69-4162-8E1C-712136C65F86}" type="pres">
      <dgm:prSet presAssocID="{83FAA452-5AE3-45F5-BD25-59F3958AAC12}" presName="composite2" presStyleCnt="0"/>
      <dgm:spPr/>
    </dgm:pt>
    <dgm:pt modelId="{D92CF37C-67AC-40D0-BE24-CB7CA99F762E}" type="pres">
      <dgm:prSet presAssocID="{83FAA452-5AE3-45F5-BD25-59F3958AAC12}" presName="background2" presStyleLbl="node2" presStyleIdx="3" presStyleCnt="5"/>
      <dgm:spPr/>
    </dgm:pt>
    <dgm:pt modelId="{D5DCA4BA-4065-4288-932A-88AF765288D0}" type="pres">
      <dgm:prSet presAssocID="{83FAA452-5AE3-45F5-BD25-59F3958AAC12}" presName="text2" presStyleLbl="fgAcc2" presStyleIdx="3" presStyleCnt="5" custScaleX="120916" custScaleY="129493">
        <dgm:presLayoutVars>
          <dgm:chPref val="3"/>
        </dgm:presLayoutVars>
      </dgm:prSet>
      <dgm:spPr/>
    </dgm:pt>
    <dgm:pt modelId="{9E5C669C-BBC1-4C8F-A762-B926EC2607C8}" type="pres">
      <dgm:prSet presAssocID="{83FAA452-5AE3-45F5-BD25-59F3958AAC12}" presName="hierChild3" presStyleCnt="0"/>
      <dgm:spPr/>
    </dgm:pt>
    <dgm:pt modelId="{55540604-FB9C-4C4E-9C32-1A29EDF0524A}" type="pres">
      <dgm:prSet presAssocID="{7B541105-C3E7-4231-BE96-76AB0AF7D7AC}" presName="Name10" presStyleLbl="parChTrans1D2" presStyleIdx="4" presStyleCnt="5"/>
      <dgm:spPr/>
    </dgm:pt>
    <dgm:pt modelId="{23E46461-9DAE-49FC-9016-D61DF7DE3DB8}" type="pres">
      <dgm:prSet presAssocID="{2BECF959-BC2E-4EA6-9856-32BFEE28ACA8}" presName="hierRoot2" presStyleCnt="0"/>
      <dgm:spPr/>
    </dgm:pt>
    <dgm:pt modelId="{EC4B9D7D-0EE4-4E24-9EF1-3A760757700B}" type="pres">
      <dgm:prSet presAssocID="{2BECF959-BC2E-4EA6-9856-32BFEE28ACA8}" presName="composite2" presStyleCnt="0"/>
      <dgm:spPr/>
    </dgm:pt>
    <dgm:pt modelId="{83990A1A-A0AA-4BA3-BDE2-6C280D3B7522}" type="pres">
      <dgm:prSet presAssocID="{2BECF959-BC2E-4EA6-9856-32BFEE28ACA8}" presName="background2" presStyleLbl="node2" presStyleIdx="4" presStyleCnt="5"/>
      <dgm:spPr/>
    </dgm:pt>
    <dgm:pt modelId="{A03510ED-EE58-4523-B9CD-F0E927F1CBCD}" type="pres">
      <dgm:prSet presAssocID="{2BECF959-BC2E-4EA6-9856-32BFEE28ACA8}" presName="text2" presStyleLbl="fgAcc2" presStyleIdx="4" presStyleCnt="5" custScaleY="145429">
        <dgm:presLayoutVars>
          <dgm:chPref val="3"/>
        </dgm:presLayoutVars>
      </dgm:prSet>
      <dgm:spPr/>
    </dgm:pt>
    <dgm:pt modelId="{C9235BCA-4928-4609-9281-09951847E1EA}" type="pres">
      <dgm:prSet presAssocID="{2BECF959-BC2E-4EA6-9856-32BFEE28ACA8}" presName="hierChild3" presStyleCnt="0"/>
      <dgm:spPr/>
    </dgm:pt>
  </dgm:ptLst>
  <dgm:cxnLst>
    <dgm:cxn modelId="{BA993D0B-2FAC-48DA-A9B8-A4CB459EFB05}" type="presOf" srcId="{7B541105-C3E7-4231-BE96-76AB0AF7D7AC}" destId="{55540604-FB9C-4C4E-9C32-1A29EDF0524A}" srcOrd="0" destOrd="0" presId="urn:microsoft.com/office/officeart/2005/8/layout/hierarchy1"/>
    <dgm:cxn modelId="{DDF2041D-B50D-4CD1-AE79-DE48F932EF03}" type="presOf" srcId="{6324B6B4-2A04-41C5-BCD1-3C2B49E06793}" destId="{6FF8B436-C6B4-43B5-84D6-6D70BC250833}" srcOrd="0" destOrd="0" presId="urn:microsoft.com/office/officeart/2005/8/layout/hierarchy1"/>
    <dgm:cxn modelId="{0801813E-21F8-4B37-BD42-C48CFEE89D33}" type="presOf" srcId="{ADEA118B-CAD5-4694-AAC4-CC0566B4303F}" destId="{B95E7684-7656-4A6E-81D3-C734BF83AE2C}" srcOrd="0" destOrd="0" presId="urn:microsoft.com/office/officeart/2005/8/layout/hierarchy1"/>
    <dgm:cxn modelId="{9F5BF641-946F-481C-81A4-5F1966021150}" type="presOf" srcId="{BF46E75B-A708-43DB-8E40-7C5DB3638158}" destId="{1D737BA0-6F9E-4779-8F52-53304CFD67FE}" srcOrd="0" destOrd="0" presId="urn:microsoft.com/office/officeart/2005/8/layout/hierarchy1"/>
    <dgm:cxn modelId="{40D9D563-312A-4831-91BE-5DC1C30D2682}" type="presOf" srcId="{9B49A352-BA6F-41F0-8175-E669FBF8DF08}" destId="{AD7C2D0B-B606-45CA-94E5-DEF1747DB8A9}" srcOrd="0" destOrd="0" presId="urn:microsoft.com/office/officeart/2005/8/layout/hierarchy1"/>
    <dgm:cxn modelId="{F741E246-6D1E-48E5-8875-D178F13A02FB}" srcId="{25E17671-9DFD-4515-9E4A-A32907A45A37}" destId="{2BECF959-BC2E-4EA6-9856-32BFEE28ACA8}" srcOrd="4" destOrd="0" parTransId="{7B541105-C3E7-4231-BE96-76AB0AF7D7AC}" sibTransId="{F9E537C4-5E8B-4FF9-B311-CD694CBBA15F}"/>
    <dgm:cxn modelId="{6F35D46A-66FD-4EEF-A117-92A7DBD15EEB}" type="presOf" srcId="{F0E28F5F-8D74-4BC6-852D-40EA2C309759}" destId="{18508F78-6BEF-4A4D-8334-64DF33897B17}" srcOrd="0" destOrd="0" presId="urn:microsoft.com/office/officeart/2005/8/layout/hierarchy1"/>
    <dgm:cxn modelId="{8121A477-B579-45B6-B418-82FE166E0BCE}" type="presOf" srcId="{7E09081B-BB2E-474F-98AF-5B4AAED024A4}" destId="{EC306D14-4AF0-42DC-9A30-B3BE31FBD72D}" srcOrd="0" destOrd="0" presId="urn:microsoft.com/office/officeart/2005/8/layout/hierarchy1"/>
    <dgm:cxn modelId="{0FEBD359-0F2A-4B6E-B692-286C588BB137}" type="presOf" srcId="{83FAA452-5AE3-45F5-BD25-59F3958AAC12}" destId="{D5DCA4BA-4065-4288-932A-88AF765288D0}" srcOrd="0" destOrd="0" presId="urn:microsoft.com/office/officeart/2005/8/layout/hierarchy1"/>
    <dgm:cxn modelId="{FA334891-0FC0-4F79-9BFF-5187F93A8600}" type="presOf" srcId="{25E17671-9DFD-4515-9E4A-A32907A45A37}" destId="{544B026E-748C-4803-912B-92E133CF5374}" srcOrd="0" destOrd="0" presId="urn:microsoft.com/office/officeart/2005/8/layout/hierarchy1"/>
    <dgm:cxn modelId="{B8A6CF91-72E4-41A0-9618-FD61C385ADDF}" type="presOf" srcId="{2BECF959-BC2E-4EA6-9856-32BFEE28ACA8}" destId="{A03510ED-EE58-4523-B9CD-F0E927F1CBCD}" srcOrd="0" destOrd="0" presId="urn:microsoft.com/office/officeart/2005/8/layout/hierarchy1"/>
    <dgm:cxn modelId="{01B3A39F-9BA2-48DB-958C-6A97671685DE}" srcId="{25E17671-9DFD-4515-9E4A-A32907A45A37}" destId="{83FAA452-5AE3-45F5-BD25-59F3958AAC12}" srcOrd="3" destOrd="0" parTransId="{BF46E75B-A708-43DB-8E40-7C5DB3638158}" sibTransId="{446901CD-2C9D-42DA-B5C6-009F6990326B}"/>
    <dgm:cxn modelId="{017219A0-7A19-4062-AA66-FF0CB2D4F9CA}" srcId="{25E17671-9DFD-4515-9E4A-A32907A45A37}" destId="{4364B29E-29EE-4367-B648-781B28CBA044}" srcOrd="2" destOrd="0" parTransId="{DBE67B45-004B-482D-9C06-3AC76C740A71}" sibTransId="{10A53FB2-0322-4F3D-B27C-974CF37176D7}"/>
    <dgm:cxn modelId="{7C76BDA5-CDE9-41EA-8761-50EAF4BF54A3}" srcId="{25E17671-9DFD-4515-9E4A-A32907A45A37}" destId="{7E09081B-BB2E-474F-98AF-5B4AAED024A4}" srcOrd="1" destOrd="0" parTransId="{6324B6B4-2A04-41C5-BCD1-3C2B49E06793}" sibTransId="{34B077E5-7C9F-493A-9F90-39BEFBD57450}"/>
    <dgm:cxn modelId="{237C2BAD-7F56-41BA-95BE-E4D913205E77}" srcId="{9B49A352-BA6F-41F0-8175-E669FBF8DF08}" destId="{25E17671-9DFD-4515-9E4A-A32907A45A37}" srcOrd="0" destOrd="0" parTransId="{B0521EA4-75B5-40C7-B432-2F06F17B7FD8}" sibTransId="{09DB65BA-0CF9-4725-B8B2-BFF17B71BC3F}"/>
    <dgm:cxn modelId="{FC0463D3-022C-4492-AFC6-2790DFF7AA56}" srcId="{25E17671-9DFD-4515-9E4A-A32907A45A37}" destId="{F0E28F5F-8D74-4BC6-852D-40EA2C309759}" srcOrd="0" destOrd="0" parTransId="{ADEA118B-CAD5-4694-AAC4-CC0566B4303F}" sibTransId="{62E9A363-FD87-48AD-933B-738996FAF7A4}"/>
    <dgm:cxn modelId="{37B955DB-D9C1-44FF-9BB8-BDCD850B0C41}" type="presOf" srcId="{4364B29E-29EE-4367-B648-781B28CBA044}" destId="{0C65C697-417F-4B63-B733-7390C763F83E}" srcOrd="0" destOrd="0" presId="urn:microsoft.com/office/officeart/2005/8/layout/hierarchy1"/>
    <dgm:cxn modelId="{1D0582EE-2381-42C6-96FB-9C7980F71EF3}" type="presOf" srcId="{DBE67B45-004B-482D-9C06-3AC76C740A71}" destId="{212BF1C9-468D-44CB-AB8F-F5DB425EDE16}" srcOrd="0" destOrd="0" presId="urn:microsoft.com/office/officeart/2005/8/layout/hierarchy1"/>
    <dgm:cxn modelId="{63DA3B32-F58D-49A9-8A19-6195157AAF8A}" type="presParOf" srcId="{AD7C2D0B-B606-45CA-94E5-DEF1747DB8A9}" destId="{143D021A-462E-4370-8112-700578155FC1}" srcOrd="0" destOrd="0" presId="urn:microsoft.com/office/officeart/2005/8/layout/hierarchy1"/>
    <dgm:cxn modelId="{7DA4F11D-76F9-4D12-BA13-7B40ABE227B8}" type="presParOf" srcId="{143D021A-462E-4370-8112-700578155FC1}" destId="{339FAC1E-84A2-4509-BB7B-DCC8D2329828}" srcOrd="0" destOrd="0" presId="urn:microsoft.com/office/officeart/2005/8/layout/hierarchy1"/>
    <dgm:cxn modelId="{6C81F1F7-D4FF-4160-A39F-BF9F4AEE5E2E}" type="presParOf" srcId="{339FAC1E-84A2-4509-BB7B-DCC8D2329828}" destId="{554EBE4D-23F5-4B89-9343-BEFE756798EA}" srcOrd="0" destOrd="0" presId="urn:microsoft.com/office/officeart/2005/8/layout/hierarchy1"/>
    <dgm:cxn modelId="{ADD50A11-6DCE-48E3-AB4A-0FBE7F7E5A70}" type="presParOf" srcId="{339FAC1E-84A2-4509-BB7B-DCC8D2329828}" destId="{544B026E-748C-4803-912B-92E133CF5374}" srcOrd="1" destOrd="0" presId="urn:microsoft.com/office/officeart/2005/8/layout/hierarchy1"/>
    <dgm:cxn modelId="{800E6881-E024-4BE4-AE14-E5207B952645}" type="presParOf" srcId="{143D021A-462E-4370-8112-700578155FC1}" destId="{2FFEDA19-D0AD-413E-89E8-29A022526650}" srcOrd="1" destOrd="0" presId="urn:microsoft.com/office/officeart/2005/8/layout/hierarchy1"/>
    <dgm:cxn modelId="{EC8BE56B-B817-42DD-B1C1-2D41340D9DB4}" type="presParOf" srcId="{2FFEDA19-D0AD-413E-89E8-29A022526650}" destId="{B95E7684-7656-4A6E-81D3-C734BF83AE2C}" srcOrd="0" destOrd="0" presId="urn:microsoft.com/office/officeart/2005/8/layout/hierarchy1"/>
    <dgm:cxn modelId="{F5FD0762-5EA8-4A59-B923-6A4E7AA5BCAA}" type="presParOf" srcId="{2FFEDA19-D0AD-413E-89E8-29A022526650}" destId="{DA84494E-A32F-4A30-9423-62001C3C3532}" srcOrd="1" destOrd="0" presId="urn:microsoft.com/office/officeart/2005/8/layout/hierarchy1"/>
    <dgm:cxn modelId="{8C7D599E-2331-45AB-A8EE-00E2B6C77A28}" type="presParOf" srcId="{DA84494E-A32F-4A30-9423-62001C3C3532}" destId="{AAD9BC0C-5A16-4CFB-BB36-F0D2418518C2}" srcOrd="0" destOrd="0" presId="urn:microsoft.com/office/officeart/2005/8/layout/hierarchy1"/>
    <dgm:cxn modelId="{DA8D1991-CFA4-4FFA-A10E-93AE875790E1}" type="presParOf" srcId="{AAD9BC0C-5A16-4CFB-BB36-F0D2418518C2}" destId="{145D1396-91C0-4D90-B89C-80B30CEC28B2}" srcOrd="0" destOrd="0" presId="urn:microsoft.com/office/officeart/2005/8/layout/hierarchy1"/>
    <dgm:cxn modelId="{29F1EADF-FA81-4635-B4B7-9C7C97044BE9}" type="presParOf" srcId="{AAD9BC0C-5A16-4CFB-BB36-F0D2418518C2}" destId="{18508F78-6BEF-4A4D-8334-64DF33897B17}" srcOrd="1" destOrd="0" presId="urn:microsoft.com/office/officeart/2005/8/layout/hierarchy1"/>
    <dgm:cxn modelId="{53216030-B6D4-4619-A1A7-758D36AE797F}" type="presParOf" srcId="{DA84494E-A32F-4A30-9423-62001C3C3532}" destId="{9CFD4A42-C060-4F7B-B7D5-293410DE7286}" srcOrd="1" destOrd="0" presId="urn:microsoft.com/office/officeart/2005/8/layout/hierarchy1"/>
    <dgm:cxn modelId="{1AF53155-F85A-4339-9853-D753A464E440}" type="presParOf" srcId="{2FFEDA19-D0AD-413E-89E8-29A022526650}" destId="{6FF8B436-C6B4-43B5-84D6-6D70BC250833}" srcOrd="2" destOrd="0" presId="urn:microsoft.com/office/officeart/2005/8/layout/hierarchy1"/>
    <dgm:cxn modelId="{6065DB09-90FC-4E1B-8EC5-C5134AC312D4}" type="presParOf" srcId="{2FFEDA19-D0AD-413E-89E8-29A022526650}" destId="{8A542B69-CCE7-4B6E-AE20-1798BBE8E4BE}" srcOrd="3" destOrd="0" presId="urn:microsoft.com/office/officeart/2005/8/layout/hierarchy1"/>
    <dgm:cxn modelId="{1CB75A44-AA05-4686-AB27-41B858E52634}" type="presParOf" srcId="{8A542B69-CCE7-4B6E-AE20-1798BBE8E4BE}" destId="{053E61D5-D9D4-4794-8CAD-C5CA211489BE}" srcOrd="0" destOrd="0" presId="urn:microsoft.com/office/officeart/2005/8/layout/hierarchy1"/>
    <dgm:cxn modelId="{9E635F49-13FF-4387-A98E-BEC205140573}" type="presParOf" srcId="{053E61D5-D9D4-4794-8CAD-C5CA211489BE}" destId="{E25D541E-5C3F-4279-A028-8F72B3F26421}" srcOrd="0" destOrd="0" presId="urn:microsoft.com/office/officeart/2005/8/layout/hierarchy1"/>
    <dgm:cxn modelId="{19C4D0F4-55AA-4D9C-882C-8175BC4655F6}" type="presParOf" srcId="{053E61D5-D9D4-4794-8CAD-C5CA211489BE}" destId="{EC306D14-4AF0-42DC-9A30-B3BE31FBD72D}" srcOrd="1" destOrd="0" presId="urn:microsoft.com/office/officeart/2005/8/layout/hierarchy1"/>
    <dgm:cxn modelId="{D333E179-4961-430E-8DA3-0CFBDDDFA119}" type="presParOf" srcId="{8A542B69-CCE7-4B6E-AE20-1798BBE8E4BE}" destId="{BFEFCFE6-B294-4691-A46F-64E29DAB616F}" srcOrd="1" destOrd="0" presId="urn:microsoft.com/office/officeart/2005/8/layout/hierarchy1"/>
    <dgm:cxn modelId="{ADBE3F68-7D9F-49D1-A693-E6F7BD29DF4D}" type="presParOf" srcId="{2FFEDA19-D0AD-413E-89E8-29A022526650}" destId="{212BF1C9-468D-44CB-AB8F-F5DB425EDE16}" srcOrd="4" destOrd="0" presId="urn:microsoft.com/office/officeart/2005/8/layout/hierarchy1"/>
    <dgm:cxn modelId="{49842C18-B9D8-4C0C-918C-409F4AC97E1D}" type="presParOf" srcId="{2FFEDA19-D0AD-413E-89E8-29A022526650}" destId="{DB694741-EFF0-418F-B76F-2C3DC93B0144}" srcOrd="5" destOrd="0" presId="urn:microsoft.com/office/officeart/2005/8/layout/hierarchy1"/>
    <dgm:cxn modelId="{FC460D43-AE18-4E4D-8F24-BA48FA7631E8}" type="presParOf" srcId="{DB694741-EFF0-418F-B76F-2C3DC93B0144}" destId="{9A567334-4C9C-4054-9783-626BDC4FEF14}" srcOrd="0" destOrd="0" presId="urn:microsoft.com/office/officeart/2005/8/layout/hierarchy1"/>
    <dgm:cxn modelId="{4B1524C0-9661-4E36-9CFD-A4D0C3B2C010}" type="presParOf" srcId="{9A567334-4C9C-4054-9783-626BDC4FEF14}" destId="{EF7B0155-0412-4E2F-A22D-29112571B435}" srcOrd="0" destOrd="0" presId="urn:microsoft.com/office/officeart/2005/8/layout/hierarchy1"/>
    <dgm:cxn modelId="{64B18BAA-8846-484C-8443-E98F6A0F90CF}" type="presParOf" srcId="{9A567334-4C9C-4054-9783-626BDC4FEF14}" destId="{0C65C697-417F-4B63-B733-7390C763F83E}" srcOrd="1" destOrd="0" presId="urn:microsoft.com/office/officeart/2005/8/layout/hierarchy1"/>
    <dgm:cxn modelId="{7E785CE7-48EA-4D48-A105-37F540C5913A}" type="presParOf" srcId="{DB694741-EFF0-418F-B76F-2C3DC93B0144}" destId="{A9F01703-E018-4C93-921F-9D2870748638}" srcOrd="1" destOrd="0" presId="urn:microsoft.com/office/officeart/2005/8/layout/hierarchy1"/>
    <dgm:cxn modelId="{E70B4F8C-66E0-4A52-BB61-00ABB4513126}" type="presParOf" srcId="{2FFEDA19-D0AD-413E-89E8-29A022526650}" destId="{1D737BA0-6F9E-4779-8F52-53304CFD67FE}" srcOrd="6" destOrd="0" presId="urn:microsoft.com/office/officeart/2005/8/layout/hierarchy1"/>
    <dgm:cxn modelId="{FC449CD3-C13F-4E01-ABC8-7A6D0D8B8FA5}" type="presParOf" srcId="{2FFEDA19-D0AD-413E-89E8-29A022526650}" destId="{7FF78431-B36C-43B8-B71D-74CB1A1910C6}" srcOrd="7" destOrd="0" presId="urn:microsoft.com/office/officeart/2005/8/layout/hierarchy1"/>
    <dgm:cxn modelId="{F7B38E20-6E5C-47E0-BF6E-F5ADAD4ACEB0}" type="presParOf" srcId="{7FF78431-B36C-43B8-B71D-74CB1A1910C6}" destId="{75030C8C-3D69-4162-8E1C-712136C65F86}" srcOrd="0" destOrd="0" presId="urn:microsoft.com/office/officeart/2005/8/layout/hierarchy1"/>
    <dgm:cxn modelId="{A45D542E-5C82-4CC8-B095-99A432CF697E}" type="presParOf" srcId="{75030C8C-3D69-4162-8E1C-712136C65F86}" destId="{D92CF37C-67AC-40D0-BE24-CB7CA99F762E}" srcOrd="0" destOrd="0" presId="urn:microsoft.com/office/officeart/2005/8/layout/hierarchy1"/>
    <dgm:cxn modelId="{47E561AC-B430-4FDB-8B6D-C70AE51A126C}" type="presParOf" srcId="{75030C8C-3D69-4162-8E1C-712136C65F86}" destId="{D5DCA4BA-4065-4288-932A-88AF765288D0}" srcOrd="1" destOrd="0" presId="urn:microsoft.com/office/officeart/2005/8/layout/hierarchy1"/>
    <dgm:cxn modelId="{F6665F59-9707-4597-BEF4-95393F911E7C}" type="presParOf" srcId="{7FF78431-B36C-43B8-B71D-74CB1A1910C6}" destId="{9E5C669C-BBC1-4C8F-A762-B926EC2607C8}" srcOrd="1" destOrd="0" presId="urn:microsoft.com/office/officeart/2005/8/layout/hierarchy1"/>
    <dgm:cxn modelId="{4660A340-35D7-4E09-A46D-0DFA99209584}" type="presParOf" srcId="{2FFEDA19-D0AD-413E-89E8-29A022526650}" destId="{55540604-FB9C-4C4E-9C32-1A29EDF0524A}" srcOrd="8" destOrd="0" presId="urn:microsoft.com/office/officeart/2005/8/layout/hierarchy1"/>
    <dgm:cxn modelId="{ABC01F48-711C-4936-85BE-7F4713939469}" type="presParOf" srcId="{2FFEDA19-D0AD-413E-89E8-29A022526650}" destId="{23E46461-9DAE-49FC-9016-D61DF7DE3DB8}" srcOrd="9" destOrd="0" presId="urn:microsoft.com/office/officeart/2005/8/layout/hierarchy1"/>
    <dgm:cxn modelId="{3AEAE78C-3380-4BE6-8DAB-7D9A05F8D08B}" type="presParOf" srcId="{23E46461-9DAE-49FC-9016-D61DF7DE3DB8}" destId="{EC4B9D7D-0EE4-4E24-9EF1-3A760757700B}" srcOrd="0" destOrd="0" presId="urn:microsoft.com/office/officeart/2005/8/layout/hierarchy1"/>
    <dgm:cxn modelId="{168ABCE7-8436-4E07-88DB-94327069E01A}" type="presParOf" srcId="{EC4B9D7D-0EE4-4E24-9EF1-3A760757700B}" destId="{83990A1A-A0AA-4BA3-BDE2-6C280D3B7522}" srcOrd="0" destOrd="0" presId="urn:microsoft.com/office/officeart/2005/8/layout/hierarchy1"/>
    <dgm:cxn modelId="{BA010D1F-8B16-4605-BDC8-72A1844756EF}" type="presParOf" srcId="{EC4B9D7D-0EE4-4E24-9EF1-3A760757700B}" destId="{A03510ED-EE58-4523-B9CD-F0E927F1CBCD}" srcOrd="1" destOrd="0" presId="urn:microsoft.com/office/officeart/2005/8/layout/hierarchy1"/>
    <dgm:cxn modelId="{AA75B3C2-73D6-406F-ABF8-94B23584927C}" type="presParOf" srcId="{23E46461-9DAE-49FC-9016-D61DF7DE3DB8}" destId="{C9235BCA-4928-4609-9281-09951847E1E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PÉRDIDA DE NACIONALIDAD</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QUIENES SON CHILENOS</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a:latin typeface="Arial" panose="020B0604020202020204" pitchFamily="34" charset="0"/>
              <a:cs typeface="Arial" panose="020B0604020202020204" pitchFamily="34" charset="0"/>
            </a:rPr>
            <a:t> </a:t>
          </a: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a:latin typeface="Arial" panose="020B0604020202020204" pitchFamily="34" charset="0"/>
              <a:cs typeface="Arial" panose="020B0604020202020204" pitchFamily="34" charset="0"/>
            </a:rPr>
            <a:t>ART. 11 CPR</a:t>
          </a: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a:latin typeface="Arial" panose="020B0604020202020204" pitchFamily="34" charset="0"/>
              <a:cs typeface="Arial" panose="020B0604020202020204" pitchFamily="34" charset="0"/>
            </a:rPr>
            <a:t>ART. 10 CPR</a:t>
          </a: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a:solidFill>
                <a:schemeClr val="tx1"/>
              </a:solidFill>
              <a:latin typeface="Arial" panose="020B0604020202020204" pitchFamily="34" charset="0"/>
              <a:cs typeface="Arial" panose="020B0604020202020204" pitchFamily="34" charset="0"/>
            </a:rPr>
            <a:t>FUENTES </a:t>
          </a: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a:latin typeface="Arial" panose="020B0604020202020204" pitchFamily="34" charset="0"/>
              <a:cs typeface="Arial" panose="020B0604020202020204" pitchFamily="34" charset="0"/>
            </a:rPr>
            <a:t>Vínculo jurídico que une a una persona con un Estado.</a:t>
          </a:r>
          <a:endParaRPr lang="es-CL" sz="1800" dirty="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pt>
    <dgm:pt modelId="{AE950177-2655-4B1A-8C61-19D1804A06B0}" type="pres">
      <dgm:prSet presAssocID="{60CB4240-1804-4074-9FDE-6DDE1D47535C}" presName="childShp" presStyleLbl="bgAccFollowNode1" presStyleIdx="1" presStyleCnt="4">
        <dgm:presLayoutVars>
          <dgm:bulletEnabled val="1"/>
        </dgm:presLayoutVars>
      </dgm:prSet>
      <dgm:spPr/>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pt>
    <dgm:pt modelId="{8BD5F5EB-608B-4340-B572-787CFDA830D6}" type="pres">
      <dgm:prSet presAssocID="{3189F47B-137B-4B5E-BB79-E70518185DF5}" presName="childShp" presStyleLbl="bgAccFollowNode1" presStyleIdx="2"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3" presStyleCnt="4">
        <dgm:presLayoutVars>
          <dgm:bulletEnabled val="1"/>
        </dgm:presLayoutVars>
      </dgm:prSet>
      <dgm:spPr/>
    </dgm:pt>
    <dgm:pt modelId="{5A5CB28E-12CD-4DAD-A0D1-7F3A9518D96B}" type="pres">
      <dgm:prSet presAssocID="{A7E77750-4A28-4384-80DA-413E912234DB}" presName="childShp" presStyleLbl="bgAccFollowNode1" presStyleIdx="3" presStyleCnt="4">
        <dgm:presLayoutVars>
          <dgm:bulletEnabled val="1"/>
        </dgm:presLayoutVars>
      </dgm:prSet>
      <dgm:spPr/>
    </dgm:pt>
  </dgm:ptLst>
  <dgm:cxnLst>
    <dgm:cxn modelId="{98FAE914-37F5-42E4-9627-9EA5FFD0478E}" type="presOf" srcId="{313DD29E-014B-419F-952E-767FEC02108A}" destId="{5A5CB28E-12CD-4DAD-A0D1-7F3A9518D96B}"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B540D433-0F17-4BB6-A9B7-56077BA78F6A}" srcId="{46937B2B-4356-42D2-A882-BB305745B661}" destId="{89469E02-902F-43CC-8EEB-9A97266E3F36}" srcOrd="0" destOrd="0" parTransId="{333B3BB0-52D5-4913-A569-32535E0AA7BF}" sibTransId="{BA595149-9A75-4BD0-B469-36AA90390E4B}"/>
    <dgm:cxn modelId="{2AAEDA42-5600-4EA6-9813-7A921881BBC9}" srcId="{37E0A3A8-E192-40F4-8D0A-9AF5C52F29FA}" destId="{A7E77750-4A28-4384-80DA-413E912234DB}" srcOrd="3" destOrd="0" parTransId="{862EB902-74B3-4FAA-8A11-C3C37B6330A5}" sibTransId="{A8D35D92-2E7A-4936-8E55-9DE94E71DADC}"/>
    <dgm:cxn modelId="{259FEE62-7FAC-4022-A6A7-7C20C3AF6B1E}" type="presOf" srcId="{67A4EEEE-8D11-4643-ABF2-2FC19A194900}" destId="{5A5CB28E-12CD-4DAD-A0D1-7F3A9518D96B}" srcOrd="0" destOrd="1" presId="urn:microsoft.com/office/officeart/2005/8/layout/vList6"/>
    <dgm:cxn modelId="{DDFA0846-7C8C-48F8-971F-3B49BF6F6425}" type="presOf" srcId="{A0865694-F0D0-44C1-9159-F94135D9648F}" destId="{8BD5F5EB-608B-4340-B572-787CFDA830D6}" srcOrd="0" destOrd="1" presId="urn:microsoft.com/office/officeart/2005/8/layout/vList6"/>
    <dgm:cxn modelId="{29798B4C-7255-4570-B6A3-1A85B962CDDA}" type="presOf" srcId="{90FF1BE6-416F-4B19-85DE-75287F0CA473}" destId="{AE950177-2655-4B1A-8C61-19D1804A06B0}" srcOrd="0" destOrd="1"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20E2D64F-201E-47F3-8819-264A400F36ED}" type="presOf" srcId="{3189F47B-137B-4B5E-BB79-E70518185DF5}" destId="{075DC76E-35E5-4B18-9A2E-176F94881413}"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E79CC89B-3777-4E35-8286-4B4756CF10BD}" type="presOf" srcId="{3D7AC703-9E44-4347-8253-07E47509221F}" destId="{AE950177-2655-4B1A-8C61-19D1804A06B0}"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F9ACEBB6-469F-43A9-861F-BE326D4CCB22}" srcId="{60CB4240-1804-4074-9FDE-6DDE1D47535C}" destId="{90FF1BE6-416F-4B19-85DE-75287F0CA473}" srcOrd="1" destOrd="0" parTransId="{0FBF1364-C9B3-43D5-B00F-28B21F59F728}" sibTransId="{AF33B3F8-E160-4ED5-B142-872C25BAD349}"/>
    <dgm:cxn modelId="{F306CFC2-F167-49AA-952E-CF976B48106A}" type="presOf" srcId="{89469E02-902F-43CC-8EEB-9A97266E3F36}" destId="{891FCF62-9683-45C4-ADB0-D21D109756C5}"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BB6ECFF6-FFC9-4EF4-A42C-522E91356C47}" srcId="{A7E77750-4A28-4384-80DA-413E912234DB}" destId="{313DD29E-014B-419F-952E-767FEC02108A}" srcOrd="0" destOrd="0" parTransId="{9DE6EEF3-18FF-4F8F-B105-699BBE6128A7}" sibTransId="{C1E185B5-C52E-42FC-A6A6-5A2D5C2404E7}"/>
    <dgm:cxn modelId="{8CCFDBF9-872D-43E8-A4CD-48D64A0A9491}" srcId="{A7E77750-4A28-4384-80DA-413E912234DB}" destId="{67A4EEEE-8D11-4643-ABF2-2FC19A194900}" srcOrd="1" destOrd="0" parTransId="{A2709F21-78AD-4EA8-B6E5-CB04DDE98C37}" sibTransId="{180542A5-1691-4326-9243-07F1CB110B7D}"/>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a:solidFill>
                <a:schemeClr val="tx1"/>
              </a:solidFill>
              <a:latin typeface="Arial" panose="020B0604020202020204" pitchFamily="34" charset="0"/>
              <a:cs typeface="Arial" panose="020B0604020202020204" pitchFamily="34" charset="0"/>
            </a:rPr>
            <a:t>Nacionalización por gracia </a:t>
          </a:r>
        </a:p>
        <a:p>
          <a:r>
            <a:rPr lang="es-MX" sz="1800" b="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a:solidFill>
                <a:schemeClr val="tx1"/>
              </a:solidFill>
              <a:latin typeface="Arial" panose="020B0604020202020204" pitchFamily="34" charset="0"/>
              <a:cs typeface="Arial" panose="020B0604020202020204" pitchFamily="34" charset="0"/>
            </a:rPr>
            <a:t>Hijos de padre o madre chileno nacido en el extranjero </a:t>
          </a:r>
          <a:r>
            <a:rPr lang="es-MX" sz="2400" b="1">
              <a:solidFill>
                <a:schemeClr val="tx1"/>
              </a:solidFill>
              <a:latin typeface="Arial" panose="020B0604020202020204" pitchFamily="34" charset="0"/>
              <a:cs typeface="Arial" panose="020B0604020202020204" pitchFamily="34" charset="0"/>
            </a:rPr>
            <a:t>(Requisito).</a:t>
          </a:r>
          <a:endParaRPr lang="es-CL" sz="2400" b="1">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a:latin typeface="Arial" panose="020B0604020202020204" pitchFamily="34" charset="0"/>
              <a:cs typeface="Arial" panose="020B0604020202020204" pitchFamily="34" charset="0"/>
            </a:rPr>
            <a:t>(Matías Zaldivia, Diego  </a:t>
          </a:r>
          <a:r>
            <a:rPr lang="en-US" sz="1800" b="0" i="0">
              <a:latin typeface="Arial" panose="020B0604020202020204" pitchFamily="34" charset="0"/>
              <a:cs typeface="Arial" panose="020B0604020202020204" pitchFamily="34" charset="0"/>
            </a:rPr>
            <a:t>Buonanotte</a:t>
          </a:r>
          <a:r>
            <a:rPr lang="es-MX" sz="1800" b="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725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ScaleY="111783" custLinFactNeighborY="7151"/>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X="-1043" custLinFactNeighborY="3942"/>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a:solidFill>
                <a:schemeClr val="tx1"/>
              </a:solidFill>
              <a:latin typeface="Arial" panose="020B0604020202020204" pitchFamily="34" charset="0"/>
              <a:cs typeface="Arial" panose="020B0604020202020204" pitchFamily="34" charset="0"/>
            </a:rPr>
            <a:t>( </a:t>
          </a:r>
          <a:r>
            <a:rPr lang="es-MX" sz="1200" b="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dirty="0">
              <a:solidFill>
                <a:schemeClr val="tx1"/>
              </a:solidFill>
              <a:latin typeface="Arial" panose="020B0604020202020204" pitchFamily="34" charset="0"/>
              <a:cs typeface="Arial" panose="020B0604020202020204" pitchFamily="34" charset="0"/>
            </a:rPr>
            <a:t>, revoca  nacionalidad por gracia concedida al s</a:t>
          </a:r>
          <a:r>
            <a:rPr lang="en-US" sz="1200" b="0" i="0" dirty="0" err="1">
              <a:solidFill>
                <a:schemeClr val="tx1"/>
              </a:solidFill>
              <a:latin typeface="Arial" panose="020B0604020202020204" pitchFamily="34" charset="0"/>
              <a:cs typeface="Arial" panose="020B0604020202020204" pitchFamily="34" charset="0"/>
            </a:rPr>
            <a:t>acerdote</a:t>
          </a:r>
          <a:r>
            <a:rPr lang="en-US" sz="1200" b="0" i="0" dirty="0">
              <a:solidFill>
                <a:schemeClr val="tx1"/>
              </a:solidFill>
              <a:latin typeface="Arial" panose="020B0604020202020204" pitchFamily="34" charset="0"/>
              <a:cs typeface="Arial" panose="020B0604020202020204" pitchFamily="34" charset="0"/>
            </a:rPr>
            <a:t> </a:t>
          </a:r>
          <a:r>
            <a:rPr lang="en-US" sz="1200" b="0" i="0" dirty="0" err="1">
              <a:solidFill>
                <a:schemeClr val="tx1"/>
              </a:solidFill>
              <a:latin typeface="Arial" panose="020B0604020202020204" pitchFamily="34" charset="0"/>
              <a:cs typeface="Arial" panose="020B0604020202020204" pitchFamily="34" charset="0"/>
            </a:rPr>
            <a:t>irlandés</a:t>
          </a:r>
          <a:r>
            <a:rPr lang="en-US" sz="1200" b="0" i="0" dirty="0">
              <a:solidFill>
                <a:schemeClr val="tx1"/>
              </a:solidFill>
              <a:latin typeface="Arial" panose="020B0604020202020204" pitchFamily="34" charset="0"/>
              <a:cs typeface="Arial" panose="020B0604020202020204" pitchFamily="34" charset="0"/>
            </a:rPr>
            <a:t> John Joseph Reilly</a:t>
          </a:r>
          <a:r>
            <a:rPr lang="es-MX" sz="1200" b="0" dirty="0">
              <a:solidFill>
                <a:schemeClr val="tx1"/>
              </a:solidFill>
              <a:latin typeface="Arial" panose="020B0604020202020204" pitchFamily="34" charset="0"/>
              <a:cs typeface="Arial" panose="020B0604020202020204" pitchFamily="34" charset="0"/>
            </a:rPr>
            <a:t>).</a:t>
          </a:r>
          <a:endParaRPr lang="es-CL" sz="1200" b="0" dirty="0">
            <a:solidFill>
              <a:schemeClr val="tx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9771" custLinFactNeighborY="-539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LinFactNeighborY="407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REQUISITOS</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200" dirty="0">
              <a:latin typeface="Arial" panose="020B0604020202020204" pitchFamily="34" charset="0"/>
              <a:cs typeface="Arial" panose="020B0604020202020204" pitchFamily="34" charset="0"/>
            </a:rPr>
            <a:t>Ser chileno.</a:t>
          </a:r>
          <a:endParaRPr lang="es-ES" sz="105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DERECHOS</a:t>
          </a: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No estar condenado a pena aflictiva </a:t>
          </a:r>
          <a:r>
            <a:rPr lang="es-MX" sz="1200" b="1" dirty="0">
              <a:latin typeface="Arial" panose="020B0604020202020204" pitchFamily="34" charset="0"/>
              <a:cs typeface="Arial" panose="020B0604020202020204" pitchFamily="34" charset="0"/>
            </a:rPr>
            <a:t>(Art. 37 CP).</a:t>
          </a:r>
          <a:endParaRPr lang="es-CL" sz="11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REGULACIÓN</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custT="1"/>
      <dgm:spPr>
        <a:ln>
          <a:solidFill>
            <a:schemeClr val="tx1">
              <a:alpha val="90000"/>
            </a:schemeClr>
          </a:solidFill>
        </a:ln>
      </dgm:spPr>
      <dgm:t>
        <a:bodyPr/>
        <a:lstStyle/>
        <a:p>
          <a:pPr algn="l"/>
          <a:r>
            <a:rPr lang="es-ES" altLang="es-ES" sz="1400" b="1" u="sng" dirty="0">
              <a:solidFill>
                <a:schemeClr val="accent2"/>
              </a:solidFill>
            </a:rPr>
            <a:t>Ciudadano</a:t>
          </a:r>
          <a:r>
            <a:rPr lang="es-ES" altLang="es-ES" sz="1400" b="1"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4D352E65-4FDA-494D-9962-9A822254B8AE}">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Sufragio</a:t>
          </a:r>
          <a:endParaRPr lang="es-CL"/>
        </a:p>
      </dgm:t>
    </dgm:pt>
    <dgm:pt modelId="{628DAA92-AA7E-44BF-B53D-BE261F2BD9DB}" type="parTrans" cxnId="{8BAD1AEF-9E42-44AA-B4A7-576BCB2D85AA}">
      <dgm:prSet/>
      <dgm:spPr/>
      <dgm:t>
        <a:bodyPr/>
        <a:lstStyle/>
        <a:p>
          <a:endParaRPr lang="es-CL"/>
        </a:p>
      </dgm:t>
    </dgm:pt>
    <dgm:pt modelId="{F504E3B1-E678-49CC-8EF8-65812BBE5CCA}" type="sibTrans" cxnId="{8BAD1AEF-9E42-44AA-B4A7-576BCB2D85AA}">
      <dgm:prSet/>
      <dgm:spPr/>
      <dgm:t>
        <a:bodyPr/>
        <a:lstStyle/>
        <a:p>
          <a:endParaRPr lang="es-CL"/>
        </a:p>
      </dgm:t>
    </dgm:pt>
    <dgm:pt modelId="{F86329FF-BA3A-4AB3-A978-6408F6EA4DE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Ser elegidos en cargo de elección popular.</a:t>
          </a:r>
          <a:endParaRPr lang="es-ES" dirty="0">
            <a:latin typeface="Arial" panose="020B0604020202020204" pitchFamily="34" charset="0"/>
            <a:cs typeface="Arial" panose="020B0604020202020204" pitchFamily="34" charset="0"/>
          </a:endParaRPr>
        </a:p>
      </dgm:t>
    </dgm:pt>
    <dgm:pt modelId="{3C1173C6-1827-4106-A1E5-66CD7E9BDFA9}" type="parTrans" cxnId="{87774413-4AEE-44BD-A6FD-6304D77443D2}">
      <dgm:prSet/>
      <dgm:spPr/>
      <dgm:t>
        <a:bodyPr/>
        <a:lstStyle/>
        <a:p>
          <a:endParaRPr lang="es-CL"/>
        </a:p>
      </dgm:t>
    </dgm:pt>
    <dgm:pt modelId="{1E83B9FB-FA37-4B8D-8443-33CB93490EFF}" type="sibTrans" cxnId="{87774413-4AEE-44BD-A6FD-6304D77443D2}">
      <dgm:prSet/>
      <dgm:spPr/>
      <dgm:t>
        <a:bodyPr/>
        <a:lstStyle/>
        <a:p>
          <a:endParaRPr lang="es-CL"/>
        </a:p>
      </dgm:t>
    </dgm:pt>
    <dgm:pt modelId="{9656DFD9-D405-4A3B-8E8A-2321CC9C173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Otros derechos que la Constitución o la ley confieran. </a:t>
          </a:r>
          <a:endParaRPr lang="es-ES" dirty="0">
            <a:latin typeface="Arial" panose="020B0604020202020204" pitchFamily="34" charset="0"/>
            <a:cs typeface="Arial" panose="020B0604020202020204" pitchFamily="34" charset="0"/>
          </a:endParaRPr>
        </a:p>
      </dgm:t>
    </dgm:pt>
    <dgm:pt modelId="{630AB7D0-6859-4253-8DA9-824686E9A717}" type="parTrans" cxnId="{EBB316F4-3420-4207-8C5C-DA2516CB5DA1}">
      <dgm:prSet/>
      <dgm:spPr/>
      <dgm:t>
        <a:bodyPr/>
        <a:lstStyle/>
        <a:p>
          <a:endParaRPr lang="es-CL"/>
        </a:p>
      </dgm:t>
    </dgm:pt>
    <dgm:pt modelId="{A0803EE3-C258-4B02-8E81-7DB8D27A2144}" type="sibTrans" cxnId="{EBB316F4-3420-4207-8C5C-DA2516CB5DA1}">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1" presStyleCnt="4">
        <dgm:presLayoutVars>
          <dgm:bulletEnabled val="1"/>
        </dgm:presLayoutVars>
      </dgm:prSet>
      <dgm:spPr/>
    </dgm:pt>
    <dgm:pt modelId="{8BD5F5EB-608B-4340-B572-787CFDA830D6}" type="pres">
      <dgm:prSet presAssocID="{3189F47B-137B-4B5E-BB79-E70518185DF5}" presName="childShp" presStyleLbl="bgAccFollowNode1" presStyleIdx="1"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2" presStyleCnt="4">
        <dgm:presLayoutVars>
          <dgm:bulletEnabled val="1"/>
        </dgm:presLayoutVars>
      </dgm:prSet>
      <dgm:spPr/>
    </dgm:pt>
    <dgm:pt modelId="{5A5CB28E-12CD-4DAD-A0D1-7F3A9518D96B}" type="pres">
      <dgm:prSet presAssocID="{A7E77750-4A28-4384-80DA-413E912234DB}" presName="childShp" presStyleLbl="bgAccFollowNode1" presStyleIdx="2" presStyleCnt="4">
        <dgm:presLayoutVars>
          <dgm:bulletEnabled val="1"/>
        </dgm:presLayoutVars>
      </dgm:prSet>
      <dgm:spPr/>
    </dgm:pt>
    <dgm:pt modelId="{58F9399E-F97F-4C8A-91B5-2BDFEC6D13EC}" type="pres">
      <dgm:prSet presAssocID="{A8D35D92-2E7A-4936-8E55-9DE94E71DADC}" presName="spacing" presStyleCnt="0"/>
      <dgm:spPr/>
    </dgm:pt>
    <dgm:pt modelId="{13C776B8-6B4D-42EA-957E-A34AD1718864}" type="pres">
      <dgm:prSet presAssocID="{829BB8A2-B7B5-4887-ADDB-A983646596E0}" presName="linNode" presStyleCnt="0"/>
      <dgm:spPr/>
    </dgm:pt>
    <dgm:pt modelId="{90065EAB-2466-4643-A338-BD93C2C1AF9A}" type="pres">
      <dgm:prSet presAssocID="{829BB8A2-B7B5-4887-ADDB-A983646596E0}" presName="parentShp" presStyleLbl="node1" presStyleIdx="3" presStyleCnt="4">
        <dgm:presLayoutVars>
          <dgm:bulletEnabled val="1"/>
        </dgm:presLayoutVars>
      </dgm:prSet>
      <dgm:spPr/>
    </dgm:pt>
    <dgm:pt modelId="{E0E91D10-8476-4C10-A89A-30435F2F6DB7}" type="pres">
      <dgm:prSet presAssocID="{829BB8A2-B7B5-4887-ADDB-A983646596E0}" presName="childShp" presStyleLbl="bgAccFollowNode1" presStyleIdx="3" presStyleCnt="4">
        <dgm:presLayoutVars>
          <dgm:bulletEnabled val="1"/>
        </dgm:presLayoutVars>
      </dgm:prSet>
      <dgm:spPr/>
    </dgm:pt>
  </dgm:ptLst>
  <dgm:cxnLst>
    <dgm:cxn modelId="{7508660A-C2A8-4501-9C26-29FDE8DABD97}" type="presOf" srcId="{829BB8A2-B7B5-4887-ADDB-A983646596E0}" destId="{90065EAB-2466-4643-A338-BD93C2C1AF9A}" srcOrd="0" destOrd="0" presId="urn:microsoft.com/office/officeart/2005/8/layout/vList6"/>
    <dgm:cxn modelId="{87774413-4AEE-44BD-A6FD-6304D77443D2}" srcId="{829BB8A2-B7B5-4887-ADDB-A983646596E0}" destId="{F86329FF-BA3A-4AB3-A978-6408F6EA4DE3}" srcOrd="1" destOrd="0" parTransId="{3C1173C6-1827-4106-A1E5-66CD7E9BDFA9}" sibTransId="{1E83B9FB-FA37-4B8D-8443-33CB93490EFF}"/>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1" destOrd="0" parTransId="{1D71B62B-95D7-4A4D-8226-0938F0BF31B2}" sibTransId="{9B5CE620-BB27-4320-8855-F3B3C85BEC16}"/>
    <dgm:cxn modelId="{AC28C038-FC93-4D04-8467-AC2DBA926525}" type="presOf" srcId="{4D352E65-4FDA-494D-9962-9A822254B8AE}" destId="{E0E91D10-8476-4C10-A89A-30435F2F6DB7}" srcOrd="0" destOrd="0"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06E6596D-2B48-4B73-B00F-035A52CAA06A}" srcId="{A7E77750-4A28-4384-80DA-413E912234DB}" destId="{2E060AE0-2A09-4C4A-85B1-4598D45F3470}" srcOrd="0" destOrd="0" parTransId="{F8E226B6-1C31-4E13-83CC-B1D044775C53}" sibTransId="{54F649AA-5940-47D0-A040-0AF410804B15}"/>
    <dgm:cxn modelId="{20E2D64F-201E-47F3-8819-264A400F36ED}" type="presOf" srcId="{3189F47B-137B-4B5E-BB79-E70518185DF5}" destId="{075DC76E-35E5-4B18-9A2E-176F94881413}" srcOrd="0" destOrd="0" presId="urn:microsoft.com/office/officeart/2005/8/layout/vList6"/>
    <dgm:cxn modelId="{3FE1CC71-93CA-45D7-BAE8-52A4133FD2C3}" type="presOf" srcId="{3D7AC703-9E44-4347-8253-07E47509221F}" destId="{891FCF62-9683-45C4-ADB0-D21D109756C5}" srcOrd="0" destOrd="0" presId="urn:microsoft.com/office/officeart/2005/8/layout/vList6"/>
    <dgm:cxn modelId="{4EDA395A-F76A-4C41-8AAB-629A57EEF259}" type="presOf" srcId="{9656DFD9-D405-4A3B-8E8A-2321CC9C1733}" destId="{E0E91D10-8476-4C10-A89A-30435F2F6DB7}" srcOrd="0" destOrd="2"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6E043885-9A9F-4DD9-902A-F5787E7E3A5F}" srcId="{A7E77750-4A28-4384-80DA-413E912234DB}" destId="{F3B84170-84C6-4969-B108-A9DB972AE9A6}" srcOrd="2" destOrd="0" parTransId="{DCFC7F19-D644-4A7A-BBF0-15EAEDBC38E1}" sibTransId="{70FD1835-5B46-47BA-84EC-82251DFC7CD6}"/>
    <dgm:cxn modelId="{20E54B96-EFA4-4483-9EDA-59DE798EC1C9}" type="presOf" srcId="{2A9C4EC6-2DDB-4527-9A53-B0E0EF73E52E}" destId="{8BD5F5EB-608B-4340-B572-787CFDA830D6}" srcOrd="0" destOrd="1" presId="urn:microsoft.com/office/officeart/2005/8/layout/vList6"/>
    <dgm:cxn modelId="{26018299-2C49-4917-A3E5-E8230A559D4B}" type="presOf" srcId="{37E0A3A8-E192-40F4-8D0A-9AF5C52F29FA}" destId="{5EF55667-AC32-49C2-BE49-600837653349}" srcOrd="0" destOrd="0" presId="urn:microsoft.com/office/officeart/2005/8/layout/vList6"/>
    <dgm:cxn modelId="{78BEC2AF-A791-468C-B8FD-912C52BBB87D}" srcId="{37E0A3A8-E192-40F4-8D0A-9AF5C52F29FA}" destId="{829BB8A2-B7B5-4887-ADDB-A983646596E0}" srcOrd="3" destOrd="0" parTransId="{8AA89B28-FD9C-4688-933B-4C588C6FC379}" sibTransId="{0D3401A2-9072-4782-B792-370E3F1CC64F}"/>
    <dgm:cxn modelId="{627C84B6-AB7C-44E2-A9F2-E21EAF5C2CDF}" srcId="{46937B2B-4356-42D2-A882-BB305745B661}" destId="{3D7AC703-9E44-4347-8253-07E47509221F}" srcOrd="0" destOrd="0" parTransId="{0D350805-B917-45E5-A43E-3E91E4643FEE}" sibTransId="{7527E4CD-BAE3-426E-A2C0-8CBB6EB03A14}"/>
    <dgm:cxn modelId="{513A25BE-6DD1-4C34-BF2E-536E914DE35E}" srcId="{A7E77750-4A28-4384-80DA-413E912234DB}" destId="{1347F24E-263A-4B3E-9397-CE9266B44713}" srcOrd="1" destOrd="0" parTransId="{543DCE2D-D0BC-4268-9A63-05A79142ABD9}" sibTransId="{33D10F3A-088B-4849-A121-46B0E01B2D37}"/>
    <dgm:cxn modelId="{609CE9C3-5FF1-4F7F-8E63-D37AFCAC6500}" type="presOf" srcId="{46937B2B-4356-42D2-A882-BB305745B661}" destId="{9D038932-3497-41FE-8776-180FC9F8B69F}" srcOrd="0" destOrd="0"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C8D668E3-0701-41C0-850A-885BBFECD246}" type="presOf" srcId="{F3B84170-84C6-4969-B108-A9DB972AE9A6}" destId="{5A5CB28E-12CD-4DAD-A0D1-7F3A9518D96B}" srcOrd="0" destOrd="2" presId="urn:microsoft.com/office/officeart/2005/8/layout/vList6"/>
    <dgm:cxn modelId="{DA0D90E9-7DEE-464E-97D2-7298A1C20A2E}" type="presOf" srcId="{F86329FF-BA3A-4AB3-A978-6408F6EA4DE3}" destId="{E0E91D10-8476-4C10-A89A-30435F2F6DB7}" srcOrd="0" destOrd="1" presId="urn:microsoft.com/office/officeart/2005/8/layout/vList6"/>
    <dgm:cxn modelId="{8BAD1AEF-9E42-44AA-B4A7-576BCB2D85AA}" srcId="{829BB8A2-B7B5-4887-ADDB-A983646596E0}" destId="{4D352E65-4FDA-494D-9962-9A822254B8AE}" srcOrd="0" destOrd="0" parTransId="{628DAA92-AA7E-44BF-B53D-BE261F2BD9DB}" sibTransId="{F504E3B1-E678-49CC-8EF8-65812BBE5CCA}"/>
    <dgm:cxn modelId="{48DE21F2-8855-4A1B-BEB3-DB7B4E025F7E}" type="presOf" srcId="{1347F24E-263A-4B3E-9397-CE9266B44713}" destId="{5A5CB28E-12CD-4DAD-A0D1-7F3A9518D96B}" srcOrd="0" destOrd="1" presId="urn:microsoft.com/office/officeart/2005/8/layout/vList6"/>
    <dgm:cxn modelId="{EBB316F4-3420-4207-8C5C-DA2516CB5DA1}" srcId="{829BB8A2-B7B5-4887-ADDB-A983646596E0}" destId="{9656DFD9-D405-4A3B-8E8A-2321CC9C1733}" srcOrd="2" destOrd="0" parTransId="{630AB7D0-6859-4253-8DA9-824686E9A717}" sibTransId="{A0803EE3-C258-4B02-8E81-7DB8D27A2144}"/>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B44C86A-7D23-4FF5-B844-87DA8461C9A8}">
      <dgm:prSet/>
      <dgm:spPr/>
      <dgm:t>
        <a:bodyPr/>
        <a:lstStyle/>
        <a:p>
          <a:r>
            <a:rPr lang="es-MX" b="0" i="0" dirty="0">
              <a:solidFill>
                <a:schemeClr val="tx1"/>
              </a:solidFill>
              <a:latin typeface="Arial" panose="020B0604020202020204" pitchFamily="34" charset="0"/>
              <a:cs typeface="Arial" panose="020B0604020202020204" pitchFamily="34" charset="0"/>
            </a:rPr>
            <a:t>Por pérdida de la nacionalidad chilena</a:t>
          </a:r>
          <a:endParaRPr lang="es-MX" dirty="0">
            <a:solidFill>
              <a:schemeClr val="tx1"/>
            </a:solidFill>
            <a:latin typeface="Arial" panose="020B0604020202020204" pitchFamily="34" charset="0"/>
            <a:cs typeface="Arial" panose="020B0604020202020204" pitchFamily="34" charset="0"/>
          </a:endParaRPr>
        </a:p>
      </dgm:t>
    </dgm:pt>
    <dgm:pt modelId="{181B6739-98DA-4CDE-85DE-CB4FA7385E1A}" type="parTrans" cxnId="{4A681102-C0A6-4731-95FD-8DABA40E2E9C}">
      <dgm:prSet/>
      <dgm:spPr/>
      <dgm:t>
        <a:bodyPr/>
        <a:lstStyle/>
        <a:p>
          <a:endParaRPr lang="es-CL"/>
        </a:p>
      </dgm:t>
    </dgm:pt>
    <dgm:pt modelId="{D2C25549-4EE1-4551-AA8D-B4710D46171F}" type="sibTrans" cxnId="{4A681102-C0A6-4731-95FD-8DABA40E2E9C}">
      <dgm:prSet/>
      <dgm:spPr/>
      <dgm:t>
        <a:bodyPr/>
        <a:lstStyle/>
        <a:p>
          <a:endParaRPr lang="es-CL"/>
        </a:p>
      </dgm:t>
    </dgm:pt>
    <dgm:pt modelId="{4504691B-F7B9-4F3E-9A22-057764D9A862}">
      <dgm:prSet/>
      <dgm:spPr/>
      <dgm:t>
        <a:bodyPr/>
        <a:lstStyle/>
        <a:p>
          <a:r>
            <a:rPr lang="es-CL" b="0" i="0" dirty="0">
              <a:solidFill>
                <a:schemeClr val="tx1"/>
              </a:solidFill>
              <a:latin typeface="Arial" panose="020B0604020202020204" pitchFamily="34" charset="0"/>
              <a:cs typeface="Arial" panose="020B0604020202020204" pitchFamily="34" charset="0"/>
            </a:rPr>
            <a:t>Por condena a pena aflictiva</a:t>
          </a:r>
          <a:endParaRPr lang="es-CL" dirty="0">
            <a:solidFill>
              <a:schemeClr val="tx1"/>
            </a:solidFill>
            <a:latin typeface="Arial" panose="020B0604020202020204" pitchFamily="34" charset="0"/>
            <a:cs typeface="Arial" panose="020B0604020202020204" pitchFamily="34" charset="0"/>
          </a:endParaRPr>
        </a:p>
      </dgm:t>
    </dgm:pt>
    <dgm:pt modelId="{45B81913-CDEE-4049-921D-FCAF31F9DA53}" type="parTrans" cxnId="{8134DDDB-D232-45D6-A0E7-2F7DBFFF2939}">
      <dgm:prSet/>
      <dgm:spPr/>
      <dgm:t>
        <a:bodyPr/>
        <a:lstStyle/>
        <a:p>
          <a:endParaRPr lang="es-CL"/>
        </a:p>
      </dgm:t>
    </dgm:pt>
    <dgm:pt modelId="{C754103F-288C-495D-BFA7-76C1C1292FD9}" type="sibTrans" cxnId="{8134DDDB-D232-45D6-A0E7-2F7DBFFF2939}">
      <dgm:prSet/>
      <dgm:spPr/>
      <dgm:t>
        <a:bodyPr/>
        <a:lstStyle/>
        <a:p>
          <a:endParaRPr lang="es-CL"/>
        </a:p>
      </dgm:t>
    </dgm:pt>
    <dgm:pt modelId="{158C4287-B566-4F5D-BB87-496C850A7175}">
      <dgm:prSet/>
      <dgm:spPr/>
      <dgm:t>
        <a:bodyPr/>
        <a:lstStyle/>
        <a:p>
          <a:r>
            <a:rPr lang="es-MX" b="0" i="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dirty="0">
            <a:solidFill>
              <a:schemeClr val="tx1"/>
            </a:solidFill>
            <a:latin typeface="Arial" panose="020B0604020202020204" pitchFamily="34" charset="0"/>
            <a:cs typeface="Arial" panose="020B0604020202020204" pitchFamily="34" charset="0"/>
          </a:endParaRPr>
        </a:p>
      </dgm:t>
    </dgm:pt>
    <dgm:pt modelId="{CA57C65D-1DFF-4D4E-969C-B23903E25A8F}" type="parTrans" cxnId="{EB9EAA17-F832-4E42-903C-30F3AAABA1EC}">
      <dgm:prSet/>
      <dgm:spPr/>
      <dgm:t>
        <a:bodyPr/>
        <a:lstStyle/>
        <a:p>
          <a:endParaRPr lang="es-CL"/>
        </a:p>
      </dgm:t>
    </dgm:pt>
    <dgm:pt modelId="{65CB97F5-0910-4BC7-853B-CE6A93D8FB2B}" type="sibTrans" cxnId="{EB9EAA17-F832-4E42-903C-30F3AAABA1EC}">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33C63CFA-C553-4C9B-8D76-CE960642C3C5}" type="pres">
      <dgm:prSet presAssocID="{158C4287-B566-4F5D-BB87-496C850A7175}" presName="boxAndChildren" presStyleCnt="0"/>
      <dgm:spPr/>
    </dgm:pt>
    <dgm:pt modelId="{C5027BB1-9D36-42CA-9408-E82B3ACF40DA}" type="pres">
      <dgm:prSet presAssocID="{158C4287-B566-4F5D-BB87-496C850A7175}" presName="parentTextBox" presStyleLbl="node1" presStyleIdx="0" presStyleCnt="3"/>
      <dgm:spPr/>
    </dgm:pt>
    <dgm:pt modelId="{F436C167-FC64-499F-8344-4906BF49C75A}" type="pres">
      <dgm:prSet presAssocID="{C754103F-288C-495D-BFA7-76C1C1292FD9}" presName="sp" presStyleCnt="0"/>
      <dgm:spPr/>
    </dgm:pt>
    <dgm:pt modelId="{7FEF16E7-7BEA-4D7B-8953-7E599164D499}" type="pres">
      <dgm:prSet presAssocID="{4504691B-F7B9-4F3E-9A22-057764D9A862}" presName="arrowAndChildren" presStyleCnt="0"/>
      <dgm:spPr/>
    </dgm:pt>
    <dgm:pt modelId="{2E5CD891-C432-4E2B-A761-305777F0E99D}" type="pres">
      <dgm:prSet presAssocID="{4504691B-F7B9-4F3E-9A22-057764D9A862}" presName="parentTextArrow" presStyleLbl="node1" presStyleIdx="1" presStyleCnt="3"/>
      <dgm:spPr/>
    </dgm:pt>
    <dgm:pt modelId="{7A92A863-E6DF-4A31-88A9-D24EABCBE16D}" type="pres">
      <dgm:prSet presAssocID="{D2C25549-4EE1-4551-AA8D-B4710D46171F}" presName="sp" presStyleCnt="0"/>
      <dgm:spPr/>
    </dgm:pt>
    <dgm:pt modelId="{780B7A68-EDF7-4D08-8A97-78E37AF612AE}" type="pres">
      <dgm:prSet presAssocID="{CB44C86A-7D23-4FF5-B844-87DA8461C9A8}" presName="arrowAndChildren" presStyleCnt="0"/>
      <dgm:spPr/>
    </dgm:pt>
    <dgm:pt modelId="{131A4109-E883-45D3-A7DD-5017CAE24AC7}" type="pres">
      <dgm:prSet presAssocID="{CB44C86A-7D23-4FF5-B844-87DA8461C9A8}" presName="parentTextArrow" presStyleLbl="node1" presStyleIdx="2" presStyleCnt="3"/>
      <dgm:spPr/>
    </dgm:pt>
  </dgm:ptLst>
  <dgm:cxnLst>
    <dgm:cxn modelId="{4A681102-C0A6-4731-95FD-8DABA40E2E9C}" srcId="{6A2C6CF8-0144-47D0-BF5B-0CAE65D85B30}" destId="{CB44C86A-7D23-4FF5-B844-87DA8461C9A8}" srcOrd="0" destOrd="0" parTransId="{181B6739-98DA-4CDE-85DE-CB4FA7385E1A}" sibTransId="{D2C25549-4EE1-4551-AA8D-B4710D46171F}"/>
    <dgm:cxn modelId="{78387415-920D-4E12-BB6F-99F633F59835}" type="presOf" srcId="{CB44C86A-7D23-4FF5-B844-87DA8461C9A8}" destId="{131A4109-E883-45D3-A7DD-5017CAE24AC7}" srcOrd="0" destOrd="0" presId="urn:microsoft.com/office/officeart/2005/8/layout/process4"/>
    <dgm:cxn modelId="{EB9EAA17-F832-4E42-903C-30F3AAABA1EC}" srcId="{6A2C6CF8-0144-47D0-BF5B-0CAE65D85B30}" destId="{158C4287-B566-4F5D-BB87-496C850A7175}" srcOrd="2" destOrd="0" parTransId="{CA57C65D-1DFF-4D4E-969C-B23903E25A8F}" sibTransId="{65CB97F5-0910-4BC7-853B-CE6A93D8FB2B}"/>
    <dgm:cxn modelId="{EB71CE53-AC1E-4D78-A633-7CF6965F1D3C}" type="presOf" srcId="{4504691B-F7B9-4F3E-9A22-057764D9A862}" destId="{2E5CD891-C432-4E2B-A761-305777F0E99D}" srcOrd="0" destOrd="0" presId="urn:microsoft.com/office/officeart/2005/8/layout/process4"/>
    <dgm:cxn modelId="{5A6799C9-1BD7-417B-8382-CBB24EA07AA8}" type="presOf" srcId="{158C4287-B566-4F5D-BB87-496C850A7175}" destId="{C5027BB1-9D36-42CA-9408-E82B3ACF40DA}"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8134DDDB-D232-45D6-A0E7-2F7DBFFF2939}" srcId="{6A2C6CF8-0144-47D0-BF5B-0CAE65D85B30}" destId="{4504691B-F7B9-4F3E-9A22-057764D9A862}" srcOrd="1" destOrd="0" parTransId="{45B81913-CDEE-4049-921D-FCAF31F9DA53}" sibTransId="{C754103F-288C-495D-BFA7-76C1C1292FD9}"/>
    <dgm:cxn modelId="{03B1A505-FBE0-49BF-9201-371049CBF59F}" type="presParOf" srcId="{CEF6654D-1441-42F2-82BF-BCDFE86372F2}" destId="{33C63CFA-C553-4C9B-8D76-CE960642C3C5}" srcOrd="0" destOrd="0" presId="urn:microsoft.com/office/officeart/2005/8/layout/process4"/>
    <dgm:cxn modelId="{3B29B081-46ED-4E18-AFC5-6A2CEBE8015D}" type="presParOf" srcId="{33C63CFA-C553-4C9B-8D76-CE960642C3C5}" destId="{C5027BB1-9D36-42CA-9408-E82B3ACF40DA}" srcOrd="0" destOrd="0" presId="urn:microsoft.com/office/officeart/2005/8/layout/process4"/>
    <dgm:cxn modelId="{EC878438-23CB-4BDE-AAF8-6BC2FA63DBCE}" type="presParOf" srcId="{CEF6654D-1441-42F2-82BF-BCDFE86372F2}" destId="{F436C167-FC64-499F-8344-4906BF49C75A}" srcOrd="1" destOrd="0" presId="urn:microsoft.com/office/officeart/2005/8/layout/process4"/>
    <dgm:cxn modelId="{8F3FFB93-F4C5-4E14-AFD6-8F1DD512D4F0}" type="presParOf" srcId="{CEF6654D-1441-42F2-82BF-BCDFE86372F2}" destId="{7FEF16E7-7BEA-4D7B-8953-7E599164D499}" srcOrd="2" destOrd="0" presId="urn:microsoft.com/office/officeart/2005/8/layout/process4"/>
    <dgm:cxn modelId="{4BAD3060-75E8-47BD-8B2C-0CB2DCBB562B}" type="presParOf" srcId="{7FEF16E7-7BEA-4D7B-8953-7E599164D499}" destId="{2E5CD891-C432-4E2B-A761-305777F0E99D}" srcOrd="0" destOrd="0" presId="urn:microsoft.com/office/officeart/2005/8/layout/process4"/>
    <dgm:cxn modelId="{729CE7C9-026A-45A9-ACE4-F615B9DE1207}" type="presParOf" srcId="{CEF6654D-1441-42F2-82BF-BCDFE86372F2}" destId="{7A92A863-E6DF-4A31-88A9-D24EABCBE16D}" srcOrd="3" destOrd="0" presId="urn:microsoft.com/office/officeart/2005/8/layout/process4"/>
    <dgm:cxn modelId="{DC0F56EC-87A7-44BC-99E7-FE212EA54C06}" type="presParOf" srcId="{CEF6654D-1441-42F2-82BF-BCDFE86372F2}" destId="{780B7A68-EDF7-4D08-8A97-78E37AF612AE}" srcOrd="4" destOrd="0" presId="urn:microsoft.com/office/officeart/2005/8/layout/process4"/>
    <dgm:cxn modelId="{53022116-FC0A-4C11-8243-68EDF1981694}" type="presParOf" srcId="{780B7A68-EDF7-4D08-8A97-78E37AF612AE}" destId="{131A4109-E883-45D3-A7DD-5017CAE24AC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Interdicción por demencia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b="0" i="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dirty="0">
            <a:solidFill>
              <a:schemeClr val="tx1"/>
            </a:solidFill>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312024FD-2CEB-44B2-B77E-73C571489CE3}">
      <dgm:prSet custT="1"/>
      <dgm:spPr/>
      <dgm:t>
        <a:bodyPr/>
        <a:lstStyle/>
        <a:p>
          <a:r>
            <a:rPr lang="es-MX" sz="2000" b="0" i="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dirty="0">
            <a:solidFill>
              <a:schemeClr val="tx1"/>
            </a:solidFill>
            <a:latin typeface="Arial" panose="020B0604020202020204" pitchFamily="34" charset="0"/>
            <a:cs typeface="Arial" panose="020B0604020202020204" pitchFamily="34" charset="0"/>
          </a:endParaRPr>
        </a:p>
      </dgm:t>
    </dgm:pt>
    <dgm:pt modelId="{3E573D19-7680-4BA7-BE38-423F63281326}" type="parTrans" cxnId="{313750EF-2246-4CC4-A290-CEBA72091FFA}">
      <dgm:prSet/>
      <dgm:spPr/>
      <dgm:t>
        <a:bodyPr/>
        <a:lstStyle/>
        <a:p>
          <a:endParaRPr lang="es-CL"/>
        </a:p>
      </dgm:t>
    </dgm:pt>
    <dgm:pt modelId="{3E386715-A418-4E87-A563-7F604510634E}" type="sibTrans" cxnId="{313750EF-2246-4CC4-A290-CEBA72091FFA}">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C9E5E5BA-DB94-4C1D-8FAE-DF7E2930221A}" type="pres">
      <dgm:prSet presAssocID="{312024FD-2CEB-44B2-B77E-73C571489CE3}" presName="boxAndChildren" presStyleCnt="0"/>
      <dgm:spPr/>
    </dgm:pt>
    <dgm:pt modelId="{43594228-DC75-4F43-81DC-B9CFEC4A8BE7}" type="pres">
      <dgm:prSet presAssocID="{312024FD-2CEB-44B2-B77E-73C571489CE3}" presName="parentTextBox" presStyleLbl="node1" presStyleIdx="0" presStyleCnt="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1" presStyleCnt="3"/>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2" presStyleCnt="3"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DD1CA58A-8FAE-4FA5-8D76-14FDBF076FEE}" type="presOf" srcId="{CAB603E2-9002-4904-A09B-B5CDF2431933}" destId="{E37ECA22-581F-45B8-84EC-91EEB03C50CF}" srcOrd="0" destOrd="0" presId="urn:microsoft.com/office/officeart/2005/8/layout/process4"/>
    <dgm:cxn modelId="{A32079A1-D194-45D4-B627-71F6F66AC399}" type="presOf" srcId="{312024FD-2CEB-44B2-B77E-73C571489CE3}" destId="{43594228-DC75-4F43-81DC-B9CFEC4A8BE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313750EF-2246-4CC4-A290-CEBA72091FFA}" srcId="{6A2C6CF8-0144-47D0-BF5B-0CAE65D85B30}" destId="{312024FD-2CEB-44B2-B77E-73C571489CE3}" srcOrd="2" destOrd="0" parTransId="{3E573D19-7680-4BA7-BE38-423F63281326}" sibTransId="{3E386715-A418-4E87-A563-7F604510634E}"/>
    <dgm:cxn modelId="{F5EF060F-01D7-4F84-98FD-30A0CE9154DB}" type="presParOf" srcId="{CEF6654D-1441-42F2-82BF-BCDFE86372F2}" destId="{C9E5E5BA-DB94-4C1D-8FAE-DF7E2930221A}" srcOrd="0" destOrd="0" presId="urn:microsoft.com/office/officeart/2005/8/layout/process4"/>
    <dgm:cxn modelId="{DBE140E3-0387-41B9-BF24-EBABB8767494}" type="presParOf" srcId="{C9E5E5BA-DB94-4C1D-8FAE-DF7E2930221A}" destId="{43594228-DC75-4F43-81DC-B9CFEC4A8BE7}" srcOrd="0" destOrd="0" presId="urn:microsoft.com/office/officeart/2005/8/layout/process4"/>
    <dgm:cxn modelId="{9FD4A911-5867-471B-93C9-6D5042159454}" type="presParOf" srcId="{CEF6654D-1441-42F2-82BF-BCDFE86372F2}" destId="{3BFC4E9E-A052-48FD-A9EA-E32A8AB16B7E}" srcOrd="1" destOrd="0" presId="urn:microsoft.com/office/officeart/2005/8/layout/process4"/>
    <dgm:cxn modelId="{BADBCD36-257E-42A6-9D38-9A714E3E7862}" type="presParOf" srcId="{CEF6654D-1441-42F2-82BF-BCDFE86372F2}" destId="{2FDEDC1B-94AE-4440-BEAE-9F55BBA9C4C8}" srcOrd="2"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3" destOrd="0" presId="urn:microsoft.com/office/officeart/2005/8/layout/process4"/>
    <dgm:cxn modelId="{F3749F5C-BF8F-4BEE-95E1-7B7DD4293B6C}" type="presParOf" srcId="{CEF6654D-1441-42F2-82BF-BCDFE86372F2}" destId="{B711E105-BEE0-481D-B187-3271CF80057B}" srcOrd="4"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91E98-0CAB-4BE7-9240-543784B6EFB1}">
      <dsp:nvSpPr>
        <dsp:cNvPr id="0" name=""/>
        <dsp:cNvSpPr/>
      </dsp:nvSpPr>
      <dsp:spPr>
        <a:xfrm>
          <a:off x="0" y="1625600"/>
          <a:ext cx="11873757" cy="2167466"/>
        </a:xfrm>
        <a:prstGeom prst="notchedRightArrow">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72AAEA3F-20E9-4257-A5E4-375C279C5DA1}">
      <dsp:nvSpPr>
        <dsp:cNvPr id="0" name=""/>
        <dsp:cNvSpPr/>
      </dsp:nvSpPr>
      <dsp:spPr>
        <a:xfrm>
          <a:off x="4696"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INICIATIVA</a:t>
          </a:r>
        </a:p>
      </dsp:txBody>
      <dsp:txXfrm>
        <a:off x="4696" y="0"/>
        <a:ext cx="2053267" cy="2167466"/>
      </dsp:txXfrm>
    </dsp:sp>
    <dsp:sp modelId="{875AB4D1-5FAE-4BE3-AAC1-E41E356AFAC7}">
      <dsp:nvSpPr>
        <dsp:cNvPr id="0" name=""/>
        <dsp:cNvSpPr/>
      </dsp:nvSpPr>
      <dsp:spPr>
        <a:xfrm>
          <a:off x="910851" y="2403119"/>
          <a:ext cx="653653" cy="612428"/>
        </a:xfrm>
        <a:prstGeom prst="ellipse">
          <a:avLst/>
        </a:prstGeom>
        <a:solidFill>
          <a:schemeClr val="lt1">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FA324B68-5443-4F70-A81E-E6E51B8E963A}">
      <dsp:nvSpPr>
        <dsp:cNvPr id="0" name=""/>
        <dsp:cNvSpPr/>
      </dsp:nvSpPr>
      <dsp:spPr>
        <a:xfrm>
          <a:off x="2160626"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DISCUSIÓN</a:t>
          </a:r>
        </a:p>
      </dsp:txBody>
      <dsp:txXfrm>
        <a:off x="2160626" y="3251200"/>
        <a:ext cx="2053267" cy="2167466"/>
      </dsp:txXfrm>
    </dsp:sp>
    <dsp:sp modelId="{D359F86D-2BA2-4D0A-98A8-801584B5149C}">
      <dsp:nvSpPr>
        <dsp:cNvPr id="0" name=""/>
        <dsp:cNvSpPr/>
      </dsp:nvSpPr>
      <dsp:spPr>
        <a:xfrm>
          <a:off x="2914435" y="2432604"/>
          <a:ext cx="656731" cy="612412"/>
        </a:xfrm>
        <a:prstGeom prst="ellipse">
          <a:avLst/>
        </a:prstGeom>
        <a:solidFill>
          <a:schemeClr val="l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E8A778EC-7462-4F90-8097-923DC2344C82}">
      <dsp:nvSpPr>
        <dsp:cNvPr id="0" name=""/>
        <dsp:cNvSpPr/>
      </dsp:nvSpPr>
      <dsp:spPr>
        <a:xfrm>
          <a:off x="4316557"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APROBACIÓN</a:t>
          </a:r>
        </a:p>
      </dsp:txBody>
      <dsp:txXfrm>
        <a:off x="4316557" y="0"/>
        <a:ext cx="2053267" cy="2167466"/>
      </dsp:txXfrm>
    </dsp:sp>
    <dsp:sp modelId="{0EFF25C7-63F6-464B-9126-1584BF8A42A8}">
      <dsp:nvSpPr>
        <dsp:cNvPr id="0" name=""/>
        <dsp:cNvSpPr/>
      </dsp:nvSpPr>
      <dsp:spPr>
        <a:xfrm>
          <a:off x="5047399" y="2462093"/>
          <a:ext cx="673285" cy="553446"/>
        </a:xfrm>
        <a:prstGeom prst="ellipse">
          <a:avLst/>
        </a:prstGeom>
        <a:solidFill>
          <a:schemeClr val="l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1DD4C963-EA07-4047-9B25-B3CC4A25E2AE}">
      <dsp:nvSpPr>
        <dsp:cNvPr id="0" name=""/>
        <dsp:cNvSpPr/>
      </dsp:nvSpPr>
      <dsp:spPr>
        <a:xfrm>
          <a:off x="6472487"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PROMULGACIÓN</a:t>
          </a:r>
        </a:p>
      </dsp:txBody>
      <dsp:txXfrm>
        <a:off x="6472487" y="3251200"/>
        <a:ext cx="2053267" cy="2167466"/>
      </dsp:txXfrm>
    </dsp:sp>
    <dsp:sp modelId="{BCE9FDE3-3E9D-413C-9922-42AB7BC19A6B}">
      <dsp:nvSpPr>
        <dsp:cNvPr id="0" name=""/>
        <dsp:cNvSpPr/>
      </dsp:nvSpPr>
      <dsp:spPr>
        <a:xfrm>
          <a:off x="7173532" y="2403119"/>
          <a:ext cx="651177" cy="612428"/>
        </a:xfrm>
        <a:prstGeom prst="ellipse">
          <a:avLst/>
        </a:prstGeom>
        <a:solidFill>
          <a:schemeClr val="l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5190484F-0338-4B8F-B3BC-3AA70A381B25}">
      <dsp:nvSpPr>
        <dsp:cNvPr id="0" name=""/>
        <dsp:cNvSpPr/>
      </dsp:nvSpPr>
      <dsp:spPr>
        <a:xfrm>
          <a:off x="8628418"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PUBLICACIÓN</a:t>
          </a:r>
        </a:p>
      </dsp:txBody>
      <dsp:txXfrm>
        <a:off x="8628418" y="0"/>
        <a:ext cx="2053267" cy="2167466"/>
      </dsp:txXfrm>
    </dsp:sp>
    <dsp:sp modelId="{21FBA788-0771-4FF2-AC07-BE14EADCF4ED}">
      <dsp:nvSpPr>
        <dsp:cNvPr id="0" name=""/>
        <dsp:cNvSpPr/>
      </dsp:nvSpPr>
      <dsp:spPr>
        <a:xfrm>
          <a:off x="9313125" y="2403119"/>
          <a:ext cx="683852" cy="612428"/>
        </a:xfrm>
        <a:prstGeom prst="ellipse">
          <a:avLst/>
        </a:prstGeom>
        <a:solidFill>
          <a:schemeClr val="l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4B707-FA35-496A-98A1-1F6F41F9F9FE}">
      <dsp:nvSpPr>
        <dsp:cNvPr id="0" name=""/>
        <dsp:cNvSpPr/>
      </dsp:nvSpPr>
      <dsp:spPr>
        <a:xfrm>
          <a:off x="2838453" y="2464"/>
          <a:ext cx="7088891" cy="5041378"/>
        </a:xfrm>
        <a:prstGeom prst="rightArrow">
          <a:avLst>
            <a:gd name="adj1" fmla="val 75000"/>
            <a:gd name="adj2" fmla="val 50000"/>
          </a:avLst>
        </a:prstGeom>
        <a:solidFill>
          <a:schemeClr val="bg1">
            <a:alpha val="90000"/>
          </a:schemeClr>
        </a:solidFill>
        <a:ln w="666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ctr" defTabSz="1066800">
            <a:lnSpc>
              <a:spcPct val="90000"/>
            </a:lnSpc>
            <a:spcBef>
              <a:spcPct val="0"/>
            </a:spcBef>
            <a:spcAft>
              <a:spcPct val="15000"/>
            </a:spcAft>
            <a:buChar char="•"/>
          </a:pPr>
          <a:r>
            <a:rPr lang="es-CL" sz="2400" b="1" i="0" kern="1200" dirty="0">
              <a:solidFill>
                <a:schemeClr val="tx1"/>
              </a:solidFill>
              <a:latin typeface="Arial" panose="020B0604020202020204" pitchFamily="34" charset="0"/>
              <a:cs typeface="Arial" panose="020B0604020202020204" pitchFamily="34" charset="0"/>
            </a:rPr>
            <a:t>Artículo 87</a:t>
          </a:r>
          <a:endParaRPr lang="es-CL" sz="2400" kern="1200" dirty="0">
            <a:solidFill>
              <a:schemeClr val="tx1"/>
            </a:solidFill>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endParaRPr lang="es-CL" sz="1400" kern="1200" dirty="0">
            <a:solidFill>
              <a:schemeClr val="tx1"/>
            </a:solidFill>
            <a:latin typeface="Arial" panose="020B0604020202020204" pitchFamily="34" charset="0"/>
            <a:cs typeface="Arial" panose="020B0604020202020204" pitchFamily="34" charset="0"/>
          </a:endParaRP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1. La iniciativa legislativa corresponde al Gobierno, al Congreso y al Senado, de acuerdo con la Constitución y los Reglamentos de las Cámaras.</a:t>
          </a:r>
        </a:p>
        <a:p>
          <a:pPr marL="114300" lvl="1" indent="-114300" algn="just" defTabSz="622300">
            <a:lnSpc>
              <a:spcPct val="90000"/>
            </a:lnSpc>
            <a:spcBef>
              <a:spcPct val="0"/>
            </a:spcBef>
            <a:spcAft>
              <a:spcPct val="15000"/>
            </a:spcAft>
            <a:buChar char="•"/>
          </a:pPr>
          <a:endParaRPr lang="es-MX" sz="1400" b="0" i="0" kern="1200" dirty="0">
            <a:solidFill>
              <a:schemeClr val="tx1"/>
            </a:solidFill>
            <a:latin typeface="Arial" panose="020B0604020202020204" pitchFamily="34" charset="0"/>
            <a:cs typeface="Arial" panose="020B0604020202020204" pitchFamily="34" charset="0"/>
          </a:endParaRP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2. Las Asambleas de las Comunidades Autónomas podrán solicitar del Gobierno la adopción de un proyecto de ley o remitir a la Mesa del Congreso una proposición de ley, delegando ante dicha Cámara un máximo de tres miembros de la Asamblea encargados de su defensa</a:t>
          </a: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a:t>
          </a: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3. </a:t>
          </a:r>
          <a:r>
            <a:rPr lang="es-MX" sz="1400" b="0" i="0" u="sng" kern="1200" dirty="0">
              <a:solidFill>
                <a:schemeClr val="tx1"/>
              </a:solidFill>
              <a:latin typeface="Arial" panose="020B0604020202020204" pitchFamily="34" charset="0"/>
              <a:cs typeface="Arial" panose="020B0604020202020204" pitchFamily="34" charset="0"/>
            </a:rPr>
            <a:t>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gracia.</a:t>
          </a:r>
        </a:p>
        <a:p>
          <a:pPr marL="114300" lvl="1" indent="-114300" algn="l" defTabSz="622300">
            <a:lnSpc>
              <a:spcPct val="90000"/>
            </a:lnSpc>
            <a:spcBef>
              <a:spcPct val="0"/>
            </a:spcBef>
            <a:spcAft>
              <a:spcPct val="15000"/>
            </a:spcAft>
            <a:buChar char="•"/>
          </a:pPr>
          <a:endParaRPr lang="es-CL" sz="1400" kern="1200" dirty="0"/>
        </a:p>
      </dsp:txBody>
      <dsp:txXfrm>
        <a:off x="2838453" y="632636"/>
        <a:ext cx="5198374" cy="3781034"/>
      </dsp:txXfrm>
    </dsp:sp>
    <dsp:sp modelId="{B97EDAFB-D50D-4816-8458-B7D5FD91119A}">
      <dsp:nvSpPr>
        <dsp:cNvPr id="0" name=""/>
        <dsp:cNvSpPr/>
      </dsp:nvSpPr>
      <dsp:spPr>
        <a:xfrm>
          <a:off x="2902" y="742538"/>
          <a:ext cx="2835550" cy="3561230"/>
        </a:xfrm>
        <a:prstGeom prst="roundRect">
          <a:avLst/>
        </a:prstGeom>
        <a:no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100000"/>
            </a:lnSpc>
            <a:spcBef>
              <a:spcPct val="0"/>
            </a:spcBef>
            <a:spcAft>
              <a:spcPct val="35000"/>
            </a:spcAft>
            <a:buNone/>
          </a:pPr>
          <a:r>
            <a:rPr lang="es-MX" sz="3500" kern="1200" dirty="0">
              <a:solidFill>
                <a:schemeClr val="tx1"/>
              </a:solidFill>
            </a:rPr>
            <a:t>Constitución</a:t>
          </a:r>
        </a:p>
        <a:p>
          <a:pPr marL="0" lvl="0" indent="0" algn="ctr" defTabSz="1555750">
            <a:lnSpc>
              <a:spcPct val="100000"/>
            </a:lnSpc>
            <a:spcBef>
              <a:spcPct val="0"/>
            </a:spcBef>
            <a:spcAft>
              <a:spcPct val="35000"/>
            </a:spcAft>
            <a:buNone/>
          </a:pPr>
          <a:r>
            <a:rPr lang="es-MX" sz="3500" kern="1200" dirty="0">
              <a:solidFill>
                <a:schemeClr val="tx1"/>
              </a:solidFill>
            </a:rPr>
            <a:t>Española</a:t>
          </a:r>
          <a:endParaRPr lang="es-CL" sz="3500" kern="1200" dirty="0">
            <a:solidFill>
              <a:schemeClr val="tx1"/>
            </a:solidFill>
          </a:endParaRPr>
        </a:p>
      </dsp:txBody>
      <dsp:txXfrm>
        <a:off x="141322" y="880958"/>
        <a:ext cx="2558710" cy="32843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BBE48-8A49-407B-AD83-68273B434952}">
      <dsp:nvSpPr>
        <dsp:cNvPr id="0" name=""/>
        <dsp:cNvSpPr/>
      </dsp:nvSpPr>
      <dsp:spPr>
        <a:xfrm>
          <a:off x="10270177" y="3541826"/>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332692-9CCE-450B-A7F7-D7ABC575EB56}">
      <dsp:nvSpPr>
        <dsp:cNvPr id="0" name=""/>
        <dsp:cNvSpPr/>
      </dsp:nvSpPr>
      <dsp:spPr>
        <a:xfrm>
          <a:off x="10270177" y="18102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052489-575B-4B10-B25E-ED6A341374BF}">
      <dsp:nvSpPr>
        <dsp:cNvPr id="0" name=""/>
        <dsp:cNvSpPr/>
      </dsp:nvSpPr>
      <dsp:spPr>
        <a:xfrm>
          <a:off x="5669025" y="732999"/>
          <a:ext cx="4646871" cy="543942"/>
        </a:xfrm>
        <a:custGeom>
          <a:avLst/>
          <a:gdLst/>
          <a:ahLst/>
          <a:cxnLst/>
          <a:rect l="0" t="0" r="0" b="0"/>
          <a:pathLst>
            <a:path>
              <a:moveTo>
                <a:pt x="0" y="0"/>
              </a:moveTo>
              <a:lnTo>
                <a:pt x="0" y="370681"/>
              </a:lnTo>
              <a:lnTo>
                <a:pt x="4646871" y="370681"/>
              </a:lnTo>
              <a:lnTo>
                <a:pt x="4646871"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C41B34-56D0-4BB7-B19E-915FED3E84B4}">
      <dsp:nvSpPr>
        <dsp:cNvPr id="0" name=""/>
        <dsp:cNvSpPr/>
      </dsp:nvSpPr>
      <dsp:spPr>
        <a:xfrm>
          <a:off x="7946673" y="3474927"/>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860B52-E1A8-4BCD-B066-A3D09735BE8E}">
      <dsp:nvSpPr>
        <dsp:cNvPr id="0" name=""/>
        <dsp:cNvSpPr/>
      </dsp:nvSpPr>
      <dsp:spPr>
        <a:xfrm>
          <a:off x="7946673" y="17433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5D1E2-734A-43FF-A98D-BDFBAA742C30}">
      <dsp:nvSpPr>
        <dsp:cNvPr id="0" name=""/>
        <dsp:cNvSpPr/>
      </dsp:nvSpPr>
      <dsp:spPr>
        <a:xfrm>
          <a:off x="5669025" y="732999"/>
          <a:ext cx="2323368" cy="543942"/>
        </a:xfrm>
        <a:custGeom>
          <a:avLst/>
          <a:gdLst/>
          <a:ahLst/>
          <a:cxnLst/>
          <a:rect l="0" t="0" r="0" b="0"/>
          <a:pathLst>
            <a:path>
              <a:moveTo>
                <a:pt x="0" y="0"/>
              </a:moveTo>
              <a:lnTo>
                <a:pt x="0" y="370681"/>
              </a:lnTo>
              <a:lnTo>
                <a:pt x="2323368" y="370681"/>
              </a:lnTo>
              <a:lnTo>
                <a:pt x="2323368"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D01A9F-EAEF-4403-A53E-0C915B4CF9EA}">
      <dsp:nvSpPr>
        <dsp:cNvPr id="0" name=""/>
        <dsp:cNvSpPr/>
      </dsp:nvSpPr>
      <dsp:spPr>
        <a:xfrm>
          <a:off x="5631371" y="322732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62C398-82AA-4711-909E-DEB502034D66}">
      <dsp:nvSpPr>
        <dsp:cNvPr id="0" name=""/>
        <dsp:cNvSpPr/>
      </dsp:nvSpPr>
      <dsp:spPr>
        <a:xfrm>
          <a:off x="5631371" y="1719953"/>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7047AE-2FD3-48B9-B071-99D1F3A188D4}">
      <dsp:nvSpPr>
        <dsp:cNvPr id="0" name=""/>
        <dsp:cNvSpPr/>
      </dsp:nvSpPr>
      <dsp:spPr>
        <a:xfrm>
          <a:off x="5623305" y="732999"/>
          <a:ext cx="91440" cy="543942"/>
        </a:xfrm>
        <a:custGeom>
          <a:avLst/>
          <a:gdLst/>
          <a:ahLst/>
          <a:cxnLst/>
          <a:rect l="0" t="0" r="0" b="0"/>
          <a:pathLst>
            <a:path>
              <a:moveTo>
                <a:pt x="45720" y="0"/>
              </a:moveTo>
              <a:lnTo>
                <a:pt x="45720" y="370681"/>
              </a:lnTo>
              <a:lnTo>
                <a:pt x="53785" y="370681"/>
              </a:lnTo>
              <a:lnTo>
                <a:pt x="53785"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D817AA-12C1-4071-BECA-0A12CB617E53}">
      <dsp:nvSpPr>
        <dsp:cNvPr id="0" name=""/>
        <dsp:cNvSpPr/>
      </dsp:nvSpPr>
      <dsp:spPr>
        <a:xfrm>
          <a:off x="3345460" y="324732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B9D1B2-CD39-4D83-AA40-830B6CFC4A79}">
      <dsp:nvSpPr>
        <dsp:cNvPr id="0" name=""/>
        <dsp:cNvSpPr/>
      </dsp:nvSpPr>
      <dsp:spPr>
        <a:xfrm>
          <a:off x="3345460" y="1766734"/>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62B279-5D9B-4789-8DB5-07735F979012}">
      <dsp:nvSpPr>
        <dsp:cNvPr id="0" name=""/>
        <dsp:cNvSpPr/>
      </dsp:nvSpPr>
      <dsp:spPr>
        <a:xfrm>
          <a:off x="3391180" y="732999"/>
          <a:ext cx="2277845" cy="543942"/>
        </a:xfrm>
        <a:custGeom>
          <a:avLst/>
          <a:gdLst/>
          <a:ahLst/>
          <a:cxnLst/>
          <a:rect l="0" t="0" r="0" b="0"/>
          <a:pathLst>
            <a:path>
              <a:moveTo>
                <a:pt x="2277845" y="0"/>
              </a:moveTo>
              <a:lnTo>
                <a:pt x="2277845" y="370681"/>
              </a:lnTo>
              <a:lnTo>
                <a:pt x="0" y="370681"/>
              </a:lnTo>
              <a:lnTo>
                <a:pt x="0"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3D1DEB-03AB-4B53-A5EF-1EC145C1B432}">
      <dsp:nvSpPr>
        <dsp:cNvPr id="0" name=""/>
        <dsp:cNvSpPr/>
      </dsp:nvSpPr>
      <dsp:spPr>
        <a:xfrm>
          <a:off x="976611" y="3474927"/>
          <a:ext cx="91440" cy="620628"/>
        </a:xfrm>
        <a:custGeom>
          <a:avLst/>
          <a:gdLst/>
          <a:ahLst/>
          <a:cxnLst/>
          <a:rect l="0" t="0" r="0" b="0"/>
          <a:pathLst>
            <a:path>
              <a:moveTo>
                <a:pt x="45720" y="0"/>
              </a:moveTo>
              <a:lnTo>
                <a:pt x="45720" y="447366"/>
              </a:lnTo>
              <a:lnTo>
                <a:pt x="83331" y="447366"/>
              </a:lnTo>
              <a:lnTo>
                <a:pt x="83331" y="62062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E4A171-29E7-4EED-AC49-28D89F6363A2}">
      <dsp:nvSpPr>
        <dsp:cNvPr id="0" name=""/>
        <dsp:cNvSpPr/>
      </dsp:nvSpPr>
      <dsp:spPr>
        <a:xfrm>
          <a:off x="976611" y="17433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0FFB8E-769F-4FA0-A5C3-4760F3BB9A66}">
      <dsp:nvSpPr>
        <dsp:cNvPr id="0" name=""/>
        <dsp:cNvSpPr/>
      </dsp:nvSpPr>
      <dsp:spPr>
        <a:xfrm>
          <a:off x="1022331" y="732999"/>
          <a:ext cx="4646693" cy="543942"/>
        </a:xfrm>
        <a:custGeom>
          <a:avLst/>
          <a:gdLst/>
          <a:ahLst/>
          <a:cxnLst/>
          <a:rect l="0" t="0" r="0" b="0"/>
          <a:pathLst>
            <a:path>
              <a:moveTo>
                <a:pt x="4646693" y="0"/>
              </a:moveTo>
              <a:lnTo>
                <a:pt x="4646693" y="370681"/>
              </a:lnTo>
              <a:lnTo>
                <a:pt x="0" y="370681"/>
              </a:lnTo>
              <a:lnTo>
                <a:pt x="0"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73055B-F1E7-4273-A0B4-9D4114DBEB24}">
      <dsp:nvSpPr>
        <dsp:cNvPr id="0" name=""/>
        <dsp:cNvSpPr/>
      </dsp:nvSpPr>
      <dsp:spPr>
        <a:xfrm>
          <a:off x="4494193" y="205428"/>
          <a:ext cx="2349664" cy="52757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5346F2-F068-4117-BCD8-4F35A5FED3AA}">
      <dsp:nvSpPr>
        <dsp:cNvPr id="0" name=""/>
        <dsp:cNvSpPr/>
      </dsp:nvSpPr>
      <dsp:spPr>
        <a:xfrm>
          <a:off x="4702003" y="402847"/>
          <a:ext cx="2349664" cy="52757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1" i="0" kern="1200" dirty="0">
              <a:latin typeface="Arial" panose="020B0604020202020204" pitchFamily="34" charset="0"/>
              <a:cs typeface="Arial" panose="020B0604020202020204" pitchFamily="34" charset="0"/>
            </a:rPr>
            <a:t>APROBACIÓN</a:t>
          </a:r>
          <a:endParaRPr lang="es-CL" sz="2400" b="1" i="0" kern="1200" dirty="0">
            <a:latin typeface="Arial" panose="020B0604020202020204" pitchFamily="34" charset="0"/>
            <a:cs typeface="Arial" panose="020B0604020202020204" pitchFamily="34" charset="0"/>
          </a:endParaRPr>
        </a:p>
      </dsp:txBody>
      <dsp:txXfrm>
        <a:off x="4717455" y="418299"/>
        <a:ext cx="2318760" cy="496667"/>
      </dsp:txXfrm>
    </dsp:sp>
    <dsp:sp modelId="{C0018579-75BA-4652-A544-EEDC3A7D48A4}">
      <dsp:nvSpPr>
        <dsp:cNvPr id="0" name=""/>
        <dsp:cNvSpPr/>
      </dsp:nvSpPr>
      <dsp:spPr>
        <a:xfrm>
          <a:off x="78545" y="1276942"/>
          <a:ext cx="1887572" cy="4664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BD37CC-013B-4795-82D0-5EA7AFCA26B5}">
      <dsp:nvSpPr>
        <dsp:cNvPr id="0" name=""/>
        <dsp:cNvSpPr/>
      </dsp:nvSpPr>
      <dsp:spPr>
        <a:xfrm>
          <a:off x="286355" y="1474361"/>
          <a:ext cx="1887572" cy="4664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Ordinaria</a:t>
          </a:r>
          <a:endParaRPr lang="es-CL" sz="1200" kern="1200" dirty="0">
            <a:latin typeface="Arial" panose="020B0604020202020204" pitchFamily="34" charset="0"/>
            <a:cs typeface="Arial" panose="020B0604020202020204" pitchFamily="34" charset="0"/>
          </a:endParaRPr>
        </a:p>
      </dsp:txBody>
      <dsp:txXfrm>
        <a:off x="300016" y="1488022"/>
        <a:ext cx="1860250" cy="439085"/>
      </dsp:txXfrm>
    </dsp:sp>
    <dsp:sp modelId="{65BEA339-7869-4B1D-9234-FE944F877095}">
      <dsp:nvSpPr>
        <dsp:cNvPr id="0" name=""/>
        <dsp:cNvSpPr/>
      </dsp:nvSpPr>
      <dsp:spPr>
        <a:xfrm>
          <a:off x="87186" y="22872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FC372F-A0E0-4C3F-9C7E-EEB319037D23}">
      <dsp:nvSpPr>
        <dsp:cNvPr id="0" name=""/>
        <dsp:cNvSpPr/>
      </dsp:nvSpPr>
      <dsp:spPr>
        <a:xfrm>
          <a:off x="294996" y="2484712"/>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de los diputados y senadores presentes de cada cámara</a:t>
          </a:r>
          <a:endParaRPr lang="es-CL" sz="1200" kern="1200" dirty="0">
            <a:latin typeface="Arial" panose="020B0604020202020204" pitchFamily="34" charset="0"/>
            <a:cs typeface="Arial" panose="020B0604020202020204" pitchFamily="34" charset="0"/>
          </a:endParaRPr>
        </a:p>
      </dsp:txBody>
      <dsp:txXfrm>
        <a:off x="329781" y="2519497"/>
        <a:ext cx="1800720" cy="1118064"/>
      </dsp:txXfrm>
    </dsp:sp>
    <dsp:sp modelId="{8B56E883-F041-4A6D-9DFD-9D258350F2E4}">
      <dsp:nvSpPr>
        <dsp:cNvPr id="0" name=""/>
        <dsp:cNvSpPr/>
      </dsp:nvSpPr>
      <dsp:spPr>
        <a:xfrm>
          <a:off x="41859" y="4095555"/>
          <a:ext cx="2036166" cy="13279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DB8401-06AA-4BF5-AA35-94FBFD62C526}">
      <dsp:nvSpPr>
        <dsp:cNvPr id="0" name=""/>
        <dsp:cNvSpPr/>
      </dsp:nvSpPr>
      <dsp:spPr>
        <a:xfrm>
          <a:off x="249669" y="4292975"/>
          <a:ext cx="2036166" cy="13279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MX"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Quorum mínimo para sesionar </a:t>
          </a:r>
          <a:r>
            <a:rPr lang="es-MX" sz="2000" b="1" kern="1200" dirty="0">
              <a:latin typeface="Arial" panose="020B0604020202020204" pitchFamily="34" charset="0"/>
              <a:cs typeface="Arial" panose="020B0604020202020204" pitchFamily="34" charset="0"/>
            </a:rPr>
            <a:t>1/3</a:t>
          </a:r>
        </a:p>
        <a:p>
          <a:pPr marL="0" lvl="0" indent="0" algn="ctr" defTabSz="622300">
            <a:lnSpc>
              <a:spcPct val="90000"/>
            </a:lnSpc>
            <a:spcBef>
              <a:spcPct val="0"/>
            </a:spcBef>
            <a:spcAft>
              <a:spcPct val="35000"/>
            </a:spcAft>
            <a:buNone/>
          </a:pPr>
          <a:r>
            <a:rPr lang="es-MX" sz="2000" b="0" kern="1200" dirty="0">
              <a:latin typeface="Arial" panose="020B0604020202020204" pitchFamily="34" charset="0"/>
              <a:cs typeface="Arial" panose="020B0604020202020204" pitchFamily="34" charset="0"/>
            </a:rPr>
            <a:t>17 senadores</a:t>
          </a:r>
        </a:p>
        <a:p>
          <a:pPr marL="0" lvl="0" indent="0" algn="ctr" defTabSz="622300">
            <a:lnSpc>
              <a:spcPct val="90000"/>
            </a:lnSpc>
            <a:spcBef>
              <a:spcPct val="0"/>
            </a:spcBef>
            <a:spcAft>
              <a:spcPct val="35000"/>
            </a:spcAft>
            <a:buNone/>
          </a:pPr>
          <a:r>
            <a:rPr lang="es-MX" sz="2000" b="0" kern="1200" dirty="0">
              <a:latin typeface="Arial" panose="020B0604020202020204" pitchFamily="34" charset="0"/>
              <a:cs typeface="Arial" panose="020B0604020202020204" pitchFamily="34" charset="0"/>
            </a:rPr>
            <a:t>42 diputados</a:t>
          </a:r>
        </a:p>
        <a:p>
          <a:pPr marL="0" lvl="0" indent="0" algn="ctr" defTabSz="622300">
            <a:lnSpc>
              <a:spcPct val="90000"/>
            </a:lnSpc>
            <a:spcBef>
              <a:spcPct val="0"/>
            </a:spcBef>
            <a:spcAft>
              <a:spcPct val="35000"/>
            </a:spcAft>
            <a:buNone/>
          </a:pPr>
          <a:endParaRPr lang="es-CL" sz="1400" b="1" kern="1200" dirty="0">
            <a:latin typeface="Arial" panose="020B0604020202020204" pitchFamily="34" charset="0"/>
            <a:cs typeface="Arial" panose="020B0604020202020204" pitchFamily="34" charset="0"/>
          </a:endParaRPr>
        </a:p>
      </dsp:txBody>
      <dsp:txXfrm>
        <a:off x="288562" y="4331868"/>
        <a:ext cx="1958380" cy="1250131"/>
      </dsp:txXfrm>
    </dsp:sp>
    <dsp:sp modelId="{4B800B68-7B21-4077-899F-BB5D1ACED625}">
      <dsp:nvSpPr>
        <dsp:cNvPr id="0" name=""/>
        <dsp:cNvSpPr/>
      </dsp:nvSpPr>
      <dsp:spPr>
        <a:xfrm>
          <a:off x="2515276" y="1276942"/>
          <a:ext cx="1751807" cy="4897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AC7D52-451F-48C5-865B-2439154DD9FC}">
      <dsp:nvSpPr>
        <dsp:cNvPr id="0" name=""/>
        <dsp:cNvSpPr/>
      </dsp:nvSpPr>
      <dsp:spPr>
        <a:xfrm>
          <a:off x="2723086" y="1474361"/>
          <a:ext cx="1751807" cy="48979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orgánica constitucional</a:t>
          </a:r>
          <a:endParaRPr lang="es-CL" sz="1200" kern="1200" dirty="0">
            <a:latin typeface="Arial" panose="020B0604020202020204" pitchFamily="34" charset="0"/>
            <a:cs typeface="Arial" panose="020B0604020202020204" pitchFamily="34" charset="0"/>
          </a:endParaRPr>
        </a:p>
      </dsp:txBody>
      <dsp:txXfrm>
        <a:off x="2737432" y="1488707"/>
        <a:ext cx="1723115" cy="461100"/>
      </dsp:txXfrm>
    </dsp:sp>
    <dsp:sp modelId="{CDB78AF5-1C1F-473D-A874-A30A48B1320F}">
      <dsp:nvSpPr>
        <dsp:cNvPr id="0" name=""/>
        <dsp:cNvSpPr/>
      </dsp:nvSpPr>
      <dsp:spPr>
        <a:xfrm>
          <a:off x="2458092" y="2310677"/>
          <a:ext cx="1866175" cy="9366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A4260A-24F9-4397-B3FC-71BFB7E8E80C}">
      <dsp:nvSpPr>
        <dsp:cNvPr id="0" name=""/>
        <dsp:cNvSpPr/>
      </dsp:nvSpPr>
      <dsp:spPr>
        <a:xfrm>
          <a:off x="2665902" y="2508096"/>
          <a:ext cx="1866175" cy="9366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absoluta diputados y senadores en ejercicio. </a:t>
          </a:r>
        </a:p>
        <a:p>
          <a:pPr marL="0" lvl="0" indent="0" algn="ctr" defTabSz="533400">
            <a:lnSpc>
              <a:spcPct val="90000"/>
            </a:lnSpc>
            <a:spcBef>
              <a:spcPct val="0"/>
            </a:spcBef>
            <a:spcAft>
              <a:spcPct val="35000"/>
            </a:spcAft>
            <a:buNone/>
          </a:pPr>
          <a:r>
            <a:rPr lang="es-MX" sz="1200" b="1" kern="1200" dirty="0">
              <a:solidFill>
                <a:srgbClr val="FF0000"/>
              </a:solidFill>
              <a:latin typeface="Arial" panose="020B0604020202020204" pitchFamily="34" charset="0"/>
              <a:cs typeface="Arial" panose="020B0604020202020204" pitchFamily="34" charset="0"/>
            </a:rPr>
            <a:t>(50%+1)</a:t>
          </a:r>
          <a:endParaRPr lang="es-CL" sz="1200" b="1" kern="1200" dirty="0">
            <a:solidFill>
              <a:srgbClr val="FF0000"/>
            </a:solidFill>
          </a:endParaRPr>
        </a:p>
      </dsp:txBody>
      <dsp:txXfrm>
        <a:off x="2693336" y="2535530"/>
        <a:ext cx="1811307" cy="881783"/>
      </dsp:txXfrm>
    </dsp:sp>
    <dsp:sp modelId="{1425227F-402D-43D6-AA39-F656C4CDD6A5}">
      <dsp:nvSpPr>
        <dsp:cNvPr id="0" name=""/>
        <dsp:cNvSpPr/>
      </dsp:nvSpPr>
      <dsp:spPr>
        <a:xfrm>
          <a:off x="2456035" y="3791271"/>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B48C8D-3A38-46AE-9793-0AEB41193DDC}">
      <dsp:nvSpPr>
        <dsp:cNvPr id="0" name=""/>
        <dsp:cNvSpPr/>
      </dsp:nvSpPr>
      <dsp:spPr>
        <a:xfrm>
          <a:off x="2663845" y="398869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26 senadores</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79 diputados</a:t>
          </a:r>
          <a:endParaRPr lang="es-CL" sz="1400" kern="1200" dirty="0">
            <a:latin typeface="Arial" panose="020B0604020202020204" pitchFamily="34" charset="0"/>
            <a:cs typeface="Arial" panose="020B0604020202020204" pitchFamily="34" charset="0"/>
          </a:endParaRPr>
        </a:p>
      </dsp:txBody>
      <dsp:txXfrm>
        <a:off x="2698630" y="4023476"/>
        <a:ext cx="1800720" cy="1118064"/>
      </dsp:txXfrm>
    </dsp:sp>
    <dsp:sp modelId="{3232248B-A28B-4E23-9DC0-4696D0F7357A}">
      <dsp:nvSpPr>
        <dsp:cNvPr id="0" name=""/>
        <dsp:cNvSpPr/>
      </dsp:nvSpPr>
      <dsp:spPr>
        <a:xfrm>
          <a:off x="4741684" y="1276942"/>
          <a:ext cx="1870814" cy="44301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C21C0-4F1E-4F07-AAAB-43864B7F09A6}">
      <dsp:nvSpPr>
        <dsp:cNvPr id="0" name=""/>
        <dsp:cNvSpPr/>
      </dsp:nvSpPr>
      <dsp:spPr>
        <a:xfrm>
          <a:off x="4949494" y="1474361"/>
          <a:ext cx="1870814" cy="44301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quorum calificado</a:t>
          </a:r>
          <a:endParaRPr lang="es-CL" sz="1200" kern="1200" dirty="0">
            <a:latin typeface="Arial" panose="020B0604020202020204" pitchFamily="34" charset="0"/>
            <a:cs typeface="Arial" panose="020B0604020202020204" pitchFamily="34" charset="0"/>
          </a:endParaRPr>
        </a:p>
      </dsp:txBody>
      <dsp:txXfrm>
        <a:off x="4962469" y="1487336"/>
        <a:ext cx="1844864" cy="417061"/>
      </dsp:txXfrm>
    </dsp:sp>
    <dsp:sp modelId="{0AA3CB29-BDA5-4C98-91D3-A23943B82E26}">
      <dsp:nvSpPr>
        <dsp:cNvPr id="0" name=""/>
        <dsp:cNvSpPr/>
      </dsp:nvSpPr>
      <dsp:spPr>
        <a:xfrm>
          <a:off x="4761827" y="2263896"/>
          <a:ext cx="1830528" cy="9634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A12088-B81E-4D96-A224-A17AA794DF1A}">
      <dsp:nvSpPr>
        <dsp:cNvPr id="0" name=""/>
        <dsp:cNvSpPr/>
      </dsp:nvSpPr>
      <dsp:spPr>
        <a:xfrm>
          <a:off x="4969637" y="2461315"/>
          <a:ext cx="1830528" cy="9634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absoluta diputados y senadores en ejercicio. </a:t>
          </a:r>
        </a:p>
        <a:p>
          <a:pPr marL="0" lvl="0" indent="0" algn="ctr" defTabSz="533400">
            <a:lnSpc>
              <a:spcPct val="90000"/>
            </a:lnSpc>
            <a:spcBef>
              <a:spcPct val="0"/>
            </a:spcBef>
            <a:spcAft>
              <a:spcPct val="35000"/>
            </a:spcAft>
            <a:buNone/>
          </a:pPr>
          <a:r>
            <a:rPr lang="es-MX" sz="1200" b="1" kern="1200" dirty="0">
              <a:solidFill>
                <a:srgbClr val="FF0000"/>
              </a:solidFill>
              <a:latin typeface="Arial" panose="020B0604020202020204" pitchFamily="34" charset="0"/>
              <a:cs typeface="Arial" panose="020B0604020202020204" pitchFamily="34" charset="0"/>
            </a:rPr>
            <a:t>(50%+1)</a:t>
          </a:r>
        </a:p>
      </dsp:txBody>
      <dsp:txXfrm>
        <a:off x="4997855" y="2489533"/>
        <a:ext cx="1774092" cy="906996"/>
      </dsp:txXfrm>
    </dsp:sp>
    <dsp:sp modelId="{68281E81-0E45-455F-9B7E-B5C483CA2306}">
      <dsp:nvSpPr>
        <dsp:cNvPr id="0" name=""/>
        <dsp:cNvSpPr/>
      </dsp:nvSpPr>
      <dsp:spPr>
        <a:xfrm>
          <a:off x="4741945" y="377127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BB220B-A5DF-4FF5-B451-480EC38BB87B}">
      <dsp:nvSpPr>
        <dsp:cNvPr id="0" name=""/>
        <dsp:cNvSpPr/>
      </dsp:nvSpPr>
      <dsp:spPr>
        <a:xfrm>
          <a:off x="4949755" y="396869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s-MX"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26 senadores</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79 diputados</a:t>
          </a:r>
        </a:p>
        <a:p>
          <a:pPr marL="0" lvl="0" indent="0" algn="ctr" defTabSz="889000">
            <a:lnSpc>
              <a:spcPct val="90000"/>
            </a:lnSpc>
            <a:spcBef>
              <a:spcPct val="0"/>
            </a:spcBef>
            <a:spcAft>
              <a:spcPct val="35000"/>
            </a:spcAft>
            <a:buNone/>
          </a:pPr>
          <a:endParaRPr lang="es-CL" sz="1400" kern="1200" dirty="0"/>
        </a:p>
      </dsp:txBody>
      <dsp:txXfrm>
        <a:off x="4984540" y="4003476"/>
        <a:ext cx="1800720" cy="1118064"/>
      </dsp:txXfrm>
    </dsp:sp>
    <dsp:sp modelId="{75F5817A-3FAA-426A-9F22-48ECA6584E22}">
      <dsp:nvSpPr>
        <dsp:cNvPr id="0" name=""/>
        <dsp:cNvSpPr/>
      </dsp:nvSpPr>
      <dsp:spPr>
        <a:xfrm>
          <a:off x="7028118" y="1276942"/>
          <a:ext cx="1928550" cy="4664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9FEF45-3EAC-4FD6-9DC1-A3C9E4B87BEB}">
      <dsp:nvSpPr>
        <dsp:cNvPr id="0" name=""/>
        <dsp:cNvSpPr/>
      </dsp:nvSpPr>
      <dsp:spPr>
        <a:xfrm>
          <a:off x="7235928" y="1474361"/>
          <a:ext cx="1928550" cy="4664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Reforma a la Constitución </a:t>
          </a:r>
          <a:endParaRPr lang="es-CL" sz="1200" kern="1200" dirty="0">
            <a:latin typeface="Arial" panose="020B0604020202020204" pitchFamily="34" charset="0"/>
            <a:cs typeface="Arial" panose="020B0604020202020204" pitchFamily="34" charset="0"/>
          </a:endParaRPr>
        </a:p>
      </dsp:txBody>
      <dsp:txXfrm>
        <a:off x="7249589" y="1488022"/>
        <a:ext cx="1901228" cy="439085"/>
      </dsp:txXfrm>
    </dsp:sp>
    <dsp:sp modelId="{C0EB5975-6D4B-4993-860D-0590D9DA5394}">
      <dsp:nvSpPr>
        <dsp:cNvPr id="0" name=""/>
        <dsp:cNvSpPr/>
      </dsp:nvSpPr>
      <dsp:spPr>
        <a:xfrm>
          <a:off x="7057248" y="22872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3D35DF-2427-43B8-B891-C3C0284889D8}">
      <dsp:nvSpPr>
        <dsp:cNvPr id="0" name=""/>
        <dsp:cNvSpPr/>
      </dsp:nvSpPr>
      <dsp:spPr>
        <a:xfrm>
          <a:off x="7265058" y="2484712"/>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rgbClr val="FF0000"/>
              </a:solidFill>
              <a:latin typeface="Arial" panose="020B0604020202020204" pitchFamily="34" charset="0"/>
              <a:cs typeface="Arial" panose="020B0604020202020204" pitchFamily="34" charset="0"/>
            </a:rPr>
            <a:t>4/7</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Diputados y senadores en ejercicio</a:t>
          </a:r>
          <a:endParaRPr lang="es-CL" sz="1200" kern="1200" dirty="0">
            <a:latin typeface="Arial" panose="020B0604020202020204" pitchFamily="34" charset="0"/>
            <a:cs typeface="Arial" panose="020B0604020202020204" pitchFamily="34" charset="0"/>
          </a:endParaRPr>
        </a:p>
      </dsp:txBody>
      <dsp:txXfrm>
        <a:off x="7299843" y="2519497"/>
        <a:ext cx="1800720" cy="1118064"/>
      </dsp:txXfrm>
    </dsp:sp>
    <dsp:sp modelId="{10E35CD6-08B1-4F44-9E3B-C288EC86E479}">
      <dsp:nvSpPr>
        <dsp:cNvPr id="0" name=""/>
        <dsp:cNvSpPr/>
      </dsp:nvSpPr>
      <dsp:spPr>
        <a:xfrm>
          <a:off x="7057248" y="4018870"/>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49F996-F36A-4C20-9F71-A275CD90B0E2}">
      <dsp:nvSpPr>
        <dsp:cNvPr id="0" name=""/>
        <dsp:cNvSpPr/>
      </dsp:nvSpPr>
      <dsp:spPr>
        <a:xfrm>
          <a:off x="7265058" y="4216289"/>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29 </a:t>
          </a:r>
          <a:r>
            <a:rPr lang="es-MX" sz="2000" kern="1200" dirty="0">
              <a:latin typeface="Arial" panose="020B0604020202020204" pitchFamily="34" charset="0"/>
              <a:cs typeface="Arial" panose="020B0604020202020204" pitchFamily="34" charset="0"/>
            </a:rPr>
            <a:t>senadores</a:t>
          </a:r>
        </a:p>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89 </a:t>
          </a:r>
          <a:r>
            <a:rPr lang="es-MX" sz="2000" kern="1200" dirty="0">
              <a:latin typeface="Arial" panose="020B0604020202020204" pitchFamily="34" charset="0"/>
              <a:cs typeface="Arial" panose="020B0604020202020204" pitchFamily="34" charset="0"/>
            </a:rPr>
            <a:t>diputados</a:t>
          </a:r>
          <a:endParaRPr lang="es-CL" sz="2000" kern="1200" dirty="0">
            <a:latin typeface="Arial" panose="020B0604020202020204" pitchFamily="34" charset="0"/>
            <a:cs typeface="Arial" panose="020B0604020202020204" pitchFamily="34" charset="0"/>
          </a:endParaRPr>
        </a:p>
      </dsp:txBody>
      <dsp:txXfrm>
        <a:off x="7299843" y="4251074"/>
        <a:ext cx="1800720" cy="1118064"/>
      </dsp:txXfrm>
    </dsp:sp>
    <dsp:sp modelId="{3E32EBFC-7BE3-4E2C-AB71-0229DDB40C6A}">
      <dsp:nvSpPr>
        <dsp:cNvPr id="0" name=""/>
        <dsp:cNvSpPr/>
      </dsp:nvSpPr>
      <dsp:spPr>
        <a:xfrm>
          <a:off x="9372288" y="1276942"/>
          <a:ext cx="1887216" cy="5333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8C98B4-2973-4AC3-A135-55A7BDDD19AB}">
      <dsp:nvSpPr>
        <dsp:cNvPr id="0" name=""/>
        <dsp:cNvSpPr/>
      </dsp:nvSpPr>
      <dsp:spPr>
        <a:xfrm>
          <a:off x="9580098" y="1474361"/>
          <a:ext cx="1887216" cy="5333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interpretativa de la constitución </a:t>
          </a:r>
          <a:endParaRPr lang="es-CL" sz="1200" kern="1200" dirty="0">
            <a:latin typeface="Arial" panose="020B0604020202020204" pitchFamily="34" charset="0"/>
            <a:cs typeface="Arial" panose="020B0604020202020204" pitchFamily="34" charset="0"/>
          </a:endParaRPr>
        </a:p>
      </dsp:txBody>
      <dsp:txXfrm>
        <a:off x="9595718" y="1489981"/>
        <a:ext cx="1855976" cy="502067"/>
      </dsp:txXfrm>
    </dsp:sp>
    <dsp:sp modelId="{D01CDE86-E0DE-4106-9C49-32124875599D}">
      <dsp:nvSpPr>
        <dsp:cNvPr id="0" name=""/>
        <dsp:cNvSpPr/>
      </dsp:nvSpPr>
      <dsp:spPr>
        <a:xfrm>
          <a:off x="9380751" y="23541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1AD876-64B5-4723-A40F-B1B4C3EE821E}">
      <dsp:nvSpPr>
        <dsp:cNvPr id="0" name=""/>
        <dsp:cNvSpPr/>
      </dsp:nvSpPr>
      <dsp:spPr>
        <a:xfrm>
          <a:off x="9588562" y="255161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rgbClr val="FF0000"/>
              </a:solidFill>
              <a:latin typeface="Arial" panose="020B0604020202020204" pitchFamily="34" charset="0"/>
              <a:cs typeface="Arial" panose="020B0604020202020204" pitchFamily="34" charset="0"/>
            </a:rPr>
            <a:t>4/7 </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Diputados y senadores en ejercicio</a:t>
          </a:r>
          <a:endParaRPr lang="es-CL" sz="1200" kern="1200" dirty="0">
            <a:latin typeface="Arial" panose="020B0604020202020204" pitchFamily="34" charset="0"/>
            <a:cs typeface="Arial" panose="020B0604020202020204" pitchFamily="34" charset="0"/>
          </a:endParaRPr>
        </a:p>
      </dsp:txBody>
      <dsp:txXfrm>
        <a:off x="9623347" y="2586396"/>
        <a:ext cx="1800720" cy="1118064"/>
      </dsp:txXfrm>
    </dsp:sp>
    <dsp:sp modelId="{28214D33-B27E-4FA5-8992-D821ECC6CC8A}">
      <dsp:nvSpPr>
        <dsp:cNvPr id="0" name=""/>
        <dsp:cNvSpPr/>
      </dsp:nvSpPr>
      <dsp:spPr>
        <a:xfrm>
          <a:off x="9380751" y="4085769"/>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AA8170-760A-4516-BE87-96C3F0F18333}">
      <dsp:nvSpPr>
        <dsp:cNvPr id="0" name=""/>
        <dsp:cNvSpPr/>
      </dsp:nvSpPr>
      <dsp:spPr>
        <a:xfrm>
          <a:off x="9588562" y="4283189"/>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29 </a:t>
          </a:r>
          <a:r>
            <a:rPr lang="es-MX" sz="2000" kern="1200" dirty="0">
              <a:latin typeface="Arial" panose="020B0604020202020204" pitchFamily="34" charset="0"/>
              <a:cs typeface="Arial" panose="020B0604020202020204" pitchFamily="34" charset="0"/>
            </a:rPr>
            <a:t>senadores</a:t>
          </a:r>
        </a:p>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89 </a:t>
          </a:r>
          <a:r>
            <a:rPr lang="es-MX" sz="2000" kern="1200" dirty="0">
              <a:latin typeface="Arial" panose="020B0604020202020204" pitchFamily="34" charset="0"/>
              <a:cs typeface="Arial" panose="020B0604020202020204" pitchFamily="34" charset="0"/>
            </a:rPr>
            <a:t>diputados</a:t>
          </a:r>
          <a:endParaRPr lang="es-CL" sz="2000" kern="1200" dirty="0">
            <a:latin typeface="Arial" panose="020B0604020202020204" pitchFamily="34" charset="0"/>
            <a:cs typeface="Arial" panose="020B0604020202020204" pitchFamily="34" charset="0"/>
          </a:endParaRPr>
        </a:p>
      </dsp:txBody>
      <dsp:txXfrm>
        <a:off x="9623347" y="4317974"/>
        <a:ext cx="1800720" cy="11180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0DA9A-9236-469B-A968-7F3B13A34B6E}">
      <dsp:nvSpPr>
        <dsp:cNvPr id="0" name=""/>
        <dsp:cNvSpPr/>
      </dsp:nvSpPr>
      <dsp:spPr>
        <a:xfrm rot="5400000">
          <a:off x="2456599" y="861020"/>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719AA0-A733-4E45-B610-2D24ABE837F1}">
      <dsp:nvSpPr>
        <dsp:cNvPr id="0" name=""/>
        <dsp:cNvSpPr/>
      </dsp:nvSpPr>
      <dsp:spPr>
        <a:xfrm>
          <a:off x="2260241" y="39445"/>
          <a:ext cx="1247653"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Ingresa  Proyecto de ley </a:t>
          </a:r>
          <a:endParaRPr lang="es-CL" sz="1200" kern="1200" dirty="0"/>
        </a:p>
      </dsp:txBody>
      <dsp:txXfrm>
        <a:off x="2302880" y="82084"/>
        <a:ext cx="1162375" cy="788039"/>
      </dsp:txXfrm>
    </dsp:sp>
    <dsp:sp modelId="{3BAF6493-B112-455B-8D67-7C46EF1C6859}">
      <dsp:nvSpPr>
        <dsp:cNvPr id="0" name=""/>
        <dsp:cNvSpPr/>
      </dsp:nvSpPr>
      <dsp:spPr>
        <a:xfrm>
          <a:off x="3507894" y="122736"/>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1B6404D3-60F0-457F-AA91-471B2C671712}">
      <dsp:nvSpPr>
        <dsp:cNvPr id="0" name=""/>
        <dsp:cNvSpPr/>
      </dsp:nvSpPr>
      <dsp:spPr>
        <a:xfrm rot="5400000">
          <a:off x="3634336" y="1842044"/>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20B383-30C3-4165-8624-2E654A8704DA}">
      <dsp:nvSpPr>
        <dsp:cNvPr id="0" name=""/>
        <dsp:cNvSpPr/>
      </dsp:nvSpPr>
      <dsp:spPr>
        <a:xfrm>
          <a:off x="3294678" y="1020468"/>
          <a:ext cx="1534252"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Comisión estudia en </a:t>
          </a:r>
          <a:r>
            <a:rPr lang="es-MX" sz="1200" kern="1200" dirty="0" err="1">
              <a:latin typeface="Arial" panose="020B0604020202020204" pitchFamily="34" charset="0"/>
              <a:cs typeface="Arial" panose="020B0604020202020204" pitchFamily="34" charset="0"/>
            </a:rPr>
            <a:t>gral</a:t>
          </a:r>
          <a:r>
            <a:rPr lang="es-MX" sz="1200" kern="1200" dirty="0">
              <a:latin typeface="Arial" panose="020B0604020202020204" pitchFamily="34" charset="0"/>
              <a:cs typeface="Arial" panose="020B0604020202020204" pitchFamily="34" charset="0"/>
            </a:rPr>
            <a:t> proyecto y emite informe</a:t>
          </a:r>
          <a:endParaRPr lang="es-CL" sz="1200" kern="1200" dirty="0"/>
        </a:p>
      </dsp:txBody>
      <dsp:txXfrm>
        <a:off x="3337317" y="1063107"/>
        <a:ext cx="1448974" cy="788039"/>
      </dsp:txXfrm>
    </dsp:sp>
    <dsp:sp modelId="{3412536C-2ADA-4F2A-810D-8E5287B571CC}">
      <dsp:nvSpPr>
        <dsp:cNvPr id="0" name=""/>
        <dsp:cNvSpPr/>
      </dsp:nvSpPr>
      <dsp:spPr>
        <a:xfrm>
          <a:off x="4685631" y="1103759"/>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F2F6C780-320F-4A8B-A39B-DCAF2FE168B3}">
      <dsp:nvSpPr>
        <dsp:cNvPr id="0" name=""/>
        <dsp:cNvSpPr/>
      </dsp:nvSpPr>
      <dsp:spPr>
        <a:xfrm rot="5400000">
          <a:off x="4715423" y="2823067"/>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73DB94-3D93-49DD-A65B-AA8D18801C58}">
      <dsp:nvSpPr>
        <dsp:cNvPr id="0" name=""/>
        <dsp:cNvSpPr/>
      </dsp:nvSpPr>
      <dsp:spPr>
        <a:xfrm>
          <a:off x="4329116" y="2001492"/>
          <a:ext cx="1627551"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Cámara discute y decide si aprueba el </a:t>
          </a:r>
          <a:r>
            <a:rPr lang="es-MX" sz="1200" kern="1200" dirty="0" err="1">
              <a:latin typeface="Arial" panose="020B0604020202020204" pitchFamily="34" charset="0"/>
              <a:cs typeface="Arial" panose="020B0604020202020204" pitchFamily="34" charset="0"/>
            </a:rPr>
            <a:t>PdL</a:t>
          </a:r>
          <a:r>
            <a:rPr lang="es-MX" sz="1200" kern="1200" dirty="0">
              <a:latin typeface="Arial" panose="020B0604020202020204" pitchFamily="34" charset="0"/>
              <a:cs typeface="Arial" panose="020B0604020202020204" pitchFamily="34" charset="0"/>
            </a:rPr>
            <a:t> en Gral.</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(idea de legislar)</a:t>
          </a:r>
          <a:endParaRPr lang="es-CL" sz="1200" kern="1200" dirty="0"/>
        </a:p>
      </dsp:txBody>
      <dsp:txXfrm>
        <a:off x="4371755" y="2044131"/>
        <a:ext cx="1542273" cy="788039"/>
      </dsp:txXfrm>
    </dsp:sp>
    <dsp:sp modelId="{2937AB47-56CF-4629-9944-F791E9A4FBC4}">
      <dsp:nvSpPr>
        <dsp:cNvPr id="0" name=""/>
        <dsp:cNvSpPr/>
      </dsp:nvSpPr>
      <dsp:spPr>
        <a:xfrm>
          <a:off x="5766718" y="2084782"/>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D49DEF87-A194-4533-9FE5-6510984A1000}">
      <dsp:nvSpPr>
        <dsp:cNvPr id="0" name=""/>
        <dsp:cNvSpPr/>
      </dsp:nvSpPr>
      <dsp:spPr>
        <a:xfrm rot="5400000">
          <a:off x="5688401" y="3804090"/>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E3E4ED-9A6C-45C8-BA55-E9419C349F61}">
      <dsp:nvSpPr>
        <dsp:cNvPr id="0" name=""/>
        <dsp:cNvSpPr/>
      </dsp:nvSpPr>
      <dsp:spPr>
        <a:xfrm>
          <a:off x="5363553" y="2982515"/>
          <a:ext cx="1504632"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SI se presentan indicaciones</a:t>
          </a:r>
          <a:endParaRPr lang="es-CL" sz="900" kern="1200" dirty="0">
            <a:latin typeface="Arial" panose="020B0604020202020204" pitchFamily="34" charset="0"/>
            <a:cs typeface="Arial" panose="020B0604020202020204" pitchFamily="34" charset="0"/>
          </a:endParaRPr>
        </a:p>
      </dsp:txBody>
      <dsp:txXfrm>
        <a:off x="5406192" y="3025154"/>
        <a:ext cx="1419354" cy="788039"/>
      </dsp:txXfrm>
    </dsp:sp>
    <dsp:sp modelId="{092C47B1-38C3-42AB-8E07-F17C9927485B}">
      <dsp:nvSpPr>
        <dsp:cNvPr id="0" name=""/>
        <dsp:cNvSpPr/>
      </dsp:nvSpPr>
      <dsp:spPr>
        <a:xfrm>
          <a:off x="6739696" y="3065806"/>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BD2E2B3C-90A7-4B3C-9EB6-4DB289F7E833}">
      <dsp:nvSpPr>
        <dsp:cNvPr id="0" name=""/>
        <dsp:cNvSpPr/>
      </dsp:nvSpPr>
      <dsp:spPr>
        <a:xfrm rot="5400000">
          <a:off x="6791242" y="4785114"/>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655B21-34D3-400E-AD08-DAFCD9DE5381}">
      <dsp:nvSpPr>
        <dsp:cNvPr id="0" name=""/>
        <dsp:cNvSpPr/>
      </dsp:nvSpPr>
      <dsp:spPr>
        <a:xfrm>
          <a:off x="6397991" y="3963538"/>
          <a:ext cx="1641438"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just" defTabSz="400050">
            <a:lnSpc>
              <a:spcPct val="90000"/>
            </a:lnSpc>
            <a:spcBef>
              <a:spcPct val="0"/>
            </a:spcBef>
            <a:spcAft>
              <a:spcPct val="35000"/>
            </a:spcAft>
            <a:buNone/>
          </a:pPr>
          <a:endParaRPr lang="es-MX" sz="900" kern="1200" dirty="0"/>
        </a:p>
        <a:p>
          <a:pPr marL="0" lvl="0" indent="0" algn="just" defTabSz="400050">
            <a:lnSpc>
              <a:spcPct val="90000"/>
            </a:lnSpc>
            <a:spcBef>
              <a:spcPct val="0"/>
            </a:spcBef>
            <a:spcAft>
              <a:spcPct val="35000"/>
            </a:spcAft>
            <a:buNone/>
          </a:pPr>
          <a:r>
            <a:rPr lang="es-MX" sz="900" b="1" kern="1200" dirty="0"/>
            <a:t>-</a:t>
          </a:r>
          <a:r>
            <a:rPr lang="es-MX" sz="1200" b="1" kern="1200" dirty="0">
              <a:latin typeface="Arial" panose="020B0604020202020204" pitchFamily="34" charset="0"/>
              <a:cs typeface="Arial" panose="020B0604020202020204" pitchFamily="34" charset="0"/>
            </a:rPr>
            <a:t>NO</a:t>
          </a:r>
          <a:r>
            <a:rPr lang="es-MX" sz="1200" kern="1200" dirty="0">
              <a:latin typeface="Arial" panose="020B0604020202020204" pitchFamily="34" charset="0"/>
              <a:cs typeface="Arial" panose="020B0604020202020204" pitchFamily="34" charset="0"/>
            </a:rPr>
            <a:t> se presentan indicaciones </a:t>
          </a:r>
          <a:endParaRPr lang="es-CL" sz="1200" kern="1200" dirty="0">
            <a:latin typeface="Arial" panose="020B0604020202020204" pitchFamily="34" charset="0"/>
            <a:cs typeface="Arial" panose="020B0604020202020204" pitchFamily="34" charset="0"/>
          </a:endParaRPr>
        </a:p>
      </dsp:txBody>
      <dsp:txXfrm>
        <a:off x="6440630" y="4006177"/>
        <a:ext cx="1556160" cy="788039"/>
      </dsp:txXfrm>
    </dsp:sp>
    <dsp:sp modelId="{9DD35AAE-5EFC-4F17-B731-37B250FFF9C1}">
      <dsp:nvSpPr>
        <dsp:cNvPr id="0" name=""/>
        <dsp:cNvSpPr/>
      </dsp:nvSpPr>
      <dsp:spPr>
        <a:xfrm>
          <a:off x="7842537" y="4046829"/>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0D46165F-C384-4B72-B720-8F524E9FB8EE}">
      <dsp:nvSpPr>
        <dsp:cNvPr id="0" name=""/>
        <dsp:cNvSpPr/>
      </dsp:nvSpPr>
      <dsp:spPr>
        <a:xfrm>
          <a:off x="7432428" y="4944562"/>
          <a:ext cx="1565880"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Cámara debe aprobar en particular el </a:t>
          </a:r>
          <a:r>
            <a:rPr lang="es-MX" sz="1200" kern="1200" dirty="0" err="1">
              <a:latin typeface="Arial" panose="020B0604020202020204" pitchFamily="34" charset="0"/>
              <a:cs typeface="Arial" panose="020B0604020202020204" pitchFamily="34" charset="0"/>
            </a:rPr>
            <a:t>PdL</a:t>
          </a:r>
          <a:r>
            <a:rPr lang="es-MX" sz="1200" kern="1200" dirty="0">
              <a:latin typeface="Arial" panose="020B0604020202020204" pitchFamily="34" charset="0"/>
              <a:cs typeface="Arial" panose="020B0604020202020204" pitchFamily="34" charset="0"/>
            </a:rPr>
            <a:t>, según quorum de aprobación. </a:t>
          </a:r>
          <a:endParaRPr lang="es-CL" sz="1200" kern="1200" dirty="0">
            <a:latin typeface="Arial" panose="020B0604020202020204" pitchFamily="34" charset="0"/>
            <a:cs typeface="Arial" panose="020B0604020202020204" pitchFamily="34" charset="0"/>
          </a:endParaRPr>
        </a:p>
      </dsp:txBody>
      <dsp:txXfrm>
        <a:off x="7475067" y="4987201"/>
        <a:ext cx="1480602" cy="7880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8A965C-D2D4-435F-81E4-F8F16F2017A5}">
      <dsp:nvSpPr>
        <dsp:cNvPr id="0" name=""/>
        <dsp:cNvSpPr/>
      </dsp:nvSpPr>
      <dsp:spPr>
        <a:xfrm rot="5400000">
          <a:off x="2314375" y="899725"/>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F610EE-690E-4B77-B1EC-A2D25B9AB7F5}">
      <dsp:nvSpPr>
        <dsp:cNvPr id="0" name=""/>
        <dsp:cNvSpPr/>
      </dsp:nvSpPr>
      <dsp:spPr>
        <a:xfrm>
          <a:off x="2109136" y="40997"/>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a:latin typeface="Arial" panose="020B0604020202020204" pitchFamily="34" charset="0"/>
              <a:cs typeface="Arial" panose="020B0604020202020204" pitchFamily="34" charset="0"/>
            </a:rPr>
            <a:t>Ingresa  PdL a la cámara revisora</a:t>
          </a:r>
          <a:endParaRPr lang="es-CL" sz="1000" kern="1200" dirty="0"/>
        </a:p>
      </dsp:txBody>
      <dsp:txXfrm>
        <a:off x="2153704" y="85565"/>
        <a:ext cx="1214939" cy="823674"/>
      </dsp:txXfrm>
    </dsp:sp>
    <dsp:sp modelId="{54E795AF-EA8A-4FAE-B2FD-11A69089BD96}">
      <dsp:nvSpPr>
        <dsp:cNvPr id="0" name=""/>
        <dsp:cNvSpPr/>
      </dsp:nvSpPr>
      <dsp:spPr>
        <a:xfrm>
          <a:off x="3413211" y="128054"/>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48135C2B-6764-4874-9327-CE3BD93C0C2A}">
      <dsp:nvSpPr>
        <dsp:cNvPr id="0" name=""/>
        <dsp:cNvSpPr/>
      </dsp:nvSpPr>
      <dsp:spPr>
        <a:xfrm rot="5400000">
          <a:off x="3395592" y="1925113"/>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488688-1CD1-41F5-974F-B2ADDE6ADF77}">
      <dsp:nvSpPr>
        <dsp:cNvPr id="0" name=""/>
        <dsp:cNvSpPr/>
      </dsp:nvSpPr>
      <dsp:spPr>
        <a:xfrm>
          <a:off x="3190353" y="1066384"/>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a:latin typeface="Arial" panose="020B0604020202020204" pitchFamily="34" charset="0"/>
              <a:cs typeface="Arial" panose="020B0604020202020204" pitchFamily="34" charset="0"/>
            </a:rPr>
            <a:t>Se estudia el proyecto en general y en particular</a:t>
          </a:r>
          <a:endParaRPr lang="es-CL" sz="1000" kern="1200" dirty="0">
            <a:latin typeface="Arial" panose="020B0604020202020204" pitchFamily="34" charset="0"/>
            <a:cs typeface="Arial" panose="020B0604020202020204" pitchFamily="34" charset="0"/>
          </a:endParaRPr>
        </a:p>
      </dsp:txBody>
      <dsp:txXfrm>
        <a:off x="3234921" y="1110952"/>
        <a:ext cx="1214939" cy="823674"/>
      </dsp:txXfrm>
    </dsp:sp>
    <dsp:sp modelId="{6002BDAB-0069-4AF5-B964-61CDE388A63A}">
      <dsp:nvSpPr>
        <dsp:cNvPr id="0" name=""/>
        <dsp:cNvSpPr/>
      </dsp:nvSpPr>
      <dsp:spPr>
        <a:xfrm>
          <a:off x="4494428" y="1153441"/>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39E42E82-DFEC-458E-BBCB-94A560D59E32}">
      <dsp:nvSpPr>
        <dsp:cNvPr id="0" name=""/>
        <dsp:cNvSpPr/>
      </dsp:nvSpPr>
      <dsp:spPr>
        <a:xfrm rot="5400000">
          <a:off x="4476809" y="2950500"/>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66A8CC-2C50-489B-8C59-D1FC6713F8AC}">
      <dsp:nvSpPr>
        <dsp:cNvPr id="0" name=""/>
        <dsp:cNvSpPr/>
      </dsp:nvSpPr>
      <dsp:spPr>
        <a:xfrm>
          <a:off x="4271570" y="2091771"/>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Aprobar, modificar o rechazar el </a:t>
          </a:r>
          <a:r>
            <a:rPr lang="es-MX" sz="1000" kern="1200" dirty="0" err="1">
              <a:latin typeface="Arial" panose="020B0604020202020204" pitchFamily="34" charset="0"/>
              <a:cs typeface="Arial" panose="020B0604020202020204" pitchFamily="34" charset="0"/>
            </a:rPr>
            <a:t>PdL</a:t>
          </a:r>
          <a:r>
            <a:rPr lang="es-MX" sz="1000" kern="1200" dirty="0">
              <a:latin typeface="Arial" panose="020B0604020202020204" pitchFamily="34" charset="0"/>
              <a:cs typeface="Arial" panose="020B0604020202020204" pitchFamily="34" charset="0"/>
            </a:rPr>
            <a:t> enviado</a:t>
          </a:r>
          <a:endParaRPr lang="es-CL" sz="1000" kern="1200" dirty="0"/>
        </a:p>
      </dsp:txBody>
      <dsp:txXfrm>
        <a:off x="4316138" y="2136339"/>
        <a:ext cx="1214939" cy="823674"/>
      </dsp:txXfrm>
    </dsp:sp>
    <dsp:sp modelId="{C05C0A66-3C77-4B50-A461-EBC696284D23}">
      <dsp:nvSpPr>
        <dsp:cNvPr id="0" name=""/>
        <dsp:cNvSpPr/>
      </dsp:nvSpPr>
      <dsp:spPr>
        <a:xfrm>
          <a:off x="5575645" y="2178829"/>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8D21B0F2-F95F-46D4-AF97-4C34136F8851}">
      <dsp:nvSpPr>
        <dsp:cNvPr id="0" name=""/>
        <dsp:cNvSpPr/>
      </dsp:nvSpPr>
      <dsp:spPr>
        <a:xfrm rot="5400000">
          <a:off x="5558026" y="3975887"/>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BB1A50-8AE5-482D-A612-7F90ADF51696}">
      <dsp:nvSpPr>
        <dsp:cNvPr id="0" name=""/>
        <dsp:cNvSpPr/>
      </dsp:nvSpPr>
      <dsp:spPr>
        <a:xfrm>
          <a:off x="5352787" y="3117159"/>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latin typeface="Arial" panose="020B0604020202020204" pitchFamily="34" charset="0"/>
              <a:cs typeface="Arial" panose="020B0604020202020204" pitchFamily="34" charset="0"/>
            </a:rPr>
            <a:t>APRUEBA</a:t>
          </a:r>
        </a:p>
        <a:p>
          <a:pPr marL="0" lvl="0" indent="0" algn="just"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Se envía al Pdte. Si lo aprueba se promulga y publica la ley</a:t>
          </a:r>
          <a:endParaRPr lang="es-CL" sz="1000" kern="1200" dirty="0">
            <a:latin typeface="Arial" panose="020B0604020202020204" pitchFamily="34" charset="0"/>
            <a:cs typeface="Arial" panose="020B0604020202020204" pitchFamily="34" charset="0"/>
          </a:endParaRPr>
        </a:p>
      </dsp:txBody>
      <dsp:txXfrm>
        <a:off x="5397355" y="3161727"/>
        <a:ext cx="1214939" cy="823674"/>
      </dsp:txXfrm>
    </dsp:sp>
    <dsp:sp modelId="{161209BA-A8A8-4981-B4BB-2B0D2CE29CD0}">
      <dsp:nvSpPr>
        <dsp:cNvPr id="0" name=""/>
        <dsp:cNvSpPr/>
      </dsp:nvSpPr>
      <dsp:spPr>
        <a:xfrm>
          <a:off x="6656862" y="3204216"/>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BD2E2B3C-90A7-4B3C-9EB6-4DB289F7E833}">
      <dsp:nvSpPr>
        <dsp:cNvPr id="0" name=""/>
        <dsp:cNvSpPr/>
      </dsp:nvSpPr>
      <dsp:spPr>
        <a:xfrm rot="5400000">
          <a:off x="7121718" y="5123171"/>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655B21-34D3-400E-AD08-DAFCD9DE5381}">
      <dsp:nvSpPr>
        <dsp:cNvPr id="0" name=""/>
        <dsp:cNvSpPr/>
      </dsp:nvSpPr>
      <dsp:spPr>
        <a:xfrm>
          <a:off x="6434004" y="3985387"/>
          <a:ext cx="2269025" cy="1156603"/>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latin typeface="Arial" panose="020B0604020202020204" pitchFamily="34" charset="0"/>
              <a:cs typeface="Arial" panose="020B0604020202020204" pitchFamily="34" charset="0"/>
            </a:rPr>
            <a:t>MODIFICA</a:t>
          </a:r>
        </a:p>
        <a:p>
          <a:pPr marL="0" lvl="0" indent="0" algn="ctr" defTabSz="4445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Vuelve a la cámara de origen.</a:t>
          </a:r>
        </a:p>
        <a:p>
          <a:pPr marL="0" lvl="0" indent="0" algn="ctr" defTabSz="444500">
            <a:lnSpc>
              <a:spcPct val="90000"/>
            </a:lnSpc>
            <a:spcBef>
              <a:spcPct val="0"/>
            </a:spcBef>
            <a:spcAft>
              <a:spcPct val="35000"/>
            </a:spcAft>
            <a:buFont typeface="Wingdings" panose="05000000000000000000" pitchFamily="2" charset="2"/>
            <a:buNone/>
          </a:pPr>
          <a:r>
            <a:rPr lang="es-MX" sz="900" b="1" kern="1200" dirty="0">
              <a:latin typeface="Arial" panose="020B0604020202020204" pitchFamily="34" charset="0"/>
              <a:cs typeface="Arial" panose="020B0604020202020204" pitchFamily="34" charset="0"/>
            </a:rPr>
            <a:t>APRUEBA: </a:t>
          </a:r>
          <a:r>
            <a:rPr lang="es-MX" sz="900" kern="1200" dirty="0">
              <a:latin typeface="Arial" panose="020B0604020202020204" pitchFamily="34" charset="0"/>
              <a:cs typeface="Arial" panose="020B0604020202020204" pitchFamily="34" charset="0"/>
            </a:rPr>
            <a:t>Se envía al Pdte. Para su aprobación, promulgación y publicación.</a:t>
          </a:r>
        </a:p>
        <a:p>
          <a:pPr marL="0" lvl="0" indent="0" algn="ctr" defTabSz="444500">
            <a:lnSpc>
              <a:spcPct val="90000"/>
            </a:lnSpc>
            <a:spcBef>
              <a:spcPct val="0"/>
            </a:spcBef>
            <a:spcAft>
              <a:spcPct val="35000"/>
            </a:spcAft>
            <a:buFont typeface="Wingdings" panose="05000000000000000000" pitchFamily="2" charset="2"/>
            <a:buNone/>
          </a:pPr>
          <a:r>
            <a:rPr lang="es-MX" sz="900" b="1" kern="1200" dirty="0">
              <a:latin typeface="Arial" panose="020B0604020202020204" pitchFamily="34" charset="0"/>
              <a:cs typeface="Arial" panose="020B0604020202020204" pitchFamily="34" charset="0"/>
            </a:rPr>
            <a:t>RECHAZA: </a:t>
          </a:r>
          <a:r>
            <a:rPr lang="es-MX" sz="900" kern="1200" dirty="0">
              <a:latin typeface="Arial" panose="020B0604020202020204" pitchFamily="34" charset="0"/>
              <a:cs typeface="Arial" panose="020B0604020202020204" pitchFamily="34" charset="0"/>
            </a:rPr>
            <a:t>Nuevo texto en comisión mixta</a:t>
          </a:r>
          <a:endParaRPr lang="es-MX" sz="900" kern="1200" dirty="0"/>
        </a:p>
      </dsp:txBody>
      <dsp:txXfrm>
        <a:off x="6490475" y="4041858"/>
        <a:ext cx="2156083" cy="1043661"/>
      </dsp:txXfrm>
    </dsp:sp>
    <dsp:sp modelId="{9DD35AAE-5EFC-4F17-B731-37B250FFF9C1}">
      <dsp:nvSpPr>
        <dsp:cNvPr id="0" name=""/>
        <dsp:cNvSpPr/>
      </dsp:nvSpPr>
      <dsp:spPr>
        <a:xfrm>
          <a:off x="8220555" y="4351500"/>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4C4D3D9C-527C-498E-B4D9-EFBD010C7757}">
      <dsp:nvSpPr>
        <dsp:cNvPr id="0" name=""/>
        <dsp:cNvSpPr/>
      </dsp:nvSpPr>
      <dsp:spPr>
        <a:xfrm>
          <a:off x="7859419" y="5232250"/>
          <a:ext cx="2291416"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RECHAZA</a:t>
          </a:r>
        </a:p>
        <a:p>
          <a:pPr marL="0" lvl="0" indent="0" algn="just"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Texto deberá ser revisado para una comisión mixta</a:t>
          </a:r>
          <a:endParaRPr lang="es-CL" sz="1000" kern="1200" dirty="0">
            <a:latin typeface="Arial" panose="020B0604020202020204" pitchFamily="34" charset="0"/>
            <a:cs typeface="Arial" panose="020B0604020202020204" pitchFamily="34" charset="0"/>
          </a:endParaRPr>
        </a:p>
      </dsp:txBody>
      <dsp:txXfrm>
        <a:off x="7903987" y="5276818"/>
        <a:ext cx="2202280" cy="8236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83D059-E1D9-45F0-A23F-3FC9A88DBAE6}">
      <dsp:nvSpPr>
        <dsp:cNvPr id="0" name=""/>
        <dsp:cNvSpPr/>
      </dsp:nvSpPr>
      <dsp:spPr>
        <a:xfrm>
          <a:off x="5015556" y="2484773"/>
          <a:ext cx="519769" cy="2251986"/>
        </a:xfrm>
        <a:custGeom>
          <a:avLst/>
          <a:gdLst/>
          <a:ahLst/>
          <a:cxnLst/>
          <a:rect l="0" t="0" r="0" b="0"/>
          <a:pathLst>
            <a:path>
              <a:moveTo>
                <a:pt x="0" y="0"/>
              </a:moveTo>
              <a:lnTo>
                <a:pt x="0" y="2251986"/>
              </a:lnTo>
              <a:lnTo>
                <a:pt x="519769" y="22519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BAC73B-EE54-4253-892E-65F84ACFD214}">
      <dsp:nvSpPr>
        <dsp:cNvPr id="0" name=""/>
        <dsp:cNvSpPr/>
      </dsp:nvSpPr>
      <dsp:spPr>
        <a:xfrm>
          <a:off x="4256702" y="679092"/>
          <a:ext cx="2144907" cy="740669"/>
        </a:xfrm>
        <a:custGeom>
          <a:avLst/>
          <a:gdLst/>
          <a:ahLst/>
          <a:cxnLst/>
          <a:rect l="0" t="0" r="0" b="0"/>
          <a:pathLst>
            <a:path>
              <a:moveTo>
                <a:pt x="0" y="0"/>
              </a:moveTo>
              <a:lnTo>
                <a:pt x="0" y="370334"/>
              </a:lnTo>
              <a:lnTo>
                <a:pt x="2144907" y="370334"/>
              </a:lnTo>
              <a:lnTo>
                <a:pt x="2144907" y="74066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A5BC48-71DC-4C35-B009-73793BB7158C}">
      <dsp:nvSpPr>
        <dsp:cNvPr id="0" name=""/>
        <dsp:cNvSpPr/>
      </dsp:nvSpPr>
      <dsp:spPr>
        <a:xfrm>
          <a:off x="734143" y="2498017"/>
          <a:ext cx="532371" cy="1995098"/>
        </a:xfrm>
        <a:custGeom>
          <a:avLst/>
          <a:gdLst/>
          <a:ahLst/>
          <a:cxnLst/>
          <a:rect l="0" t="0" r="0" b="0"/>
          <a:pathLst>
            <a:path>
              <a:moveTo>
                <a:pt x="0" y="0"/>
              </a:moveTo>
              <a:lnTo>
                <a:pt x="0" y="1995098"/>
              </a:lnTo>
              <a:lnTo>
                <a:pt x="532371" y="199509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0BA25F-0794-4F6D-B48B-7A0357972C17}">
      <dsp:nvSpPr>
        <dsp:cNvPr id="0" name=""/>
        <dsp:cNvSpPr/>
      </dsp:nvSpPr>
      <dsp:spPr>
        <a:xfrm>
          <a:off x="2153801" y="679092"/>
          <a:ext cx="2102900" cy="740669"/>
        </a:xfrm>
        <a:custGeom>
          <a:avLst/>
          <a:gdLst/>
          <a:ahLst/>
          <a:cxnLst/>
          <a:rect l="0" t="0" r="0" b="0"/>
          <a:pathLst>
            <a:path>
              <a:moveTo>
                <a:pt x="2102900" y="0"/>
              </a:moveTo>
              <a:lnTo>
                <a:pt x="2102900" y="370334"/>
              </a:lnTo>
              <a:lnTo>
                <a:pt x="0" y="370334"/>
              </a:lnTo>
              <a:lnTo>
                <a:pt x="0" y="74066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E8982B-C8C5-4336-B529-82B0A675A2DB}">
      <dsp:nvSpPr>
        <dsp:cNvPr id="0" name=""/>
        <dsp:cNvSpPr/>
      </dsp:nvSpPr>
      <dsp:spPr>
        <a:xfrm>
          <a:off x="2873326" y="322"/>
          <a:ext cx="2766751" cy="678770"/>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b="1" kern="1200" dirty="0">
              <a:latin typeface="Arial" panose="020B0604020202020204" pitchFamily="34" charset="0"/>
              <a:cs typeface="Arial" panose="020B0604020202020204" pitchFamily="34" charset="0"/>
            </a:rPr>
            <a:t>COMISIÓN MIXTA</a:t>
          </a:r>
          <a:endParaRPr lang="es-CL" sz="1800" b="1" kern="1200" dirty="0">
            <a:latin typeface="Arial" panose="020B0604020202020204" pitchFamily="34" charset="0"/>
            <a:cs typeface="Arial" panose="020B0604020202020204" pitchFamily="34" charset="0"/>
          </a:endParaRPr>
        </a:p>
      </dsp:txBody>
      <dsp:txXfrm>
        <a:off x="2873326" y="322"/>
        <a:ext cx="2766751" cy="678770"/>
      </dsp:txXfrm>
    </dsp:sp>
    <dsp:sp modelId="{016B4095-FF7E-48C3-93AA-F06A15178F26}">
      <dsp:nvSpPr>
        <dsp:cNvPr id="0" name=""/>
        <dsp:cNvSpPr/>
      </dsp:nvSpPr>
      <dsp:spPr>
        <a:xfrm>
          <a:off x="379229" y="1419761"/>
          <a:ext cx="3549145" cy="1078255"/>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s-MX" sz="2300" b="0" i="0" kern="1200" dirty="0"/>
            <a:t> </a:t>
          </a:r>
          <a:r>
            <a:rPr lang="es-MX" sz="1600" b="0" i="0" kern="1200" dirty="0">
              <a:latin typeface="Arial" panose="020B0604020202020204" pitchFamily="34" charset="0"/>
              <a:cs typeface="Arial" panose="020B0604020202020204" pitchFamily="34" charset="0"/>
            </a:rPr>
            <a:t>El </a:t>
          </a:r>
          <a:r>
            <a:rPr lang="es-MX" sz="1600" b="1" i="0" kern="1200" dirty="0">
              <a:solidFill>
                <a:srgbClr val="FF0000"/>
              </a:solidFill>
              <a:latin typeface="Arial" panose="020B0604020202020204" pitchFamily="34" charset="0"/>
              <a:cs typeface="Arial" panose="020B0604020202020204" pitchFamily="34" charset="0"/>
            </a:rPr>
            <a:t>proyecto</a:t>
          </a:r>
          <a:r>
            <a:rPr lang="es-MX" sz="1600" b="0" i="0" kern="1200" dirty="0">
              <a:latin typeface="Arial" panose="020B0604020202020204" pitchFamily="34" charset="0"/>
              <a:cs typeface="Arial" panose="020B0604020202020204" pitchFamily="34" charset="0"/>
            </a:rPr>
            <a:t> aprobado en la cámara de origen es </a:t>
          </a:r>
          <a:r>
            <a:rPr lang="es-MX" sz="1600" b="1" i="0" kern="1200" dirty="0">
              <a:solidFill>
                <a:srgbClr val="FF0000"/>
              </a:solidFill>
              <a:latin typeface="Arial" panose="020B0604020202020204" pitchFamily="34" charset="0"/>
              <a:cs typeface="Arial" panose="020B0604020202020204" pitchFamily="34" charset="0"/>
            </a:rPr>
            <a:t>rechazado</a:t>
          </a:r>
          <a:r>
            <a:rPr lang="es-MX" sz="1600" b="0" i="0" kern="1200" dirty="0">
              <a:latin typeface="Arial" panose="020B0604020202020204" pitchFamily="34" charset="0"/>
              <a:cs typeface="Arial" panose="020B0604020202020204" pitchFamily="34" charset="0"/>
            </a:rPr>
            <a:t> en su totalidad por la </a:t>
          </a:r>
          <a:r>
            <a:rPr lang="es-MX" sz="1600" b="1" i="0" kern="1200" dirty="0">
              <a:solidFill>
                <a:srgbClr val="FF0000"/>
              </a:solidFill>
              <a:latin typeface="Arial" panose="020B0604020202020204" pitchFamily="34" charset="0"/>
              <a:cs typeface="Arial" panose="020B0604020202020204" pitchFamily="34" charset="0"/>
            </a:rPr>
            <a:t>cámara revisora</a:t>
          </a:r>
          <a:endParaRPr lang="es-CL" sz="2300" b="1" kern="1200" dirty="0">
            <a:solidFill>
              <a:srgbClr val="FF0000"/>
            </a:solidFill>
            <a:latin typeface="Arial" panose="020B0604020202020204" pitchFamily="34" charset="0"/>
            <a:cs typeface="Arial" panose="020B0604020202020204" pitchFamily="34" charset="0"/>
          </a:endParaRPr>
        </a:p>
      </dsp:txBody>
      <dsp:txXfrm>
        <a:off x="379229" y="1419761"/>
        <a:ext cx="3549145" cy="1078255"/>
      </dsp:txXfrm>
    </dsp:sp>
    <dsp:sp modelId="{E6185318-1211-4D0E-8808-5CA5EBD50D3D}">
      <dsp:nvSpPr>
        <dsp:cNvPr id="0" name=""/>
        <dsp:cNvSpPr/>
      </dsp:nvSpPr>
      <dsp:spPr>
        <a:xfrm>
          <a:off x="1266515" y="3238686"/>
          <a:ext cx="3526995" cy="2508857"/>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s-MX" sz="1100" kern="1200" dirty="0">
              <a:latin typeface="Arial" panose="020B0604020202020204" pitchFamily="34" charset="0"/>
              <a:cs typeface="Arial" panose="020B0604020202020204" pitchFamily="34" charset="0"/>
            </a:rPr>
            <a:t>-NO SE LOGRA ACUERDO EN LA COMISIÓN MIXTA</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-LA PROPUESTA DE LA COMISIÓN MIXTA ES RECHAZADA EN LA CÁMARA DE ORIGEN</a:t>
          </a:r>
        </a:p>
        <a:p>
          <a:pPr marL="0" lvl="0" indent="0" algn="ctr" defTabSz="48895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Se puede insistir a petición del Pdte. Requiere de los 2/3 de los presentes</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El proyecto vuelve a la cámara revisora, que solo podrá reprobarlo con el voto de los 2/3 de los presentes.</a:t>
          </a:r>
        </a:p>
        <a:p>
          <a:pPr marL="0" lvl="0" indent="0" algn="ctr" defTabSz="48895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48895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  </a:t>
          </a:r>
          <a:endParaRPr lang="es-CL" sz="1000" kern="1200" dirty="0">
            <a:latin typeface="Arial" panose="020B0604020202020204" pitchFamily="34" charset="0"/>
            <a:cs typeface="Arial" panose="020B0604020202020204" pitchFamily="34" charset="0"/>
          </a:endParaRPr>
        </a:p>
      </dsp:txBody>
      <dsp:txXfrm>
        <a:off x="1266515" y="3238686"/>
        <a:ext cx="3526995" cy="2508857"/>
      </dsp:txXfrm>
    </dsp:sp>
    <dsp:sp modelId="{B2368824-5623-4F0F-9637-1E2C04889FF3}">
      <dsp:nvSpPr>
        <dsp:cNvPr id="0" name=""/>
        <dsp:cNvSpPr/>
      </dsp:nvSpPr>
      <dsp:spPr>
        <a:xfrm>
          <a:off x="4669043" y="1419761"/>
          <a:ext cx="3465132" cy="106501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0" i="0" kern="1200" dirty="0">
              <a:latin typeface="Arial" panose="020B0604020202020204" pitchFamily="34" charset="0"/>
              <a:cs typeface="Arial" panose="020B0604020202020204" pitchFamily="34" charset="0"/>
            </a:rPr>
            <a:t>Las </a:t>
          </a:r>
          <a:r>
            <a:rPr lang="es-MX" sz="1600" b="1" i="0" kern="1200" dirty="0">
              <a:solidFill>
                <a:srgbClr val="FF0000"/>
              </a:solidFill>
              <a:latin typeface="Arial" panose="020B0604020202020204" pitchFamily="34" charset="0"/>
              <a:cs typeface="Arial" panose="020B0604020202020204" pitchFamily="34" charset="0"/>
            </a:rPr>
            <a:t>correcciones o adiciones </a:t>
          </a:r>
          <a:r>
            <a:rPr lang="es-MX" sz="1600" b="0" i="0" kern="1200" dirty="0">
              <a:latin typeface="Arial" panose="020B0604020202020204" pitchFamily="34" charset="0"/>
              <a:cs typeface="Arial" panose="020B0604020202020204" pitchFamily="34" charset="0"/>
            </a:rPr>
            <a:t>de la </a:t>
          </a:r>
          <a:r>
            <a:rPr lang="es-MX" sz="1600" b="1" i="0" kern="1200" dirty="0">
              <a:solidFill>
                <a:srgbClr val="FF0000"/>
              </a:solidFill>
              <a:latin typeface="Arial" panose="020B0604020202020204" pitchFamily="34" charset="0"/>
              <a:cs typeface="Arial" panose="020B0604020202020204" pitchFamily="34" charset="0"/>
            </a:rPr>
            <a:t>cámara revisora </a:t>
          </a:r>
          <a:r>
            <a:rPr lang="es-MX" sz="1600" b="0" i="0" kern="1200" dirty="0">
              <a:latin typeface="Arial" panose="020B0604020202020204" pitchFamily="34" charset="0"/>
              <a:cs typeface="Arial" panose="020B0604020202020204" pitchFamily="34" charset="0"/>
            </a:rPr>
            <a:t>son </a:t>
          </a:r>
          <a:r>
            <a:rPr lang="es-MX" sz="1600" b="1" i="0" kern="1200" dirty="0">
              <a:solidFill>
                <a:srgbClr val="FF0000"/>
              </a:solidFill>
              <a:latin typeface="Arial" panose="020B0604020202020204" pitchFamily="34" charset="0"/>
              <a:cs typeface="Arial" panose="020B0604020202020204" pitchFamily="34" charset="0"/>
            </a:rPr>
            <a:t>rechazadas </a:t>
          </a:r>
          <a:r>
            <a:rPr lang="es-MX" sz="1600" b="0" i="0" kern="1200" dirty="0">
              <a:latin typeface="Arial" panose="020B0604020202020204" pitchFamily="34" charset="0"/>
              <a:cs typeface="Arial" panose="020B0604020202020204" pitchFamily="34" charset="0"/>
            </a:rPr>
            <a:t>por la </a:t>
          </a:r>
          <a:r>
            <a:rPr lang="es-MX" sz="1600" b="1" i="0" kern="1200" dirty="0">
              <a:solidFill>
                <a:srgbClr val="FF0000"/>
              </a:solidFill>
              <a:latin typeface="Arial" panose="020B0604020202020204" pitchFamily="34" charset="0"/>
              <a:cs typeface="Arial" panose="020B0604020202020204" pitchFamily="34" charset="0"/>
            </a:rPr>
            <a:t>cámara de origen</a:t>
          </a:r>
          <a:endParaRPr lang="es-CL" sz="1600" b="1" kern="1200" dirty="0">
            <a:solidFill>
              <a:srgbClr val="FF0000"/>
            </a:solidFill>
            <a:latin typeface="Arial" panose="020B0604020202020204" pitchFamily="34" charset="0"/>
            <a:cs typeface="Arial" panose="020B0604020202020204" pitchFamily="34" charset="0"/>
          </a:endParaRPr>
        </a:p>
      </dsp:txBody>
      <dsp:txXfrm>
        <a:off x="4669043" y="1419761"/>
        <a:ext cx="3465132" cy="1065011"/>
      </dsp:txXfrm>
    </dsp:sp>
    <dsp:sp modelId="{0533FB2A-DDFE-40A6-8632-D6A9BDEA512F}">
      <dsp:nvSpPr>
        <dsp:cNvPr id="0" name=""/>
        <dsp:cNvSpPr/>
      </dsp:nvSpPr>
      <dsp:spPr>
        <a:xfrm>
          <a:off x="5535326" y="3225442"/>
          <a:ext cx="5963409" cy="3022635"/>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-NO SE LOGRA ACUERDO EN LA COMISIÓN MIXTA</a:t>
          </a:r>
        </a:p>
        <a:p>
          <a:pPr marL="0" marR="0" lvl="0" indent="0" algn="ctr" defTabSz="914400" eaLnBrk="1" fontAlgn="auto" latinLnBrk="0" hangingPunct="1">
            <a:lnSpc>
              <a:spcPct val="100000"/>
            </a:lnSpc>
            <a:spcBef>
              <a:spcPts val="0"/>
            </a:spcBef>
            <a:spcAft>
              <a:spcPts val="0"/>
            </a:spcAft>
            <a:buClrTx/>
            <a:buSzTx/>
            <a:buFontTx/>
            <a:buNone/>
            <a:tabLst/>
            <a:defRPr/>
          </a:pPr>
          <a:endParaRPr lang="es-MX" sz="1200" b="0" i="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200" b="0" i="0" kern="1200" dirty="0">
              <a:latin typeface="Arial" panose="020B0604020202020204" pitchFamily="34" charset="0"/>
              <a:cs typeface="Arial" panose="020B0604020202020204" pitchFamily="34" charset="0"/>
            </a:rPr>
            <a:t>.ALGUNA DE LAS CÁMARAS RECHAZA LA PROPUESTA DE LA COMISIÓN MIXTA</a:t>
          </a:r>
        </a:p>
        <a:p>
          <a:pPr marL="0" marR="0" lvl="0" indent="0" algn="just" defTabSz="914400" eaLnBrk="1" fontAlgn="auto" latinLnBrk="0" hangingPunct="1">
            <a:lnSpc>
              <a:spcPct val="100000"/>
            </a:lnSpc>
            <a:spcBef>
              <a:spcPts val="0"/>
            </a:spcBef>
            <a:spcAft>
              <a:spcPts val="0"/>
            </a:spcAft>
            <a:buClrTx/>
            <a:buSzTx/>
            <a:buFontTx/>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Pdte. puede solicitar a la cámara de origen que considere el proyecto como venía aprobado por la cámara Revisora</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cámara de origen vuelve a rechazar, con los 2/3 de sus miembros presentes, no habrá ley en las partes rechazadas</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Si el  rechazo no logra los 2/3, el proyecto pasará nuevamente a la cámara revisora, requiriendo de los 2/3 de sus miembros presentes.</a:t>
          </a:r>
          <a:endParaRPr lang="es-CL" sz="1200" kern="1200" dirty="0">
            <a:latin typeface="Arial" panose="020B0604020202020204" pitchFamily="34" charset="0"/>
            <a:cs typeface="Arial" panose="020B0604020202020204" pitchFamily="34" charset="0"/>
          </a:endParaRPr>
        </a:p>
        <a:p>
          <a:pPr marL="0" lvl="0" defTabSz="1111250">
            <a:lnSpc>
              <a:spcPct val="90000"/>
            </a:lnSpc>
            <a:spcBef>
              <a:spcPct val="0"/>
            </a:spcBef>
            <a:spcAft>
              <a:spcPct val="35000"/>
            </a:spcAft>
            <a:buNone/>
          </a:pPr>
          <a:endParaRPr lang="es-CL" sz="3100" kern="1200" dirty="0"/>
        </a:p>
      </dsp:txBody>
      <dsp:txXfrm>
        <a:off x="5535326" y="3225442"/>
        <a:ext cx="5963409" cy="30226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JERARQUÍA DE LEY</a:t>
          </a: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Art. 64 C.P.R.</a:t>
          </a: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Fuerza de Ley</a:t>
          </a: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s-ES" altLang="es-ES" sz="1600" b="0" kern="120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a:latin typeface="Arial" panose="020B0604020202020204" pitchFamily="34" charset="0"/>
              <a:cs typeface="Arial" panose="020B0604020202020204" pitchFamily="34" charset="0"/>
            </a:rPr>
            <a:t>o bien para fijar el texto refundido, coordinado y sistematizado de las leyes.</a:t>
          </a:r>
        </a:p>
        <a:p>
          <a:pPr marL="0" lvl="0" indent="0" algn="just" defTabSz="711200">
            <a:lnSpc>
              <a:spcPct val="90000"/>
            </a:lnSpc>
            <a:spcBef>
              <a:spcPct val="0"/>
            </a:spcBef>
            <a:spcAft>
              <a:spcPct val="35000"/>
            </a:spcAft>
            <a:buNone/>
          </a:pPr>
          <a:r>
            <a:rPr lang="es-ES" altLang="es-ES" sz="1600" b="0" u="sng" kern="1200" dirty="0">
              <a:latin typeface="Arial" panose="020B0604020202020204" pitchFamily="34" charset="0"/>
              <a:cs typeface="Arial" panose="020B0604020202020204" pitchFamily="34" charset="0"/>
            </a:rPr>
            <a:t>DFL N°1/19653, DFL N° 29</a:t>
          </a:r>
          <a:endParaRPr lang="es-ES" altLang="es-ES" sz="1600" u="sng" kern="1200" dirty="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Decreto Ley</a:t>
          </a: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buNone/>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18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Ejemplos</a:t>
          </a:r>
          <a:endParaRPr lang="es-ES" sz="1600" b="1" kern="1200" dirty="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506139"/>
        </a:xfrm>
        <a:custGeom>
          <a:avLst/>
          <a:gdLst/>
          <a:ahLst/>
          <a:cxnLst/>
          <a:rect l="0" t="0" r="0" b="0"/>
          <a:pathLst>
            <a:path>
              <a:moveTo>
                <a:pt x="45720" y="0"/>
              </a:moveTo>
              <a:lnTo>
                <a:pt x="45720" y="253069"/>
              </a:lnTo>
              <a:lnTo>
                <a:pt x="63482" y="253069"/>
              </a:lnTo>
              <a:lnTo>
                <a:pt x="63482" y="50613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807567"/>
          <a:ext cx="1875970" cy="616218"/>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a:latin typeface="Arial" panose="020B0604020202020204" pitchFamily="34" charset="0"/>
            <a:cs typeface="Arial" panose="020B0604020202020204" pitchFamily="34" charset="0"/>
          </a:endParaRPr>
        </a:p>
      </dsp:txBody>
      <dsp:txXfrm>
        <a:off x="9488810" y="3825615"/>
        <a:ext cx="1839874" cy="5801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10048637" y="4540624"/>
          <a:ext cx="91440" cy="472720"/>
        </a:xfrm>
        <a:custGeom>
          <a:avLst/>
          <a:gdLst/>
          <a:ahLst/>
          <a:cxnLst/>
          <a:rect l="0" t="0" r="0" b="0"/>
          <a:pathLst>
            <a:path>
              <a:moveTo>
                <a:pt x="45720" y="0"/>
              </a:moveTo>
              <a:lnTo>
                <a:pt x="45720" y="472720"/>
              </a:lnTo>
              <a:lnTo>
                <a:pt x="120133" y="47272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832870"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779811" y="1524398"/>
          <a:ext cx="5098779" cy="283764"/>
        </a:xfrm>
        <a:custGeom>
          <a:avLst/>
          <a:gdLst/>
          <a:ahLst/>
          <a:cxnLst/>
          <a:rect l="0" t="0" r="0" b="0"/>
          <a:pathLst>
            <a:path>
              <a:moveTo>
                <a:pt x="0" y="0"/>
              </a:moveTo>
              <a:lnTo>
                <a:pt x="0" y="141882"/>
              </a:lnTo>
              <a:lnTo>
                <a:pt x="5098779" y="141882"/>
              </a:lnTo>
              <a:lnTo>
                <a:pt x="5098779"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7818347" y="2485650"/>
          <a:ext cx="100035" cy="887195"/>
        </a:xfrm>
        <a:custGeom>
          <a:avLst/>
          <a:gdLst/>
          <a:ahLst/>
          <a:cxnLst/>
          <a:rect l="0" t="0" r="0" b="0"/>
          <a:pathLst>
            <a:path>
              <a:moveTo>
                <a:pt x="100035" y="0"/>
              </a:moveTo>
              <a:lnTo>
                <a:pt x="0" y="887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779811" y="1524398"/>
          <a:ext cx="2782197" cy="285622"/>
        </a:xfrm>
        <a:custGeom>
          <a:avLst/>
          <a:gdLst/>
          <a:ahLst/>
          <a:cxnLst/>
          <a:rect l="0" t="0" r="0" b="0"/>
          <a:pathLst>
            <a:path>
              <a:moveTo>
                <a:pt x="0" y="0"/>
              </a:moveTo>
              <a:lnTo>
                <a:pt x="0" y="143740"/>
              </a:lnTo>
              <a:lnTo>
                <a:pt x="2782197" y="143740"/>
              </a:lnTo>
              <a:lnTo>
                <a:pt x="2782197" y="285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5179214" y="2483792"/>
          <a:ext cx="304286" cy="954302"/>
        </a:xfrm>
        <a:custGeom>
          <a:avLst/>
          <a:gdLst/>
          <a:ahLst/>
          <a:cxnLst/>
          <a:rect l="0" t="0" r="0" b="0"/>
          <a:pathLst>
            <a:path>
              <a:moveTo>
                <a:pt x="0" y="0"/>
              </a:moveTo>
              <a:lnTo>
                <a:pt x="0" y="954302"/>
              </a:lnTo>
              <a:lnTo>
                <a:pt x="304286" y="95430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779811" y="1524398"/>
          <a:ext cx="210833" cy="283764"/>
        </a:xfrm>
        <a:custGeom>
          <a:avLst/>
          <a:gdLst/>
          <a:ahLst/>
          <a:cxnLst/>
          <a:rect l="0" t="0" r="0" b="0"/>
          <a:pathLst>
            <a:path>
              <a:moveTo>
                <a:pt x="0" y="0"/>
              </a:moveTo>
              <a:lnTo>
                <a:pt x="0" y="141882"/>
              </a:lnTo>
              <a:lnTo>
                <a:pt x="210833" y="141882"/>
              </a:lnTo>
              <a:lnTo>
                <a:pt x="210833"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919284" y="4337267"/>
          <a:ext cx="91440" cy="422457"/>
        </a:xfrm>
        <a:custGeom>
          <a:avLst/>
          <a:gdLst/>
          <a:ahLst/>
          <a:cxnLst/>
          <a:rect l="0" t="0" r="0" b="0"/>
          <a:pathLst>
            <a:path>
              <a:moveTo>
                <a:pt x="93772" y="0"/>
              </a:moveTo>
              <a:lnTo>
                <a:pt x="45720" y="4224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939194"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984914" y="1524398"/>
          <a:ext cx="1794897" cy="283764"/>
        </a:xfrm>
        <a:custGeom>
          <a:avLst/>
          <a:gdLst/>
          <a:ahLst/>
          <a:cxnLst/>
          <a:rect l="0" t="0" r="0" b="0"/>
          <a:pathLst>
            <a:path>
              <a:moveTo>
                <a:pt x="1794897" y="0"/>
              </a:moveTo>
              <a:lnTo>
                <a:pt x="1794897"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8057" y="2483792"/>
          <a:ext cx="91440" cy="1119703"/>
        </a:xfrm>
        <a:custGeom>
          <a:avLst/>
          <a:gdLst/>
          <a:ahLst/>
          <a:cxnLst/>
          <a:rect l="0" t="0" r="0" b="0"/>
          <a:pathLst>
            <a:path>
              <a:moveTo>
                <a:pt x="122471" y="0"/>
              </a:moveTo>
              <a:lnTo>
                <a:pt x="45720" y="111970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681032" y="1524398"/>
          <a:ext cx="5098779" cy="283764"/>
        </a:xfrm>
        <a:custGeom>
          <a:avLst/>
          <a:gdLst/>
          <a:ahLst/>
          <a:cxnLst/>
          <a:rect l="0" t="0" r="0" b="0"/>
          <a:pathLst>
            <a:path>
              <a:moveTo>
                <a:pt x="5098779" y="0"/>
              </a:moveTo>
              <a:lnTo>
                <a:pt x="5098779"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033735" y="848769"/>
          <a:ext cx="3492152"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033735" y="848769"/>
        <a:ext cx="3492152" cy="675629"/>
      </dsp:txXfrm>
    </dsp:sp>
    <dsp:sp modelId="{F3E90C6C-99D3-4FA9-AF15-463C319E8905}">
      <dsp:nvSpPr>
        <dsp:cNvPr id="0" name=""/>
        <dsp:cNvSpPr/>
      </dsp:nvSpPr>
      <dsp:spPr>
        <a:xfrm>
          <a:off x="5403"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DECRETO SUPREMO</a:t>
          </a:r>
        </a:p>
      </dsp:txBody>
      <dsp:txXfrm>
        <a:off x="5403" y="1808163"/>
        <a:ext cx="1351258" cy="675629"/>
      </dsp:txXfrm>
    </dsp:sp>
    <dsp:sp modelId="{563AAE78-EBC4-48B2-BB07-B727A9494982}">
      <dsp:nvSpPr>
        <dsp:cNvPr id="0" name=""/>
        <dsp:cNvSpPr/>
      </dsp:nvSpPr>
      <dsp:spPr>
        <a:xfrm>
          <a:off x="63777" y="2794176"/>
          <a:ext cx="2143109" cy="161863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Orden escrita y firmada por el </a:t>
          </a:r>
          <a:r>
            <a:rPr lang="es-ES" altLang="es-ES" sz="1200" kern="1200" dirty="0" err="1">
              <a:latin typeface="Arial" panose="020B0604020202020204" pitchFamily="34" charset="0"/>
              <a:cs typeface="Arial" panose="020B0604020202020204" pitchFamily="34" charset="0"/>
            </a:rPr>
            <a:t>P.de</a:t>
          </a:r>
          <a:r>
            <a:rPr lang="es-ES" altLang="es-ES" sz="1200" kern="1200" dirty="0">
              <a:latin typeface="Arial" panose="020B0604020202020204" pitchFamily="34" charset="0"/>
              <a:cs typeface="Arial" panose="020B0604020202020204" pitchFamily="34" charset="0"/>
            </a:rPr>
            <a:t> la R. cuyo efecto es especifico y que  tiene por necesidad la </a:t>
          </a:r>
          <a:r>
            <a:rPr lang="es-ES" altLang="es-ES" sz="1200" kern="1200" dirty="0">
              <a:solidFill>
                <a:srgbClr val="FF0000"/>
              </a:solidFill>
              <a:latin typeface="Arial" panose="020B0604020202020204" pitchFamily="34" charset="0"/>
              <a:cs typeface="Arial" panose="020B0604020202020204" pitchFamily="34" charset="0"/>
            </a:rPr>
            <a:t>ejecución</a:t>
          </a:r>
          <a:r>
            <a:rPr lang="es-ES" altLang="es-ES" sz="1200" kern="1200" dirty="0">
              <a:latin typeface="Arial" panose="020B0604020202020204" pitchFamily="34" charset="0"/>
              <a:cs typeface="Arial" panose="020B0604020202020204" pitchFamily="34" charset="0"/>
            </a:rPr>
            <a:t> de las leyes para la administración del Estado.</a:t>
          </a:r>
        </a:p>
      </dsp:txBody>
      <dsp:txXfrm>
        <a:off x="63777" y="2794176"/>
        <a:ext cx="2143109" cy="1618639"/>
      </dsp:txXfrm>
    </dsp:sp>
    <dsp:sp modelId="{8E417B16-ECA4-477A-B677-5EA719C27689}">
      <dsp:nvSpPr>
        <dsp:cNvPr id="0" name=""/>
        <dsp:cNvSpPr/>
      </dsp:nvSpPr>
      <dsp:spPr>
        <a:xfrm>
          <a:off x="3309284"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REGLAMENTO</a:t>
          </a:r>
        </a:p>
      </dsp:txBody>
      <dsp:txXfrm>
        <a:off x="3309284" y="1808163"/>
        <a:ext cx="1351258" cy="675629"/>
      </dsp:txXfrm>
    </dsp:sp>
    <dsp:sp modelId="{54A13793-BB98-4109-BB93-B5767F09CC4F}">
      <dsp:nvSpPr>
        <dsp:cNvPr id="0" name=""/>
        <dsp:cNvSpPr/>
      </dsp:nvSpPr>
      <dsp:spPr>
        <a:xfrm>
          <a:off x="2770091" y="2767556"/>
          <a:ext cx="2429644" cy="15697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a:solidFill>
                <a:srgbClr val="FF0000"/>
              </a:solidFill>
              <a:latin typeface="Arial" panose="020B0604020202020204" pitchFamily="34" charset="0"/>
              <a:cs typeface="Arial" panose="020B0604020202020204" pitchFamily="34" charset="0"/>
            </a:rPr>
            <a:t>complementar</a:t>
          </a:r>
          <a:r>
            <a:rPr lang="es-ES" altLang="es-ES" sz="1200" kern="1200" dirty="0">
              <a:latin typeface="Arial" panose="020B0604020202020204" pitchFamily="34" charset="0"/>
              <a:cs typeface="Arial" panose="020B0604020202020204" pitchFamily="34" charset="0"/>
            </a:rPr>
            <a:t> en detalle las </a:t>
          </a:r>
          <a:r>
            <a:rPr lang="es-ES" altLang="es-ES" sz="1200" kern="1200" dirty="0">
              <a:solidFill>
                <a:srgbClr val="FF0000"/>
              </a:solidFill>
              <a:latin typeface="Arial" panose="020B0604020202020204" pitchFamily="34" charset="0"/>
              <a:cs typeface="Arial" panose="020B0604020202020204" pitchFamily="34" charset="0"/>
            </a:rPr>
            <a:t>leyes</a:t>
          </a:r>
          <a:r>
            <a:rPr lang="es-ES" altLang="es-ES" sz="1200" kern="1200" dirty="0">
              <a:latin typeface="Arial" panose="020B0604020202020204" pitchFamily="34" charset="0"/>
              <a:cs typeface="Arial" panose="020B0604020202020204" pitchFamily="34" charset="0"/>
            </a:rPr>
            <a:t> que así lo requieran.</a:t>
          </a:r>
        </a:p>
      </dsp:txBody>
      <dsp:txXfrm>
        <a:off x="2770091" y="2767556"/>
        <a:ext cx="2429644" cy="1569710"/>
      </dsp:txXfrm>
    </dsp:sp>
    <dsp:sp modelId="{DC8C82BB-8B45-451F-A47B-16E57332FBA6}">
      <dsp:nvSpPr>
        <dsp:cNvPr id="0" name=""/>
        <dsp:cNvSpPr/>
      </dsp:nvSpPr>
      <dsp:spPr>
        <a:xfrm>
          <a:off x="2965004" y="4514572"/>
          <a:ext cx="2183917" cy="49030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dsp:txBody>
      <dsp:txXfrm>
        <a:off x="2965004" y="4514572"/>
        <a:ext cx="2183917" cy="490304"/>
      </dsp:txXfrm>
    </dsp:sp>
    <dsp:sp modelId="{600FFCC9-24B6-40CC-A462-9B7B782D65C2}">
      <dsp:nvSpPr>
        <dsp:cNvPr id="0" name=""/>
        <dsp:cNvSpPr/>
      </dsp:nvSpPr>
      <dsp:spPr>
        <a:xfrm>
          <a:off x="4976356" y="1808163"/>
          <a:ext cx="2028577"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4976356" y="1808163"/>
        <a:ext cx="2028577" cy="675629"/>
      </dsp:txXfrm>
    </dsp:sp>
    <dsp:sp modelId="{F864C047-3F18-41A3-81AA-E0E7B5598C1A}">
      <dsp:nvSpPr>
        <dsp:cNvPr id="0" name=""/>
        <dsp:cNvSpPr/>
      </dsp:nvSpPr>
      <dsp:spPr>
        <a:xfrm>
          <a:off x="5483500" y="2767556"/>
          <a:ext cx="1770851" cy="134107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a:t>
          </a:r>
          <a:r>
            <a:rPr lang="es-ES" altLang="es-ES" sz="1200" kern="1200" dirty="0">
              <a:solidFill>
                <a:srgbClr val="FF0000"/>
              </a:solidFill>
              <a:latin typeface="Arial" panose="020B0604020202020204" pitchFamily="34" charset="0"/>
              <a:cs typeface="Arial" panose="020B0604020202020204" pitchFamily="34" charset="0"/>
            </a:rPr>
            <a:t>Jefes de Servicios </a:t>
          </a:r>
          <a:r>
            <a:rPr lang="es-ES" altLang="es-ES" sz="1200" kern="1200" dirty="0">
              <a:latin typeface="Arial" panose="020B0604020202020204" pitchFamily="34" charset="0"/>
              <a:cs typeface="Arial" panose="020B0604020202020204" pitchFamily="34" charset="0"/>
            </a:rPr>
            <a:t>descentralizados para la administración del respectivo servicio público.</a:t>
          </a:r>
        </a:p>
      </dsp:txBody>
      <dsp:txXfrm>
        <a:off x="5483500" y="2767556"/>
        <a:ext cx="1770851" cy="1341077"/>
      </dsp:txXfrm>
    </dsp:sp>
    <dsp:sp modelId="{D4DA82F8-7EA2-44B8-9A9D-628C5DE4657B}">
      <dsp:nvSpPr>
        <dsp:cNvPr id="0" name=""/>
        <dsp:cNvSpPr/>
      </dsp:nvSpPr>
      <dsp:spPr>
        <a:xfrm>
          <a:off x="7757476" y="1810021"/>
          <a:ext cx="1609065"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RESOLUCIONES</a:t>
          </a:r>
        </a:p>
      </dsp:txBody>
      <dsp:txXfrm>
        <a:off x="7757476" y="1810021"/>
        <a:ext cx="1609065" cy="675629"/>
      </dsp:txXfrm>
    </dsp:sp>
    <dsp:sp modelId="{28654E74-6A1A-49E5-AA69-07865BDBAEE5}">
      <dsp:nvSpPr>
        <dsp:cNvPr id="0" name=""/>
        <dsp:cNvSpPr/>
      </dsp:nvSpPr>
      <dsp:spPr>
        <a:xfrm>
          <a:off x="7818347" y="2801385"/>
          <a:ext cx="1923570" cy="114292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Jefes de Servicios descentralizados para la </a:t>
          </a:r>
          <a:r>
            <a:rPr lang="es-ES" altLang="es-ES" sz="1200" kern="1200" dirty="0">
              <a:solidFill>
                <a:srgbClr val="FF0000"/>
              </a:solidFill>
              <a:latin typeface="Arial" panose="020B0604020202020204" pitchFamily="34" charset="0"/>
              <a:cs typeface="Arial" panose="020B0604020202020204" pitchFamily="34" charset="0"/>
            </a:rPr>
            <a:t>administración</a:t>
          </a:r>
          <a:r>
            <a:rPr lang="es-ES" altLang="es-ES" sz="1200" kern="1200" dirty="0">
              <a:latin typeface="Arial" panose="020B0604020202020204" pitchFamily="34" charset="0"/>
              <a:cs typeface="Arial" panose="020B0604020202020204" pitchFamily="34" charset="0"/>
            </a:rPr>
            <a:t> del respectivo servicio público.</a:t>
          </a:r>
        </a:p>
      </dsp:txBody>
      <dsp:txXfrm>
        <a:off x="7818347" y="2801385"/>
        <a:ext cx="1923570" cy="1142921"/>
      </dsp:txXfrm>
    </dsp:sp>
    <dsp:sp modelId="{6334C095-BAEB-465E-9FA5-CE453FF34011}">
      <dsp:nvSpPr>
        <dsp:cNvPr id="0" name=""/>
        <dsp:cNvSpPr/>
      </dsp:nvSpPr>
      <dsp:spPr>
        <a:xfrm>
          <a:off x="10202961"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ORDENANZAS</a:t>
          </a:r>
        </a:p>
      </dsp:txBody>
      <dsp:txXfrm>
        <a:off x="10202961" y="1808163"/>
        <a:ext cx="1351258" cy="675629"/>
      </dsp:txXfrm>
    </dsp:sp>
    <dsp:sp modelId="{6B291A17-62D9-4BCA-9FD3-CBA68B5CC260}">
      <dsp:nvSpPr>
        <dsp:cNvPr id="0" name=""/>
        <dsp:cNvSpPr/>
      </dsp:nvSpPr>
      <dsp:spPr>
        <a:xfrm>
          <a:off x="9898299" y="2767556"/>
          <a:ext cx="1960581" cy="177306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de alcance general emanadas por autoridades gubernamentales  o </a:t>
          </a:r>
          <a:r>
            <a:rPr lang="es-ES" altLang="es-ES" sz="1200" kern="1200" dirty="0">
              <a:solidFill>
                <a:srgbClr val="FF0000"/>
              </a:solidFill>
              <a:latin typeface="Arial" panose="020B0604020202020204" pitchFamily="34" charset="0"/>
              <a:cs typeface="Arial" panose="020B0604020202020204" pitchFamily="34" charset="0"/>
            </a:rPr>
            <a:t>municipales</a:t>
          </a:r>
          <a:r>
            <a:rPr lang="es-ES" altLang="es-ES" sz="1200" kern="1200" dirty="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98299" y="2767556"/>
        <a:ext cx="1960581" cy="1773067"/>
      </dsp:txXfrm>
    </dsp:sp>
    <dsp:sp modelId="{72773EBA-E2FF-4F42-B63F-B99BCF02A1F9}">
      <dsp:nvSpPr>
        <dsp:cNvPr id="0" name=""/>
        <dsp:cNvSpPr/>
      </dsp:nvSpPr>
      <dsp:spPr>
        <a:xfrm>
          <a:off x="10168770" y="4729577"/>
          <a:ext cx="1557041" cy="56753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dsp:txBody>
      <dsp:txXfrm>
        <a:off x="10168770" y="4729577"/>
        <a:ext cx="1557041" cy="5675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TRATADOS INTERNACIONALES </a:t>
          </a: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Proceso celebración de un tratado</a:t>
          </a: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ETAPA PRELIMINAR</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-Negociación.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-Adopción.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-Autenticación del texto.</a:t>
          </a: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INCORPORACIÓN AL ORDENAMIENTO JURÍDICO NACIONAL</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-Aprobación por el Poder Legislativo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-Ratificación por el Jefe de Estado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-Promulgación del Tratado como Ley.</a:t>
          </a:r>
          <a:r>
            <a:rPr lang="es-ES" sz="1400" b="0" kern="1200" dirty="0">
              <a:solidFill>
                <a:srgbClr val="FF0000"/>
              </a:solidFill>
              <a:latin typeface="Arial" panose="020B0604020202020204" pitchFamily="34" charset="0"/>
              <a:cs typeface="Arial" panose="020B0604020202020204" pitchFamily="34" charset="0"/>
            </a:rPr>
            <a:t> </a:t>
          </a: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Tienen rango de ley desde su incorporación al OJ.</a:t>
          </a:r>
        </a:p>
      </dsp:txBody>
      <dsp:txXfrm>
        <a:off x="8030421" y="574890"/>
        <a:ext cx="3056036" cy="72012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8602292" y="3890206"/>
          <a:ext cx="91440" cy="454786"/>
        </a:xfrm>
        <a:custGeom>
          <a:avLst/>
          <a:gdLst/>
          <a:ahLst/>
          <a:cxnLst/>
          <a:rect l="0" t="0" r="0" b="0"/>
          <a:pathLst>
            <a:path>
              <a:moveTo>
                <a:pt x="45720" y="0"/>
              </a:moveTo>
              <a:lnTo>
                <a:pt x="45720" y="309923"/>
              </a:lnTo>
              <a:lnTo>
                <a:pt x="93148" y="309923"/>
              </a:lnTo>
              <a:lnTo>
                <a:pt x="93148"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7739824" y="2442447"/>
          <a:ext cx="908188" cy="454786"/>
        </a:xfrm>
        <a:custGeom>
          <a:avLst/>
          <a:gdLst/>
          <a:ahLst/>
          <a:cxnLst/>
          <a:rect l="0" t="0" r="0" b="0"/>
          <a:pathLst>
            <a:path>
              <a:moveTo>
                <a:pt x="0" y="0"/>
              </a:moveTo>
              <a:lnTo>
                <a:pt x="0" y="309923"/>
              </a:lnTo>
              <a:lnTo>
                <a:pt x="908188" y="309923"/>
              </a:lnTo>
              <a:lnTo>
                <a:pt x="908188"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6738487"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6784207" y="2442447"/>
          <a:ext cx="955616" cy="454786"/>
        </a:xfrm>
        <a:custGeom>
          <a:avLst/>
          <a:gdLst/>
          <a:ahLst/>
          <a:cxnLst/>
          <a:rect l="0" t="0" r="0" b="0"/>
          <a:pathLst>
            <a:path>
              <a:moveTo>
                <a:pt x="955616" y="0"/>
              </a:moveTo>
              <a:lnTo>
                <a:pt x="955616" y="309923"/>
              </a:lnTo>
              <a:lnTo>
                <a:pt x="0" y="309923"/>
              </a:lnTo>
              <a:lnTo>
                <a:pt x="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349363" y="994688"/>
          <a:ext cx="2390461" cy="454786"/>
        </a:xfrm>
        <a:custGeom>
          <a:avLst/>
          <a:gdLst/>
          <a:ahLst/>
          <a:cxnLst/>
          <a:rect l="0" t="0" r="0" b="0"/>
          <a:pathLst>
            <a:path>
              <a:moveTo>
                <a:pt x="0" y="0"/>
              </a:moveTo>
              <a:lnTo>
                <a:pt x="0" y="309923"/>
              </a:lnTo>
              <a:lnTo>
                <a:pt x="2390461" y="309923"/>
              </a:lnTo>
              <a:lnTo>
                <a:pt x="2390461"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4827254"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4827254" y="2436449"/>
          <a:ext cx="91440" cy="460784"/>
        </a:xfrm>
        <a:custGeom>
          <a:avLst/>
          <a:gdLst/>
          <a:ahLst/>
          <a:cxnLst/>
          <a:rect l="0" t="0" r="0" b="0"/>
          <a:pathLst>
            <a:path>
              <a:moveTo>
                <a:pt x="60903" y="0"/>
              </a:moveTo>
              <a:lnTo>
                <a:pt x="60903" y="315921"/>
              </a:lnTo>
              <a:lnTo>
                <a:pt x="45720" y="315921"/>
              </a:lnTo>
              <a:lnTo>
                <a:pt x="45720" y="46078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4888157" y="994688"/>
          <a:ext cx="461205" cy="448789"/>
        </a:xfrm>
        <a:custGeom>
          <a:avLst/>
          <a:gdLst/>
          <a:ahLst/>
          <a:cxnLst/>
          <a:rect l="0" t="0" r="0" b="0"/>
          <a:pathLst>
            <a:path>
              <a:moveTo>
                <a:pt x="461205" y="0"/>
              </a:moveTo>
              <a:lnTo>
                <a:pt x="461205" y="303926"/>
              </a:lnTo>
              <a:lnTo>
                <a:pt x="0" y="303926"/>
              </a:lnTo>
              <a:lnTo>
                <a:pt x="0" y="44878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693946" y="2442447"/>
          <a:ext cx="91440" cy="454786"/>
        </a:xfrm>
        <a:custGeom>
          <a:avLst/>
          <a:gdLst/>
          <a:ahLst/>
          <a:cxnLst/>
          <a:rect l="0" t="0" r="0" b="0"/>
          <a:pathLst>
            <a:path>
              <a:moveTo>
                <a:pt x="45720" y="0"/>
              </a:moveTo>
              <a:lnTo>
                <a:pt x="4572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739666" y="994688"/>
          <a:ext cx="2609696" cy="454786"/>
        </a:xfrm>
        <a:custGeom>
          <a:avLst/>
          <a:gdLst/>
          <a:ahLst/>
          <a:cxnLst/>
          <a:rect l="0" t="0" r="0" b="0"/>
          <a:pathLst>
            <a:path>
              <a:moveTo>
                <a:pt x="2609696" y="0"/>
              </a:moveTo>
              <a:lnTo>
                <a:pt x="2609696" y="309923"/>
              </a:lnTo>
              <a:lnTo>
                <a:pt x="0" y="309923"/>
              </a:lnTo>
              <a:lnTo>
                <a:pt x="0"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3942735" y="1715"/>
          <a:ext cx="2813255"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116483" y="166776"/>
          <a:ext cx="2813255"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COSTUMBRE JURÍDICA</a:t>
          </a:r>
        </a:p>
      </dsp:txBody>
      <dsp:txXfrm>
        <a:off x="4145566" y="195859"/>
        <a:ext cx="2755089" cy="934806"/>
      </dsp:txXfrm>
    </dsp:sp>
    <dsp:sp modelId="{786F4046-1F76-42CD-AB28-C839E0B19446}">
      <dsp:nvSpPr>
        <dsp:cNvPr id="0" name=""/>
        <dsp:cNvSpPr/>
      </dsp:nvSpPr>
      <dsp:spPr>
        <a:xfrm>
          <a:off x="1957798" y="1449474"/>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131546" y="161453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CONCEPTO</a:t>
          </a:r>
        </a:p>
      </dsp:txBody>
      <dsp:txXfrm>
        <a:off x="2160629" y="1643618"/>
        <a:ext cx="1505570" cy="934806"/>
      </dsp:txXfrm>
    </dsp:sp>
    <dsp:sp modelId="{6FDDCDC4-5B2A-4A2E-A26A-CD136979A087}">
      <dsp:nvSpPr>
        <dsp:cNvPr id="0" name=""/>
        <dsp:cNvSpPr/>
      </dsp:nvSpPr>
      <dsp:spPr>
        <a:xfrm>
          <a:off x="1735724" y="2897234"/>
          <a:ext cx="2007884" cy="2394921"/>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1909472" y="3062295"/>
          <a:ext cx="2007884" cy="2394921"/>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sp:txBody>
      <dsp:txXfrm>
        <a:off x="1968281" y="3121104"/>
        <a:ext cx="1890266" cy="2277303"/>
      </dsp:txXfrm>
    </dsp:sp>
    <dsp:sp modelId="{C0F41EAE-3390-47BC-AE12-8B3A7D860C08}">
      <dsp:nvSpPr>
        <dsp:cNvPr id="0" name=""/>
        <dsp:cNvSpPr/>
      </dsp:nvSpPr>
      <dsp:spPr>
        <a:xfrm>
          <a:off x="4106289" y="1443477"/>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280038" y="1608538"/>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VALOR</a:t>
          </a:r>
        </a:p>
        <a:p>
          <a:pPr marL="0" lvl="0" indent="0" algn="ctr" defTabSz="622300">
            <a:lnSpc>
              <a:spcPct val="90000"/>
            </a:lnSpc>
            <a:spcBef>
              <a:spcPct val="0"/>
            </a:spcBef>
            <a:spcAft>
              <a:spcPct val="35000"/>
            </a:spcAft>
            <a:buNone/>
          </a:pPr>
          <a:r>
            <a:rPr lang="es-ES" sz="900" kern="1200" dirty="0">
              <a:latin typeface="Arial" panose="020B0604020202020204" pitchFamily="34" charset="0"/>
              <a:cs typeface="Arial" panose="020B0604020202020204" pitchFamily="34" charset="0"/>
            </a:rPr>
            <a:t> </a:t>
          </a:r>
        </a:p>
      </dsp:txBody>
      <dsp:txXfrm>
        <a:off x="4309121" y="1637621"/>
        <a:ext cx="1505570" cy="934806"/>
      </dsp:txXfrm>
    </dsp:sp>
    <dsp:sp modelId="{D58EAF74-3A83-4836-9941-7133941F79A3}">
      <dsp:nvSpPr>
        <dsp:cNvPr id="0" name=""/>
        <dsp:cNvSpPr/>
      </dsp:nvSpPr>
      <dsp:spPr>
        <a:xfrm>
          <a:off x="4091105"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264854"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2° y 1546° CC</a:t>
          </a:r>
        </a:p>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Arts</a:t>
          </a:r>
          <a:r>
            <a:rPr lang="es-ES" sz="1400" kern="1200" dirty="0">
              <a:latin typeface="Arial" panose="020B0604020202020204" pitchFamily="34" charset="0"/>
              <a:cs typeface="Arial" panose="020B0604020202020204" pitchFamily="34" charset="0"/>
            </a:rPr>
            <a:t> 4°, 5° Y 6° </a:t>
          </a:r>
          <a:r>
            <a:rPr lang="es-ES" sz="1400" kern="1200" dirty="0" err="1">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293937" y="3091378"/>
        <a:ext cx="1505570" cy="934806"/>
      </dsp:txXfrm>
    </dsp:sp>
    <dsp:sp modelId="{ED6ACA53-E01B-422E-9BF7-DBD2D036A719}">
      <dsp:nvSpPr>
        <dsp:cNvPr id="0" name=""/>
        <dsp:cNvSpPr/>
      </dsp:nvSpPr>
      <dsp:spPr>
        <a:xfrm>
          <a:off x="4091105" y="4344993"/>
          <a:ext cx="1563736" cy="99297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264854" y="4510054"/>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t>En materia </a:t>
          </a:r>
          <a:r>
            <a:rPr lang="es-ES" sz="1100" kern="1200" dirty="0">
              <a:latin typeface="Arial" panose="020B0604020202020204" pitchFamily="34" charset="0"/>
              <a:cs typeface="Arial" panose="020B0604020202020204" pitchFamily="34" charset="0"/>
            </a:rPr>
            <a:t>penal</a:t>
          </a:r>
          <a:r>
            <a:rPr lang="es-ES" sz="1100" kern="1200" dirty="0"/>
            <a:t> carece de valor (principio de legalidad)</a:t>
          </a:r>
        </a:p>
      </dsp:txBody>
      <dsp:txXfrm>
        <a:off x="4293937" y="4539137"/>
        <a:ext cx="1505570" cy="934806"/>
      </dsp:txXfrm>
    </dsp:sp>
    <dsp:sp modelId="{64CCAE2E-FC72-4AFA-9888-373A4C14D087}">
      <dsp:nvSpPr>
        <dsp:cNvPr id="0" name=""/>
        <dsp:cNvSpPr/>
      </dsp:nvSpPr>
      <dsp:spPr>
        <a:xfrm>
          <a:off x="6738720" y="1449474"/>
          <a:ext cx="2002208"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6912468" y="1614535"/>
          <a:ext cx="2002208"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ELEMENTOS</a:t>
          </a:r>
        </a:p>
      </dsp:txBody>
      <dsp:txXfrm>
        <a:off x="6941551" y="1643618"/>
        <a:ext cx="1944042" cy="934806"/>
      </dsp:txXfrm>
    </dsp:sp>
    <dsp:sp modelId="{DF2A3666-C349-409D-A5C8-5B4B49B27E95}">
      <dsp:nvSpPr>
        <dsp:cNvPr id="0" name=""/>
        <dsp:cNvSpPr/>
      </dsp:nvSpPr>
      <dsp:spPr>
        <a:xfrm>
          <a:off x="6002339"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176087"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OBJETIVO</a:t>
          </a:r>
        </a:p>
      </dsp:txBody>
      <dsp:txXfrm>
        <a:off x="6205170" y="3091378"/>
        <a:ext cx="1505570" cy="934806"/>
      </dsp:txXfrm>
    </dsp:sp>
    <dsp:sp modelId="{41F5FE14-E1A0-4287-9D9F-70827871289D}">
      <dsp:nvSpPr>
        <dsp:cNvPr id="0" name=""/>
        <dsp:cNvSpPr/>
      </dsp:nvSpPr>
      <dsp:spPr>
        <a:xfrm>
          <a:off x="6002339" y="4344993"/>
          <a:ext cx="1563736" cy="145230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176087" y="4510054"/>
          <a:ext cx="1563736" cy="145230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Repetición constante y uniforme de una conducta  por parte de personas de una comunidad </a:t>
          </a:r>
        </a:p>
      </dsp:txBody>
      <dsp:txXfrm>
        <a:off x="6218623" y="4552590"/>
        <a:ext cx="1478664" cy="1367230"/>
      </dsp:txXfrm>
    </dsp:sp>
    <dsp:sp modelId="{8DCF7A66-B0B2-4C3E-A7B6-F193E59C5C72}">
      <dsp:nvSpPr>
        <dsp:cNvPr id="0" name=""/>
        <dsp:cNvSpPr/>
      </dsp:nvSpPr>
      <dsp:spPr>
        <a:xfrm>
          <a:off x="7866144"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039893"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SUBJETIVO</a:t>
          </a:r>
        </a:p>
      </dsp:txBody>
      <dsp:txXfrm>
        <a:off x="8068976" y="3091378"/>
        <a:ext cx="1505570" cy="934806"/>
      </dsp:txXfrm>
    </dsp:sp>
    <dsp:sp modelId="{A76470C8-534E-4849-A4E6-2B23B1AF834D}">
      <dsp:nvSpPr>
        <dsp:cNvPr id="0" name=""/>
        <dsp:cNvSpPr/>
      </dsp:nvSpPr>
      <dsp:spPr>
        <a:xfrm>
          <a:off x="7913572" y="4344993"/>
          <a:ext cx="1563736" cy="1215080"/>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087321" y="4510054"/>
          <a:ext cx="1563736" cy="12150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a:latin typeface="Arial" panose="020B0604020202020204" pitchFamily="34" charset="0"/>
              <a:cs typeface="Arial" panose="020B0604020202020204" pitchFamily="34" charset="0"/>
            </a:rPr>
            <a:t>Convicción de que la conducta que se repite </a:t>
          </a:r>
          <a:r>
            <a:rPr lang="es-ES" altLang="es-ES" sz="1200" b="1" kern="1200">
              <a:latin typeface="Arial" panose="020B0604020202020204" pitchFamily="34" charset="0"/>
              <a:cs typeface="Arial" panose="020B0604020202020204" pitchFamily="34" charset="0"/>
            </a:rPr>
            <a:t>de los actos obedece a un imperativo jurídico </a:t>
          </a:r>
          <a:endParaRPr lang="es-ES" sz="1200" kern="1200" dirty="0">
            <a:latin typeface="Arial" panose="020B0604020202020204" pitchFamily="34" charset="0"/>
            <a:cs typeface="Arial" panose="020B0604020202020204" pitchFamily="34" charset="0"/>
          </a:endParaRPr>
        </a:p>
      </dsp:txBody>
      <dsp:txXfrm>
        <a:off x="8122909" y="4545642"/>
        <a:ext cx="1492560" cy="1143904"/>
      </dsp:txXfrm>
    </dsp:sp>
    <dsp:sp modelId="{4DAFBD4A-E9D8-40EF-A72D-2B89860531D1}">
      <dsp:nvSpPr>
        <dsp:cNvPr id="0" name=""/>
        <dsp:cNvSpPr/>
      </dsp:nvSpPr>
      <dsp:spPr>
        <a:xfrm>
          <a:off x="7103488" y="1715"/>
          <a:ext cx="1563736"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277236" y="166776"/>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Tiene mayor importancia en países anglosajones, que  en aquellos con raíz romana</a:t>
          </a:r>
        </a:p>
      </dsp:txBody>
      <dsp:txXfrm>
        <a:off x="7306319" y="195859"/>
        <a:ext cx="1505570" cy="9348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2200" i="1" kern="1200">
              <a:latin typeface="Arial" panose="020B0604020202020204" pitchFamily="34" charset="0"/>
              <a:cs typeface="Arial" panose="020B0604020202020204" pitchFamily="34" charset="0"/>
            </a:rPr>
            <a:t>"Como saber” </a:t>
          </a:r>
          <a:r>
            <a:rPr lang="es-ES" sz="2200" kern="1200"/>
            <a:t>Actividad de los juristas</a:t>
          </a:r>
        </a:p>
        <a:p>
          <a:pPr lvl="0" algn="ctr" defTabSz="577850">
            <a:lnSpc>
              <a:spcPct val="90000"/>
            </a:lnSpc>
            <a:spcBef>
              <a:spcPct val="0"/>
            </a:spcBef>
            <a:spcAft>
              <a:spcPct val="35000"/>
            </a:spcAft>
            <a:buNone/>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Tribunales de Justicia</a:t>
          </a: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Conjunto de fallos de un tribunal de justicia sobre una materia similar o asunto</a:t>
          </a: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Fallos concordantes dictados por los tribunales superiores de justicia sobre casos similares</a:t>
          </a: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NJ concretas y singulares que producen los jueces mediante los fallos que ponen la término a la controversias.</a:t>
          </a:r>
        </a:p>
      </dsp:txBody>
      <dsp:txXfrm>
        <a:off x="7690060" y="4306801"/>
        <a:ext cx="2390517" cy="148426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0EAF2-FC55-4E82-8B62-2203F61A1F63}">
      <dsp:nvSpPr>
        <dsp:cNvPr id="0" name=""/>
        <dsp:cNvSpPr/>
      </dsp:nvSpPr>
      <dsp:spPr>
        <a:xfrm>
          <a:off x="3865652" y="1726"/>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Es un acontecimiento que ocurre en determinado tiempo y espacio.</a:t>
          </a:r>
          <a:endParaRPr lang="es-ES" sz="1700" kern="1200" dirty="0"/>
        </a:p>
      </dsp:txBody>
      <dsp:txXfrm>
        <a:off x="3865652" y="172924"/>
        <a:ext cx="5284884" cy="1027190"/>
      </dsp:txXfrm>
    </dsp:sp>
    <dsp:sp modelId="{6C03C799-F191-4229-BF78-86D1713A29EB}">
      <dsp:nvSpPr>
        <dsp:cNvPr id="0" name=""/>
        <dsp:cNvSpPr/>
      </dsp:nvSpPr>
      <dsp:spPr>
        <a:xfrm>
          <a:off x="0" y="1726"/>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a:t>
          </a:r>
          <a:endParaRPr lang="es-ES" sz="2800" kern="1200" dirty="0"/>
        </a:p>
      </dsp:txBody>
      <dsp:txXfrm>
        <a:off x="66858" y="68584"/>
        <a:ext cx="3731936" cy="1235870"/>
      </dsp:txXfrm>
    </dsp:sp>
    <dsp:sp modelId="{97B3F947-4516-42CA-81F9-DDE034D63C5A}">
      <dsp:nvSpPr>
        <dsp:cNvPr id="0" name=""/>
        <dsp:cNvSpPr/>
      </dsp:nvSpPr>
      <dsp:spPr>
        <a:xfrm>
          <a:off x="3865652" y="1508271"/>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sz="1700" kern="1200" dirty="0"/>
        </a:p>
      </dsp:txBody>
      <dsp:txXfrm>
        <a:off x="3865652" y="1679469"/>
        <a:ext cx="5284884" cy="1027190"/>
      </dsp:txXfrm>
    </dsp:sp>
    <dsp:sp modelId="{D02FFE8E-EA17-4729-85A0-6BAFE87890AF}">
      <dsp:nvSpPr>
        <dsp:cNvPr id="0" name=""/>
        <dsp:cNvSpPr/>
      </dsp:nvSpPr>
      <dsp:spPr>
        <a:xfrm>
          <a:off x="0" y="1508271"/>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 JURIDICO</a:t>
          </a:r>
          <a:endParaRPr lang="es-ES" sz="2800" kern="1200" dirty="0"/>
        </a:p>
      </dsp:txBody>
      <dsp:txXfrm>
        <a:off x="66858" y="1575129"/>
        <a:ext cx="3731936" cy="1235870"/>
      </dsp:txXfrm>
    </dsp:sp>
    <dsp:sp modelId="{70CB370D-E16B-4A98-9022-072B2EB90825}">
      <dsp:nvSpPr>
        <dsp:cNvPr id="0" name=""/>
        <dsp:cNvSpPr/>
      </dsp:nvSpPr>
      <dsp:spPr>
        <a:xfrm>
          <a:off x="3865652" y="3014815"/>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sz="1700" kern="1200"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700" kern="1200" dirty="0"/>
        </a:p>
      </dsp:txBody>
      <dsp:txXfrm>
        <a:off x="3865652" y="3186013"/>
        <a:ext cx="5284884" cy="1027190"/>
      </dsp:txXfrm>
    </dsp:sp>
    <dsp:sp modelId="{E4CAA7C6-6CA6-4013-A2CF-2BA12BD26BCE}">
      <dsp:nvSpPr>
        <dsp:cNvPr id="0" name=""/>
        <dsp:cNvSpPr/>
      </dsp:nvSpPr>
      <dsp:spPr>
        <a:xfrm>
          <a:off x="0" y="3014815"/>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HECHOS</a:t>
          </a:r>
          <a:r>
            <a:rPr lang="es-ES" sz="2800" kern="1200" baseline="0">
              <a:latin typeface="Arial" panose="020B0604020202020204" pitchFamily="34" charset="0"/>
              <a:cs typeface="Arial" panose="020B0604020202020204" pitchFamily="34" charset="0"/>
            </a:rPr>
            <a:t> JURIDICO DE LA NATURALEZA</a:t>
          </a:r>
          <a:endParaRPr lang="es-ES" sz="2800" kern="1200" dirty="0">
            <a:latin typeface="Arial" panose="020B0604020202020204" pitchFamily="34" charset="0"/>
            <a:cs typeface="Arial" panose="020B0604020202020204" pitchFamily="34" charset="0"/>
          </a:endParaRPr>
        </a:p>
      </dsp:txBody>
      <dsp:txXfrm>
        <a:off x="66858" y="3081673"/>
        <a:ext cx="3731936" cy="1235870"/>
      </dsp:txXfrm>
    </dsp:sp>
    <dsp:sp modelId="{21DD0B9A-58F6-4BCE-9B88-24B1ACF3EB6B}">
      <dsp:nvSpPr>
        <dsp:cNvPr id="0" name=""/>
        <dsp:cNvSpPr/>
      </dsp:nvSpPr>
      <dsp:spPr>
        <a:xfrm>
          <a:off x="3865652" y="4521360"/>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rPr>
            <a:t>Acto voluntario del hombre, ejecutado con la intención de producir efectos jurídicos. (Ej.: Matrimonio).</a:t>
          </a:r>
          <a:endParaRPr lang="es-ES" sz="1700" kern="1200" dirty="0"/>
        </a:p>
      </dsp:txBody>
      <dsp:txXfrm>
        <a:off x="3865652" y="4692558"/>
        <a:ext cx="5284884" cy="1027190"/>
      </dsp:txXfrm>
    </dsp:sp>
    <dsp:sp modelId="{BFA72636-8CF8-4247-A913-6A48A4D2D006}">
      <dsp:nvSpPr>
        <dsp:cNvPr id="0" name=""/>
        <dsp:cNvSpPr/>
      </dsp:nvSpPr>
      <dsp:spPr>
        <a:xfrm>
          <a:off x="0" y="4521360"/>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ACTO JURIDICO</a:t>
          </a:r>
          <a:endParaRPr lang="es-ES" sz="2800" kern="1200" dirty="0">
            <a:latin typeface="Arial" panose="020B0604020202020204" pitchFamily="34" charset="0"/>
            <a:cs typeface="Arial" panose="020B0604020202020204" pitchFamily="34" charset="0"/>
          </a:endParaRPr>
        </a:p>
      </dsp:txBody>
      <dsp:txXfrm>
        <a:off x="66858" y="4588218"/>
        <a:ext cx="3731936" cy="123587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C3985-8A79-476B-95A9-CF74AE51128F}">
      <dsp:nvSpPr>
        <dsp:cNvPr id="0" name=""/>
        <dsp:cNvSpPr/>
      </dsp:nvSpPr>
      <dsp:spPr>
        <a:xfrm>
          <a:off x="8729733" y="2738688"/>
          <a:ext cx="2678170" cy="240152"/>
        </a:xfrm>
        <a:custGeom>
          <a:avLst/>
          <a:gdLst/>
          <a:ahLst/>
          <a:cxnLst/>
          <a:rect l="0" t="0" r="0" b="0"/>
          <a:pathLst>
            <a:path>
              <a:moveTo>
                <a:pt x="0" y="0"/>
              </a:moveTo>
              <a:lnTo>
                <a:pt x="0" y="143168"/>
              </a:lnTo>
              <a:lnTo>
                <a:pt x="2678170" y="143168"/>
              </a:lnTo>
              <a:lnTo>
                <a:pt x="2678170" y="24015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327A2A-A392-4C3E-8721-569B2DC93F4F}">
      <dsp:nvSpPr>
        <dsp:cNvPr id="0" name=""/>
        <dsp:cNvSpPr/>
      </dsp:nvSpPr>
      <dsp:spPr>
        <a:xfrm>
          <a:off x="9879255" y="3375224"/>
          <a:ext cx="91440" cy="259418"/>
        </a:xfrm>
        <a:custGeom>
          <a:avLst/>
          <a:gdLst/>
          <a:ahLst/>
          <a:cxnLst/>
          <a:rect l="0" t="0" r="0" b="0"/>
          <a:pathLst>
            <a:path>
              <a:moveTo>
                <a:pt x="45720" y="0"/>
              </a:moveTo>
              <a:lnTo>
                <a:pt x="45720" y="162433"/>
              </a:lnTo>
              <a:lnTo>
                <a:pt x="57488" y="162433"/>
              </a:lnTo>
              <a:lnTo>
                <a:pt x="57488" y="25941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B75F1E-70EA-44F3-9E98-D53C726EC7BE}">
      <dsp:nvSpPr>
        <dsp:cNvPr id="0" name=""/>
        <dsp:cNvSpPr/>
      </dsp:nvSpPr>
      <dsp:spPr>
        <a:xfrm>
          <a:off x="8729733" y="2738688"/>
          <a:ext cx="1195241" cy="220887"/>
        </a:xfrm>
        <a:custGeom>
          <a:avLst/>
          <a:gdLst/>
          <a:ahLst/>
          <a:cxnLst/>
          <a:rect l="0" t="0" r="0" b="0"/>
          <a:pathLst>
            <a:path>
              <a:moveTo>
                <a:pt x="0" y="0"/>
              </a:moveTo>
              <a:lnTo>
                <a:pt x="0" y="123902"/>
              </a:lnTo>
              <a:lnTo>
                <a:pt x="1195241" y="123902"/>
              </a:lnTo>
              <a:lnTo>
                <a:pt x="1195241" y="2208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6CC5BA-E41C-4A1F-B133-E3FE80215FB9}">
      <dsp:nvSpPr>
        <dsp:cNvPr id="0" name=""/>
        <dsp:cNvSpPr/>
      </dsp:nvSpPr>
      <dsp:spPr>
        <a:xfrm>
          <a:off x="8379344" y="2738688"/>
          <a:ext cx="350389" cy="240152"/>
        </a:xfrm>
        <a:custGeom>
          <a:avLst/>
          <a:gdLst/>
          <a:ahLst/>
          <a:cxnLst/>
          <a:rect l="0" t="0" r="0" b="0"/>
          <a:pathLst>
            <a:path>
              <a:moveTo>
                <a:pt x="350389" y="0"/>
              </a:moveTo>
              <a:lnTo>
                <a:pt x="350389" y="143168"/>
              </a:lnTo>
              <a:lnTo>
                <a:pt x="0" y="143168"/>
              </a:lnTo>
              <a:lnTo>
                <a:pt x="0" y="24015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1242F0-D1AD-4C33-9582-B87A13DDBC3A}">
      <dsp:nvSpPr>
        <dsp:cNvPr id="0" name=""/>
        <dsp:cNvSpPr/>
      </dsp:nvSpPr>
      <dsp:spPr>
        <a:xfrm>
          <a:off x="6408034" y="2738688"/>
          <a:ext cx="2321699" cy="240152"/>
        </a:xfrm>
        <a:custGeom>
          <a:avLst/>
          <a:gdLst/>
          <a:ahLst/>
          <a:cxnLst/>
          <a:rect l="0" t="0" r="0" b="0"/>
          <a:pathLst>
            <a:path>
              <a:moveTo>
                <a:pt x="2321699" y="0"/>
              </a:moveTo>
              <a:lnTo>
                <a:pt x="2321699" y="143168"/>
              </a:lnTo>
              <a:lnTo>
                <a:pt x="0" y="143168"/>
              </a:lnTo>
              <a:lnTo>
                <a:pt x="0" y="24015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564E04-1663-43DA-B0B3-9E1A8AD2258F}">
      <dsp:nvSpPr>
        <dsp:cNvPr id="0" name=""/>
        <dsp:cNvSpPr/>
      </dsp:nvSpPr>
      <dsp:spPr>
        <a:xfrm>
          <a:off x="5774075" y="2082886"/>
          <a:ext cx="2955658" cy="240152"/>
        </a:xfrm>
        <a:custGeom>
          <a:avLst/>
          <a:gdLst/>
          <a:ahLst/>
          <a:cxnLst/>
          <a:rect l="0" t="0" r="0" b="0"/>
          <a:pathLst>
            <a:path>
              <a:moveTo>
                <a:pt x="0" y="0"/>
              </a:moveTo>
              <a:lnTo>
                <a:pt x="0" y="143168"/>
              </a:lnTo>
              <a:lnTo>
                <a:pt x="2955658" y="143168"/>
              </a:lnTo>
              <a:lnTo>
                <a:pt x="2955658" y="24015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BE6B90-CB80-4B8E-9FE4-F68E408C0183}">
      <dsp:nvSpPr>
        <dsp:cNvPr id="0" name=""/>
        <dsp:cNvSpPr/>
      </dsp:nvSpPr>
      <dsp:spPr>
        <a:xfrm>
          <a:off x="2734492" y="2945988"/>
          <a:ext cx="1702700" cy="193969"/>
        </a:xfrm>
        <a:custGeom>
          <a:avLst/>
          <a:gdLst/>
          <a:ahLst/>
          <a:cxnLst/>
          <a:rect l="0" t="0" r="0" b="0"/>
          <a:pathLst>
            <a:path>
              <a:moveTo>
                <a:pt x="0" y="0"/>
              </a:moveTo>
              <a:lnTo>
                <a:pt x="0" y="96984"/>
              </a:lnTo>
              <a:lnTo>
                <a:pt x="1702700" y="96984"/>
              </a:lnTo>
              <a:lnTo>
                <a:pt x="1702700" y="19396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E13BCB-8C35-4CB1-BE7C-4858AC2936D9}">
      <dsp:nvSpPr>
        <dsp:cNvPr id="0" name=""/>
        <dsp:cNvSpPr/>
      </dsp:nvSpPr>
      <dsp:spPr>
        <a:xfrm>
          <a:off x="2734492" y="2945988"/>
          <a:ext cx="269620" cy="193969"/>
        </a:xfrm>
        <a:custGeom>
          <a:avLst/>
          <a:gdLst/>
          <a:ahLst/>
          <a:cxnLst/>
          <a:rect l="0" t="0" r="0" b="0"/>
          <a:pathLst>
            <a:path>
              <a:moveTo>
                <a:pt x="0" y="0"/>
              </a:moveTo>
              <a:lnTo>
                <a:pt x="0" y="96984"/>
              </a:lnTo>
              <a:lnTo>
                <a:pt x="269620" y="96984"/>
              </a:lnTo>
              <a:lnTo>
                <a:pt x="269620" y="19396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65488C-90E2-4D6F-94C1-F1D26C8EF519}">
      <dsp:nvSpPr>
        <dsp:cNvPr id="0" name=""/>
        <dsp:cNvSpPr/>
      </dsp:nvSpPr>
      <dsp:spPr>
        <a:xfrm>
          <a:off x="1927075" y="2945988"/>
          <a:ext cx="807417" cy="193969"/>
        </a:xfrm>
        <a:custGeom>
          <a:avLst/>
          <a:gdLst/>
          <a:ahLst/>
          <a:cxnLst/>
          <a:rect l="0" t="0" r="0" b="0"/>
          <a:pathLst>
            <a:path>
              <a:moveTo>
                <a:pt x="807417" y="0"/>
              </a:moveTo>
              <a:lnTo>
                <a:pt x="807417" y="96984"/>
              </a:lnTo>
              <a:lnTo>
                <a:pt x="0" y="96984"/>
              </a:lnTo>
              <a:lnTo>
                <a:pt x="0" y="19396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CBFF42-05A3-4112-95DA-118460C81AB4}">
      <dsp:nvSpPr>
        <dsp:cNvPr id="0" name=""/>
        <dsp:cNvSpPr/>
      </dsp:nvSpPr>
      <dsp:spPr>
        <a:xfrm>
          <a:off x="757313" y="3555607"/>
          <a:ext cx="91440" cy="240152"/>
        </a:xfrm>
        <a:custGeom>
          <a:avLst/>
          <a:gdLst/>
          <a:ahLst/>
          <a:cxnLst/>
          <a:rect l="0" t="0" r="0" b="0"/>
          <a:pathLst>
            <a:path>
              <a:moveTo>
                <a:pt x="45720" y="0"/>
              </a:moveTo>
              <a:lnTo>
                <a:pt x="45720" y="24015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9B289D-F452-4C6C-8CCF-6EDB94E0FF2C}">
      <dsp:nvSpPr>
        <dsp:cNvPr id="0" name=""/>
        <dsp:cNvSpPr/>
      </dsp:nvSpPr>
      <dsp:spPr>
        <a:xfrm>
          <a:off x="803033" y="2945988"/>
          <a:ext cx="1931459" cy="193969"/>
        </a:xfrm>
        <a:custGeom>
          <a:avLst/>
          <a:gdLst/>
          <a:ahLst/>
          <a:cxnLst/>
          <a:rect l="0" t="0" r="0" b="0"/>
          <a:pathLst>
            <a:path>
              <a:moveTo>
                <a:pt x="1931459" y="0"/>
              </a:moveTo>
              <a:lnTo>
                <a:pt x="1931459" y="96984"/>
              </a:lnTo>
              <a:lnTo>
                <a:pt x="0" y="96984"/>
              </a:lnTo>
              <a:lnTo>
                <a:pt x="0" y="19396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2B0AB0-FCB9-4E5F-8001-A0B66F8B7B12}">
      <dsp:nvSpPr>
        <dsp:cNvPr id="0" name=""/>
        <dsp:cNvSpPr/>
      </dsp:nvSpPr>
      <dsp:spPr>
        <a:xfrm>
          <a:off x="2734492" y="2082886"/>
          <a:ext cx="3039582" cy="240152"/>
        </a:xfrm>
        <a:custGeom>
          <a:avLst/>
          <a:gdLst/>
          <a:ahLst/>
          <a:cxnLst/>
          <a:rect l="0" t="0" r="0" b="0"/>
          <a:pathLst>
            <a:path>
              <a:moveTo>
                <a:pt x="3039582" y="0"/>
              </a:moveTo>
              <a:lnTo>
                <a:pt x="3039582" y="143168"/>
              </a:lnTo>
              <a:lnTo>
                <a:pt x="0" y="143168"/>
              </a:lnTo>
              <a:lnTo>
                <a:pt x="0" y="24015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F603D-855F-4908-99F3-0EBE790E109A}">
      <dsp:nvSpPr>
        <dsp:cNvPr id="0" name=""/>
        <dsp:cNvSpPr/>
      </dsp:nvSpPr>
      <dsp:spPr>
        <a:xfrm>
          <a:off x="4375105" y="1667237"/>
          <a:ext cx="2797939" cy="415649"/>
        </a:xfrm>
        <a:prstGeom prst="rect">
          <a:avLst/>
        </a:prstGeom>
        <a:gradFill rotWithShape="1">
          <a:gsLst>
            <a:gs pos="0">
              <a:schemeClr val="accent3">
                <a:tint val="65000"/>
                <a:shade val="92000"/>
                <a:satMod val="130000"/>
              </a:schemeClr>
            </a:gs>
            <a:gs pos="45000">
              <a:schemeClr val="accent3">
                <a:tint val="60000"/>
                <a:shade val="99000"/>
                <a:satMod val="120000"/>
              </a:schemeClr>
            </a:gs>
            <a:gs pos="100000">
              <a:schemeClr val="accent3">
                <a:tint val="55000"/>
                <a:satMod val="140000"/>
              </a:schemeClr>
            </a:gs>
          </a:gsLst>
          <a:path path="circle">
            <a:fillToRect l="100000" t="100000" r="100000" b="100000"/>
          </a:path>
        </a:gradFill>
        <a:ln w="12700" cap="flat" cmpd="sng" algn="ctr">
          <a:solidFill>
            <a:schemeClr val="accent3"/>
          </a:solidFill>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5240" tIns="15240" rIns="15240" bIns="58653"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ACTO JURÍDICO</a:t>
          </a:r>
        </a:p>
      </dsp:txBody>
      <dsp:txXfrm>
        <a:off x="4375105" y="1667237"/>
        <a:ext cx="2797939" cy="415649"/>
      </dsp:txXfrm>
    </dsp:sp>
    <dsp:sp modelId="{21C42F63-E0DA-4312-BB9E-5CEF9051E724}">
      <dsp:nvSpPr>
        <dsp:cNvPr id="0" name=""/>
        <dsp:cNvSpPr/>
      </dsp:nvSpPr>
      <dsp:spPr>
        <a:xfrm>
          <a:off x="5533238" y="1990519"/>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5533238" y="1990519"/>
        <a:ext cx="722510" cy="138549"/>
      </dsp:txXfrm>
    </dsp:sp>
    <dsp:sp modelId="{5FEE5F10-F9E0-445F-BB1E-D0C6061CEDD2}">
      <dsp:nvSpPr>
        <dsp:cNvPr id="0" name=""/>
        <dsp:cNvSpPr/>
      </dsp:nvSpPr>
      <dsp:spPr>
        <a:xfrm>
          <a:off x="1371375" y="2323038"/>
          <a:ext cx="2726234" cy="622949"/>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2700" tIns="12700" rIns="12700" bIns="58653"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Existencia</a:t>
          </a:r>
          <a:endParaRPr lang="es-ES" sz="2000" kern="1200" dirty="0"/>
        </a:p>
      </dsp:txBody>
      <dsp:txXfrm>
        <a:off x="1371375" y="2323038"/>
        <a:ext cx="2726234" cy="622949"/>
      </dsp:txXfrm>
    </dsp:sp>
    <dsp:sp modelId="{DB657256-7F7B-4523-9FC3-9BDCB70F5409}">
      <dsp:nvSpPr>
        <dsp:cNvPr id="0" name=""/>
        <dsp:cNvSpPr/>
      </dsp:nvSpPr>
      <dsp:spPr>
        <a:xfrm>
          <a:off x="2534680" y="2941429"/>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534680" y="2941429"/>
        <a:ext cx="722510" cy="138549"/>
      </dsp:txXfrm>
    </dsp:sp>
    <dsp:sp modelId="{4E9C2BA6-ADF4-46A6-941B-1EED60B57ABE}">
      <dsp:nvSpPr>
        <dsp:cNvPr id="0" name=""/>
        <dsp:cNvSpPr/>
      </dsp:nvSpPr>
      <dsp:spPr>
        <a:xfrm>
          <a:off x="274355" y="3139958"/>
          <a:ext cx="1057354"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a:t>
          </a:r>
        </a:p>
      </dsp:txBody>
      <dsp:txXfrm>
        <a:off x="274355" y="3139958"/>
        <a:ext cx="1057354" cy="415649"/>
      </dsp:txXfrm>
    </dsp:sp>
    <dsp:sp modelId="{3CDE07BE-4310-47A0-B0A1-7C9E84BDD4AD}">
      <dsp:nvSpPr>
        <dsp:cNvPr id="0" name=""/>
        <dsp:cNvSpPr/>
      </dsp:nvSpPr>
      <dsp:spPr>
        <a:xfrm>
          <a:off x="562196" y="3463240"/>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562196" y="3463240"/>
        <a:ext cx="722510" cy="138549"/>
      </dsp:txXfrm>
    </dsp:sp>
    <dsp:sp modelId="{F52CE4B2-6B02-4C0B-B67B-9F6F3C15D780}">
      <dsp:nvSpPr>
        <dsp:cNvPr id="0" name=""/>
        <dsp:cNvSpPr/>
      </dsp:nvSpPr>
      <dsp:spPr>
        <a:xfrm>
          <a:off x="121131" y="3795760"/>
          <a:ext cx="1363803" cy="53617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8653" numCol="1" spcCol="1270" anchor="ctr" anchorCtr="0">
          <a:noAutofit/>
        </a:bodyPr>
        <a:lstStyle/>
        <a:p>
          <a:pPr marL="0" lvl="0" indent="0" algn="ctr" defTabSz="400050">
            <a:lnSpc>
              <a:spcPct val="90000"/>
            </a:lnSpc>
            <a:spcBef>
              <a:spcPct val="0"/>
            </a:spcBef>
            <a:spcAft>
              <a:spcPct val="35000"/>
            </a:spcAft>
            <a:buNone/>
          </a:pPr>
          <a:r>
            <a:rPr lang="es-MX" sz="900" kern="1200" dirty="0">
              <a:solidFill>
                <a:srgbClr val="C00000"/>
              </a:solidFill>
              <a:latin typeface="Arial" panose="020B0604020202020204" pitchFamily="34" charset="0"/>
              <a:cs typeface="Arial" panose="020B0604020202020204" pitchFamily="34" charset="0"/>
            </a:rPr>
            <a:t>Debe manifestar seriamente su voluntad de celebrar un AJ.</a:t>
          </a:r>
          <a:endParaRPr lang="es-CL" sz="900" kern="1200" dirty="0">
            <a:solidFill>
              <a:srgbClr val="C00000"/>
            </a:solidFill>
            <a:latin typeface="Arial" panose="020B0604020202020204" pitchFamily="34" charset="0"/>
            <a:cs typeface="Arial" panose="020B0604020202020204" pitchFamily="34" charset="0"/>
          </a:endParaRPr>
        </a:p>
      </dsp:txBody>
      <dsp:txXfrm>
        <a:off x="121131" y="3795760"/>
        <a:ext cx="1363803" cy="536170"/>
      </dsp:txXfrm>
    </dsp:sp>
    <dsp:sp modelId="{552E3EC9-BB31-4D28-997D-7CD8BFBDC061}">
      <dsp:nvSpPr>
        <dsp:cNvPr id="0" name=""/>
        <dsp:cNvSpPr/>
      </dsp:nvSpPr>
      <dsp:spPr>
        <a:xfrm>
          <a:off x="562196" y="4309932"/>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CL" sz="900" kern="1200"/>
        </a:p>
      </dsp:txBody>
      <dsp:txXfrm>
        <a:off x="562196" y="4309932"/>
        <a:ext cx="722510" cy="138549"/>
      </dsp:txXfrm>
    </dsp:sp>
    <dsp:sp modelId="{74DA90BB-99FD-4E5E-A930-E1F90A1C53D8}">
      <dsp:nvSpPr>
        <dsp:cNvPr id="0" name=""/>
        <dsp:cNvSpPr/>
      </dsp:nvSpPr>
      <dsp:spPr>
        <a:xfrm>
          <a:off x="1525680" y="3139958"/>
          <a:ext cx="802789"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a:t>
          </a:r>
        </a:p>
      </dsp:txBody>
      <dsp:txXfrm>
        <a:off x="1525680" y="3139958"/>
        <a:ext cx="802789" cy="415649"/>
      </dsp:txXfrm>
    </dsp:sp>
    <dsp:sp modelId="{E0820B58-E4CB-44A4-947E-6AE0351285BC}">
      <dsp:nvSpPr>
        <dsp:cNvPr id="0" name=""/>
        <dsp:cNvSpPr/>
      </dsp:nvSpPr>
      <dsp:spPr>
        <a:xfrm>
          <a:off x="1686238" y="3463240"/>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686238" y="3463240"/>
        <a:ext cx="722510" cy="138549"/>
      </dsp:txXfrm>
    </dsp:sp>
    <dsp:sp modelId="{EE879CE3-D865-491C-91C2-47264E25DFDB}">
      <dsp:nvSpPr>
        <dsp:cNvPr id="0" name=""/>
        <dsp:cNvSpPr/>
      </dsp:nvSpPr>
      <dsp:spPr>
        <a:xfrm>
          <a:off x="2602718" y="3139958"/>
          <a:ext cx="802789"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a:t>
          </a:r>
        </a:p>
      </dsp:txBody>
      <dsp:txXfrm>
        <a:off x="2602718" y="3139958"/>
        <a:ext cx="802789" cy="415649"/>
      </dsp:txXfrm>
    </dsp:sp>
    <dsp:sp modelId="{299DBA80-B87F-4414-A63B-6367420DEA6A}">
      <dsp:nvSpPr>
        <dsp:cNvPr id="0" name=""/>
        <dsp:cNvSpPr/>
      </dsp:nvSpPr>
      <dsp:spPr>
        <a:xfrm>
          <a:off x="2763276" y="3463240"/>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763276" y="3463240"/>
        <a:ext cx="722510" cy="138549"/>
      </dsp:txXfrm>
    </dsp:sp>
    <dsp:sp modelId="{1B9C6D25-27B3-4D11-B4C3-5156EB39C2F7}">
      <dsp:nvSpPr>
        <dsp:cNvPr id="0" name=""/>
        <dsp:cNvSpPr/>
      </dsp:nvSpPr>
      <dsp:spPr>
        <a:xfrm>
          <a:off x="3679757" y="3139958"/>
          <a:ext cx="1514872"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Solemnidades</a:t>
          </a:r>
        </a:p>
      </dsp:txBody>
      <dsp:txXfrm>
        <a:off x="3679757" y="3139958"/>
        <a:ext cx="1514872" cy="415649"/>
      </dsp:txXfrm>
    </dsp:sp>
    <dsp:sp modelId="{EBA86C5E-19CA-414E-A1B4-B1986AE135A1}">
      <dsp:nvSpPr>
        <dsp:cNvPr id="0" name=""/>
        <dsp:cNvSpPr/>
      </dsp:nvSpPr>
      <dsp:spPr>
        <a:xfrm>
          <a:off x="4196356" y="3463240"/>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4196356" y="3463240"/>
        <a:ext cx="722510" cy="138549"/>
      </dsp:txXfrm>
    </dsp:sp>
    <dsp:sp modelId="{D396C2E0-9F9A-49FB-B05C-40BFBD1F4CC4}">
      <dsp:nvSpPr>
        <dsp:cNvPr id="0" name=""/>
        <dsp:cNvSpPr/>
      </dsp:nvSpPr>
      <dsp:spPr>
        <a:xfrm>
          <a:off x="7282693" y="2323038"/>
          <a:ext cx="2894081" cy="415649"/>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58653"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Validez</a:t>
          </a:r>
          <a:endParaRPr lang="es-ES" sz="2000" kern="1200" dirty="0"/>
        </a:p>
      </dsp:txBody>
      <dsp:txXfrm>
        <a:off x="7282693" y="2323038"/>
        <a:ext cx="2894081" cy="415649"/>
      </dsp:txXfrm>
    </dsp:sp>
    <dsp:sp modelId="{14C71BFE-0EA5-4615-8F42-6BAFE9DDDDC0}">
      <dsp:nvSpPr>
        <dsp:cNvPr id="0" name=""/>
        <dsp:cNvSpPr/>
      </dsp:nvSpPr>
      <dsp:spPr>
        <a:xfrm>
          <a:off x="8488896" y="2726192"/>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488896" y="2726192"/>
        <a:ext cx="722510" cy="138549"/>
      </dsp:txXfrm>
    </dsp:sp>
    <dsp:sp modelId="{4C169D3B-2CC0-46CC-A367-00ABD67B849E}">
      <dsp:nvSpPr>
        <dsp:cNvPr id="0" name=""/>
        <dsp:cNvSpPr/>
      </dsp:nvSpPr>
      <dsp:spPr>
        <a:xfrm>
          <a:off x="5388599" y="2978840"/>
          <a:ext cx="2038869" cy="94485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 exenta de vicios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Error, fuerza y dolo</a:t>
          </a:r>
        </a:p>
      </dsp:txBody>
      <dsp:txXfrm>
        <a:off x="5388599" y="2978840"/>
        <a:ext cx="2038869" cy="944857"/>
      </dsp:txXfrm>
    </dsp:sp>
    <dsp:sp modelId="{55451ED4-9AF3-4EE9-B067-120169695B29}">
      <dsp:nvSpPr>
        <dsp:cNvPr id="0" name=""/>
        <dsp:cNvSpPr/>
      </dsp:nvSpPr>
      <dsp:spPr>
        <a:xfrm>
          <a:off x="6222577" y="3835448"/>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6222577" y="3835448"/>
        <a:ext cx="722510" cy="138549"/>
      </dsp:txXfrm>
    </dsp:sp>
    <dsp:sp modelId="{F9A220EE-7E01-4EC7-9C7C-5224E0ABD095}">
      <dsp:nvSpPr>
        <dsp:cNvPr id="0" name=""/>
        <dsp:cNvSpPr/>
      </dsp:nvSpPr>
      <dsp:spPr>
        <a:xfrm>
          <a:off x="7621438" y="2978840"/>
          <a:ext cx="1515811" cy="68738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Capacidad de las partes </a:t>
          </a:r>
        </a:p>
      </dsp:txBody>
      <dsp:txXfrm>
        <a:off x="7621438" y="2978840"/>
        <a:ext cx="1515811" cy="687383"/>
      </dsp:txXfrm>
    </dsp:sp>
    <dsp:sp modelId="{5F82DC8B-7458-43D3-BE66-A4CA459D7CFE}">
      <dsp:nvSpPr>
        <dsp:cNvPr id="0" name=""/>
        <dsp:cNvSpPr/>
      </dsp:nvSpPr>
      <dsp:spPr>
        <a:xfrm>
          <a:off x="8101854" y="3670134"/>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101854" y="3670134"/>
        <a:ext cx="722510" cy="138549"/>
      </dsp:txXfrm>
    </dsp:sp>
    <dsp:sp modelId="{352C3D8A-6A47-4358-A097-3252290E7856}">
      <dsp:nvSpPr>
        <dsp:cNvPr id="0" name=""/>
        <dsp:cNvSpPr/>
      </dsp:nvSpPr>
      <dsp:spPr>
        <a:xfrm>
          <a:off x="9315099" y="2959575"/>
          <a:ext cx="1219750"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 licito</a:t>
          </a:r>
        </a:p>
      </dsp:txBody>
      <dsp:txXfrm>
        <a:off x="9315099" y="2959575"/>
        <a:ext cx="1219750" cy="415649"/>
      </dsp:txXfrm>
    </dsp:sp>
    <dsp:sp modelId="{A29B3664-C192-461B-9267-8AF901E2314B}">
      <dsp:nvSpPr>
        <dsp:cNvPr id="0" name=""/>
        <dsp:cNvSpPr/>
      </dsp:nvSpPr>
      <dsp:spPr>
        <a:xfrm>
          <a:off x="9661539" y="3444086"/>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9661539" y="3444086"/>
        <a:ext cx="722510" cy="138549"/>
      </dsp:txXfrm>
    </dsp:sp>
    <dsp:sp modelId="{2E761EB8-076A-4231-BE35-D92CA6921236}">
      <dsp:nvSpPr>
        <dsp:cNvPr id="0" name=""/>
        <dsp:cNvSpPr/>
      </dsp:nvSpPr>
      <dsp:spPr>
        <a:xfrm>
          <a:off x="9463772" y="3634642"/>
          <a:ext cx="945943"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58653" numCol="1" spcCol="1270" anchor="ctr" anchorCtr="0">
          <a:noAutofit/>
        </a:bodyPr>
        <a:lstStyle/>
        <a:p>
          <a:pPr marL="0" lvl="0" indent="0" algn="ctr" defTabSz="444500">
            <a:lnSpc>
              <a:spcPct val="90000"/>
            </a:lnSpc>
            <a:spcBef>
              <a:spcPct val="0"/>
            </a:spcBef>
            <a:spcAft>
              <a:spcPct val="35000"/>
            </a:spcAft>
            <a:buNone/>
          </a:pPr>
          <a:r>
            <a:rPr lang="es-MX" sz="1000" kern="1200" dirty="0">
              <a:solidFill>
                <a:srgbClr val="C00000"/>
              </a:solidFill>
              <a:latin typeface="Arial" panose="020B0604020202020204" pitchFamily="34" charset="0"/>
              <a:cs typeface="Arial" panose="020B0604020202020204" pitchFamily="34" charset="0"/>
            </a:rPr>
            <a:t>Acto prohibido por la ley</a:t>
          </a:r>
          <a:endParaRPr lang="es-CL" sz="1000" kern="1200" dirty="0">
            <a:solidFill>
              <a:srgbClr val="C00000"/>
            </a:solidFill>
            <a:latin typeface="Arial" panose="020B0604020202020204" pitchFamily="34" charset="0"/>
            <a:cs typeface="Arial" panose="020B0604020202020204" pitchFamily="34" charset="0"/>
          </a:endParaRPr>
        </a:p>
      </dsp:txBody>
      <dsp:txXfrm>
        <a:off x="9463772" y="3634642"/>
        <a:ext cx="945943" cy="415649"/>
      </dsp:txXfrm>
    </dsp:sp>
    <dsp:sp modelId="{0CF50951-CFAD-4A95-A5FB-BABE588BED69}">
      <dsp:nvSpPr>
        <dsp:cNvPr id="0" name=""/>
        <dsp:cNvSpPr/>
      </dsp:nvSpPr>
      <dsp:spPr>
        <a:xfrm>
          <a:off x="9687201" y="4102982"/>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CL" sz="900" kern="1200"/>
        </a:p>
      </dsp:txBody>
      <dsp:txXfrm>
        <a:off x="9687201" y="4102982"/>
        <a:ext cx="722510" cy="138549"/>
      </dsp:txXfrm>
    </dsp:sp>
    <dsp:sp modelId="{0A414811-C2C9-49F0-AA00-904378986366}">
      <dsp:nvSpPr>
        <dsp:cNvPr id="0" name=""/>
        <dsp:cNvSpPr/>
      </dsp:nvSpPr>
      <dsp:spPr>
        <a:xfrm>
          <a:off x="10744940" y="2978840"/>
          <a:ext cx="1325927" cy="4156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8653"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lícita</a:t>
          </a:r>
        </a:p>
      </dsp:txBody>
      <dsp:txXfrm>
        <a:off x="10744940" y="2978840"/>
        <a:ext cx="1325927" cy="415649"/>
      </dsp:txXfrm>
    </dsp:sp>
    <dsp:sp modelId="{61DC20C0-3846-4A8A-983B-22195D59CD23}">
      <dsp:nvSpPr>
        <dsp:cNvPr id="0" name=""/>
        <dsp:cNvSpPr/>
      </dsp:nvSpPr>
      <dsp:spPr>
        <a:xfrm>
          <a:off x="11167067" y="3302123"/>
          <a:ext cx="722510" cy="138549"/>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1167067" y="3302123"/>
        <a:ext cx="722510" cy="13854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093725"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59779" y="1378170"/>
          <a:ext cx="4279666" cy="630157"/>
        </a:xfrm>
        <a:custGeom>
          <a:avLst/>
          <a:gdLst/>
          <a:ahLst/>
          <a:cxnLst/>
          <a:rect l="0" t="0" r="0" b="0"/>
          <a:pathLst>
            <a:path>
              <a:moveTo>
                <a:pt x="0" y="0"/>
              </a:moveTo>
              <a:lnTo>
                <a:pt x="0" y="429433"/>
              </a:lnTo>
              <a:lnTo>
                <a:pt x="4279666" y="429433"/>
              </a:lnTo>
              <a:lnTo>
                <a:pt x="4279666"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59779" y="1378170"/>
          <a:ext cx="1025038" cy="630157"/>
        </a:xfrm>
        <a:custGeom>
          <a:avLst/>
          <a:gdLst/>
          <a:ahLst/>
          <a:cxnLst/>
          <a:rect l="0" t="0" r="0" b="0"/>
          <a:pathLst>
            <a:path>
              <a:moveTo>
                <a:pt x="0" y="0"/>
              </a:moveTo>
              <a:lnTo>
                <a:pt x="0" y="429433"/>
              </a:lnTo>
              <a:lnTo>
                <a:pt x="1025038" y="429433"/>
              </a:lnTo>
              <a:lnTo>
                <a:pt x="1025038"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910738" y="1378170"/>
          <a:ext cx="1949040" cy="630157"/>
        </a:xfrm>
        <a:custGeom>
          <a:avLst/>
          <a:gdLst/>
          <a:ahLst/>
          <a:cxnLst/>
          <a:rect l="0" t="0" r="0" b="0"/>
          <a:pathLst>
            <a:path>
              <a:moveTo>
                <a:pt x="1949040" y="0"/>
              </a:moveTo>
              <a:lnTo>
                <a:pt x="1949040"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246209" y="1378170"/>
          <a:ext cx="4613569" cy="630157"/>
        </a:xfrm>
        <a:custGeom>
          <a:avLst/>
          <a:gdLst/>
          <a:ahLst/>
          <a:cxnLst/>
          <a:rect l="0" t="0" r="0" b="0"/>
          <a:pathLst>
            <a:path>
              <a:moveTo>
                <a:pt x="4613569" y="0"/>
              </a:moveTo>
              <a:lnTo>
                <a:pt x="4613569"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332105"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7285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PÚBLICO</a:t>
          </a:r>
        </a:p>
      </dsp:txBody>
      <dsp:txXfrm>
        <a:off x="3613150" y="271305"/>
        <a:ext cx="4974751" cy="1295277"/>
      </dsp:txXfrm>
    </dsp:sp>
    <dsp:sp modelId="{F703F53A-FA9A-42B8-A44E-B9E9D8010748}">
      <dsp:nvSpPr>
        <dsp:cNvPr id="0" name=""/>
        <dsp:cNvSpPr/>
      </dsp:nvSpPr>
      <dsp:spPr>
        <a:xfrm>
          <a:off x="183753"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424501"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Penal</a:t>
          </a:r>
        </a:p>
      </dsp:txBody>
      <dsp:txXfrm>
        <a:off x="450825" y="2263361"/>
        <a:ext cx="2072263" cy="846127"/>
      </dsp:txXfrm>
    </dsp:sp>
    <dsp:sp modelId="{967A4530-D31D-464F-A575-CFEC273B01AF}">
      <dsp:nvSpPr>
        <dsp:cNvPr id="0" name=""/>
        <dsp:cNvSpPr/>
      </dsp:nvSpPr>
      <dsp:spPr>
        <a:xfrm>
          <a:off x="2806367"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3047115"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Procesal</a:t>
          </a:r>
        </a:p>
      </dsp:txBody>
      <dsp:txXfrm>
        <a:off x="3071049" y="2260971"/>
        <a:ext cx="2160874" cy="769304"/>
      </dsp:txXfrm>
    </dsp:sp>
    <dsp:sp modelId="{AF6DCDF3-8796-4001-A953-D93D87197E81}">
      <dsp:nvSpPr>
        <dsp:cNvPr id="0" name=""/>
        <dsp:cNvSpPr/>
      </dsp:nvSpPr>
      <dsp:spPr>
        <a:xfrm>
          <a:off x="5480398"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721145"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Administrativo</a:t>
          </a:r>
        </a:p>
      </dsp:txBody>
      <dsp:txXfrm>
        <a:off x="5761443" y="2277335"/>
        <a:ext cx="2728243" cy="1295277"/>
      </dsp:txXfrm>
    </dsp:sp>
    <dsp:sp modelId="{4B752901-8136-4A36-9FA3-BDC5AED744FF}">
      <dsp:nvSpPr>
        <dsp:cNvPr id="0" name=""/>
        <dsp:cNvSpPr/>
      </dsp:nvSpPr>
      <dsp:spPr>
        <a:xfrm>
          <a:off x="8770733"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11480"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Constitucional</a:t>
          </a:r>
        </a:p>
      </dsp:txBody>
      <dsp:txXfrm>
        <a:off x="9051778" y="2277335"/>
        <a:ext cx="2656828" cy="1295277"/>
      </dsp:txXfrm>
    </dsp:sp>
    <dsp:sp modelId="{A596A546-9306-4E25-A6B9-BE93BAFC5369}">
      <dsp:nvSpPr>
        <dsp:cNvPr id="0" name=""/>
        <dsp:cNvSpPr/>
      </dsp:nvSpPr>
      <dsp:spPr>
        <a:xfrm>
          <a:off x="8707009" y="4014357"/>
          <a:ext cx="28648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947757" y="4243067"/>
          <a:ext cx="28648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a:latin typeface="Arial" panose="020B0604020202020204" pitchFamily="34" charset="0"/>
            <a:cs typeface="Arial" panose="020B0604020202020204" pitchFamily="34" charset="0"/>
          </a:endParaRPr>
        </a:p>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988055" y="4283365"/>
        <a:ext cx="2784275" cy="129527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D98EB4-7463-4DF9-B4E0-7FAD411A02E3}">
      <dsp:nvSpPr>
        <dsp:cNvPr id="0" name=""/>
        <dsp:cNvSpPr/>
      </dsp:nvSpPr>
      <dsp:spPr>
        <a:xfrm>
          <a:off x="4589416" y="743"/>
          <a:ext cx="6884125" cy="290051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Font typeface="Arial" panose="020B0604020202020204" pitchFamily="34" charset="0"/>
            <a:buNone/>
          </a:pPr>
          <a:endParaRPr lang="es-CL" sz="2000" kern="1200" dirty="0"/>
        </a:p>
        <a:p>
          <a:pPr marL="228600" lvl="1" indent="-228600" algn="ctr" defTabSz="889000">
            <a:lnSpc>
              <a:spcPct val="90000"/>
            </a:lnSpc>
            <a:spcBef>
              <a:spcPct val="0"/>
            </a:spcBef>
            <a:spcAft>
              <a:spcPct val="15000"/>
            </a:spcAft>
            <a:buFont typeface="Arial" panose="020B0604020202020204" pitchFamily="34" charset="0"/>
            <a:buNone/>
          </a:pPr>
          <a:r>
            <a:rPr lang="es-MX" sz="2000" kern="1200" dirty="0">
              <a:latin typeface="Arial" panose="020B0604020202020204" pitchFamily="34" charset="0"/>
              <a:cs typeface="Arial" panose="020B0604020202020204" pitchFamily="34" charset="0"/>
            </a:rPr>
            <a:t>Norma jurídica fundamental  y predominantemente escrita, que regula en forma sistemática al Estado, su gobierno, los derechos fundamentales de las personas, gozando de supremacía. También se le conoce como carta magna o carta fundamental.</a:t>
          </a:r>
          <a:endParaRPr lang="es-CL" sz="2000" kern="1200" dirty="0"/>
        </a:p>
      </dsp:txBody>
      <dsp:txXfrm>
        <a:off x="4589416" y="363307"/>
        <a:ext cx="5796433" cy="2175383"/>
      </dsp:txXfrm>
    </dsp:sp>
    <dsp:sp modelId="{45A52B25-7F7C-46CB-AD66-FFF0C021BAAF}">
      <dsp:nvSpPr>
        <dsp:cNvPr id="0" name=""/>
        <dsp:cNvSpPr/>
      </dsp:nvSpPr>
      <dsp:spPr>
        <a:xfrm>
          <a:off x="0" y="743"/>
          <a:ext cx="4589416" cy="2900511"/>
        </a:xfrm>
        <a:prstGeom prst="round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s-MX" sz="4000" b="1" kern="1200" dirty="0">
              <a:solidFill>
                <a:schemeClr val="tx1"/>
              </a:solidFill>
              <a:latin typeface="Arial" panose="020B0604020202020204" pitchFamily="34" charset="0"/>
              <a:cs typeface="Arial" panose="020B0604020202020204" pitchFamily="34" charset="0"/>
            </a:rPr>
            <a:t>CONCEPTO</a:t>
          </a:r>
          <a:endParaRPr lang="es-CL" sz="4000" b="1" kern="1200" dirty="0">
            <a:solidFill>
              <a:schemeClr val="tx1"/>
            </a:solidFill>
            <a:latin typeface="Arial" panose="020B0604020202020204" pitchFamily="34" charset="0"/>
            <a:cs typeface="Arial" panose="020B0604020202020204" pitchFamily="34" charset="0"/>
          </a:endParaRPr>
        </a:p>
      </dsp:txBody>
      <dsp:txXfrm>
        <a:off x="141591" y="142334"/>
        <a:ext cx="4306234" cy="2617329"/>
      </dsp:txXfrm>
    </dsp:sp>
    <dsp:sp modelId="{9F4A5DB6-9472-4EAF-A355-5D84D1F05668}">
      <dsp:nvSpPr>
        <dsp:cNvPr id="0" name=""/>
        <dsp:cNvSpPr/>
      </dsp:nvSpPr>
      <dsp:spPr>
        <a:xfrm>
          <a:off x="4589416" y="3191306"/>
          <a:ext cx="6884125" cy="290051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 tIns="4445" rIns="4445" bIns="4445" numCol="1" spcCol="1270" anchor="t" anchorCtr="0">
          <a:noAutofit/>
        </a:bodyPr>
        <a:lstStyle/>
        <a:p>
          <a:pPr marL="57150" lvl="1" indent="-57150" algn="l" defTabSz="311150">
            <a:lnSpc>
              <a:spcPct val="90000"/>
            </a:lnSpc>
            <a:spcBef>
              <a:spcPct val="0"/>
            </a:spcBef>
            <a:spcAft>
              <a:spcPct val="15000"/>
            </a:spcAft>
            <a:buChar char="•"/>
          </a:pPr>
          <a:endParaRPr lang="es-CL" sz="700" kern="1200" dirty="0">
            <a:latin typeface="Arial" panose="020B0604020202020204" pitchFamily="34" charset="0"/>
            <a:cs typeface="Arial" panose="020B0604020202020204" pitchFamily="34" charset="0"/>
          </a:endParaRPr>
        </a:p>
        <a:p>
          <a:pPr marL="57150" lvl="1" indent="-57150" algn="l" defTabSz="311150">
            <a:lnSpc>
              <a:spcPct val="90000"/>
            </a:lnSpc>
            <a:spcBef>
              <a:spcPct val="0"/>
            </a:spcBef>
            <a:spcAft>
              <a:spcPct val="15000"/>
            </a:spcAft>
            <a:buChar char="•"/>
          </a:pPr>
          <a:endParaRPr lang="es-CL" sz="7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PREÁMBULO (razones).</a:t>
          </a:r>
          <a:endParaRPr lang="es-CL" sz="1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PARTE DOGMÁTICA (valores).</a:t>
          </a:r>
          <a:endParaRPr lang="es-CL"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PARTE ORGÁNICA (</a:t>
          </a:r>
          <a:r>
            <a:rPr lang="es-MX" sz="2000" kern="1200" dirty="0" err="1">
              <a:latin typeface="Arial" panose="020B0604020202020204" pitchFamily="34" charset="0"/>
              <a:cs typeface="Arial" panose="020B0604020202020204" pitchFamily="34" charset="0"/>
            </a:rPr>
            <a:t>E°</a:t>
          </a:r>
          <a:r>
            <a:rPr lang="es-MX" sz="2000" kern="1200" dirty="0">
              <a:latin typeface="Arial" panose="020B0604020202020204" pitchFamily="34" charset="0"/>
              <a:cs typeface="Arial" panose="020B0604020202020204" pitchFamily="34" charset="0"/>
            </a:rPr>
            <a:t>, </a:t>
          </a:r>
          <a:r>
            <a:rPr lang="es-MX" sz="2000" kern="1200" dirty="0" err="1">
              <a:latin typeface="Arial" panose="020B0604020202020204" pitchFamily="34" charset="0"/>
              <a:cs typeface="Arial" panose="020B0604020202020204" pitchFamily="34" charset="0"/>
            </a:rPr>
            <a:t>Gob</a:t>
          </a:r>
          <a:r>
            <a:rPr lang="es-MX" sz="2000" kern="1200" dirty="0">
              <a:latin typeface="Arial" panose="020B0604020202020204" pitchFamily="34" charset="0"/>
              <a:cs typeface="Arial" panose="020B0604020202020204" pitchFamily="34" charset="0"/>
            </a:rPr>
            <a:t>, </a:t>
          </a:r>
          <a:r>
            <a:rPr lang="es-MX" sz="2000" kern="1200" dirty="0" err="1">
              <a:latin typeface="Arial" panose="020B0604020202020204" pitchFamily="34" charset="0"/>
              <a:cs typeface="Arial" panose="020B0604020202020204" pitchFamily="34" charset="0"/>
            </a:rPr>
            <a:t>P°</a:t>
          </a:r>
          <a:r>
            <a:rPr lang="es-MX" sz="2000" kern="1200" dirty="0">
              <a:latin typeface="Arial" panose="020B0604020202020204" pitchFamily="34" charset="0"/>
              <a:cs typeface="Arial" panose="020B0604020202020204" pitchFamily="34" charset="0"/>
            </a:rPr>
            <a:t> del </a:t>
          </a:r>
          <a:r>
            <a:rPr lang="es-MX" sz="2000" kern="1200" dirty="0" err="1">
              <a:latin typeface="Arial" panose="020B0604020202020204" pitchFamily="34" charset="0"/>
              <a:cs typeface="Arial" panose="020B0604020202020204" pitchFamily="34" charset="0"/>
            </a:rPr>
            <a:t>E°</a:t>
          </a:r>
          <a:r>
            <a:rPr lang="es-MX" sz="2000" kern="1200" dirty="0">
              <a:latin typeface="Arial" panose="020B0604020202020204" pitchFamily="34" charset="0"/>
              <a:cs typeface="Arial" panose="020B0604020202020204" pitchFamily="34" charset="0"/>
            </a:rPr>
            <a:t>).</a:t>
          </a:r>
          <a:endParaRPr lang="es-CL"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PROCEDIMIEMNTO DE REFORMA A LA CONSTITUCIÓN (órganos, </a:t>
          </a:r>
          <a:r>
            <a:rPr lang="es-MX" sz="2000" kern="1200" dirty="0" err="1">
              <a:latin typeface="Arial" panose="020B0604020202020204" pitchFamily="34" charset="0"/>
              <a:cs typeface="Arial" panose="020B0604020202020204" pitchFamily="34" charset="0"/>
            </a:rPr>
            <a:t>proced</a:t>
          </a:r>
          <a:r>
            <a:rPr lang="es-MX" sz="2000" kern="1200" dirty="0">
              <a:latin typeface="Arial" panose="020B0604020202020204" pitchFamily="34" charset="0"/>
              <a:cs typeface="Arial" panose="020B0604020202020204" pitchFamily="34" charset="0"/>
            </a:rPr>
            <a:t>., quórum).</a:t>
          </a:r>
          <a:endParaRPr lang="es-CL"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DISPOSICIONES TRANSITORIAS (continuidad).</a:t>
          </a:r>
          <a:endParaRPr lang="es-CL" sz="2000" kern="1200" dirty="0">
            <a:latin typeface="Arial" panose="020B0604020202020204" pitchFamily="34" charset="0"/>
            <a:cs typeface="Arial" panose="020B0604020202020204" pitchFamily="34" charset="0"/>
          </a:endParaRPr>
        </a:p>
      </dsp:txBody>
      <dsp:txXfrm>
        <a:off x="4589416" y="3553870"/>
        <a:ext cx="5796433" cy="2175383"/>
      </dsp:txXfrm>
    </dsp:sp>
    <dsp:sp modelId="{28CDE7DF-FAFF-4853-84DD-74E4D96D0AE4}">
      <dsp:nvSpPr>
        <dsp:cNvPr id="0" name=""/>
        <dsp:cNvSpPr/>
      </dsp:nvSpPr>
      <dsp:spPr>
        <a:xfrm>
          <a:off x="0" y="3191306"/>
          <a:ext cx="4589416" cy="2900511"/>
        </a:xfrm>
        <a:prstGeom prst="roundRect">
          <a:avLst/>
        </a:prstGeom>
        <a:solidFill>
          <a:schemeClr val="accent1">
            <a:shade val="80000"/>
            <a:hueOff val="446191"/>
            <a:satOff val="-9058"/>
            <a:lumOff val="306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s-MX" sz="4000" b="1" kern="1200" dirty="0">
              <a:solidFill>
                <a:schemeClr val="tx1"/>
              </a:solidFill>
              <a:latin typeface="Arial" panose="020B0604020202020204" pitchFamily="34" charset="0"/>
              <a:cs typeface="Arial" panose="020B0604020202020204" pitchFamily="34" charset="0"/>
            </a:rPr>
            <a:t>CONTENIDO</a:t>
          </a:r>
          <a:endParaRPr lang="es-CL" sz="4000" b="1" kern="1200" dirty="0">
            <a:solidFill>
              <a:schemeClr val="tx1"/>
            </a:solidFill>
            <a:latin typeface="Arial" panose="020B0604020202020204" pitchFamily="34" charset="0"/>
            <a:cs typeface="Arial" panose="020B0604020202020204" pitchFamily="34" charset="0"/>
          </a:endParaRPr>
        </a:p>
      </dsp:txBody>
      <dsp:txXfrm>
        <a:off x="141591" y="3332897"/>
        <a:ext cx="4306234" cy="261732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D582F-8723-443B-938A-FD06C0F700FB}">
      <dsp:nvSpPr>
        <dsp:cNvPr id="0" name=""/>
        <dsp:cNvSpPr/>
      </dsp:nvSpPr>
      <dsp:spPr>
        <a:xfrm>
          <a:off x="10648010" y="4040862"/>
          <a:ext cx="91440" cy="457605"/>
        </a:xfrm>
        <a:custGeom>
          <a:avLst/>
          <a:gdLst/>
          <a:ahLst/>
          <a:cxnLst/>
          <a:rect l="0" t="0" r="0" b="0"/>
          <a:pathLst>
            <a:path>
              <a:moveTo>
                <a:pt x="45720" y="0"/>
              </a:moveTo>
              <a:lnTo>
                <a:pt x="45720"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8626CD-8603-4C5D-AA1E-4B8AA9AAC931}">
      <dsp:nvSpPr>
        <dsp:cNvPr id="0" name=""/>
        <dsp:cNvSpPr/>
      </dsp:nvSpPr>
      <dsp:spPr>
        <a:xfrm>
          <a:off x="9732191" y="2584131"/>
          <a:ext cx="961538" cy="457605"/>
        </a:xfrm>
        <a:custGeom>
          <a:avLst/>
          <a:gdLst/>
          <a:ahLst/>
          <a:cxnLst/>
          <a:rect l="0" t="0" r="0" b="0"/>
          <a:pathLst>
            <a:path>
              <a:moveTo>
                <a:pt x="0" y="0"/>
              </a:moveTo>
              <a:lnTo>
                <a:pt x="0" y="311844"/>
              </a:lnTo>
              <a:lnTo>
                <a:pt x="961538" y="311844"/>
              </a:lnTo>
              <a:lnTo>
                <a:pt x="961538"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31A7B1-B849-45B0-A1BD-23F177EB321C}">
      <dsp:nvSpPr>
        <dsp:cNvPr id="0" name=""/>
        <dsp:cNvSpPr/>
      </dsp:nvSpPr>
      <dsp:spPr>
        <a:xfrm>
          <a:off x="8770652" y="2584131"/>
          <a:ext cx="961538" cy="457605"/>
        </a:xfrm>
        <a:custGeom>
          <a:avLst/>
          <a:gdLst/>
          <a:ahLst/>
          <a:cxnLst/>
          <a:rect l="0" t="0" r="0" b="0"/>
          <a:pathLst>
            <a:path>
              <a:moveTo>
                <a:pt x="961538" y="0"/>
              </a:moveTo>
              <a:lnTo>
                <a:pt x="961538" y="311844"/>
              </a:lnTo>
              <a:lnTo>
                <a:pt x="0" y="311844"/>
              </a:lnTo>
              <a:lnTo>
                <a:pt x="0"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03CFC1-BCB3-45B4-A091-B7D4C82BE2BD}">
      <dsp:nvSpPr>
        <dsp:cNvPr id="0" name=""/>
        <dsp:cNvSpPr/>
      </dsp:nvSpPr>
      <dsp:spPr>
        <a:xfrm>
          <a:off x="5814964" y="1127399"/>
          <a:ext cx="3917227" cy="457605"/>
        </a:xfrm>
        <a:custGeom>
          <a:avLst/>
          <a:gdLst/>
          <a:ahLst/>
          <a:cxnLst/>
          <a:rect l="0" t="0" r="0" b="0"/>
          <a:pathLst>
            <a:path>
              <a:moveTo>
                <a:pt x="0" y="0"/>
              </a:moveTo>
              <a:lnTo>
                <a:pt x="0" y="311844"/>
              </a:lnTo>
              <a:lnTo>
                <a:pt x="3917227" y="311844"/>
              </a:lnTo>
              <a:lnTo>
                <a:pt x="3917227" y="45760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07E3D7-527B-415D-9F6F-4B62B045C8A6}">
      <dsp:nvSpPr>
        <dsp:cNvPr id="0" name=""/>
        <dsp:cNvSpPr/>
      </dsp:nvSpPr>
      <dsp:spPr>
        <a:xfrm>
          <a:off x="5886035" y="2584131"/>
          <a:ext cx="961538" cy="457605"/>
        </a:xfrm>
        <a:custGeom>
          <a:avLst/>
          <a:gdLst/>
          <a:ahLst/>
          <a:cxnLst/>
          <a:rect l="0" t="0" r="0" b="0"/>
          <a:pathLst>
            <a:path>
              <a:moveTo>
                <a:pt x="0" y="0"/>
              </a:moveTo>
              <a:lnTo>
                <a:pt x="0" y="311844"/>
              </a:lnTo>
              <a:lnTo>
                <a:pt x="961538" y="311844"/>
              </a:lnTo>
              <a:lnTo>
                <a:pt x="961538"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4C3AED-50C0-4A43-91FB-13FC4310191C}">
      <dsp:nvSpPr>
        <dsp:cNvPr id="0" name=""/>
        <dsp:cNvSpPr/>
      </dsp:nvSpPr>
      <dsp:spPr>
        <a:xfrm>
          <a:off x="4924496" y="2584131"/>
          <a:ext cx="961538" cy="457605"/>
        </a:xfrm>
        <a:custGeom>
          <a:avLst/>
          <a:gdLst/>
          <a:ahLst/>
          <a:cxnLst/>
          <a:rect l="0" t="0" r="0" b="0"/>
          <a:pathLst>
            <a:path>
              <a:moveTo>
                <a:pt x="961538" y="0"/>
              </a:moveTo>
              <a:lnTo>
                <a:pt x="961538" y="311844"/>
              </a:lnTo>
              <a:lnTo>
                <a:pt x="0" y="311844"/>
              </a:lnTo>
              <a:lnTo>
                <a:pt x="0"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4765AE-A662-4786-9326-2C2A9D651CD1}">
      <dsp:nvSpPr>
        <dsp:cNvPr id="0" name=""/>
        <dsp:cNvSpPr/>
      </dsp:nvSpPr>
      <dsp:spPr>
        <a:xfrm>
          <a:off x="5769244" y="1127399"/>
          <a:ext cx="91440" cy="457605"/>
        </a:xfrm>
        <a:custGeom>
          <a:avLst/>
          <a:gdLst/>
          <a:ahLst/>
          <a:cxnLst/>
          <a:rect l="0" t="0" r="0" b="0"/>
          <a:pathLst>
            <a:path>
              <a:moveTo>
                <a:pt x="45720" y="0"/>
              </a:moveTo>
              <a:lnTo>
                <a:pt x="45720" y="311844"/>
              </a:lnTo>
              <a:lnTo>
                <a:pt x="116791" y="311844"/>
              </a:lnTo>
              <a:lnTo>
                <a:pt x="116791" y="45760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F403E3-A0B6-4844-B97F-21A6FFF239E1}">
      <dsp:nvSpPr>
        <dsp:cNvPr id="0" name=""/>
        <dsp:cNvSpPr/>
      </dsp:nvSpPr>
      <dsp:spPr>
        <a:xfrm>
          <a:off x="1897736" y="2584131"/>
          <a:ext cx="961538" cy="457605"/>
        </a:xfrm>
        <a:custGeom>
          <a:avLst/>
          <a:gdLst/>
          <a:ahLst/>
          <a:cxnLst/>
          <a:rect l="0" t="0" r="0" b="0"/>
          <a:pathLst>
            <a:path>
              <a:moveTo>
                <a:pt x="0" y="0"/>
              </a:moveTo>
              <a:lnTo>
                <a:pt x="0" y="311844"/>
              </a:lnTo>
              <a:lnTo>
                <a:pt x="961538" y="311844"/>
              </a:lnTo>
              <a:lnTo>
                <a:pt x="961538"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20C09F-F877-402A-B4BA-D61A990255ED}">
      <dsp:nvSpPr>
        <dsp:cNvPr id="0" name=""/>
        <dsp:cNvSpPr/>
      </dsp:nvSpPr>
      <dsp:spPr>
        <a:xfrm>
          <a:off x="839196" y="2584131"/>
          <a:ext cx="1058540" cy="457605"/>
        </a:xfrm>
        <a:custGeom>
          <a:avLst/>
          <a:gdLst/>
          <a:ahLst/>
          <a:cxnLst/>
          <a:rect l="0" t="0" r="0" b="0"/>
          <a:pathLst>
            <a:path>
              <a:moveTo>
                <a:pt x="1058540" y="0"/>
              </a:moveTo>
              <a:lnTo>
                <a:pt x="1058540" y="311844"/>
              </a:lnTo>
              <a:lnTo>
                <a:pt x="0" y="311844"/>
              </a:lnTo>
              <a:lnTo>
                <a:pt x="0" y="45760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945245-2EE0-4F19-8535-A80876978FEF}">
      <dsp:nvSpPr>
        <dsp:cNvPr id="0" name=""/>
        <dsp:cNvSpPr/>
      </dsp:nvSpPr>
      <dsp:spPr>
        <a:xfrm>
          <a:off x="1897736" y="1127399"/>
          <a:ext cx="3917227" cy="457605"/>
        </a:xfrm>
        <a:custGeom>
          <a:avLst/>
          <a:gdLst/>
          <a:ahLst/>
          <a:cxnLst/>
          <a:rect l="0" t="0" r="0" b="0"/>
          <a:pathLst>
            <a:path>
              <a:moveTo>
                <a:pt x="3917227" y="0"/>
              </a:moveTo>
              <a:lnTo>
                <a:pt x="3917227" y="311844"/>
              </a:lnTo>
              <a:lnTo>
                <a:pt x="0" y="311844"/>
              </a:lnTo>
              <a:lnTo>
                <a:pt x="0" y="45760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4487A8-183F-483C-8D80-8AF27BFD90AC}">
      <dsp:nvSpPr>
        <dsp:cNvPr id="0" name=""/>
        <dsp:cNvSpPr/>
      </dsp:nvSpPr>
      <dsp:spPr>
        <a:xfrm>
          <a:off x="4815766" y="128273"/>
          <a:ext cx="1998394"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1B372B-9E4D-4A6B-AA03-6B4BE1A0DD97}">
      <dsp:nvSpPr>
        <dsp:cNvPr id="0" name=""/>
        <dsp:cNvSpPr/>
      </dsp:nvSpPr>
      <dsp:spPr>
        <a:xfrm>
          <a:off x="4990592" y="294357"/>
          <a:ext cx="1998394"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CLASIFICACIÓN</a:t>
          </a:r>
          <a:endParaRPr lang="es-CL" sz="1600" kern="1200" dirty="0">
            <a:latin typeface="Arial" panose="020B0604020202020204" pitchFamily="34" charset="0"/>
            <a:cs typeface="Arial" panose="020B0604020202020204" pitchFamily="34" charset="0"/>
          </a:endParaRPr>
        </a:p>
      </dsp:txBody>
      <dsp:txXfrm>
        <a:off x="5019855" y="323620"/>
        <a:ext cx="1939868" cy="940600"/>
      </dsp:txXfrm>
    </dsp:sp>
    <dsp:sp modelId="{6F919675-3E0A-4B4C-9A6C-8E01DFCEFCD4}">
      <dsp:nvSpPr>
        <dsp:cNvPr id="0" name=""/>
        <dsp:cNvSpPr/>
      </dsp:nvSpPr>
      <dsp:spPr>
        <a:xfrm>
          <a:off x="1111023" y="1585005"/>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8C0797-CBA4-475D-B3F8-4540DBC38030}">
      <dsp:nvSpPr>
        <dsp:cNvPr id="0" name=""/>
        <dsp:cNvSpPr/>
      </dsp:nvSpPr>
      <dsp:spPr>
        <a:xfrm>
          <a:off x="1285848" y="1751089"/>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Escritas o consuetudinarias</a:t>
          </a:r>
          <a:endParaRPr lang="es-CL" sz="1400" kern="1200" dirty="0">
            <a:latin typeface="Arial" panose="020B0604020202020204" pitchFamily="34" charset="0"/>
            <a:cs typeface="Arial" panose="020B0604020202020204" pitchFamily="34" charset="0"/>
          </a:endParaRPr>
        </a:p>
      </dsp:txBody>
      <dsp:txXfrm>
        <a:off x="1315111" y="1780352"/>
        <a:ext cx="1514901" cy="940600"/>
      </dsp:txXfrm>
    </dsp:sp>
    <dsp:sp modelId="{1F1AF68E-8B1C-4B1B-BEEE-D66892FB33EE}">
      <dsp:nvSpPr>
        <dsp:cNvPr id="0" name=""/>
        <dsp:cNvSpPr/>
      </dsp:nvSpPr>
      <dsp:spPr>
        <a:xfrm>
          <a:off x="52482" y="3041736"/>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073966-39E7-4B6A-AB2A-96AF5BE98ACE}">
      <dsp:nvSpPr>
        <dsp:cNvPr id="0" name=""/>
        <dsp:cNvSpPr/>
      </dsp:nvSpPr>
      <dsp:spPr>
        <a:xfrm>
          <a:off x="227307" y="3207820"/>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u="sng" kern="1200" dirty="0">
              <a:latin typeface="Arial" panose="020B0604020202020204" pitchFamily="34" charset="0"/>
              <a:cs typeface="Arial" panose="020B0604020202020204" pitchFamily="34" charset="0"/>
            </a:rPr>
            <a:t>Escritas</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Se plasman en un texto</a:t>
          </a:r>
          <a:endParaRPr lang="es-CL" sz="1200" kern="1200" dirty="0">
            <a:latin typeface="Arial" panose="020B0604020202020204" pitchFamily="34" charset="0"/>
            <a:cs typeface="Arial" panose="020B0604020202020204" pitchFamily="34" charset="0"/>
          </a:endParaRPr>
        </a:p>
      </dsp:txBody>
      <dsp:txXfrm>
        <a:off x="256570" y="3237083"/>
        <a:ext cx="1514901" cy="940600"/>
      </dsp:txXfrm>
    </dsp:sp>
    <dsp:sp modelId="{0670EC38-B1C9-4F5D-934A-9A9660920D90}">
      <dsp:nvSpPr>
        <dsp:cNvPr id="0" name=""/>
        <dsp:cNvSpPr/>
      </dsp:nvSpPr>
      <dsp:spPr>
        <a:xfrm>
          <a:off x="1930418" y="3041736"/>
          <a:ext cx="1857714" cy="126711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D5D74B-DA7F-449D-8FFA-0EF29C547704}">
      <dsp:nvSpPr>
        <dsp:cNvPr id="0" name=""/>
        <dsp:cNvSpPr/>
      </dsp:nvSpPr>
      <dsp:spPr>
        <a:xfrm>
          <a:off x="2105243" y="3207820"/>
          <a:ext cx="1857714" cy="126711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u="sng" kern="1200" dirty="0">
              <a:latin typeface="Arial" panose="020B0604020202020204" pitchFamily="34" charset="0"/>
              <a:cs typeface="Arial" panose="020B0604020202020204" pitchFamily="34" charset="0"/>
            </a:rPr>
            <a:t>Consuetudinarias</a:t>
          </a:r>
        </a:p>
        <a:p>
          <a:pPr marL="0" lvl="0" indent="0" algn="ctr" defTabSz="48895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Forman según evolucionan las instituciones del </a:t>
          </a:r>
          <a:r>
            <a:rPr lang="es-CL" sz="1200" kern="1200" dirty="0" err="1">
              <a:latin typeface="Arial" panose="020B0604020202020204" pitchFamily="34" charset="0"/>
              <a:cs typeface="Arial" panose="020B0604020202020204" pitchFamily="34" charset="0"/>
            </a:rPr>
            <a:t>E°</a:t>
          </a:r>
          <a:r>
            <a:rPr lang="es-CL" sz="1200" kern="1200" dirty="0">
              <a:latin typeface="Arial" panose="020B0604020202020204" pitchFamily="34" charset="0"/>
              <a:cs typeface="Arial" panose="020B0604020202020204" pitchFamily="34" charset="0"/>
            </a:rPr>
            <a:t>  y de la práctica constante (uso y tradición</a:t>
          </a:r>
        </a:p>
      </dsp:txBody>
      <dsp:txXfrm>
        <a:off x="2142355" y="3244932"/>
        <a:ext cx="1783490" cy="1192888"/>
      </dsp:txXfrm>
    </dsp:sp>
    <dsp:sp modelId="{C99C7737-776F-471F-9498-2C1D25627B29}">
      <dsp:nvSpPr>
        <dsp:cNvPr id="0" name=""/>
        <dsp:cNvSpPr/>
      </dsp:nvSpPr>
      <dsp:spPr>
        <a:xfrm>
          <a:off x="5099322" y="1585005"/>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8255AB-6A13-4A12-B2DA-482BEE54B734}">
      <dsp:nvSpPr>
        <dsp:cNvPr id="0" name=""/>
        <dsp:cNvSpPr/>
      </dsp:nvSpPr>
      <dsp:spPr>
        <a:xfrm>
          <a:off x="5274147" y="1751089"/>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Breves o desarrolladas</a:t>
          </a:r>
          <a:endParaRPr lang="es-CL" sz="1400" kern="1200" dirty="0">
            <a:latin typeface="Arial" panose="020B0604020202020204" pitchFamily="34" charset="0"/>
            <a:cs typeface="Arial" panose="020B0604020202020204" pitchFamily="34" charset="0"/>
          </a:endParaRPr>
        </a:p>
      </dsp:txBody>
      <dsp:txXfrm>
        <a:off x="5303410" y="1780352"/>
        <a:ext cx="1514901" cy="940600"/>
      </dsp:txXfrm>
    </dsp:sp>
    <dsp:sp modelId="{AF297FDD-DD2F-4248-B74D-12D856793192}">
      <dsp:nvSpPr>
        <dsp:cNvPr id="0" name=""/>
        <dsp:cNvSpPr/>
      </dsp:nvSpPr>
      <dsp:spPr>
        <a:xfrm>
          <a:off x="4137783" y="3041736"/>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602FCA-1391-47FE-BAEC-10EAC0C6A291}">
      <dsp:nvSpPr>
        <dsp:cNvPr id="0" name=""/>
        <dsp:cNvSpPr/>
      </dsp:nvSpPr>
      <dsp:spPr>
        <a:xfrm>
          <a:off x="4312608" y="3207820"/>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u="sng" kern="1200" dirty="0">
              <a:latin typeface="Arial" panose="020B0604020202020204" pitchFamily="34" charset="0"/>
              <a:cs typeface="Arial" panose="020B0604020202020204" pitchFamily="34" charset="0"/>
            </a:rPr>
            <a:t>Breves</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Esquema fundamental</a:t>
          </a:r>
          <a:endParaRPr lang="es-CL" sz="1200" kern="1200" dirty="0">
            <a:latin typeface="Arial" panose="020B0604020202020204" pitchFamily="34" charset="0"/>
            <a:cs typeface="Arial" panose="020B0604020202020204" pitchFamily="34" charset="0"/>
          </a:endParaRPr>
        </a:p>
      </dsp:txBody>
      <dsp:txXfrm>
        <a:off x="4341871" y="3237083"/>
        <a:ext cx="1514901" cy="940600"/>
      </dsp:txXfrm>
    </dsp:sp>
    <dsp:sp modelId="{CC5925B7-1586-4548-B98E-49FB9F19D494}">
      <dsp:nvSpPr>
        <dsp:cNvPr id="0" name=""/>
        <dsp:cNvSpPr/>
      </dsp:nvSpPr>
      <dsp:spPr>
        <a:xfrm>
          <a:off x="6060861" y="3041736"/>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D11F9B-AD2E-41A6-9094-FD1EF7C90866}">
      <dsp:nvSpPr>
        <dsp:cNvPr id="0" name=""/>
        <dsp:cNvSpPr/>
      </dsp:nvSpPr>
      <dsp:spPr>
        <a:xfrm>
          <a:off x="6235686" y="3207820"/>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u="sng" kern="1200" dirty="0">
              <a:latin typeface="Arial" panose="020B0604020202020204" pitchFamily="34" charset="0"/>
              <a:cs typeface="Arial" panose="020B0604020202020204" pitchFamily="34" charset="0"/>
            </a:rPr>
            <a:t>Desarrolladas</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Muchos artículos</a:t>
          </a:r>
          <a:endParaRPr lang="es-CL" sz="1200" kern="1200" dirty="0">
            <a:latin typeface="Arial" panose="020B0604020202020204" pitchFamily="34" charset="0"/>
            <a:cs typeface="Arial" panose="020B0604020202020204" pitchFamily="34" charset="0"/>
          </a:endParaRPr>
        </a:p>
      </dsp:txBody>
      <dsp:txXfrm>
        <a:off x="6264949" y="3237083"/>
        <a:ext cx="1514901" cy="940600"/>
      </dsp:txXfrm>
    </dsp:sp>
    <dsp:sp modelId="{306BAB6A-434E-4200-8831-207E95C16C89}">
      <dsp:nvSpPr>
        <dsp:cNvPr id="0" name=""/>
        <dsp:cNvSpPr/>
      </dsp:nvSpPr>
      <dsp:spPr>
        <a:xfrm>
          <a:off x="8945477" y="1585005"/>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5765E5-26DC-49DE-8E1C-EED713994668}">
      <dsp:nvSpPr>
        <dsp:cNvPr id="0" name=""/>
        <dsp:cNvSpPr/>
      </dsp:nvSpPr>
      <dsp:spPr>
        <a:xfrm>
          <a:off x="9120303" y="1751089"/>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dirty="0"/>
            <a:t> </a:t>
          </a:r>
          <a:r>
            <a:rPr lang="es-MX" sz="1400" kern="1200" dirty="0">
              <a:latin typeface="Arial" panose="020B0604020202020204" pitchFamily="34" charset="0"/>
              <a:cs typeface="Arial" panose="020B0604020202020204" pitchFamily="34" charset="0"/>
            </a:rPr>
            <a:t>Flexibles o rígidas</a:t>
          </a:r>
          <a:endParaRPr lang="es-CL" sz="1000" kern="1200" dirty="0">
            <a:latin typeface="Arial" panose="020B0604020202020204" pitchFamily="34" charset="0"/>
            <a:cs typeface="Arial" panose="020B0604020202020204" pitchFamily="34" charset="0"/>
          </a:endParaRPr>
        </a:p>
      </dsp:txBody>
      <dsp:txXfrm>
        <a:off x="9149566" y="1780352"/>
        <a:ext cx="1514901" cy="940600"/>
      </dsp:txXfrm>
    </dsp:sp>
    <dsp:sp modelId="{288AF8A3-10FF-4A29-9EA6-9450422496B1}">
      <dsp:nvSpPr>
        <dsp:cNvPr id="0" name=""/>
        <dsp:cNvSpPr/>
      </dsp:nvSpPr>
      <dsp:spPr>
        <a:xfrm>
          <a:off x="7983938" y="3041736"/>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028FB2-1713-4FD8-BF57-4571E7EDF6C6}">
      <dsp:nvSpPr>
        <dsp:cNvPr id="0" name=""/>
        <dsp:cNvSpPr/>
      </dsp:nvSpPr>
      <dsp:spPr>
        <a:xfrm>
          <a:off x="8158764" y="3207820"/>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u="sng" kern="1200" dirty="0">
              <a:latin typeface="Arial" panose="020B0604020202020204" pitchFamily="34" charset="0"/>
              <a:cs typeface="Arial" panose="020B0604020202020204" pitchFamily="34" charset="0"/>
            </a:rPr>
            <a:t>Flexibles</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Se modifica igual que una ley</a:t>
          </a:r>
          <a:endParaRPr lang="es-CL" sz="1200" kern="1200" dirty="0">
            <a:latin typeface="Arial" panose="020B0604020202020204" pitchFamily="34" charset="0"/>
            <a:cs typeface="Arial" panose="020B0604020202020204" pitchFamily="34" charset="0"/>
          </a:endParaRPr>
        </a:p>
      </dsp:txBody>
      <dsp:txXfrm>
        <a:off x="8188027" y="3237083"/>
        <a:ext cx="1514901" cy="940600"/>
      </dsp:txXfrm>
    </dsp:sp>
    <dsp:sp modelId="{561498ED-E467-44DD-9607-94F646A4889D}">
      <dsp:nvSpPr>
        <dsp:cNvPr id="0" name=""/>
        <dsp:cNvSpPr/>
      </dsp:nvSpPr>
      <dsp:spPr>
        <a:xfrm>
          <a:off x="9907016" y="3041736"/>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66DB88-09AC-4149-9EAA-8094ADD0EB8D}">
      <dsp:nvSpPr>
        <dsp:cNvPr id="0" name=""/>
        <dsp:cNvSpPr/>
      </dsp:nvSpPr>
      <dsp:spPr>
        <a:xfrm>
          <a:off x="10081841" y="3207820"/>
          <a:ext cx="1573427" cy="999126"/>
        </a:xfrm>
        <a:prstGeom prst="roundRect">
          <a:avLst>
            <a:gd name="adj" fmla="val 10000"/>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u="sng" kern="1200" dirty="0">
              <a:latin typeface="Arial" panose="020B0604020202020204" pitchFamily="34" charset="0"/>
              <a:cs typeface="Arial" panose="020B0604020202020204" pitchFamily="34" charset="0"/>
            </a:rPr>
            <a:t>Rígidas</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Establecen procedimientos  (obstáculos técnicos)</a:t>
          </a:r>
          <a:endParaRPr lang="es-CL" sz="1200" kern="1200" dirty="0">
            <a:latin typeface="Arial" panose="020B0604020202020204" pitchFamily="34" charset="0"/>
            <a:cs typeface="Arial" panose="020B0604020202020204" pitchFamily="34" charset="0"/>
          </a:endParaRPr>
        </a:p>
      </dsp:txBody>
      <dsp:txXfrm>
        <a:off x="10111104" y="3237083"/>
        <a:ext cx="1514901" cy="940600"/>
      </dsp:txXfrm>
    </dsp:sp>
    <dsp:sp modelId="{37C8A949-0052-4545-B536-C7FE197584F8}">
      <dsp:nvSpPr>
        <dsp:cNvPr id="0" name=""/>
        <dsp:cNvSpPr/>
      </dsp:nvSpPr>
      <dsp:spPr>
        <a:xfrm>
          <a:off x="9907016" y="4498468"/>
          <a:ext cx="1573427" cy="999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2A5C-7A0F-4865-979B-16103E6DD806}">
      <dsp:nvSpPr>
        <dsp:cNvPr id="0" name=""/>
        <dsp:cNvSpPr/>
      </dsp:nvSpPr>
      <dsp:spPr>
        <a:xfrm>
          <a:off x="10081841" y="4664552"/>
          <a:ext cx="1573427" cy="999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VER LEY 21.533</a:t>
          </a:r>
          <a:endParaRPr lang="es-CL" sz="1800" kern="1200" dirty="0">
            <a:latin typeface="Arial" panose="020B0604020202020204" pitchFamily="34" charset="0"/>
            <a:cs typeface="Arial" panose="020B0604020202020204" pitchFamily="34" charset="0"/>
          </a:endParaRPr>
        </a:p>
      </dsp:txBody>
      <dsp:txXfrm>
        <a:off x="10111104" y="4693815"/>
        <a:ext cx="1514901" cy="9406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1811</a:t>
          </a: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1812</a:t>
          </a: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1814</a:t>
          </a: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1818</a:t>
          </a: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1822</a:t>
          </a: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1823</a:t>
          </a: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1826</a:t>
          </a: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1828</a:t>
          </a: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1833</a:t>
          </a: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1925</a:t>
          </a: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1980</a:t>
          </a: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None/>
          </a:pPr>
          <a:r>
            <a:rPr lang="es-MX" sz="1400" b="0" i="0" kern="1200" dirty="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Ideada por el ministro José Antonio Rodríguez Aldea.</a:t>
          </a: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Tenía 248 artículos.</a:t>
          </a:r>
        </a:p>
        <a:p>
          <a:pPr marL="0" lvl="1" indent="0" algn="just" defTabSz="711200">
            <a:lnSpc>
              <a:spcPct val="90000"/>
            </a:lnSpc>
            <a:spcBef>
              <a:spcPct val="0"/>
            </a:spcBef>
            <a:spcAft>
              <a:spcPct val="15000"/>
            </a:spcAft>
            <a:buNone/>
          </a:pPr>
          <a:r>
            <a:rPr lang="es-MX" sz="1400" b="1" u="sng" kern="1200" dirty="0">
              <a:solidFill>
                <a:srgbClr val="FF0000"/>
              </a:solidFill>
              <a:latin typeface="Arial" panose="020B0604020202020204" pitchFamily="34" charset="0"/>
              <a:cs typeface="Arial" panose="020B0604020202020204" pitchFamily="34" charset="0"/>
            </a:rPr>
            <a:t>Como novedad adopta un sistema bicameral (Cámara de Diputados y Senado).</a:t>
          </a:r>
        </a:p>
        <a:p>
          <a:pPr marL="0" lvl="1" indent="0" algn="just" defTabSz="711200">
            <a:lnSpc>
              <a:spcPct val="90000"/>
            </a:lnSpc>
            <a:spcBef>
              <a:spcPct val="0"/>
            </a:spcBef>
            <a:spcAft>
              <a:spcPct val="15000"/>
            </a:spcAft>
            <a:buNone/>
          </a:pPr>
          <a:r>
            <a:rPr lang="es-MX" sz="1400" kern="1200" dirty="0" err="1">
              <a:latin typeface="Arial" panose="020B0604020202020204" pitchFamily="34" charset="0"/>
              <a:cs typeface="Arial" panose="020B0604020202020204" pitchFamily="34" charset="0"/>
            </a:rPr>
            <a:t>Ohiggins</a:t>
          </a:r>
          <a:r>
            <a:rPr lang="es-MX" sz="1400" kern="1200" dirty="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N°5</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Constitución 1822</a:t>
          </a: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Creada por Juan </a:t>
          </a:r>
          <a:r>
            <a:rPr lang="es-MX" sz="1400" kern="1200" dirty="0" err="1">
              <a:latin typeface="Arial" panose="020B0604020202020204" pitchFamily="34" charset="0"/>
              <a:cs typeface="Arial" panose="020B0604020202020204" pitchFamily="34" charset="0"/>
            </a:rPr>
            <a:t>Egaña</a:t>
          </a:r>
          <a:r>
            <a:rPr lang="es-MX" sz="1400" kern="1200" dirty="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b="1" kern="1200" dirty="0">
              <a:solidFill>
                <a:srgbClr val="FF0000"/>
              </a:solidFill>
              <a:latin typeface="Arial" panose="020B0604020202020204" pitchFamily="34" charset="0"/>
              <a:cs typeface="Arial" panose="020B0604020202020204" pitchFamily="34" charset="0"/>
            </a:rPr>
            <a:t>277 artículos distribuidos en 24 títulos </a:t>
          </a:r>
          <a:r>
            <a:rPr lang="es-MX" sz="1400" b="1" u="sng" kern="1200" dirty="0">
              <a:solidFill>
                <a:srgbClr val="FF0000"/>
              </a:solidFill>
              <a:latin typeface="Arial" panose="020B0604020202020204" pitchFamily="34" charset="0"/>
              <a:cs typeface="Arial" panose="020B0604020202020204" pitchFamily="34" charset="0"/>
            </a:rPr>
            <a:t>(mas extensa en la historia de Chile)</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Sus artículos mas importantes establecen que Chile será un Estado unitario e independiente </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Abolición definitiva esclavitud.</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Determina las funciones de los tres poderes del Estado</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N°6</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Constitución 1823</a:t>
          </a:r>
        </a:p>
      </dsp:txBody>
      <dsp:txXfrm>
        <a:off x="112280" y="2451041"/>
        <a:ext cx="4304989" cy="207549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3780"/>
          <a:ext cx="7010825" cy="5249275"/>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endParaRPr lang="es-ES" sz="1300" kern="1200" dirty="0"/>
        </a:p>
        <a:p>
          <a:pPr marL="114300" lvl="1" indent="-114300" algn="l" defTabSz="577850">
            <a:lnSpc>
              <a:spcPct val="90000"/>
            </a:lnSpc>
            <a:spcBef>
              <a:spcPct val="0"/>
            </a:spcBef>
            <a:spcAft>
              <a:spcPct val="15000"/>
            </a:spcAft>
            <a:buChar char="•"/>
          </a:pPr>
          <a:endParaRPr lang="es-ES" sz="1300" kern="1200" dirty="0"/>
        </a:p>
        <a:p>
          <a:pPr marL="114300" lvl="1" indent="-114300" algn="l" defTabSz="577850">
            <a:lnSpc>
              <a:spcPct val="90000"/>
            </a:lnSpc>
            <a:spcBef>
              <a:spcPct val="0"/>
            </a:spcBef>
            <a:spcAft>
              <a:spcPct val="15000"/>
            </a:spcAft>
            <a:buChar char="•"/>
          </a:pPr>
          <a:endParaRPr lang="es-ES" sz="1300" kern="1200" dirty="0"/>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En julio de 1826 se reunió el congreso para redactar una nueva carta fundamental.</a:t>
          </a:r>
          <a:endParaRPr lang="es-ES" sz="1600" kern="1200" dirty="0"/>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En el intertanto se aprobó una ley que constituía a la República de Chile en un Estado Federal.</a:t>
          </a: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Se dividió el país en 8 provincias: C</a:t>
          </a:r>
          <a:r>
            <a:rPr lang="es-MX" sz="1600" b="0" i="0" kern="120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u="sng" kern="1200" dirty="0">
              <a:latin typeface="Arial" panose="020B0604020202020204" pitchFamily="34" charset="0"/>
              <a:cs typeface="Arial" panose="020B0604020202020204" pitchFamily="34" charset="0"/>
            </a:rPr>
            <a:t>Por </a:t>
          </a:r>
          <a:r>
            <a:rPr lang="es-MX" sz="1600" b="0" i="0" u="sng" kern="1200" dirty="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600" b="0" i="0" u="sng" kern="1200"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600" u="sng"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600" kern="1200" dirty="0">
            <a:solidFill>
              <a:srgbClr val="FF0000"/>
            </a:solidFill>
            <a:latin typeface="Arial" panose="020B0604020202020204" pitchFamily="34" charset="0"/>
            <a:cs typeface="Arial" panose="020B0604020202020204" pitchFamily="34" charset="0"/>
          </a:endParaRPr>
        </a:p>
      </dsp:txBody>
      <dsp:txXfrm>
        <a:off x="4586888" y="659939"/>
        <a:ext cx="5042347" cy="3936957"/>
      </dsp:txXfrm>
    </dsp:sp>
    <dsp:sp modelId="{214409BB-FF75-49A0-B7E3-FEC3602038E1}">
      <dsp:nvSpPr>
        <dsp:cNvPr id="0" name=""/>
        <dsp:cNvSpPr/>
      </dsp:nvSpPr>
      <dsp:spPr>
        <a:xfrm>
          <a:off x="98417" y="1283402"/>
          <a:ext cx="4488470" cy="269003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N°7</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a:off x="229733" y="1414718"/>
        <a:ext cx="4225838" cy="2427399"/>
      </dsp:txXfrm>
    </dsp:sp>
    <dsp:sp modelId="{62EFB665-047C-4F5F-93D1-EE678481DC44}">
      <dsp:nvSpPr>
        <dsp:cNvPr id="0" name=""/>
        <dsp:cNvSpPr/>
      </dsp:nvSpPr>
      <dsp:spPr>
        <a:xfrm>
          <a:off x="4678452" y="5306256"/>
          <a:ext cx="7017678" cy="532002"/>
        </a:xfrm>
        <a:prstGeom prst="rightArrow">
          <a:avLst>
            <a:gd name="adj1" fmla="val 75000"/>
            <a:gd name="adj2" fmla="val 50000"/>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a:latin typeface="Arial" panose="020B0604020202020204" pitchFamily="34" charset="0"/>
              <a:cs typeface="Arial" panose="020B0604020202020204" pitchFamily="34" charset="0"/>
            </a:rPr>
            <a:t>Su vigencia se extendió hasta el 25 de mayo de 1833</a:t>
          </a:r>
          <a:endParaRPr lang="es-MX" sz="1100" kern="1200" dirty="0">
            <a:latin typeface="Arial" panose="020B0604020202020204" pitchFamily="34" charset="0"/>
            <a:cs typeface="Arial" panose="020B0604020202020204" pitchFamily="34" charset="0"/>
          </a:endParaRPr>
        </a:p>
      </dsp:txBody>
      <dsp:txXfrm>
        <a:off x="4678452" y="5372756"/>
        <a:ext cx="6818177" cy="399002"/>
      </dsp:txXfrm>
    </dsp:sp>
    <dsp:sp modelId="{01528255-98CE-4B4A-B61A-6DCDE0F8A285}">
      <dsp:nvSpPr>
        <dsp:cNvPr id="0" name=""/>
        <dsp:cNvSpPr/>
      </dsp:nvSpPr>
      <dsp:spPr>
        <a:xfrm>
          <a:off x="0" y="5306256"/>
          <a:ext cx="4678452" cy="53200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just"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primera vez se regula en un capítulo aparte. Estaba </a:t>
          </a:r>
          <a:r>
            <a:rPr lang="es-MX" sz="1100" b="0" i="0" kern="1200" dirty="0" err="1">
              <a:latin typeface="Arial" panose="020B0604020202020204" pitchFamily="34" charset="0"/>
              <a:cs typeface="Arial" panose="020B0604020202020204" pitchFamily="34" charset="0"/>
            </a:rPr>
            <a:t>ntegrado</a:t>
          </a:r>
          <a:r>
            <a:rPr lang="es-MX" sz="1100" b="0" i="0" kern="1200" dirty="0">
              <a:latin typeface="Arial" panose="020B0604020202020204" pitchFamily="34" charset="0"/>
              <a:cs typeface="Arial" panose="020B0604020202020204" pitchFamily="34" charset="0"/>
            </a:rPr>
            <a:t> por la Corte Suprema, la Corte de Apelaciones y los juzgados de primera instancia,</a:t>
          </a:r>
          <a:endParaRPr lang="es-MX" sz="1100" kern="1200" dirty="0">
            <a:latin typeface="Arial" panose="020B0604020202020204" pitchFamily="34" charset="0"/>
            <a:cs typeface="Arial" panose="020B0604020202020204" pitchFamily="34" charset="0"/>
          </a:endParaRPr>
        </a:p>
      </dsp:txBody>
      <dsp:txXfrm>
        <a:off x="25970" y="5332226"/>
        <a:ext cx="4626512" cy="4800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81D0D1-7FFA-4853-9A38-C4D107ADD74A}">
      <dsp:nvSpPr>
        <dsp:cNvPr id="0" name=""/>
        <dsp:cNvSpPr/>
      </dsp:nvSpPr>
      <dsp:spPr>
        <a:xfrm>
          <a:off x="4341651" y="0"/>
          <a:ext cx="1447217"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s-MX" sz="2200" kern="1200">
              <a:latin typeface="Arial" panose="020B0604020202020204" pitchFamily="34" charset="0"/>
              <a:cs typeface="Arial" panose="020B0604020202020204" pitchFamily="34" charset="0"/>
            </a:rPr>
            <a:t>CPR</a:t>
          </a:r>
          <a:endParaRPr lang="es-CL" sz="2200" kern="1200" dirty="0">
            <a:latin typeface="Arial" panose="020B0604020202020204" pitchFamily="34" charset="0"/>
            <a:cs typeface="Arial" panose="020B0604020202020204" pitchFamily="34" charset="0"/>
          </a:endParaRPr>
        </a:p>
      </dsp:txBody>
      <dsp:txXfrm>
        <a:off x="4341651" y="0"/>
        <a:ext cx="1447217" cy="786104"/>
      </dsp:txXfrm>
    </dsp:sp>
    <dsp:sp modelId="{5267925A-C681-4091-9A25-63A4EDDFA5B7}">
      <dsp:nvSpPr>
        <dsp:cNvPr id="0" name=""/>
        <dsp:cNvSpPr/>
      </dsp:nvSpPr>
      <dsp:spPr>
        <a:xfrm>
          <a:off x="3618042" y="786104"/>
          <a:ext cx="2894434"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MX" sz="1600" kern="1200">
              <a:latin typeface="Arial" panose="020B0604020202020204" pitchFamily="34" charset="0"/>
              <a:cs typeface="Arial" panose="020B0604020202020204" pitchFamily="34" charset="0"/>
            </a:rPr>
            <a:t>LEYES INTERPRETATIVAS </a:t>
          </a:r>
          <a:endParaRPr lang="es-CL" sz="1600" kern="1200" dirty="0">
            <a:latin typeface="Arial" panose="020B0604020202020204" pitchFamily="34" charset="0"/>
            <a:cs typeface="Arial" panose="020B0604020202020204" pitchFamily="34" charset="0"/>
          </a:endParaRPr>
        </a:p>
      </dsp:txBody>
      <dsp:txXfrm>
        <a:off x="4124568" y="786104"/>
        <a:ext cx="1881382" cy="786104"/>
      </dsp:txXfrm>
    </dsp:sp>
    <dsp:sp modelId="{786928F4-9298-4591-9F22-8BBE66D0C634}">
      <dsp:nvSpPr>
        <dsp:cNvPr id="0" name=""/>
        <dsp:cNvSpPr/>
      </dsp:nvSpPr>
      <dsp:spPr>
        <a:xfrm>
          <a:off x="2894434" y="1572208"/>
          <a:ext cx="4341651"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LEYES ORGÁNICAS CONSTITUCIONALES</a:t>
          </a:r>
          <a:endParaRPr lang="es-CL" sz="1600" kern="1200" dirty="0">
            <a:latin typeface="Arial" panose="020B0604020202020204" pitchFamily="34" charset="0"/>
            <a:cs typeface="Arial" panose="020B0604020202020204" pitchFamily="34" charset="0"/>
          </a:endParaRPr>
        </a:p>
      </dsp:txBody>
      <dsp:txXfrm>
        <a:off x="3654222" y="1572208"/>
        <a:ext cx="2822073" cy="786104"/>
      </dsp:txXfrm>
    </dsp:sp>
    <dsp:sp modelId="{285FF7C5-A4CA-4D23-9F07-98092AE85224}">
      <dsp:nvSpPr>
        <dsp:cNvPr id="0" name=""/>
        <dsp:cNvSpPr/>
      </dsp:nvSpPr>
      <dsp:spPr>
        <a:xfrm>
          <a:off x="2170825" y="2358312"/>
          <a:ext cx="5788868"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MX" sz="2000" kern="1200">
              <a:latin typeface="Arial" panose="020B0604020202020204" pitchFamily="34" charset="0"/>
              <a:cs typeface="Arial" panose="020B0604020202020204" pitchFamily="34" charset="0"/>
            </a:rPr>
            <a:t>LEYES DE QUORUM CALIFICADO</a:t>
          </a:r>
          <a:endParaRPr lang="es-CL" sz="2000" kern="1200" dirty="0">
            <a:latin typeface="Arial" panose="020B0604020202020204" pitchFamily="34" charset="0"/>
            <a:cs typeface="Arial" panose="020B0604020202020204" pitchFamily="34" charset="0"/>
          </a:endParaRPr>
        </a:p>
      </dsp:txBody>
      <dsp:txXfrm>
        <a:off x="3183877" y="2358312"/>
        <a:ext cx="3762764" cy="786104"/>
      </dsp:txXfrm>
    </dsp:sp>
    <dsp:sp modelId="{5543BF7F-BB1B-4459-9B75-2B42EA10CBEF}">
      <dsp:nvSpPr>
        <dsp:cNvPr id="0" name=""/>
        <dsp:cNvSpPr/>
      </dsp:nvSpPr>
      <dsp:spPr>
        <a:xfrm>
          <a:off x="1447216" y="3151412"/>
          <a:ext cx="7236085"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MX" sz="2000" kern="1200">
              <a:latin typeface="Arial" panose="020B0604020202020204" pitchFamily="34" charset="0"/>
              <a:cs typeface="Arial" panose="020B0604020202020204" pitchFamily="34" charset="0"/>
            </a:rPr>
            <a:t>LEYES ORDINARIAS</a:t>
          </a:r>
          <a:endParaRPr lang="es-CL" sz="2000" kern="1200" dirty="0">
            <a:latin typeface="Arial" panose="020B0604020202020204" pitchFamily="34" charset="0"/>
            <a:cs typeface="Arial" panose="020B0604020202020204" pitchFamily="34" charset="0"/>
          </a:endParaRPr>
        </a:p>
      </dsp:txBody>
      <dsp:txXfrm>
        <a:off x="2713531" y="3151412"/>
        <a:ext cx="4703455" cy="786104"/>
      </dsp:txXfrm>
    </dsp:sp>
    <dsp:sp modelId="{EFCB1166-61B0-4D33-8983-9050EBB43659}">
      <dsp:nvSpPr>
        <dsp:cNvPr id="0" name=""/>
        <dsp:cNvSpPr/>
      </dsp:nvSpPr>
      <dsp:spPr>
        <a:xfrm>
          <a:off x="723608" y="3930520"/>
          <a:ext cx="8683302"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MX" sz="2000" kern="1200">
              <a:latin typeface="Arial" panose="020B0604020202020204" pitchFamily="34" charset="0"/>
              <a:cs typeface="Arial" panose="020B0604020202020204" pitchFamily="34" charset="0"/>
            </a:rPr>
            <a:t>DECRETOS SUPREMOS Y DECRETOS</a:t>
          </a:r>
          <a:endParaRPr lang="es-CL" sz="2000" kern="1200" dirty="0">
            <a:latin typeface="Arial" panose="020B0604020202020204" pitchFamily="34" charset="0"/>
            <a:cs typeface="Arial" panose="020B0604020202020204" pitchFamily="34" charset="0"/>
          </a:endParaRPr>
        </a:p>
      </dsp:txBody>
      <dsp:txXfrm>
        <a:off x="2243186" y="3930520"/>
        <a:ext cx="5644146" cy="786104"/>
      </dsp:txXfrm>
    </dsp:sp>
    <dsp:sp modelId="{85AC643B-B37D-47C6-B4F9-699FF4CA4F86}">
      <dsp:nvSpPr>
        <dsp:cNvPr id="0" name=""/>
        <dsp:cNvSpPr/>
      </dsp:nvSpPr>
      <dsp:spPr>
        <a:xfrm>
          <a:off x="0" y="4716624"/>
          <a:ext cx="10130519" cy="786104"/>
        </a:xfrm>
        <a:prstGeom prst="trapezoid">
          <a:avLst>
            <a:gd name="adj" fmla="val 92050"/>
          </a:avLst>
        </a:prstGeom>
        <a:gradFill rotWithShape="0">
          <a:gsLst>
            <a:gs pos="0">
              <a:schemeClr val="lt1">
                <a:hueOff val="0"/>
                <a:satOff val="0"/>
                <a:lumOff val="0"/>
                <a:alphaOff val="0"/>
                <a:tint val="65000"/>
                <a:shade val="92000"/>
                <a:satMod val="130000"/>
              </a:schemeClr>
            </a:gs>
            <a:gs pos="45000">
              <a:schemeClr val="lt1">
                <a:hueOff val="0"/>
                <a:satOff val="0"/>
                <a:lumOff val="0"/>
                <a:alphaOff val="0"/>
                <a:tint val="60000"/>
                <a:shade val="99000"/>
                <a:satMod val="120000"/>
              </a:schemeClr>
            </a:gs>
            <a:gs pos="100000">
              <a:schemeClr val="l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MX" sz="2000" kern="1200">
              <a:latin typeface="Arial" panose="020B0604020202020204" pitchFamily="34" charset="0"/>
              <a:cs typeface="Arial" panose="020B0604020202020204" pitchFamily="34" charset="0"/>
            </a:rPr>
            <a:t>ORDENANZAS Y CIRCULARES</a:t>
          </a:r>
          <a:endParaRPr lang="es-CL" sz="2000" kern="1200" dirty="0">
            <a:latin typeface="Arial" panose="020B0604020202020204" pitchFamily="34" charset="0"/>
            <a:cs typeface="Arial" panose="020B0604020202020204" pitchFamily="34" charset="0"/>
          </a:endParaRPr>
        </a:p>
      </dsp:txBody>
      <dsp:txXfrm>
        <a:off x="1772840" y="4716624"/>
        <a:ext cx="6584837" cy="78610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11743-D3C0-4588-8997-6FAF911D4445}">
      <dsp:nvSpPr>
        <dsp:cNvPr id="0" name=""/>
        <dsp:cNvSpPr/>
      </dsp:nvSpPr>
      <dsp:spPr>
        <a:xfrm rot="16200000">
          <a:off x="-322820"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kern="1200" dirty="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Conjunto de personas (nacionales y extranjeros), </a:t>
          </a:r>
          <a:r>
            <a:rPr lang="es-ES" altLang="es-ES" sz="1600" kern="1200" dirty="0">
              <a:latin typeface="Arial" panose="020B0604020202020204" pitchFamily="34" charset="0"/>
            </a:rPr>
            <a:t>estrechamente ligados entre sí por lazos de sangre, raza, vínculos espirituales, </a:t>
          </a:r>
          <a:r>
            <a:rPr lang="es-ES" sz="1600" kern="1200" dirty="0">
              <a:latin typeface="Arial" panose="020B0604020202020204" pitchFamily="34" charset="0"/>
              <a:cs typeface="Arial" panose="020B0604020202020204" pitchFamily="34" charset="0"/>
            </a:rPr>
            <a:t>que viven en un territorio determinado y se someten al poder soberano</a:t>
          </a:r>
          <a:endParaRPr lang="es-CL" sz="1600" kern="1200" dirty="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1362" y="837169"/>
        <a:ext cx="3537485" cy="2511508"/>
      </dsp:txXfrm>
    </dsp:sp>
    <dsp:sp modelId="{EEBA3577-7966-4D43-9384-92E38BD677E4}">
      <dsp:nvSpPr>
        <dsp:cNvPr id="0" name=""/>
        <dsp:cNvSpPr/>
      </dsp:nvSpPr>
      <dsp:spPr>
        <a:xfrm rot="16200000">
          <a:off x="3479976"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2400" kern="1200" dirty="0">
              <a:latin typeface="Arial" panose="020B0604020202020204" pitchFamily="34" charset="0"/>
              <a:cs typeface="Arial" panose="020B0604020202020204" pitchFamily="34" charset="0"/>
            </a:rPr>
            <a:t>      </a:t>
          </a:r>
          <a:r>
            <a:rPr lang="es-ES" sz="2400" b="1" kern="1200" dirty="0">
              <a:latin typeface="Arial" panose="020B0604020202020204" pitchFamily="34" charset="0"/>
              <a:cs typeface="Arial" panose="020B0604020202020204" pitchFamily="34" charset="0"/>
            </a:rPr>
            <a:t>TERRITORIO	</a:t>
          </a:r>
        </a:p>
        <a:p>
          <a:pPr lvl="0" algn="l" defTabSz="2000250">
            <a:lnSpc>
              <a:spcPct val="90000"/>
            </a:lnSpc>
            <a:spcBef>
              <a:spcPct val="0"/>
            </a:spcBef>
            <a:spcAft>
              <a:spcPct val="35000"/>
            </a:spcAft>
            <a:buNone/>
          </a:pPr>
          <a:endParaRPr lang="es-CL" sz="2400" kern="1200" dirty="0"/>
        </a:p>
        <a:p>
          <a:pPr marL="171450" lvl="1" indent="-171450" algn="just"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Espacio físico donde vive el grupo humano sometido al poder Estatal (aéreo, marítimo y terrestre).</a:t>
          </a:r>
          <a:endParaRPr lang="es-CL" sz="1800" kern="1200" dirty="0">
            <a:latin typeface="Arial" panose="020B0604020202020204" pitchFamily="34" charset="0"/>
            <a:cs typeface="Arial" panose="020B0604020202020204" pitchFamily="34" charset="0"/>
          </a:endParaRPr>
        </a:p>
      </dsp:txBody>
      <dsp:txXfrm rot="5400000">
        <a:off x="3804158" y="837169"/>
        <a:ext cx="3537485" cy="2511508"/>
      </dsp:txXfrm>
    </dsp:sp>
    <dsp:sp modelId="{0FD5DC2F-6DA3-42ED-A205-8A46C42AF56C}">
      <dsp:nvSpPr>
        <dsp:cNvPr id="0" name=""/>
        <dsp:cNvSpPr/>
      </dsp:nvSpPr>
      <dsp:spPr>
        <a:xfrm rot="16200000">
          <a:off x="7282773" y="324181"/>
          <a:ext cx="4185848" cy="3537485"/>
        </a:xfrm>
        <a:prstGeom prst="flowChartManualOperation">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ORGANIZACIÓN POLÍTICA</a:t>
          </a: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Forma como se configura el Estado, institucionalización del poder. </a:t>
          </a:r>
        </a:p>
      </dsp:txBody>
      <dsp:txXfrm rot="5400000">
        <a:off x="7606955" y="837169"/>
        <a:ext cx="3537485" cy="251150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60AA8-E5D6-42D2-B772-0D5E7EF3D7FF}">
      <dsp:nvSpPr>
        <dsp:cNvPr id="0" name=""/>
        <dsp:cNvSpPr/>
      </dsp:nvSpPr>
      <dsp:spPr>
        <a:xfrm>
          <a:off x="9546052"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684E3-BB55-403C-9FE7-B5D94233FF4D}">
      <dsp:nvSpPr>
        <dsp:cNvPr id="0" name=""/>
        <dsp:cNvSpPr/>
      </dsp:nvSpPr>
      <dsp:spPr>
        <a:xfrm>
          <a:off x="5479197" y="1442926"/>
          <a:ext cx="4112575" cy="626910"/>
        </a:xfrm>
        <a:custGeom>
          <a:avLst/>
          <a:gdLst/>
          <a:ahLst/>
          <a:cxnLst/>
          <a:rect l="0" t="0" r="0" b="0"/>
          <a:pathLst>
            <a:path>
              <a:moveTo>
                <a:pt x="0" y="0"/>
              </a:moveTo>
              <a:lnTo>
                <a:pt x="0" y="373735"/>
              </a:lnTo>
              <a:lnTo>
                <a:pt x="4112575" y="373735"/>
              </a:lnTo>
              <a:lnTo>
                <a:pt x="4112575"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01B27-B50E-46BD-8835-5DB2D752ECDC}">
      <dsp:nvSpPr>
        <dsp:cNvPr id="0" name=""/>
        <dsp:cNvSpPr/>
      </dsp:nvSpPr>
      <dsp:spPr>
        <a:xfrm>
          <a:off x="6734480"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E779A2-A911-4019-B68A-46B34789F756}">
      <dsp:nvSpPr>
        <dsp:cNvPr id="0" name=""/>
        <dsp:cNvSpPr/>
      </dsp:nvSpPr>
      <dsp:spPr>
        <a:xfrm>
          <a:off x="5479197" y="1442926"/>
          <a:ext cx="1301003" cy="626910"/>
        </a:xfrm>
        <a:custGeom>
          <a:avLst/>
          <a:gdLst/>
          <a:ahLst/>
          <a:cxnLst/>
          <a:rect l="0" t="0" r="0" b="0"/>
          <a:pathLst>
            <a:path>
              <a:moveTo>
                <a:pt x="0" y="0"/>
              </a:moveTo>
              <a:lnTo>
                <a:pt x="0" y="373735"/>
              </a:lnTo>
              <a:lnTo>
                <a:pt x="1301003" y="373735"/>
              </a:lnTo>
              <a:lnTo>
                <a:pt x="1301003"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5AB06F-4465-492D-B383-AC87E57A4516}">
      <dsp:nvSpPr>
        <dsp:cNvPr id="0" name=""/>
        <dsp:cNvSpPr/>
      </dsp:nvSpPr>
      <dsp:spPr>
        <a:xfrm>
          <a:off x="3922908"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1A023-9B17-4292-A741-AE245AE465C4}">
      <dsp:nvSpPr>
        <dsp:cNvPr id="0" name=""/>
        <dsp:cNvSpPr/>
      </dsp:nvSpPr>
      <dsp:spPr>
        <a:xfrm>
          <a:off x="3968628" y="1442926"/>
          <a:ext cx="1510568" cy="626910"/>
        </a:xfrm>
        <a:custGeom>
          <a:avLst/>
          <a:gdLst/>
          <a:ahLst/>
          <a:cxnLst/>
          <a:rect l="0" t="0" r="0" b="0"/>
          <a:pathLst>
            <a:path>
              <a:moveTo>
                <a:pt x="1510568" y="0"/>
              </a:moveTo>
              <a:lnTo>
                <a:pt x="1510568"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184-26C1-4050-B133-A7D7B3584533}">
      <dsp:nvSpPr>
        <dsp:cNvPr id="0" name=""/>
        <dsp:cNvSpPr/>
      </dsp:nvSpPr>
      <dsp:spPr>
        <a:xfrm>
          <a:off x="1111336"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CC57FF-2BEE-4721-AEFF-E12004DA1EE4}">
      <dsp:nvSpPr>
        <dsp:cNvPr id="0" name=""/>
        <dsp:cNvSpPr/>
      </dsp:nvSpPr>
      <dsp:spPr>
        <a:xfrm>
          <a:off x="1157056" y="1442926"/>
          <a:ext cx="4322140" cy="626910"/>
        </a:xfrm>
        <a:custGeom>
          <a:avLst/>
          <a:gdLst/>
          <a:ahLst/>
          <a:cxnLst/>
          <a:rect l="0" t="0" r="0" b="0"/>
          <a:pathLst>
            <a:path>
              <a:moveTo>
                <a:pt x="4322140" y="0"/>
              </a:moveTo>
              <a:lnTo>
                <a:pt x="4322140"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9D673-77A4-40AE-9E57-9E6810C221F3}">
      <dsp:nvSpPr>
        <dsp:cNvPr id="0" name=""/>
        <dsp:cNvSpPr/>
      </dsp:nvSpPr>
      <dsp:spPr>
        <a:xfrm>
          <a:off x="3136935" y="357888"/>
          <a:ext cx="4684523"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153111" numCol="1" spcCol="1270" anchor="ctr" anchorCtr="0">
          <a:noAutofit/>
        </a:bodyPr>
        <a:lstStyle/>
        <a:p>
          <a:pPr marL="0" lvl="0" indent="0" algn="ctr" defTabSz="1422400">
            <a:lnSpc>
              <a:spcPct val="90000"/>
            </a:lnSpc>
            <a:spcBef>
              <a:spcPct val="0"/>
            </a:spcBef>
            <a:spcAft>
              <a:spcPct val="35000"/>
            </a:spcAft>
            <a:buNone/>
          </a:pPr>
          <a:r>
            <a:rPr lang="es-ES" sz="3200" kern="1200" dirty="0">
              <a:latin typeface="Arial" panose="020B0604020202020204" pitchFamily="34" charset="0"/>
              <a:cs typeface="Arial" panose="020B0604020202020204" pitchFamily="34" charset="0"/>
            </a:rPr>
            <a:t>CARACTERÍSTICAS DEL PODER POLÍTICO</a:t>
          </a:r>
        </a:p>
      </dsp:txBody>
      <dsp:txXfrm>
        <a:off x="3136935" y="357888"/>
        <a:ext cx="4684523" cy="1085037"/>
      </dsp:txXfrm>
    </dsp:sp>
    <dsp:sp modelId="{74EA0B97-2655-4CF4-ABC4-042150C01BCB}">
      <dsp:nvSpPr>
        <dsp:cNvPr id="0" name=""/>
        <dsp:cNvSpPr/>
      </dsp:nvSpPr>
      <dsp:spPr>
        <a:xfrm>
          <a:off x="4850500" y="1201806"/>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4850500" y="1201806"/>
        <a:ext cx="1886090" cy="361679"/>
      </dsp:txXfrm>
    </dsp:sp>
    <dsp:sp modelId="{A94801DA-EB34-4F2E-913C-141F7E0D14C7}">
      <dsp:nvSpPr>
        <dsp:cNvPr id="0" name=""/>
        <dsp:cNvSpPr/>
      </dsp:nvSpPr>
      <dsp:spPr>
        <a:xfrm>
          <a:off x="109228"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SOBERANO</a:t>
          </a:r>
          <a:endParaRPr lang="es-ES" sz="1400" kern="1200" dirty="0"/>
        </a:p>
      </dsp:txBody>
      <dsp:txXfrm>
        <a:off x="109228" y="2069837"/>
        <a:ext cx="2095655" cy="1085037"/>
      </dsp:txXfrm>
    </dsp:sp>
    <dsp:sp modelId="{1C8F79B7-F001-46DF-8D5E-E0802F7A458E}">
      <dsp:nvSpPr>
        <dsp:cNvPr id="0" name=""/>
        <dsp:cNvSpPr/>
      </dsp:nvSpPr>
      <dsp:spPr>
        <a:xfrm>
          <a:off x="528359"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528359" y="2913755"/>
        <a:ext cx="1886090" cy="361679"/>
      </dsp:txXfrm>
    </dsp:sp>
    <dsp:sp modelId="{477ED413-B43A-4CE6-8AF5-8AAD6C6AE304}">
      <dsp:nvSpPr>
        <dsp:cNvPr id="0" name=""/>
        <dsp:cNvSpPr/>
      </dsp:nvSpPr>
      <dsp:spPr>
        <a:xfrm>
          <a:off x="109228"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Es supremo y no se somete a otro.</a:t>
          </a:r>
        </a:p>
      </dsp:txBody>
      <dsp:txXfrm>
        <a:off x="109228" y="3781785"/>
        <a:ext cx="2095655" cy="1085037"/>
      </dsp:txXfrm>
    </dsp:sp>
    <dsp:sp modelId="{B080F04B-8AED-4A08-AB97-C56DC2CD8E6E}">
      <dsp:nvSpPr>
        <dsp:cNvPr id="0" name=""/>
        <dsp:cNvSpPr/>
      </dsp:nvSpPr>
      <dsp:spPr>
        <a:xfrm>
          <a:off x="528359"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528359" y="4625703"/>
        <a:ext cx="1886090" cy="361679"/>
      </dsp:txXfrm>
    </dsp:sp>
    <dsp:sp modelId="{73AEC811-EA4B-4060-9E48-C100E06A8D7B}">
      <dsp:nvSpPr>
        <dsp:cNvPr id="0" name=""/>
        <dsp:cNvSpPr/>
      </dsp:nvSpPr>
      <dsp:spPr>
        <a:xfrm>
          <a:off x="2920800"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COACTIVO</a:t>
          </a:r>
          <a:r>
            <a:rPr lang="es-ES" altLang="es-ES" sz="1400" kern="1200">
              <a:latin typeface="Arial" panose="020B0604020202020204" pitchFamily="34" charset="0"/>
            </a:rPr>
            <a:t>.</a:t>
          </a:r>
          <a:endParaRPr lang="es-ES" sz="1400" kern="1200" dirty="0"/>
        </a:p>
      </dsp:txBody>
      <dsp:txXfrm>
        <a:off x="2920800" y="2069837"/>
        <a:ext cx="2095655" cy="1085037"/>
      </dsp:txXfrm>
    </dsp:sp>
    <dsp:sp modelId="{6E218D7C-6C9D-49BA-BB1B-C15745D2967F}">
      <dsp:nvSpPr>
        <dsp:cNvPr id="0" name=""/>
        <dsp:cNvSpPr/>
      </dsp:nvSpPr>
      <dsp:spPr>
        <a:xfrm>
          <a:off x="3339931"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3339931" y="2913755"/>
        <a:ext cx="1886090" cy="361679"/>
      </dsp:txXfrm>
    </dsp:sp>
    <dsp:sp modelId="{C4EFD7A0-2B1F-4BC1-B727-E5E99EA81F36}">
      <dsp:nvSpPr>
        <dsp:cNvPr id="0" name=""/>
        <dsp:cNvSpPr/>
      </dsp:nvSpPr>
      <dsp:spPr>
        <a:xfrm>
          <a:off x="2920800"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Tiene el monopolio de la fuerza física legitima</a:t>
          </a:r>
          <a:r>
            <a:rPr lang="es-ES" altLang="es-ES" sz="1400" b="1" kern="1200" dirty="0">
              <a:latin typeface="Arial" panose="020B0604020202020204" pitchFamily="34" charset="0"/>
            </a:rPr>
            <a:t>.</a:t>
          </a:r>
        </a:p>
      </dsp:txBody>
      <dsp:txXfrm>
        <a:off x="2920800" y="3781785"/>
        <a:ext cx="2095655" cy="1085037"/>
      </dsp:txXfrm>
    </dsp:sp>
    <dsp:sp modelId="{DBFFD69F-37DB-4D5F-B73A-6D76FA64102A}">
      <dsp:nvSpPr>
        <dsp:cNvPr id="0" name=""/>
        <dsp:cNvSpPr/>
      </dsp:nvSpPr>
      <dsp:spPr>
        <a:xfrm>
          <a:off x="3339931"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3339931" y="4625703"/>
        <a:ext cx="1886090" cy="361679"/>
      </dsp:txXfrm>
    </dsp:sp>
    <dsp:sp modelId="{C10C3175-1B47-4FC9-A665-F7F68AEE7513}">
      <dsp:nvSpPr>
        <dsp:cNvPr id="0" name=""/>
        <dsp:cNvSpPr/>
      </dsp:nvSpPr>
      <dsp:spPr>
        <a:xfrm>
          <a:off x="5732372"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a:latin typeface="Arial" panose="020B0604020202020204" pitchFamily="34" charset="0"/>
            </a:rPr>
            <a:t>GLOBAL</a:t>
          </a:r>
          <a:r>
            <a:rPr lang="es-ES" altLang="es-ES" sz="1400" kern="1200">
              <a:latin typeface="Arial" panose="020B0604020202020204" pitchFamily="34" charset="0"/>
            </a:rPr>
            <a:t>.</a:t>
          </a:r>
          <a:endParaRPr lang="es-ES" sz="1400" kern="1200" dirty="0"/>
        </a:p>
      </dsp:txBody>
      <dsp:txXfrm>
        <a:off x="5732372" y="2069837"/>
        <a:ext cx="2095655" cy="1085037"/>
      </dsp:txXfrm>
    </dsp:sp>
    <dsp:sp modelId="{E813523F-7AC9-4935-B0EC-1C35B0BF13F9}">
      <dsp:nvSpPr>
        <dsp:cNvPr id="0" name=""/>
        <dsp:cNvSpPr/>
      </dsp:nvSpPr>
      <dsp:spPr>
        <a:xfrm>
          <a:off x="6151504"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6151504" y="2913755"/>
        <a:ext cx="1886090" cy="361679"/>
      </dsp:txXfrm>
    </dsp:sp>
    <dsp:sp modelId="{FF926EE6-3127-48FC-8169-A5E478BD7A1D}">
      <dsp:nvSpPr>
        <dsp:cNvPr id="0" name=""/>
        <dsp:cNvSpPr/>
      </dsp:nvSpPr>
      <dsp:spPr>
        <a:xfrm>
          <a:off x="5732372"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latin typeface="Arial" panose="020B0604020202020204" pitchFamily="34" charset="0"/>
            </a:rPr>
            <a:t>Afecta a todos los que habitan su territorio.</a:t>
          </a:r>
        </a:p>
      </dsp:txBody>
      <dsp:txXfrm>
        <a:off x="5732372" y="3781785"/>
        <a:ext cx="2095655" cy="1085037"/>
      </dsp:txXfrm>
    </dsp:sp>
    <dsp:sp modelId="{D1D50FD7-F378-477A-94AB-0FEEE4811322}">
      <dsp:nvSpPr>
        <dsp:cNvPr id="0" name=""/>
        <dsp:cNvSpPr/>
      </dsp:nvSpPr>
      <dsp:spPr>
        <a:xfrm>
          <a:off x="6151504"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6151504" y="4625703"/>
        <a:ext cx="1886090" cy="361679"/>
      </dsp:txXfrm>
    </dsp:sp>
    <dsp:sp modelId="{940F5C89-6DE1-4A17-90DD-8CB4641D410A}">
      <dsp:nvSpPr>
        <dsp:cNvPr id="0" name=""/>
        <dsp:cNvSpPr/>
      </dsp:nvSpPr>
      <dsp:spPr>
        <a:xfrm>
          <a:off x="8543945"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marL="0" lvl="0" indent="0" algn="ctr" defTabSz="622300">
            <a:lnSpc>
              <a:spcPct val="90000"/>
            </a:lnSpc>
            <a:spcBef>
              <a:spcPct val="0"/>
            </a:spcBef>
            <a:spcAft>
              <a:spcPct val="35000"/>
            </a:spcAft>
            <a:buNone/>
          </a:pPr>
          <a:r>
            <a:rPr lang="es-ES" altLang="es-ES" sz="1400" b="1" kern="1200" dirty="0">
              <a:latin typeface="Arial" panose="020B0604020202020204" pitchFamily="34" charset="0"/>
            </a:rPr>
            <a:t>INSTITUCIONALIZADO.</a:t>
          </a:r>
          <a:endParaRPr lang="es-ES" sz="1400" b="1" kern="1200" dirty="0"/>
        </a:p>
      </dsp:txBody>
      <dsp:txXfrm>
        <a:off x="8543945" y="2069837"/>
        <a:ext cx="2095655" cy="1085037"/>
      </dsp:txXfrm>
    </dsp:sp>
    <dsp:sp modelId="{744A7235-7658-4348-9920-FFDF6CECD0F9}">
      <dsp:nvSpPr>
        <dsp:cNvPr id="0" name=""/>
        <dsp:cNvSpPr/>
      </dsp:nvSpPr>
      <dsp:spPr>
        <a:xfrm>
          <a:off x="8963076"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8963076" y="2913755"/>
        <a:ext cx="1886090" cy="361679"/>
      </dsp:txXfrm>
    </dsp:sp>
    <dsp:sp modelId="{D1D1E40F-D065-4A01-A0F1-6228E58D2AC3}">
      <dsp:nvSpPr>
        <dsp:cNvPr id="0" name=""/>
        <dsp:cNvSpPr/>
      </dsp:nvSpPr>
      <dsp:spPr>
        <a:xfrm>
          <a:off x="8543945" y="3781785"/>
          <a:ext cx="2095655" cy="153346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153111" numCol="1" spcCol="1270" anchor="ctr" anchorCtr="0">
          <a:noAutofit/>
        </a:bodyPr>
        <a:lstStyle/>
        <a:p>
          <a:pPr marL="0" lvl="0" indent="0" algn="ctr" defTabSz="533400">
            <a:lnSpc>
              <a:spcPct val="90000"/>
            </a:lnSpc>
            <a:spcBef>
              <a:spcPct val="0"/>
            </a:spcBef>
            <a:spcAft>
              <a:spcPct val="35000"/>
            </a:spcAft>
            <a:buNone/>
          </a:pPr>
          <a:r>
            <a:rPr lang="es-ES" altLang="es-ES" sz="1200" b="0" kern="1200" dirty="0">
              <a:latin typeface="Arial" panose="020B0604020202020204" pitchFamily="34" charset="0"/>
            </a:rPr>
            <a:t>El titular del Poder es el </a:t>
          </a:r>
          <a:r>
            <a:rPr lang="es-ES" altLang="es-ES" sz="1200" b="0" u="sng" kern="1200" dirty="0">
              <a:solidFill>
                <a:schemeClr val="tx1"/>
              </a:solidFill>
              <a:latin typeface="Arial" panose="020B0604020202020204" pitchFamily="34" charset="0"/>
            </a:rPr>
            <a:t>Estado,</a:t>
          </a:r>
          <a:r>
            <a:rPr lang="es-ES" altLang="es-ES" sz="1200" b="0" kern="1200" dirty="0">
              <a:latin typeface="Arial" panose="020B0604020202020204" pitchFamily="34" charset="0"/>
            </a:rPr>
            <a:t> el que es ejercido por el gobernante mediante las normas del </a:t>
          </a:r>
          <a:r>
            <a:rPr lang="es-ES" altLang="es-ES" sz="1200" b="0" u="sng" kern="1200" dirty="0">
              <a:latin typeface="Arial" panose="020B0604020202020204" pitchFamily="34" charset="0"/>
            </a:rPr>
            <a:t>Derecho</a:t>
          </a:r>
        </a:p>
      </dsp:txBody>
      <dsp:txXfrm>
        <a:off x="8543945" y="3781785"/>
        <a:ext cx="2095655" cy="1533461"/>
      </dsp:txXfrm>
    </dsp:sp>
    <dsp:sp modelId="{9B073921-64F6-4F30-AAC2-787C573BF938}">
      <dsp:nvSpPr>
        <dsp:cNvPr id="0" name=""/>
        <dsp:cNvSpPr/>
      </dsp:nvSpPr>
      <dsp:spPr>
        <a:xfrm>
          <a:off x="8963076" y="5095597"/>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marL="0" lvl="0" indent="0" algn="r" defTabSz="1022350">
            <a:lnSpc>
              <a:spcPct val="90000"/>
            </a:lnSpc>
            <a:spcBef>
              <a:spcPct val="0"/>
            </a:spcBef>
            <a:spcAft>
              <a:spcPct val="35000"/>
            </a:spcAft>
            <a:buNone/>
          </a:pPr>
          <a:endParaRPr lang="es-ES" sz="2300" kern="1200"/>
        </a:p>
      </dsp:txBody>
      <dsp:txXfrm>
        <a:off x="8963076" y="5095597"/>
        <a:ext cx="1886090" cy="36167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304D2-EE4B-4F1A-B6F0-B0ED95FC4DF9}">
      <dsp:nvSpPr>
        <dsp:cNvPr id="0" name=""/>
        <dsp:cNvSpPr/>
      </dsp:nvSpPr>
      <dsp:spPr>
        <a:xfrm>
          <a:off x="5692248" y="1432990"/>
          <a:ext cx="3033732" cy="1565140"/>
        </a:xfrm>
        <a:custGeom>
          <a:avLst/>
          <a:gdLst/>
          <a:ahLst/>
          <a:cxnLst/>
          <a:rect l="0" t="0" r="0" b="0"/>
          <a:pathLst>
            <a:path>
              <a:moveTo>
                <a:pt x="0" y="0"/>
              </a:moveTo>
              <a:lnTo>
                <a:pt x="0" y="1066597"/>
              </a:lnTo>
              <a:lnTo>
                <a:pt x="3033732" y="1066597"/>
              </a:lnTo>
              <a:lnTo>
                <a:pt x="3033732" y="15651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F33C66-F691-4EEC-ACFD-067BA1B01D62}">
      <dsp:nvSpPr>
        <dsp:cNvPr id="0" name=""/>
        <dsp:cNvSpPr/>
      </dsp:nvSpPr>
      <dsp:spPr>
        <a:xfrm>
          <a:off x="2440643" y="1432990"/>
          <a:ext cx="3251605" cy="1565140"/>
        </a:xfrm>
        <a:custGeom>
          <a:avLst/>
          <a:gdLst/>
          <a:ahLst/>
          <a:cxnLst/>
          <a:rect l="0" t="0" r="0" b="0"/>
          <a:pathLst>
            <a:path>
              <a:moveTo>
                <a:pt x="3251605" y="0"/>
              </a:moveTo>
              <a:lnTo>
                <a:pt x="3251605" y="1066597"/>
              </a:lnTo>
              <a:lnTo>
                <a:pt x="0" y="1066597"/>
              </a:lnTo>
              <a:lnTo>
                <a:pt x="0" y="15651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705238" y="266701"/>
          <a:ext cx="3974021" cy="116628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4303190" y="834756"/>
          <a:ext cx="3974021" cy="116628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ESTADO UNITARIO</a:t>
          </a:r>
          <a:endParaRPr lang="es-CL" sz="2800" kern="1200" dirty="0">
            <a:latin typeface="Arial" panose="020B0604020202020204" pitchFamily="34" charset="0"/>
            <a:cs typeface="Arial" panose="020B0604020202020204" pitchFamily="34" charset="0"/>
          </a:endParaRPr>
        </a:p>
      </dsp:txBody>
      <dsp:txXfrm>
        <a:off x="4337349" y="868915"/>
        <a:ext cx="3905703" cy="1097971"/>
      </dsp:txXfrm>
    </dsp:sp>
    <dsp:sp modelId="{CA05C603-9A62-4148-BC81-12CBEDE6432A}">
      <dsp:nvSpPr>
        <dsp:cNvPr id="0" name=""/>
        <dsp:cNvSpPr/>
      </dsp:nvSpPr>
      <dsp:spPr>
        <a:xfrm>
          <a:off x="4864" y="2998131"/>
          <a:ext cx="4871559" cy="15975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2A8DBD-9842-4FA7-AE53-CD61AC2C148F}">
      <dsp:nvSpPr>
        <dsp:cNvPr id="0" name=""/>
        <dsp:cNvSpPr/>
      </dsp:nvSpPr>
      <dsp:spPr>
        <a:xfrm>
          <a:off x="602816" y="3566185"/>
          <a:ext cx="4871559" cy="15975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s-ES" altLang="es-ES" sz="2400" kern="1200" dirty="0">
              <a:solidFill>
                <a:schemeClr val="tx1"/>
              </a:solidFill>
              <a:latin typeface="Arial" panose="020B0604020202020204" pitchFamily="34" charset="0"/>
              <a:cs typeface="Arial" panose="020B0604020202020204" pitchFamily="34" charset="0"/>
            </a:rPr>
            <a:t>Existe un solo centro de poder político.</a:t>
          </a:r>
        </a:p>
      </dsp:txBody>
      <dsp:txXfrm>
        <a:off x="649607" y="3612976"/>
        <a:ext cx="4777977" cy="1503970"/>
      </dsp:txXfrm>
    </dsp:sp>
    <dsp:sp modelId="{6E79E3F4-A81D-4418-9650-AFBE73FEC7C6}">
      <dsp:nvSpPr>
        <dsp:cNvPr id="0" name=""/>
        <dsp:cNvSpPr/>
      </dsp:nvSpPr>
      <dsp:spPr>
        <a:xfrm>
          <a:off x="6072328" y="2998131"/>
          <a:ext cx="5307305" cy="258696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B3CA58-2011-490B-9C6C-07FCF13F93CD}">
      <dsp:nvSpPr>
        <dsp:cNvPr id="0" name=""/>
        <dsp:cNvSpPr/>
      </dsp:nvSpPr>
      <dsp:spPr>
        <a:xfrm>
          <a:off x="6670280" y="3566185"/>
          <a:ext cx="5307305" cy="258696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s-ES" altLang="es-ES" sz="2400" kern="1200" dirty="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dsp:txBody>
      <dsp:txXfrm>
        <a:off x="6746050" y="3641955"/>
        <a:ext cx="5155765" cy="243542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F6004-2D20-4B98-B78C-8C3BD2E60CC7}">
      <dsp:nvSpPr>
        <dsp:cNvPr id="0" name=""/>
        <dsp:cNvSpPr/>
      </dsp:nvSpPr>
      <dsp:spPr>
        <a:xfrm>
          <a:off x="5887958" y="1911142"/>
          <a:ext cx="4734597" cy="540601"/>
        </a:xfrm>
        <a:custGeom>
          <a:avLst/>
          <a:gdLst/>
          <a:ahLst/>
          <a:cxnLst/>
          <a:rect l="0" t="0" r="0" b="0"/>
          <a:pathLst>
            <a:path>
              <a:moveTo>
                <a:pt x="0" y="0"/>
              </a:moveTo>
              <a:lnTo>
                <a:pt x="0" y="368404"/>
              </a:lnTo>
              <a:lnTo>
                <a:pt x="4734597" y="368404"/>
              </a:lnTo>
              <a:lnTo>
                <a:pt x="4734597"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78DA251-A884-40F3-B3A2-0371EAFD18BE}">
      <dsp:nvSpPr>
        <dsp:cNvPr id="0" name=""/>
        <dsp:cNvSpPr/>
      </dsp:nvSpPr>
      <dsp:spPr>
        <a:xfrm>
          <a:off x="5887958" y="1911142"/>
          <a:ext cx="2051414" cy="540601"/>
        </a:xfrm>
        <a:custGeom>
          <a:avLst/>
          <a:gdLst/>
          <a:ahLst/>
          <a:cxnLst/>
          <a:rect l="0" t="0" r="0" b="0"/>
          <a:pathLst>
            <a:path>
              <a:moveTo>
                <a:pt x="0" y="0"/>
              </a:moveTo>
              <a:lnTo>
                <a:pt x="0" y="368404"/>
              </a:lnTo>
              <a:lnTo>
                <a:pt x="2051414" y="368404"/>
              </a:lnTo>
              <a:lnTo>
                <a:pt x="2051414"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CFE18F-94CC-403B-AB9D-3DD68E236561}">
      <dsp:nvSpPr>
        <dsp:cNvPr id="0" name=""/>
        <dsp:cNvSpPr/>
      </dsp:nvSpPr>
      <dsp:spPr>
        <a:xfrm>
          <a:off x="5476642" y="1911142"/>
          <a:ext cx="411315" cy="540601"/>
        </a:xfrm>
        <a:custGeom>
          <a:avLst/>
          <a:gdLst/>
          <a:ahLst/>
          <a:cxnLst/>
          <a:rect l="0" t="0" r="0" b="0"/>
          <a:pathLst>
            <a:path>
              <a:moveTo>
                <a:pt x="411315" y="0"/>
              </a:moveTo>
              <a:lnTo>
                <a:pt x="411315"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A84A4F-0011-45E8-8FF3-B66DAD998A96}">
      <dsp:nvSpPr>
        <dsp:cNvPr id="0" name=""/>
        <dsp:cNvSpPr/>
      </dsp:nvSpPr>
      <dsp:spPr>
        <a:xfrm>
          <a:off x="3204774" y="1911142"/>
          <a:ext cx="2683183" cy="540601"/>
        </a:xfrm>
        <a:custGeom>
          <a:avLst/>
          <a:gdLst/>
          <a:ahLst/>
          <a:cxnLst/>
          <a:rect l="0" t="0" r="0" b="0"/>
          <a:pathLst>
            <a:path>
              <a:moveTo>
                <a:pt x="2683183" y="0"/>
              </a:moveTo>
              <a:lnTo>
                <a:pt x="2683183"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F89D86-0CF9-4874-936D-04742392DFE6}">
      <dsp:nvSpPr>
        <dsp:cNvPr id="0" name=""/>
        <dsp:cNvSpPr/>
      </dsp:nvSpPr>
      <dsp:spPr>
        <a:xfrm>
          <a:off x="932907" y="1911142"/>
          <a:ext cx="4955051" cy="540601"/>
        </a:xfrm>
        <a:custGeom>
          <a:avLst/>
          <a:gdLst/>
          <a:ahLst/>
          <a:cxnLst/>
          <a:rect l="0" t="0" r="0" b="0"/>
          <a:pathLst>
            <a:path>
              <a:moveTo>
                <a:pt x="4955051" y="0"/>
              </a:moveTo>
              <a:lnTo>
                <a:pt x="4955051" y="368404"/>
              </a:lnTo>
              <a:lnTo>
                <a:pt x="0" y="368404"/>
              </a:lnTo>
              <a:lnTo>
                <a:pt x="0" y="5406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536788" y="1065772"/>
          <a:ext cx="4702338" cy="84537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743322" y="1261979"/>
          <a:ext cx="4702338" cy="84537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ESTADO FEDERAL</a:t>
          </a:r>
          <a:endParaRPr lang="es-CL" sz="2800" kern="1200" dirty="0">
            <a:latin typeface="Arial" panose="020B0604020202020204" pitchFamily="34" charset="0"/>
            <a:cs typeface="Arial" panose="020B0604020202020204" pitchFamily="34" charset="0"/>
          </a:endParaRPr>
        </a:p>
      </dsp:txBody>
      <dsp:txXfrm>
        <a:off x="3768082" y="1286739"/>
        <a:ext cx="4652818" cy="795850"/>
      </dsp:txXfrm>
    </dsp:sp>
    <dsp:sp modelId="{ABA066EA-C0CB-4CDD-943B-6C98350AFAAB}">
      <dsp:nvSpPr>
        <dsp:cNvPr id="0" name=""/>
        <dsp:cNvSpPr/>
      </dsp:nvSpPr>
      <dsp:spPr>
        <a:xfrm>
          <a:off x="3506" y="2451743"/>
          <a:ext cx="1858800" cy="118033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7CCC90-51DF-4778-B249-6DB60DA5E58F}">
      <dsp:nvSpPr>
        <dsp:cNvPr id="0" name=""/>
        <dsp:cNvSpPr/>
      </dsp:nvSpPr>
      <dsp:spPr>
        <a:xfrm>
          <a:off x="210040" y="2647950"/>
          <a:ext cx="1858800" cy="118033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rPr>
            <a:t>2 Poderes: Poder central y poderes locales.</a:t>
          </a:r>
        </a:p>
      </dsp:txBody>
      <dsp:txXfrm>
        <a:off x="244611" y="2682521"/>
        <a:ext cx="1789658" cy="1111196"/>
      </dsp:txXfrm>
    </dsp:sp>
    <dsp:sp modelId="{4CB43192-C5B0-412F-A055-64647F971B43}">
      <dsp:nvSpPr>
        <dsp:cNvPr id="0" name=""/>
        <dsp:cNvSpPr/>
      </dsp:nvSpPr>
      <dsp:spPr>
        <a:xfrm>
          <a:off x="2275374" y="2451743"/>
          <a:ext cx="1858800" cy="22918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70D08C-3E0E-466A-A64B-A05ABBA7CD9B}">
      <dsp:nvSpPr>
        <dsp:cNvPr id="0" name=""/>
        <dsp:cNvSpPr/>
      </dsp:nvSpPr>
      <dsp:spPr>
        <a:xfrm>
          <a:off x="2481907" y="2647950"/>
          <a:ext cx="1858800" cy="22918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rPr>
            <a:t>La constitución deberá regular la distribución de competencias del Estado Federal y Estado Federados</a:t>
          </a:r>
        </a:p>
      </dsp:txBody>
      <dsp:txXfrm>
        <a:off x="2536349" y="2702392"/>
        <a:ext cx="1749916" cy="2182967"/>
      </dsp:txXfrm>
    </dsp:sp>
    <dsp:sp modelId="{1B52A3DB-0279-456A-B81F-47FEAA836451}">
      <dsp:nvSpPr>
        <dsp:cNvPr id="0" name=""/>
        <dsp:cNvSpPr/>
      </dsp:nvSpPr>
      <dsp:spPr>
        <a:xfrm>
          <a:off x="4547242" y="2451743"/>
          <a:ext cx="1858800" cy="270612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D4CCF2-F597-4BD7-B740-BE692B950332}">
      <dsp:nvSpPr>
        <dsp:cNvPr id="0" name=""/>
        <dsp:cNvSpPr/>
      </dsp:nvSpPr>
      <dsp:spPr>
        <a:xfrm>
          <a:off x="4753775" y="2647950"/>
          <a:ext cx="1858800" cy="270612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p>
      </dsp:txBody>
      <dsp:txXfrm>
        <a:off x="4808217" y="2702392"/>
        <a:ext cx="1749916" cy="2597242"/>
      </dsp:txXfrm>
    </dsp:sp>
    <dsp:sp modelId="{C25B9B1E-56CE-4985-9D30-7A3BF2E4E4DB}">
      <dsp:nvSpPr>
        <dsp:cNvPr id="0" name=""/>
        <dsp:cNvSpPr/>
      </dsp:nvSpPr>
      <dsp:spPr>
        <a:xfrm>
          <a:off x="6819110" y="2451743"/>
          <a:ext cx="2240524" cy="239725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C30F30-032F-4C40-8C2B-71F47B079A94}">
      <dsp:nvSpPr>
        <dsp:cNvPr id="0" name=""/>
        <dsp:cNvSpPr/>
      </dsp:nvSpPr>
      <dsp:spPr>
        <a:xfrm>
          <a:off x="7025643" y="2647950"/>
          <a:ext cx="2240524" cy="239725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Por su parte, cada Estado Federado tiene un OJ propio, aplicable a las personas que habitan dentro de aquel Estado, sobre aquellas materias no reservadas al Estado Federal.</a:t>
          </a:r>
          <a:endParaRPr lang="es-CL" sz="1600" kern="1200" dirty="0"/>
        </a:p>
      </dsp:txBody>
      <dsp:txXfrm>
        <a:off x="7091266" y="2713573"/>
        <a:ext cx="2109278" cy="2266009"/>
      </dsp:txXfrm>
    </dsp:sp>
    <dsp:sp modelId="{B8A2FB43-8CF5-41C8-BAA4-52AE6050E8DE}">
      <dsp:nvSpPr>
        <dsp:cNvPr id="0" name=""/>
        <dsp:cNvSpPr/>
      </dsp:nvSpPr>
      <dsp:spPr>
        <a:xfrm>
          <a:off x="9472701" y="2451743"/>
          <a:ext cx="2299708" cy="247725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AAAA5C-6280-44C9-9FC6-216DF670105E}">
      <dsp:nvSpPr>
        <dsp:cNvPr id="0" name=""/>
        <dsp:cNvSpPr/>
      </dsp:nvSpPr>
      <dsp:spPr>
        <a:xfrm>
          <a:off x="9679234" y="2647950"/>
          <a:ext cx="2299708" cy="247725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altLang="es-ES" sz="1600" kern="1200" dirty="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dsp:txBody>
      <dsp:txXfrm>
        <a:off x="9746590" y="2715306"/>
        <a:ext cx="2164996" cy="234254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A6B38-5096-430A-93D7-8B3DEBD08605}">
      <dsp:nvSpPr>
        <dsp:cNvPr id="0" name=""/>
        <dsp:cNvSpPr/>
      </dsp:nvSpPr>
      <dsp:spPr>
        <a:xfrm>
          <a:off x="10103353" y="1597707"/>
          <a:ext cx="91440" cy="731162"/>
        </a:xfrm>
        <a:custGeom>
          <a:avLst/>
          <a:gdLst/>
          <a:ahLst/>
          <a:cxnLst/>
          <a:rect l="0" t="0" r="0" b="0"/>
          <a:pathLst>
            <a:path>
              <a:moveTo>
                <a:pt x="45720" y="0"/>
              </a:moveTo>
              <a:lnTo>
                <a:pt x="45720" y="73116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FB3A7-1D9B-4DCF-AABE-1ED113DBB72C}">
      <dsp:nvSpPr>
        <dsp:cNvPr id="0" name=""/>
        <dsp:cNvSpPr/>
      </dsp:nvSpPr>
      <dsp:spPr>
        <a:xfrm>
          <a:off x="6633654" y="1875114"/>
          <a:ext cx="442720" cy="750207"/>
        </a:xfrm>
        <a:custGeom>
          <a:avLst/>
          <a:gdLst/>
          <a:ahLst/>
          <a:cxnLst/>
          <a:rect l="0" t="0" r="0" b="0"/>
          <a:pathLst>
            <a:path>
              <a:moveTo>
                <a:pt x="0" y="0"/>
              </a:moveTo>
              <a:lnTo>
                <a:pt x="0" y="517311"/>
              </a:lnTo>
              <a:lnTo>
                <a:pt x="442720" y="517311"/>
              </a:lnTo>
              <a:lnTo>
                <a:pt x="442720" y="75020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C96CC5-AE1E-4727-9DA4-441E72846E10}">
      <dsp:nvSpPr>
        <dsp:cNvPr id="0" name=""/>
        <dsp:cNvSpPr/>
      </dsp:nvSpPr>
      <dsp:spPr>
        <a:xfrm>
          <a:off x="2585434" y="1734359"/>
          <a:ext cx="91440" cy="731162"/>
        </a:xfrm>
        <a:custGeom>
          <a:avLst/>
          <a:gdLst/>
          <a:ahLst/>
          <a:cxnLst/>
          <a:rect l="0" t="0" r="0" b="0"/>
          <a:pathLst>
            <a:path>
              <a:moveTo>
                <a:pt x="45720" y="0"/>
              </a:moveTo>
              <a:lnTo>
                <a:pt x="45720" y="73116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CB87D1-DA13-4D2D-BB43-46295708180C}">
      <dsp:nvSpPr>
        <dsp:cNvPr id="0" name=""/>
        <dsp:cNvSpPr/>
      </dsp:nvSpPr>
      <dsp:spPr>
        <a:xfrm>
          <a:off x="1827897" y="161100"/>
          <a:ext cx="1606513" cy="1573259"/>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177571-71BB-40C7-BE90-096A0B653CA4}">
      <dsp:nvSpPr>
        <dsp:cNvPr id="0" name=""/>
        <dsp:cNvSpPr/>
      </dsp:nvSpPr>
      <dsp:spPr>
        <a:xfrm>
          <a:off x="2107233" y="426469"/>
          <a:ext cx="1606513" cy="1573259"/>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a:t>
          </a:r>
        </a:p>
      </dsp:txBody>
      <dsp:txXfrm>
        <a:off x="2153312" y="472548"/>
        <a:ext cx="1514355" cy="1481101"/>
      </dsp:txXfrm>
    </dsp:sp>
    <dsp:sp modelId="{B6E64436-6A36-4910-AE9D-DF50BF9D02C5}">
      <dsp:nvSpPr>
        <dsp:cNvPr id="0" name=""/>
        <dsp:cNvSpPr/>
      </dsp:nvSpPr>
      <dsp:spPr>
        <a:xfrm>
          <a:off x="1620" y="2465522"/>
          <a:ext cx="5259067"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B0D06C-280F-45C1-8BCA-2BF75BABF035}">
      <dsp:nvSpPr>
        <dsp:cNvPr id="0" name=""/>
        <dsp:cNvSpPr/>
      </dsp:nvSpPr>
      <dsp:spPr>
        <a:xfrm>
          <a:off x="280956" y="2730892"/>
          <a:ext cx="5259067"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85750" lvl="0" indent="0" algn="ctr" defTabSz="2889250">
            <a:lnSpc>
              <a:spcPct val="90000"/>
            </a:lnSpc>
            <a:spcBef>
              <a:spcPct val="0"/>
            </a:spcBef>
            <a:spcAft>
              <a:spcPct val="15000"/>
            </a:spcAft>
            <a:buNone/>
          </a:pPr>
          <a:r>
            <a:rPr lang="es-ES" sz="2400" kern="1200" dirty="0">
              <a:latin typeface="Arial" panose="020B0604020202020204" pitchFamily="34" charset="0"/>
              <a:cs typeface="Arial" panose="020B0604020202020204" pitchFamily="34" charset="0"/>
            </a:rPr>
            <a:t>Donde se radica la titularidad de la función ejecutiva, legislativa y judicial. </a:t>
          </a:r>
          <a:endParaRPr lang="es-ES" sz="2000" kern="1200" dirty="0">
            <a:latin typeface="Arial" panose="020B0604020202020204" pitchFamily="34" charset="0"/>
            <a:cs typeface="Arial" panose="020B0604020202020204" pitchFamily="34" charset="0"/>
          </a:endParaRPr>
        </a:p>
      </dsp:txBody>
      <dsp:txXfrm>
        <a:off x="327713" y="2777649"/>
        <a:ext cx="5165553" cy="1502893"/>
      </dsp:txXfrm>
    </dsp:sp>
    <dsp:sp modelId="{EDC7A647-A142-457E-BA81-C4ECBD7A8A95}">
      <dsp:nvSpPr>
        <dsp:cNvPr id="0" name=""/>
        <dsp:cNvSpPr/>
      </dsp:nvSpPr>
      <dsp:spPr>
        <a:xfrm>
          <a:off x="5819637" y="142055"/>
          <a:ext cx="1628033" cy="1733059"/>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AC2A5C-C170-41A8-96F8-F450F6E65568}">
      <dsp:nvSpPr>
        <dsp:cNvPr id="0" name=""/>
        <dsp:cNvSpPr/>
      </dsp:nvSpPr>
      <dsp:spPr>
        <a:xfrm>
          <a:off x="6098973" y="407424"/>
          <a:ext cx="1628033" cy="1733059"/>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N°2</a:t>
          </a:r>
        </a:p>
      </dsp:txBody>
      <dsp:txXfrm>
        <a:off x="6146656" y="455107"/>
        <a:ext cx="1532667" cy="1637693"/>
      </dsp:txXfrm>
    </dsp:sp>
    <dsp:sp modelId="{146A9CAE-E985-46EB-A944-A736F9D46D7B}">
      <dsp:nvSpPr>
        <dsp:cNvPr id="0" name=""/>
        <dsp:cNvSpPr/>
      </dsp:nvSpPr>
      <dsp:spPr>
        <a:xfrm>
          <a:off x="5819360" y="2625322"/>
          <a:ext cx="2514026"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02F153-969F-45E8-808E-E2ECEEDED461}">
      <dsp:nvSpPr>
        <dsp:cNvPr id="0" name=""/>
        <dsp:cNvSpPr/>
      </dsp:nvSpPr>
      <dsp:spPr>
        <a:xfrm>
          <a:off x="6098697" y="2890692"/>
          <a:ext cx="2514026"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Poder Ejecutivo</a:t>
          </a:r>
        </a:p>
      </dsp:txBody>
      <dsp:txXfrm>
        <a:off x="6145454" y="2937449"/>
        <a:ext cx="2420512" cy="1502893"/>
      </dsp:txXfrm>
    </dsp:sp>
    <dsp:sp modelId="{8EE215C8-98E7-49D6-B4B0-B8B6DA76A593}">
      <dsp:nvSpPr>
        <dsp:cNvPr id="0" name=""/>
        <dsp:cNvSpPr/>
      </dsp:nvSpPr>
      <dsp:spPr>
        <a:xfrm>
          <a:off x="9318552" y="161100"/>
          <a:ext cx="1661042" cy="1436606"/>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C33B1E-536A-452D-99DC-346263238D6F}">
      <dsp:nvSpPr>
        <dsp:cNvPr id="0" name=""/>
        <dsp:cNvSpPr/>
      </dsp:nvSpPr>
      <dsp:spPr>
        <a:xfrm>
          <a:off x="9597888" y="426469"/>
          <a:ext cx="1661042" cy="1436606"/>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N°3</a:t>
          </a:r>
        </a:p>
      </dsp:txBody>
      <dsp:txXfrm>
        <a:off x="9639965" y="468546"/>
        <a:ext cx="1576888" cy="1352452"/>
      </dsp:txXfrm>
    </dsp:sp>
    <dsp:sp modelId="{35375684-3BF7-4926-90DA-02D85A0CDEC3}">
      <dsp:nvSpPr>
        <dsp:cNvPr id="0" name=""/>
        <dsp:cNvSpPr/>
      </dsp:nvSpPr>
      <dsp:spPr>
        <a:xfrm>
          <a:off x="8892060" y="2328870"/>
          <a:ext cx="2514026" cy="159640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B53819-A348-4590-BA17-358517564D25}">
      <dsp:nvSpPr>
        <dsp:cNvPr id="0" name=""/>
        <dsp:cNvSpPr/>
      </dsp:nvSpPr>
      <dsp:spPr>
        <a:xfrm>
          <a:off x="9171396" y="2594239"/>
          <a:ext cx="2514026" cy="1596407"/>
        </a:xfrm>
        <a:prstGeom prst="roundRect">
          <a:avLst>
            <a:gd name="adj" fmla="val 10000"/>
          </a:avLst>
        </a:prstGeom>
        <a:solidFill>
          <a:schemeClr val="lt1">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Dirección superior del Estado</a:t>
          </a:r>
        </a:p>
      </dsp:txBody>
      <dsp:txXfrm>
        <a:off x="9218153" y="2640996"/>
        <a:ext cx="2420512" cy="150289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2F3F3-5289-44D2-B760-7E1E34056628}">
      <dsp:nvSpPr>
        <dsp:cNvPr id="0" name=""/>
        <dsp:cNvSpPr/>
      </dsp:nvSpPr>
      <dsp:spPr>
        <a:xfrm>
          <a:off x="8680922" y="4099064"/>
          <a:ext cx="1126510" cy="522146"/>
        </a:xfrm>
        <a:custGeom>
          <a:avLst/>
          <a:gdLst/>
          <a:ahLst/>
          <a:cxnLst/>
          <a:rect l="0" t="0" r="0" b="0"/>
          <a:pathLst>
            <a:path>
              <a:moveTo>
                <a:pt x="0" y="0"/>
              </a:moveTo>
              <a:lnTo>
                <a:pt x="0" y="355827"/>
              </a:lnTo>
              <a:lnTo>
                <a:pt x="1126510" y="355827"/>
              </a:lnTo>
              <a:lnTo>
                <a:pt x="112651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536131-954E-4E91-A219-8020CA030EE3}">
      <dsp:nvSpPr>
        <dsp:cNvPr id="0" name=""/>
        <dsp:cNvSpPr/>
      </dsp:nvSpPr>
      <dsp:spPr>
        <a:xfrm>
          <a:off x="7619492" y="4099064"/>
          <a:ext cx="1061429" cy="522146"/>
        </a:xfrm>
        <a:custGeom>
          <a:avLst/>
          <a:gdLst/>
          <a:ahLst/>
          <a:cxnLst/>
          <a:rect l="0" t="0" r="0" b="0"/>
          <a:pathLst>
            <a:path>
              <a:moveTo>
                <a:pt x="1061429" y="0"/>
              </a:moveTo>
              <a:lnTo>
                <a:pt x="1061429"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3E555-BD74-4489-9FFC-F0E5203E0A66}">
      <dsp:nvSpPr>
        <dsp:cNvPr id="0" name=""/>
        <dsp:cNvSpPr/>
      </dsp:nvSpPr>
      <dsp:spPr>
        <a:xfrm>
          <a:off x="7583765" y="2450517"/>
          <a:ext cx="1097157" cy="508500"/>
        </a:xfrm>
        <a:custGeom>
          <a:avLst/>
          <a:gdLst/>
          <a:ahLst/>
          <a:cxnLst/>
          <a:rect l="0" t="0" r="0" b="0"/>
          <a:pathLst>
            <a:path>
              <a:moveTo>
                <a:pt x="0" y="0"/>
              </a:moveTo>
              <a:lnTo>
                <a:pt x="0" y="342181"/>
              </a:lnTo>
              <a:lnTo>
                <a:pt x="1097157" y="342181"/>
              </a:lnTo>
              <a:lnTo>
                <a:pt x="1097157"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683CAD-7AE1-4E41-9210-36BE28000655}">
      <dsp:nvSpPr>
        <dsp:cNvPr id="0" name=""/>
        <dsp:cNvSpPr/>
      </dsp:nvSpPr>
      <dsp:spPr>
        <a:xfrm>
          <a:off x="6486608" y="2450517"/>
          <a:ext cx="1097157" cy="508500"/>
        </a:xfrm>
        <a:custGeom>
          <a:avLst/>
          <a:gdLst/>
          <a:ahLst/>
          <a:cxnLst/>
          <a:rect l="0" t="0" r="0" b="0"/>
          <a:pathLst>
            <a:path>
              <a:moveTo>
                <a:pt x="1097157" y="0"/>
              </a:moveTo>
              <a:lnTo>
                <a:pt x="1097157" y="342181"/>
              </a:lnTo>
              <a:lnTo>
                <a:pt x="0" y="342181"/>
              </a:lnTo>
              <a:lnTo>
                <a:pt x="0"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68ED3F-902B-4417-A48C-E8340C0BE9D3}">
      <dsp:nvSpPr>
        <dsp:cNvPr id="0" name=""/>
        <dsp:cNvSpPr/>
      </dsp:nvSpPr>
      <dsp:spPr>
        <a:xfrm>
          <a:off x="5389451" y="774678"/>
          <a:ext cx="2194314" cy="535793"/>
        </a:xfrm>
        <a:custGeom>
          <a:avLst/>
          <a:gdLst/>
          <a:ahLst/>
          <a:cxnLst/>
          <a:rect l="0" t="0" r="0" b="0"/>
          <a:pathLst>
            <a:path>
              <a:moveTo>
                <a:pt x="0" y="0"/>
              </a:moveTo>
              <a:lnTo>
                <a:pt x="0" y="369474"/>
              </a:lnTo>
              <a:lnTo>
                <a:pt x="2194314" y="369474"/>
              </a:lnTo>
              <a:lnTo>
                <a:pt x="2194314" y="535793"/>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DC09FF-0B15-4311-BF0A-6E52798C9292}">
      <dsp:nvSpPr>
        <dsp:cNvPr id="0" name=""/>
        <dsp:cNvSpPr/>
      </dsp:nvSpPr>
      <dsp:spPr>
        <a:xfrm>
          <a:off x="4246574" y="4099064"/>
          <a:ext cx="91440" cy="522146"/>
        </a:xfrm>
        <a:custGeom>
          <a:avLst/>
          <a:gdLst/>
          <a:ahLst/>
          <a:cxnLst/>
          <a:rect l="0" t="0" r="0" b="0"/>
          <a:pathLst>
            <a:path>
              <a:moveTo>
                <a:pt x="45720" y="0"/>
              </a:moveTo>
              <a:lnTo>
                <a:pt x="45720" y="355827"/>
              </a:lnTo>
              <a:lnTo>
                <a:pt x="59741" y="355827"/>
              </a:lnTo>
              <a:lnTo>
                <a:pt x="59741"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C0B6B4-3047-4BD8-8E83-0EA1C0A3D1C1}">
      <dsp:nvSpPr>
        <dsp:cNvPr id="0" name=""/>
        <dsp:cNvSpPr/>
      </dsp:nvSpPr>
      <dsp:spPr>
        <a:xfrm>
          <a:off x="3195137" y="2436871"/>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7A2F28-10C1-4EDB-B094-D55E5E09D20F}">
      <dsp:nvSpPr>
        <dsp:cNvPr id="0" name=""/>
        <dsp:cNvSpPr/>
      </dsp:nvSpPr>
      <dsp:spPr>
        <a:xfrm>
          <a:off x="2052260" y="4099064"/>
          <a:ext cx="91440" cy="522146"/>
        </a:xfrm>
        <a:custGeom>
          <a:avLst/>
          <a:gdLst/>
          <a:ahLst/>
          <a:cxnLst/>
          <a:rect l="0" t="0" r="0" b="0"/>
          <a:pathLst>
            <a:path>
              <a:moveTo>
                <a:pt x="45720" y="0"/>
              </a:moveTo>
              <a:lnTo>
                <a:pt x="4572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49A0F-D611-4F48-AA1C-1ED90984B0D9}">
      <dsp:nvSpPr>
        <dsp:cNvPr id="0" name=""/>
        <dsp:cNvSpPr/>
      </dsp:nvSpPr>
      <dsp:spPr>
        <a:xfrm>
          <a:off x="2097980" y="2436871"/>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2E531-AAC3-4387-9715-C378720CD39B}">
      <dsp:nvSpPr>
        <dsp:cNvPr id="0" name=""/>
        <dsp:cNvSpPr/>
      </dsp:nvSpPr>
      <dsp:spPr>
        <a:xfrm>
          <a:off x="3195137" y="774678"/>
          <a:ext cx="2194314" cy="522146"/>
        </a:xfrm>
        <a:custGeom>
          <a:avLst/>
          <a:gdLst/>
          <a:ahLst/>
          <a:cxnLst/>
          <a:rect l="0" t="0" r="0" b="0"/>
          <a:pathLst>
            <a:path>
              <a:moveTo>
                <a:pt x="2194314" y="0"/>
              </a:moveTo>
              <a:lnTo>
                <a:pt x="2194314" y="355827"/>
              </a:lnTo>
              <a:lnTo>
                <a:pt x="0" y="355827"/>
              </a:lnTo>
              <a:lnTo>
                <a:pt x="0" y="52214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217A7D-C2E2-4F34-9D33-9EB43EDA1683}">
      <dsp:nvSpPr>
        <dsp:cNvPr id="0" name=""/>
        <dsp:cNvSpPr/>
      </dsp:nvSpPr>
      <dsp:spPr>
        <a:xfrm>
          <a:off x="3785747" y="2924"/>
          <a:ext cx="3207406" cy="77175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431BD-8865-45E3-BF8C-864C9D0FDCB3}">
      <dsp:nvSpPr>
        <dsp:cNvPr id="0" name=""/>
        <dsp:cNvSpPr/>
      </dsp:nvSpPr>
      <dsp:spPr>
        <a:xfrm>
          <a:off x="3985230" y="192433"/>
          <a:ext cx="3207406" cy="77175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TIPOS DE GOBIERNO</a:t>
          </a:r>
        </a:p>
      </dsp:txBody>
      <dsp:txXfrm>
        <a:off x="4007834" y="215037"/>
        <a:ext cx="3162198" cy="726546"/>
      </dsp:txXfrm>
    </dsp:sp>
    <dsp:sp modelId="{7ED7125B-1ED5-4567-BD10-2CC06911B3F3}">
      <dsp:nvSpPr>
        <dsp:cNvPr id="0" name=""/>
        <dsp:cNvSpPr/>
      </dsp:nvSpPr>
      <dsp:spPr>
        <a:xfrm>
          <a:off x="2297463" y="1296825"/>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E4F6A-5AD5-4489-B9F7-F4407D33865A}">
      <dsp:nvSpPr>
        <dsp:cNvPr id="0" name=""/>
        <dsp:cNvSpPr/>
      </dsp:nvSpPr>
      <dsp:spPr>
        <a:xfrm>
          <a:off x="2496946" y="1486334"/>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AUTOCRACIA</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Concentración de poder y falta de control sobre su ejercicio </a:t>
          </a:r>
        </a:p>
      </dsp:txBody>
      <dsp:txXfrm>
        <a:off x="2530337" y="1519725"/>
        <a:ext cx="1728565" cy="1073263"/>
      </dsp:txXfrm>
    </dsp:sp>
    <dsp:sp modelId="{009DFE0D-26A3-404E-A389-627AA6697EA3}">
      <dsp:nvSpPr>
        <dsp:cNvPr id="0" name=""/>
        <dsp:cNvSpPr/>
      </dsp:nvSpPr>
      <dsp:spPr>
        <a:xfrm>
          <a:off x="1200306"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78003-D5CC-40EB-AE39-67EA3BB2EEA9}">
      <dsp:nvSpPr>
        <dsp:cNvPr id="0" name=""/>
        <dsp:cNvSpPr/>
      </dsp:nvSpPr>
      <dsp:spPr>
        <a:xfrm>
          <a:off x="1399789"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Autoritario</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1 detentador del poder, que monopoliza el poder político</a:t>
          </a:r>
        </a:p>
      </dsp:txBody>
      <dsp:txXfrm>
        <a:off x="1433180" y="3181918"/>
        <a:ext cx="1728565" cy="1073263"/>
      </dsp:txXfrm>
    </dsp:sp>
    <dsp:sp modelId="{C102CB25-4C2E-422D-9C2E-274A13113AF3}">
      <dsp:nvSpPr>
        <dsp:cNvPr id="0" name=""/>
        <dsp:cNvSpPr/>
      </dsp:nvSpPr>
      <dsp:spPr>
        <a:xfrm>
          <a:off x="1200306" y="4621211"/>
          <a:ext cx="1795347" cy="141298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24FDA-0B32-4A96-8EC9-177CAEB3C42B}">
      <dsp:nvSpPr>
        <dsp:cNvPr id="0" name=""/>
        <dsp:cNvSpPr/>
      </dsp:nvSpPr>
      <dsp:spPr>
        <a:xfrm>
          <a:off x="1399789" y="4810720"/>
          <a:ext cx="1795347" cy="141298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a:t>
          </a:r>
          <a:r>
            <a:rPr lang="es-ES" sz="1100" kern="1200" dirty="0">
              <a:latin typeface="Arial" panose="020B0604020202020204" pitchFamily="34" charset="0"/>
              <a:cs typeface="Arial" panose="020B0604020202020204" pitchFamily="34" charset="0"/>
            </a:rPr>
            <a:t>Único detentador de poder.</a:t>
          </a:r>
        </a:p>
        <a:p>
          <a:pPr marL="0" lvl="0" indent="0" algn="just" defTabSz="5334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-No participación en la formación de la voluntad.</a:t>
          </a:r>
        </a:p>
        <a:p>
          <a:pPr marL="0" lvl="0" indent="0" algn="just" defTabSz="5334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-Existencia ideología  que defiende y justifica el poder. </a:t>
          </a:r>
        </a:p>
      </dsp:txBody>
      <dsp:txXfrm>
        <a:off x="1441174" y="4852105"/>
        <a:ext cx="1712577" cy="1330214"/>
      </dsp:txXfrm>
    </dsp:sp>
    <dsp:sp modelId="{3D6C9B67-BF91-4A3F-9F36-8DD856324FAA}">
      <dsp:nvSpPr>
        <dsp:cNvPr id="0" name=""/>
        <dsp:cNvSpPr/>
      </dsp:nvSpPr>
      <dsp:spPr>
        <a:xfrm>
          <a:off x="3394620"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B7F2-FC27-429F-84DD-30CEDA3A1FF8}">
      <dsp:nvSpPr>
        <dsp:cNvPr id="0" name=""/>
        <dsp:cNvSpPr/>
      </dsp:nvSpPr>
      <dsp:spPr>
        <a:xfrm>
          <a:off x="3594103"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Totalitarista</a:t>
          </a:r>
        </a:p>
        <a:p>
          <a:pPr marL="0" lvl="0" indent="0" algn="ctr" defTabSz="7112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Ideología estatal sobre toda la sociedad estatal</a:t>
          </a:r>
        </a:p>
      </dsp:txBody>
      <dsp:txXfrm>
        <a:off x="3627494" y="3181918"/>
        <a:ext cx="1728565" cy="1073263"/>
      </dsp:txXfrm>
    </dsp:sp>
    <dsp:sp modelId="{7506F099-F026-4701-8313-FA446CAA5922}">
      <dsp:nvSpPr>
        <dsp:cNvPr id="0" name=""/>
        <dsp:cNvSpPr/>
      </dsp:nvSpPr>
      <dsp:spPr>
        <a:xfrm>
          <a:off x="3408641"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505BC0-3E67-4422-9A40-6B96ED95DC2A}">
      <dsp:nvSpPr>
        <dsp:cNvPr id="0" name=""/>
        <dsp:cNvSpPr/>
      </dsp:nvSpPr>
      <dsp:spPr>
        <a:xfrm>
          <a:off x="3608125"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-Modela íntegramente la vida</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-Ideología única y excluyente</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-Aparato policial compulsivo</a:t>
          </a:r>
        </a:p>
        <a:p>
          <a:pPr marL="0" lvl="0" indent="0" algn="l"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-Partido único</a:t>
          </a:r>
        </a:p>
      </dsp:txBody>
      <dsp:txXfrm>
        <a:off x="3641516" y="4844111"/>
        <a:ext cx="1728565" cy="1073263"/>
      </dsp:txXfrm>
    </dsp:sp>
    <dsp:sp modelId="{3B8A095A-1F8C-4A65-94C8-960A94656A31}">
      <dsp:nvSpPr>
        <dsp:cNvPr id="0" name=""/>
        <dsp:cNvSpPr/>
      </dsp:nvSpPr>
      <dsp:spPr>
        <a:xfrm>
          <a:off x="6686091" y="131047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97114-323F-4490-B5F3-08CDED98AF6A}">
      <dsp:nvSpPr>
        <dsp:cNvPr id="0" name=""/>
        <dsp:cNvSpPr/>
      </dsp:nvSpPr>
      <dsp:spPr>
        <a:xfrm>
          <a:off x="6885574" y="149998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DEMOCRACIA</a:t>
          </a:r>
        </a:p>
      </dsp:txBody>
      <dsp:txXfrm>
        <a:off x="6918965" y="1533371"/>
        <a:ext cx="1728565" cy="1073263"/>
      </dsp:txXfrm>
    </dsp:sp>
    <dsp:sp modelId="{0E554554-C1B4-49E7-8154-A17895889B22}">
      <dsp:nvSpPr>
        <dsp:cNvPr id="0" name=""/>
        <dsp:cNvSpPr/>
      </dsp:nvSpPr>
      <dsp:spPr>
        <a:xfrm>
          <a:off x="5588934"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D5BF8-7D7E-49B9-BE84-161ADD1E24B2}">
      <dsp:nvSpPr>
        <dsp:cNvPr id="0" name=""/>
        <dsp:cNvSpPr/>
      </dsp:nvSpPr>
      <dsp:spPr>
        <a:xfrm>
          <a:off x="5788417"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Directa</a:t>
          </a:r>
        </a:p>
      </dsp:txBody>
      <dsp:txXfrm>
        <a:off x="5821808" y="3181918"/>
        <a:ext cx="1728565" cy="1073263"/>
      </dsp:txXfrm>
    </dsp:sp>
    <dsp:sp modelId="{EF88741A-9304-440D-85AD-747CF6BC745E}">
      <dsp:nvSpPr>
        <dsp:cNvPr id="0" name=""/>
        <dsp:cNvSpPr/>
      </dsp:nvSpPr>
      <dsp:spPr>
        <a:xfrm>
          <a:off x="7783248"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54E853-E0AC-4A35-93C5-409E5ED41551}">
      <dsp:nvSpPr>
        <dsp:cNvPr id="0" name=""/>
        <dsp:cNvSpPr/>
      </dsp:nvSpPr>
      <dsp:spPr>
        <a:xfrm>
          <a:off x="7982731"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Representativa</a:t>
          </a:r>
        </a:p>
      </dsp:txBody>
      <dsp:txXfrm>
        <a:off x="8016122" y="3181918"/>
        <a:ext cx="1728565" cy="1073263"/>
      </dsp:txXfrm>
    </dsp:sp>
    <dsp:sp modelId="{1F56465F-60EC-45E1-85E5-7A19EAB9E7B2}">
      <dsp:nvSpPr>
        <dsp:cNvPr id="0" name=""/>
        <dsp:cNvSpPr/>
      </dsp:nvSpPr>
      <dsp:spPr>
        <a:xfrm>
          <a:off x="6692464" y="4621211"/>
          <a:ext cx="1854055"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F34D8-BBE1-4771-BD74-3D66DF54F983}">
      <dsp:nvSpPr>
        <dsp:cNvPr id="0" name=""/>
        <dsp:cNvSpPr/>
      </dsp:nvSpPr>
      <dsp:spPr>
        <a:xfrm>
          <a:off x="6891947" y="4810720"/>
          <a:ext cx="1854055"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Parlamentarismo</a:t>
          </a:r>
        </a:p>
      </dsp:txBody>
      <dsp:txXfrm>
        <a:off x="6925338" y="4844111"/>
        <a:ext cx="1787273" cy="1073263"/>
      </dsp:txXfrm>
    </dsp:sp>
    <dsp:sp modelId="{926C6740-AEB4-4A55-B30A-24F46C006F9C}">
      <dsp:nvSpPr>
        <dsp:cNvPr id="0" name=""/>
        <dsp:cNvSpPr/>
      </dsp:nvSpPr>
      <dsp:spPr>
        <a:xfrm>
          <a:off x="8945486" y="4621211"/>
          <a:ext cx="1723892"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E6609B-6223-4A2F-A846-81F03787DA0C}">
      <dsp:nvSpPr>
        <dsp:cNvPr id="0" name=""/>
        <dsp:cNvSpPr/>
      </dsp:nvSpPr>
      <dsp:spPr>
        <a:xfrm>
          <a:off x="9144969" y="4810720"/>
          <a:ext cx="1723892"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Presidencialismo</a:t>
          </a:r>
        </a:p>
      </dsp:txBody>
      <dsp:txXfrm>
        <a:off x="9178360" y="4844111"/>
        <a:ext cx="1657110" cy="1073263"/>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23B01-A413-446A-A48D-72DD2C74B2B1}">
      <dsp:nvSpPr>
        <dsp:cNvPr id="0" name=""/>
        <dsp:cNvSpPr/>
      </dsp:nvSpPr>
      <dsp:spPr>
        <a:xfrm>
          <a:off x="5926147" y="3079203"/>
          <a:ext cx="555705" cy="1738907"/>
        </a:xfrm>
        <a:custGeom>
          <a:avLst/>
          <a:gdLst/>
          <a:ahLst/>
          <a:cxnLst/>
          <a:rect l="0" t="0" r="0" b="0"/>
          <a:pathLst>
            <a:path>
              <a:moveTo>
                <a:pt x="0" y="0"/>
              </a:moveTo>
              <a:lnTo>
                <a:pt x="0" y="1738907"/>
              </a:lnTo>
              <a:lnTo>
                <a:pt x="555705" y="1738907"/>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427446-06B6-437E-AC1A-7A126ADFE0C6}">
      <dsp:nvSpPr>
        <dsp:cNvPr id="0" name=""/>
        <dsp:cNvSpPr/>
      </dsp:nvSpPr>
      <dsp:spPr>
        <a:xfrm>
          <a:off x="4990026" y="813765"/>
          <a:ext cx="2418003" cy="793849"/>
        </a:xfrm>
        <a:custGeom>
          <a:avLst/>
          <a:gdLst/>
          <a:ahLst/>
          <a:cxnLst/>
          <a:rect l="0" t="0" r="0" b="0"/>
          <a:pathLst>
            <a:path>
              <a:moveTo>
                <a:pt x="0" y="0"/>
              </a:moveTo>
              <a:lnTo>
                <a:pt x="0" y="396924"/>
              </a:lnTo>
              <a:lnTo>
                <a:pt x="2418003" y="396924"/>
              </a:lnTo>
              <a:lnTo>
                <a:pt x="2418003" y="79384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2DED5E-A8E1-44CA-A8A0-D3949B70354D}">
      <dsp:nvSpPr>
        <dsp:cNvPr id="0" name=""/>
        <dsp:cNvSpPr/>
      </dsp:nvSpPr>
      <dsp:spPr>
        <a:xfrm>
          <a:off x="1097153" y="2949787"/>
          <a:ext cx="566224" cy="1988006"/>
        </a:xfrm>
        <a:custGeom>
          <a:avLst/>
          <a:gdLst/>
          <a:ahLst/>
          <a:cxnLst/>
          <a:rect l="0" t="0" r="0" b="0"/>
          <a:pathLst>
            <a:path>
              <a:moveTo>
                <a:pt x="0" y="0"/>
              </a:moveTo>
              <a:lnTo>
                <a:pt x="0" y="1988006"/>
              </a:lnTo>
              <a:lnTo>
                <a:pt x="566224" y="198800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9AED2E-16D1-4AF2-A60B-DB59EA8C8515}">
      <dsp:nvSpPr>
        <dsp:cNvPr id="0" name=""/>
        <dsp:cNvSpPr/>
      </dsp:nvSpPr>
      <dsp:spPr>
        <a:xfrm>
          <a:off x="2607084" y="813765"/>
          <a:ext cx="2382941" cy="793849"/>
        </a:xfrm>
        <a:custGeom>
          <a:avLst/>
          <a:gdLst/>
          <a:ahLst/>
          <a:cxnLst/>
          <a:rect l="0" t="0" r="0" b="0"/>
          <a:pathLst>
            <a:path>
              <a:moveTo>
                <a:pt x="2382941" y="0"/>
              </a:moveTo>
              <a:lnTo>
                <a:pt x="2382941" y="396924"/>
              </a:lnTo>
              <a:lnTo>
                <a:pt x="0" y="396924"/>
              </a:lnTo>
              <a:lnTo>
                <a:pt x="0" y="79384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2C09C4-F662-4422-A580-F43B73DCDC50}">
      <dsp:nvSpPr>
        <dsp:cNvPr id="0" name=""/>
        <dsp:cNvSpPr/>
      </dsp:nvSpPr>
      <dsp:spPr>
        <a:xfrm>
          <a:off x="3325305" y="2149"/>
          <a:ext cx="3329441" cy="81161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s-MX" sz="3600" kern="1200" dirty="0">
              <a:latin typeface="Arial" panose="020B0604020202020204" pitchFamily="34" charset="0"/>
              <a:cs typeface="Arial" panose="020B0604020202020204" pitchFamily="34" charset="0"/>
            </a:rPr>
            <a:t>DEMOCRACIA</a:t>
          </a:r>
          <a:endParaRPr lang="es-CL" sz="3600" kern="1200" dirty="0">
            <a:latin typeface="Arial" panose="020B0604020202020204" pitchFamily="34" charset="0"/>
            <a:cs typeface="Arial" panose="020B0604020202020204" pitchFamily="34" charset="0"/>
          </a:endParaRPr>
        </a:p>
      </dsp:txBody>
      <dsp:txXfrm>
        <a:off x="3325305" y="2149"/>
        <a:ext cx="3329441" cy="811616"/>
      </dsp:txXfrm>
    </dsp:sp>
    <dsp:sp modelId="{91A97B53-25BB-4E0C-93AE-4D8DD5ACDD2A}">
      <dsp:nvSpPr>
        <dsp:cNvPr id="0" name=""/>
        <dsp:cNvSpPr/>
      </dsp:nvSpPr>
      <dsp:spPr>
        <a:xfrm>
          <a:off x="719670" y="1607614"/>
          <a:ext cx="3774828" cy="1342172"/>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s-MX" sz="3000" kern="1200" dirty="0">
              <a:latin typeface="Arial" panose="020B0604020202020204" pitchFamily="34" charset="0"/>
              <a:cs typeface="Arial" panose="020B0604020202020204" pitchFamily="34" charset="0"/>
            </a:rPr>
            <a:t>      DIRECTA	</a:t>
          </a:r>
          <a:endParaRPr lang="es-CL" sz="3000" kern="1200" dirty="0">
            <a:latin typeface="Arial" panose="020B0604020202020204" pitchFamily="34" charset="0"/>
            <a:cs typeface="Arial" panose="020B0604020202020204" pitchFamily="34" charset="0"/>
          </a:endParaRPr>
        </a:p>
      </dsp:txBody>
      <dsp:txXfrm>
        <a:off x="719670" y="1607614"/>
        <a:ext cx="3774828" cy="1342172"/>
      </dsp:txXfrm>
    </dsp:sp>
    <dsp:sp modelId="{3B71B7F7-FC16-4FF8-920D-E7644491F5F5}">
      <dsp:nvSpPr>
        <dsp:cNvPr id="0" name=""/>
        <dsp:cNvSpPr/>
      </dsp:nvSpPr>
      <dsp:spPr>
        <a:xfrm>
          <a:off x="1663377" y="3743636"/>
          <a:ext cx="4024626" cy="2388314"/>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El pueblo, en cuanto titular del poder lo ejerce por sí mismo (legisla, ejecuta y juzga).</a:t>
          </a:r>
        </a:p>
        <a:p>
          <a:pPr marL="0" lvl="0" indent="0" algn="ctr" defTabSz="800100">
            <a:lnSpc>
              <a:spcPct val="90000"/>
            </a:lnSpc>
            <a:spcBef>
              <a:spcPct val="0"/>
            </a:spcBef>
            <a:spcAft>
              <a:spcPct val="35000"/>
            </a:spcAft>
            <a:buNone/>
          </a:pPr>
          <a:r>
            <a:rPr lang="es-MX" sz="1800" b="1" kern="1200" dirty="0">
              <a:solidFill>
                <a:srgbClr val="FF0000"/>
              </a:solidFill>
              <a:latin typeface="Arial" panose="020B0604020202020204" pitchFamily="34" charset="0"/>
              <a:cs typeface="Arial" panose="020B0604020202020204" pitchFamily="34" charset="0"/>
            </a:rPr>
            <a:t> Caso de Suiza (Semi directa)</a:t>
          </a:r>
        </a:p>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Enmienda Constitución: 10.000 firmas</a:t>
          </a:r>
        </a:p>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Referéndum facultativo contra ley: 50.000 firmas</a:t>
          </a:r>
        </a:p>
        <a:p>
          <a:pPr marL="0" lvl="0" indent="0" algn="ctr"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dsp:txBody>
      <dsp:txXfrm>
        <a:off x="1663377" y="3743636"/>
        <a:ext cx="4024626" cy="2388314"/>
      </dsp:txXfrm>
    </dsp:sp>
    <dsp:sp modelId="{13782BB2-8DF7-4D2C-8308-DF9322599D0F}">
      <dsp:nvSpPr>
        <dsp:cNvPr id="0" name=""/>
        <dsp:cNvSpPr/>
      </dsp:nvSpPr>
      <dsp:spPr>
        <a:xfrm>
          <a:off x="5555676" y="1607614"/>
          <a:ext cx="3704705" cy="1471588"/>
        </a:xfrm>
        <a:prstGeom prst="rect">
          <a:avLst/>
        </a:prstGeom>
        <a:solidFill>
          <a:schemeClr val="tx2">
            <a:lumMod val="40000"/>
            <a:lumOff val="6000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s-MX" sz="3000" kern="1200" dirty="0">
              <a:latin typeface="Arial" panose="020B0604020202020204" pitchFamily="34" charset="0"/>
              <a:cs typeface="Arial" panose="020B0604020202020204" pitchFamily="34" charset="0"/>
            </a:rPr>
            <a:t>REPERESENTATIVA</a:t>
          </a:r>
          <a:endParaRPr lang="es-CL" sz="3000" kern="1200" dirty="0">
            <a:latin typeface="Arial" panose="020B0604020202020204" pitchFamily="34" charset="0"/>
            <a:cs typeface="Arial" panose="020B0604020202020204" pitchFamily="34" charset="0"/>
          </a:endParaRPr>
        </a:p>
      </dsp:txBody>
      <dsp:txXfrm>
        <a:off x="5555676" y="1607614"/>
        <a:ext cx="3704705" cy="1471588"/>
      </dsp:txXfrm>
    </dsp:sp>
    <dsp:sp modelId="{52C60CAA-CAB4-4AD5-A0CC-7EF77974F6B3}">
      <dsp:nvSpPr>
        <dsp:cNvPr id="0" name=""/>
        <dsp:cNvSpPr/>
      </dsp:nvSpPr>
      <dsp:spPr>
        <a:xfrm>
          <a:off x="6481853" y="3873052"/>
          <a:ext cx="4990476" cy="1890117"/>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1800" kern="1200" dirty="0">
            <a:latin typeface="Arial" panose="020B0604020202020204" pitchFamily="34" charset="0"/>
            <a:cs typeface="Arial" panose="020B0604020202020204" pitchFamily="34" charset="0"/>
          </a:endParaRPr>
        </a:p>
      </dsp:txBody>
      <dsp:txXfrm>
        <a:off x="6481853" y="3873052"/>
        <a:ext cx="4990476" cy="1890117"/>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D6BC5B-FB1F-4985-A52A-0B92E2045860}">
      <dsp:nvSpPr>
        <dsp:cNvPr id="0" name=""/>
        <dsp:cNvSpPr/>
      </dsp:nvSpPr>
      <dsp:spPr>
        <a:xfrm>
          <a:off x="5814911" y="2174708"/>
          <a:ext cx="4824111" cy="573959"/>
        </a:xfrm>
        <a:custGeom>
          <a:avLst/>
          <a:gdLst/>
          <a:ahLst/>
          <a:cxnLst/>
          <a:rect l="0" t="0" r="0" b="0"/>
          <a:pathLst>
            <a:path>
              <a:moveTo>
                <a:pt x="0" y="0"/>
              </a:moveTo>
              <a:lnTo>
                <a:pt x="0" y="391136"/>
              </a:lnTo>
              <a:lnTo>
                <a:pt x="4824111" y="391136"/>
              </a:lnTo>
              <a:lnTo>
                <a:pt x="4824111"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141CCA-9D40-4A8F-A0BC-C47D1A82BF38}">
      <dsp:nvSpPr>
        <dsp:cNvPr id="0" name=""/>
        <dsp:cNvSpPr/>
      </dsp:nvSpPr>
      <dsp:spPr>
        <a:xfrm>
          <a:off x="5814911" y="2174708"/>
          <a:ext cx="2412055" cy="573959"/>
        </a:xfrm>
        <a:custGeom>
          <a:avLst/>
          <a:gdLst/>
          <a:ahLst/>
          <a:cxnLst/>
          <a:rect l="0" t="0" r="0" b="0"/>
          <a:pathLst>
            <a:path>
              <a:moveTo>
                <a:pt x="0" y="0"/>
              </a:moveTo>
              <a:lnTo>
                <a:pt x="0" y="391136"/>
              </a:lnTo>
              <a:lnTo>
                <a:pt x="2412055" y="391136"/>
              </a:lnTo>
              <a:lnTo>
                <a:pt x="2412055"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998E99-D10A-4643-A6E6-1D3BBE53BCEE}">
      <dsp:nvSpPr>
        <dsp:cNvPr id="0" name=""/>
        <dsp:cNvSpPr/>
      </dsp:nvSpPr>
      <dsp:spPr>
        <a:xfrm>
          <a:off x="5769191" y="2174708"/>
          <a:ext cx="91440" cy="573959"/>
        </a:xfrm>
        <a:custGeom>
          <a:avLst/>
          <a:gdLst/>
          <a:ahLst/>
          <a:cxnLst/>
          <a:rect l="0" t="0" r="0" b="0"/>
          <a:pathLst>
            <a:path>
              <a:moveTo>
                <a:pt x="45720" y="0"/>
              </a:moveTo>
              <a:lnTo>
                <a:pt x="4572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AE3FFC7-1DE6-405C-9D49-D7CC74291D90}">
      <dsp:nvSpPr>
        <dsp:cNvPr id="0" name=""/>
        <dsp:cNvSpPr/>
      </dsp:nvSpPr>
      <dsp:spPr>
        <a:xfrm>
          <a:off x="3402855" y="2174708"/>
          <a:ext cx="2412055" cy="573959"/>
        </a:xfrm>
        <a:custGeom>
          <a:avLst/>
          <a:gdLst/>
          <a:ahLst/>
          <a:cxnLst/>
          <a:rect l="0" t="0" r="0" b="0"/>
          <a:pathLst>
            <a:path>
              <a:moveTo>
                <a:pt x="2412055" y="0"/>
              </a:moveTo>
              <a:lnTo>
                <a:pt x="2412055" y="391136"/>
              </a:lnTo>
              <a:lnTo>
                <a:pt x="0" y="391136"/>
              </a:lnTo>
              <a:lnTo>
                <a:pt x="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4ABCE5-2998-4962-9D74-06FAF632052F}">
      <dsp:nvSpPr>
        <dsp:cNvPr id="0" name=""/>
        <dsp:cNvSpPr/>
      </dsp:nvSpPr>
      <dsp:spPr>
        <a:xfrm>
          <a:off x="990799" y="2174708"/>
          <a:ext cx="4824111" cy="573959"/>
        </a:xfrm>
        <a:custGeom>
          <a:avLst/>
          <a:gdLst/>
          <a:ahLst/>
          <a:cxnLst/>
          <a:rect l="0" t="0" r="0" b="0"/>
          <a:pathLst>
            <a:path>
              <a:moveTo>
                <a:pt x="4824111" y="0"/>
              </a:moveTo>
              <a:lnTo>
                <a:pt x="4824111" y="391136"/>
              </a:lnTo>
              <a:lnTo>
                <a:pt x="0" y="391136"/>
              </a:lnTo>
              <a:lnTo>
                <a:pt x="0" y="57395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962396" y="921536"/>
          <a:ext cx="3705029"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4181674" y="1129849"/>
          <a:ext cx="3705029"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PRESIDENCIALISTA</a:t>
          </a:r>
          <a:endParaRPr lang="es-CL" sz="2800" kern="1200" dirty="0">
            <a:latin typeface="Arial" panose="020B0604020202020204" pitchFamily="34" charset="0"/>
            <a:cs typeface="Arial" panose="020B0604020202020204" pitchFamily="34" charset="0"/>
          </a:endParaRPr>
        </a:p>
      </dsp:txBody>
      <dsp:txXfrm>
        <a:off x="4218378" y="1166553"/>
        <a:ext cx="3631621" cy="1179764"/>
      </dsp:txXfrm>
    </dsp:sp>
    <dsp:sp modelId="{CDFB5BC2-31AA-4EA2-8261-201D9CB2D0A3}">
      <dsp:nvSpPr>
        <dsp:cNvPr id="0" name=""/>
        <dsp:cNvSpPr/>
      </dsp:nvSpPr>
      <dsp:spPr>
        <a:xfrm>
          <a:off x="4049"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07D169-2E67-49A0-B3D2-F2FFD7D04D2A}">
      <dsp:nvSpPr>
        <dsp:cNvPr id="0" name=""/>
        <dsp:cNvSpPr/>
      </dsp:nvSpPr>
      <dsp:spPr>
        <a:xfrm>
          <a:off x="223327"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tx1"/>
              </a:solidFill>
              <a:latin typeface="Arial" panose="020B0604020202020204" pitchFamily="34" charset="0"/>
            </a:rPr>
            <a:t>Figura presidencial fuerte, el Presidente es el Jefe de Estado y el Jefe del Gobierno.</a:t>
          </a:r>
          <a:endParaRPr lang="es-CL" sz="1400" kern="1200" dirty="0"/>
        </a:p>
      </dsp:txBody>
      <dsp:txXfrm>
        <a:off x="260031" y="2993685"/>
        <a:ext cx="1900092" cy="1179764"/>
      </dsp:txXfrm>
    </dsp:sp>
    <dsp:sp modelId="{2F375537-BC14-4007-B0F2-2D1D83DD1EA0}">
      <dsp:nvSpPr>
        <dsp:cNvPr id="0" name=""/>
        <dsp:cNvSpPr/>
      </dsp:nvSpPr>
      <dsp:spPr>
        <a:xfrm>
          <a:off x="2416105" y="2748668"/>
          <a:ext cx="1973500" cy="154014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61F6D9-3C82-4A59-A14F-DA56AB652DF7}">
      <dsp:nvSpPr>
        <dsp:cNvPr id="0" name=""/>
        <dsp:cNvSpPr/>
      </dsp:nvSpPr>
      <dsp:spPr>
        <a:xfrm>
          <a:off x="2635383" y="2956981"/>
          <a:ext cx="1973500" cy="154014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tx1"/>
              </a:solidFill>
              <a:latin typeface="Arial" panose="020B0604020202020204" pitchFamily="34" charset="0"/>
            </a:rPr>
            <a:t>El Presidente ejerce durante un determinado periodo de tiempo y no puede ser removido como en los sistemas parlamentarios</a:t>
          </a:r>
          <a:endParaRPr lang="es-CL" sz="1400" kern="1200" dirty="0"/>
        </a:p>
      </dsp:txBody>
      <dsp:txXfrm>
        <a:off x="2680492" y="3002090"/>
        <a:ext cx="1883282" cy="1449931"/>
      </dsp:txXfrm>
    </dsp:sp>
    <dsp:sp modelId="{F3EE9AEA-BC76-4025-BBAB-36F652CF2660}">
      <dsp:nvSpPr>
        <dsp:cNvPr id="0" name=""/>
        <dsp:cNvSpPr/>
      </dsp:nvSpPr>
      <dsp:spPr>
        <a:xfrm>
          <a:off x="4828161"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99FACA-3F46-4491-9A60-7E2D67BDC0FE}">
      <dsp:nvSpPr>
        <dsp:cNvPr id="0" name=""/>
        <dsp:cNvSpPr/>
      </dsp:nvSpPr>
      <dsp:spPr>
        <a:xfrm>
          <a:off x="5047438"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El Presidente está facultado para nombrar y remover libremente a sus ministros.</a:t>
          </a:r>
        </a:p>
      </dsp:txBody>
      <dsp:txXfrm>
        <a:off x="5084142" y="2993685"/>
        <a:ext cx="1900092" cy="1179764"/>
      </dsp:txXfrm>
    </dsp:sp>
    <dsp:sp modelId="{3B6227EA-1DA1-4826-87B5-E793838FCFBD}">
      <dsp:nvSpPr>
        <dsp:cNvPr id="0" name=""/>
        <dsp:cNvSpPr/>
      </dsp:nvSpPr>
      <dsp:spPr>
        <a:xfrm>
          <a:off x="7240216"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54BDA6-CF58-498C-8C79-6F4097662E9C}">
      <dsp:nvSpPr>
        <dsp:cNvPr id="0" name=""/>
        <dsp:cNvSpPr/>
      </dsp:nvSpPr>
      <dsp:spPr>
        <a:xfrm>
          <a:off x="7459494"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Existe una clara separación entre el Poder Legislativo, Ejecutivo y Judicial.</a:t>
          </a:r>
        </a:p>
      </dsp:txBody>
      <dsp:txXfrm>
        <a:off x="7496198" y="2993685"/>
        <a:ext cx="1900092" cy="1179764"/>
      </dsp:txXfrm>
    </dsp:sp>
    <dsp:sp modelId="{E4037885-E84B-4033-8723-09471FA64ADF}">
      <dsp:nvSpPr>
        <dsp:cNvPr id="0" name=""/>
        <dsp:cNvSpPr/>
      </dsp:nvSpPr>
      <dsp:spPr>
        <a:xfrm>
          <a:off x="9652272" y="2748668"/>
          <a:ext cx="1973500" cy="125317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D6ED9E-789F-4E71-ABCA-6DECF8DD403A}">
      <dsp:nvSpPr>
        <dsp:cNvPr id="0" name=""/>
        <dsp:cNvSpPr/>
      </dsp:nvSpPr>
      <dsp:spPr>
        <a:xfrm>
          <a:off x="9871550" y="2956981"/>
          <a:ext cx="1973500" cy="125317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tx1"/>
              </a:solidFill>
              <a:latin typeface="Arial" panose="020B0604020202020204" pitchFamily="34" charset="0"/>
            </a:rPr>
            <a:t>Gabinete no rinde cuenta al congreso, sino que al Ejecutivo. </a:t>
          </a:r>
        </a:p>
      </dsp:txBody>
      <dsp:txXfrm>
        <a:off x="9908254" y="2993685"/>
        <a:ext cx="1900092" cy="117976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EF2BA-C500-41D6-9B4E-93E541D32B46}">
      <dsp:nvSpPr>
        <dsp:cNvPr id="0" name=""/>
        <dsp:cNvSpPr/>
      </dsp:nvSpPr>
      <dsp:spPr>
        <a:xfrm>
          <a:off x="5856949" y="2108989"/>
          <a:ext cx="4644610" cy="702934"/>
        </a:xfrm>
        <a:custGeom>
          <a:avLst/>
          <a:gdLst/>
          <a:ahLst/>
          <a:cxnLst/>
          <a:rect l="0" t="0" r="0" b="0"/>
          <a:pathLst>
            <a:path>
              <a:moveTo>
                <a:pt x="0" y="0"/>
              </a:moveTo>
              <a:lnTo>
                <a:pt x="0" y="479029"/>
              </a:lnTo>
              <a:lnTo>
                <a:pt x="4644610" y="479029"/>
              </a:lnTo>
              <a:lnTo>
                <a:pt x="464461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2484EB-1F40-44CE-A603-F89FA1080BB0}">
      <dsp:nvSpPr>
        <dsp:cNvPr id="0" name=""/>
        <dsp:cNvSpPr/>
      </dsp:nvSpPr>
      <dsp:spPr>
        <a:xfrm>
          <a:off x="5856949" y="2108989"/>
          <a:ext cx="1690538" cy="702934"/>
        </a:xfrm>
        <a:custGeom>
          <a:avLst/>
          <a:gdLst/>
          <a:ahLst/>
          <a:cxnLst/>
          <a:rect l="0" t="0" r="0" b="0"/>
          <a:pathLst>
            <a:path>
              <a:moveTo>
                <a:pt x="0" y="0"/>
              </a:moveTo>
              <a:lnTo>
                <a:pt x="0" y="479029"/>
              </a:lnTo>
              <a:lnTo>
                <a:pt x="1690538" y="479029"/>
              </a:lnTo>
              <a:lnTo>
                <a:pt x="1690538"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5E2373-6FC2-4670-B55F-9A3663489C1F}">
      <dsp:nvSpPr>
        <dsp:cNvPr id="0" name=""/>
        <dsp:cNvSpPr/>
      </dsp:nvSpPr>
      <dsp:spPr>
        <a:xfrm>
          <a:off x="4593415" y="2108989"/>
          <a:ext cx="1263533" cy="702934"/>
        </a:xfrm>
        <a:custGeom>
          <a:avLst/>
          <a:gdLst/>
          <a:ahLst/>
          <a:cxnLst/>
          <a:rect l="0" t="0" r="0" b="0"/>
          <a:pathLst>
            <a:path>
              <a:moveTo>
                <a:pt x="1263533" y="0"/>
              </a:moveTo>
              <a:lnTo>
                <a:pt x="1263533" y="479029"/>
              </a:lnTo>
              <a:lnTo>
                <a:pt x="0" y="479029"/>
              </a:lnTo>
              <a:lnTo>
                <a:pt x="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DF5EEC-6ED8-4AA7-8B78-09BDE1214720}">
      <dsp:nvSpPr>
        <dsp:cNvPr id="0" name=""/>
        <dsp:cNvSpPr/>
      </dsp:nvSpPr>
      <dsp:spPr>
        <a:xfrm>
          <a:off x="1425841" y="2108989"/>
          <a:ext cx="4431107" cy="702934"/>
        </a:xfrm>
        <a:custGeom>
          <a:avLst/>
          <a:gdLst/>
          <a:ahLst/>
          <a:cxnLst/>
          <a:rect l="0" t="0" r="0" b="0"/>
          <a:pathLst>
            <a:path>
              <a:moveTo>
                <a:pt x="4431107" y="0"/>
              </a:moveTo>
              <a:lnTo>
                <a:pt x="4431107" y="479029"/>
              </a:lnTo>
              <a:lnTo>
                <a:pt x="0" y="479029"/>
              </a:lnTo>
              <a:lnTo>
                <a:pt x="0" y="70293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588153" y="574214"/>
          <a:ext cx="4537591"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856705" y="829339"/>
          <a:ext cx="4537591"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PARLAMENTARISTA</a:t>
          </a:r>
          <a:endParaRPr lang="es-CL" sz="2800" kern="1200" dirty="0">
            <a:latin typeface="Arial" panose="020B0604020202020204" pitchFamily="34" charset="0"/>
            <a:cs typeface="Arial" panose="020B0604020202020204" pitchFamily="34" charset="0"/>
          </a:endParaRPr>
        </a:p>
      </dsp:txBody>
      <dsp:txXfrm>
        <a:off x="3901657" y="874291"/>
        <a:ext cx="4447687" cy="1444870"/>
      </dsp:txXfrm>
    </dsp:sp>
    <dsp:sp modelId="{AE380476-C890-4B4E-9783-88F2E37E3977}">
      <dsp:nvSpPr>
        <dsp:cNvPr id="0" name=""/>
        <dsp:cNvSpPr/>
      </dsp:nvSpPr>
      <dsp:spPr>
        <a:xfrm>
          <a:off x="3854" y="2811924"/>
          <a:ext cx="2843973" cy="277858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CBD794-EF82-43B6-96EC-C9D799B7F7FB}">
      <dsp:nvSpPr>
        <dsp:cNvPr id="0" name=""/>
        <dsp:cNvSpPr/>
      </dsp:nvSpPr>
      <dsp:spPr>
        <a:xfrm>
          <a:off x="272406" y="3067048"/>
          <a:ext cx="2843973" cy="277858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ES" altLang="es-ES" sz="1800" kern="1200" dirty="0">
              <a:solidFill>
                <a:schemeClr val="tx1"/>
              </a:solidFill>
              <a:latin typeface="Arial" panose="020B0604020202020204" pitchFamily="34" charset="0"/>
              <a:cs typeface="Arial" panose="020B0604020202020204" pitchFamily="34" charset="0"/>
            </a:rPr>
            <a:t>Jefe de Estado (Monarca o Presidente), que ejerce labores de representación y protocolo. Jefe del Gobierno (Primer Ministro, Presidente de Gobierno, o Canciller), quien  es el encargado de dirigir la acción gubernamental.</a:t>
          </a:r>
          <a:endParaRPr lang="es-ES" altLang="es-ES" sz="1800" kern="1200" dirty="0">
            <a:latin typeface="Arial" panose="020B0604020202020204" pitchFamily="34" charset="0"/>
            <a:cs typeface="Arial" panose="020B0604020202020204" pitchFamily="34" charset="0"/>
          </a:endParaRPr>
        </a:p>
      </dsp:txBody>
      <dsp:txXfrm>
        <a:off x="353788" y="3148430"/>
        <a:ext cx="2681209" cy="2615822"/>
      </dsp:txXfrm>
    </dsp:sp>
    <dsp:sp modelId="{0A861C00-A4C2-45DF-AF12-B92B12689858}">
      <dsp:nvSpPr>
        <dsp:cNvPr id="0" name=""/>
        <dsp:cNvSpPr/>
      </dsp:nvSpPr>
      <dsp:spPr>
        <a:xfrm>
          <a:off x="3384932" y="2811924"/>
          <a:ext cx="2416967"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897E87-F910-4A45-A57C-BE74E4BBE236}">
      <dsp:nvSpPr>
        <dsp:cNvPr id="0" name=""/>
        <dsp:cNvSpPr/>
      </dsp:nvSpPr>
      <dsp:spPr>
        <a:xfrm>
          <a:off x="3653484" y="3067048"/>
          <a:ext cx="2416967"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s-MX" sz="1800" kern="1200" dirty="0">
              <a:solidFill>
                <a:schemeClr val="tx1"/>
              </a:solidFill>
              <a:latin typeface="Arial" panose="020B0604020202020204" pitchFamily="34" charset="0"/>
              <a:cs typeface="Arial" panose="020B0604020202020204" pitchFamily="34" charset="0"/>
            </a:rPr>
            <a:t>Los miembros del gabinete (gobierno, poder ejecutivo) son también miembros del parlamento (poder legislativo).</a:t>
          </a:r>
        </a:p>
      </dsp:txBody>
      <dsp:txXfrm>
        <a:off x="3698436" y="3112000"/>
        <a:ext cx="2327063" cy="1444870"/>
      </dsp:txXfrm>
    </dsp:sp>
    <dsp:sp modelId="{4C542A81-AC63-483E-8AAC-EB3261C61BC7}">
      <dsp:nvSpPr>
        <dsp:cNvPr id="0" name=""/>
        <dsp:cNvSpPr/>
      </dsp:nvSpPr>
      <dsp:spPr>
        <a:xfrm>
          <a:off x="6339003" y="2811924"/>
          <a:ext cx="2416967" cy="15347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137F76-CB29-4AD7-AAF3-F722FCCFAB9C}">
      <dsp:nvSpPr>
        <dsp:cNvPr id="0" name=""/>
        <dsp:cNvSpPr/>
      </dsp:nvSpPr>
      <dsp:spPr>
        <a:xfrm>
          <a:off x="6607555" y="3067048"/>
          <a:ext cx="2416967" cy="15347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1800" kern="1200" dirty="0">
            <a:solidFill>
              <a:schemeClr val="tx1"/>
            </a:solidFill>
            <a:latin typeface="Arial" panose="020B0604020202020204" pitchFamily="34" charset="0"/>
            <a:cs typeface="Arial" panose="020B0604020202020204" pitchFamily="34" charset="0"/>
          </a:endParaRPr>
        </a:p>
      </dsp:txBody>
      <dsp:txXfrm>
        <a:off x="6652507" y="3112000"/>
        <a:ext cx="2327063" cy="1444870"/>
      </dsp:txXfrm>
    </dsp:sp>
    <dsp:sp modelId="{F5324700-9C9C-41B0-9F4B-A7A2A37D3B9E}">
      <dsp:nvSpPr>
        <dsp:cNvPr id="0" name=""/>
        <dsp:cNvSpPr/>
      </dsp:nvSpPr>
      <dsp:spPr>
        <a:xfrm>
          <a:off x="9293075" y="2811924"/>
          <a:ext cx="2416967" cy="197043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23C12F-1CFD-4F0C-BA22-6AC63760759A}">
      <dsp:nvSpPr>
        <dsp:cNvPr id="0" name=""/>
        <dsp:cNvSpPr/>
      </dsp:nvSpPr>
      <dsp:spPr>
        <a:xfrm>
          <a:off x="9561627" y="3067048"/>
          <a:ext cx="2416967" cy="197043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En el gabinete existe una persona que tiene supremacía y a quien se suele denominar Primer Ministro. </a:t>
          </a:r>
        </a:p>
      </dsp:txBody>
      <dsp:txXfrm>
        <a:off x="9619339" y="3124760"/>
        <a:ext cx="2301543" cy="1855011"/>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540604-FB9C-4C4E-9C32-1A29EDF0524A}">
      <dsp:nvSpPr>
        <dsp:cNvPr id="0" name=""/>
        <dsp:cNvSpPr/>
      </dsp:nvSpPr>
      <dsp:spPr>
        <a:xfrm>
          <a:off x="5886641" y="2244588"/>
          <a:ext cx="4941261" cy="547492"/>
        </a:xfrm>
        <a:custGeom>
          <a:avLst/>
          <a:gdLst/>
          <a:ahLst/>
          <a:cxnLst/>
          <a:rect l="0" t="0" r="0" b="0"/>
          <a:pathLst>
            <a:path>
              <a:moveTo>
                <a:pt x="0" y="0"/>
              </a:moveTo>
              <a:lnTo>
                <a:pt x="0" y="373100"/>
              </a:lnTo>
              <a:lnTo>
                <a:pt x="4941261" y="373100"/>
              </a:lnTo>
              <a:lnTo>
                <a:pt x="4941261"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737BA0-6F9E-4779-8F52-53304CFD67FE}">
      <dsp:nvSpPr>
        <dsp:cNvPr id="0" name=""/>
        <dsp:cNvSpPr/>
      </dsp:nvSpPr>
      <dsp:spPr>
        <a:xfrm>
          <a:off x="5886641" y="2244588"/>
          <a:ext cx="2443560" cy="547492"/>
        </a:xfrm>
        <a:custGeom>
          <a:avLst/>
          <a:gdLst/>
          <a:ahLst/>
          <a:cxnLst/>
          <a:rect l="0" t="0" r="0" b="0"/>
          <a:pathLst>
            <a:path>
              <a:moveTo>
                <a:pt x="0" y="0"/>
              </a:moveTo>
              <a:lnTo>
                <a:pt x="0" y="373100"/>
              </a:lnTo>
              <a:lnTo>
                <a:pt x="2443560" y="373100"/>
              </a:lnTo>
              <a:lnTo>
                <a:pt x="244356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2BF1C9-468D-44CB-AB8F-F5DB425EDE16}">
      <dsp:nvSpPr>
        <dsp:cNvPr id="0" name=""/>
        <dsp:cNvSpPr/>
      </dsp:nvSpPr>
      <dsp:spPr>
        <a:xfrm>
          <a:off x="5786781" y="2244588"/>
          <a:ext cx="91440" cy="547492"/>
        </a:xfrm>
        <a:custGeom>
          <a:avLst/>
          <a:gdLst/>
          <a:ahLst/>
          <a:cxnLst/>
          <a:rect l="0" t="0" r="0" b="0"/>
          <a:pathLst>
            <a:path>
              <a:moveTo>
                <a:pt x="99860" y="0"/>
              </a:moveTo>
              <a:lnTo>
                <a:pt x="99860" y="373100"/>
              </a:lnTo>
              <a:lnTo>
                <a:pt x="45720" y="373100"/>
              </a:lnTo>
              <a:lnTo>
                <a:pt x="4572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F8B436-C6B4-43B5-84D6-6D70BC250833}">
      <dsp:nvSpPr>
        <dsp:cNvPr id="0" name=""/>
        <dsp:cNvSpPr/>
      </dsp:nvSpPr>
      <dsp:spPr>
        <a:xfrm>
          <a:off x="3388941" y="2244588"/>
          <a:ext cx="2497700" cy="547492"/>
        </a:xfrm>
        <a:custGeom>
          <a:avLst/>
          <a:gdLst/>
          <a:ahLst/>
          <a:cxnLst/>
          <a:rect l="0" t="0" r="0" b="0"/>
          <a:pathLst>
            <a:path>
              <a:moveTo>
                <a:pt x="2497700" y="0"/>
              </a:moveTo>
              <a:lnTo>
                <a:pt x="2497700" y="373100"/>
              </a:lnTo>
              <a:lnTo>
                <a:pt x="0" y="373100"/>
              </a:lnTo>
              <a:lnTo>
                <a:pt x="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5E7684-7656-4A6E-81D3-C734BF83AE2C}">
      <dsp:nvSpPr>
        <dsp:cNvPr id="0" name=""/>
        <dsp:cNvSpPr/>
      </dsp:nvSpPr>
      <dsp:spPr>
        <a:xfrm>
          <a:off x="945380" y="2244588"/>
          <a:ext cx="4941261" cy="547492"/>
        </a:xfrm>
        <a:custGeom>
          <a:avLst/>
          <a:gdLst/>
          <a:ahLst/>
          <a:cxnLst/>
          <a:rect l="0" t="0" r="0" b="0"/>
          <a:pathLst>
            <a:path>
              <a:moveTo>
                <a:pt x="4941261" y="0"/>
              </a:moveTo>
              <a:lnTo>
                <a:pt x="4941261" y="373100"/>
              </a:lnTo>
              <a:lnTo>
                <a:pt x="0" y="373100"/>
              </a:lnTo>
              <a:lnTo>
                <a:pt x="0" y="5474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4EBE4D-23F5-4B89-9343-BEFE756798EA}">
      <dsp:nvSpPr>
        <dsp:cNvPr id="0" name=""/>
        <dsp:cNvSpPr/>
      </dsp:nvSpPr>
      <dsp:spPr>
        <a:xfrm>
          <a:off x="3343661" y="1049203"/>
          <a:ext cx="5085960" cy="11953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B026E-748C-4803-912B-92E133CF5374}">
      <dsp:nvSpPr>
        <dsp:cNvPr id="0" name=""/>
        <dsp:cNvSpPr/>
      </dsp:nvSpPr>
      <dsp:spPr>
        <a:xfrm>
          <a:off x="3552828" y="1247911"/>
          <a:ext cx="5085960" cy="119538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GOBIERNO PARLAMENTARISTA</a:t>
          </a:r>
          <a:endParaRPr lang="es-CL" sz="2800" kern="1200" dirty="0">
            <a:latin typeface="Arial" panose="020B0604020202020204" pitchFamily="34" charset="0"/>
            <a:cs typeface="Arial" panose="020B0604020202020204" pitchFamily="34" charset="0"/>
          </a:endParaRPr>
        </a:p>
      </dsp:txBody>
      <dsp:txXfrm>
        <a:off x="3587840" y="1282923"/>
        <a:ext cx="5015936" cy="1125361"/>
      </dsp:txXfrm>
    </dsp:sp>
    <dsp:sp modelId="{145D1396-91C0-4D90-B89C-80B30CEC28B2}">
      <dsp:nvSpPr>
        <dsp:cNvPr id="0" name=""/>
        <dsp:cNvSpPr/>
      </dsp:nvSpPr>
      <dsp:spPr>
        <a:xfrm>
          <a:off x="4132" y="2792081"/>
          <a:ext cx="1882496" cy="11953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508F78-6BEF-4A4D-8334-64DF33897B17}">
      <dsp:nvSpPr>
        <dsp:cNvPr id="0" name=""/>
        <dsp:cNvSpPr/>
      </dsp:nvSpPr>
      <dsp:spPr>
        <a:xfrm>
          <a:off x="213298" y="2990789"/>
          <a:ext cx="1882496" cy="119538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altLang="es-ES" sz="1800" kern="1200" dirty="0">
              <a:solidFill>
                <a:schemeClr val="tx1"/>
              </a:solidFill>
              <a:latin typeface="Arial" panose="020B0604020202020204" pitchFamily="34" charset="0"/>
              <a:cs typeface="Arial" panose="020B0604020202020204" pitchFamily="34" charset="0"/>
            </a:rPr>
            <a:t>El gobierno depende de la confianza del parlamento</a:t>
          </a:r>
          <a:r>
            <a:rPr lang="es-ES" altLang="es-ES" sz="1200" kern="1200" dirty="0">
              <a:solidFill>
                <a:schemeClr val="tx1"/>
              </a:solidFill>
              <a:latin typeface="Arial" panose="020B0604020202020204" pitchFamily="34" charset="0"/>
            </a:rPr>
            <a:t>.</a:t>
          </a:r>
        </a:p>
      </dsp:txBody>
      <dsp:txXfrm>
        <a:off x="248310" y="3025801"/>
        <a:ext cx="1812472" cy="1125361"/>
      </dsp:txXfrm>
    </dsp:sp>
    <dsp:sp modelId="{E25D541E-5C3F-4279-A028-8F72B3F26421}">
      <dsp:nvSpPr>
        <dsp:cNvPr id="0" name=""/>
        <dsp:cNvSpPr/>
      </dsp:nvSpPr>
      <dsp:spPr>
        <a:xfrm>
          <a:off x="2304961" y="2792081"/>
          <a:ext cx="2167958" cy="23798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306D14-4AF0-42DC-9A30-B3BE31FBD72D}">
      <dsp:nvSpPr>
        <dsp:cNvPr id="0" name=""/>
        <dsp:cNvSpPr/>
      </dsp:nvSpPr>
      <dsp:spPr>
        <a:xfrm>
          <a:off x="2514128" y="2990789"/>
          <a:ext cx="2167958" cy="23798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CL" sz="1800" kern="1200" dirty="0"/>
        </a:p>
      </dsp:txBody>
      <dsp:txXfrm>
        <a:off x="2577625" y="3054286"/>
        <a:ext cx="2040964" cy="2252862"/>
      </dsp:txXfrm>
    </dsp:sp>
    <dsp:sp modelId="{EF7B0155-0412-4E2F-A22D-29112571B435}">
      <dsp:nvSpPr>
        <dsp:cNvPr id="0" name=""/>
        <dsp:cNvSpPr/>
      </dsp:nvSpPr>
      <dsp:spPr>
        <a:xfrm>
          <a:off x="4891252" y="2792081"/>
          <a:ext cx="1882496" cy="18785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65C697-417F-4B63-B733-7390C763F83E}">
      <dsp:nvSpPr>
        <dsp:cNvPr id="0" name=""/>
        <dsp:cNvSpPr/>
      </dsp:nvSpPr>
      <dsp:spPr>
        <a:xfrm>
          <a:off x="5100419" y="2990789"/>
          <a:ext cx="1882496" cy="187856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solidFill>
                <a:schemeClr val="tx1"/>
              </a:solidFill>
              <a:latin typeface="Arial" panose="020B0604020202020204" pitchFamily="34" charset="0"/>
              <a:cs typeface="Arial" panose="020B0604020202020204" pitchFamily="34" charset="0"/>
            </a:rPr>
            <a:t>Existe un control mutuo entre el Parlamento y el Gobierno:</a:t>
          </a:r>
        </a:p>
      </dsp:txBody>
      <dsp:txXfrm>
        <a:off x="5155440" y="3045810"/>
        <a:ext cx="1772454" cy="1768518"/>
      </dsp:txXfrm>
    </dsp:sp>
    <dsp:sp modelId="{D92CF37C-67AC-40D0-BE24-CB7CA99F762E}">
      <dsp:nvSpPr>
        <dsp:cNvPr id="0" name=""/>
        <dsp:cNvSpPr/>
      </dsp:nvSpPr>
      <dsp:spPr>
        <a:xfrm>
          <a:off x="7192082" y="2792081"/>
          <a:ext cx="2276239" cy="154794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DCA4BA-4065-4288-932A-88AF765288D0}">
      <dsp:nvSpPr>
        <dsp:cNvPr id="0" name=""/>
        <dsp:cNvSpPr/>
      </dsp:nvSpPr>
      <dsp:spPr>
        <a:xfrm>
          <a:off x="7401248" y="2990789"/>
          <a:ext cx="2276239" cy="154794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altLang="es-ES" sz="1800" kern="1200" dirty="0">
              <a:solidFill>
                <a:schemeClr val="tx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800" kern="1200" dirty="0"/>
        </a:p>
      </dsp:txBody>
      <dsp:txXfrm>
        <a:off x="7446586" y="3036127"/>
        <a:ext cx="2185563" cy="1457264"/>
      </dsp:txXfrm>
    </dsp:sp>
    <dsp:sp modelId="{83990A1A-A0AA-4BA3-BDE2-6C280D3B7522}">
      <dsp:nvSpPr>
        <dsp:cNvPr id="0" name=""/>
        <dsp:cNvSpPr/>
      </dsp:nvSpPr>
      <dsp:spPr>
        <a:xfrm>
          <a:off x="9886654" y="2792081"/>
          <a:ext cx="1882496" cy="173843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3510ED-EE58-4523-B9CD-F0E927F1CBCD}">
      <dsp:nvSpPr>
        <dsp:cNvPr id="0" name=""/>
        <dsp:cNvSpPr/>
      </dsp:nvSpPr>
      <dsp:spPr>
        <a:xfrm>
          <a:off x="10095820" y="2990789"/>
          <a:ext cx="1882496" cy="173843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altLang="es-ES" sz="1800" kern="1200" dirty="0">
              <a:solidFill>
                <a:schemeClr val="tx1"/>
              </a:solidFill>
              <a:latin typeface="Arial" panose="020B0604020202020204" pitchFamily="34" charset="0"/>
              <a:cs typeface="Arial" panose="020B0604020202020204" pitchFamily="34" charset="0"/>
            </a:rPr>
            <a:t>El ejecutivo le puede solicitar al Jefe de Estado la disolución de una de las cámaras </a:t>
          </a:r>
          <a:endParaRPr lang="es-ES" altLang="es-ES" sz="1800" kern="1200" dirty="0">
            <a:solidFill>
              <a:schemeClr val="tx1"/>
            </a:solidFill>
            <a:latin typeface="Arial" panose="020B0604020202020204" pitchFamily="34" charset="0"/>
            <a:cs typeface="Arial" panose="020B0604020202020204" pitchFamily="34" charset="0"/>
          </a:endParaRPr>
        </a:p>
      </dsp:txBody>
      <dsp:txXfrm>
        <a:off x="10146737" y="3041706"/>
        <a:ext cx="1780662" cy="1636603"/>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ts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Vínculo jurídico que une a una persona con un Estado.</a:t>
          </a:r>
          <a:endParaRPr lang="es-CL"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None/>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FUENTES </a:t>
          </a: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 </a:t>
          </a: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10 CPR</a:t>
          </a: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QUIENES SON CHILENOS</a:t>
          </a: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11 CPR</a:t>
          </a: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PÉRDIDA DE NACIONALIDAD</a:t>
          </a:r>
        </a:p>
      </dsp:txBody>
      <dsp:txXfrm>
        <a:off x="47492" y="3259231"/>
        <a:ext cx="4363336" cy="87789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Nacionalización por gracia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Extranjeros que obtuvieran carta de nacionalización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(Matías Zaldivia, Diego  </a:t>
          </a:r>
          <a:r>
            <a:rPr lang="en-US" sz="1800" b="0" i="0" kern="1200">
              <a:latin typeface="Arial" panose="020B0604020202020204" pitchFamily="34" charset="0"/>
              <a:cs typeface="Arial" panose="020B0604020202020204" pitchFamily="34" charset="0"/>
            </a:rPr>
            <a:t>Buonanotte</a:t>
          </a:r>
          <a:r>
            <a:rPr lang="es-MX" sz="1800" b="0" kern="120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2400" kern="120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a:solidFill>
                <a:schemeClr val="tx1"/>
              </a:solidFill>
              <a:latin typeface="Arial" panose="020B0604020202020204" pitchFamily="34" charset="0"/>
              <a:cs typeface="Arial" panose="020B0604020202020204" pitchFamily="34" charset="0"/>
            </a:rPr>
            <a:t>(Requisito).</a:t>
          </a:r>
          <a:endParaRPr lang="es-CL" sz="2400" b="1" kern="120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Revocación nacionalización por gracia </a:t>
          </a:r>
        </a:p>
        <a:p>
          <a:pPr marL="0" lvl="0" indent="0" algn="ctr" defTabSz="1066800">
            <a:lnSpc>
              <a:spcPct val="90000"/>
            </a:lnSpc>
            <a:spcBef>
              <a:spcPct val="0"/>
            </a:spcBef>
            <a:spcAft>
              <a:spcPct val="35000"/>
            </a:spcAft>
            <a:buNone/>
          </a:pPr>
          <a:r>
            <a:rPr lang="es-MX" sz="1200" b="0" kern="1200" dirty="0">
              <a:solidFill>
                <a:schemeClr val="tx1"/>
              </a:solidFill>
              <a:latin typeface="Arial" panose="020B0604020202020204" pitchFamily="34" charset="0"/>
              <a:cs typeface="Arial" panose="020B0604020202020204" pitchFamily="34" charset="0"/>
            </a:rPr>
            <a:t>( </a:t>
          </a:r>
          <a:r>
            <a:rPr lang="es-MX" sz="1200" b="0" kern="120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kern="1200" dirty="0">
              <a:solidFill>
                <a:schemeClr val="tx1"/>
              </a:solidFill>
              <a:latin typeface="Arial" panose="020B0604020202020204" pitchFamily="34" charset="0"/>
              <a:cs typeface="Arial" panose="020B0604020202020204" pitchFamily="34" charset="0"/>
            </a:rPr>
            <a:t>, revoca  nacionalidad por gracia concedida al s</a:t>
          </a:r>
          <a:r>
            <a:rPr lang="en-US" sz="1200" b="0" i="0" kern="1200" dirty="0" err="1">
              <a:solidFill>
                <a:schemeClr val="tx1"/>
              </a:solidFill>
              <a:latin typeface="Arial" panose="020B0604020202020204" pitchFamily="34" charset="0"/>
              <a:cs typeface="Arial" panose="020B0604020202020204" pitchFamily="34" charset="0"/>
            </a:rPr>
            <a:t>acerdote</a:t>
          </a:r>
          <a:r>
            <a:rPr lang="en-US" sz="1200" b="0" i="0" kern="1200" dirty="0">
              <a:solidFill>
                <a:schemeClr val="tx1"/>
              </a:solidFill>
              <a:latin typeface="Arial" panose="020B0604020202020204" pitchFamily="34" charset="0"/>
              <a:cs typeface="Arial" panose="020B0604020202020204" pitchFamily="34" charset="0"/>
            </a:rPr>
            <a:t> </a:t>
          </a:r>
          <a:r>
            <a:rPr lang="en-US" sz="1200" b="0" i="0" kern="1200" dirty="0" err="1">
              <a:solidFill>
                <a:schemeClr val="tx1"/>
              </a:solidFill>
              <a:latin typeface="Arial" panose="020B0604020202020204" pitchFamily="34" charset="0"/>
              <a:cs typeface="Arial" panose="020B0604020202020204" pitchFamily="34" charset="0"/>
            </a:rPr>
            <a:t>irlandés</a:t>
          </a:r>
          <a:r>
            <a:rPr lang="en-US" sz="1200" b="0" i="0" kern="1200" dirty="0">
              <a:solidFill>
                <a:schemeClr val="tx1"/>
              </a:solidFill>
              <a:latin typeface="Arial" panose="020B0604020202020204" pitchFamily="34" charset="0"/>
              <a:cs typeface="Arial" panose="020B0604020202020204" pitchFamily="34" charset="0"/>
            </a:rPr>
            <a:t> John Joseph Reilly</a:t>
          </a:r>
          <a:r>
            <a:rPr lang="es-MX" sz="1200" b="0" kern="1200" dirty="0">
              <a:solidFill>
                <a:schemeClr val="tx1"/>
              </a:solidFill>
              <a:latin typeface="Arial" panose="020B0604020202020204" pitchFamily="34" charset="0"/>
              <a:cs typeface="Arial" panose="020B0604020202020204" pitchFamily="34" charset="0"/>
            </a:rPr>
            <a:t>).</a:t>
          </a:r>
          <a:endParaRPr lang="es-CL" sz="1200" b="0" kern="1200" dirty="0">
            <a:solidFill>
              <a:schemeClr val="tx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CL" sz="2400" b="0" kern="1200" dirty="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a:solidFill>
                <a:schemeClr val="accent2"/>
              </a:solidFill>
            </a:rPr>
            <a:t>Ciudadano</a:t>
          </a:r>
          <a:r>
            <a:rPr lang="es-ES" altLang="es-ES" sz="1400" b="1" kern="1200"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REGULACIÓN</a:t>
          </a: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t" anchorCtr="0">
          <a:noAutofit/>
        </a:bodyPr>
        <a:lstStyle/>
        <a:p>
          <a:pPr marL="357188" marR="0" lvl="0" indent="-71438" algn="l" defTabSz="914400" eaLnBrk="1" fontAlgn="auto" latinLnBrk="0" hangingPunct="1">
            <a:lnSpc>
              <a:spcPct val="100000"/>
            </a:lnSpc>
            <a:spcBef>
              <a:spcPts val="0"/>
            </a:spcBef>
            <a:spcAft>
              <a:spcPts val="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Ser chileno.</a:t>
          </a:r>
          <a:endParaRPr lang="es-ES" sz="1050" kern="1200" dirty="0"/>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No estar condenado a pena aflictiva </a:t>
          </a:r>
          <a:r>
            <a:rPr lang="es-MX" sz="1200" b="1" kern="1200" dirty="0">
              <a:latin typeface="Arial" panose="020B0604020202020204" pitchFamily="34" charset="0"/>
              <a:cs typeface="Arial" panose="020B0604020202020204" pitchFamily="34" charset="0"/>
            </a:rPr>
            <a:t>(Art. 37 CP).</a:t>
          </a:r>
          <a:endParaRPr lang="es-CL" sz="11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REQUISITOS</a:t>
          </a: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Sufragio</a:t>
          </a:r>
          <a:endParaRPr lang="es-CL" sz="1500" kern="1200"/>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Ser elegidos en cargo de elección popular.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Otros derechos que la Constitución o la ley confieran. </a:t>
          </a:r>
          <a:endParaRPr lang="es-ES" sz="15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DERECHOS</a:t>
          </a:r>
        </a:p>
      </dsp:txBody>
      <dsp:txXfrm>
        <a:off x="47492" y="3259231"/>
        <a:ext cx="4363336" cy="877898"/>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27BB1-9D36-42CA-9408-E82B3ACF40DA}">
      <dsp:nvSpPr>
        <dsp:cNvPr id="0" name=""/>
        <dsp:cNvSpPr/>
      </dsp:nvSpPr>
      <dsp:spPr>
        <a:xfrm>
          <a:off x="0" y="3038603"/>
          <a:ext cx="9772112"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9772112" cy="997337"/>
      </dsp:txXfrm>
    </dsp:sp>
    <dsp:sp modelId="{2E5CD891-C432-4E2B-A761-305777F0E99D}">
      <dsp:nvSpPr>
        <dsp:cNvPr id="0" name=""/>
        <dsp:cNvSpPr/>
      </dsp:nvSpPr>
      <dsp:spPr>
        <a:xfrm rot="10800000">
          <a:off x="0" y="1519658"/>
          <a:ext cx="9772112"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CL" sz="2000" b="0" i="0" kern="1200" dirty="0">
              <a:solidFill>
                <a:schemeClr val="tx1"/>
              </a:solidFill>
              <a:latin typeface="Arial" panose="020B0604020202020204" pitchFamily="34" charset="0"/>
              <a:cs typeface="Arial" panose="020B0604020202020204" pitchFamily="34" charset="0"/>
            </a:rPr>
            <a:t>Por condena a pena aflictiva</a:t>
          </a:r>
          <a:endParaRPr lang="es-CL" sz="2000" kern="1200" dirty="0">
            <a:solidFill>
              <a:schemeClr val="tx1"/>
            </a:solidFill>
            <a:latin typeface="Arial" panose="020B0604020202020204" pitchFamily="34" charset="0"/>
            <a:cs typeface="Arial" panose="020B0604020202020204" pitchFamily="34" charset="0"/>
          </a:endParaRPr>
        </a:p>
      </dsp:txBody>
      <dsp:txXfrm rot="10800000">
        <a:off x="0" y="1519658"/>
        <a:ext cx="9772112" cy="996685"/>
      </dsp:txXfrm>
    </dsp:sp>
    <dsp:sp modelId="{131A4109-E883-45D3-A7DD-5017CAE24AC7}">
      <dsp:nvSpPr>
        <dsp:cNvPr id="0" name=""/>
        <dsp:cNvSpPr/>
      </dsp:nvSpPr>
      <dsp:spPr>
        <a:xfrm rot="10800000">
          <a:off x="0" y="713"/>
          <a:ext cx="9772112"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pérdida de la nacionalidad chilena</a:t>
          </a:r>
          <a:endParaRPr lang="es-MX" sz="2000" kern="1200" dirty="0">
            <a:solidFill>
              <a:schemeClr val="tx1"/>
            </a:solidFill>
            <a:latin typeface="Arial" panose="020B0604020202020204" pitchFamily="34" charset="0"/>
            <a:cs typeface="Arial" panose="020B0604020202020204" pitchFamily="34" charset="0"/>
          </a:endParaRPr>
        </a:p>
      </dsp:txBody>
      <dsp:txXfrm rot="10800000">
        <a:off x="0" y="713"/>
        <a:ext cx="9772112" cy="996685"/>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94228-DC75-4F43-81DC-B9CFEC4A8BE7}">
      <dsp:nvSpPr>
        <dsp:cNvPr id="0" name=""/>
        <dsp:cNvSpPr/>
      </dsp:nvSpPr>
      <dsp:spPr>
        <a:xfrm>
          <a:off x="0" y="3038603"/>
          <a:ext cx="8626841"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8626841" cy="997337"/>
      </dsp:txXfrm>
    </dsp:sp>
    <dsp:sp modelId="{E37ECA22-581F-45B8-84EC-91EEB03C50CF}">
      <dsp:nvSpPr>
        <dsp:cNvPr id="0" name=""/>
        <dsp:cNvSpPr/>
      </dsp:nvSpPr>
      <dsp:spPr>
        <a:xfrm rot="10800000">
          <a:off x="0" y="1519658"/>
          <a:ext cx="8626841"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2400" b="0" i="0" kern="120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kern="1200" dirty="0">
            <a:solidFill>
              <a:schemeClr val="tx1"/>
            </a:solidFill>
            <a:latin typeface="Arial" panose="020B0604020202020204" pitchFamily="34" charset="0"/>
            <a:cs typeface="Arial" panose="020B0604020202020204" pitchFamily="34" charset="0"/>
          </a:endParaRPr>
        </a:p>
      </dsp:txBody>
      <dsp:txXfrm rot="10800000">
        <a:off x="0" y="1519658"/>
        <a:ext cx="8626841" cy="996685"/>
      </dsp:txXfrm>
    </dsp:sp>
    <dsp:sp modelId="{296C532A-2BAE-46D7-82D5-4DC6B3F7354D}">
      <dsp:nvSpPr>
        <dsp:cNvPr id="0" name=""/>
        <dsp:cNvSpPr/>
      </dsp:nvSpPr>
      <dsp:spPr>
        <a:xfrm rot="10800000">
          <a:off x="0" y="0"/>
          <a:ext cx="8626841"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Interdicción por demencia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8626841" cy="99668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10-03-2025</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7210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6550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83677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8089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157765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57731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66477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92570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01061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6250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232531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9800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09-03-2025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70ADE9DC-54C7-0E4A-C9F2-E914C2D40773}"/>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6989898"/>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Layout" Target="../diagrams/layout1.xml"/><Relationship Id="rId7" Type="http://schemas.openxmlformats.org/officeDocument/2006/relationships/image" Target="../media/image9.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6.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4.jpe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terial%20de%20apoyo/LEY-20285_20-AGO-2008.pdf"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28.png"/><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29.jpeg"/><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7.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42.jpeg"/><Relationship Id="rId2" Type="http://schemas.openxmlformats.org/officeDocument/2006/relationships/diagramData" Target="../diagrams/data28.xml"/><Relationship Id="rId1" Type="http://schemas.openxmlformats.org/officeDocument/2006/relationships/slideLayout" Target="../slideLayouts/slideLayout7.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9.xml"/><Relationship Id="rId7" Type="http://schemas.openxmlformats.org/officeDocument/2006/relationships/image" Target="../media/image43.jpeg"/><Relationship Id="rId2" Type="http://schemas.openxmlformats.org/officeDocument/2006/relationships/diagramData" Target="../diagrams/data29.xml"/><Relationship Id="rId1" Type="http://schemas.openxmlformats.org/officeDocument/2006/relationships/slideLayout" Target="../slideLayouts/slideLayout7.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30.xml"/><Relationship Id="rId7" Type="http://schemas.openxmlformats.org/officeDocument/2006/relationships/image" Target="../media/image43.jpeg"/><Relationship Id="rId2" Type="http://schemas.openxmlformats.org/officeDocument/2006/relationships/diagramData" Target="../diagrams/data30.xml"/><Relationship Id="rId1" Type="http://schemas.openxmlformats.org/officeDocument/2006/relationships/slideLayout" Target="../slideLayouts/slideLayout7.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37.png"/><Relationship Id="rId4" Type="http://schemas.openxmlformats.org/officeDocument/2006/relationships/image" Target="../media/image36.png"/></Relationships>
</file>

<file path=ppt/slides/_rels/slide5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1.xml"/><Relationship Id="rId7" Type="http://schemas.openxmlformats.org/officeDocument/2006/relationships/image" Target="../media/image48.jpeg"/><Relationship Id="rId2" Type="http://schemas.openxmlformats.org/officeDocument/2006/relationships/diagramData" Target="../diagrams/data31.xml"/><Relationship Id="rId1" Type="http://schemas.openxmlformats.org/officeDocument/2006/relationships/slideLayout" Target="../slideLayouts/slideLayout7.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5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60.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6586" cy="140196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118417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a:t>
            </a:r>
            <a:r>
              <a:rPr lang="es-MX" sz="3200" b="1" i="1" dirty="0">
                <a:latin typeface="Arial" panose="020B0604020202020204" pitchFamily="34" charset="0"/>
                <a:cs typeface="Arial" panose="020B0604020202020204" pitchFamily="34" charset="0"/>
              </a:rPr>
              <a:t>“DERECHO” </a:t>
            </a:r>
            <a:r>
              <a:rPr lang="es-MX" sz="3200" b="1" dirty="0">
                <a:latin typeface="Arial" panose="020B0604020202020204" pitchFamily="34" charset="0"/>
                <a:cs typeface="Arial" panose="020B0604020202020204" pitchFamily="34" charset="0"/>
              </a:rPr>
              <a:t>(2025)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0" y="6427253"/>
            <a:ext cx="2244436" cy="461665"/>
          </a:xfrm>
          <a:prstGeom prst="rect">
            <a:avLst/>
          </a:prstGeom>
          <a:noFill/>
          <a:ln>
            <a:solidFill>
              <a:schemeClr val="tx1"/>
            </a:solidFill>
          </a:ln>
        </p:spPr>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Profesor: </a:t>
            </a:r>
            <a:r>
              <a:rPr lang="es-MX" sz="1200" dirty="0">
                <a:solidFill>
                  <a:schemeClr val="bg1"/>
                </a:solidFill>
                <a:latin typeface="Arial" panose="020B0604020202020204" pitchFamily="34" charset="0"/>
                <a:cs typeface="Arial" panose="020B0604020202020204" pitchFamily="34" charset="0"/>
              </a:rPr>
              <a:t>Diego Silva Arenas.</a:t>
            </a:r>
          </a:p>
          <a:p>
            <a:r>
              <a:rPr lang="es-MX" sz="1200" b="1" dirty="0">
                <a:solidFill>
                  <a:schemeClr val="bg1"/>
                </a:solidFill>
                <a:latin typeface="Arial" panose="020B0604020202020204" pitchFamily="34" charset="0"/>
                <a:cs typeface="Arial" panose="020B0604020202020204" pitchFamily="34" charset="0"/>
              </a:rPr>
              <a:t>Fecha:  3 </a:t>
            </a:r>
            <a:r>
              <a:rPr lang="es-MX" sz="1200" dirty="0">
                <a:solidFill>
                  <a:schemeClr val="bg1"/>
                </a:solidFill>
                <a:latin typeface="Arial" panose="020B0604020202020204" pitchFamily="34" charset="0"/>
                <a:cs typeface="Arial" panose="020B0604020202020204" pitchFamily="34" charset="0"/>
              </a:rPr>
              <a:t>de marzo 2025.</a:t>
            </a:r>
            <a:endParaRPr lang="es-CL" sz="1200" dirty="0">
              <a:solidFill>
                <a:schemeClr val="bg1"/>
              </a:solidFill>
              <a:latin typeface="Arial" panose="020B0604020202020204" pitchFamily="34" charset="0"/>
              <a:cs typeface="Arial" panose="020B0604020202020204" pitchFamily="34" charset="0"/>
            </a:endParaRPr>
          </a:p>
        </p:txBody>
      </p:sp>
      <p:pic>
        <p:nvPicPr>
          <p:cNvPr id="1028" name="Picture 4" descr="Organización |">
            <a:extLst>
              <a:ext uri="{FF2B5EF4-FFF2-40B4-BE49-F238E27FC236}">
                <a16:creationId xmlns:a16="http://schemas.microsoft.com/office/drawing/2014/main" id="{6AB4D6C2-798E-719A-B1CB-571F6AA83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13925"/>
            <a:ext cx="12192000" cy="354083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Fiscalización Policía Marítima Directemar - PortalPortuario">
            <a:extLst>
              <a:ext uri="{FF2B5EF4-FFF2-40B4-BE49-F238E27FC236}">
                <a16:creationId xmlns:a16="http://schemas.microsoft.com/office/drawing/2014/main" id="{3C4281BB-09E6-2D0A-F188-A48CFED991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45820" y="2813072"/>
            <a:ext cx="1346180" cy="151644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IRECTEMAR: Nuestra contribución al desarrollo |">
            <a:extLst>
              <a:ext uri="{FF2B5EF4-FFF2-40B4-BE49-F238E27FC236}">
                <a16:creationId xmlns:a16="http://schemas.microsoft.com/office/drawing/2014/main" id="{5A4DD040-1D3E-6D2C-BCCD-3AB966527D7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45820" y="4331511"/>
            <a:ext cx="1346180" cy="100963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Escuela Naval &quot;Arturo Prat&quot;">
            <a:extLst>
              <a:ext uri="{FF2B5EF4-FFF2-40B4-BE49-F238E27FC236}">
                <a16:creationId xmlns:a16="http://schemas.microsoft.com/office/drawing/2014/main" id="{EEE95A5E-A3DA-5CC4-E9CB-8CD06CA9A5F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45822" y="5343138"/>
            <a:ext cx="1346176" cy="100962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ArtStation - PIOCHA LITORAL (STL)">
            <a:extLst>
              <a:ext uri="{FF2B5EF4-FFF2-40B4-BE49-F238E27FC236}">
                <a16:creationId xmlns:a16="http://schemas.microsoft.com/office/drawing/2014/main" id="{B1F8EEF4-21B1-548A-39B1-531B6F79062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63969" y="0"/>
            <a:ext cx="1339765" cy="82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910853" y="464024"/>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PROCESO DE FORMACIÓN DE LA LEY</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702577074"/>
              </p:ext>
            </p:extLst>
          </p:nvPr>
        </p:nvGraphicFramePr>
        <p:xfrm>
          <a:off x="0" y="1126805"/>
          <a:ext cx="1187375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ongreso Nacional realiza cuenta pública y destaca trabajo telemático y  proyectos en medio de la crisis « Diario y Radio Universidad Chile">
            <a:extLst>
              <a:ext uri="{FF2B5EF4-FFF2-40B4-BE49-F238E27FC236}">
                <a16:creationId xmlns:a16="http://schemas.microsoft.com/office/drawing/2014/main" id="{815682EE-2B55-AD63-F186-E321D88558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490" y="4952520"/>
            <a:ext cx="2489470" cy="1325562"/>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n 9">
            <a:extLst>
              <a:ext uri="{FF2B5EF4-FFF2-40B4-BE49-F238E27FC236}">
                <a16:creationId xmlns:a16="http://schemas.microsoft.com/office/drawing/2014/main" id="{51BBFA1F-F64F-10B2-1E59-7BEC44FFA5AB}"/>
              </a:ext>
            </a:extLst>
          </p:cNvPr>
          <p:cNvPicPr>
            <a:picLocks noChangeAspect="1"/>
          </p:cNvPicPr>
          <p:nvPr/>
        </p:nvPicPr>
        <p:blipFill rotWithShape="1">
          <a:blip r:embed="rId8"/>
          <a:srcRect l="11194" t="33239" r="31624" b="20332"/>
          <a:stretch/>
        </p:blipFill>
        <p:spPr>
          <a:xfrm>
            <a:off x="9288252" y="4952520"/>
            <a:ext cx="2903748" cy="1325563"/>
          </a:xfrm>
          <a:prstGeom prst="rect">
            <a:avLst/>
          </a:prstGeom>
        </p:spPr>
      </p:pic>
    </p:spTree>
    <p:extLst>
      <p:ext uri="{BB962C8B-B14F-4D97-AF65-F5344CB8AC3E}">
        <p14:creationId xmlns:p14="http://schemas.microsoft.com/office/powerpoint/2010/main" val="251208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76B91E98-0CAB-4BE7-9240-543784B6EFB1}"/>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875AB4D1-5FAE-4BE3-AAC1-E41E356AFAC7}"/>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graphicEl>
                                              <a:dgm id="{72AAEA3F-20E9-4257-A5E4-375C279C5DA1}"/>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graphicEl>
                                              <a:dgm id="{D359F86D-2BA2-4D0A-98A8-801584B5149C}"/>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graphicEl>
                                              <a:dgm id="{FA324B68-5443-4F70-A81E-E6E51B8E963A}"/>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0EFF25C7-63F6-464B-9126-1584BF8A42A8}"/>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graphicEl>
                                              <a:dgm id="{E8A778EC-7462-4F90-8097-923DC2344C82}"/>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graphicEl>
                                              <a:dgm id="{BCE9FDE3-3E9D-413C-9922-42AB7BC19A6B}"/>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graphicEl>
                                              <a:dgm id="{1DD4C963-EA07-4047-9B25-B3CC4A25E2AE}"/>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graphicEl>
                                              <a:dgm id="{21FBA788-0771-4FF2-AC07-BE14EADCF4ED}"/>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graphicEl>
                                              <a:dgm id="{5190484F-0338-4B8F-B3BC-3AA70A381B2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7"/>
          <p:cNvSpPr txBox="1">
            <a:spLocks/>
          </p:cNvSpPr>
          <p:nvPr/>
        </p:nvSpPr>
        <p:spPr>
          <a:xfrm>
            <a:off x="65314" y="896142"/>
            <a:ext cx="10515600" cy="6311581"/>
          </a:xfrm>
          <a:prstGeom prst="rect">
            <a:avLst/>
          </a:prstGeom>
        </p:spPr>
        <p:txBody>
          <a:bodyPr>
            <a:normAutofit fontScale="550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3800" dirty="0">
                <a:latin typeface="Arial" panose="020B0604020202020204" pitchFamily="34" charset="0"/>
                <a:cs typeface="Arial" panose="020B0604020202020204" pitchFamily="34" charset="0"/>
              </a:rPr>
              <a:t>Una ley puede tener su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Existen materias que son de iniciativa exclusiva del Pdte. de la República.  (división administrativa o política).</a:t>
            </a:r>
          </a:p>
          <a:p>
            <a:pPr marL="457200" indent="-457200" algn="just">
              <a:buFont typeface="+mj-lt"/>
              <a:buAutoNum type="arabicPeriod"/>
            </a:pPr>
            <a:r>
              <a:rPr lang="es-MX" altLang="es-ES" sz="3800" dirty="0">
                <a:solidFill>
                  <a:schemeClr val="tx1"/>
                </a:solidFill>
                <a:latin typeface="Arial" panose="020B0604020202020204" pitchFamily="34" charset="0"/>
                <a:cs typeface="Arial" panose="020B0604020202020204" pitchFamily="34" charset="0"/>
              </a:rPr>
              <a:t>La cámara de </a:t>
            </a:r>
            <a:r>
              <a:rPr lang="es-MX" altLang="es-ES" sz="3800" dirty="0">
                <a:solidFill>
                  <a:srgbClr val="FF0000"/>
                </a:solidFill>
                <a:latin typeface="Arial" panose="020B0604020202020204" pitchFamily="34" charset="0"/>
                <a:cs typeface="Arial" panose="020B0604020202020204" pitchFamily="34" charset="0"/>
              </a:rPr>
              <a:t>ORIGEN </a:t>
            </a:r>
            <a:r>
              <a:rPr lang="es-MX" altLang="es-ES" sz="3800" dirty="0">
                <a:latin typeface="Arial" panose="020B0604020202020204" pitchFamily="34" charset="0"/>
                <a:cs typeface="Arial" panose="020B0604020202020204" pitchFamily="34" charset="0"/>
              </a:rPr>
              <a:t>puede:</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a:t>
            </a:r>
            <a:r>
              <a:rPr lang="es-MX" altLang="es-ES" sz="3800" b="1" dirty="0">
                <a:latin typeface="Arial" panose="020B0604020202020204" pitchFamily="34" charset="0"/>
                <a:cs typeface="Arial" panose="020B0604020202020204" pitchFamily="34" charset="0"/>
              </a:rPr>
              <a:t>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a:t>
            </a:r>
            <a:r>
              <a:rPr lang="es-MX" altLang="es-ES" sz="3800" b="1" dirty="0">
                <a:latin typeface="Arial" panose="020B0604020202020204" pitchFamily="34" charset="0"/>
                <a:cs typeface="Arial" panose="020B0604020202020204" pitchFamily="34" charset="0"/>
              </a:rPr>
              <a:t>Aprobar:</a:t>
            </a:r>
            <a:r>
              <a:rPr lang="es-MX" altLang="es-ES" sz="3800" dirty="0">
                <a:latin typeface="Arial" panose="020B0604020202020204" pitchFamily="34" charset="0"/>
                <a:cs typeface="Arial" panose="020B0604020202020204" pitchFamily="34" charset="0"/>
              </a:rPr>
              <a:t> pasa a la Cámara revisora. </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3.     </a:t>
            </a:r>
            <a:r>
              <a:rPr lang="es-MX" altLang="es-ES" sz="3800" dirty="0">
                <a:solidFill>
                  <a:schemeClr val="tx1"/>
                </a:solidFill>
                <a:latin typeface="Arial" panose="020B0604020202020204" pitchFamily="34" charset="0"/>
                <a:cs typeface="Arial" panose="020B0604020202020204" pitchFamily="34" charset="0"/>
              </a:rPr>
              <a:t>La cámara </a:t>
            </a:r>
            <a:r>
              <a:rPr lang="es-MX" altLang="es-ES" sz="3800" dirty="0">
                <a:solidFill>
                  <a:srgbClr val="FF0000"/>
                </a:solidFill>
                <a:latin typeface="Arial" panose="020B0604020202020204" pitchFamily="34" charset="0"/>
                <a:cs typeface="Arial" panose="020B0604020202020204" pitchFamily="34" charset="0"/>
              </a:rPr>
              <a:t>REVISORA </a:t>
            </a:r>
            <a:r>
              <a:rPr lang="es-MX" altLang="es-ES" sz="3800" dirty="0">
                <a:latin typeface="Arial" panose="020B0604020202020204" pitchFamily="34" charset="0"/>
                <a:cs typeface="Arial" panose="020B0604020202020204" pitchFamily="34" charset="0"/>
              </a:rPr>
              <a:t>puede: </a:t>
            </a:r>
            <a:endParaRPr lang="es-MX" sz="3800" dirty="0">
              <a:latin typeface="Arial" panose="020B0604020202020204" pitchFamily="34" charset="0"/>
              <a:cs typeface="Arial" panose="020B0604020202020204" pitchFamily="34" charset="0"/>
            </a:endParaRP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Desechar el proyecto en su totalidad.</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Enmendar el proyecto.</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Aprobar el proyecto. </a:t>
            </a:r>
          </a:p>
          <a:p>
            <a:pPr marL="0" indent="0">
              <a:buFont typeface="Calibri" panose="020F0502020204030204" pitchFamily="34" charset="0"/>
              <a:buNone/>
            </a:pPr>
            <a:r>
              <a:rPr lang="es-MX" sz="3800" dirty="0">
                <a:latin typeface="Arial" panose="020B0604020202020204" pitchFamily="34" charset="0"/>
                <a:cs typeface="Arial" panose="020B0604020202020204" pitchFamily="34" charset="0"/>
              </a:rPr>
              <a:t>4.    Existen países con iniciativa popular de ley. </a:t>
            </a:r>
            <a:r>
              <a:rPr lang="es-MX" sz="3800" dirty="0">
                <a:latin typeface="Arial" panose="020B0604020202020204" pitchFamily="34" charset="0"/>
                <a:cs typeface="Arial" panose="020B0604020202020204" pitchFamily="34" charset="0"/>
                <a:hlinkClick r:id="rId2" action="ppaction://hlinksldjump"/>
              </a:rPr>
              <a:t>Artículo 87.3 </a:t>
            </a:r>
            <a:r>
              <a:rPr lang="es-MX" sz="3800" dirty="0">
                <a:latin typeface="Arial" panose="020B0604020202020204" pitchFamily="34" charset="0"/>
                <a:cs typeface="Arial" panose="020B0604020202020204" pitchFamily="34" charset="0"/>
              </a:rPr>
              <a:t>Constitución Española.</a:t>
            </a: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r>
              <a:rPr lang="es-MX" dirty="0">
                <a:latin typeface="Arial" panose="020B0604020202020204" pitchFamily="34" charset="0"/>
                <a:cs typeface="Arial" panose="020B0604020202020204" pitchFamily="34" charset="0"/>
              </a:rPr>
              <a:t> </a:t>
            </a:r>
          </a:p>
          <a:p>
            <a:pPr marL="514350" indent="-514350">
              <a:buFont typeface="+mj-lt"/>
              <a:buAutoNum type="arabicPeriod"/>
            </a:pPr>
            <a:endParaRPr lang="es-MX" dirty="0"/>
          </a:p>
          <a:p>
            <a:pPr marL="514350" indent="-514350">
              <a:buFont typeface="+mj-lt"/>
              <a:buAutoNum type="arabicPeriod"/>
            </a:pPr>
            <a:endParaRPr lang="es-MX" dirty="0"/>
          </a:p>
          <a:p>
            <a:endParaRPr lang="es-MX" dirty="0"/>
          </a:p>
        </p:txBody>
      </p:sp>
      <p:sp>
        <p:nvSpPr>
          <p:cNvPr id="3" name="Título 6"/>
          <p:cNvSpPr txBox="1">
            <a:spLocks/>
          </p:cNvSpPr>
          <p:nvPr/>
        </p:nvSpPr>
        <p:spPr>
          <a:xfrm>
            <a:off x="838200" y="287091"/>
            <a:ext cx="10515600" cy="880849"/>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INICIATIVA</a:t>
            </a:r>
            <a:endParaRPr lang="en-US" sz="3200"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B5E6CF1E-F489-9BB0-E11C-F2FCD1D82A48}"/>
              </a:ext>
            </a:extLst>
          </p:cNvPr>
          <p:cNvPicPr>
            <a:picLocks noChangeAspect="1"/>
          </p:cNvPicPr>
          <p:nvPr/>
        </p:nvPicPr>
        <p:blipFill rotWithShape="1">
          <a:blip r:embed="rId3"/>
          <a:srcRect l="22614" t="26049" r="23977" b="26302"/>
          <a:stretch/>
        </p:blipFill>
        <p:spPr>
          <a:xfrm>
            <a:off x="10303329" y="5378625"/>
            <a:ext cx="1823357" cy="914592"/>
          </a:xfrm>
          <a:prstGeom prst="rect">
            <a:avLst/>
          </a:prstGeom>
        </p:spPr>
      </p:pic>
    </p:spTree>
    <p:extLst>
      <p:ext uri="{BB962C8B-B14F-4D97-AF65-F5344CB8AC3E}">
        <p14:creationId xmlns:p14="http://schemas.microsoft.com/office/powerpoint/2010/main" val="2539270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7"/>
          <p:cNvSpPr txBox="1">
            <a:spLocks/>
          </p:cNvSpPr>
          <p:nvPr/>
        </p:nvSpPr>
        <p:spPr>
          <a:xfrm>
            <a:off x="689213" y="777130"/>
            <a:ext cx="10515600" cy="5329756"/>
          </a:xfrm>
          <a:prstGeom prst="rect">
            <a:avLst/>
          </a:prstGeom>
        </p:spPr>
        <p:txBody>
          <a:bodyP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200" dirty="0">
                <a:latin typeface="Arial" panose="020B0604020202020204" pitchFamily="34" charset="0"/>
                <a:cs typeface="Arial" panose="020B0604020202020204" pitchFamily="34" charset="0"/>
              </a:rPr>
              <a:t>Actos al interior de la cámara (sala y comisiones), que tienen como finalidad analizar el proyecto de ley que se ha presentado, para que los parlamentarios puedan dar sus razones para estar a favor o en contra de un proyecto de ley.</a:t>
            </a:r>
          </a:p>
          <a:p>
            <a:pPr marL="457200" indent="-457200" algn="just">
              <a:buFont typeface="+mj-lt"/>
              <a:buAutoNum type="arabicPeriod"/>
            </a:pPr>
            <a:r>
              <a:rPr lang="es-MX" sz="2200" u="sng" dirty="0">
                <a:latin typeface="Arial" panose="020B0604020202020204" pitchFamily="34" charset="0"/>
                <a:cs typeface="Arial" panose="020B0604020202020204" pitchFamily="34" charset="0"/>
              </a:rPr>
              <a:t>Discusión general: </a:t>
            </a:r>
            <a:r>
              <a:rPr lang="es-MX" sz="2200" dirty="0">
                <a:latin typeface="Arial" panose="020B0604020202020204" pitchFamily="34" charset="0"/>
                <a:cs typeface="Arial" panose="020B0604020202020204" pitchFamily="34" charset="0"/>
              </a:rPr>
              <a:t>Solo las ideas matrices del proyecto contenidas en mensaje o moción). Su objeto es admitirlo o rechazarlo en su </a:t>
            </a:r>
            <a:r>
              <a:rPr lang="es-MX" sz="2200" dirty="0">
                <a:solidFill>
                  <a:srgbClr val="FF0000"/>
                </a:solidFill>
                <a:latin typeface="Arial" panose="020B0604020202020204" pitchFamily="34" charset="0"/>
                <a:cs typeface="Arial" panose="020B0604020202020204" pitchFamily="34" charset="0"/>
              </a:rPr>
              <a:t>totalidad.</a:t>
            </a:r>
          </a:p>
          <a:p>
            <a:pPr marL="457200" indent="-457200" algn="just">
              <a:buFont typeface="+mj-lt"/>
              <a:buAutoNum type="arabicPeriod"/>
            </a:pPr>
            <a:r>
              <a:rPr lang="es-MX" sz="2200" u="sng" dirty="0">
                <a:latin typeface="Arial" panose="020B0604020202020204" pitchFamily="34" charset="0"/>
                <a:cs typeface="Arial" panose="020B0604020202020204" pitchFamily="34" charset="0"/>
              </a:rPr>
              <a:t>Discusión particular: </a:t>
            </a:r>
            <a:r>
              <a:rPr lang="es-MX" sz="2200" dirty="0">
                <a:latin typeface="Arial" panose="020B0604020202020204" pitchFamily="34" charset="0"/>
                <a:cs typeface="Arial" panose="020B0604020202020204" pitchFamily="34" charset="0"/>
              </a:rPr>
              <a:t>Se analiza el proyecto detalladamente (todos los artículos)</a:t>
            </a:r>
          </a:p>
          <a:p>
            <a:pPr marL="457200" indent="-457200" algn="just">
              <a:buFont typeface="+mj-lt"/>
              <a:buAutoNum type="arabicPeriod"/>
            </a:pPr>
            <a:r>
              <a:rPr lang="es-MX" sz="2200" dirty="0">
                <a:latin typeface="Arial" panose="020B0604020202020204" pitchFamily="34" charset="0"/>
                <a:cs typeface="Arial" panose="020B0604020202020204" pitchFamily="34" charset="0"/>
              </a:rPr>
              <a:t>Los parlamentarios pueden presentar indicaciones al proyecto de ley, siendo solo acogidas aquellas que tengan relación directa con las ideas matrices del proyecto.</a:t>
            </a:r>
          </a:p>
          <a:p>
            <a:pPr marL="457200" indent="-457200" algn="just">
              <a:buFont typeface="+mj-lt"/>
              <a:buAutoNum type="arabicPeriod"/>
            </a:pPr>
            <a:r>
              <a:rPr lang="es-MX" sz="2200" dirty="0">
                <a:latin typeface="Arial" panose="020B0604020202020204" pitchFamily="34" charset="0"/>
                <a:cs typeface="Arial" panose="020B0604020202020204" pitchFamily="34" charset="0"/>
              </a:rPr>
              <a:t>No se acogerán indicaciones contrarias a la Constitución, ni que importen nuevos gastos con cargo a los fondos del Estado. </a:t>
            </a: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endParaRPr lang="es-MX" dirty="0"/>
          </a:p>
          <a:p>
            <a:endParaRPr lang="es-MX" dirty="0"/>
          </a:p>
        </p:txBody>
      </p:sp>
      <p:sp>
        <p:nvSpPr>
          <p:cNvPr id="3" name="Título 6"/>
          <p:cNvSpPr txBox="1">
            <a:spLocks/>
          </p:cNvSpPr>
          <p:nvPr/>
        </p:nvSpPr>
        <p:spPr>
          <a:xfrm>
            <a:off x="917813" y="559558"/>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a:latin typeface="Arial" panose="020B0604020202020204" pitchFamily="34" charset="0"/>
                <a:cs typeface="Arial" panose="020B0604020202020204" pitchFamily="34" charset="0"/>
              </a:rPr>
              <a:t>DISCUSIÓN</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4495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54AECF4-3A21-D079-948E-E727A0C6041C}"/>
              </a:ext>
            </a:extLst>
          </p:cNvPr>
          <p:cNvPicPr>
            <a:picLocks noChangeAspect="1"/>
          </p:cNvPicPr>
          <p:nvPr/>
        </p:nvPicPr>
        <p:blipFill rotWithShape="1">
          <a:blip r:embed="rId2"/>
          <a:srcRect l="38750" t="25847" r="30341" b="5368"/>
          <a:stretch/>
        </p:blipFill>
        <p:spPr>
          <a:xfrm>
            <a:off x="110837" y="173716"/>
            <a:ext cx="4668981" cy="5841754"/>
          </a:xfrm>
          <a:prstGeom prst="rect">
            <a:avLst/>
          </a:prstGeom>
          <a:ln>
            <a:solidFill>
              <a:schemeClr val="tx1"/>
            </a:solidFill>
          </a:ln>
        </p:spPr>
      </p:pic>
      <p:pic>
        <p:nvPicPr>
          <p:cNvPr id="5" name="Imagen 4">
            <a:extLst>
              <a:ext uri="{FF2B5EF4-FFF2-40B4-BE49-F238E27FC236}">
                <a16:creationId xmlns:a16="http://schemas.microsoft.com/office/drawing/2014/main" id="{F451D2C8-2554-C6E4-A6A6-D27459B6BE0C}"/>
              </a:ext>
            </a:extLst>
          </p:cNvPr>
          <p:cNvPicPr>
            <a:picLocks noChangeAspect="1"/>
          </p:cNvPicPr>
          <p:nvPr/>
        </p:nvPicPr>
        <p:blipFill rotWithShape="1">
          <a:blip r:embed="rId3"/>
          <a:srcRect l="24090" t="39389" r="28750" b="27464"/>
          <a:stretch/>
        </p:blipFill>
        <p:spPr>
          <a:xfrm>
            <a:off x="5056684" y="3239531"/>
            <a:ext cx="7024479" cy="2775939"/>
          </a:xfrm>
          <a:prstGeom prst="rect">
            <a:avLst/>
          </a:prstGeom>
          <a:ln>
            <a:solidFill>
              <a:schemeClr val="tx1"/>
            </a:solidFill>
          </a:ln>
        </p:spPr>
      </p:pic>
      <p:sp>
        <p:nvSpPr>
          <p:cNvPr id="6" name="CuadroTexto 5">
            <a:extLst>
              <a:ext uri="{FF2B5EF4-FFF2-40B4-BE49-F238E27FC236}">
                <a16:creationId xmlns:a16="http://schemas.microsoft.com/office/drawing/2014/main" id="{6BBCFBC8-B978-467B-6DE1-F8A80CEFC0D5}"/>
              </a:ext>
            </a:extLst>
          </p:cNvPr>
          <p:cNvSpPr txBox="1"/>
          <p:nvPr/>
        </p:nvSpPr>
        <p:spPr>
          <a:xfrm>
            <a:off x="4987636" y="1507547"/>
            <a:ext cx="6885709"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INTEGRANTES COMISIÓN DEFENSA CÁMARA DE DIPUTADOS Y SENADO</a:t>
            </a:r>
            <a:endParaRPr lang="es-CL"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44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DE07CB-E004-9981-0F40-DAC1B7F7F999}"/>
              </a:ext>
            </a:extLst>
          </p:cNvPr>
          <p:cNvSpPr txBox="1"/>
          <p:nvPr/>
        </p:nvSpPr>
        <p:spPr>
          <a:xfrm>
            <a:off x="831272" y="113084"/>
            <a:ext cx="3865419" cy="523220"/>
          </a:xfrm>
          <a:prstGeom prst="rect">
            <a:avLst/>
          </a:prstGeom>
          <a:noFill/>
        </p:spPr>
        <p:txBody>
          <a:bodyPr wrap="square" rtlCol="0">
            <a:spAutoFit/>
          </a:bodyPr>
          <a:lstStyle/>
          <a:p>
            <a:r>
              <a:rPr lang="es-MX" sz="2800" dirty="0">
                <a:latin typeface="Arial" panose="020B0604020202020204" pitchFamily="34" charset="0"/>
                <a:cs typeface="Arial" panose="020B0604020202020204" pitchFamily="34" charset="0"/>
              </a:rPr>
              <a:t>SABÍAS QUE…</a:t>
            </a:r>
            <a:endParaRPr lang="es-CL" sz="2800" dirty="0">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3C11A3F0-745D-B89B-3CBD-BD718873B46F}"/>
              </a:ext>
            </a:extLst>
          </p:cNvPr>
          <p:cNvGraphicFramePr/>
          <p:nvPr>
            <p:extLst>
              <p:ext uri="{D42A27DB-BD31-4B8C-83A1-F6EECF244321}">
                <p14:modId xmlns:p14="http://schemas.microsoft.com/office/powerpoint/2010/main" val="541974062"/>
              </p:ext>
            </p:extLst>
          </p:nvPr>
        </p:nvGraphicFramePr>
        <p:xfrm>
          <a:off x="831272" y="880388"/>
          <a:ext cx="9930247" cy="50463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8" name="Picture 4" descr="Bandera españa est. 60x90">
            <a:extLst>
              <a:ext uri="{FF2B5EF4-FFF2-40B4-BE49-F238E27FC236}">
                <a16:creationId xmlns:a16="http://schemas.microsoft.com/office/drawing/2014/main" id="{2D0F6BB5-A925-A393-F4F2-3CDD5F44DF0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835" t="14573" r="1" b="13307"/>
          <a:stretch/>
        </p:blipFill>
        <p:spPr bwMode="auto">
          <a:xfrm>
            <a:off x="1730828" y="4174794"/>
            <a:ext cx="1182030" cy="787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32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49A7DDF-1B9F-481C-4C2F-46722BDFE1A2}"/>
              </a:ext>
            </a:extLst>
          </p:cNvPr>
          <p:cNvGraphicFramePr/>
          <p:nvPr/>
        </p:nvGraphicFramePr>
        <p:xfrm>
          <a:off x="484909" y="85997"/>
          <a:ext cx="11471564" cy="5749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23CC133D-E488-E410-1219-A8D218AB9DD3}"/>
              </a:ext>
            </a:extLst>
          </p:cNvPr>
          <p:cNvSpPr txBox="1"/>
          <p:nvPr/>
        </p:nvSpPr>
        <p:spPr>
          <a:xfrm>
            <a:off x="2342483" y="5918043"/>
            <a:ext cx="7507034"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¿Cuantos diputados y senadores hay en Chile?</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322175AD-2C48-48D6-72FA-28C0B843AA4B}"/>
              </a:ext>
            </a:extLst>
          </p:cNvPr>
          <p:cNvSpPr txBox="1"/>
          <p:nvPr/>
        </p:nvSpPr>
        <p:spPr>
          <a:xfrm>
            <a:off x="3845626" y="6379175"/>
            <a:ext cx="4750130"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155 diputados  y 50 senadores</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54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5BB7299A-A73A-5F13-AB9B-A059BE49E120}"/>
              </a:ext>
            </a:extLst>
          </p:cNvPr>
          <p:cNvGraphicFramePr/>
          <p:nvPr>
            <p:extLst>
              <p:ext uri="{D42A27DB-BD31-4B8C-83A1-F6EECF244321}">
                <p14:modId xmlns:p14="http://schemas.microsoft.com/office/powerpoint/2010/main" val="3590519217"/>
              </p:ext>
            </p:extLst>
          </p:nvPr>
        </p:nvGraphicFramePr>
        <p:xfrm>
          <a:off x="905741" y="318249"/>
          <a:ext cx="11258550" cy="5857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a:extLst>
              <a:ext uri="{FF2B5EF4-FFF2-40B4-BE49-F238E27FC236}">
                <a16:creationId xmlns:a16="http://schemas.microsoft.com/office/drawing/2014/main" id="{5EF8787B-E71C-0620-0F84-887054BE4383}"/>
              </a:ext>
            </a:extLst>
          </p:cNvPr>
          <p:cNvSpPr txBox="1"/>
          <p:nvPr/>
        </p:nvSpPr>
        <p:spPr>
          <a:xfrm>
            <a:off x="9568295" y="1965225"/>
            <a:ext cx="1717964" cy="830997"/>
          </a:xfrm>
          <a:prstGeom prst="rect">
            <a:avLst/>
          </a:prstGeom>
          <a:noFill/>
          <a:ln>
            <a:solidFill>
              <a:schemeClr val="tx1"/>
            </a:solidFill>
          </a:ln>
        </p:spPr>
        <p:txBody>
          <a:bodyPr wrap="square" rtlCol="0">
            <a:spAutoFit/>
          </a:bodyPr>
          <a:lstStyle/>
          <a:p>
            <a:pPr algn="ctr"/>
            <a:r>
              <a:rPr lang="es-MX" sz="1200" dirty="0">
                <a:latin typeface="Arial" panose="020B0604020202020204" pitchFamily="34" charset="0"/>
                <a:cs typeface="Arial" panose="020B0604020202020204" pitchFamily="34" charset="0"/>
              </a:rPr>
              <a:t>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vuelve a la comisión (2do informe) para su discusión en particular</a:t>
            </a:r>
            <a:endParaRPr lang="es-CL" sz="1200" dirty="0">
              <a:latin typeface="Arial" panose="020B0604020202020204" pitchFamily="34" charset="0"/>
              <a:cs typeface="Arial" panose="020B0604020202020204" pitchFamily="34" charset="0"/>
            </a:endParaRPr>
          </a:p>
        </p:txBody>
      </p:sp>
      <p:sp>
        <p:nvSpPr>
          <p:cNvPr id="7" name="Flecha: a la derecha 6">
            <a:extLst>
              <a:ext uri="{FF2B5EF4-FFF2-40B4-BE49-F238E27FC236}">
                <a16:creationId xmlns:a16="http://schemas.microsoft.com/office/drawing/2014/main" id="{2FE2C755-0781-C4CF-8345-0D573FEDFC61}"/>
              </a:ext>
            </a:extLst>
          </p:cNvPr>
          <p:cNvSpPr/>
          <p:nvPr/>
        </p:nvSpPr>
        <p:spPr>
          <a:xfrm rot="19631228">
            <a:off x="7812468" y="2762207"/>
            <a:ext cx="1744672" cy="444264"/>
          </a:xfrm>
          <a:prstGeom prst="rightArrow">
            <a:avLst/>
          </a:prstGeom>
          <a:solidFill>
            <a:srgbClr val="009ED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de flecha 8">
            <a:extLst>
              <a:ext uri="{FF2B5EF4-FFF2-40B4-BE49-F238E27FC236}">
                <a16:creationId xmlns:a16="http://schemas.microsoft.com/office/drawing/2014/main" id="{D2B81C21-9D19-E9A4-2266-9A81625C51D0}"/>
              </a:ext>
            </a:extLst>
          </p:cNvPr>
          <p:cNvCxnSpPr>
            <a:cxnSpLocks/>
            <a:stCxn id="6" idx="2"/>
          </p:cNvCxnSpPr>
          <p:nvPr/>
        </p:nvCxnSpPr>
        <p:spPr>
          <a:xfrm flipH="1">
            <a:off x="9568295" y="2796222"/>
            <a:ext cx="858982" cy="2149851"/>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sp>
        <p:nvSpPr>
          <p:cNvPr id="16" name="CuadroTexto 15">
            <a:extLst>
              <a:ext uri="{FF2B5EF4-FFF2-40B4-BE49-F238E27FC236}">
                <a16:creationId xmlns:a16="http://schemas.microsoft.com/office/drawing/2014/main" id="{C20199F8-F67D-5C7D-BC12-6B32348CE660}"/>
              </a:ext>
            </a:extLst>
          </p:cNvPr>
          <p:cNvSpPr txBox="1"/>
          <p:nvPr/>
        </p:nvSpPr>
        <p:spPr>
          <a:xfrm rot="16200000">
            <a:off x="-2402982" y="2918648"/>
            <a:ext cx="6155781"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PROCESO DE FORMACIÓN DE LA LEY</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9409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5BB7299A-A73A-5F13-AB9B-A059BE49E120}"/>
              </a:ext>
            </a:extLst>
          </p:cNvPr>
          <p:cNvGraphicFramePr/>
          <p:nvPr/>
        </p:nvGraphicFramePr>
        <p:xfrm>
          <a:off x="1134340" y="132069"/>
          <a:ext cx="11915775" cy="6243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a:extLst>
              <a:ext uri="{FF2B5EF4-FFF2-40B4-BE49-F238E27FC236}">
                <a16:creationId xmlns:a16="http://schemas.microsoft.com/office/drawing/2014/main" id="{DB1B43ED-BA4A-837D-AF1C-F0762A42E0B2}"/>
              </a:ext>
            </a:extLst>
          </p:cNvPr>
          <p:cNvSpPr txBox="1"/>
          <p:nvPr/>
        </p:nvSpPr>
        <p:spPr>
          <a:xfrm rot="16200000">
            <a:off x="-2174383" y="2847058"/>
            <a:ext cx="6155781"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PROCESO DE FORMACIÓN DE LA LEY</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4878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C2ECADD-6E31-D864-B666-DA030C5805A8}"/>
              </a:ext>
            </a:extLst>
          </p:cNvPr>
          <p:cNvGraphicFramePr/>
          <p:nvPr/>
        </p:nvGraphicFramePr>
        <p:xfrm>
          <a:off x="157017" y="95535"/>
          <a:ext cx="11877965"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9446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solidFill>
                  <a:schemeClr val="tx1"/>
                </a:solidFill>
                <a:latin typeface="Arial" panose="020B0604020202020204" pitchFamily="34" charset="0"/>
                <a:cs typeface="Arial" panose="020B0604020202020204" pitchFamily="34" charset="0"/>
              </a:rPr>
              <a:t>SANCIÓN Y VETO PRESIDENCIAL</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9"/>
          <p:cNvSpPr txBox="1">
            <a:spLocks/>
          </p:cNvSpPr>
          <p:nvPr/>
        </p:nvSpPr>
        <p:spPr>
          <a:xfrm>
            <a:off x="616064" y="1011981"/>
            <a:ext cx="11020832" cy="4777878"/>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es-MX" sz="2400" u="sng" dirty="0">
                <a:solidFill>
                  <a:schemeClr val="tx1"/>
                </a:solidFill>
                <a:latin typeface="Arial" panose="020B0604020202020204" pitchFamily="34" charset="0"/>
                <a:cs typeface="Arial" panose="020B0604020202020204" pitchFamily="34" charset="0"/>
              </a:rPr>
              <a:t>SANCIÓN: </a:t>
            </a:r>
          </a:p>
          <a:p>
            <a:pPr marL="182563" indent="0" algn="just">
              <a:buFont typeface="Calibri" panose="020F0502020204030204" pitchFamily="34" charset="0"/>
              <a:buNone/>
            </a:pPr>
            <a:r>
              <a:rPr lang="es-MX" sz="2400" dirty="0">
                <a:solidFill>
                  <a:schemeClr val="tx1"/>
                </a:solidFill>
                <a:latin typeface="Arial" panose="020B0604020202020204" pitchFamily="34" charset="0"/>
                <a:cs typeface="Arial" panose="020B0604020202020204" pitchFamily="34" charset="0"/>
              </a:rPr>
              <a:t>Acto por medio del cual el Presidente de la República aprueba el proyecto de ley aprobado por la cámara y el Senado. Puede ser expresa o tácita.</a:t>
            </a:r>
          </a:p>
          <a:p>
            <a:pPr algn="just">
              <a:buFont typeface="Wingdings" panose="05000000000000000000" pitchFamily="2" charset="2"/>
              <a:buChar char="§"/>
            </a:pPr>
            <a:r>
              <a:rPr lang="es-MX" sz="2400" u="sng" dirty="0">
                <a:solidFill>
                  <a:schemeClr val="tx1"/>
                </a:solidFill>
                <a:latin typeface="Arial" panose="020B0604020202020204" pitchFamily="34" charset="0"/>
                <a:cs typeface="Arial" panose="020B0604020202020204" pitchFamily="34" charset="0"/>
              </a:rPr>
              <a:t>VETO PRESIDENCIAL: </a:t>
            </a:r>
          </a:p>
          <a:p>
            <a:pPr marL="266700" indent="0" algn="just">
              <a:buFont typeface="Calibri" panose="020F0502020204030204" pitchFamily="34" charset="0"/>
              <a:buNone/>
            </a:pPr>
            <a:r>
              <a:rPr lang="es-MX" sz="2400" dirty="0">
                <a:solidFill>
                  <a:schemeClr val="tx1"/>
                </a:solidFill>
                <a:latin typeface="Arial" panose="020B0604020202020204" pitchFamily="34" charset="0"/>
                <a:cs typeface="Arial" panose="020B0604020202020204" pitchFamily="34" charset="0"/>
              </a:rPr>
              <a:t>Acto por medio del cual el Presidente de la República desaprueba el proyecto de ley y lo devuelve a la cámara de origen con observaciones. 2 opciones:</a:t>
            </a:r>
          </a:p>
          <a:p>
            <a:pPr marL="7239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Cámara y Senado aprueban observaciones, se dicta del Decreto </a:t>
            </a:r>
            <a:r>
              <a:rPr lang="es-MX" sz="2400" dirty="0" err="1">
                <a:solidFill>
                  <a:schemeClr val="tx1"/>
                </a:solidFill>
                <a:latin typeface="Arial" panose="020B0604020202020204" pitchFamily="34" charset="0"/>
                <a:cs typeface="Arial" panose="020B0604020202020204" pitchFamily="34" charset="0"/>
              </a:rPr>
              <a:t>Promulgatorio</a:t>
            </a:r>
            <a:r>
              <a:rPr lang="es-MX" sz="2400" dirty="0">
                <a:solidFill>
                  <a:schemeClr val="tx1"/>
                </a:solidFill>
                <a:latin typeface="Arial" panose="020B0604020202020204" pitchFamily="34" charset="0"/>
                <a:cs typeface="Arial" panose="020B0604020202020204" pitchFamily="34" charset="0"/>
              </a:rPr>
              <a:t>.</a:t>
            </a:r>
          </a:p>
          <a:p>
            <a:pPr marL="7239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Cámara y Senado desaprueban las observaciones, pueden insistir en la totalidad o parte del proyecto aprobado (quorum: 2/3 miembros presentes).</a:t>
            </a:r>
          </a:p>
          <a:p>
            <a:pPr marL="723900" indent="-457200">
              <a:buFont typeface="+mj-lt"/>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8822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4.- </a:t>
            </a:r>
            <a:r>
              <a:rPr lang="es-MX" sz="3200" dirty="0">
                <a:solidFill>
                  <a:schemeClr val="tx1"/>
                </a:solidFill>
                <a:latin typeface="Arial" panose="020B0604020202020204" pitchFamily="34" charset="0"/>
                <a:cs typeface="Arial" panose="020B0604020202020204" pitchFamily="34" charset="0"/>
              </a:rPr>
              <a:t>PROMULGACIÓN</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7"/>
          <p:cNvSpPr txBox="1">
            <a:spLocks/>
          </p:cNvSpPr>
          <p:nvPr/>
        </p:nvSpPr>
        <p:spPr>
          <a:xfrm>
            <a:off x="2016517" y="826705"/>
            <a:ext cx="10058400" cy="4023360"/>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Acto que realiza el Pdte. de la República, cuya finalidad es dotar a la ley de fuerza obligatoria y ordenar su cumplimiento.</a:t>
            </a:r>
          </a:p>
          <a:p>
            <a:pPr marL="457200" indent="-457200" algn="just">
              <a:buFont typeface="+mj-lt"/>
              <a:buAutoNum type="arabicPeriod"/>
            </a:pPr>
            <a:endParaRPr lang="es-MX"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Se expresa a través de un Decreto </a:t>
            </a:r>
            <a:r>
              <a:rPr lang="es-MX" dirty="0" err="1">
                <a:solidFill>
                  <a:schemeClr val="tx1"/>
                </a:solidFill>
                <a:latin typeface="Arial" panose="020B0604020202020204" pitchFamily="34" charset="0"/>
                <a:cs typeface="Arial" panose="020B0604020202020204" pitchFamily="34" charset="0"/>
              </a:rPr>
              <a:t>Promulgatorio</a:t>
            </a:r>
            <a:r>
              <a:rPr lang="es-MX" dirty="0">
                <a:solidFill>
                  <a:schemeClr val="tx1"/>
                </a:solidFill>
                <a:latin typeface="Arial" panose="020B0604020202020204" pitchFamily="34" charset="0"/>
                <a:cs typeface="Arial" panose="020B0604020202020204" pitchFamily="34" charset="0"/>
              </a:rPr>
              <a:t>, que debe ser dictado dentro de los </a:t>
            </a:r>
            <a:r>
              <a:rPr lang="es-MX" dirty="0">
                <a:solidFill>
                  <a:srgbClr val="FF0000"/>
                </a:solidFill>
                <a:latin typeface="Arial" panose="020B0604020202020204" pitchFamily="34" charset="0"/>
                <a:cs typeface="Arial" panose="020B0604020202020204" pitchFamily="34" charset="0"/>
              </a:rPr>
              <a:t>10 días </a:t>
            </a:r>
            <a:r>
              <a:rPr lang="es-MX" dirty="0">
                <a:solidFill>
                  <a:schemeClr val="tx1"/>
                </a:solidFill>
                <a:latin typeface="Arial" panose="020B0604020202020204" pitchFamily="34" charset="0"/>
                <a:cs typeface="Arial" panose="020B0604020202020204" pitchFamily="34" charset="0"/>
              </a:rPr>
              <a:t>siguientes a su sanción.</a:t>
            </a:r>
          </a:p>
          <a:p>
            <a:pPr marL="457200" indent="-457200" algn="just">
              <a:buFont typeface="+mj-lt"/>
              <a:buAutoNum type="arabicPeriod"/>
            </a:pPr>
            <a:endParaRPr lang="es-MX"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El Decreto deberá ir a trámite de toma de razón por parte de la C.G.R.</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p>
          <a:p>
            <a:endParaRPr lang="es-MX" dirty="0"/>
          </a:p>
          <a:p>
            <a:pPr marL="0" indent="0">
              <a:buFont typeface="Calibri" panose="020F0502020204030204" pitchFamily="34" charset="0"/>
              <a:buNone/>
            </a:pPr>
            <a:endParaRPr lang="es-MX" dirty="0"/>
          </a:p>
        </p:txBody>
      </p:sp>
      <p:pic>
        <p:nvPicPr>
          <p:cNvPr id="1028" name="Picture 4">
            <a:extLst>
              <a:ext uri="{FF2B5EF4-FFF2-40B4-BE49-F238E27FC236}">
                <a16:creationId xmlns:a16="http://schemas.microsoft.com/office/drawing/2014/main" id="{0A6F8A8E-D62C-BD74-7351-C015D3C25D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83" y="286603"/>
            <a:ext cx="1838474" cy="1454489"/>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14461908-EDAD-3CEC-126B-9DB4F473ADDB}"/>
              </a:ext>
            </a:extLst>
          </p:cNvPr>
          <p:cNvSpPr txBox="1"/>
          <p:nvPr/>
        </p:nvSpPr>
        <p:spPr>
          <a:xfrm>
            <a:off x="591589" y="3758706"/>
            <a:ext cx="11069782" cy="2308324"/>
          </a:xfrm>
          <a:prstGeom prst="rect">
            <a:avLst/>
          </a:prstGeom>
          <a:noFill/>
        </p:spPr>
        <p:txBody>
          <a:bodyPr wrap="square">
            <a:spAutoFit/>
          </a:bodyPr>
          <a:lstStyle/>
          <a:p>
            <a:pPr algn="ctr"/>
            <a:r>
              <a:rPr lang="es-MX" sz="1600" b="1" i="0" dirty="0">
                <a:solidFill>
                  <a:srgbClr val="000000"/>
                </a:solidFill>
                <a:effectLst/>
                <a:highlight>
                  <a:srgbClr val="FFFFFF"/>
                </a:highlight>
                <a:latin typeface="Arial" panose="020B0604020202020204" pitchFamily="34" charset="0"/>
                <a:cs typeface="Arial" panose="020B0604020202020204" pitchFamily="34" charset="0"/>
              </a:rPr>
              <a:t>Art. 6º CC. </a:t>
            </a:r>
          </a:p>
          <a:p>
            <a:pPr algn="ctr"/>
            <a:r>
              <a:rPr lang="es-MX" sz="1600" b="0" i="1" dirty="0">
                <a:solidFill>
                  <a:srgbClr val="000000"/>
                </a:solidFill>
                <a:effectLst/>
                <a:highlight>
                  <a:srgbClr val="FFFFFF"/>
                </a:highlight>
                <a:latin typeface="Arial" panose="020B0604020202020204" pitchFamily="34" charset="0"/>
                <a:cs typeface="Arial" panose="020B0604020202020204" pitchFamily="34" charset="0"/>
              </a:rPr>
              <a:t>“La ley no obliga sino una vez promulgada en conformidad a la Constitución Política del Estado y publicada de acuerdo con los preceptos que siguen.</a:t>
            </a:r>
          </a:p>
          <a:p>
            <a:pPr algn="ctr"/>
            <a:r>
              <a:rPr lang="es-MX" sz="1600" b="0" i="1" dirty="0">
                <a:solidFill>
                  <a:srgbClr val="000000"/>
                </a:solidFill>
                <a:effectLst/>
                <a:highlight>
                  <a:srgbClr val="FFFFFF"/>
                </a:highlight>
                <a:latin typeface="Arial" panose="020B0604020202020204" pitchFamily="34" charset="0"/>
                <a:cs typeface="Arial" panose="020B0604020202020204" pitchFamily="34" charset="0"/>
              </a:rPr>
              <a:t>El decreto supremo </a:t>
            </a:r>
            <a:r>
              <a:rPr lang="es-MX" sz="1600" b="0" i="1" dirty="0" err="1">
                <a:solidFill>
                  <a:srgbClr val="000000"/>
                </a:solidFill>
                <a:effectLst/>
                <a:highlight>
                  <a:srgbClr val="FFFFFF"/>
                </a:highlight>
                <a:latin typeface="Arial" panose="020B0604020202020204" pitchFamily="34" charset="0"/>
                <a:cs typeface="Arial" panose="020B0604020202020204" pitchFamily="34" charset="0"/>
              </a:rPr>
              <a:t>promulgatorio</a:t>
            </a:r>
            <a:r>
              <a:rPr lang="es-MX" sz="1600" b="0" i="1" dirty="0">
                <a:solidFill>
                  <a:srgbClr val="000000"/>
                </a:solidFill>
                <a:effectLst/>
                <a:highlight>
                  <a:srgbClr val="FFFFFF"/>
                </a:highlight>
                <a:latin typeface="Arial" panose="020B0604020202020204" pitchFamily="34" charset="0"/>
                <a:cs typeface="Arial" panose="020B0604020202020204" pitchFamily="34" charset="0"/>
              </a:rPr>
              <a:t> de una ley iniciada en una moción deberá contener, a continuación del nombre de aquella, el de los diputados o senadores autores de la referida iniciativa</a:t>
            </a:r>
            <a:r>
              <a:rPr lang="es-MX" sz="1600" i="1" dirty="0">
                <a:solidFill>
                  <a:srgbClr val="000000"/>
                </a:solidFill>
                <a:highlight>
                  <a:srgbClr val="FFFFFF"/>
                </a:highlight>
                <a:latin typeface="Arial" panose="020B0604020202020204" pitchFamily="34" charset="0"/>
                <a:cs typeface="Arial" panose="020B0604020202020204" pitchFamily="34" charset="0"/>
              </a:rPr>
              <a:t>”</a:t>
            </a:r>
            <a:r>
              <a:rPr lang="es-MX" sz="1600" b="0" i="1" dirty="0">
                <a:solidFill>
                  <a:srgbClr val="000000"/>
                </a:solidFill>
                <a:effectLst/>
                <a:highlight>
                  <a:srgbClr val="FFFFFF"/>
                </a:highlight>
                <a:latin typeface="Arial" panose="020B0604020202020204" pitchFamily="34" charset="0"/>
                <a:cs typeface="Arial" panose="020B0604020202020204" pitchFamily="34" charset="0"/>
              </a:rPr>
              <a:t>.</a:t>
            </a:r>
          </a:p>
          <a:p>
            <a:pPr algn="ctr"/>
            <a:r>
              <a:rPr lang="es-MX" sz="1600" b="1" dirty="0">
                <a:latin typeface="Arial" panose="020B0604020202020204" pitchFamily="34" charset="0"/>
                <a:cs typeface="Arial" panose="020B0604020202020204" pitchFamily="34" charset="0"/>
              </a:rPr>
              <a:t>Art. 7 CC</a:t>
            </a:r>
          </a:p>
          <a:p>
            <a:pPr algn="ctr"/>
            <a:r>
              <a:rPr lang="es-MX" sz="1600" b="0" i="0" dirty="0">
                <a:solidFill>
                  <a:srgbClr val="000000"/>
                </a:solidFill>
                <a:effectLst/>
                <a:latin typeface="Arial" panose="020B0604020202020204" pitchFamily="34" charset="0"/>
                <a:cs typeface="Arial" panose="020B0604020202020204" pitchFamily="34" charset="0"/>
              </a:rPr>
              <a:t>Art. 7º. “La publicación de la ley se hará mediante su inserción en el Diario Oficial, y desde la fecha de éste se entenderá conocida de todos y será obligatoria”.</a:t>
            </a:r>
            <a:br>
              <a:rPr lang="es-MX" sz="1600" i="1" dirty="0">
                <a:latin typeface="Arial" panose="020B0604020202020204" pitchFamily="34" charset="0"/>
                <a:cs typeface="Arial" panose="020B0604020202020204" pitchFamily="34" charset="0"/>
              </a:rPr>
            </a:br>
            <a:endParaRPr lang="es-CL" sz="16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373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5.- </a:t>
            </a:r>
            <a:r>
              <a:rPr lang="es-MX" sz="3200" dirty="0">
                <a:solidFill>
                  <a:schemeClr val="tx1"/>
                </a:solidFill>
                <a:latin typeface="Arial" panose="020B0604020202020204" pitchFamily="34" charset="0"/>
                <a:cs typeface="Arial" panose="020B0604020202020204" pitchFamily="34" charset="0"/>
              </a:rPr>
              <a:t>PUBLICACIÓN </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7"/>
          <p:cNvSpPr txBox="1">
            <a:spLocks/>
          </p:cNvSpPr>
          <p:nvPr/>
        </p:nvSpPr>
        <p:spPr>
          <a:xfrm>
            <a:off x="960803" y="1381710"/>
            <a:ext cx="10058400" cy="4023360"/>
          </a:xfrm>
          <a:prstGeom prst="rect">
            <a:avLst/>
          </a:prstGeom>
        </p:spPr>
        <p:txBody>
          <a:bodyPr>
            <a:normAutofit fontScale="850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Última fase del proceso de formación de la ley.</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Se informa el contenido de la ley.</a:t>
            </a:r>
          </a:p>
          <a:p>
            <a:pPr marL="0" indent="0" algn="just">
              <a:buNone/>
            </a:pPr>
            <a:endParaRPr lang="es-MX" sz="2400"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Se hace mediante la inserción del texto completo de la ley en el D.O.</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La RG es que la fecha de la ley es la de la publicación.</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A veces las leyes establecen una fecha de entrada en vigencia que es distinta a la fecha de su publicación. Ejemplo: </a:t>
            </a:r>
            <a:r>
              <a:rPr lang="es-MX" sz="2400" dirty="0">
                <a:solidFill>
                  <a:schemeClr val="tx1"/>
                </a:solidFill>
                <a:latin typeface="Arial" panose="020B0604020202020204" pitchFamily="34" charset="0"/>
                <a:cs typeface="Arial" panose="020B0604020202020204" pitchFamily="34" charset="0"/>
                <a:hlinkClick r:id="rId2" action="ppaction://hlinkfile"/>
              </a:rPr>
              <a:t>Ley </a:t>
            </a:r>
            <a:r>
              <a:rPr lang="es-MX" sz="2400" dirty="0" err="1">
                <a:solidFill>
                  <a:schemeClr val="tx1"/>
                </a:solidFill>
                <a:latin typeface="Arial" panose="020B0604020202020204" pitchFamily="34" charset="0"/>
                <a:cs typeface="Arial" panose="020B0604020202020204" pitchFamily="34" charset="0"/>
                <a:hlinkClick r:id="rId2" action="ppaction://hlinkfile"/>
              </a:rPr>
              <a:t>N°</a:t>
            </a:r>
            <a:r>
              <a:rPr lang="es-MX" sz="2400" dirty="0">
                <a:solidFill>
                  <a:schemeClr val="tx1"/>
                </a:solidFill>
                <a:latin typeface="Arial" panose="020B0604020202020204" pitchFamily="34" charset="0"/>
                <a:cs typeface="Arial" panose="020B0604020202020204" pitchFamily="34" charset="0"/>
                <a:hlinkClick r:id="rId2" action="ppaction://hlinkfile"/>
              </a:rPr>
              <a:t> 20.285</a:t>
            </a:r>
            <a:r>
              <a:rPr lang="es-MX" sz="2400" dirty="0">
                <a:solidFill>
                  <a:schemeClr val="tx1"/>
                </a:solidFill>
                <a:latin typeface="Arial" panose="020B0604020202020204" pitchFamily="34" charset="0"/>
                <a:cs typeface="Arial" panose="020B0604020202020204" pitchFamily="34" charset="0"/>
              </a:rPr>
              <a:t>, ( Leer artículo transitorio). </a:t>
            </a:r>
          </a:p>
          <a:p>
            <a:pPr marL="457200" indent="-457200" algn="just">
              <a:buFont typeface="+mj-lt"/>
              <a:buAutoNum type="arabicPeriod"/>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solidFill>
                <a:schemeClr val="tx1"/>
              </a:solidFill>
            </a:endParaRPr>
          </a:p>
          <a:p>
            <a:endParaRPr lang="es-MX" dirty="0"/>
          </a:p>
          <a:p>
            <a:pPr marL="0" indent="0">
              <a:buFont typeface="Calibri" panose="020F0502020204030204" pitchFamily="34" charset="0"/>
              <a:buNone/>
            </a:pPr>
            <a:endParaRPr lang="es-MX" dirty="0"/>
          </a:p>
        </p:txBody>
      </p:sp>
      <p:pic>
        <p:nvPicPr>
          <p:cNvPr id="7" name="Imagen 6">
            <a:extLst>
              <a:ext uri="{FF2B5EF4-FFF2-40B4-BE49-F238E27FC236}">
                <a16:creationId xmlns:a16="http://schemas.microsoft.com/office/drawing/2014/main" id="{F4767145-52B6-529C-4DA4-6658A5D5A461}"/>
              </a:ext>
            </a:extLst>
          </p:cNvPr>
          <p:cNvPicPr>
            <a:picLocks noChangeAspect="1"/>
          </p:cNvPicPr>
          <p:nvPr/>
        </p:nvPicPr>
        <p:blipFill rotWithShape="1">
          <a:blip r:embed="rId3"/>
          <a:srcRect l="73523" t="38176" r="4091" b="32315"/>
          <a:stretch/>
        </p:blipFill>
        <p:spPr>
          <a:xfrm>
            <a:off x="8868208" y="215909"/>
            <a:ext cx="3146063" cy="2331601"/>
          </a:xfrm>
          <a:prstGeom prst="rect">
            <a:avLst/>
          </a:prstGeom>
          <a:ln w="25400">
            <a:solidFill>
              <a:schemeClr val="tx1"/>
            </a:solidFill>
          </a:ln>
        </p:spPr>
      </p:pic>
    </p:spTree>
    <p:extLst>
      <p:ext uri="{BB962C8B-B14F-4D97-AF65-F5344CB8AC3E}">
        <p14:creationId xmlns:p14="http://schemas.microsoft.com/office/powerpoint/2010/main" val="2981317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a 8"/>
          <p:cNvGraphicFramePr/>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52781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078383699"/>
              </p:ext>
            </p:extLst>
          </p:nvPr>
        </p:nvGraphicFramePr>
        <p:xfrm>
          <a:off x="0" y="0"/>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1363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043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54842" y="218364"/>
          <a:ext cx="11386782" cy="5964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965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4"/>
          <p:cNvSpPr txBox="1">
            <a:spLocks/>
          </p:cNvSpPr>
          <p:nvPr/>
        </p:nvSpPr>
        <p:spPr>
          <a:xfrm>
            <a:off x="2153133" y="543081"/>
            <a:ext cx="9025213" cy="101833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Algunos artículos que se refieren a la costumbre </a:t>
            </a:r>
            <a:br>
              <a:rPr lang="es-MX" sz="3200" dirty="0">
                <a:latin typeface="Arial" panose="020B0604020202020204" pitchFamily="34" charset="0"/>
                <a:cs typeface="Arial" panose="020B0604020202020204" pitchFamily="34" charset="0"/>
              </a:rPr>
            </a:br>
            <a:r>
              <a:rPr lang="es-MX" sz="2000" dirty="0">
                <a:solidFill>
                  <a:schemeClr val="tx1"/>
                </a:solidFill>
                <a:latin typeface="Arial" panose="020B0604020202020204" pitchFamily="34" charset="0"/>
                <a:cs typeface="Arial" panose="020B0604020202020204" pitchFamily="34" charset="0"/>
              </a:rPr>
              <a:t>(Código Civil y Código de Comercio)</a:t>
            </a:r>
            <a:endParaRPr lang="en-US" sz="2000" dirty="0">
              <a:solidFill>
                <a:schemeClr val="tx1"/>
              </a:solidFill>
              <a:latin typeface="Arial" panose="020B0604020202020204" pitchFamily="34" charset="0"/>
              <a:cs typeface="Arial" panose="020B0604020202020204" pitchFamily="34" charset="0"/>
            </a:endParaRPr>
          </a:p>
        </p:txBody>
      </p:sp>
      <p:pic>
        <p:nvPicPr>
          <p:cNvPr id="3"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381" y="2004209"/>
            <a:ext cx="1140440" cy="18817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381" y="4290158"/>
            <a:ext cx="981669" cy="1323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402080" y="2004209"/>
            <a:ext cx="10527322" cy="707886"/>
          </a:xfrm>
          <a:prstGeom prst="rect">
            <a:avLst/>
          </a:prstGeom>
          <a:solidFill>
            <a:schemeClr val="bg1"/>
          </a:solidFill>
          <a:ln>
            <a:solidFill>
              <a:schemeClr val="accent1"/>
            </a:solidFill>
          </a:ln>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6" name="Rectángulo 5"/>
          <p:cNvSpPr/>
          <p:nvPr/>
        </p:nvSpPr>
        <p:spPr>
          <a:xfrm>
            <a:off x="1402080" y="2870260"/>
            <a:ext cx="10527323" cy="1015663"/>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4328721"/>
            <a:ext cx="10527322" cy="1323439"/>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a:t>
            </a:r>
            <a:r>
              <a:rPr lang="es-MX" sz="2000" u="sng" dirty="0">
                <a:solidFill>
                  <a:srgbClr val="000000"/>
                </a:solidFill>
                <a:latin typeface="Arial" panose="020B0604020202020204" pitchFamily="34" charset="0"/>
                <a:cs typeface="Arial" panose="020B0604020202020204" pitchFamily="34" charset="0"/>
              </a:rPr>
              <a:t>reiterados </a:t>
            </a:r>
            <a:r>
              <a:rPr lang="es-MX" sz="2000" dirty="0">
                <a:solidFill>
                  <a:srgbClr val="000000"/>
                </a:solidFill>
                <a:latin typeface="Arial" panose="020B0604020202020204" pitchFamily="34" charset="0"/>
                <a:cs typeface="Arial" panose="020B0604020202020204" pitchFamily="34" charset="0"/>
              </a:rPr>
              <a:t>por un </a:t>
            </a:r>
            <a:r>
              <a:rPr lang="es-MX" sz="2000" u="sng" dirty="0">
                <a:solidFill>
                  <a:srgbClr val="000000"/>
                </a:solidFill>
                <a:latin typeface="Arial" panose="020B0604020202020204" pitchFamily="34" charset="0"/>
                <a:cs typeface="Arial" panose="020B0604020202020204" pitchFamily="34" charset="0"/>
              </a:rPr>
              <a:t>largo espacio de tiempo</a:t>
            </a:r>
            <a:r>
              <a:rPr lang="es-MX" sz="2000" dirty="0">
                <a:solidFill>
                  <a:srgbClr val="000000"/>
                </a:solidFill>
                <a:latin typeface="Arial" panose="020B0604020202020204" pitchFamily="34" charset="0"/>
                <a:cs typeface="Arial" panose="020B0604020202020204" pitchFamily="34" charset="0"/>
              </a:rPr>
              <a:t>, que se apreciará prudencialmente por los juzgados de comercio.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2376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964727" y="19442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6997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uadroTexto 11"/>
          <p:cNvSpPr txBox="1"/>
          <p:nvPr/>
        </p:nvSpPr>
        <p:spPr>
          <a:xfrm>
            <a:off x="3306371" y="545912"/>
            <a:ext cx="5773003" cy="769441"/>
          </a:xfrm>
          <a:prstGeom prst="rect">
            <a:avLst/>
          </a:prstGeom>
          <a:noFill/>
        </p:spPr>
        <p:txBody>
          <a:bodyPr wrap="square" rtlCol="0">
            <a:spAutoFit/>
          </a:bodyPr>
          <a:lstStyle/>
          <a:p>
            <a:pPr algn="ctr"/>
            <a:r>
              <a:rPr lang="es-MX" sz="4400" dirty="0">
                <a:latin typeface="Arial" panose="020B0604020202020204" pitchFamily="34" charset="0"/>
                <a:cs typeface="Arial" panose="020B0604020202020204" pitchFamily="34" charset="0"/>
              </a:rPr>
              <a:t>ACTOS JURÍDICOS </a:t>
            </a:r>
            <a:endParaRPr lang="en-US" sz="4400" dirty="0">
              <a:latin typeface="Arial" panose="020B0604020202020204" pitchFamily="34" charset="0"/>
              <a:cs typeface="Arial" panose="020B0604020202020204" pitchFamily="34" charset="0"/>
            </a:endParaRPr>
          </a:p>
        </p:txBody>
      </p:sp>
      <p:pic>
        <p:nvPicPr>
          <p:cNvPr id="13" name="Picture 2" descr="Los Actos Jurídicos Conexos Inscribi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3693" y="1810972"/>
            <a:ext cx="3418361" cy="3418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743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1540679" y="259308"/>
          <a:ext cx="9664132" cy="5892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7856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63715497"/>
              </p:ext>
            </p:extLst>
          </p:nvPr>
        </p:nvGraphicFramePr>
        <p:xfrm>
          <a:off x="0" y="2936"/>
          <a:ext cx="12192000" cy="5999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F659C549-73DD-A260-6A12-4CB9C4540642}"/>
              </a:ext>
            </a:extLst>
          </p:cNvPr>
          <p:cNvSpPr txBox="1"/>
          <p:nvPr/>
        </p:nvSpPr>
        <p:spPr>
          <a:xfrm>
            <a:off x="195943" y="5355773"/>
            <a:ext cx="10156372" cy="646331"/>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Requisitos de existencia: Sin ellas el acto no se forma.</a:t>
            </a:r>
          </a:p>
          <a:p>
            <a:r>
              <a:rPr lang="es-MX" dirty="0">
                <a:latin typeface="Arial" panose="020B0604020202020204" pitchFamily="34" charset="0"/>
                <a:cs typeface="Arial" panose="020B0604020202020204" pitchFamily="34" charset="0"/>
              </a:rPr>
              <a:t>Requisitos de validez:  El acto nace, pero viciado sujeto a declararse nulo</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1940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N°1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Reconocimiento de un hijo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14261" y="4564011"/>
            <a:ext cx="1446283"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pic>
        <p:nvPicPr>
          <p:cNvPr id="4"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61" y="4933343"/>
            <a:ext cx="1446283" cy="123202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ector angular 5"/>
          <p:cNvCxnSpPr/>
          <p:nvPr/>
        </p:nvCxnSpPr>
        <p:spPr>
          <a:xfrm flipV="1">
            <a:off x="1660544" y="2674961"/>
            <a:ext cx="8152196" cy="3324769"/>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 name="CuadroTexto 6"/>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pic>
        <p:nvPicPr>
          <p:cNvPr id="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a:latin typeface="Arial" panose="020B0604020202020204" pitchFamily="34" charset="0"/>
                <a:cs typeface="Arial" panose="020B0604020202020204" pitchFamily="34" charset="0"/>
              </a:rPr>
              <a:t>Extrajudicial.</a:t>
            </a:r>
          </a:p>
        </p:txBody>
      </p:sp>
      <p:sp>
        <p:nvSpPr>
          <p:cNvPr id="11" name="CuadroTexto 10"/>
          <p:cNvSpPr txBox="1"/>
          <p:nvPr/>
        </p:nvSpPr>
        <p:spPr>
          <a:xfrm>
            <a:off x="937402" y="2028630"/>
            <a:ext cx="3835021" cy="646331"/>
          </a:xfrm>
          <a:prstGeom prst="rect">
            <a:avLst/>
          </a:prstGeom>
          <a:noFill/>
        </p:spPr>
        <p:txBody>
          <a:bodyPr wrap="square" rtlCol="0">
            <a:spAutoFit/>
          </a:bodyPr>
          <a:lstStyle/>
          <a:p>
            <a:pPr algn="ctr"/>
            <a:r>
              <a:rPr lang="es-MX" dirty="0"/>
              <a:t>Solo existe la voluntad del padre, quien reconoce a su hijo</a:t>
            </a:r>
          </a:p>
        </p:txBody>
      </p:sp>
    </p:spTree>
    <p:extLst>
      <p:ext uri="{BB962C8B-B14F-4D97-AF65-F5344CB8AC3E}">
        <p14:creationId xmlns:p14="http://schemas.microsoft.com/office/powerpoint/2010/main" val="882059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N°2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Testamento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11" name="CuadroTexto 10"/>
          <p:cNvSpPr txBox="1"/>
          <p:nvPr/>
        </p:nvSpPr>
        <p:spPr>
          <a:xfrm>
            <a:off x="12183157" y="8142827"/>
            <a:ext cx="3835021" cy="646331"/>
          </a:xfrm>
          <a:prstGeom prst="rect">
            <a:avLst/>
          </a:prstGeom>
          <a:noFill/>
        </p:spPr>
        <p:txBody>
          <a:bodyPr wrap="square" rtlCol="0">
            <a:spAutoFit/>
          </a:bodyPr>
          <a:lstStyle/>
          <a:p>
            <a:pPr algn="ctr"/>
            <a:r>
              <a:rPr lang="es-MX" dirty="0"/>
              <a:t>Solo existe la voluntad del padre, quien  efectúa el testamento </a:t>
            </a:r>
          </a:p>
        </p:txBody>
      </p:sp>
      <p:pic>
        <p:nvPicPr>
          <p:cNvPr id="5" name="Imagen 4"/>
          <p:cNvPicPr>
            <a:picLocks noChangeAspect="1"/>
          </p:cNvPicPr>
          <p:nvPr/>
        </p:nvPicPr>
        <p:blipFill rotWithShape="1">
          <a:blip r:embed="rId2"/>
          <a:srcRect l="32124" t="36394" r="45171" b="10337"/>
          <a:stretch/>
        </p:blipFill>
        <p:spPr>
          <a:xfrm>
            <a:off x="4786897" y="2435124"/>
            <a:ext cx="2048252" cy="2701743"/>
          </a:xfrm>
          <a:prstGeom prst="rect">
            <a:avLst/>
          </a:prstGeom>
        </p:spPr>
      </p:pic>
      <p:sp>
        <p:nvSpPr>
          <p:cNvPr id="9" name="CuadroTexto 8"/>
          <p:cNvSpPr txBox="1"/>
          <p:nvPr/>
        </p:nvSpPr>
        <p:spPr>
          <a:xfrm>
            <a:off x="4786896" y="1954330"/>
            <a:ext cx="2048253"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MX" dirty="0">
                <a:latin typeface="Arial" panose="020B0604020202020204" pitchFamily="34" charset="0"/>
                <a:cs typeface="Arial" panose="020B0604020202020204" pitchFamily="34" charset="0"/>
              </a:rPr>
              <a:t>Testador</a:t>
            </a:r>
            <a:endParaRPr lang="en-US" dirty="0">
              <a:latin typeface="Arial" panose="020B0604020202020204" pitchFamily="34" charset="0"/>
              <a:cs typeface="Arial" panose="020B0604020202020204" pitchFamily="34" charset="0"/>
            </a:endParaRPr>
          </a:p>
        </p:txBody>
      </p:sp>
      <p:sp>
        <p:nvSpPr>
          <p:cNvPr id="14" name="CuadroTexto 13"/>
          <p:cNvSpPr txBox="1"/>
          <p:nvPr/>
        </p:nvSpPr>
        <p:spPr>
          <a:xfrm>
            <a:off x="3893511" y="6413712"/>
            <a:ext cx="3835021" cy="369332"/>
          </a:xfrm>
          <a:prstGeom prst="rect">
            <a:avLst/>
          </a:prstGeom>
          <a:noFill/>
        </p:spPr>
        <p:txBody>
          <a:bodyPr wrap="square" rtlCol="0">
            <a:spAutoFit/>
          </a:bodyPr>
          <a:lstStyle/>
          <a:p>
            <a:pPr algn="ctr"/>
            <a:r>
              <a:rPr lang="es-MX" dirty="0"/>
              <a:t>Solo existe la voluntad del testador</a:t>
            </a:r>
          </a:p>
        </p:txBody>
      </p:sp>
      <p:pic>
        <p:nvPicPr>
          <p:cNvPr id="12" name="Imagen 11"/>
          <p:cNvPicPr>
            <a:picLocks noChangeAspect="1"/>
          </p:cNvPicPr>
          <p:nvPr/>
        </p:nvPicPr>
        <p:blipFill rotWithShape="1">
          <a:blip r:embed="rId3"/>
          <a:srcRect l="21203" t="41202" r="45712" b="13413"/>
          <a:stretch/>
        </p:blipFill>
        <p:spPr>
          <a:xfrm>
            <a:off x="8680459" y="1904284"/>
            <a:ext cx="3221501" cy="2484557"/>
          </a:xfrm>
          <a:prstGeom prst="rect">
            <a:avLst/>
          </a:prstGeom>
        </p:spPr>
      </p:pic>
    </p:spTree>
    <p:extLst>
      <p:ext uri="{BB962C8B-B14F-4D97-AF65-F5344CB8AC3E}">
        <p14:creationId xmlns:p14="http://schemas.microsoft.com/office/powerpoint/2010/main" val="2611289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20510" y="417380"/>
            <a:ext cx="10515600" cy="699396"/>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EJEMPLO N°1 ACTO JURÍDICO BILATERAL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pic>
        <p:nvPicPr>
          <p:cNvPr id="3"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cxnSp>
        <p:nvCxnSpPr>
          <p:cNvPr id="4" name="Conector angular 3"/>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1220167" y="2049525"/>
            <a:ext cx="2528625" cy="307777"/>
          </a:xfrm>
          <a:prstGeom prst="rect">
            <a:avLst/>
          </a:prstGeom>
          <a:solidFill>
            <a:schemeClr val="lt1">
              <a:hueOff val="0"/>
              <a:satOff val="0"/>
              <a:lumOff val="0"/>
            </a:schemeClr>
          </a:solidFill>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Se obliga a dar la casa</a:t>
            </a:r>
            <a:endParaRPr lang="en-US" sz="1400" dirty="0">
              <a:solidFill>
                <a:schemeClr val="bg1"/>
              </a:solidFill>
              <a:latin typeface="Arial" panose="020B0604020202020204" pitchFamily="34" charset="0"/>
              <a:cs typeface="Arial" panose="020B0604020202020204" pitchFamily="34" charset="0"/>
            </a:endParaRPr>
          </a:p>
        </p:txBody>
      </p:sp>
      <p:sp>
        <p:nvSpPr>
          <p:cNvPr id="6" name="CuadroTexto 5"/>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a:latin typeface="Arial" panose="020B0604020202020204" pitchFamily="34" charset="0"/>
                <a:cs typeface="Arial" panose="020B0604020202020204" pitchFamily="34" charset="0"/>
              </a:rPr>
              <a:t>  </a:t>
            </a:r>
            <a:r>
              <a:rPr lang="es-MX" sz="1200" b="1" dirty="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pic>
        <p:nvPicPr>
          <p:cNvPr id="7"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453860" y="4788492"/>
            <a:ext cx="1307498" cy="1445972"/>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9" name="Conector angular 8"/>
          <p:cNvCxnSpPr/>
          <p:nvPr/>
        </p:nvCxnSpPr>
        <p:spPr>
          <a:xfrm rot="10800000" flipV="1">
            <a:off x="7853699" y="3021374"/>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0" name="CuadroTexto 9"/>
          <p:cNvSpPr txBox="1"/>
          <p:nvPr/>
        </p:nvSpPr>
        <p:spPr>
          <a:xfrm>
            <a:off x="7576609" y="2473657"/>
            <a:ext cx="2508943" cy="307777"/>
          </a:xfrm>
          <a:prstGeom prst="rect">
            <a:avLst/>
          </a:prstGeom>
          <a:solidFill>
            <a:schemeClr val="lt1">
              <a:hueOff val="0"/>
              <a:satOff val="0"/>
              <a:lumOff val="0"/>
            </a:schemeClr>
          </a:solidFill>
        </p:spPr>
        <p:txBody>
          <a:bodyPr wrap="square" rtlCol="0">
            <a:spAutoFit/>
          </a:bodyPr>
          <a:lstStyle/>
          <a:p>
            <a:pPr algn="ctr"/>
            <a:r>
              <a:rPr lang="es-MX" sz="1400" dirty="0">
                <a:latin typeface="Arial" panose="020B0604020202020204" pitchFamily="34" charset="0"/>
                <a:cs typeface="Arial" panose="020B0604020202020204" pitchFamily="34" charset="0"/>
              </a:rPr>
              <a:t>Se obliga a pagar un precio</a:t>
            </a:r>
            <a:endParaRPr lang="en-US" sz="1400" dirty="0">
              <a:latin typeface="Arial" panose="020B0604020202020204" pitchFamily="34" charset="0"/>
              <a:cs typeface="Arial" panose="020B0604020202020204" pitchFamily="34" charset="0"/>
            </a:endParaRPr>
          </a:p>
        </p:txBody>
      </p:sp>
      <p:pic>
        <p:nvPicPr>
          <p:cNvPr id="11"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325164" y="2357302"/>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p:cNvSpPr txBox="1"/>
          <p:nvPr/>
        </p:nvSpPr>
        <p:spPr>
          <a:xfrm>
            <a:off x="8256806" y="4382659"/>
            <a:ext cx="1126755" cy="2769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a:t>
            </a:r>
            <a:r>
              <a:rPr lang="es-MX" sz="1200" b="1" dirty="0">
                <a:solidFill>
                  <a:schemeClr val="tx1"/>
                </a:solidFill>
                <a:latin typeface="Arial" panose="020B0604020202020204" pitchFamily="34" charset="0"/>
                <a:cs typeface="Arial" panose="020B0604020202020204" pitchFamily="34" charset="0"/>
              </a:rPr>
              <a:t>350.000.000</a:t>
            </a:r>
            <a:endParaRPr lang="en-US" sz="1200" b="1" dirty="0">
              <a:solidFill>
                <a:schemeClr val="tx1"/>
              </a:solidFill>
              <a:latin typeface="Arial" panose="020B0604020202020204" pitchFamily="34" charset="0"/>
              <a:cs typeface="Arial" panose="020B0604020202020204" pitchFamily="34" charset="0"/>
            </a:endParaRPr>
          </a:p>
        </p:txBody>
      </p:sp>
      <p:pic>
        <p:nvPicPr>
          <p:cNvPr id="13"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56806" y="4726770"/>
            <a:ext cx="1126755" cy="937788"/>
          </a:xfrm>
          <a:prstGeom prst="rect">
            <a:avLst/>
          </a:prstGeom>
          <a:noFill/>
          <a:extLst>
            <a:ext uri="{909E8E84-426E-40DD-AFC4-6F175D3DCCD1}">
              <a14:hiddenFill xmlns:a14="http://schemas.microsoft.com/office/drawing/2010/main">
                <a:solidFill>
                  <a:srgbClr val="FFFFFF"/>
                </a:solidFill>
              </a14:hiddenFill>
            </a:ext>
          </a:extLst>
        </p:spPr>
      </p:pic>
      <p:sp>
        <p:nvSpPr>
          <p:cNvPr id="14" name="Rectángulo 13"/>
          <p:cNvSpPr/>
          <p:nvPr/>
        </p:nvSpPr>
        <p:spPr>
          <a:xfrm>
            <a:off x="7853699" y="5649689"/>
            <a:ext cx="1758682" cy="584775"/>
          </a:xfrm>
          <a:prstGeom prst="rect">
            <a:avLst/>
          </a:prstGeom>
          <a:noFill/>
        </p:spPr>
        <p:txBody>
          <a:bodyPr wrap="square" lIns="91440" tIns="45720" rIns="91440" bIns="45720">
            <a:spAutoFit/>
          </a:bodyPr>
          <a:lstStyle/>
          <a:p>
            <a:pPr algn="ctr"/>
            <a:r>
              <a:rPr lang="es-E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0243939" y="1953447"/>
            <a:ext cx="1455787" cy="307777"/>
          </a:xfrm>
          <a:prstGeom prst="rect">
            <a:avLst/>
          </a:prstGeom>
          <a:noFill/>
          <a:ln>
            <a:solidFill>
              <a:schemeClr val="tx1"/>
            </a:solidFill>
          </a:ln>
        </p:spPr>
        <p:txBody>
          <a:bodyPr wrap="square" rtlCol="0">
            <a:spAutoFit/>
          </a:bodyPr>
          <a:lstStyle/>
          <a:p>
            <a:pPr algn="ctr"/>
            <a:r>
              <a:rPr lang="es-MX" sz="1400" dirty="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sp>
        <p:nvSpPr>
          <p:cNvPr id="16" name="CuadroTexto 15"/>
          <p:cNvSpPr txBox="1"/>
          <p:nvPr/>
        </p:nvSpPr>
        <p:spPr>
          <a:xfrm>
            <a:off x="3330053" y="5236123"/>
            <a:ext cx="3835021" cy="646331"/>
          </a:xfrm>
          <a:prstGeom prst="rect">
            <a:avLst/>
          </a:prstGeom>
          <a:noFill/>
        </p:spPr>
        <p:txBody>
          <a:bodyPr wrap="square" rtlCol="0">
            <a:spAutoFit/>
          </a:bodyPr>
          <a:lstStyle/>
          <a:p>
            <a:pPr algn="ctr"/>
            <a:r>
              <a:rPr lang="es-MX" dirty="0"/>
              <a:t>“Existe la voluntad de 2 partes</a:t>
            </a:r>
          </a:p>
          <a:p>
            <a:pPr algn="ctr"/>
            <a:r>
              <a:rPr lang="es-MX" dirty="0"/>
              <a:t>Comprador y vendedor</a:t>
            </a:r>
            <a:endParaRPr lang="en-US" dirty="0"/>
          </a:p>
        </p:txBody>
      </p:sp>
    </p:spTree>
    <p:extLst>
      <p:ext uri="{BB962C8B-B14F-4D97-AF65-F5344CB8AC3E}">
        <p14:creationId xmlns:p14="http://schemas.microsoft.com/office/powerpoint/2010/main" val="1756346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220788"/>
            <a:ext cx="10058400" cy="1860550"/>
          </a:xfrm>
        </p:spPr>
        <p:txBody>
          <a:bodyPr>
            <a:normAutofit/>
          </a:bodyPr>
          <a:lstStyle/>
          <a:p>
            <a:pPr algn="ctr"/>
            <a:r>
              <a:rPr lang="es-MX" sz="5300" dirty="0">
                <a:latin typeface="Arial" panose="020B0604020202020204" pitchFamily="34" charset="0"/>
                <a:cs typeface="Arial" panose="020B0604020202020204" pitchFamily="34" charset="0"/>
              </a:rPr>
              <a:t>EDUCACIÓN CÍVICA</a:t>
            </a:r>
            <a:br>
              <a:rPr lang="es-MX" sz="5300" dirty="0">
                <a:latin typeface="Arial" panose="020B0604020202020204" pitchFamily="34" charset="0"/>
                <a:cs typeface="Arial" panose="020B0604020202020204" pitchFamily="34" charset="0"/>
              </a:rPr>
            </a:br>
            <a:br>
              <a:rPr lang="es-MX" sz="4000" dirty="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066800" y="3109233"/>
            <a:ext cx="10058400" cy="4022725"/>
          </a:xfrm>
        </p:spPr>
        <p:txBody>
          <a:bodyPr/>
          <a:lstStyle/>
          <a:p>
            <a:endParaRPr lang="es-MX" dirty="0"/>
          </a:p>
          <a:p>
            <a:endParaRPr lang="es-MX" dirty="0"/>
          </a:p>
          <a:p>
            <a:pPr algn="ctr"/>
            <a:r>
              <a:rPr lang="es-ES" altLang="es-ES" sz="4800" b="1" dirty="0">
                <a:solidFill>
                  <a:srgbClr val="3366CC"/>
                </a:solidFill>
                <a:latin typeface="Arial" panose="020B0604020202020204" pitchFamily="34" charset="0"/>
                <a:cs typeface="Arial" panose="020B0604020202020204" pitchFamily="34" charset="0"/>
              </a:rPr>
              <a:t>Introducción 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185564" y="2369127"/>
            <a:ext cx="2810818" cy="3567216"/>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4AEED41-4A44-7BF4-F93D-09FED6936000}"/>
              </a:ext>
            </a:extLst>
          </p:cNvPr>
          <p:cNvSpPr txBox="1"/>
          <p:nvPr/>
        </p:nvSpPr>
        <p:spPr>
          <a:xfrm>
            <a:off x="819150" y="2274838"/>
            <a:ext cx="11029950" cy="1384995"/>
          </a:xfrm>
          <a:prstGeom prst="rect">
            <a:avLst/>
          </a:prstGeom>
          <a:noFill/>
        </p:spPr>
        <p:txBody>
          <a:bodyPr wrap="square">
            <a:spAutoFit/>
          </a:bodyPr>
          <a:lstStyle/>
          <a:p>
            <a:pPr lvl="0" algn="just">
              <a:lnSpc>
                <a:spcPct val="100000"/>
              </a:lnSpc>
            </a:pPr>
            <a:r>
              <a:rPr lang="es-MX" sz="28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r>
              <a:rPr lang="es-ES" sz="2800" dirty="0">
                <a:latin typeface="Arial" panose="020B0604020202020204" pitchFamily="34" charset="0"/>
                <a:cs typeface="Arial" panose="020B0604020202020204" pitchFamily="34" charset="0"/>
              </a:rPr>
              <a:t> </a:t>
            </a:r>
            <a:r>
              <a:rPr lang="es-MX" sz="2800" dirty="0">
                <a:latin typeface="Arial" panose="020B0604020202020204" pitchFamily="34" charset="0"/>
                <a:cs typeface="Arial" panose="020B0604020202020204" pitchFamily="34" charset="0"/>
              </a:rPr>
              <a:t>públicos y el régimen de libertades y garantías individuales.</a:t>
            </a:r>
            <a:endParaRPr lang="es-ES" sz="28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18A87BBA-4456-5897-22EE-F88F7559E4CB}"/>
              </a:ext>
            </a:extLst>
          </p:cNvPr>
          <p:cNvSpPr txBox="1"/>
          <p:nvPr/>
        </p:nvSpPr>
        <p:spPr>
          <a:xfrm>
            <a:off x="2266950" y="767443"/>
            <a:ext cx="7658100" cy="707886"/>
          </a:xfrm>
          <a:prstGeom prst="rect">
            <a:avLst/>
          </a:prstGeom>
          <a:noFill/>
        </p:spPr>
        <p:txBody>
          <a:bodyPr wrap="square" rtlCol="0">
            <a:spAutoFit/>
          </a:bodyPr>
          <a:lstStyle/>
          <a:p>
            <a:pPr algn="ctr"/>
            <a:r>
              <a:rPr lang="es-MX" sz="4000" dirty="0">
                <a:latin typeface="Arial" panose="020B0604020202020204" pitchFamily="34" charset="0"/>
                <a:cs typeface="Arial" panose="020B0604020202020204" pitchFamily="34" charset="0"/>
              </a:rPr>
              <a:t>DERECHO CONSTITUCIONAL</a:t>
            </a:r>
            <a:endParaRPr lang="es-CL"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6554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AE5A700-3E36-0814-B170-766315C09DDF}"/>
              </a:ext>
            </a:extLst>
          </p:cNvPr>
          <p:cNvGraphicFramePr/>
          <p:nvPr>
            <p:extLst>
              <p:ext uri="{D42A27DB-BD31-4B8C-83A1-F6EECF244321}">
                <p14:modId xmlns:p14="http://schemas.microsoft.com/office/powerpoint/2010/main" val="3447235062"/>
              </p:ext>
            </p:extLst>
          </p:nvPr>
        </p:nvGraphicFramePr>
        <p:xfrm>
          <a:off x="359229" y="382719"/>
          <a:ext cx="11473542" cy="6092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3619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3">
            <a:extLst>
              <a:ext uri="{FF2B5EF4-FFF2-40B4-BE49-F238E27FC236}">
                <a16:creationId xmlns:a16="http://schemas.microsoft.com/office/drawing/2014/main" id="{CDD45F1F-585A-3B09-AB0D-A7CFC0A5BADB}"/>
              </a:ext>
            </a:extLst>
          </p:cNvPr>
          <p:cNvGraphicFramePr>
            <a:graphicFrameLocks/>
          </p:cNvGraphicFramePr>
          <p:nvPr/>
        </p:nvGraphicFramePr>
        <p:xfrm>
          <a:off x="304801" y="385012"/>
          <a:ext cx="11662610" cy="5791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164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2133600" y="123825"/>
            <a:ext cx="10058400" cy="654050"/>
          </a:xfrm>
        </p:spPr>
        <p:txBody>
          <a:bodyPr>
            <a:normAutofit fontScale="90000"/>
          </a:bodyPr>
          <a:lstStyle/>
          <a:p>
            <a:pPr algn="ctr"/>
            <a:r>
              <a:rPr lang="es-MX" dirty="0"/>
              <a:t> </a:t>
            </a:r>
            <a:r>
              <a:rPr lang="es-MX" sz="2700" b="1" dirty="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nvGraphicFramePr>
        <p:xfrm>
          <a:off x="1403684" y="132656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Imagen 4"/>
          <p:cNvPicPr>
            <a:picLocks noChangeAspect="1"/>
          </p:cNvPicPr>
          <p:nvPr/>
        </p:nvPicPr>
        <p:blipFill rotWithShape="1">
          <a:blip r:embed="rId7"/>
          <a:srcRect l="648" t="20230" r="50431" b="29650"/>
          <a:stretch/>
        </p:blipFill>
        <p:spPr>
          <a:xfrm>
            <a:off x="426610" y="200967"/>
            <a:ext cx="1954147" cy="1125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748998" y="1262705"/>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87883505"/>
              </p:ext>
            </p:extLst>
          </p:nvPr>
        </p:nvGraphicFramePr>
        <p:xfrm>
          <a:off x="235434" y="1023583"/>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41287" y="248578"/>
            <a:ext cx="11123238"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ALGIUNOS EJEMPLOS SOBRE LA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1822</a:t>
            </a:r>
            <a:endParaRPr lang="en-US" sz="3200" b="1" dirty="0">
              <a:latin typeface="Arial" panose="020B0604020202020204" pitchFamily="34" charset="0"/>
              <a:cs typeface="Arial" panose="020B0604020202020204" pitchFamily="34" charset="0"/>
            </a:endParaRPr>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
        <p:nvSpPr>
          <p:cNvPr id="6" name="Rectángulo 5">
            <a:extLst>
              <a:ext uri="{FF2B5EF4-FFF2-40B4-BE49-F238E27FC236}">
                <a16:creationId xmlns:a16="http://schemas.microsoft.com/office/drawing/2014/main" id="{46DAE488-17DD-FAAC-68A5-AF7E1276DC08}"/>
              </a:ext>
            </a:extLst>
          </p:cNvPr>
          <p:cNvSpPr/>
          <p:nvPr/>
        </p:nvSpPr>
        <p:spPr>
          <a:xfrm>
            <a:off x="6952343" y="2635791"/>
            <a:ext cx="4723096" cy="3546643"/>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56158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34673964"/>
              </p:ext>
            </p:extLst>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a 5">
            <a:extLst>
              <a:ext uri="{FF2B5EF4-FFF2-40B4-BE49-F238E27FC236}">
                <a16:creationId xmlns:a16="http://schemas.microsoft.com/office/drawing/2014/main" id="{D95C90AB-917B-2E2B-1DFA-E92B49D845A9}"/>
              </a:ext>
            </a:extLst>
          </p:cNvPr>
          <p:cNvGraphicFramePr/>
          <p:nvPr>
            <p:extLst>
              <p:ext uri="{D42A27DB-BD31-4B8C-83A1-F6EECF244321}">
                <p14:modId xmlns:p14="http://schemas.microsoft.com/office/powerpoint/2010/main" val="2459144356"/>
              </p:ext>
            </p:extLst>
          </p:nvPr>
        </p:nvGraphicFramePr>
        <p:xfrm>
          <a:off x="800100" y="535733"/>
          <a:ext cx="10130519" cy="55027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a:extLst>
              <a:ext uri="{FF2B5EF4-FFF2-40B4-BE49-F238E27FC236}">
                <a16:creationId xmlns:a16="http://schemas.microsoft.com/office/drawing/2014/main" id="{3588543A-BA72-5CF5-D7AE-2E7A2819E1A7}"/>
              </a:ext>
            </a:extLst>
          </p:cNvPr>
          <p:cNvSpPr txBox="1"/>
          <p:nvPr/>
        </p:nvSpPr>
        <p:spPr>
          <a:xfrm>
            <a:off x="8925606" y="881562"/>
            <a:ext cx="3000377" cy="707886"/>
          </a:xfrm>
          <a:prstGeom prst="rect">
            <a:avLst/>
          </a:prstGeom>
          <a:solidFill>
            <a:srgbClr val="D4D4D4"/>
          </a:solidFill>
          <a:ln w="25400">
            <a:solidFill>
              <a:schemeClr val="tx1"/>
            </a:solidFill>
          </a:ln>
        </p:spPr>
        <p:txBody>
          <a:bodyPr wrap="square" rtlCol="0">
            <a:spAutoFit/>
          </a:bodyPr>
          <a:lstStyle/>
          <a:p>
            <a:pPr algn="ctr"/>
            <a:r>
              <a:rPr lang="es-MX" sz="2000" b="1" dirty="0">
                <a:latin typeface="Arial" panose="020B0604020202020204" pitchFamily="34" charset="0"/>
                <a:cs typeface="Arial" panose="020B0604020202020204" pitchFamily="34" charset="0"/>
              </a:rPr>
              <a:t>TRATADOS INTERNACIONALES</a:t>
            </a:r>
            <a:endParaRPr lang="es-CL" sz="2000"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86591E48-8FEC-7ED2-AE8D-5981FC546761}"/>
              </a:ext>
            </a:extLst>
          </p:cNvPr>
          <p:cNvSpPr txBox="1"/>
          <p:nvPr/>
        </p:nvSpPr>
        <p:spPr>
          <a:xfrm>
            <a:off x="8925606" y="2413337"/>
            <a:ext cx="3000377" cy="1015663"/>
          </a:xfrm>
          <a:prstGeom prst="rect">
            <a:avLst/>
          </a:prstGeom>
          <a:solidFill>
            <a:schemeClr val="bg1">
              <a:lumMod val="85000"/>
            </a:schemeClr>
          </a:solidFill>
          <a:ln w="25400">
            <a:solidFill>
              <a:schemeClr val="tx1"/>
            </a:solidFill>
          </a:ln>
        </p:spPr>
        <p:txBody>
          <a:bodyPr wrap="square" rtlCol="0">
            <a:spAutoFit/>
          </a:bodyPr>
          <a:lstStyle/>
          <a:p>
            <a:pPr algn="ctr"/>
            <a:r>
              <a:rPr lang="es-MX" sz="2000" b="1" dirty="0">
                <a:latin typeface="Arial" panose="020B0604020202020204" pitchFamily="34" charset="0"/>
                <a:cs typeface="Arial" panose="020B0604020202020204" pitchFamily="34" charset="0"/>
              </a:rPr>
              <a:t>DECRETO CON FUERZA DE LEY Y DECRETOS LEYES</a:t>
            </a:r>
            <a:endParaRPr lang="es-CL" sz="2000" b="1" dirty="0">
              <a:latin typeface="Arial" panose="020B0604020202020204" pitchFamily="34" charset="0"/>
              <a:cs typeface="Arial" panose="020B0604020202020204" pitchFamily="34" charset="0"/>
            </a:endParaRPr>
          </a:p>
        </p:txBody>
      </p:sp>
      <p:sp>
        <p:nvSpPr>
          <p:cNvPr id="13" name="Abrir corchete 12">
            <a:extLst>
              <a:ext uri="{FF2B5EF4-FFF2-40B4-BE49-F238E27FC236}">
                <a16:creationId xmlns:a16="http://schemas.microsoft.com/office/drawing/2014/main" id="{A3C83DFD-1B14-2599-39DA-B806AFAC7DBC}"/>
              </a:ext>
            </a:extLst>
          </p:cNvPr>
          <p:cNvSpPr/>
          <p:nvPr/>
        </p:nvSpPr>
        <p:spPr>
          <a:xfrm rot="16200000">
            <a:off x="5481637" y="646486"/>
            <a:ext cx="767443" cy="6770235"/>
          </a:xfrm>
          <a:prstGeom prst="leftBracket">
            <a:avLst/>
          </a:prstGeom>
          <a:ln w="508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1918040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B10D1-FB28-B8D6-02F3-C9C7FBB3633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959410-ABD5-1814-1260-C694EE85F28D}"/>
              </a:ext>
            </a:extLst>
          </p:cNvPr>
          <p:cNvSpPr>
            <a:spLocks noGrp="1"/>
          </p:cNvSpPr>
          <p:nvPr>
            <p:ph idx="4294967295"/>
          </p:nvPr>
        </p:nvSpPr>
        <p:spPr>
          <a:xfrm>
            <a:off x="446881" y="1470252"/>
            <a:ext cx="11298238" cy="4354512"/>
          </a:xfrm>
        </p:spPr>
        <p:txBody>
          <a:bodyPr>
            <a:normAutofit/>
          </a:bodyPr>
          <a:lstStyle/>
          <a:p>
            <a:pPr marL="514350" indent="-514350" algn="just">
              <a:buFont typeface="+mj-lt"/>
              <a:buAutoNum type="arabicPeriod"/>
            </a:pPr>
            <a:r>
              <a:rPr lang="es-MX" sz="2400" dirty="0">
                <a:latin typeface="Arial" panose="020B0604020202020204" pitchFamily="34" charset="0"/>
                <a:cs typeface="Arial" panose="020B0604020202020204" pitchFamily="34" charset="0"/>
              </a:rPr>
              <a:t>En la cúspide se sitúa la CPR, debiendo todas las otras normas ajustarse a ella.</a:t>
            </a:r>
          </a:p>
          <a:p>
            <a:pPr marL="514350" indent="-514350" algn="just">
              <a:buFont typeface="+mj-lt"/>
              <a:buAutoNum type="arabicPeriod"/>
            </a:pPr>
            <a:r>
              <a:rPr lang="es-MX" sz="2400" dirty="0">
                <a:latin typeface="Arial" panose="020B0604020202020204" pitchFamily="34" charset="0"/>
                <a:cs typeface="Arial" panose="020B0604020202020204" pitchFamily="34" charset="0"/>
              </a:rPr>
              <a:t>Hasta el nivel de las leyes ordinarias se requiere que sean conocidas y aprobadas por el Congreso Nacional</a:t>
            </a:r>
          </a:p>
          <a:p>
            <a:pPr marL="514350" indent="-514350" algn="just">
              <a:buFont typeface="+mj-lt"/>
              <a:buAutoNum type="arabicPeriod"/>
            </a:pPr>
            <a:r>
              <a:rPr lang="es-MX" sz="2400" dirty="0">
                <a:latin typeface="Arial" panose="020B0604020202020204" pitchFamily="34" charset="0"/>
                <a:cs typeface="Arial" panose="020B0604020202020204" pitchFamily="34" charset="0"/>
              </a:rPr>
              <a:t>Las normas infra legales son dictadas por la autoridad administrativa correspondiente.</a:t>
            </a:r>
          </a:p>
          <a:p>
            <a:pPr marL="514350" indent="-514350" algn="just">
              <a:buFont typeface="+mj-lt"/>
              <a:buAutoNum type="arabicPeriod"/>
            </a:pPr>
            <a:r>
              <a:rPr lang="es-MX" sz="2400" dirty="0">
                <a:latin typeface="Arial" panose="020B0604020202020204" pitchFamily="34" charset="0"/>
                <a:cs typeface="Arial" panose="020B0604020202020204" pitchFamily="34" charset="0"/>
              </a:rPr>
              <a:t>Los TTII y los DFL Y DL están fuera de la pirámide normativa. Tratándose de los TTII su quorum de aprobación dependerá de la materia que traten. </a:t>
            </a:r>
            <a:endParaRPr lang="es-CL" sz="2400" dirty="0">
              <a:latin typeface="Arial" panose="020B0604020202020204" pitchFamily="34" charset="0"/>
              <a:cs typeface="Arial" panose="020B0604020202020204" pitchFamily="34" charset="0"/>
            </a:endParaRPr>
          </a:p>
        </p:txBody>
      </p:sp>
      <p:sp>
        <p:nvSpPr>
          <p:cNvPr id="2" name="Título 1">
            <a:extLst>
              <a:ext uri="{FF2B5EF4-FFF2-40B4-BE49-F238E27FC236}">
                <a16:creationId xmlns:a16="http://schemas.microsoft.com/office/drawing/2014/main" id="{CEDBC91C-B01E-2DC2-0545-BE45992D8943}"/>
              </a:ext>
            </a:extLst>
          </p:cNvPr>
          <p:cNvSpPr>
            <a:spLocks noGrp="1"/>
          </p:cNvSpPr>
          <p:nvPr>
            <p:ph type="title" idx="4294967295"/>
          </p:nvPr>
        </p:nvSpPr>
        <p:spPr>
          <a:xfrm>
            <a:off x="1066800" y="-416152"/>
            <a:ext cx="10058400" cy="1449388"/>
          </a:xfrm>
        </p:spPr>
        <p:txBody>
          <a:bodyPr>
            <a:normAutofit/>
          </a:bodyPr>
          <a:lstStyle/>
          <a:p>
            <a:pPr algn="ctr"/>
            <a:r>
              <a:rPr lang="es-MX" sz="4000" dirty="0">
                <a:latin typeface="Arial" panose="020B0604020202020204" pitchFamily="34" charset="0"/>
                <a:cs typeface="Arial" panose="020B0604020202020204" pitchFamily="34" charset="0"/>
              </a:rPr>
              <a:t>EXPLICACIÓN</a:t>
            </a:r>
            <a:endParaRPr lang="es-CL"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3081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1979612"/>
            <a:ext cx="10058400" cy="1449388"/>
          </a:xfrm>
        </p:spPr>
        <p:txBody>
          <a:bodyPr>
            <a:normAutofit fontScale="90000"/>
          </a:bodyPr>
          <a:lstStyle/>
          <a:p>
            <a:pPr algn="ctr"/>
            <a:r>
              <a:rPr lang="es-MX" sz="4400" dirty="0">
                <a:latin typeface="Arial" panose="020B0604020202020204" pitchFamily="34" charset="0"/>
                <a:cs typeface="Arial" panose="020B0604020202020204" pitchFamily="34" charset="0"/>
              </a:rPr>
              <a:t> </a:t>
            </a:r>
            <a:r>
              <a:rPr lang="es-MX" sz="5400" dirty="0">
                <a:latin typeface="Arial" panose="020B0604020202020204" pitchFamily="34" charset="0"/>
                <a:cs typeface="Arial" panose="020B0604020202020204" pitchFamily="34" charset="0"/>
              </a:rPr>
              <a:t>ESTADO, GOBIERNO NACIONALIDAD Y CIUDADANÍA</a:t>
            </a:r>
            <a:endParaRPr lang="en-US" sz="6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4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0" y="484188"/>
            <a:ext cx="10058400" cy="900112"/>
          </a:xfrm>
        </p:spPr>
        <p:txBody>
          <a:bodyPr>
            <a:normAutofit/>
          </a:bodyPr>
          <a:lstStyle/>
          <a:p>
            <a:pPr algn="ctr"/>
            <a:r>
              <a:rPr lang="es-MX" sz="3600" dirty="0">
                <a:latin typeface="Arial" panose="020B0604020202020204" pitchFamily="34" charset="0"/>
                <a:cs typeface="Arial" panose="020B0604020202020204" pitchFamily="34" charset="0"/>
              </a:rPr>
              <a:t> </a:t>
            </a:r>
            <a:r>
              <a:rPr lang="es-MX" sz="3600" dirty="0">
                <a:solidFill>
                  <a:schemeClr val="tx1"/>
                </a:solidFill>
                <a:latin typeface="Arial" panose="020B0604020202020204" pitchFamily="34" charset="0"/>
                <a:cs typeface="Arial" panose="020B0604020202020204" pitchFamily="34" charset="0"/>
              </a:rPr>
              <a:t>DEFINICIÓN  DE ESTADO</a:t>
            </a:r>
            <a:endParaRPr lang="en-US" sz="3600" dirty="0">
              <a:solidFill>
                <a:schemeClr val="tx1"/>
              </a:solidFill>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735012" y="1999570"/>
            <a:ext cx="10721975" cy="4024312"/>
          </a:xfrm>
        </p:spPr>
        <p:txBody>
          <a:bodyPr>
            <a:normAutofit/>
          </a:bodyPr>
          <a:lstStyle/>
          <a:p>
            <a:pPr algn="ctr"/>
            <a:r>
              <a:rPr lang="es-ES" altLang="es-ES" sz="3200" dirty="0">
                <a:solidFill>
                  <a:schemeClr val="tx1"/>
                </a:solidFill>
                <a:latin typeface="Arial" panose="020B0604020202020204" pitchFamily="34" charset="0"/>
              </a:rPr>
              <a:t>Agrupación humana, fijada en un territorio determinado y en el que existe un orden social, político y jurídico orientado hacia el bien común, establecido y mantenido por una autoridad dotada de poderes de coerción.</a:t>
            </a:r>
          </a:p>
          <a:p>
            <a:pPr algn="ctr"/>
            <a:endParaRPr lang="en-US" sz="3200" dirty="0"/>
          </a:p>
        </p:txBody>
      </p:sp>
    </p:spTree>
    <p:extLst>
      <p:ext uri="{BB962C8B-B14F-4D97-AF65-F5344CB8AC3E}">
        <p14:creationId xmlns:p14="http://schemas.microsoft.com/office/powerpoint/2010/main" val="25737056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49213"/>
            <a:ext cx="10058400" cy="1106487"/>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ELEMENTOS DEL ESTADO</a:t>
            </a:r>
            <a:endParaRPr lang="en-US" sz="3600" dirty="0">
              <a:solidFill>
                <a:schemeClr val="tx1"/>
              </a:solidFill>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763142" y="1548995"/>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90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8111743-D3C0-4588-8997-6FAF911D4445}"/>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EBA3577-7966-4D43-9384-92E38BD677E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D5DC2F-6DA3-42ED-A205-8A46C42AF56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890300" y="441061"/>
          <a:ext cx="10958395" cy="567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4519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F0CDBF5-8748-1068-3D22-8787D94432B5}"/>
              </a:ext>
            </a:extLst>
          </p:cNvPr>
          <p:cNvGraphicFramePr/>
          <p:nvPr/>
        </p:nvGraphicFramePr>
        <p:xfrm>
          <a:off x="104775" y="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412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F0CDBF5-8748-1068-3D22-8787D94432B5}"/>
              </a:ext>
            </a:extLst>
          </p:cNvPr>
          <p:cNvGraphicFramePr/>
          <p:nvPr/>
        </p:nvGraphicFramePr>
        <p:xfrm>
          <a:off x="104775" y="-26670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89193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0" y="384175"/>
            <a:ext cx="11379200" cy="790575"/>
          </a:xfrm>
        </p:spPr>
        <p:txBody>
          <a:bodyPr>
            <a:noAutofit/>
          </a:bodyPr>
          <a:lstStyle/>
          <a:p>
            <a:pPr algn="ctr"/>
            <a:r>
              <a:rPr lang="es-MX" sz="3200" b="1" dirty="0">
                <a:latin typeface="Arial" panose="020B0604020202020204" pitchFamily="34" charset="0"/>
                <a:cs typeface="Arial" panose="020B0604020202020204" pitchFamily="34" charset="0"/>
              </a:rPr>
              <a:t>PAÍSES CON ESTADOS UNITARIOS Y FEDERALES</a:t>
            </a:r>
            <a:endParaRPr lang="en-US" sz="32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0" y="1846263"/>
            <a:ext cx="4938713" cy="736600"/>
          </a:xfrm>
        </p:spPr>
        <p:txBody>
          <a:bodyPr>
            <a:normAutofit/>
          </a:bodyPr>
          <a:lstStyle/>
          <a:p>
            <a:pPr marL="0" indent="0" algn="ctr">
              <a:buNone/>
            </a:pPr>
            <a:r>
              <a:rPr lang="es-MX" sz="2800" dirty="0">
                <a:latin typeface="Arial" panose="020B0604020202020204" pitchFamily="34" charset="0"/>
                <a:cs typeface="Arial" panose="020B0604020202020204" pitchFamily="34" charset="0"/>
              </a:rPr>
              <a:t>          UNITARIOS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307844" y="2632074"/>
            <a:ext cx="5640166" cy="3051175"/>
          </a:xfrm>
          <a:ln>
            <a:solidFill>
              <a:schemeClr val="tx1"/>
            </a:solidFill>
          </a:ln>
        </p:spPr>
        <p:txBody>
          <a:bodyPr>
            <a:normAutofit/>
          </a:bodyPr>
          <a:lstStyle/>
          <a:p>
            <a:pPr marL="457200" indent="-457200">
              <a:buFont typeface="+mj-lt"/>
              <a:buAutoNum type="arabicPeriod"/>
            </a:pPr>
            <a:r>
              <a:rPr lang="es-MX" sz="2800" dirty="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Colombia.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Perú</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p:txBody>
      </p:sp>
      <p:sp>
        <p:nvSpPr>
          <p:cNvPr id="8" name="Marcador de texto 7"/>
          <p:cNvSpPr>
            <a:spLocks noGrp="1"/>
          </p:cNvSpPr>
          <p:nvPr>
            <p:ph type="body" sz="quarter" idx="4294967295"/>
          </p:nvPr>
        </p:nvSpPr>
        <p:spPr>
          <a:xfrm>
            <a:off x="7254875" y="1882775"/>
            <a:ext cx="4937125" cy="736600"/>
          </a:xfrm>
        </p:spPr>
        <p:txBody>
          <a:bodyPr>
            <a:normAutofit/>
          </a:bodyPr>
          <a:lstStyle/>
          <a:p>
            <a:pPr algn="ctr"/>
            <a:r>
              <a:rPr lang="es-MX" sz="2800" dirty="0">
                <a:latin typeface="Arial" panose="020B0604020202020204" pitchFamily="34" charset="0"/>
                <a:cs typeface="Arial" panose="020B0604020202020204" pitchFamily="34" charset="0"/>
              </a:rPr>
              <a:t>FEDERALES</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632075"/>
            <a:ext cx="4937125" cy="2925763"/>
          </a:xfrm>
          <a:ln>
            <a:solidFill>
              <a:schemeClr val="tx1"/>
            </a:solidFill>
          </a:ln>
        </p:spPr>
        <p:txBody>
          <a:bodyPr>
            <a:normAutofit/>
          </a:bodyPr>
          <a:lstStyle/>
          <a:p>
            <a:pPr marL="457200" indent="-457200">
              <a:buFont typeface="+mj-lt"/>
              <a:buAutoNum type="arabicPeriod"/>
            </a:pPr>
            <a:r>
              <a:rPr lang="es-MX" sz="2800" dirty="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E.E.U.U.</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Argentina.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18947" y="2619166"/>
            <a:ext cx="1385616"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6490" y="3575702"/>
            <a:ext cx="1348693"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20167" y="4447250"/>
            <a:ext cx="1380515"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20164" y="2632074"/>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2/21/Flag_of_Colombia.svg/135px-Flag_of_Colombia.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8947" y="3575502"/>
            <a:ext cx="1415141" cy="10455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Flag of Peru (state).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36842" y="4637414"/>
            <a:ext cx="1385616" cy="106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211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393700"/>
            <a:ext cx="8950325" cy="860425"/>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FORMA DEL ESTADO CHILENO</a:t>
            </a:r>
            <a:endParaRPr lang="en-US" sz="4000" dirty="0">
              <a:solidFill>
                <a:schemeClr val="tx1"/>
              </a:solidFill>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87413" y="2011363"/>
            <a:ext cx="11304587" cy="4022725"/>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 ARTÍCULO 3, INCISO PRIMERO DE LA C.P.R.</a:t>
            </a:r>
          </a:p>
          <a:p>
            <a:pPr algn="ctr"/>
            <a:r>
              <a:rPr lang="es-MX" sz="3200" dirty="0">
                <a:solidFill>
                  <a:schemeClr val="tx1"/>
                </a:solidFill>
                <a:latin typeface="Arial" panose="020B0604020202020204" pitchFamily="34" charset="0"/>
                <a:cs typeface="Arial" panose="020B0604020202020204" pitchFamily="34" charset="0"/>
              </a:rPr>
              <a:t>“</a:t>
            </a:r>
            <a:r>
              <a:rPr lang="es-MX" sz="2800" dirty="0">
                <a:solidFill>
                  <a:schemeClr val="tx1"/>
                </a:solidFill>
                <a:latin typeface="Arial" panose="020B0604020202020204" pitchFamily="34" charset="0"/>
                <a:cs typeface="Arial" panose="020B0604020202020204" pitchFamily="34" charset="0"/>
              </a:rPr>
              <a:t>El Estado de Chile es unitario”.</a:t>
            </a:r>
            <a:endParaRPr lang="es-MX" sz="3200" dirty="0">
              <a:solidFill>
                <a:schemeClr val="tx1"/>
              </a:solidFill>
              <a:latin typeface="Arial" panose="020B0604020202020204" pitchFamily="34" charset="0"/>
              <a:cs typeface="Arial" panose="020B0604020202020204" pitchFamily="34" charset="0"/>
            </a:endParaRPr>
          </a:p>
          <a:p>
            <a:pPr algn="just"/>
            <a:endParaRPr lang="es-MX"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dirty="0">
                <a:solidFill>
                  <a:schemeClr val="tx1"/>
                </a:solidFill>
                <a:latin typeface="Arial" panose="020B0604020202020204" pitchFamily="34" charset="0"/>
                <a:cs typeface="Arial" panose="020B0604020202020204" pitchFamily="34" charset="0"/>
              </a:rPr>
              <a:t>Existe un ordenamiento jurídico generado por órganos centrales, aplicable a todas las personas que habitan el territorio, y sobre todas las materias de competencia estatal.</a:t>
            </a:r>
          </a:p>
          <a:p>
            <a:pPr algn="just">
              <a:buFont typeface="Wingdings" panose="05000000000000000000" pitchFamily="2" charset="2"/>
              <a:buChar char="§"/>
            </a:pPr>
            <a:r>
              <a:rPr lang="es-MX" dirty="0">
                <a:solidFill>
                  <a:schemeClr val="tx1"/>
                </a:solidFill>
                <a:latin typeface="Arial" panose="020B0604020202020204" pitchFamily="34" charset="0"/>
                <a:cs typeface="Arial" panose="020B0604020202020204" pitchFamily="34" charset="0"/>
              </a:rPr>
              <a:t>Ver artículo 154° N° 2 de la Ley N° 21.533. (Reforma constitucional, segundo proceso constituyente)</a:t>
            </a:r>
          </a:p>
          <a:p>
            <a:pPr algn="just"/>
            <a:endParaRPr lang="en-US" dirty="0"/>
          </a:p>
        </p:txBody>
      </p:sp>
      <p:pic>
        <p:nvPicPr>
          <p:cNvPr id="4"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20400" y="301852"/>
            <a:ext cx="1215764" cy="81050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82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2643188"/>
            <a:ext cx="10058400" cy="960437"/>
          </a:xfrm>
        </p:spPr>
        <p:txBody>
          <a:bodyPr>
            <a:normAutofit/>
          </a:bodyPr>
          <a:lstStyle/>
          <a:p>
            <a:pPr algn="ctr"/>
            <a:r>
              <a:rPr lang="es-MX" sz="6000" dirty="0">
                <a:latin typeface="Arial" panose="020B0604020202020204" pitchFamily="34" charset="0"/>
                <a:cs typeface="Arial" panose="020B0604020202020204" pitchFamily="34" charset="0"/>
              </a:rPr>
              <a:t> GOBIERNO</a:t>
            </a:r>
            <a:endParaRPr lang="en-US" sz="6000" dirty="0">
              <a:latin typeface="Arial" panose="020B0604020202020204" pitchFamily="34" charset="0"/>
              <a:cs typeface="Arial" panose="020B0604020202020204" pitchFamily="34" charset="0"/>
            </a:endParaRPr>
          </a:p>
        </p:txBody>
      </p:sp>
      <p:pic>
        <p:nvPicPr>
          <p:cNvPr id="1028" name="Picture 4" descr="Government icon PNG and SVG Vector Free Download">
            <a:extLst>
              <a:ext uri="{FF2B5EF4-FFF2-40B4-BE49-F238E27FC236}">
                <a16:creationId xmlns:a16="http://schemas.microsoft.com/office/drawing/2014/main" id="{05368A3A-6AAF-CAC4-D719-E2C6610F0B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29887" y="442983"/>
            <a:ext cx="1190625" cy="11748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a:extLst>
              <a:ext uri="{FF2B5EF4-FFF2-40B4-BE49-F238E27FC236}">
                <a16:creationId xmlns:a16="http://schemas.microsoft.com/office/drawing/2014/main" id="{B72E39DB-6D9D-E75D-0249-FDC9E9364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980" y="427178"/>
            <a:ext cx="1190625" cy="119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840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52477" y="1485900"/>
          <a:ext cx="11687044"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1952625" y="350907"/>
            <a:ext cx="8286749" cy="707886"/>
          </a:xfrm>
          <a:prstGeom prst="rect">
            <a:avLst/>
          </a:prstGeom>
          <a:noFill/>
        </p:spPr>
        <p:txBody>
          <a:bodyPr wrap="square" rtlCol="0">
            <a:spAutoFit/>
          </a:bodyPr>
          <a:lstStyle/>
          <a:p>
            <a:pPr algn="just"/>
            <a:r>
              <a:rPr lang="es-MX" sz="3200" dirty="0">
                <a:latin typeface="Arial" panose="020B0604020202020204" pitchFamily="34" charset="0"/>
                <a:cs typeface="Arial" panose="020B0604020202020204" pitchFamily="34" charset="0"/>
              </a:rPr>
              <a:t>  </a:t>
            </a:r>
            <a:r>
              <a:rPr lang="es-MX" sz="4000" dirty="0">
                <a:latin typeface="Arial" panose="020B0604020202020204" pitchFamily="34" charset="0"/>
                <a:cs typeface="Arial" panose="020B0604020202020204" pitchFamily="34" charset="0"/>
              </a:rPr>
              <a:t>DEFINICIONES DE GOBIERNO</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1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6DCB87D1-DA13-4D2D-BB43-46295708180C}"/>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FC177571-71BB-40C7-BE90-096A0B653CA4}"/>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graphicEl>
                                              <a:dgm id="{3BC96CC5-AE1E-4727-9DA4-441E72846E10}"/>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B6E64436-6A36-4910-AE9D-DF50BF9D02C5}"/>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18B0D06C-280F-45C1-8BCA-2BF75BABF035}"/>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graphicEl>
                                              <a:dgm id="{EDC7A647-A142-457E-BA81-C4ECBD7A8A95}"/>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4AAC2A5C-C170-41A8-96F8-F450F6E65568}"/>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159FB3A7-1D9B-4DCF-AABE-1ED113DBB72C}"/>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146A9CAE-E985-46EB-A944-A736F9D46D7B}"/>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graphicEl>
                                              <a:dgm id="{6102F153-969F-45E8-808E-E2ECEEDED461}"/>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8EE215C8-98E7-49D6-B4B0-B8B6DA76A593}"/>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
                                            <p:graphicEl>
                                              <a:dgm id="{71C33B1E-536A-452D-99DC-346263238D6F}"/>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graphicEl>
                                              <a:dgm id="{334A6B38-5096-430A-93D7-8B3DEBD08605}"/>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
                                            <p:graphicEl>
                                              <a:dgm id="{35375684-3BF7-4926-90DA-02D85A0CDEC3}"/>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
                                            <p:graphicEl>
                                              <a:dgm id="{C7B53819-A348-4590-BA17-358517564D2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nvGraphicFramePr>
        <p:xfrm>
          <a:off x="122830" y="0"/>
          <a:ext cx="12069169" cy="622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7029450" y="4781550"/>
            <a:ext cx="3929703" cy="1254010"/>
          </a:xfrm>
          <a:prstGeom prst="rect">
            <a:avLst/>
          </a:prstGeom>
          <a:noFill/>
          <a:ln w="730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6339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idx="4294967295"/>
          </p:nvPr>
        </p:nvSpPr>
        <p:spPr>
          <a:xfrm>
            <a:off x="1003110" y="219099"/>
            <a:ext cx="10058400" cy="927100"/>
          </a:xfrm>
        </p:spPr>
        <p:txBody>
          <a:bodyPr/>
          <a:lstStyle/>
          <a:p>
            <a:pPr algn="ctr"/>
            <a:r>
              <a:rPr lang="es-MX" dirty="0">
                <a:solidFill>
                  <a:schemeClr val="tx1"/>
                </a:solidFill>
                <a:latin typeface="Arial" panose="020B0604020202020204" pitchFamily="34" charset="0"/>
                <a:cs typeface="Arial" panose="020B0604020202020204" pitchFamily="34" charset="0"/>
              </a:rPr>
              <a:t>DEMOCRACIA</a:t>
            </a:r>
            <a:endParaRPr lang="en-US" dirty="0">
              <a:solidFill>
                <a:schemeClr val="tx1"/>
              </a:solidFill>
              <a:latin typeface="Arial" panose="020B0604020202020204" pitchFamily="34" charset="0"/>
              <a:cs typeface="Arial" panose="020B0604020202020204" pitchFamily="34" charset="0"/>
            </a:endParaRPr>
          </a:p>
        </p:txBody>
      </p:sp>
      <p:sp>
        <p:nvSpPr>
          <p:cNvPr id="7" name="CuadroTexto 6"/>
          <p:cNvSpPr txBox="1"/>
          <p:nvPr/>
        </p:nvSpPr>
        <p:spPr>
          <a:xfrm>
            <a:off x="354841" y="1146199"/>
            <a:ext cx="11354938" cy="5663089"/>
          </a:xfrm>
          <a:prstGeom prst="rect">
            <a:avLst/>
          </a:prstGeom>
          <a:noFill/>
        </p:spPr>
        <p:txBody>
          <a:bodyPr wrap="square" rtlCol="0">
            <a:spAutoFit/>
          </a:bodyPr>
          <a:lstStyle/>
          <a:p>
            <a:pPr algn="just"/>
            <a:r>
              <a:rPr lang="es-MX" dirty="0">
                <a:latin typeface="Arial" panose="020B0604020202020204" pitchFamily="34" charset="0"/>
                <a:cs typeface="Arial" panose="020B0604020202020204" pitchFamily="34" charset="0"/>
              </a:rPr>
              <a:t>1.- Gobierno del pueblo.</a:t>
            </a:r>
          </a:p>
          <a:p>
            <a:pPr algn="just"/>
            <a:endParaRPr lang="es-MX" dirty="0">
              <a:latin typeface="Arial" panose="020B0604020202020204" pitchFamily="34" charset="0"/>
              <a:cs typeface="Arial" panose="020B0604020202020204" pitchFamily="34" charset="0"/>
            </a:endParaRPr>
          </a:p>
          <a:p>
            <a:pPr marL="363538" indent="-363538" algn="just"/>
            <a:r>
              <a:rPr lang="es-MX" dirty="0">
                <a:latin typeface="Arial" panose="020B0604020202020204" pitchFamily="34" charset="0"/>
                <a:cs typeface="Arial" panose="020B0604020202020204" pitchFamily="34" charset="0"/>
              </a:rPr>
              <a:t>2.- RAE: Doctrina política favorable a la intervención del pueblo  en el gobierno”, como  “predominio del pueblo en el gobierno político de un Estado”.</a:t>
            </a:r>
          </a:p>
          <a:p>
            <a:pPr marL="363538" indent="-363538" algn="just"/>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3.- ABRAHAM LINCOLN (Discurso en el cementerio nacional de Gettysburg, 1863)</a:t>
            </a:r>
          </a:p>
          <a:p>
            <a:endParaRPr lang="es-MX" dirty="0">
              <a:latin typeface="Arial" panose="020B0604020202020204" pitchFamily="34" charset="0"/>
              <a:cs typeface="Arial" panose="020B0604020202020204" pitchFamily="34" charset="0"/>
            </a:endParaRPr>
          </a:p>
          <a:p>
            <a:pPr algn="ctr"/>
            <a:r>
              <a:rPr lang="es-MX" sz="2000" i="1" dirty="0">
                <a:latin typeface="Arial" panose="020B0604020202020204" pitchFamily="34" charset="0"/>
                <a:cs typeface="Arial" panose="020B0604020202020204" pitchFamily="34" charset="0"/>
              </a:rPr>
              <a:t>“Declaramos… que en esta nación, bajo la ayuda de Dios, renacerá la libertad, y que el gobierno del pueblo, por el pueblo y para el pueblo no perecerá en la tierra”</a:t>
            </a:r>
          </a:p>
          <a:p>
            <a:endParaRPr lang="es-MX" sz="2000" i="1" dirty="0">
              <a:latin typeface="Arial" panose="020B0604020202020204" pitchFamily="34" charset="0"/>
              <a:cs typeface="Arial" panose="020B0604020202020204" pitchFamily="34" charset="0"/>
            </a:endParaRPr>
          </a:p>
          <a:p>
            <a:r>
              <a:rPr lang="es-MX" sz="2000" i="1" u="sng" dirty="0">
                <a:latin typeface="Arial" panose="020B0604020202020204" pitchFamily="34" charset="0"/>
                <a:cs typeface="Arial" panose="020B0604020202020204" pitchFamily="34" charset="0"/>
              </a:rPr>
              <a:t>DEL PUEBLO</a:t>
            </a:r>
            <a:r>
              <a:rPr lang="es-MX" sz="2000" i="1" dirty="0">
                <a:latin typeface="Arial" panose="020B0604020202020204" pitchFamily="34" charset="0"/>
                <a:cs typeface="Arial" panose="020B0604020202020204" pitchFamily="34" charset="0"/>
              </a:rPr>
              <a:t>: Titular y depositario del poder.</a:t>
            </a:r>
          </a:p>
          <a:p>
            <a:endParaRPr lang="es-MX" sz="2000" i="1" dirty="0">
              <a:latin typeface="Arial" panose="020B0604020202020204" pitchFamily="34" charset="0"/>
              <a:cs typeface="Arial" panose="020B0604020202020204" pitchFamily="34" charset="0"/>
            </a:endParaRPr>
          </a:p>
          <a:p>
            <a:r>
              <a:rPr lang="es-MX" sz="2000" i="1" u="sng" dirty="0">
                <a:latin typeface="Arial" panose="020B0604020202020204" pitchFamily="34" charset="0"/>
                <a:cs typeface="Arial" panose="020B0604020202020204" pitchFamily="34" charset="0"/>
              </a:rPr>
              <a:t>POR EL PUEBLO</a:t>
            </a:r>
            <a:r>
              <a:rPr lang="es-MX" sz="2000" i="1" dirty="0">
                <a:latin typeface="Arial" panose="020B0604020202020204" pitchFamily="34" charset="0"/>
                <a:cs typeface="Arial" panose="020B0604020202020204" pitchFamily="34" charset="0"/>
              </a:rPr>
              <a:t>: El pueblo es el titular del poder y lo ejerce. No admite que otros lo hagan s/ su consentimiento.</a:t>
            </a:r>
          </a:p>
          <a:p>
            <a:endParaRPr lang="es-MX" sz="2000" i="1" dirty="0">
              <a:latin typeface="Arial" panose="020B0604020202020204" pitchFamily="34" charset="0"/>
              <a:cs typeface="Arial" panose="020B0604020202020204" pitchFamily="34" charset="0"/>
            </a:endParaRPr>
          </a:p>
          <a:p>
            <a:pPr marL="2324100" indent="-2324100"/>
            <a:r>
              <a:rPr lang="es-MX" sz="2000" i="1" u="sng" dirty="0">
                <a:latin typeface="Arial" panose="020B0604020202020204" pitchFamily="34" charset="0"/>
                <a:cs typeface="Arial" panose="020B0604020202020204" pitchFamily="34" charset="0"/>
              </a:rPr>
              <a:t>PARA EL PUEBLO</a:t>
            </a:r>
            <a:r>
              <a:rPr lang="es-MX" sz="2000" i="1" dirty="0">
                <a:latin typeface="Arial" panose="020B0604020202020204" pitchFamily="34" charset="0"/>
                <a:cs typeface="Arial" panose="020B0604020202020204" pitchFamily="34" charset="0"/>
              </a:rPr>
              <a:t>:  Implica ayudar a que todas las personas y grupos cumplan su vocación, sin exclusiones.</a:t>
            </a:r>
          </a:p>
          <a:p>
            <a:endParaRPr lang="es-MX" dirty="0">
              <a:latin typeface="Arial" panose="020B0604020202020204" pitchFamily="34" charset="0"/>
              <a:cs typeface="Arial" panose="020B0604020202020204" pitchFamily="34" charset="0"/>
            </a:endParaRPr>
          </a:p>
          <a:p>
            <a:pPr algn="ctr"/>
            <a:r>
              <a:rPr lang="es-MX" dirty="0">
                <a:latin typeface="Arial" panose="020B0604020202020204" pitchFamily="34" charset="0"/>
                <a:cs typeface="Arial" panose="020B0604020202020204" pitchFamily="34" charset="0"/>
              </a:rPr>
              <a:t>“</a:t>
            </a:r>
            <a:endParaRPr lang="es-MX"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4090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8B48A14-1B7C-4CC1-A270-C3E6159DFF6E}"/>
              </a:ext>
            </a:extLst>
          </p:cNvPr>
          <p:cNvGraphicFramePr/>
          <p:nvPr>
            <p:extLst>
              <p:ext uri="{D42A27DB-BD31-4B8C-83A1-F6EECF244321}">
                <p14:modId xmlns:p14="http://schemas.microsoft.com/office/powerpoint/2010/main" val="3014010043"/>
              </p:ext>
            </p:extLst>
          </p:nvPr>
        </p:nvGraphicFramePr>
        <p:xfrm>
          <a:off x="0" y="152400"/>
          <a:ext cx="12192000" cy="613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35662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nvGraphicFramePr>
        <p:xfrm>
          <a:off x="0" y="-266700"/>
          <a:ext cx="118491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2" name="Picture 4" descr="Requiere Chile modificar su régimen presidencial? Portada">
            <a:extLst>
              <a:ext uri="{FF2B5EF4-FFF2-40B4-BE49-F238E27FC236}">
                <a16:creationId xmlns:a16="http://schemas.microsoft.com/office/drawing/2014/main" id="{506A7F6A-AD1F-A71E-5EF9-7E8AF7A234F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88863" y="4705350"/>
            <a:ext cx="2414274" cy="159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1515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nvGraphicFramePr>
        <p:xfrm>
          <a:off x="0" y="-26670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Reino Unido, las curiosas costumbres de sus señorías">
            <a:extLst>
              <a:ext uri="{FF2B5EF4-FFF2-40B4-BE49-F238E27FC236}">
                <a16:creationId xmlns:a16="http://schemas.microsoft.com/office/drawing/2014/main" id="{22DA776B-C541-C438-7A60-5AB50D9644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41985" y="4591050"/>
            <a:ext cx="3640015" cy="1752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933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1A5CF895-3699-7B41-3699-0E6E9EC05BE0}"/>
              </a:ext>
            </a:extLst>
          </p:cNvPr>
          <p:cNvGraphicFramePr/>
          <p:nvPr/>
        </p:nvGraphicFramePr>
        <p:xfrm>
          <a:off x="104775" y="-361950"/>
          <a:ext cx="11982450" cy="6419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Reino Unido, las curiosas costumbres de sus señorías">
            <a:extLst>
              <a:ext uri="{FF2B5EF4-FFF2-40B4-BE49-F238E27FC236}">
                <a16:creationId xmlns:a16="http://schemas.microsoft.com/office/drawing/2014/main" id="{F15B6B71-2FAE-C532-EB36-FCD18C4FE7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53050" y="4996039"/>
            <a:ext cx="2838450" cy="136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9270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812800" y="227013"/>
            <a:ext cx="11379200" cy="790575"/>
          </a:xfrm>
        </p:spPr>
        <p:txBody>
          <a:bodyPr>
            <a:noAutofit/>
          </a:bodyPr>
          <a:lstStyle/>
          <a:p>
            <a:pPr algn="ctr"/>
            <a:r>
              <a:rPr lang="es-MX" sz="3000" dirty="0">
                <a:latin typeface="Arial" panose="020B0604020202020204" pitchFamily="34" charset="0"/>
                <a:cs typeface="Arial" panose="020B0604020202020204" pitchFamily="34" charset="0"/>
              </a:rPr>
              <a:t>PAÍSES CON RÉGIMEN PRESIDENCIAL Y PARLAMENTARIO</a:t>
            </a:r>
            <a:endParaRPr lang="en-US" sz="3000"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0" y="1846263"/>
            <a:ext cx="4938713" cy="736600"/>
          </a:xfrm>
        </p:spPr>
        <p:txBody>
          <a:bodyPr>
            <a:normAutofit/>
          </a:bodyPr>
          <a:lstStyle/>
          <a:p>
            <a:pPr algn="ctr"/>
            <a:r>
              <a:rPr lang="es-MX" sz="2800" dirty="0">
                <a:solidFill>
                  <a:schemeClr val="tx1"/>
                </a:solidFill>
                <a:latin typeface="Arial" panose="020B0604020202020204" pitchFamily="34" charset="0"/>
                <a:cs typeface="Arial" panose="020B0604020202020204" pitchFamily="34" charset="0"/>
              </a:rPr>
              <a:t>PRESIDENCIAL	</a:t>
            </a:r>
            <a:endParaRPr lang="en-US" sz="2800"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0" y="2603500"/>
            <a:ext cx="4938713" cy="3049588"/>
          </a:xfrm>
          <a:ln>
            <a:solidFill>
              <a:schemeClr val="tx1"/>
            </a:solidFill>
          </a:ln>
        </p:spPr>
        <p:txBody>
          <a:bodyPr>
            <a:normAutofit/>
          </a:bodyPr>
          <a:lstStyle/>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Argentina.</a:t>
            </a:r>
          </a:p>
        </p:txBody>
      </p:sp>
      <p:sp>
        <p:nvSpPr>
          <p:cNvPr id="8" name="Marcador de texto 7"/>
          <p:cNvSpPr>
            <a:spLocks noGrp="1"/>
          </p:cNvSpPr>
          <p:nvPr>
            <p:ph type="body" sz="quarter" idx="4294967295"/>
          </p:nvPr>
        </p:nvSpPr>
        <p:spPr>
          <a:xfrm>
            <a:off x="7254875" y="1846263"/>
            <a:ext cx="4937125" cy="736600"/>
          </a:xfrm>
        </p:spPr>
        <p:txBody>
          <a:bodyPr>
            <a:normAutofit/>
          </a:bodyPr>
          <a:lstStyle/>
          <a:p>
            <a:pPr algn="ctr"/>
            <a:r>
              <a:rPr lang="es-MX" sz="2800" dirty="0">
                <a:solidFill>
                  <a:schemeClr val="tx1"/>
                </a:solidFill>
                <a:latin typeface="Arial" panose="020B0604020202020204" pitchFamily="34" charset="0"/>
                <a:cs typeface="Arial" panose="020B0604020202020204" pitchFamily="34" charset="0"/>
              </a:rPr>
              <a:t>PARLAMENTARIO</a:t>
            </a:r>
            <a:endParaRPr lang="en-US" sz="2800" dirty="0">
              <a:solidFill>
                <a:schemeClr val="tx1"/>
              </a:solidFill>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2814637"/>
          </a:xfrm>
          <a:ln>
            <a:solidFill>
              <a:schemeClr val="tx1"/>
            </a:solidFill>
          </a:ln>
        </p:spPr>
        <p:txBody>
          <a:bodyPr>
            <a:normAutofit/>
          </a:bodyPr>
          <a:lstStyle/>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Inglaterra.</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a:solidFill>
                  <a:schemeClr val="tx1"/>
                </a:solidFill>
                <a:latin typeface="Arial" panose="020B0604020202020204" pitchFamily="34" charset="0"/>
                <a:cs typeface="Arial" panose="020B0604020202020204" pitchFamily="34" charset="0"/>
              </a:rPr>
              <a:t>Sudáfrica.</a:t>
            </a:r>
            <a:endParaRPr lang="en-US" sz="2800" dirty="0">
              <a:solidFill>
                <a:schemeClr val="tx1"/>
              </a:solidFill>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8787" y="2595768"/>
            <a:ext cx="1415141" cy="10699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8787" y="3697806"/>
            <a:ext cx="1415141"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8787" y="4568082"/>
            <a:ext cx="1407783" cy="108509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0" name="Picture 16" descr="Bandera del Reino Unido - Wikipedia, la enciclopedia lib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483" y="3575680"/>
            <a:ext cx="1380515" cy="8283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https://upload.wikimedia.org/wikipedia/commons/thumb/a/af/Flag_of_South_Africa.svg/135px-Flag_of_South_Africa.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11483" y="4466650"/>
            <a:ext cx="1395234" cy="93015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326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36687" y="1362529"/>
            <a:ext cx="9318625" cy="1163637"/>
          </a:xfrm>
        </p:spPr>
        <p:txBody>
          <a:bodyPr>
            <a:normAutofit fontScale="90000"/>
          </a:bodyPr>
          <a:lstStyle/>
          <a:p>
            <a:r>
              <a:rPr lang="es-MX" sz="5400" dirty="0">
                <a:latin typeface="Arial" panose="020B0604020202020204" pitchFamily="34" charset="0"/>
                <a:cs typeface="Arial" panose="020B0604020202020204" pitchFamily="34" charset="0"/>
              </a:rPr>
              <a:t>NACIONALIDAD Y CIUDADANÍA</a:t>
            </a:r>
            <a:endParaRPr lang="en-US" sz="5400" dirty="0">
              <a:latin typeface="Arial" panose="020B0604020202020204" pitchFamily="34" charset="0"/>
              <a:cs typeface="Arial" panose="020B0604020202020204" pitchFamily="34" charset="0"/>
            </a:endParaRPr>
          </a:p>
        </p:txBody>
      </p:sp>
      <p:pic>
        <p:nvPicPr>
          <p:cNvPr id="4098" name="Picture 2" descr="Cómo obtener la nacionalidad chilena?">
            <a:extLst>
              <a:ext uri="{FF2B5EF4-FFF2-40B4-BE49-F238E27FC236}">
                <a16:creationId xmlns:a16="http://schemas.microsoft.com/office/drawing/2014/main" id="{6C45052F-B2D4-D11F-1B5F-CFF236D014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514851"/>
            <a:ext cx="3571875" cy="17859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uía “Mi Voto Mi Derecho” da a conocer orientaciones de votación para  ciudadanía neurodivergente « Diario y Radio Universidad Chile">
            <a:extLst>
              <a:ext uri="{FF2B5EF4-FFF2-40B4-BE49-F238E27FC236}">
                <a16:creationId xmlns:a16="http://schemas.microsoft.com/office/drawing/2014/main" id="{70DF2997-B0BC-AD46-E4B7-69172751B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7726" y="4348163"/>
            <a:ext cx="2934274" cy="195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20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376238"/>
            <a:ext cx="10058400" cy="912812"/>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FUENTES DE NACIONALIDAD</a:t>
            </a:r>
            <a:endParaRPr lang="en-US" sz="4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19275"/>
            <a:ext cx="4938713"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SOLIS</a:t>
            </a:r>
          </a:p>
          <a:p>
            <a:pPr algn="ctr"/>
            <a:r>
              <a:rPr lang="es-MX" sz="1900" b="1" dirty="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0" y="2692400"/>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Los nacidos en el territorio de Chile.</a:t>
            </a:r>
          </a:p>
          <a:p>
            <a:pPr algn="just"/>
            <a:r>
              <a:rPr lang="es-ES" altLang="es-ES" u="sng" dirty="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65313"/>
            <a:ext cx="4937125"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SANGUINIS</a:t>
            </a:r>
          </a:p>
          <a:p>
            <a:pPr algn="ctr"/>
            <a:r>
              <a:rPr lang="es-MX" sz="1900" b="1" dirty="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7254875" y="2738438"/>
            <a:ext cx="4937125" cy="3286125"/>
          </a:xfrm>
          <a:ln>
            <a:solidFill>
              <a:schemeClr val="tx1"/>
            </a:solidFill>
          </a:ln>
        </p:spPr>
        <p:txBody>
          <a:bodyPr/>
          <a:lstStyle/>
          <a:p>
            <a:pPr marL="0" indent="0" algn="just">
              <a:buNone/>
              <a:defRPr/>
            </a:pPr>
            <a:r>
              <a:rPr lang="es-ES" altLang="es-ES" dirty="0">
                <a:solidFill>
                  <a:schemeClr val="tx1"/>
                </a:solidFill>
                <a:latin typeface="Arial" panose="020B0604020202020204" pitchFamily="34" charset="0"/>
                <a:cs typeface="Arial" panose="020B0604020202020204" pitchFamily="34" charset="0"/>
              </a:rPr>
              <a:t>Los hijos de padre y madre chilenos nacidos en territorio 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58</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NACIONALIDAD CHILENA</a:t>
            </a:r>
          </a:p>
          <a:p>
            <a:pPr algn="ctr"/>
            <a:r>
              <a:rPr lang="es-MX" sz="2400" dirty="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59</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11°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60</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5" name="Título 1">
            <a:extLst>
              <a:ext uri="{FF2B5EF4-FFF2-40B4-BE49-F238E27FC236}">
                <a16:creationId xmlns:a16="http://schemas.microsoft.com/office/drawing/2014/main" id="{9907183A-1F50-EDF7-557F-CE61123FA5EE}"/>
              </a:ext>
            </a:extLst>
          </p:cNvPr>
          <p:cNvSpPr txBox="1">
            <a:spLocks/>
          </p:cNvSpPr>
          <p:nvPr/>
        </p:nvSpPr>
        <p:spPr>
          <a:xfrm>
            <a:off x="838195" y="54345"/>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sz="3200" dirty="0">
                <a:solidFill>
                  <a:schemeClr val="tx1"/>
                </a:solidFill>
                <a:latin typeface="Arial" panose="020B0604020202020204" pitchFamily="34" charset="0"/>
                <a:cs typeface="Arial" panose="020B0604020202020204" pitchFamily="34" charset="0"/>
              </a:rPr>
              <a:t>CIUDADANÍA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7" name="Diagrama 6">
            <a:extLst>
              <a:ext uri="{FF2B5EF4-FFF2-40B4-BE49-F238E27FC236}">
                <a16:creationId xmlns:a16="http://schemas.microsoft.com/office/drawing/2014/main" id="{64B22B3C-2F7B-7E4E-C45E-20584EBF2365}"/>
              </a:ext>
            </a:extLst>
          </p:cNvPr>
          <p:cNvGraphicFramePr/>
          <p:nvPr/>
        </p:nvGraphicFramePr>
        <p:xfrm>
          <a:off x="523095" y="1526875"/>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56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2B88DE-580B-B104-FD94-2B6176C6A909}"/>
              </a:ext>
            </a:extLst>
          </p:cNvPr>
          <p:cNvSpPr txBox="1">
            <a:spLocks/>
          </p:cNvSpPr>
          <p:nvPr/>
        </p:nvSpPr>
        <p:spPr>
          <a:xfrm>
            <a:off x="838200" y="152011"/>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CIUDADANÍA</a:t>
            </a:r>
          </a:p>
          <a:p>
            <a:pPr marL="0" indent="0" algn="ctr">
              <a:buNone/>
            </a:pPr>
            <a:r>
              <a:rPr lang="es-MX" sz="2000" dirty="0">
                <a:solidFill>
                  <a:schemeClr val="tx1"/>
                </a:solidFill>
                <a:latin typeface="Arial" panose="020B0604020202020204" pitchFamily="34" charset="0"/>
                <a:cs typeface="Arial" panose="020B0604020202020204" pitchFamily="34" charset="0"/>
              </a:rPr>
              <a:t>(Art. 17°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072BDA0-7509-4DA9-A636-2028A8CC71E3}"/>
              </a:ext>
            </a:extLst>
          </p:cNvPr>
          <p:cNvGraphicFramePr/>
          <p:nvPr/>
        </p:nvGraphicFramePr>
        <p:xfrm>
          <a:off x="1209944" y="1695820"/>
          <a:ext cx="9772112"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683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131A4109-E883-45D3-A7DD-5017CAE24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2E5CD891-C432-4E2B-A761-305777F0E99D}"/>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C5027BB1-9D36-42CA-9408-E82B3ACF40D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2E217A-2C04-A508-5778-7540BD634086}"/>
              </a:ext>
            </a:extLst>
          </p:cNvPr>
          <p:cNvSpPr txBox="1">
            <a:spLocks/>
          </p:cNvSpPr>
          <p:nvPr/>
        </p:nvSpPr>
        <p:spPr>
          <a:xfrm>
            <a:off x="838200" y="342548"/>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SUSPENSIÓN DERECHO A SUFRAGIO</a:t>
            </a:r>
          </a:p>
          <a:p>
            <a:pPr marL="0" indent="0" algn="ctr">
              <a:buNone/>
            </a:pPr>
            <a:r>
              <a:rPr lang="es-MX" sz="2000" dirty="0">
                <a:solidFill>
                  <a:schemeClr val="tx1"/>
                </a:solidFill>
                <a:latin typeface="Arial" panose="020B0604020202020204" pitchFamily="34" charset="0"/>
                <a:cs typeface="Arial" panose="020B0604020202020204" pitchFamily="34" charset="0"/>
              </a:rPr>
              <a:t>(Art. 16°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1A7A81F-4AFF-92C1-6620-E1A160086DBF}"/>
              </a:ext>
            </a:extLst>
          </p:cNvPr>
          <p:cNvGraphicFramePr/>
          <p:nvPr/>
        </p:nvGraphicFramePr>
        <p:xfrm>
          <a:off x="1782579" y="1862073"/>
          <a:ext cx="8626841"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212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43594228-DC75-4F43-81DC-B9CFEC4A8BE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1D529C-8138-4B26-B0B4-9F303C8CFD01}">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11488</TotalTime>
  <Words>4348</Words>
  <Application>Microsoft Office PowerPoint</Application>
  <PresentationFormat>Panorámica</PresentationFormat>
  <Paragraphs>559</Paragraphs>
  <Slides>62</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62</vt:i4>
      </vt:variant>
    </vt:vector>
  </HeadingPairs>
  <TitlesOfParts>
    <vt:vector size="67" baseType="lpstr">
      <vt:lpstr>Arial</vt:lpstr>
      <vt:lpstr>Calibri</vt:lpstr>
      <vt:lpstr>Calibri Light</vt:lpstr>
      <vt:lpstr>Wingdings</vt:lpstr>
      <vt:lpstr>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EDUCACIÓN CÍVICA  UNIDAD TEMÁTICA 2.1.</vt:lpstr>
      <vt:lpstr>Presentación de PowerPoint</vt:lpstr>
      <vt:lpstr>Presentación de PowerPoint</vt:lpstr>
      <vt:lpstr>Presentación de PowerPoint</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EXPLICACIÓN</vt:lpstr>
      <vt:lpstr> ESTADO, GOBIERNO NACIONALIDAD Y CIUDADANÍA</vt:lpstr>
      <vt:lpstr> DEFINICIÓN  DE ESTADO</vt:lpstr>
      <vt:lpstr>ELEMENTOS DEL ESTADO</vt:lpstr>
      <vt:lpstr>Presentación de PowerPoint</vt:lpstr>
      <vt:lpstr>Presentación de PowerPoint</vt:lpstr>
      <vt:lpstr>Presentación de PowerPoint</vt:lpstr>
      <vt:lpstr>PAÍSES CON ESTADOS UNITARIOS Y FEDERALES</vt:lpstr>
      <vt:lpstr>FORMA DEL ESTADO CHILENO</vt:lpstr>
      <vt:lpstr> GOBIERNO</vt:lpstr>
      <vt:lpstr>Presentación de PowerPoint</vt:lpstr>
      <vt:lpstr>Presentación de PowerPoint</vt:lpstr>
      <vt:lpstr>DEMOCRACIA</vt:lpstr>
      <vt:lpstr>Presentación de PowerPoint</vt:lpstr>
      <vt:lpstr>Presentación de PowerPoint</vt:lpstr>
      <vt:lpstr>Presentación de PowerPoint</vt:lpstr>
      <vt:lpstr>Presentación de PowerPoint</vt:lpstr>
      <vt:lpstr>PAÍSES CON RÉGIMEN PRESIDENCIAL Y PARLAMENTARIO</vt:lpstr>
      <vt:lpstr>NACIONALIDAD Y CIUDADANÍA</vt:lpstr>
      <vt:lpstr>Presentación de PowerPoint</vt:lpstr>
      <vt:lpstr>FUENTES DE NACIONALIDAD</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1821</cp:revision>
  <cp:lastPrinted>2023-03-21T12:47:00Z</cp:lastPrinted>
  <dcterms:created xsi:type="dcterms:W3CDTF">2015-03-04T13:15:00Z</dcterms:created>
  <dcterms:modified xsi:type="dcterms:W3CDTF">2025-03-10T08:49:33Z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