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FF7981-DF82-41B7-868A-505227E6E0A0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29A144D-277C-4FC1-9126-C8E6FD00B528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Cadete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7686" y="5857892"/>
            <a:ext cx="4387600" cy="623442"/>
          </a:xfrm>
        </p:spPr>
        <p:txBody>
          <a:bodyPr>
            <a:normAutofit fontScale="85000" lnSpcReduction="10000"/>
          </a:bodyPr>
          <a:lstStyle/>
          <a:p>
            <a:r>
              <a:rPr lang="es-MX" dirty="0" smtClean="0"/>
              <a:t>Cadete benjamín Providell llanos </a:t>
            </a:r>
          </a:p>
          <a:p>
            <a:endParaRPr lang="es-CL" dirty="0"/>
          </a:p>
        </p:txBody>
      </p:sp>
      <p:pic>
        <p:nvPicPr>
          <p:cNvPr id="1026" name="Picture 2" descr="C:\Users\Lab_Ingles02\Documents\primer 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3291513" cy="2199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Isla </a:t>
            </a:r>
            <a:r>
              <a:rPr lang="es-MX" dirty="0" err="1" smtClean="0"/>
              <a:t>quiriquina</a:t>
            </a:r>
            <a:endParaRPr lang="es-CL" dirty="0"/>
          </a:p>
        </p:txBody>
      </p:sp>
      <p:pic>
        <p:nvPicPr>
          <p:cNvPr id="2051" name="Picture 3" descr="C:\Users\Lab_Ingles02\Documents\comid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8763" y="2096295"/>
            <a:ext cx="5329254" cy="3561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Revista de reclutas</a:t>
            </a:r>
            <a:endParaRPr lang="es-CL" dirty="0"/>
          </a:p>
        </p:txBody>
      </p:sp>
      <p:pic>
        <p:nvPicPr>
          <p:cNvPr id="3074" name="Picture 2" descr="C:\Users\Lab_Ingles02\Documents\providell revist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1" y="2143116"/>
            <a:ext cx="4169336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</TotalTime>
  <Words>11</Words>
  <Application>Microsoft Office PowerPoint</Application>
  <PresentationFormat>Presentación en pantalla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Cadete naval</vt:lpstr>
      <vt:lpstr>Isla quiriquina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Cadete naval</dc:title>
  <dc:creator>Administrador</dc:creator>
  <cp:lastModifiedBy>Administrador</cp:lastModifiedBy>
  <cp:revision>2</cp:revision>
  <dcterms:created xsi:type="dcterms:W3CDTF">2024-06-06T15:17:21Z</dcterms:created>
  <dcterms:modified xsi:type="dcterms:W3CDTF">2024-06-06T15:27:33Z</dcterms:modified>
</cp:coreProperties>
</file>