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653" r:id="rId2"/>
    <p:sldId id="669" r:id="rId3"/>
    <p:sldId id="654" r:id="rId4"/>
    <p:sldId id="670" r:id="rId5"/>
    <p:sldId id="671" r:id="rId6"/>
    <p:sldId id="265" r:id="rId7"/>
    <p:sldId id="372" r:id="rId8"/>
    <p:sldId id="678" r:id="rId9"/>
    <p:sldId id="679" r:id="rId10"/>
    <p:sldId id="680" r:id="rId11"/>
    <p:sldId id="684" r:id="rId12"/>
    <p:sldId id="659" r:id="rId13"/>
    <p:sldId id="655" r:id="rId14"/>
    <p:sldId id="657" r:id="rId15"/>
    <p:sldId id="660" r:id="rId16"/>
    <p:sldId id="681" r:id="rId17"/>
    <p:sldId id="656" r:id="rId18"/>
    <p:sldId id="661" r:id="rId19"/>
    <p:sldId id="682" r:id="rId20"/>
    <p:sldId id="662" r:id="rId21"/>
    <p:sldId id="683" r:id="rId22"/>
    <p:sldId id="663" r:id="rId23"/>
    <p:sldId id="664" r:id="rId24"/>
    <p:sldId id="665" r:id="rId25"/>
    <p:sldId id="658" r:id="rId26"/>
    <p:sldId id="672" r:id="rId27"/>
    <p:sldId id="673" r:id="rId28"/>
    <p:sldId id="674" r:id="rId29"/>
    <p:sldId id="675" r:id="rId30"/>
    <p:sldId id="676" r:id="rId31"/>
    <p:sldId id="677" r:id="rId32"/>
    <p:sldId id="368" r:id="rId33"/>
    <p:sldId id="369" r:id="rId34"/>
    <p:sldId id="370" r:id="rId35"/>
    <p:sldId id="685" r:id="rId36"/>
    <p:sldId id="686" r:id="rId37"/>
    <p:sldId id="687" r:id="rId38"/>
    <p:sldId id="688" r:id="rId39"/>
    <p:sldId id="689" r:id="rId40"/>
    <p:sldId id="690" r:id="rId41"/>
    <p:sldId id="691" r:id="rId42"/>
    <p:sldId id="692" r:id="rId43"/>
    <p:sldId id="693" r:id="rId44"/>
    <p:sldId id="668" r:id="rId4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100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6E932B-815A-45E8-8EEF-E607C3548F2B}" type="doc">
      <dgm:prSet loTypeId="urn:microsoft.com/office/officeart/2005/8/layout/vList2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es-CL"/>
        </a:p>
      </dgm:t>
    </dgm:pt>
    <dgm:pt modelId="{3AE9B251-9F47-4B75-82BC-F196DC0A4F81}">
      <dgm:prSet custT="1"/>
      <dgm:spPr/>
      <dgm:t>
        <a:bodyPr/>
        <a:lstStyle/>
        <a:p>
          <a:pPr algn="ctr" rtl="0"/>
          <a:endParaRPr lang="es-ES_tradnl" sz="2800" b="0" dirty="0">
            <a:latin typeface="Arial" pitchFamily="34" charset="0"/>
            <a:cs typeface="Arial" pitchFamily="34" charset="0"/>
          </a:endParaRPr>
        </a:p>
        <a:p>
          <a:pPr algn="ctr" rtl="0"/>
          <a:r>
            <a:rPr lang="es-ES_tradnl" sz="2800" b="0" dirty="0">
              <a:latin typeface="Arial" pitchFamily="34" charset="0"/>
              <a:cs typeface="Arial" pitchFamily="34" charset="0"/>
            </a:rPr>
            <a:t>Prepararse Para La Limpieza</a:t>
          </a:r>
          <a:br>
            <a:rPr lang="es-ES_tradnl" sz="2800" b="0" dirty="0">
              <a:latin typeface="Arial" pitchFamily="34" charset="0"/>
              <a:cs typeface="Arial" pitchFamily="34" charset="0"/>
            </a:rPr>
          </a:br>
          <a:endParaRPr lang="es-ES_tradnl" sz="2800" b="0" dirty="0">
            <a:latin typeface="Arial" pitchFamily="34" charset="0"/>
            <a:cs typeface="Arial" pitchFamily="34" charset="0"/>
          </a:endParaRPr>
        </a:p>
      </dgm:t>
    </dgm:pt>
    <dgm:pt modelId="{3AC7651D-1595-466C-8F98-D11F81E7D6A9}" type="parTrans" cxnId="{8B0153A8-A061-4788-B84F-583825120337}">
      <dgm:prSet/>
      <dgm:spPr/>
      <dgm:t>
        <a:bodyPr/>
        <a:lstStyle/>
        <a:p>
          <a:pPr algn="ctr"/>
          <a:endParaRPr lang="es-CL" sz="2800">
            <a:latin typeface="Arial" pitchFamily="34" charset="0"/>
            <a:cs typeface="Arial" pitchFamily="34" charset="0"/>
          </a:endParaRPr>
        </a:p>
      </dgm:t>
    </dgm:pt>
    <dgm:pt modelId="{21A0416B-8568-4AC5-BDC0-7853BCAE1451}" type="sibTrans" cxnId="{8B0153A8-A061-4788-B84F-583825120337}">
      <dgm:prSet/>
      <dgm:spPr/>
      <dgm:t>
        <a:bodyPr/>
        <a:lstStyle/>
        <a:p>
          <a:pPr algn="ctr"/>
          <a:endParaRPr lang="es-CL" sz="2800">
            <a:latin typeface="Arial" pitchFamily="34" charset="0"/>
            <a:cs typeface="Arial" pitchFamily="34" charset="0"/>
          </a:endParaRPr>
        </a:p>
      </dgm:t>
    </dgm:pt>
    <dgm:pt modelId="{A71B348D-C895-4E2A-AF63-286E9F66B619}" type="pres">
      <dgm:prSet presAssocID="{736E932B-815A-45E8-8EEF-E607C3548F2B}" presName="linear" presStyleCnt="0">
        <dgm:presLayoutVars>
          <dgm:animLvl val="lvl"/>
          <dgm:resizeHandles val="exact"/>
        </dgm:presLayoutVars>
      </dgm:prSet>
      <dgm:spPr/>
    </dgm:pt>
    <dgm:pt modelId="{0F252998-2426-4720-B27F-C56B7A9FEC19}" type="pres">
      <dgm:prSet presAssocID="{3AE9B251-9F47-4B75-82BC-F196DC0A4F81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1C2586A-44F9-4C09-A05A-6E3F3CF45F53}" type="presOf" srcId="{736E932B-815A-45E8-8EEF-E607C3548F2B}" destId="{A71B348D-C895-4E2A-AF63-286E9F66B619}" srcOrd="0" destOrd="0" presId="urn:microsoft.com/office/officeart/2005/8/layout/vList2"/>
    <dgm:cxn modelId="{23557B7D-CEC6-4A9F-B96F-F40CC2701755}" type="presOf" srcId="{3AE9B251-9F47-4B75-82BC-F196DC0A4F81}" destId="{0F252998-2426-4720-B27F-C56B7A9FEC19}" srcOrd="0" destOrd="0" presId="urn:microsoft.com/office/officeart/2005/8/layout/vList2"/>
    <dgm:cxn modelId="{8B0153A8-A061-4788-B84F-583825120337}" srcId="{736E932B-815A-45E8-8EEF-E607C3548F2B}" destId="{3AE9B251-9F47-4B75-82BC-F196DC0A4F81}" srcOrd="0" destOrd="0" parTransId="{3AC7651D-1595-466C-8F98-D11F81E7D6A9}" sibTransId="{21A0416B-8568-4AC5-BDC0-7853BCAE1451}"/>
    <dgm:cxn modelId="{107F514D-F8D7-4042-8EE7-77504C4D469A}" type="presParOf" srcId="{A71B348D-C895-4E2A-AF63-286E9F66B619}" destId="{0F252998-2426-4720-B27F-C56B7A9FEC1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8B85E1F-3A1B-4334-AD40-1BAEB45DFCB8}" type="doc">
      <dgm:prSet loTypeId="urn:microsoft.com/office/officeart/2005/8/layout/vList2" loCatId="list" qsTypeId="urn:microsoft.com/office/officeart/2005/8/quickstyle/simple2" qsCatId="simple" csTypeId="urn:microsoft.com/office/officeart/2005/8/colors/accent1_1" csCatId="accent1"/>
      <dgm:spPr/>
      <dgm:t>
        <a:bodyPr/>
        <a:lstStyle/>
        <a:p>
          <a:endParaRPr lang="es-CL"/>
        </a:p>
      </dgm:t>
    </dgm:pt>
    <dgm:pt modelId="{05E66C86-AEB2-4260-B1B7-BD1849556626}">
      <dgm:prSet custT="1"/>
      <dgm:spPr/>
      <dgm:t>
        <a:bodyPr/>
        <a:lstStyle/>
        <a:p>
          <a:pPr rtl="0"/>
          <a:r>
            <a:rPr lang="es-ES_tradnl" sz="2800" dirty="0">
              <a:latin typeface="Arial" pitchFamily="34" charset="0"/>
              <a:cs typeface="Arial" pitchFamily="34" charset="0"/>
            </a:rPr>
            <a:t>¿Qué Hacer Primero?</a:t>
          </a:r>
          <a:endParaRPr lang="es-CL" sz="2800" dirty="0">
            <a:latin typeface="Arial" pitchFamily="34" charset="0"/>
            <a:cs typeface="Arial" pitchFamily="34" charset="0"/>
          </a:endParaRPr>
        </a:p>
      </dgm:t>
    </dgm:pt>
    <dgm:pt modelId="{770CB3ED-6772-47E2-8B78-EC74DBF01EBD}" type="parTrans" cxnId="{BFFD1F64-46A4-49AC-B269-46EAEF316731}">
      <dgm:prSet/>
      <dgm:spPr/>
      <dgm:t>
        <a:bodyPr/>
        <a:lstStyle/>
        <a:p>
          <a:endParaRPr lang="es-CL" sz="2800">
            <a:latin typeface="Arial" pitchFamily="34" charset="0"/>
            <a:cs typeface="Arial" pitchFamily="34" charset="0"/>
          </a:endParaRPr>
        </a:p>
      </dgm:t>
    </dgm:pt>
    <dgm:pt modelId="{622EEE37-91B4-4AA3-8B5E-94A2F29E29E6}" type="sibTrans" cxnId="{BFFD1F64-46A4-49AC-B269-46EAEF316731}">
      <dgm:prSet/>
      <dgm:spPr/>
      <dgm:t>
        <a:bodyPr/>
        <a:lstStyle/>
        <a:p>
          <a:endParaRPr lang="es-CL" sz="2800">
            <a:latin typeface="Arial" pitchFamily="34" charset="0"/>
            <a:cs typeface="Arial" pitchFamily="34" charset="0"/>
          </a:endParaRPr>
        </a:p>
      </dgm:t>
    </dgm:pt>
    <dgm:pt modelId="{1FCF06DB-4D71-4F16-B0C0-A9D44BEB6432}" type="pres">
      <dgm:prSet presAssocID="{78B85E1F-3A1B-4334-AD40-1BAEB45DFCB8}" presName="linear" presStyleCnt="0">
        <dgm:presLayoutVars>
          <dgm:animLvl val="lvl"/>
          <dgm:resizeHandles val="exact"/>
        </dgm:presLayoutVars>
      </dgm:prSet>
      <dgm:spPr/>
    </dgm:pt>
    <dgm:pt modelId="{6D521F4B-5278-4078-BB6A-F73D1178AE78}" type="pres">
      <dgm:prSet presAssocID="{05E66C86-AEB2-4260-B1B7-BD1849556626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E39C1C28-2EAD-41EC-8DEA-2F7ABE44B6F9}" type="presOf" srcId="{05E66C86-AEB2-4260-B1B7-BD1849556626}" destId="{6D521F4B-5278-4078-BB6A-F73D1178AE78}" srcOrd="0" destOrd="0" presId="urn:microsoft.com/office/officeart/2005/8/layout/vList2"/>
    <dgm:cxn modelId="{BFFD1F64-46A4-49AC-B269-46EAEF316731}" srcId="{78B85E1F-3A1B-4334-AD40-1BAEB45DFCB8}" destId="{05E66C86-AEB2-4260-B1B7-BD1849556626}" srcOrd="0" destOrd="0" parTransId="{770CB3ED-6772-47E2-8B78-EC74DBF01EBD}" sibTransId="{622EEE37-91B4-4AA3-8B5E-94A2F29E29E6}"/>
    <dgm:cxn modelId="{346F5EB0-95BE-481F-BB19-3BEA4F035784}" type="presOf" srcId="{78B85E1F-3A1B-4334-AD40-1BAEB45DFCB8}" destId="{1FCF06DB-4D71-4F16-B0C0-A9D44BEB6432}" srcOrd="0" destOrd="0" presId="urn:microsoft.com/office/officeart/2005/8/layout/vList2"/>
    <dgm:cxn modelId="{6E16D174-E956-4FC9-B578-AD145CA2DAE1}" type="presParOf" srcId="{1FCF06DB-4D71-4F16-B0C0-A9D44BEB6432}" destId="{6D521F4B-5278-4078-BB6A-F73D1178AE7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4D2BF1A-4A3C-4B29-81BD-E59A2D46A28C}" type="doc">
      <dgm:prSet loTypeId="urn:microsoft.com/office/officeart/2005/8/layout/vList2" loCatId="list" qsTypeId="urn:microsoft.com/office/officeart/2005/8/quickstyle/3d3" qsCatId="3D" csTypeId="urn:microsoft.com/office/officeart/2005/8/colors/accent0_2" csCatId="mainScheme"/>
      <dgm:spPr/>
      <dgm:t>
        <a:bodyPr/>
        <a:lstStyle/>
        <a:p>
          <a:endParaRPr lang="es-CL"/>
        </a:p>
      </dgm:t>
    </dgm:pt>
    <dgm:pt modelId="{D08FCF76-622C-41C9-BE66-BEBF566EFE84}">
      <dgm:prSet/>
      <dgm:spPr/>
      <dgm:t>
        <a:bodyPr/>
        <a:lstStyle/>
        <a:p>
          <a:pPr algn="ctr" rtl="0"/>
          <a:r>
            <a:rPr lang="es-ES" dirty="0"/>
            <a:t>Desinfectantes</a:t>
          </a:r>
          <a:endParaRPr lang="es-CL" dirty="0"/>
        </a:p>
      </dgm:t>
    </dgm:pt>
    <dgm:pt modelId="{D1B16F3B-2996-4B0B-BF71-9E2CEE6AE1ED}" type="parTrans" cxnId="{26CB38A1-8580-4DA8-8898-317E7C4A5E59}">
      <dgm:prSet/>
      <dgm:spPr/>
      <dgm:t>
        <a:bodyPr/>
        <a:lstStyle/>
        <a:p>
          <a:pPr algn="ctr"/>
          <a:endParaRPr lang="es-CL"/>
        </a:p>
      </dgm:t>
    </dgm:pt>
    <dgm:pt modelId="{E654E072-91D2-4B95-B9F3-B56374E279F7}" type="sibTrans" cxnId="{26CB38A1-8580-4DA8-8898-317E7C4A5E59}">
      <dgm:prSet/>
      <dgm:spPr/>
      <dgm:t>
        <a:bodyPr/>
        <a:lstStyle/>
        <a:p>
          <a:pPr algn="ctr"/>
          <a:endParaRPr lang="es-CL"/>
        </a:p>
      </dgm:t>
    </dgm:pt>
    <dgm:pt modelId="{F6E2CC9D-E0E4-4072-83A4-E325E308FA7C}" type="pres">
      <dgm:prSet presAssocID="{C4D2BF1A-4A3C-4B29-81BD-E59A2D46A28C}" presName="linear" presStyleCnt="0">
        <dgm:presLayoutVars>
          <dgm:animLvl val="lvl"/>
          <dgm:resizeHandles val="exact"/>
        </dgm:presLayoutVars>
      </dgm:prSet>
      <dgm:spPr/>
    </dgm:pt>
    <dgm:pt modelId="{424B6A52-335E-4FCA-A0BD-5CF89FE74042}" type="pres">
      <dgm:prSet presAssocID="{D08FCF76-622C-41C9-BE66-BEBF566EFE84}" presName="parentText" presStyleLbl="node1" presStyleIdx="0" presStyleCnt="1" custLinFactNeighborX="17391" custLinFactNeighborY="9971">
        <dgm:presLayoutVars>
          <dgm:chMax val="0"/>
          <dgm:bulletEnabled val="1"/>
        </dgm:presLayoutVars>
      </dgm:prSet>
      <dgm:spPr/>
    </dgm:pt>
  </dgm:ptLst>
  <dgm:cxnLst>
    <dgm:cxn modelId="{445E6D01-5321-4924-9124-45B35940E8A5}" type="presOf" srcId="{D08FCF76-622C-41C9-BE66-BEBF566EFE84}" destId="{424B6A52-335E-4FCA-A0BD-5CF89FE74042}" srcOrd="0" destOrd="0" presId="urn:microsoft.com/office/officeart/2005/8/layout/vList2"/>
    <dgm:cxn modelId="{88FB7D43-131F-4BF0-B58B-E436F83BB361}" type="presOf" srcId="{C4D2BF1A-4A3C-4B29-81BD-E59A2D46A28C}" destId="{F6E2CC9D-E0E4-4072-83A4-E325E308FA7C}" srcOrd="0" destOrd="0" presId="urn:microsoft.com/office/officeart/2005/8/layout/vList2"/>
    <dgm:cxn modelId="{26CB38A1-8580-4DA8-8898-317E7C4A5E59}" srcId="{C4D2BF1A-4A3C-4B29-81BD-E59A2D46A28C}" destId="{D08FCF76-622C-41C9-BE66-BEBF566EFE84}" srcOrd="0" destOrd="0" parTransId="{D1B16F3B-2996-4B0B-BF71-9E2CEE6AE1ED}" sibTransId="{E654E072-91D2-4B95-B9F3-B56374E279F7}"/>
    <dgm:cxn modelId="{7065C4AF-5F22-48FA-82E2-59DF30FBCC13}" type="presParOf" srcId="{F6E2CC9D-E0E4-4072-83A4-E325E308FA7C}" destId="{424B6A52-335E-4FCA-A0BD-5CF89FE7404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E115553-2C2D-4D68-AF48-33C427B771E1}" type="doc">
      <dgm:prSet loTypeId="urn:microsoft.com/office/officeart/2005/8/layout/vList2" loCatId="list" qsTypeId="urn:microsoft.com/office/officeart/2005/8/quickstyle/simple2" qsCatId="simple" csTypeId="urn:microsoft.com/office/officeart/2005/8/colors/accent3_1" csCatId="accent3"/>
      <dgm:spPr/>
      <dgm:t>
        <a:bodyPr/>
        <a:lstStyle/>
        <a:p>
          <a:endParaRPr lang="es-CL"/>
        </a:p>
      </dgm:t>
    </dgm:pt>
    <dgm:pt modelId="{D0B9795C-0053-4C60-815D-E5371EAAA7C0}">
      <dgm:prSet/>
      <dgm:spPr/>
      <dgm:t>
        <a:bodyPr/>
        <a:lstStyle/>
        <a:p>
          <a:pPr algn="ctr" rtl="0"/>
          <a:r>
            <a:rPr lang="es-CL" dirty="0">
              <a:latin typeface="Arial" pitchFamily="34" charset="0"/>
              <a:cs typeface="Arial" pitchFamily="34" charset="0"/>
            </a:rPr>
            <a:t>Calor</a:t>
          </a:r>
          <a:endParaRPr lang="es-ES" dirty="0">
            <a:latin typeface="Arial" pitchFamily="34" charset="0"/>
            <a:cs typeface="Arial" pitchFamily="34" charset="0"/>
          </a:endParaRPr>
        </a:p>
      </dgm:t>
    </dgm:pt>
    <dgm:pt modelId="{F7D5FBCC-B9E9-4B48-BB71-EDE6E16CB86A}" type="parTrans" cxnId="{06D14236-4907-4453-999C-B2B657F89BCE}">
      <dgm:prSet/>
      <dgm:spPr/>
      <dgm:t>
        <a:bodyPr/>
        <a:lstStyle/>
        <a:p>
          <a:pPr algn="ctr"/>
          <a:endParaRPr lang="es-CL">
            <a:latin typeface="Arial" pitchFamily="34" charset="0"/>
            <a:cs typeface="Arial" pitchFamily="34" charset="0"/>
          </a:endParaRPr>
        </a:p>
      </dgm:t>
    </dgm:pt>
    <dgm:pt modelId="{7469E2DB-44DE-4C89-9D55-600993F3FA5A}" type="sibTrans" cxnId="{06D14236-4907-4453-999C-B2B657F89BCE}">
      <dgm:prSet/>
      <dgm:spPr/>
      <dgm:t>
        <a:bodyPr/>
        <a:lstStyle/>
        <a:p>
          <a:pPr algn="ctr"/>
          <a:endParaRPr lang="es-CL">
            <a:latin typeface="Arial" pitchFamily="34" charset="0"/>
            <a:cs typeface="Arial" pitchFamily="34" charset="0"/>
          </a:endParaRPr>
        </a:p>
      </dgm:t>
    </dgm:pt>
    <dgm:pt modelId="{B5B92C30-2834-4796-8228-9D561E1339F0}" type="pres">
      <dgm:prSet presAssocID="{CE115553-2C2D-4D68-AF48-33C427B771E1}" presName="linear" presStyleCnt="0">
        <dgm:presLayoutVars>
          <dgm:animLvl val="lvl"/>
          <dgm:resizeHandles val="exact"/>
        </dgm:presLayoutVars>
      </dgm:prSet>
      <dgm:spPr/>
    </dgm:pt>
    <dgm:pt modelId="{86E85226-8C28-42AF-9A36-8CF21D3A5015}" type="pres">
      <dgm:prSet presAssocID="{D0B9795C-0053-4C60-815D-E5371EAAA7C0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10FEF27-3B50-476E-92E6-1D62611F7E6A}" type="presOf" srcId="{CE115553-2C2D-4D68-AF48-33C427B771E1}" destId="{B5B92C30-2834-4796-8228-9D561E1339F0}" srcOrd="0" destOrd="0" presId="urn:microsoft.com/office/officeart/2005/8/layout/vList2"/>
    <dgm:cxn modelId="{06D14236-4907-4453-999C-B2B657F89BCE}" srcId="{CE115553-2C2D-4D68-AF48-33C427B771E1}" destId="{D0B9795C-0053-4C60-815D-E5371EAAA7C0}" srcOrd="0" destOrd="0" parTransId="{F7D5FBCC-B9E9-4B48-BB71-EDE6E16CB86A}" sibTransId="{7469E2DB-44DE-4C89-9D55-600993F3FA5A}"/>
    <dgm:cxn modelId="{C417949B-5B72-4F9F-B437-9FBE128F42F0}" type="presOf" srcId="{D0B9795C-0053-4C60-815D-E5371EAAA7C0}" destId="{86E85226-8C28-42AF-9A36-8CF21D3A5015}" srcOrd="0" destOrd="0" presId="urn:microsoft.com/office/officeart/2005/8/layout/vList2"/>
    <dgm:cxn modelId="{1D00AE82-52C5-4F0B-BD23-BFA679128823}" type="presParOf" srcId="{B5B92C30-2834-4796-8228-9D561E1339F0}" destId="{86E85226-8C28-42AF-9A36-8CF21D3A501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CAD224C-D0B0-4741-AFDF-3CB764F5B516}" type="doc">
      <dgm:prSet loTypeId="urn:microsoft.com/office/officeart/2005/8/layout/vList2" loCatId="list" qsTypeId="urn:microsoft.com/office/officeart/2005/8/quickstyle/simple2" qsCatId="simple" csTypeId="urn:microsoft.com/office/officeart/2005/8/colors/accent2_1" csCatId="accent2"/>
      <dgm:spPr/>
      <dgm:t>
        <a:bodyPr/>
        <a:lstStyle/>
        <a:p>
          <a:endParaRPr lang="es-CL"/>
        </a:p>
      </dgm:t>
    </dgm:pt>
    <dgm:pt modelId="{1554C21A-7A96-4284-A35D-DF83A09E829B}">
      <dgm:prSet/>
      <dgm:spPr/>
      <dgm:t>
        <a:bodyPr/>
        <a:lstStyle/>
        <a:p>
          <a:pPr rtl="0"/>
          <a:r>
            <a:rPr lang="es-CL" dirty="0"/>
            <a:t>Desinfectantes Clorados: </a:t>
          </a:r>
          <a:endParaRPr lang="es-ES" dirty="0"/>
        </a:p>
      </dgm:t>
    </dgm:pt>
    <dgm:pt modelId="{C9044C4D-373B-489A-9888-EF36D01709EE}" type="parTrans" cxnId="{FE6E802F-7FD9-4E17-9BB6-A724780B1DA2}">
      <dgm:prSet/>
      <dgm:spPr/>
      <dgm:t>
        <a:bodyPr/>
        <a:lstStyle/>
        <a:p>
          <a:endParaRPr lang="es-CL"/>
        </a:p>
      </dgm:t>
    </dgm:pt>
    <dgm:pt modelId="{AE26B955-D057-47A3-81D9-CD391C26BD68}" type="sibTrans" cxnId="{FE6E802F-7FD9-4E17-9BB6-A724780B1DA2}">
      <dgm:prSet/>
      <dgm:spPr/>
      <dgm:t>
        <a:bodyPr/>
        <a:lstStyle/>
        <a:p>
          <a:endParaRPr lang="es-CL"/>
        </a:p>
      </dgm:t>
    </dgm:pt>
    <dgm:pt modelId="{D1EE0247-1F5F-4A8D-B599-2E5FB312BA50}" type="pres">
      <dgm:prSet presAssocID="{6CAD224C-D0B0-4741-AFDF-3CB764F5B516}" presName="linear" presStyleCnt="0">
        <dgm:presLayoutVars>
          <dgm:animLvl val="lvl"/>
          <dgm:resizeHandles val="exact"/>
        </dgm:presLayoutVars>
      </dgm:prSet>
      <dgm:spPr/>
    </dgm:pt>
    <dgm:pt modelId="{5A59FF65-4B0C-473B-BA80-CF367CA3EC59}" type="pres">
      <dgm:prSet presAssocID="{1554C21A-7A96-4284-A35D-DF83A09E829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E6E802F-7FD9-4E17-9BB6-A724780B1DA2}" srcId="{6CAD224C-D0B0-4741-AFDF-3CB764F5B516}" destId="{1554C21A-7A96-4284-A35D-DF83A09E829B}" srcOrd="0" destOrd="0" parTransId="{C9044C4D-373B-489A-9888-EF36D01709EE}" sibTransId="{AE26B955-D057-47A3-81D9-CD391C26BD68}"/>
    <dgm:cxn modelId="{AA70729A-E594-4315-A299-9338D9ECBFC7}" type="presOf" srcId="{6CAD224C-D0B0-4741-AFDF-3CB764F5B516}" destId="{D1EE0247-1F5F-4A8D-B599-2E5FB312BA50}" srcOrd="0" destOrd="0" presId="urn:microsoft.com/office/officeart/2005/8/layout/vList2"/>
    <dgm:cxn modelId="{7BBFF5CE-A392-4A46-BFD8-8433C149F6DC}" type="presOf" srcId="{1554C21A-7A96-4284-A35D-DF83A09E829B}" destId="{5A59FF65-4B0C-473B-BA80-CF367CA3EC59}" srcOrd="0" destOrd="0" presId="urn:microsoft.com/office/officeart/2005/8/layout/vList2"/>
    <dgm:cxn modelId="{FF4D60C9-E635-438E-83CE-AF242282EA5E}" type="presParOf" srcId="{D1EE0247-1F5F-4A8D-B599-2E5FB312BA50}" destId="{5A59FF65-4B0C-473B-BA80-CF367CA3EC5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56188A3-D2C9-4712-8A98-D52A52DFD5EB}" type="doc">
      <dgm:prSet loTypeId="urn:microsoft.com/office/officeart/2005/8/layout/vList2" loCatId="list" qsTypeId="urn:microsoft.com/office/officeart/2005/8/quickstyle/simple2" qsCatId="simple" csTypeId="urn:microsoft.com/office/officeart/2005/8/colors/accent2_1" csCatId="accent2"/>
      <dgm:spPr/>
      <dgm:t>
        <a:bodyPr/>
        <a:lstStyle/>
        <a:p>
          <a:endParaRPr lang="es-CL"/>
        </a:p>
      </dgm:t>
    </dgm:pt>
    <dgm:pt modelId="{5768ADF8-1513-4A9B-AFDE-3BAEE746771E}">
      <dgm:prSet custT="1"/>
      <dgm:spPr/>
      <dgm:t>
        <a:bodyPr/>
        <a:lstStyle/>
        <a:p>
          <a:pPr algn="ctr" rtl="0"/>
          <a:r>
            <a:rPr lang="es-CL" sz="3200" dirty="0">
              <a:latin typeface="Arial" pitchFamily="34" charset="0"/>
              <a:cs typeface="Arial" pitchFamily="34" charset="0"/>
            </a:rPr>
            <a:t>Desinfectantes </a:t>
          </a:r>
          <a:r>
            <a:rPr lang="es-CL" sz="3200" dirty="0" err="1">
              <a:latin typeface="Arial" pitchFamily="34" charset="0"/>
              <a:cs typeface="Arial" pitchFamily="34" charset="0"/>
            </a:rPr>
            <a:t>Yodoforos</a:t>
          </a:r>
          <a:endParaRPr lang="es-ES" sz="3200" dirty="0">
            <a:latin typeface="Arial" pitchFamily="34" charset="0"/>
            <a:cs typeface="Arial" pitchFamily="34" charset="0"/>
          </a:endParaRPr>
        </a:p>
      </dgm:t>
    </dgm:pt>
    <dgm:pt modelId="{37DFED71-8A56-4A25-ADF9-07BECACA57DA}" type="parTrans" cxnId="{FB5FA6F7-C322-4C80-AC97-F5791D7D9C42}">
      <dgm:prSet/>
      <dgm:spPr/>
      <dgm:t>
        <a:bodyPr/>
        <a:lstStyle/>
        <a:p>
          <a:endParaRPr lang="es-CL"/>
        </a:p>
      </dgm:t>
    </dgm:pt>
    <dgm:pt modelId="{7B47EED0-10AD-4F8D-8EA2-914FBB4E3E86}" type="sibTrans" cxnId="{FB5FA6F7-C322-4C80-AC97-F5791D7D9C42}">
      <dgm:prSet/>
      <dgm:spPr/>
      <dgm:t>
        <a:bodyPr/>
        <a:lstStyle/>
        <a:p>
          <a:endParaRPr lang="es-CL"/>
        </a:p>
      </dgm:t>
    </dgm:pt>
    <dgm:pt modelId="{C6CF6113-B714-4B40-A6A5-1D56BF22CD98}" type="pres">
      <dgm:prSet presAssocID="{956188A3-D2C9-4712-8A98-D52A52DFD5EB}" presName="linear" presStyleCnt="0">
        <dgm:presLayoutVars>
          <dgm:animLvl val="lvl"/>
          <dgm:resizeHandles val="exact"/>
        </dgm:presLayoutVars>
      </dgm:prSet>
      <dgm:spPr/>
    </dgm:pt>
    <dgm:pt modelId="{E9FD7895-F051-409A-B784-8BAC51E15E6E}" type="pres">
      <dgm:prSet presAssocID="{5768ADF8-1513-4A9B-AFDE-3BAEE746771E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1DDECEA2-A751-46CB-AF78-8A7019E38F5F}" type="presOf" srcId="{5768ADF8-1513-4A9B-AFDE-3BAEE746771E}" destId="{E9FD7895-F051-409A-B784-8BAC51E15E6E}" srcOrd="0" destOrd="0" presId="urn:microsoft.com/office/officeart/2005/8/layout/vList2"/>
    <dgm:cxn modelId="{4B07F3E7-B349-4426-A4F9-BD12053D5FDC}" type="presOf" srcId="{956188A3-D2C9-4712-8A98-D52A52DFD5EB}" destId="{C6CF6113-B714-4B40-A6A5-1D56BF22CD98}" srcOrd="0" destOrd="0" presId="urn:microsoft.com/office/officeart/2005/8/layout/vList2"/>
    <dgm:cxn modelId="{FB5FA6F7-C322-4C80-AC97-F5791D7D9C42}" srcId="{956188A3-D2C9-4712-8A98-D52A52DFD5EB}" destId="{5768ADF8-1513-4A9B-AFDE-3BAEE746771E}" srcOrd="0" destOrd="0" parTransId="{37DFED71-8A56-4A25-ADF9-07BECACA57DA}" sibTransId="{7B47EED0-10AD-4F8D-8EA2-914FBB4E3E86}"/>
    <dgm:cxn modelId="{22D75A68-1C02-4555-B037-DF3ED4BDC16A}" type="presParOf" srcId="{C6CF6113-B714-4B40-A6A5-1D56BF22CD98}" destId="{E9FD7895-F051-409A-B784-8BAC51E15E6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95B2D87-62B9-409A-AA07-1A1284E104D8}" type="doc">
      <dgm:prSet loTypeId="urn:microsoft.com/office/officeart/2005/8/layout/vList2" loCatId="list" qsTypeId="urn:microsoft.com/office/officeart/2005/8/quickstyle/3d3" qsCatId="3D" csTypeId="urn:microsoft.com/office/officeart/2005/8/colors/accent1_1" csCatId="accent1"/>
      <dgm:spPr/>
      <dgm:t>
        <a:bodyPr/>
        <a:lstStyle/>
        <a:p>
          <a:endParaRPr lang="es-CL"/>
        </a:p>
      </dgm:t>
    </dgm:pt>
    <dgm:pt modelId="{D2D79DFB-F42E-4E4B-BBC8-B34512EBA338}">
      <dgm:prSet/>
      <dgm:spPr/>
      <dgm:t>
        <a:bodyPr/>
        <a:lstStyle/>
        <a:p>
          <a:pPr rtl="0"/>
          <a:r>
            <a:rPr lang="es-CL" dirty="0"/>
            <a:t>Amonios Cuaternarios</a:t>
          </a:r>
          <a:endParaRPr lang="es-ES" dirty="0"/>
        </a:p>
      </dgm:t>
    </dgm:pt>
    <dgm:pt modelId="{B1B52AAF-33FE-4102-AA18-D46DF9FD1C05}" type="parTrans" cxnId="{58F2F702-7693-42BD-8F7C-CA5917B49F1D}">
      <dgm:prSet/>
      <dgm:spPr/>
      <dgm:t>
        <a:bodyPr/>
        <a:lstStyle/>
        <a:p>
          <a:endParaRPr lang="es-CL"/>
        </a:p>
      </dgm:t>
    </dgm:pt>
    <dgm:pt modelId="{CC340BBC-7246-48C2-9766-7C67F2E7243D}" type="sibTrans" cxnId="{58F2F702-7693-42BD-8F7C-CA5917B49F1D}">
      <dgm:prSet/>
      <dgm:spPr/>
      <dgm:t>
        <a:bodyPr/>
        <a:lstStyle/>
        <a:p>
          <a:endParaRPr lang="es-CL"/>
        </a:p>
      </dgm:t>
    </dgm:pt>
    <dgm:pt modelId="{BB97233C-133C-4F5E-B62C-BE70DC48578E}" type="pres">
      <dgm:prSet presAssocID="{D95B2D87-62B9-409A-AA07-1A1284E104D8}" presName="linear" presStyleCnt="0">
        <dgm:presLayoutVars>
          <dgm:animLvl val="lvl"/>
          <dgm:resizeHandles val="exact"/>
        </dgm:presLayoutVars>
      </dgm:prSet>
      <dgm:spPr/>
    </dgm:pt>
    <dgm:pt modelId="{7F02581E-A932-4167-A1B5-190196A40D12}" type="pres">
      <dgm:prSet presAssocID="{D2D79DFB-F42E-4E4B-BBC8-B34512EBA338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8F2F702-7693-42BD-8F7C-CA5917B49F1D}" srcId="{D95B2D87-62B9-409A-AA07-1A1284E104D8}" destId="{D2D79DFB-F42E-4E4B-BBC8-B34512EBA338}" srcOrd="0" destOrd="0" parTransId="{B1B52AAF-33FE-4102-AA18-D46DF9FD1C05}" sibTransId="{CC340BBC-7246-48C2-9766-7C67F2E7243D}"/>
    <dgm:cxn modelId="{F02C3271-A28D-4B6D-B323-E857C0AFCFD0}" type="presOf" srcId="{D95B2D87-62B9-409A-AA07-1A1284E104D8}" destId="{BB97233C-133C-4F5E-B62C-BE70DC48578E}" srcOrd="0" destOrd="0" presId="urn:microsoft.com/office/officeart/2005/8/layout/vList2"/>
    <dgm:cxn modelId="{6FD22CCE-DC08-408B-A4EC-43EF7AEEB43B}" type="presOf" srcId="{D2D79DFB-F42E-4E4B-BBC8-B34512EBA338}" destId="{7F02581E-A932-4167-A1B5-190196A40D12}" srcOrd="0" destOrd="0" presId="urn:microsoft.com/office/officeart/2005/8/layout/vList2"/>
    <dgm:cxn modelId="{52946E2B-5D6D-4F0C-8F0D-F718FA3BCBFD}" type="presParOf" srcId="{BB97233C-133C-4F5E-B62C-BE70DC48578E}" destId="{7F02581E-A932-4167-A1B5-190196A40D1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61217C5-915B-4FF9-848D-92D74689CACE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es-CL"/>
        </a:p>
      </dgm:t>
    </dgm:pt>
    <dgm:pt modelId="{E1DE17B7-D2A3-4598-8A75-50AE823C15A8}">
      <dgm:prSet/>
      <dgm:spPr/>
      <dgm:t>
        <a:bodyPr/>
        <a:lstStyle/>
        <a:p>
          <a:pPr algn="ctr" rtl="0"/>
          <a:r>
            <a:rPr lang="es-ES_tradnl" dirty="0">
              <a:latin typeface="Arial" pitchFamily="34" charset="0"/>
              <a:cs typeface="Arial" pitchFamily="34" charset="0"/>
            </a:rPr>
            <a:t>Instrumentos De Limpieza</a:t>
          </a:r>
          <a:endParaRPr lang="es-CL" dirty="0">
            <a:latin typeface="Arial" pitchFamily="34" charset="0"/>
            <a:cs typeface="Arial" pitchFamily="34" charset="0"/>
          </a:endParaRPr>
        </a:p>
      </dgm:t>
    </dgm:pt>
    <dgm:pt modelId="{AF755546-30B0-4731-84D8-2F51B1C204DC}" type="parTrans" cxnId="{C1C46EF1-F4C8-4D1E-B28F-BC1B6E816809}">
      <dgm:prSet/>
      <dgm:spPr/>
      <dgm:t>
        <a:bodyPr/>
        <a:lstStyle/>
        <a:p>
          <a:endParaRPr lang="es-CL"/>
        </a:p>
      </dgm:t>
    </dgm:pt>
    <dgm:pt modelId="{3F015BAE-D34A-41A7-BC9E-2B9D8B69956F}" type="sibTrans" cxnId="{C1C46EF1-F4C8-4D1E-B28F-BC1B6E816809}">
      <dgm:prSet/>
      <dgm:spPr/>
      <dgm:t>
        <a:bodyPr/>
        <a:lstStyle/>
        <a:p>
          <a:endParaRPr lang="es-CL"/>
        </a:p>
      </dgm:t>
    </dgm:pt>
    <dgm:pt modelId="{90626FC3-D815-446A-B921-2554504C47B9}" type="pres">
      <dgm:prSet presAssocID="{661217C5-915B-4FF9-848D-92D74689CACE}" presName="linear" presStyleCnt="0">
        <dgm:presLayoutVars>
          <dgm:animLvl val="lvl"/>
          <dgm:resizeHandles val="exact"/>
        </dgm:presLayoutVars>
      </dgm:prSet>
      <dgm:spPr/>
    </dgm:pt>
    <dgm:pt modelId="{7A4B1FB6-32BF-4B8B-9E99-31B8EA08B373}" type="pres">
      <dgm:prSet presAssocID="{E1DE17B7-D2A3-4598-8A75-50AE823C15A8}" presName="parentText" presStyleLbl="node1" presStyleIdx="0" presStyleCnt="1" custLinFactNeighborX="7778" custLinFactNeighborY="-1423">
        <dgm:presLayoutVars>
          <dgm:chMax val="0"/>
          <dgm:bulletEnabled val="1"/>
        </dgm:presLayoutVars>
      </dgm:prSet>
      <dgm:spPr/>
    </dgm:pt>
  </dgm:ptLst>
  <dgm:cxnLst>
    <dgm:cxn modelId="{CF37AC2A-3904-4BF3-BA17-8674C6F6774D}" type="presOf" srcId="{E1DE17B7-D2A3-4598-8A75-50AE823C15A8}" destId="{7A4B1FB6-32BF-4B8B-9E99-31B8EA08B373}" srcOrd="0" destOrd="0" presId="urn:microsoft.com/office/officeart/2005/8/layout/vList2"/>
    <dgm:cxn modelId="{102D028C-B7D1-499E-AE39-0964FF6C8EB3}" type="presOf" srcId="{661217C5-915B-4FF9-848D-92D74689CACE}" destId="{90626FC3-D815-446A-B921-2554504C47B9}" srcOrd="0" destOrd="0" presId="urn:microsoft.com/office/officeart/2005/8/layout/vList2"/>
    <dgm:cxn modelId="{C1C46EF1-F4C8-4D1E-B28F-BC1B6E816809}" srcId="{661217C5-915B-4FF9-848D-92D74689CACE}" destId="{E1DE17B7-D2A3-4598-8A75-50AE823C15A8}" srcOrd="0" destOrd="0" parTransId="{AF755546-30B0-4731-84D8-2F51B1C204DC}" sibTransId="{3F015BAE-D34A-41A7-BC9E-2B9D8B69956F}"/>
    <dgm:cxn modelId="{FFECEB77-6B89-4316-B226-1BB00A782D06}" type="presParOf" srcId="{90626FC3-D815-446A-B921-2554504C47B9}" destId="{7A4B1FB6-32BF-4B8B-9E99-31B8EA08B37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E0C31F5-2C4D-4B17-90DB-9C0BA80F3984}" type="doc">
      <dgm:prSet loTypeId="urn:microsoft.com/office/officeart/2005/8/layout/vList2" loCatId="list" qsTypeId="urn:microsoft.com/office/officeart/2005/8/quickstyle/simple2" qsCatId="simple" csTypeId="urn:microsoft.com/office/officeart/2005/8/colors/accent3_1" csCatId="accent3"/>
      <dgm:spPr/>
      <dgm:t>
        <a:bodyPr/>
        <a:lstStyle/>
        <a:p>
          <a:endParaRPr lang="es-CL"/>
        </a:p>
      </dgm:t>
    </dgm:pt>
    <dgm:pt modelId="{08D9B7FF-082D-472F-8D9B-D4F60A76245F}">
      <dgm:prSet custT="1"/>
      <dgm:spPr/>
      <dgm:t>
        <a:bodyPr/>
        <a:lstStyle/>
        <a:p>
          <a:pPr rtl="0"/>
          <a:r>
            <a:rPr lang="es-ES_tradnl" sz="2800" dirty="0">
              <a:latin typeface="Arial" pitchFamily="34" charset="0"/>
              <a:cs typeface="Arial" pitchFamily="34" charset="0"/>
            </a:rPr>
            <a:t>Preparar Las Diluciones  Del Detergente</a:t>
          </a:r>
          <a:endParaRPr lang="es-CL" sz="2800" dirty="0">
            <a:latin typeface="Arial" pitchFamily="34" charset="0"/>
            <a:cs typeface="Arial" pitchFamily="34" charset="0"/>
          </a:endParaRPr>
        </a:p>
      </dgm:t>
    </dgm:pt>
    <dgm:pt modelId="{1992A5F5-DA92-428E-8AD9-94BA87FC4878}" type="parTrans" cxnId="{B9BCAF84-8F9B-437A-9CE5-AF43A1E1F1FC}">
      <dgm:prSet/>
      <dgm:spPr/>
      <dgm:t>
        <a:bodyPr/>
        <a:lstStyle/>
        <a:p>
          <a:endParaRPr lang="es-CL"/>
        </a:p>
      </dgm:t>
    </dgm:pt>
    <dgm:pt modelId="{EC82C049-F03D-49E9-9437-34F13E436E97}" type="sibTrans" cxnId="{B9BCAF84-8F9B-437A-9CE5-AF43A1E1F1FC}">
      <dgm:prSet/>
      <dgm:spPr/>
      <dgm:t>
        <a:bodyPr/>
        <a:lstStyle/>
        <a:p>
          <a:endParaRPr lang="es-CL"/>
        </a:p>
      </dgm:t>
    </dgm:pt>
    <dgm:pt modelId="{C51426A6-CD4B-4AF0-A213-A8276081E184}" type="pres">
      <dgm:prSet presAssocID="{7E0C31F5-2C4D-4B17-90DB-9C0BA80F3984}" presName="linear" presStyleCnt="0">
        <dgm:presLayoutVars>
          <dgm:animLvl val="lvl"/>
          <dgm:resizeHandles val="exact"/>
        </dgm:presLayoutVars>
      </dgm:prSet>
      <dgm:spPr/>
    </dgm:pt>
    <dgm:pt modelId="{73B0A58B-4073-4EA5-98BD-E3B5EEE36707}" type="pres">
      <dgm:prSet presAssocID="{08D9B7FF-082D-472F-8D9B-D4F60A76245F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2D01831-7897-47F5-AF23-E15708B484E6}" type="presOf" srcId="{7E0C31F5-2C4D-4B17-90DB-9C0BA80F3984}" destId="{C51426A6-CD4B-4AF0-A213-A8276081E184}" srcOrd="0" destOrd="0" presId="urn:microsoft.com/office/officeart/2005/8/layout/vList2"/>
    <dgm:cxn modelId="{F9553745-129C-430D-B996-68F5FB26E2F5}" type="presOf" srcId="{08D9B7FF-082D-472F-8D9B-D4F60A76245F}" destId="{73B0A58B-4073-4EA5-98BD-E3B5EEE36707}" srcOrd="0" destOrd="0" presId="urn:microsoft.com/office/officeart/2005/8/layout/vList2"/>
    <dgm:cxn modelId="{B9BCAF84-8F9B-437A-9CE5-AF43A1E1F1FC}" srcId="{7E0C31F5-2C4D-4B17-90DB-9C0BA80F3984}" destId="{08D9B7FF-082D-472F-8D9B-D4F60A76245F}" srcOrd="0" destOrd="0" parTransId="{1992A5F5-DA92-428E-8AD9-94BA87FC4878}" sibTransId="{EC82C049-F03D-49E9-9437-34F13E436E97}"/>
    <dgm:cxn modelId="{D462071B-370F-436C-8A9B-8AC4319B9576}" type="presParOf" srcId="{C51426A6-CD4B-4AF0-A213-A8276081E184}" destId="{73B0A58B-4073-4EA5-98BD-E3B5EEE3670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1B681D0-D5FB-464B-BBDB-D91F1823A3E2}" type="doc">
      <dgm:prSet loTypeId="urn:microsoft.com/office/officeart/2005/8/layout/vList2" loCatId="list" qsTypeId="urn:microsoft.com/office/officeart/2005/8/quickstyle/simple2" qsCatId="simple" csTypeId="urn:microsoft.com/office/officeart/2005/8/colors/accent3_1" csCatId="accent3"/>
      <dgm:spPr/>
      <dgm:t>
        <a:bodyPr/>
        <a:lstStyle/>
        <a:p>
          <a:endParaRPr lang="es-CL"/>
        </a:p>
      </dgm:t>
    </dgm:pt>
    <dgm:pt modelId="{4350C2B7-CE63-47D6-A54E-80AC7A402D4B}">
      <dgm:prSet custT="1"/>
      <dgm:spPr/>
      <dgm:t>
        <a:bodyPr/>
        <a:lstStyle/>
        <a:p>
          <a:pPr algn="ctr" rtl="0"/>
          <a:r>
            <a:rPr lang="es-ES_tradnl" sz="2800" b="1" dirty="0">
              <a:latin typeface="Arial" pitchFamily="34" charset="0"/>
              <a:cs typeface="Arial" pitchFamily="34" charset="0"/>
            </a:rPr>
            <a:t>Enjuague Inicial</a:t>
          </a:r>
          <a:endParaRPr lang="es-CL" sz="2800" b="1" dirty="0">
            <a:latin typeface="Arial" pitchFamily="34" charset="0"/>
            <a:cs typeface="Arial" pitchFamily="34" charset="0"/>
          </a:endParaRPr>
        </a:p>
      </dgm:t>
    </dgm:pt>
    <dgm:pt modelId="{FD0C94F9-FDDD-4708-82DD-F0453B5F3E90}" type="parTrans" cxnId="{D290DBB1-1DEE-4375-8A27-E46229A57911}">
      <dgm:prSet/>
      <dgm:spPr/>
      <dgm:t>
        <a:bodyPr/>
        <a:lstStyle/>
        <a:p>
          <a:endParaRPr lang="es-CL"/>
        </a:p>
      </dgm:t>
    </dgm:pt>
    <dgm:pt modelId="{EBA38DA2-9B57-4BEB-B606-D1C90C3D8CC0}" type="sibTrans" cxnId="{D290DBB1-1DEE-4375-8A27-E46229A57911}">
      <dgm:prSet/>
      <dgm:spPr/>
      <dgm:t>
        <a:bodyPr/>
        <a:lstStyle/>
        <a:p>
          <a:endParaRPr lang="es-CL"/>
        </a:p>
      </dgm:t>
    </dgm:pt>
    <dgm:pt modelId="{697CAFAF-F20C-4F47-9F12-550A354BB980}" type="pres">
      <dgm:prSet presAssocID="{D1B681D0-D5FB-464B-BBDB-D91F1823A3E2}" presName="linear" presStyleCnt="0">
        <dgm:presLayoutVars>
          <dgm:animLvl val="lvl"/>
          <dgm:resizeHandles val="exact"/>
        </dgm:presLayoutVars>
      </dgm:prSet>
      <dgm:spPr/>
    </dgm:pt>
    <dgm:pt modelId="{980E7292-B05F-46F1-8B12-B181635A463B}" type="pres">
      <dgm:prSet presAssocID="{4350C2B7-CE63-47D6-A54E-80AC7A402D4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5F42662-F236-4C51-9EE0-7F3B3D5F07E9}" type="presOf" srcId="{D1B681D0-D5FB-464B-BBDB-D91F1823A3E2}" destId="{697CAFAF-F20C-4F47-9F12-550A354BB980}" srcOrd="0" destOrd="0" presId="urn:microsoft.com/office/officeart/2005/8/layout/vList2"/>
    <dgm:cxn modelId="{D290DBB1-1DEE-4375-8A27-E46229A57911}" srcId="{D1B681D0-D5FB-464B-BBDB-D91F1823A3E2}" destId="{4350C2B7-CE63-47D6-A54E-80AC7A402D4B}" srcOrd="0" destOrd="0" parTransId="{FD0C94F9-FDDD-4708-82DD-F0453B5F3E90}" sibTransId="{EBA38DA2-9B57-4BEB-B606-D1C90C3D8CC0}"/>
    <dgm:cxn modelId="{42E697D2-21EA-4001-B7B1-C499AFE0B853}" type="presOf" srcId="{4350C2B7-CE63-47D6-A54E-80AC7A402D4B}" destId="{980E7292-B05F-46F1-8B12-B181635A463B}" srcOrd="0" destOrd="0" presId="urn:microsoft.com/office/officeart/2005/8/layout/vList2"/>
    <dgm:cxn modelId="{1F46B640-9897-4781-8C54-F425C7D1C1DD}" type="presParOf" srcId="{697CAFAF-F20C-4F47-9F12-550A354BB980}" destId="{980E7292-B05F-46F1-8B12-B181635A463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BB2312E-DC06-4E2A-A913-60F6BAB57028}" type="doc">
      <dgm:prSet loTypeId="urn:microsoft.com/office/officeart/2005/8/layout/vList2" loCatId="list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es-CL"/>
        </a:p>
      </dgm:t>
    </dgm:pt>
    <dgm:pt modelId="{75DBEFAB-8AD7-4EBE-B7D2-253A7ADDA06C}">
      <dgm:prSet custT="1"/>
      <dgm:spPr/>
      <dgm:t>
        <a:bodyPr/>
        <a:lstStyle/>
        <a:p>
          <a:pPr algn="ctr" rtl="0"/>
          <a:endParaRPr lang="es-ES_tradnl" sz="2400" dirty="0">
            <a:latin typeface="Arial" pitchFamily="34" charset="0"/>
            <a:cs typeface="Arial" pitchFamily="34" charset="0"/>
          </a:endParaRPr>
        </a:p>
        <a:p>
          <a:pPr algn="ctr" rtl="0"/>
          <a:r>
            <a:rPr lang="es-ES_tradnl" sz="2400" dirty="0">
              <a:latin typeface="Arial" pitchFamily="34" charset="0"/>
              <a:cs typeface="Arial" pitchFamily="34" charset="0"/>
            </a:rPr>
            <a:t>Limpieza Química</a:t>
          </a:r>
          <a:br>
            <a:rPr lang="es-ES_tradnl" sz="2400" dirty="0">
              <a:latin typeface="Arial" pitchFamily="34" charset="0"/>
              <a:cs typeface="Arial" pitchFamily="34" charset="0"/>
            </a:rPr>
          </a:br>
          <a:endParaRPr lang="es-CL" sz="2400" dirty="0">
            <a:latin typeface="Arial" pitchFamily="34" charset="0"/>
            <a:cs typeface="Arial" pitchFamily="34" charset="0"/>
          </a:endParaRPr>
        </a:p>
      </dgm:t>
    </dgm:pt>
    <dgm:pt modelId="{F14C91E0-5A86-459D-BF67-783048355520}" type="parTrans" cxnId="{79B4CF92-9AB0-4385-9FA6-840224473305}">
      <dgm:prSet/>
      <dgm:spPr/>
      <dgm:t>
        <a:bodyPr/>
        <a:lstStyle/>
        <a:p>
          <a:pPr algn="ctr"/>
          <a:endParaRPr lang="es-CL" sz="2400">
            <a:latin typeface="Arial" pitchFamily="34" charset="0"/>
            <a:cs typeface="Arial" pitchFamily="34" charset="0"/>
          </a:endParaRPr>
        </a:p>
      </dgm:t>
    </dgm:pt>
    <dgm:pt modelId="{09534BE7-D953-4614-9B97-A8F07589B773}" type="sibTrans" cxnId="{79B4CF92-9AB0-4385-9FA6-840224473305}">
      <dgm:prSet/>
      <dgm:spPr/>
      <dgm:t>
        <a:bodyPr/>
        <a:lstStyle/>
        <a:p>
          <a:pPr algn="ctr"/>
          <a:endParaRPr lang="es-CL" sz="2400">
            <a:latin typeface="Arial" pitchFamily="34" charset="0"/>
            <a:cs typeface="Arial" pitchFamily="34" charset="0"/>
          </a:endParaRPr>
        </a:p>
      </dgm:t>
    </dgm:pt>
    <dgm:pt modelId="{F16EF947-5A61-488A-9DEA-50F19B9BA79F}" type="pres">
      <dgm:prSet presAssocID="{8BB2312E-DC06-4E2A-A913-60F6BAB57028}" presName="linear" presStyleCnt="0">
        <dgm:presLayoutVars>
          <dgm:animLvl val="lvl"/>
          <dgm:resizeHandles val="exact"/>
        </dgm:presLayoutVars>
      </dgm:prSet>
      <dgm:spPr/>
    </dgm:pt>
    <dgm:pt modelId="{DE15A6B8-2687-4A6A-AC00-5E26E490E731}" type="pres">
      <dgm:prSet presAssocID="{75DBEFAB-8AD7-4EBE-B7D2-253A7ADDA06C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79B4CF92-9AB0-4385-9FA6-840224473305}" srcId="{8BB2312E-DC06-4E2A-A913-60F6BAB57028}" destId="{75DBEFAB-8AD7-4EBE-B7D2-253A7ADDA06C}" srcOrd="0" destOrd="0" parTransId="{F14C91E0-5A86-459D-BF67-783048355520}" sibTransId="{09534BE7-D953-4614-9B97-A8F07589B773}"/>
    <dgm:cxn modelId="{265918B5-F6E0-4F74-97A5-329F30F51258}" type="presOf" srcId="{8BB2312E-DC06-4E2A-A913-60F6BAB57028}" destId="{F16EF947-5A61-488A-9DEA-50F19B9BA79F}" srcOrd="0" destOrd="0" presId="urn:microsoft.com/office/officeart/2005/8/layout/vList2"/>
    <dgm:cxn modelId="{DB0AF9ED-D6CF-4ABD-864A-D960A388F5DE}" type="presOf" srcId="{75DBEFAB-8AD7-4EBE-B7D2-253A7ADDA06C}" destId="{DE15A6B8-2687-4A6A-AC00-5E26E490E731}" srcOrd="0" destOrd="0" presId="urn:microsoft.com/office/officeart/2005/8/layout/vList2"/>
    <dgm:cxn modelId="{D94B037F-2A6C-4F2E-8A80-30254B1A22F7}" type="presParOf" srcId="{F16EF947-5A61-488A-9DEA-50F19B9BA79F}" destId="{DE15A6B8-2687-4A6A-AC00-5E26E490E73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895DA1A-F91E-4B17-A286-AEB4E3B6E746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es-CL"/>
        </a:p>
      </dgm:t>
    </dgm:pt>
    <dgm:pt modelId="{C5EC528A-FC4F-46DA-ADF8-1800C4847AA9}">
      <dgm:prSet/>
      <dgm:spPr/>
      <dgm:t>
        <a:bodyPr/>
        <a:lstStyle/>
        <a:p>
          <a:pPr algn="ctr" rtl="0"/>
          <a:r>
            <a:rPr lang="en-US" dirty="0" err="1">
              <a:latin typeface="Arial" pitchFamily="34" charset="0"/>
              <a:cs typeface="Arial" pitchFamily="34" charset="0"/>
            </a:rPr>
            <a:t>Consideración</a:t>
          </a:r>
          <a:endParaRPr lang="es-ES" dirty="0">
            <a:latin typeface="Arial" pitchFamily="34" charset="0"/>
            <a:cs typeface="Arial" pitchFamily="34" charset="0"/>
          </a:endParaRPr>
        </a:p>
      </dgm:t>
    </dgm:pt>
    <dgm:pt modelId="{70AB5E3C-352A-4848-9C8E-9C810D496B91}" type="parTrans" cxnId="{4966D20D-FA69-4402-99B6-FADEDFF09B5E}">
      <dgm:prSet/>
      <dgm:spPr/>
      <dgm:t>
        <a:bodyPr/>
        <a:lstStyle/>
        <a:p>
          <a:endParaRPr lang="es-CL"/>
        </a:p>
      </dgm:t>
    </dgm:pt>
    <dgm:pt modelId="{C31EF022-5D05-424F-9CFB-8DA8B1D00A4A}" type="sibTrans" cxnId="{4966D20D-FA69-4402-99B6-FADEDFF09B5E}">
      <dgm:prSet/>
      <dgm:spPr/>
      <dgm:t>
        <a:bodyPr/>
        <a:lstStyle/>
        <a:p>
          <a:endParaRPr lang="es-CL"/>
        </a:p>
      </dgm:t>
    </dgm:pt>
    <dgm:pt modelId="{268C1427-5AF9-446A-9240-6D5244CCEBD8}" type="pres">
      <dgm:prSet presAssocID="{0895DA1A-F91E-4B17-A286-AEB4E3B6E746}" presName="linear" presStyleCnt="0">
        <dgm:presLayoutVars>
          <dgm:animLvl val="lvl"/>
          <dgm:resizeHandles val="exact"/>
        </dgm:presLayoutVars>
      </dgm:prSet>
      <dgm:spPr/>
    </dgm:pt>
    <dgm:pt modelId="{F167270F-25E7-4A95-AA35-FD19E0099D29}" type="pres">
      <dgm:prSet presAssocID="{C5EC528A-FC4F-46DA-ADF8-1800C4847AA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966D20D-FA69-4402-99B6-FADEDFF09B5E}" srcId="{0895DA1A-F91E-4B17-A286-AEB4E3B6E746}" destId="{C5EC528A-FC4F-46DA-ADF8-1800C4847AA9}" srcOrd="0" destOrd="0" parTransId="{70AB5E3C-352A-4848-9C8E-9C810D496B91}" sibTransId="{C31EF022-5D05-424F-9CFB-8DA8B1D00A4A}"/>
    <dgm:cxn modelId="{2AA34371-93C0-4126-8D3E-4E160A0F6233}" type="presOf" srcId="{0895DA1A-F91E-4B17-A286-AEB4E3B6E746}" destId="{268C1427-5AF9-446A-9240-6D5244CCEBD8}" srcOrd="0" destOrd="0" presId="urn:microsoft.com/office/officeart/2005/8/layout/vList2"/>
    <dgm:cxn modelId="{67AB2ACB-B0A9-4845-B0C3-22C578360687}" type="presOf" srcId="{C5EC528A-FC4F-46DA-ADF8-1800C4847AA9}" destId="{F167270F-25E7-4A95-AA35-FD19E0099D29}" srcOrd="0" destOrd="0" presId="urn:microsoft.com/office/officeart/2005/8/layout/vList2"/>
    <dgm:cxn modelId="{2CE90365-0635-4FF5-9882-1B2D941E130A}" type="presParOf" srcId="{268C1427-5AF9-446A-9240-6D5244CCEBD8}" destId="{F167270F-25E7-4A95-AA35-FD19E0099D2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252998-2426-4720-B27F-C56B7A9FEC19}">
      <dsp:nvSpPr>
        <dsp:cNvPr id="0" name=""/>
        <dsp:cNvSpPr/>
      </dsp:nvSpPr>
      <dsp:spPr>
        <a:xfrm>
          <a:off x="0" y="96"/>
          <a:ext cx="6480720" cy="105254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_tradnl" sz="2800" b="0" kern="1200" dirty="0">
            <a:latin typeface="Arial" pitchFamily="34" charset="0"/>
            <a:cs typeface="Arial" pitchFamily="34" charset="0"/>
          </a:endParaRPr>
        </a:p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800" b="0" kern="1200" dirty="0">
              <a:latin typeface="Arial" pitchFamily="34" charset="0"/>
              <a:cs typeface="Arial" pitchFamily="34" charset="0"/>
            </a:rPr>
            <a:t>Prepararse Para La Limpieza</a:t>
          </a:r>
          <a:br>
            <a:rPr lang="es-ES_tradnl" sz="2800" b="0" kern="1200" dirty="0">
              <a:latin typeface="Arial" pitchFamily="34" charset="0"/>
              <a:cs typeface="Arial" pitchFamily="34" charset="0"/>
            </a:rPr>
          </a:br>
          <a:endParaRPr lang="es-ES_tradnl" sz="2800" b="0" kern="1200" dirty="0">
            <a:latin typeface="Arial" pitchFamily="34" charset="0"/>
            <a:cs typeface="Arial" pitchFamily="34" charset="0"/>
          </a:endParaRPr>
        </a:p>
      </dsp:txBody>
      <dsp:txXfrm>
        <a:off x="51381" y="51477"/>
        <a:ext cx="6377958" cy="9497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521F4B-5278-4078-BB6A-F73D1178AE78}">
      <dsp:nvSpPr>
        <dsp:cNvPr id="0" name=""/>
        <dsp:cNvSpPr/>
      </dsp:nvSpPr>
      <dsp:spPr>
        <a:xfrm>
          <a:off x="0" y="168"/>
          <a:ext cx="4320480" cy="46132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800" kern="1200" dirty="0">
              <a:latin typeface="Arial" pitchFamily="34" charset="0"/>
              <a:cs typeface="Arial" pitchFamily="34" charset="0"/>
            </a:rPr>
            <a:t>¿Qué Hacer Primero?</a:t>
          </a:r>
          <a:endParaRPr lang="es-CL" sz="2800" kern="1200" dirty="0">
            <a:latin typeface="Arial" pitchFamily="34" charset="0"/>
            <a:cs typeface="Arial" pitchFamily="34" charset="0"/>
          </a:endParaRPr>
        </a:p>
      </dsp:txBody>
      <dsp:txXfrm>
        <a:off x="22520" y="22688"/>
        <a:ext cx="4275440" cy="4162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4B6A52-335E-4FCA-A0BD-5CF89FE74042}">
      <dsp:nvSpPr>
        <dsp:cNvPr id="0" name=""/>
        <dsp:cNvSpPr/>
      </dsp:nvSpPr>
      <dsp:spPr>
        <a:xfrm>
          <a:off x="0" y="530"/>
          <a:ext cx="4968552" cy="71954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kern="1200" dirty="0"/>
            <a:t>Desinfectantes</a:t>
          </a:r>
          <a:endParaRPr lang="es-CL" sz="3000" kern="1200" dirty="0"/>
        </a:p>
      </dsp:txBody>
      <dsp:txXfrm>
        <a:off x="35125" y="35655"/>
        <a:ext cx="4898302" cy="6492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E85226-8C28-42AF-9A36-8CF21D3A5015}">
      <dsp:nvSpPr>
        <dsp:cNvPr id="0" name=""/>
        <dsp:cNvSpPr/>
      </dsp:nvSpPr>
      <dsp:spPr>
        <a:xfrm>
          <a:off x="0" y="8568"/>
          <a:ext cx="2376264" cy="702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000" kern="1200" dirty="0">
              <a:latin typeface="Arial" pitchFamily="34" charset="0"/>
              <a:cs typeface="Arial" pitchFamily="34" charset="0"/>
            </a:rPr>
            <a:t>Calor</a:t>
          </a:r>
          <a:endParaRPr lang="es-ES" sz="3000" kern="1200" dirty="0">
            <a:latin typeface="Arial" pitchFamily="34" charset="0"/>
            <a:cs typeface="Arial" pitchFamily="34" charset="0"/>
          </a:endParaRPr>
        </a:p>
      </dsp:txBody>
      <dsp:txXfrm>
        <a:off x="34269" y="42837"/>
        <a:ext cx="2307726" cy="63346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59FF65-4B0C-473B-BA80-CF367CA3EC59}">
      <dsp:nvSpPr>
        <dsp:cNvPr id="0" name=""/>
        <dsp:cNvSpPr/>
      </dsp:nvSpPr>
      <dsp:spPr>
        <a:xfrm>
          <a:off x="0" y="10531"/>
          <a:ext cx="6829425" cy="5996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/>
            <a:t>Desinfectantes Clorados: </a:t>
          </a:r>
          <a:endParaRPr lang="es-ES" sz="2500" kern="1200" dirty="0"/>
        </a:p>
      </dsp:txBody>
      <dsp:txXfrm>
        <a:off x="29271" y="39802"/>
        <a:ext cx="6770883" cy="54108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FD7895-F051-409A-B784-8BAC51E15E6E}">
      <dsp:nvSpPr>
        <dsp:cNvPr id="0" name=""/>
        <dsp:cNvSpPr/>
      </dsp:nvSpPr>
      <dsp:spPr>
        <a:xfrm>
          <a:off x="0" y="7951"/>
          <a:ext cx="6768752" cy="748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200" kern="1200" dirty="0">
              <a:latin typeface="Arial" pitchFamily="34" charset="0"/>
              <a:cs typeface="Arial" pitchFamily="34" charset="0"/>
            </a:rPr>
            <a:t>Desinfectantes </a:t>
          </a:r>
          <a:r>
            <a:rPr lang="es-CL" sz="3200" kern="1200" dirty="0" err="1">
              <a:latin typeface="Arial" pitchFamily="34" charset="0"/>
              <a:cs typeface="Arial" pitchFamily="34" charset="0"/>
            </a:rPr>
            <a:t>Yodoforos</a:t>
          </a:r>
          <a:endParaRPr lang="es-ES" sz="3200" kern="1200" dirty="0">
            <a:latin typeface="Arial" pitchFamily="34" charset="0"/>
            <a:cs typeface="Arial" pitchFamily="34" charset="0"/>
          </a:endParaRPr>
        </a:p>
      </dsp:txBody>
      <dsp:txXfrm>
        <a:off x="36553" y="44504"/>
        <a:ext cx="6695646" cy="67569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2581E-A932-4167-A1B5-190196A40D12}">
      <dsp:nvSpPr>
        <dsp:cNvPr id="0" name=""/>
        <dsp:cNvSpPr/>
      </dsp:nvSpPr>
      <dsp:spPr>
        <a:xfrm>
          <a:off x="0" y="11413"/>
          <a:ext cx="6021288" cy="6715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/>
            <a:t>Amonios Cuaternarios</a:t>
          </a:r>
          <a:endParaRPr lang="es-ES" sz="2800" kern="1200" dirty="0"/>
        </a:p>
      </dsp:txBody>
      <dsp:txXfrm>
        <a:off x="32784" y="44197"/>
        <a:ext cx="5955720" cy="60601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4B1FB6-32BF-4B8B-9E99-31B8EA08B373}">
      <dsp:nvSpPr>
        <dsp:cNvPr id="0" name=""/>
        <dsp:cNvSpPr/>
      </dsp:nvSpPr>
      <dsp:spPr>
        <a:xfrm>
          <a:off x="0" y="0"/>
          <a:ext cx="6480720" cy="748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200" kern="1200" dirty="0">
              <a:latin typeface="Arial" pitchFamily="34" charset="0"/>
              <a:cs typeface="Arial" pitchFamily="34" charset="0"/>
            </a:rPr>
            <a:t>Instrumentos De Limpieza</a:t>
          </a:r>
          <a:endParaRPr lang="es-CL" sz="3200" kern="1200" dirty="0">
            <a:latin typeface="Arial" pitchFamily="34" charset="0"/>
            <a:cs typeface="Arial" pitchFamily="34" charset="0"/>
          </a:endParaRPr>
        </a:p>
      </dsp:txBody>
      <dsp:txXfrm>
        <a:off x="36553" y="36553"/>
        <a:ext cx="6407614" cy="67569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B0A58B-4073-4EA5-98BD-E3B5EEE36707}">
      <dsp:nvSpPr>
        <dsp:cNvPr id="0" name=""/>
        <dsp:cNvSpPr/>
      </dsp:nvSpPr>
      <dsp:spPr>
        <a:xfrm>
          <a:off x="0" y="4359"/>
          <a:ext cx="7344816" cy="71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800" kern="1200" dirty="0">
              <a:latin typeface="Arial" pitchFamily="34" charset="0"/>
              <a:cs typeface="Arial" pitchFamily="34" charset="0"/>
            </a:rPr>
            <a:t>Preparar Las Diluciones  Del Detergente</a:t>
          </a:r>
          <a:endParaRPr lang="es-CL" sz="2800" kern="1200" dirty="0">
            <a:latin typeface="Arial" pitchFamily="34" charset="0"/>
            <a:cs typeface="Arial" pitchFamily="34" charset="0"/>
          </a:endParaRPr>
        </a:p>
      </dsp:txBody>
      <dsp:txXfrm>
        <a:off x="34726" y="39085"/>
        <a:ext cx="7275364" cy="64190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0E7292-B05F-46F1-8B12-B181635A463B}">
      <dsp:nvSpPr>
        <dsp:cNvPr id="0" name=""/>
        <dsp:cNvSpPr/>
      </dsp:nvSpPr>
      <dsp:spPr>
        <a:xfrm>
          <a:off x="0" y="539"/>
          <a:ext cx="3672408" cy="11419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800" b="1" kern="1200" dirty="0">
              <a:latin typeface="Arial" pitchFamily="34" charset="0"/>
              <a:cs typeface="Arial" pitchFamily="34" charset="0"/>
            </a:rPr>
            <a:t>Enjuague Inicial</a:t>
          </a:r>
          <a:endParaRPr lang="es-CL" sz="2800" b="1" kern="1200" dirty="0">
            <a:latin typeface="Arial" pitchFamily="34" charset="0"/>
            <a:cs typeface="Arial" pitchFamily="34" charset="0"/>
          </a:endParaRPr>
        </a:p>
      </dsp:txBody>
      <dsp:txXfrm>
        <a:off x="55744" y="56283"/>
        <a:ext cx="3560920" cy="103043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15A6B8-2687-4A6A-AC00-5E26E490E731}">
      <dsp:nvSpPr>
        <dsp:cNvPr id="0" name=""/>
        <dsp:cNvSpPr/>
      </dsp:nvSpPr>
      <dsp:spPr>
        <a:xfrm>
          <a:off x="0" y="292"/>
          <a:ext cx="8229600" cy="489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_tradnl" sz="2400" kern="1200" dirty="0">
            <a:latin typeface="Arial" pitchFamily="34" charset="0"/>
            <a:cs typeface="Arial" pitchFamily="34" charset="0"/>
          </a:endParaRP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400" kern="1200" dirty="0">
              <a:latin typeface="Arial" pitchFamily="34" charset="0"/>
              <a:cs typeface="Arial" pitchFamily="34" charset="0"/>
            </a:rPr>
            <a:t>Limpieza Química</a:t>
          </a:r>
          <a:br>
            <a:rPr lang="es-ES_tradnl" sz="2400" kern="1200" dirty="0">
              <a:latin typeface="Arial" pitchFamily="34" charset="0"/>
              <a:cs typeface="Arial" pitchFamily="34" charset="0"/>
            </a:rPr>
          </a:br>
          <a:endParaRPr lang="es-CL" sz="2400" kern="1200" dirty="0">
            <a:latin typeface="Arial" pitchFamily="34" charset="0"/>
            <a:cs typeface="Arial" pitchFamily="34" charset="0"/>
          </a:endParaRPr>
        </a:p>
      </dsp:txBody>
      <dsp:txXfrm>
        <a:off x="23894" y="24186"/>
        <a:ext cx="8181812" cy="44169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67270F-25E7-4A95-AA35-FD19E0099D29}">
      <dsp:nvSpPr>
        <dsp:cNvPr id="0" name=""/>
        <dsp:cNvSpPr/>
      </dsp:nvSpPr>
      <dsp:spPr>
        <a:xfrm>
          <a:off x="0" y="5239"/>
          <a:ext cx="8064896" cy="538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>
              <a:latin typeface="Arial" pitchFamily="34" charset="0"/>
              <a:cs typeface="Arial" pitchFamily="34" charset="0"/>
            </a:rPr>
            <a:t>Consideración</a:t>
          </a:r>
          <a:endParaRPr lang="es-ES" sz="2300" kern="1200" dirty="0">
            <a:latin typeface="Arial" pitchFamily="34" charset="0"/>
            <a:cs typeface="Arial" pitchFamily="34" charset="0"/>
          </a:endParaRPr>
        </a:p>
      </dsp:txBody>
      <dsp:txXfrm>
        <a:off x="26273" y="31512"/>
        <a:ext cx="8012350" cy="4856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F1D414-627F-4B90-8BBF-A11B40799C35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53375-F1A6-4DD4-A6CA-E0B39111413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88393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>
            <a:extLst>
              <a:ext uri="{FF2B5EF4-FFF2-40B4-BE49-F238E27FC236}">
                <a16:creationId xmlns:a16="http://schemas.microsoft.com/office/drawing/2014/main" id="{8EFC6FE4-882B-412E-310C-F5B326C4B38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CB32DD4-6FBD-4587-B90E-B41C6FEBC177}" type="slidenum">
              <a:rPr lang="es-ES" altLang="es-C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s-ES" altLang="es-CL">
              <a:latin typeface="Arial" panose="020B0604020202020204" pitchFamily="34" charset="0"/>
            </a:endParaRPr>
          </a:p>
        </p:txBody>
      </p:sp>
      <p:sp>
        <p:nvSpPr>
          <p:cNvPr id="31746" name="Rectangle 2">
            <a:extLst>
              <a:ext uri="{FF2B5EF4-FFF2-40B4-BE49-F238E27FC236}">
                <a16:creationId xmlns:a16="http://schemas.microsoft.com/office/drawing/2014/main" id="{73453BF7-4604-0C6C-06F7-508122B556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C0C39E8A-C7F3-648A-C90B-0FFD165439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CL"/>
              <a:t> Los detergentes tienen la capacidad de modificar las propiedades físicas y químicas del agua. 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CL"/>
              <a:t>     Han de poder eliminar muchos tipos de suciedad bajo circunstancias distintas, por lo que las exigencias de un buen detergente son muchas.</a:t>
            </a:r>
          </a:p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929977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>
            <a:extLst>
              <a:ext uri="{FF2B5EF4-FFF2-40B4-BE49-F238E27FC236}">
                <a16:creationId xmlns:a16="http://schemas.microsoft.com/office/drawing/2014/main" id="{3AF1F150-6F2E-3168-078E-D446545CF39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577CD7A-77D3-4FAE-B592-259A5AF72C2D}" type="slidenum">
              <a:rPr lang="es-ES" altLang="es-C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es-ES" altLang="es-CL">
              <a:latin typeface="Arial" panose="020B0604020202020204" pitchFamily="34" charset="0"/>
            </a:endParaRPr>
          </a:p>
        </p:txBody>
      </p:sp>
      <p:sp>
        <p:nvSpPr>
          <p:cNvPr id="33794" name="Rectangle 2">
            <a:extLst>
              <a:ext uri="{FF2B5EF4-FFF2-40B4-BE49-F238E27FC236}">
                <a16:creationId xmlns:a16="http://schemas.microsoft.com/office/drawing/2014/main" id="{64B38A8D-A3E5-4D9F-62F9-4586CB8BA7F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39BCE068-CC23-A734-CCFE-2841145F5F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CL"/>
              <a:t>Proceso conocido también como sanitización, que destruye la mayor parte, pero no en su totalidad, a los microorganismos, patógenos e inofensivos, reduciéndolos en su numero hasta llegar a niveles de seguridad aceptables, para la salud humana. </a:t>
            </a:r>
          </a:p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9210319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>
            <a:extLst>
              <a:ext uri="{FF2B5EF4-FFF2-40B4-BE49-F238E27FC236}">
                <a16:creationId xmlns:a16="http://schemas.microsoft.com/office/drawing/2014/main" id="{3EB5B2B2-7892-22F1-CD64-CAD4331C17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3DE40F-EA83-48B9-841F-96713FAF5E46}" type="slidenum">
              <a:rPr lang="es-ES" altLang="es-C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s-ES" altLang="es-CL">
              <a:latin typeface="Arial" panose="020B0604020202020204" pitchFamily="34" charset="0"/>
            </a:endParaRPr>
          </a:p>
        </p:txBody>
      </p:sp>
      <p:sp>
        <p:nvSpPr>
          <p:cNvPr id="35842" name="Rectangle 2">
            <a:extLst>
              <a:ext uri="{FF2B5EF4-FFF2-40B4-BE49-F238E27FC236}">
                <a16:creationId xmlns:a16="http://schemas.microsoft.com/office/drawing/2014/main" id="{064DC3B6-7670-62A1-D19E-CDFB7C88AD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6443AED5-EEF1-1433-BAB2-225E32A5D5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CL" altLang="es-CL" b="1"/>
              <a:t>Calor Seco</a:t>
            </a:r>
            <a:r>
              <a:rPr lang="es-CL" altLang="es-CL"/>
              <a:t>: Es un método muy efectivo para destruir microorganismos patógenos al aplicar altas temperaturas, la que coagula las proteínas celulares de los microorganismos. Aplicable principalmente en el área clínica.</a:t>
            </a:r>
            <a:endParaRPr lang="es-CL" altLang="es-CL" b="1"/>
          </a:p>
          <a:p>
            <a:pPr eaLnBrk="1" hangingPunct="1">
              <a:spcBef>
                <a:spcPct val="0"/>
              </a:spcBef>
            </a:pPr>
            <a:r>
              <a:rPr lang="es-CL" altLang="es-CL" b="1"/>
              <a:t>Calor Húmedo:</a:t>
            </a:r>
            <a:r>
              <a:rPr lang="es-CL" altLang="es-CL"/>
              <a:t> Este método nos permite el uso de agua caliente a temperaturas de 82° - 85° Celsius por tiempos de 30 segundos a 1 minuto, siendo muy efectivo para superficies, vajillas etc., logrando la desinfección (sanitización).  También incluye el uso de vapor de agua a presión, mediante chorros. Se recomienda para superficies interiores y exteriores de instalaciones y equipos. Se aconseja un tiempo mínimo de contacto y una distancia mínima de aplicación. Este sistema se aplica para limpieza de “In Situ” de equipos, maquinarias y artefactos.</a:t>
            </a:r>
          </a:p>
          <a:p>
            <a:pPr eaLnBrk="1" hangingPunct="1">
              <a:spcBef>
                <a:spcPct val="0"/>
              </a:spcBef>
            </a:pPr>
            <a:endParaRPr lang="es-CL" altLang="es-CL"/>
          </a:p>
          <a:p>
            <a:pPr eaLnBrk="1" hangingPunct="1">
              <a:spcBef>
                <a:spcPct val="0"/>
              </a:spcBef>
            </a:pPr>
            <a:r>
              <a:rPr lang="es-CL" altLang="es-CL"/>
              <a:t>       </a:t>
            </a:r>
            <a:r>
              <a:rPr lang="es-CL" altLang="es-CL" b="1"/>
              <a:t>Condiciones:  </a:t>
            </a:r>
          </a:p>
          <a:p>
            <a:pPr eaLnBrk="1" hangingPunct="1">
              <a:spcBef>
                <a:spcPct val="0"/>
              </a:spcBef>
            </a:pPr>
            <a:r>
              <a:rPr lang="es-CL" altLang="es-CL"/>
              <a:t>Chorro de vapor de agua caliente a 15 centimetros, por un tiempo de 10 minutos.</a:t>
            </a:r>
          </a:p>
          <a:p>
            <a:pPr eaLnBrk="1" hangingPunct="1">
              <a:spcBef>
                <a:spcPct val="0"/>
              </a:spcBef>
            </a:pPr>
            <a:r>
              <a:rPr lang="es-CL" altLang="es-CL"/>
              <a:t>Utensilios en cámara de vapor cerrado a 115°C, por un tiempo de 2 minutos.</a:t>
            </a:r>
          </a:p>
          <a:p>
            <a:pPr eaLnBrk="1" hangingPunct="1">
              <a:spcBef>
                <a:spcPct val="0"/>
              </a:spcBef>
            </a:pPr>
            <a:r>
              <a:rPr lang="es-CL" altLang="es-CL"/>
              <a:t>Utensilios en cámara de vapor cerrado a 75°C por un tiempo de 15 minutos.</a:t>
            </a:r>
            <a:endParaRPr lang="es-ES" altLang="es-CL"/>
          </a:p>
          <a:p>
            <a:pPr eaLnBrk="1" hangingPunct="1">
              <a:spcBef>
                <a:spcPct val="0"/>
              </a:spcBef>
            </a:pPr>
            <a:endParaRPr lang="es-ES" altLang="es-CL"/>
          </a:p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6297433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>
            <a:extLst>
              <a:ext uri="{FF2B5EF4-FFF2-40B4-BE49-F238E27FC236}">
                <a16:creationId xmlns:a16="http://schemas.microsoft.com/office/drawing/2014/main" id="{86FFB7C8-D1F8-E035-4FB5-AF419C08CC4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0A33DB0-981B-488A-A71B-AD0A36EDEE3C}" type="slidenum">
              <a:rPr lang="es-ES" altLang="es-C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s-ES" altLang="es-CL">
              <a:latin typeface="Arial" panose="020B0604020202020204" pitchFamily="34" charset="0"/>
            </a:endParaRPr>
          </a:p>
        </p:txBody>
      </p:sp>
      <p:sp>
        <p:nvSpPr>
          <p:cNvPr id="37890" name="Rectangle 2">
            <a:extLst>
              <a:ext uri="{FF2B5EF4-FFF2-40B4-BE49-F238E27FC236}">
                <a16:creationId xmlns:a16="http://schemas.microsoft.com/office/drawing/2014/main" id="{F27F9729-CB46-41F8-59BF-A7AAC68FF3F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959ED3D3-AE60-9548-15D5-546E3E6507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s-CL" altLang="es-CL"/>
              <a:t>(partes por millon), y equivale al porcentaje(%) multiplicado por un factor (10.000).</a:t>
            </a:r>
          </a:p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7816705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7">
            <a:extLst>
              <a:ext uri="{FF2B5EF4-FFF2-40B4-BE49-F238E27FC236}">
                <a16:creationId xmlns:a16="http://schemas.microsoft.com/office/drawing/2014/main" id="{77942624-59EE-0CC1-0AB4-AC442854CB1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E9019A8-F9C6-4744-845D-37296FA930A7}" type="slidenum">
              <a:rPr lang="es-ES" altLang="es-C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16</a:t>
            </a:fld>
            <a:endParaRPr lang="es-ES" altLang="es-CL">
              <a:latin typeface="Arial" panose="020B0604020202020204" pitchFamily="34" charset="0"/>
            </a:endParaRPr>
          </a:p>
        </p:txBody>
      </p:sp>
      <p:sp>
        <p:nvSpPr>
          <p:cNvPr id="39938" name="Rectangle 2">
            <a:extLst>
              <a:ext uri="{FF2B5EF4-FFF2-40B4-BE49-F238E27FC236}">
                <a16:creationId xmlns:a16="http://schemas.microsoft.com/office/drawing/2014/main" id="{117692B6-4A4F-7463-8DA4-FEDF53D730D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76451EA2-DF45-1CF6-F00C-5AAC59BF03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CL" altLang="es-CL"/>
              <a:t> El principio activo, es el Ácido Hipocloroso, que resulta cuando el Hipoclorito o el cloro gaseoso, se diluye en agua. El mecanismo de acción es la Denaturación de las proteínas y la inactivación de las enzimas de los microorganismos. Los niveles recomendados van de 100-800 ppm. </a:t>
            </a:r>
          </a:p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>
            <a:extLst>
              <a:ext uri="{FF2B5EF4-FFF2-40B4-BE49-F238E27FC236}">
                <a16:creationId xmlns:a16="http://schemas.microsoft.com/office/drawing/2014/main" id="{397205ED-B1A0-0DE5-A5A2-F63E46703EF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E960AF8-51FB-4EC8-948D-C1FA1741E16F}" type="slidenum">
              <a:rPr lang="es-ES" altLang="es-C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19</a:t>
            </a:fld>
            <a:endParaRPr lang="es-ES" altLang="es-CL">
              <a:latin typeface="Arial" panose="020B0604020202020204" pitchFamily="34" charset="0"/>
            </a:endParaRPr>
          </a:p>
        </p:txBody>
      </p:sp>
      <p:sp>
        <p:nvSpPr>
          <p:cNvPr id="41986" name="Rectangle 2">
            <a:extLst>
              <a:ext uri="{FF2B5EF4-FFF2-40B4-BE49-F238E27FC236}">
                <a16:creationId xmlns:a16="http://schemas.microsoft.com/office/drawing/2014/main" id="{21921B1D-A306-E4E6-BCD3-4E5C8EFB6D7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EAE1DB74-64B0-CDF7-8225-C87B10C5A3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CL" altLang="es-CL"/>
              <a:t>El principio activo, es un complejo entre un agente tensoactivo no iónico y Yodo (se le llama Iodóforo).  En su acción libera Yodo y cumple su función sanitizante (desinfectante).</a:t>
            </a:r>
          </a:p>
          <a:p>
            <a:pPr eaLnBrk="1" hangingPunct="1">
              <a:spcBef>
                <a:spcPct val="0"/>
              </a:spcBef>
            </a:pPr>
            <a:r>
              <a:rPr lang="es-CL" altLang="es-CL"/>
              <a:t>      El mecanismo de acción se basa en la Denaturación de las proteínas e inhibición de enzimas de los microorganismos.</a:t>
            </a:r>
          </a:p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7">
            <a:extLst>
              <a:ext uri="{FF2B5EF4-FFF2-40B4-BE49-F238E27FC236}">
                <a16:creationId xmlns:a16="http://schemas.microsoft.com/office/drawing/2014/main" id="{4D7A7A81-4904-0E8F-D952-946FBACE322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21C02CA-7B42-4317-BAB6-19166E7BF933}" type="slidenum">
              <a:rPr lang="es-ES" altLang="es-C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21</a:t>
            </a:fld>
            <a:endParaRPr lang="es-ES" altLang="es-CL">
              <a:latin typeface="Arial" panose="020B0604020202020204" pitchFamily="34" charset="0"/>
            </a:endParaRPr>
          </a:p>
        </p:txBody>
      </p:sp>
      <p:sp>
        <p:nvSpPr>
          <p:cNvPr id="44034" name="Rectangle 2">
            <a:extLst>
              <a:ext uri="{FF2B5EF4-FFF2-40B4-BE49-F238E27FC236}">
                <a16:creationId xmlns:a16="http://schemas.microsoft.com/office/drawing/2014/main" id="{8D4704A0-5640-FE6A-49D2-6BF9A88B8E9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B09A1BE0-02D2-D74F-C470-9CAD727298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CL" altLang="es-CL"/>
              <a:t> El principio activo, es una sal de amonio cuaternario, esto significa que posee un Nitrógeno cuaternario que contribuye a la actividad superficial ( Efecto Residual).</a:t>
            </a:r>
            <a:endParaRPr lang="es-ES" altLang="es-CL"/>
          </a:p>
          <a:p>
            <a:pPr eaLnBrk="1" hangingPunct="1">
              <a:spcBef>
                <a:spcPct val="0"/>
              </a:spcBef>
            </a:pPr>
            <a:r>
              <a:rPr lang="es-ES" altLang="es-CL"/>
              <a:t>      Su mecanismo de acción, se basa en que modifica la capacidad de intercambio de la membrana celular ( Proceso de Absorción). Además inhibe las enzimas de los microorganismos.</a:t>
            </a:r>
          </a:p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>
            <a:extLst>
              <a:ext uri="{FF2B5EF4-FFF2-40B4-BE49-F238E27FC236}">
                <a16:creationId xmlns:a16="http://schemas.microsoft.com/office/drawing/2014/main" id="{F29E5F75-16CE-51E0-6648-F8F71FEEDE7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DAF768D-00BD-4C98-B7DA-EE9B553B997E}" type="slidenum">
              <a:rPr lang="es-ES" altLang="es-C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34</a:t>
            </a:fld>
            <a:endParaRPr lang="es-ES" altLang="es-CL">
              <a:latin typeface="Arial" panose="020B0604020202020204" pitchFamily="34" charset="0"/>
            </a:endParaRPr>
          </a:p>
        </p:txBody>
      </p:sp>
      <p:sp>
        <p:nvSpPr>
          <p:cNvPr id="29698" name="Rectangle 2">
            <a:extLst>
              <a:ext uri="{FF2B5EF4-FFF2-40B4-BE49-F238E27FC236}">
                <a16:creationId xmlns:a16="http://schemas.microsoft.com/office/drawing/2014/main" id="{FD100B1C-28C9-4338-2E71-CF70762C3C3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6821DBBE-B739-8969-331B-B5E28FC153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0000"/>
              </a:lnSpc>
              <a:spcBef>
                <a:spcPct val="0"/>
              </a:spcBef>
            </a:pPr>
            <a:endParaRPr lang="es-ES" altLang="es-C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1 Marcador de imagen de diapositiva">
            <a:extLst>
              <a:ext uri="{FF2B5EF4-FFF2-40B4-BE49-F238E27FC236}">
                <a16:creationId xmlns:a16="http://schemas.microsoft.com/office/drawing/2014/main" id="{50B2D30A-FF00-8E97-6CA2-D750156785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6" name="2 Marcador de notas">
            <a:extLst>
              <a:ext uri="{FF2B5EF4-FFF2-40B4-BE49-F238E27FC236}">
                <a16:creationId xmlns:a16="http://schemas.microsoft.com/office/drawing/2014/main" id="{BF3DCFCD-FC6C-757A-56B2-6632643593B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s-CL"/>
          </a:p>
        </p:txBody>
      </p:sp>
      <p:sp>
        <p:nvSpPr>
          <p:cNvPr id="47107" name="3 Marcador de número de diapositiva">
            <a:extLst>
              <a:ext uri="{FF2B5EF4-FFF2-40B4-BE49-F238E27FC236}">
                <a16:creationId xmlns:a16="http://schemas.microsoft.com/office/drawing/2014/main" id="{849449F3-EBBB-B87D-89FD-BED9875A08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A29FD78-C5E0-4BBE-B7CC-308B2B3B822B}" type="slidenum">
              <a:rPr lang="es-CL" altLang="es-C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35</a:t>
            </a:fld>
            <a:endParaRPr lang="es-CL" altLang="es-CL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7">
            <a:extLst>
              <a:ext uri="{FF2B5EF4-FFF2-40B4-BE49-F238E27FC236}">
                <a16:creationId xmlns:a16="http://schemas.microsoft.com/office/drawing/2014/main" id="{4B9840B1-3AA9-F2A0-D118-9D3671C0C4A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53A3B56-4B42-4B49-A2BC-5C46A19D513E}" type="slidenum">
              <a:rPr lang="es-ES" altLang="es-C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36</a:t>
            </a:fld>
            <a:endParaRPr lang="es-ES" altLang="es-CL">
              <a:latin typeface="Arial" panose="020B0604020202020204" pitchFamily="34" charset="0"/>
            </a:endParaRPr>
          </a:p>
        </p:txBody>
      </p:sp>
      <p:sp>
        <p:nvSpPr>
          <p:cNvPr id="49154" name="Rectangle 2">
            <a:extLst>
              <a:ext uri="{FF2B5EF4-FFF2-40B4-BE49-F238E27FC236}">
                <a16:creationId xmlns:a16="http://schemas.microsoft.com/office/drawing/2014/main" id="{A1A162C9-4D71-1937-08C3-42B5C5F128F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458B84E5-91CB-CBF0-D280-87FE3272CC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1 Marcador de imagen de diapositiva">
            <a:extLst>
              <a:ext uri="{FF2B5EF4-FFF2-40B4-BE49-F238E27FC236}">
                <a16:creationId xmlns:a16="http://schemas.microsoft.com/office/drawing/2014/main" id="{9867B6C4-9645-F516-D5B9-35D5142D23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6" name="2 Marcador de notas">
            <a:extLst>
              <a:ext uri="{FF2B5EF4-FFF2-40B4-BE49-F238E27FC236}">
                <a16:creationId xmlns:a16="http://schemas.microsoft.com/office/drawing/2014/main" id="{00CC9539-AC97-4C68-B00C-7C4D2B80FFB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s-CL"/>
          </a:p>
        </p:txBody>
      </p:sp>
      <p:sp>
        <p:nvSpPr>
          <p:cNvPr id="57347" name="3 Marcador de número de diapositiva">
            <a:extLst>
              <a:ext uri="{FF2B5EF4-FFF2-40B4-BE49-F238E27FC236}">
                <a16:creationId xmlns:a16="http://schemas.microsoft.com/office/drawing/2014/main" id="{576042E6-4040-E451-5C51-91F95DF836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A87465-63CB-4506-A22F-5442DC7CBDBC}" type="slidenum">
              <a:rPr lang="es-CL" altLang="es-C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43</a:t>
            </a:fld>
            <a:endParaRPr lang="es-CL" altLang="es-CL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7">
            <a:extLst>
              <a:ext uri="{FF2B5EF4-FFF2-40B4-BE49-F238E27FC236}">
                <a16:creationId xmlns:a16="http://schemas.microsoft.com/office/drawing/2014/main" id="{A32B85D7-3B5A-5104-F40D-C83E134C34D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E6291CE-B190-4538-A333-0CBEC0278AC4}" type="slidenum">
              <a:rPr lang="es-ES" altLang="es-C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44</a:t>
            </a:fld>
            <a:endParaRPr lang="es-ES" altLang="es-CL">
              <a:latin typeface="Arial" panose="020B0604020202020204" pitchFamily="34" charset="0"/>
            </a:endParaRPr>
          </a:p>
        </p:txBody>
      </p:sp>
      <p:sp>
        <p:nvSpPr>
          <p:cNvPr id="66562" name="Rectangle 2">
            <a:extLst>
              <a:ext uri="{FF2B5EF4-FFF2-40B4-BE49-F238E27FC236}">
                <a16:creationId xmlns:a16="http://schemas.microsoft.com/office/drawing/2014/main" id="{470C6164-95E9-AF46-FCEA-2FD03080E42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7A163E17-9228-56E8-E7FE-37A4D0FD1E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85838" y="4251325"/>
            <a:ext cx="5027612" cy="41163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s-CL"/>
              <a:t>The purpose of this slide is to review general cleaning and sanitizing procedures before getting into specific procedures for various types of equipment and areas of the plant.</a:t>
            </a:r>
          </a:p>
          <a:p>
            <a:pPr eaLnBrk="1" hangingPunct="1">
              <a:spcBef>
                <a:spcPct val="0"/>
              </a:spcBef>
            </a:pPr>
            <a:r>
              <a:rPr lang="en-US" altLang="es-CL"/>
              <a:t>This basic procedure includes 7 steps instead of 5 to help you make several points. The steps that are added are: the removal of  all exposed products; dry cleaning, sweeping and removal of all garbage and packaging material before wet cleaning begins; and proper storage of all items, utensils, equipment etc. after cleaning and sanitizing is completed. </a:t>
            </a:r>
          </a:p>
          <a:p>
            <a:pPr eaLnBrk="1" hangingPunct="1">
              <a:spcBef>
                <a:spcPct val="0"/>
              </a:spcBef>
            </a:pPr>
            <a:r>
              <a:rPr lang="en-US" altLang="es-CL"/>
              <a:t>A series of slides follows to allow you to make each of these points and discuss how each step should be conducted in your plant.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496ECF-7BEA-FE10-4F87-7FF7103526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ED04456-94BB-2F33-9946-3D2037F91C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6429FC2-3353-6A61-030B-C08719EA9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B48BE-C84C-4ECA-B3CE-A79B2FBBD96C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27BD3E1-4313-7098-F0B3-56E823C23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C1550F4-0678-06DB-F7B6-DBD3EFA20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D99DB-47CB-47CB-8340-600497014BE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79521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443E55-0A6D-2D55-1026-D251542D3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64975FC-E64C-5061-B04D-241DC12A27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9017E0-FAC2-2BD0-3A9D-DF6EE1C7E7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B48BE-C84C-4ECA-B3CE-A79B2FBBD96C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12D7159-98F8-AB67-3AAD-4D767BBA8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C7A51CB-8408-D8D7-5028-97D5EA3B5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D99DB-47CB-47CB-8340-600497014BE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64282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AD3EE0-611A-D4D0-3CDA-810A9617B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CD8DDE8-4DE3-30D6-35E7-006153E1D7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E717633-36D5-6166-F377-89870EA2E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B48BE-C84C-4ECA-B3CE-A79B2FBBD96C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4E77003-7D37-9E2D-472B-7137824D9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E8257C1-9C27-1241-767F-48E0E5F8A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D99DB-47CB-47CB-8340-600497014BE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73530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3735CA-51B7-F033-7E46-C9A6052CD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7934023-0425-6B39-3FCD-9B04B4F967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4BFA9BD-663F-E969-55D6-3DE8B35B73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65DDBE8-8425-3EB7-C43E-F6AE3A597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B48BE-C84C-4ECA-B3CE-A79B2FBBD96C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65653F2-83FA-1CAC-1730-CD11CAB6E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3E6582-C625-218E-763C-315315DF8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D99DB-47CB-47CB-8340-600497014BE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74532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3F85C1-E99D-358A-C7F9-106626385D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4770A7B-8751-34F7-263E-D38EBD835B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3DC5830-6E91-D1FB-9445-66C9065914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04174DD-8E8C-454C-88CA-8482A3F175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F6CDFE5-8522-D31D-1A6F-12C30D854A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055A1D1-0D8D-6224-09AC-49A88EED2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B48BE-C84C-4ECA-B3CE-A79B2FBBD96C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2AC4D3A-0E98-9874-AE78-CE016F736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4F29BAF-DD13-001C-4496-2957156A1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D99DB-47CB-47CB-8340-600497014BE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7826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D5F783-6E2C-6CDA-E06B-6671722E1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57DE477-6A3B-3B03-3AE8-FE9DBA903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B48BE-C84C-4ECA-B3CE-A79B2FBBD96C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42F8CA0-A776-C374-F415-EA7903FF3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F90A972-2FE5-1F60-B0A3-1FE28AFC4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D99DB-47CB-47CB-8340-600497014BE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2111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38FF40C-47C8-2610-02A7-26EDB30A7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B48BE-C84C-4ECA-B3CE-A79B2FBBD96C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00D9CF4-D961-5ECC-5FB3-9DBC806A6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D6A2C58-26B9-2F42-2FD8-FF6C0B2C4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D99DB-47CB-47CB-8340-600497014BE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5246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2F7721-519F-F6D2-A9B4-A437FB297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3C127AC-6D82-16D8-3709-90AB205484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C3DBCCB-8045-C876-FEDA-BE17B17642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37155D8-A309-B988-7517-0058FD500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B48BE-C84C-4ECA-B3CE-A79B2FBBD96C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42C51B2-1CF5-CB2C-D527-733804BB0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10834F9-24BD-BFA3-9D5E-64F26F8EA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D99DB-47CB-47CB-8340-600497014BE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2684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2F2C69-5305-C8F4-73FB-0105258FB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F5CFCBA-44F2-5575-E2EC-C0D964D6E6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986E24E-6872-FCDF-0557-FDF4F07D4E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4120812-6B7B-466B-C9DD-FB94492A5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B48BE-C84C-4ECA-B3CE-A79B2FBBD96C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6D34D71-E5A6-0810-32B7-426CD9145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9F70C54-CDF4-72AE-C7CC-5A4E15D82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D99DB-47CB-47CB-8340-600497014BE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25699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2FF209-FA70-C3F0-F21F-CA70F34C0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D30665F-1E31-4481-2BBF-4CC4DAA9CC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CFB3E2-A2B3-13D7-5C24-92FE1C438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B48BE-C84C-4ECA-B3CE-A79B2FBBD96C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E7FACA2-C310-55BC-C066-E2F6A4FC8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8F28733-7F46-B661-534D-B294EE1F6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D99DB-47CB-47CB-8340-600497014BE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6170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F637CCA-AD97-433F-8EF0-F74F2B234D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FE37EA3-3F9D-A43C-930C-B35A69956F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5975B0D-9D7E-882D-9611-19CA79D8C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B48BE-C84C-4ECA-B3CE-A79B2FBBD96C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5807D19-6B60-EFDE-6396-6F936BC77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DE394A9-D64F-7DC6-1796-FCC6C927F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D99DB-47CB-47CB-8340-600497014BE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538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2/17/2026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734740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ítulo, imágenes prediseñada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imágenes prediseñadas"/>
          <p:cNvSpPr>
            <a:spLocks noGrp="1"/>
          </p:cNvSpPr>
          <p:nvPr>
            <p:ph type="clipArt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A986B3-8635-472D-9CE9-B64D55ACA3A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BBB3B05-90D8-4FC1-BBF0-B3BD94EF9B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FE931C-5B91-40B2-946F-37FD2520BE5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820A03-6D76-40B0-A3C4-1DDED15F9A1F}" type="slidenum">
              <a:rPr lang="es-ES" altLang="es-CL"/>
              <a:pPr/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8969302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67" y="228600"/>
            <a:ext cx="103632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609600" y="1885950"/>
            <a:ext cx="10905067" cy="4171950"/>
          </a:xfrm>
        </p:spPr>
        <p:txBody>
          <a:bodyPr/>
          <a:lstStyle/>
          <a:p>
            <a:pPr lvl="0"/>
            <a:endParaRPr lang="es-ES" noProof="0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F207CC3-6B6A-4E70-A00F-DE349CC5A5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5733" y="622935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8963399F-7FF9-4D40-A175-E8485BA13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2935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81D0049-5909-490A-848A-5D2E05650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4667" y="622935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937310A3-83C9-4F24-9540-15BB05C6BABA}" type="slidenum">
              <a:rPr lang="es-ES" altLang="es-CL"/>
              <a:pPr/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4542648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609740" y="6349324"/>
            <a:ext cx="10975332" cy="0"/>
          </a:xfrm>
          <a:custGeom>
            <a:avLst/>
            <a:gdLst/>
            <a:ahLst/>
            <a:cxnLst/>
            <a:rect l="l" t="t" r="r" b="b"/>
            <a:pathLst>
              <a:path w="11009630">
                <a:moveTo>
                  <a:pt x="0" y="0"/>
                </a:moveTo>
                <a:lnTo>
                  <a:pt x="11009609" y="1"/>
                </a:lnTo>
              </a:path>
            </a:pathLst>
          </a:custGeom>
          <a:ln w="9519">
            <a:solidFill>
              <a:srgbClr val="AEC5D6"/>
            </a:solidFill>
          </a:ln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17" name="bg object 17"/>
          <p:cNvSpPr/>
          <p:nvPr/>
        </p:nvSpPr>
        <p:spPr>
          <a:xfrm>
            <a:off x="609740" y="1142307"/>
            <a:ext cx="10975332" cy="0"/>
          </a:xfrm>
          <a:custGeom>
            <a:avLst/>
            <a:gdLst/>
            <a:ahLst/>
            <a:cxnLst/>
            <a:rect l="l" t="t" r="r" b="b"/>
            <a:pathLst>
              <a:path w="11009630">
                <a:moveTo>
                  <a:pt x="0" y="0"/>
                </a:moveTo>
                <a:lnTo>
                  <a:pt x="11009609" y="1"/>
                </a:lnTo>
              </a:path>
            </a:pathLst>
          </a:custGeom>
          <a:ln w="9519">
            <a:solidFill>
              <a:srgbClr val="AEC5D6"/>
            </a:solidFill>
          </a:ln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18" name="bg object 18"/>
          <p:cNvSpPr/>
          <p:nvPr/>
        </p:nvSpPr>
        <p:spPr>
          <a:xfrm>
            <a:off x="605962" y="6428309"/>
            <a:ext cx="160788" cy="191135"/>
          </a:xfrm>
          <a:custGeom>
            <a:avLst/>
            <a:gdLst/>
            <a:ahLst/>
            <a:cxnLst/>
            <a:rect l="l" t="t" r="r" b="b"/>
            <a:pathLst>
              <a:path w="161290" h="191134">
                <a:moveTo>
                  <a:pt x="0" y="0"/>
                </a:moveTo>
                <a:lnTo>
                  <a:pt x="0" y="190733"/>
                </a:lnTo>
                <a:lnTo>
                  <a:pt x="160956" y="95367"/>
                </a:lnTo>
                <a:lnTo>
                  <a:pt x="0" y="0"/>
                </a:lnTo>
                <a:close/>
              </a:path>
            </a:pathLst>
          </a:custGeom>
          <a:solidFill>
            <a:srgbClr val="AEC5D6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190" b="0" i="0">
                <a:solidFill>
                  <a:srgbClr val="5B658C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2816" y="1349070"/>
            <a:ext cx="4164016" cy="3590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92" b="1" i="1">
                <a:solidFill>
                  <a:srgbClr val="FF0000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659037" y="1446759"/>
            <a:ext cx="4356456" cy="3314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93" b="1" i="0">
                <a:solidFill>
                  <a:srgbClr val="7D8525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2/17/2026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011394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609740" y="6349324"/>
            <a:ext cx="10975332" cy="0"/>
          </a:xfrm>
          <a:custGeom>
            <a:avLst/>
            <a:gdLst/>
            <a:ahLst/>
            <a:cxnLst/>
            <a:rect l="l" t="t" r="r" b="b"/>
            <a:pathLst>
              <a:path w="11009630">
                <a:moveTo>
                  <a:pt x="0" y="0"/>
                </a:moveTo>
                <a:lnTo>
                  <a:pt x="11009609" y="1"/>
                </a:lnTo>
              </a:path>
            </a:pathLst>
          </a:custGeom>
          <a:ln w="9519">
            <a:solidFill>
              <a:srgbClr val="AEC5D6"/>
            </a:solidFill>
          </a:ln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17" name="bg object 17"/>
          <p:cNvSpPr/>
          <p:nvPr/>
        </p:nvSpPr>
        <p:spPr>
          <a:xfrm>
            <a:off x="609740" y="1142307"/>
            <a:ext cx="10975332" cy="0"/>
          </a:xfrm>
          <a:custGeom>
            <a:avLst/>
            <a:gdLst/>
            <a:ahLst/>
            <a:cxnLst/>
            <a:rect l="l" t="t" r="r" b="b"/>
            <a:pathLst>
              <a:path w="11009630">
                <a:moveTo>
                  <a:pt x="0" y="0"/>
                </a:moveTo>
                <a:lnTo>
                  <a:pt x="11009609" y="1"/>
                </a:lnTo>
              </a:path>
            </a:pathLst>
          </a:custGeom>
          <a:ln w="9519">
            <a:solidFill>
              <a:srgbClr val="AEC5D6"/>
            </a:solidFill>
          </a:ln>
        </p:spPr>
        <p:txBody>
          <a:bodyPr wrap="square" lIns="0" tIns="0" rIns="0" bIns="0" rtlCol="0"/>
          <a:lstStyle/>
          <a:p>
            <a:endParaRPr sz="1794"/>
          </a:p>
        </p:txBody>
      </p:sp>
      <p:pic>
        <p:nvPicPr>
          <p:cNvPr id="18" name="bg 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5962" y="6428309"/>
            <a:ext cx="160455" cy="190733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328341" y="1483883"/>
            <a:ext cx="8216544" cy="484281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190" b="0" i="0">
                <a:solidFill>
                  <a:srgbClr val="5B658C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2/17/2026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26529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196315D-A63B-09F7-10AE-32C029D314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7AA3730-68D5-CD11-F10C-E792744B26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DD72E9E-0CA6-C633-FA84-8CC6D7EADB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F9B48BE-C84C-4ECA-B3CE-A79B2FBBD96C}" type="datetimeFigureOut">
              <a:rPr lang="es-CL" smtClean="0"/>
              <a:t>17-02-2026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D401230-1230-D4F7-7016-DDA0900ED7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CBB3A1D-CC9F-9A57-543A-5F87DB3EA4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3D99DB-47CB-47CB-8340-600497014BE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1555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5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Relationship Id="rId9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Relationship Id="rId9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13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image" Target="../media/image40.wmf"/><Relationship Id="rId12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6" Type="http://schemas.microsoft.com/office/2007/relationships/diagramDrawing" Target="../diagrams/drawing9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8.xml"/><Relationship Id="rId11" Type="http://schemas.openxmlformats.org/officeDocument/2006/relationships/image" Target="../media/image42.wmf"/><Relationship Id="rId5" Type="http://schemas.openxmlformats.org/officeDocument/2006/relationships/diagramColors" Target="../diagrams/colors8.xml"/><Relationship Id="rId15" Type="http://schemas.openxmlformats.org/officeDocument/2006/relationships/diagramColors" Target="../diagrams/colors9.xml"/><Relationship Id="rId10" Type="http://schemas.openxmlformats.org/officeDocument/2006/relationships/oleObject" Target="../embeddings/oleObject2.bin"/><Relationship Id="rId4" Type="http://schemas.openxmlformats.org/officeDocument/2006/relationships/diagramQuickStyle" Target="../diagrams/quickStyle8.xml"/><Relationship Id="rId9" Type="http://schemas.openxmlformats.org/officeDocument/2006/relationships/image" Target="../media/image41.emf"/><Relationship Id="rId14" Type="http://schemas.openxmlformats.org/officeDocument/2006/relationships/diagramQuickStyle" Target="../diagrams/quickStyle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43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47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51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09740" y="1149431"/>
            <a:ext cx="10975332" cy="0"/>
          </a:xfrm>
          <a:custGeom>
            <a:avLst/>
            <a:gdLst/>
            <a:ahLst/>
            <a:cxnLst/>
            <a:rect l="l" t="t" r="r" b="b"/>
            <a:pathLst>
              <a:path w="11009630">
                <a:moveTo>
                  <a:pt x="0" y="0"/>
                </a:moveTo>
                <a:lnTo>
                  <a:pt x="11009609" y="1"/>
                </a:lnTo>
              </a:path>
            </a:pathLst>
          </a:custGeom>
          <a:ln w="9519">
            <a:solidFill>
              <a:srgbClr val="AEC5D6"/>
            </a:solidFill>
          </a:ln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3" name="object 3"/>
          <p:cNvSpPr/>
          <p:nvPr/>
        </p:nvSpPr>
        <p:spPr>
          <a:xfrm>
            <a:off x="605962" y="6418965"/>
            <a:ext cx="160788" cy="190540"/>
          </a:xfrm>
          <a:custGeom>
            <a:avLst/>
            <a:gdLst/>
            <a:ahLst/>
            <a:cxnLst/>
            <a:rect l="l" t="t" r="r" b="b"/>
            <a:pathLst>
              <a:path w="161290" h="191134">
                <a:moveTo>
                  <a:pt x="0" y="0"/>
                </a:moveTo>
                <a:lnTo>
                  <a:pt x="0" y="190733"/>
                </a:lnTo>
                <a:lnTo>
                  <a:pt x="160956" y="95367"/>
                </a:lnTo>
                <a:lnTo>
                  <a:pt x="0" y="0"/>
                </a:lnTo>
                <a:close/>
              </a:path>
            </a:pathLst>
          </a:custGeom>
          <a:solidFill>
            <a:srgbClr val="AEC5D6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grpSp>
        <p:nvGrpSpPr>
          <p:cNvPr id="4" name="object 4"/>
          <p:cNvGrpSpPr/>
          <p:nvPr/>
        </p:nvGrpSpPr>
        <p:grpSpPr>
          <a:xfrm>
            <a:off x="1487486" y="1278117"/>
            <a:ext cx="9534574" cy="2582096"/>
            <a:chOff x="1492134" y="1271395"/>
            <a:chExt cx="9564370" cy="259016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40709" y="1271395"/>
              <a:ext cx="3769338" cy="168490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92134" y="2951017"/>
              <a:ext cx="9563792" cy="91024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20969" y="3095687"/>
              <a:ext cx="9318082" cy="55074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4541390" y="3300998"/>
              <a:ext cx="5757545" cy="263525"/>
            </a:xfrm>
            <a:custGeom>
              <a:avLst/>
              <a:gdLst/>
              <a:ahLst/>
              <a:cxnLst/>
              <a:rect l="l" t="t" r="r" b="b"/>
              <a:pathLst>
                <a:path w="5757545" h="263525">
                  <a:moveTo>
                    <a:pt x="60804" y="23198"/>
                  </a:moveTo>
                  <a:lnTo>
                    <a:pt x="0" y="184596"/>
                  </a:lnTo>
                  <a:lnTo>
                    <a:pt x="127918" y="184596"/>
                  </a:lnTo>
                  <a:lnTo>
                    <a:pt x="60804" y="23198"/>
                  </a:lnTo>
                  <a:close/>
                </a:path>
                <a:path w="5757545" h="263525">
                  <a:moveTo>
                    <a:pt x="5626117" y="4264"/>
                  </a:moveTo>
                  <a:lnTo>
                    <a:pt x="5572649" y="13006"/>
                  </a:lnTo>
                  <a:lnTo>
                    <a:pt x="5530712" y="39233"/>
                  </a:lnTo>
                  <a:lnTo>
                    <a:pt x="5503585" y="79807"/>
                  </a:lnTo>
                  <a:lnTo>
                    <a:pt x="5494543" y="131593"/>
                  </a:lnTo>
                  <a:lnTo>
                    <a:pt x="5496803" y="158764"/>
                  </a:lnTo>
                  <a:lnTo>
                    <a:pt x="5514888" y="204867"/>
                  </a:lnTo>
                  <a:lnTo>
                    <a:pt x="5550239" y="239166"/>
                  </a:lnTo>
                  <a:lnTo>
                    <a:pt x="5597941" y="256727"/>
                  </a:lnTo>
                  <a:lnTo>
                    <a:pt x="5626117" y="258922"/>
                  </a:lnTo>
                  <a:lnTo>
                    <a:pt x="5654158" y="256727"/>
                  </a:lnTo>
                  <a:lnTo>
                    <a:pt x="5701641" y="239166"/>
                  </a:lnTo>
                  <a:lnTo>
                    <a:pt x="5736841" y="204867"/>
                  </a:lnTo>
                  <a:lnTo>
                    <a:pt x="5754851" y="158764"/>
                  </a:lnTo>
                  <a:lnTo>
                    <a:pt x="5757102" y="131593"/>
                  </a:lnTo>
                  <a:lnTo>
                    <a:pt x="5754851" y="104299"/>
                  </a:lnTo>
                  <a:lnTo>
                    <a:pt x="5736841" y="58119"/>
                  </a:lnTo>
                  <a:lnTo>
                    <a:pt x="5701641" y="23934"/>
                  </a:lnTo>
                  <a:lnTo>
                    <a:pt x="5654158" y="6450"/>
                  </a:lnTo>
                  <a:lnTo>
                    <a:pt x="5626117" y="4264"/>
                  </a:lnTo>
                  <a:close/>
                </a:path>
                <a:path w="5757545" h="263525">
                  <a:moveTo>
                    <a:pt x="1270726" y="0"/>
                  </a:moveTo>
                  <a:lnTo>
                    <a:pt x="1270726" y="263187"/>
                  </a:lnTo>
                  <a:lnTo>
                    <a:pt x="1338250" y="263187"/>
                  </a:lnTo>
                  <a:lnTo>
                    <a:pt x="1396251" y="254154"/>
                  </a:lnTo>
                  <a:lnTo>
                    <a:pt x="1438785" y="227057"/>
                  </a:lnTo>
                  <a:lnTo>
                    <a:pt x="1464884" y="185164"/>
                  </a:lnTo>
                  <a:lnTo>
                    <a:pt x="1473583" y="131745"/>
                  </a:lnTo>
                  <a:lnTo>
                    <a:pt x="1471381" y="102739"/>
                  </a:lnTo>
                  <a:lnTo>
                    <a:pt x="1453757" y="54486"/>
                  </a:lnTo>
                  <a:lnTo>
                    <a:pt x="1418789" y="19822"/>
                  </a:lnTo>
                  <a:lnTo>
                    <a:pt x="1368151" y="2202"/>
                  </a:lnTo>
                  <a:lnTo>
                    <a:pt x="1337060" y="0"/>
                  </a:lnTo>
                  <a:lnTo>
                    <a:pt x="1270726" y="0"/>
                  </a:lnTo>
                  <a:close/>
                </a:path>
              </a:pathLst>
            </a:custGeom>
            <a:ln w="12691">
              <a:solidFill>
                <a:srgbClr val="F7F8F9"/>
              </a:solidFill>
            </a:ln>
          </p:spPr>
          <p:txBody>
            <a:bodyPr wrap="square" lIns="0" tIns="0" rIns="0" bIns="0" rtlCol="0"/>
            <a:lstStyle/>
            <a:p>
              <a:endParaRPr sz="1794"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952705" y="3294652"/>
              <a:ext cx="125391" cy="108949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620969" y="3095687"/>
              <a:ext cx="9318625" cy="551180"/>
            </a:xfrm>
            <a:custGeom>
              <a:avLst/>
              <a:gdLst/>
              <a:ahLst/>
              <a:cxnLst/>
              <a:rect l="l" t="t" r="r" b="b"/>
              <a:pathLst>
                <a:path w="9318625" h="551179">
                  <a:moveTo>
                    <a:pt x="8897742" y="129156"/>
                  </a:moveTo>
                  <a:lnTo>
                    <a:pt x="8992709" y="129156"/>
                  </a:lnTo>
                  <a:lnTo>
                    <a:pt x="9214520" y="383148"/>
                  </a:lnTo>
                  <a:lnTo>
                    <a:pt x="9214520" y="129156"/>
                  </a:lnTo>
                  <a:lnTo>
                    <a:pt x="9318080" y="129156"/>
                  </a:lnTo>
                  <a:lnTo>
                    <a:pt x="9318080" y="544651"/>
                  </a:lnTo>
                  <a:lnTo>
                    <a:pt x="9231339" y="544651"/>
                  </a:lnTo>
                  <a:lnTo>
                    <a:pt x="9001305" y="278456"/>
                  </a:lnTo>
                  <a:lnTo>
                    <a:pt x="9001305" y="544651"/>
                  </a:lnTo>
                  <a:lnTo>
                    <a:pt x="8897742" y="544651"/>
                  </a:lnTo>
                  <a:lnTo>
                    <a:pt x="8897742" y="129156"/>
                  </a:lnTo>
                  <a:close/>
                </a:path>
                <a:path w="9318625" h="551179">
                  <a:moveTo>
                    <a:pt x="8088738" y="129156"/>
                  </a:moveTo>
                  <a:lnTo>
                    <a:pt x="8192301" y="129156"/>
                  </a:lnTo>
                  <a:lnTo>
                    <a:pt x="8192301" y="544651"/>
                  </a:lnTo>
                  <a:lnTo>
                    <a:pt x="8088738" y="544651"/>
                  </a:lnTo>
                  <a:lnTo>
                    <a:pt x="8088738" y="129156"/>
                  </a:lnTo>
                  <a:close/>
                </a:path>
                <a:path w="9318625" h="551179">
                  <a:moveTo>
                    <a:pt x="6645421" y="129156"/>
                  </a:moveTo>
                  <a:lnTo>
                    <a:pt x="6947578" y="129156"/>
                  </a:lnTo>
                  <a:lnTo>
                    <a:pt x="6947578" y="205310"/>
                  </a:lnTo>
                  <a:lnTo>
                    <a:pt x="6748982" y="205310"/>
                  </a:lnTo>
                  <a:lnTo>
                    <a:pt x="6748982" y="292430"/>
                  </a:lnTo>
                  <a:lnTo>
                    <a:pt x="6938440" y="292430"/>
                  </a:lnTo>
                  <a:lnTo>
                    <a:pt x="6938440" y="368584"/>
                  </a:lnTo>
                  <a:lnTo>
                    <a:pt x="6748982" y="368584"/>
                  </a:lnTo>
                  <a:lnTo>
                    <a:pt x="6748982" y="468498"/>
                  </a:lnTo>
                  <a:lnTo>
                    <a:pt x="6951841" y="468498"/>
                  </a:lnTo>
                  <a:lnTo>
                    <a:pt x="6951841" y="544651"/>
                  </a:lnTo>
                  <a:lnTo>
                    <a:pt x="6645421" y="544651"/>
                  </a:lnTo>
                  <a:lnTo>
                    <a:pt x="6645421" y="129156"/>
                  </a:lnTo>
                  <a:close/>
                </a:path>
                <a:path w="9318625" h="551179">
                  <a:moveTo>
                    <a:pt x="6239397" y="129156"/>
                  </a:moveTo>
                  <a:lnTo>
                    <a:pt x="6525713" y="129156"/>
                  </a:lnTo>
                  <a:lnTo>
                    <a:pt x="6525713" y="205310"/>
                  </a:lnTo>
                  <a:lnTo>
                    <a:pt x="6342957" y="205310"/>
                  </a:lnTo>
                  <a:lnTo>
                    <a:pt x="6342957" y="297913"/>
                  </a:lnTo>
                  <a:lnTo>
                    <a:pt x="6525713" y="297913"/>
                  </a:lnTo>
                  <a:lnTo>
                    <a:pt x="6525713" y="374067"/>
                  </a:lnTo>
                  <a:lnTo>
                    <a:pt x="6342957" y="374067"/>
                  </a:lnTo>
                  <a:lnTo>
                    <a:pt x="6342957" y="544651"/>
                  </a:lnTo>
                  <a:lnTo>
                    <a:pt x="6239397" y="544651"/>
                  </a:lnTo>
                  <a:lnTo>
                    <a:pt x="6239397" y="129156"/>
                  </a:lnTo>
                  <a:close/>
                </a:path>
                <a:path w="9318625" h="551179">
                  <a:moveTo>
                    <a:pt x="5687024" y="129156"/>
                  </a:moveTo>
                  <a:lnTo>
                    <a:pt x="5781990" y="129156"/>
                  </a:lnTo>
                  <a:lnTo>
                    <a:pt x="6003800" y="383148"/>
                  </a:lnTo>
                  <a:lnTo>
                    <a:pt x="6003800" y="129156"/>
                  </a:lnTo>
                  <a:lnTo>
                    <a:pt x="6107362" y="129156"/>
                  </a:lnTo>
                  <a:lnTo>
                    <a:pt x="6107362" y="544651"/>
                  </a:lnTo>
                  <a:lnTo>
                    <a:pt x="6020619" y="544651"/>
                  </a:lnTo>
                  <a:lnTo>
                    <a:pt x="5790585" y="278456"/>
                  </a:lnTo>
                  <a:lnTo>
                    <a:pt x="5790585" y="544651"/>
                  </a:lnTo>
                  <a:lnTo>
                    <a:pt x="5687024" y="544651"/>
                  </a:lnTo>
                  <a:lnTo>
                    <a:pt x="5687024" y="129156"/>
                  </a:lnTo>
                  <a:close/>
                </a:path>
                <a:path w="9318625" h="551179">
                  <a:moveTo>
                    <a:pt x="5449132" y="129156"/>
                  </a:moveTo>
                  <a:lnTo>
                    <a:pt x="5552694" y="129156"/>
                  </a:lnTo>
                  <a:lnTo>
                    <a:pt x="5552694" y="544651"/>
                  </a:lnTo>
                  <a:lnTo>
                    <a:pt x="5449132" y="544651"/>
                  </a:lnTo>
                  <a:lnTo>
                    <a:pt x="5449132" y="129156"/>
                  </a:lnTo>
                  <a:close/>
                </a:path>
                <a:path w="9318625" h="551179">
                  <a:moveTo>
                    <a:pt x="4615296" y="129156"/>
                  </a:moveTo>
                  <a:lnTo>
                    <a:pt x="4917454" y="129156"/>
                  </a:lnTo>
                  <a:lnTo>
                    <a:pt x="4917454" y="205310"/>
                  </a:lnTo>
                  <a:lnTo>
                    <a:pt x="4718859" y="205310"/>
                  </a:lnTo>
                  <a:lnTo>
                    <a:pt x="4718859" y="292430"/>
                  </a:lnTo>
                  <a:lnTo>
                    <a:pt x="4908315" y="292430"/>
                  </a:lnTo>
                  <a:lnTo>
                    <a:pt x="4908315" y="368584"/>
                  </a:lnTo>
                  <a:lnTo>
                    <a:pt x="4718859" y="368584"/>
                  </a:lnTo>
                  <a:lnTo>
                    <a:pt x="4718859" y="468498"/>
                  </a:lnTo>
                  <a:lnTo>
                    <a:pt x="4921717" y="468498"/>
                  </a:lnTo>
                  <a:lnTo>
                    <a:pt x="4921717" y="544651"/>
                  </a:lnTo>
                  <a:lnTo>
                    <a:pt x="4615296" y="544651"/>
                  </a:lnTo>
                  <a:lnTo>
                    <a:pt x="4615296" y="129156"/>
                  </a:lnTo>
                  <a:close/>
                </a:path>
                <a:path w="9318625" h="551179">
                  <a:moveTo>
                    <a:pt x="4087585" y="129156"/>
                  </a:moveTo>
                  <a:lnTo>
                    <a:pt x="4270892" y="129156"/>
                  </a:lnTo>
                  <a:lnTo>
                    <a:pt x="4321226" y="132790"/>
                  </a:lnTo>
                  <a:lnTo>
                    <a:pt x="4365999" y="143692"/>
                  </a:lnTo>
                  <a:lnTo>
                    <a:pt x="4405212" y="161862"/>
                  </a:lnTo>
                  <a:lnTo>
                    <a:pt x="4438866" y="187300"/>
                  </a:lnTo>
                  <a:lnTo>
                    <a:pt x="4465880" y="218500"/>
                  </a:lnTo>
                  <a:lnTo>
                    <a:pt x="4485176" y="253958"/>
                  </a:lnTo>
                  <a:lnTo>
                    <a:pt x="4496754" y="293674"/>
                  </a:lnTo>
                  <a:lnTo>
                    <a:pt x="4500613" y="337646"/>
                  </a:lnTo>
                  <a:lnTo>
                    <a:pt x="4496698" y="383383"/>
                  </a:lnTo>
                  <a:lnTo>
                    <a:pt x="4484954" y="423933"/>
                  </a:lnTo>
                  <a:lnTo>
                    <a:pt x="4465379" y="459298"/>
                  </a:lnTo>
                  <a:lnTo>
                    <a:pt x="4437976" y="489478"/>
                  </a:lnTo>
                  <a:lnTo>
                    <a:pt x="4403319" y="513616"/>
                  </a:lnTo>
                  <a:lnTo>
                    <a:pt x="4361984" y="530858"/>
                  </a:lnTo>
                  <a:lnTo>
                    <a:pt x="4313971" y="541203"/>
                  </a:lnTo>
                  <a:lnTo>
                    <a:pt x="4259280" y="544651"/>
                  </a:lnTo>
                  <a:lnTo>
                    <a:pt x="4087585" y="544651"/>
                  </a:lnTo>
                  <a:lnTo>
                    <a:pt x="4087585" y="129156"/>
                  </a:lnTo>
                  <a:close/>
                </a:path>
                <a:path w="9318625" h="551179">
                  <a:moveTo>
                    <a:pt x="3365187" y="129156"/>
                  </a:moveTo>
                  <a:lnTo>
                    <a:pt x="3490518" y="129156"/>
                  </a:lnTo>
                  <a:lnTo>
                    <a:pt x="3580840" y="260141"/>
                  </a:lnTo>
                  <a:lnTo>
                    <a:pt x="3671476" y="129156"/>
                  </a:lnTo>
                  <a:lnTo>
                    <a:pt x="3796492" y="129156"/>
                  </a:lnTo>
                  <a:lnTo>
                    <a:pt x="3632620" y="352058"/>
                  </a:lnTo>
                  <a:lnTo>
                    <a:pt x="3632620" y="544651"/>
                  </a:lnTo>
                  <a:lnTo>
                    <a:pt x="3529058" y="544651"/>
                  </a:lnTo>
                  <a:lnTo>
                    <a:pt x="3529058" y="351897"/>
                  </a:lnTo>
                  <a:lnTo>
                    <a:pt x="3365187" y="129156"/>
                  </a:lnTo>
                  <a:close/>
                </a:path>
                <a:path w="9318625" h="551179">
                  <a:moveTo>
                    <a:pt x="2919411" y="129156"/>
                  </a:moveTo>
                  <a:lnTo>
                    <a:pt x="3039963" y="129156"/>
                  </a:lnTo>
                  <a:lnTo>
                    <a:pt x="3223985" y="544651"/>
                  </a:lnTo>
                  <a:lnTo>
                    <a:pt x="3112714" y="544651"/>
                  </a:lnTo>
                  <a:lnTo>
                    <a:pt x="3078504" y="462405"/>
                  </a:lnTo>
                  <a:lnTo>
                    <a:pt x="2893111" y="462405"/>
                  </a:lnTo>
                  <a:lnTo>
                    <a:pt x="2862138" y="544651"/>
                  </a:lnTo>
                  <a:lnTo>
                    <a:pt x="2752475" y="544651"/>
                  </a:lnTo>
                  <a:lnTo>
                    <a:pt x="2919411" y="129156"/>
                  </a:lnTo>
                  <a:close/>
                </a:path>
                <a:path w="9318625" h="551179">
                  <a:moveTo>
                    <a:pt x="2305489" y="129156"/>
                  </a:moveTo>
                  <a:lnTo>
                    <a:pt x="2692931" y="129156"/>
                  </a:lnTo>
                  <a:lnTo>
                    <a:pt x="2466096" y="468498"/>
                  </a:lnTo>
                  <a:lnTo>
                    <a:pt x="2692931" y="468498"/>
                  </a:lnTo>
                  <a:lnTo>
                    <a:pt x="2692931" y="544651"/>
                  </a:lnTo>
                  <a:lnTo>
                    <a:pt x="2289652" y="544651"/>
                  </a:lnTo>
                  <a:lnTo>
                    <a:pt x="2517924" y="205310"/>
                  </a:lnTo>
                  <a:lnTo>
                    <a:pt x="2305489" y="205310"/>
                  </a:lnTo>
                  <a:lnTo>
                    <a:pt x="2305489" y="129156"/>
                  </a:lnTo>
                  <a:close/>
                </a:path>
                <a:path w="9318625" h="551179">
                  <a:moveTo>
                    <a:pt x="1909357" y="129156"/>
                  </a:moveTo>
                  <a:lnTo>
                    <a:pt x="2211513" y="129156"/>
                  </a:lnTo>
                  <a:lnTo>
                    <a:pt x="2211513" y="205310"/>
                  </a:lnTo>
                  <a:lnTo>
                    <a:pt x="2012919" y="205310"/>
                  </a:lnTo>
                  <a:lnTo>
                    <a:pt x="2012919" y="292430"/>
                  </a:lnTo>
                  <a:lnTo>
                    <a:pt x="2202376" y="292430"/>
                  </a:lnTo>
                  <a:lnTo>
                    <a:pt x="2202376" y="368584"/>
                  </a:lnTo>
                  <a:lnTo>
                    <a:pt x="2012919" y="368584"/>
                  </a:lnTo>
                  <a:lnTo>
                    <a:pt x="2012919" y="468498"/>
                  </a:lnTo>
                  <a:lnTo>
                    <a:pt x="2215778" y="468498"/>
                  </a:lnTo>
                  <a:lnTo>
                    <a:pt x="2215778" y="544651"/>
                  </a:lnTo>
                  <a:lnTo>
                    <a:pt x="1909357" y="544651"/>
                  </a:lnTo>
                  <a:lnTo>
                    <a:pt x="1909357" y="129156"/>
                  </a:lnTo>
                  <a:close/>
                </a:path>
                <a:path w="9318625" h="551179">
                  <a:moveTo>
                    <a:pt x="1671465" y="129156"/>
                  </a:moveTo>
                  <a:lnTo>
                    <a:pt x="1775027" y="129156"/>
                  </a:lnTo>
                  <a:lnTo>
                    <a:pt x="1775027" y="544651"/>
                  </a:lnTo>
                  <a:lnTo>
                    <a:pt x="1671465" y="544651"/>
                  </a:lnTo>
                  <a:lnTo>
                    <a:pt x="1671465" y="129156"/>
                  </a:lnTo>
                  <a:close/>
                </a:path>
                <a:path w="9318625" h="551179">
                  <a:moveTo>
                    <a:pt x="1234520" y="129156"/>
                  </a:moveTo>
                  <a:lnTo>
                    <a:pt x="1419912" y="129156"/>
                  </a:lnTo>
                  <a:lnTo>
                    <a:pt x="1449834" y="131442"/>
                  </a:lnTo>
                  <a:lnTo>
                    <a:pt x="1499973" y="149728"/>
                  </a:lnTo>
                  <a:lnTo>
                    <a:pt x="1536464" y="184851"/>
                  </a:lnTo>
                  <a:lnTo>
                    <a:pt x="1555063" y="228111"/>
                  </a:lnTo>
                  <a:lnTo>
                    <a:pt x="1557389" y="252249"/>
                  </a:lnTo>
                  <a:lnTo>
                    <a:pt x="1555092" y="277188"/>
                  </a:lnTo>
                  <a:lnTo>
                    <a:pt x="1536716" y="321491"/>
                  </a:lnTo>
                  <a:lnTo>
                    <a:pt x="1500598" y="356984"/>
                  </a:lnTo>
                  <a:lnTo>
                    <a:pt x="1450535" y="375418"/>
                  </a:lnTo>
                  <a:lnTo>
                    <a:pt x="1420512" y="377722"/>
                  </a:lnTo>
                  <a:lnTo>
                    <a:pt x="1338082" y="377722"/>
                  </a:lnTo>
                  <a:lnTo>
                    <a:pt x="1338082" y="544651"/>
                  </a:lnTo>
                  <a:lnTo>
                    <a:pt x="1234520" y="544651"/>
                  </a:lnTo>
                  <a:lnTo>
                    <a:pt x="1234520" y="129156"/>
                  </a:lnTo>
                  <a:close/>
                </a:path>
                <a:path w="9318625" h="551179">
                  <a:moveTo>
                    <a:pt x="653803" y="129156"/>
                  </a:moveTo>
                  <a:lnTo>
                    <a:pt x="743982" y="129156"/>
                  </a:lnTo>
                  <a:lnTo>
                    <a:pt x="877070" y="283120"/>
                  </a:lnTo>
                  <a:lnTo>
                    <a:pt x="1010340" y="129156"/>
                  </a:lnTo>
                  <a:lnTo>
                    <a:pt x="1100946" y="129156"/>
                  </a:lnTo>
                  <a:lnTo>
                    <a:pt x="1100946" y="544651"/>
                  </a:lnTo>
                  <a:lnTo>
                    <a:pt x="997384" y="544651"/>
                  </a:lnTo>
                  <a:lnTo>
                    <a:pt x="997384" y="285205"/>
                  </a:lnTo>
                  <a:lnTo>
                    <a:pt x="884656" y="415495"/>
                  </a:lnTo>
                  <a:lnTo>
                    <a:pt x="869941" y="415495"/>
                  </a:lnTo>
                  <a:lnTo>
                    <a:pt x="757365" y="285205"/>
                  </a:lnTo>
                  <a:lnTo>
                    <a:pt x="757365" y="544651"/>
                  </a:lnTo>
                  <a:lnTo>
                    <a:pt x="653803" y="544651"/>
                  </a:lnTo>
                  <a:lnTo>
                    <a:pt x="653803" y="129156"/>
                  </a:lnTo>
                  <a:close/>
                </a:path>
                <a:path w="9318625" h="551179">
                  <a:moveTo>
                    <a:pt x="415912" y="129156"/>
                  </a:moveTo>
                  <a:lnTo>
                    <a:pt x="519473" y="129156"/>
                  </a:lnTo>
                  <a:lnTo>
                    <a:pt x="519473" y="544651"/>
                  </a:lnTo>
                  <a:lnTo>
                    <a:pt x="415912" y="544651"/>
                  </a:lnTo>
                  <a:lnTo>
                    <a:pt x="415912" y="129156"/>
                  </a:lnTo>
                  <a:close/>
                </a:path>
                <a:path w="9318625" h="551179">
                  <a:moveTo>
                    <a:pt x="0" y="129156"/>
                  </a:moveTo>
                  <a:lnTo>
                    <a:pt x="103561" y="129156"/>
                  </a:lnTo>
                  <a:lnTo>
                    <a:pt x="103561" y="468498"/>
                  </a:lnTo>
                  <a:lnTo>
                    <a:pt x="316776" y="468498"/>
                  </a:lnTo>
                  <a:lnTo>
                    <a:pt x="316776" y="544651"/>
                  </a:lnTo>
                  <a:lnTo>
                    <a:pt x="0" y="544651"/>
                  </a:lnTo>
                  <a:lnTo>
                    <a:pt x="0" y="129156"/>
                  </a:lnTo>
                  <a:close/>
                </a:path>
                <a:path w="9318625" h="551179">
                  <a:moveTo>
                    <a:pt x="8546538" y="123064"/>
                  </a:moveTo>
                  <a:lnTo>
                    <a:pt x="8597090" y="127084"/>
                  </a:lnTo>
                  <a:lnTo>
                    <a:pt x="8642587" y="139143"/>
                  </a:lnTo>
                  <a:lnTo>
                    <a:pt x="8683028" y="159242"/>
                  </a:lnTo>
                  <a:lnTo>
                    <a:pt x="8718413" y="187381"/>
                  </a:lnTo>
                  <a:lnTo>
                    <a:pt x="8747165" y="220854"/>
                  </a:lnTo>
                  <a:lnTo>
                    <a:pt x="8767701" y="256958"/>
                  </a:lnTo>
                  <a:lnTo>
                    <a:pt x="8780023" y="295692"/>
                  </a:lnTo>
                  <a:lnTo>
                    <a:pt x="8784130" y="337056"/>
                  </a:lnTo>
                  <a:lnTo>
                    <a:pt x="8779967" y="378894"/>
                  </a:lnTo>
                  <a:lnTo>
                    <a:pt x="8767477" y="417860"/>
                  </a:lnTo>
                  <a:lnTo>
                    <a:pt x="8746661" y="453953"/>
                  </a:lnTo>
                  <a:lnTo>
                    <a:pt x="8717518" y="487174"/>
                  </a:lnTo>
                  <a:lnTo>
                    <a:pt x="8681854" y="514986"/>
                  </a:lnTo>
                  <a:lnTo>
                    <a:pt x="8641468" y="534851"/>
                  </a:lnTo>
                  <a:lnTo>
                    <a:pt x="8596363" y="546771"/>
                  </a:lnTo>
                  <a:lnTo>
                    <a:pt x="8546538" y="550744"/>
                  </a:lnTo>
                  <a:lnTo>
                    <a:pt x="8496211" y="546789"/>
                  </a:lnTo>
                  <a:lnTo>
                    <a:pt x="8450790" y="534926"/>
                  </a:lnTo>
                  <a:lnTo>
                    <a:pt x="8410275" y="515154"/>
                  </a:lnTo>
                  <a:lnTo>
                    <a:pt x="8374666" y="487474"/>
                  </a:lnTo>
                  <a:lnTo>
                    <a:pt x="8345655" y="454347"/>
                  </a:lnTo>
                  <a:lnTo>
                    <a:pt x="8324933" y="418235"/>
                  </a:lnTo>
                  <a:lnTo>
                    <a:pt x="8312499" y="379138"/>
                  </a:lnTo>
                  <a:lnTo>
                    <a:pt x="8308355" y="337056"/>
                  </a:lnTo>
                  <a:lnTo>
                    <a:pt x="8312471" y="295572"/>
                  </a:lnTo>
                  <a:lnTo>
                    <a:pt x="8324821" y="256773"/>
                  </a:lnTo>
                  <a:lnTo>
                    <a:pt x="8345404" y="220660"/>
                  </a:lnTo>
                  <a:lnTo>
                    <a:pt x="8374219" y="187233"/>
                  </a:lnTo>
                  <a:lnTo>
                    <a:pt x="8409688" y="159159"/>
                  </a:lnTo>
                  <a:lnTo>
                    <a:pt x="8450231" y="139106"/>
                  </a:lnTo>
                  <a:lnTo>
                    <a:pt x="8495848" y="127074"/>
                  </a:lnTo>
                  <a:lnTo>
                    <a:pt x="8546538" y="123064"/>
                  </a:lnTo>
                  <a:close/>
                </a:path>
                <a:path w="9318625" h="551179">
                  <a:moveTo>
                    <a:pt x="7809439" y="123064"/>
                  </a:moveTo>
                  <a:lnTo>
                    <a:pt x="7852182" y="125351"/>
                  </a:lnTo>
                  <a:lnTo>
                    <a:pt x="7891506" y="132214"/>
                  </a:lnTo>
                  <a:lnTo>
                    <a:pt x="7927412" y="143652"/>
                  </a:lnTo>
                  <a:lnTo>
                    <a:pt x="7959899" y="159665"/>
                  </a:lnTo>
                  <a:lnTo>
                    <a:pt x="7959899" y="252221"/>
                  </a:lnTo>
                  <a:lnTo>
                    <a:pt x="7922618" y="233563"/>
                  </a:lnTo>
                  <a:lnTo>
                    <a:pt x="7886342" y="220236"/>
                  </a:lnTo>
                  <a:lnTo>
                    <a:pt x="7851072" y="212240"/>
                  </a:lnTo>
                  <a:lnTo>
                    <a:pt x="7816807" y="209575"/>
                  </a:lnTo>
                  <a:lnTo>
                    <a:pt x="7785150" y="211807"/>
                  </a:lnTo>
                  <a:lnTo>
                    <a:pt x="7730931" y="229665"/>
                  </a:lnTo>
                  <a:lnTo>
                    <a:pt x="7689950" y="264373"/>
                  </a:lnTo>
                  <a:lnTo>
                    <a:pt x="7668903" y="309879"/>
                  </a:lnTo>
                  <a:lnTo>
                    <a:pt x="7666272" y="336304"/>
                  </a:lnTo>
                  <a:lnTo>
                    <a:pt x="7668866" y="362886"/>
                  </a:lnTo>
                  <a:lnTo>
                    <a:pt x="7689624" y="408766"/>
                  </a:lnTo>
                  <a:lnTo>
                    <a:pt x="7730004" y="443888"/>
                  </a:lnTo>
                  <a:lnTo>
                    <a:pt x="7783201" y="461972"/>
                  </a:lnTo>
                  <a:lnTo>
                    <a:pt x="7814181" y="464233"/>
                  </a:lnTo>
                  <a:lnTo>
                    <a:pt x="7830103" y="463704"/>
                  </a:lnTo>
                  <a:lnTo>
                    <a:pt x="7876083" y="455775"/>
                  </a:lnTo>
                  <a:lnTo>
                    <a:pt x="7913136" y="442237"/>
                  </a:lnTo>
                  <a:lnTo>
                    <a:pt x="7964773" y="418541"/>
                  </a:lnTo>
                  <a:lnTo>
                    <a:pt x="7964773" y="509354"/>
                  </a:lnTo>
                  <a:lnTo>
                    <a:pt x="7925344" y="527462"/>
                  </a:lnTo>
                  <a:lnTo>
                    <a:pt x="7884986" y="540396"/>
                  </a:lnTo>
                  <a:lnTo>
                    <a:pt x="7843698" y="548157"/>
                  </a:lnTo>
                  <a:lnTo>
                    <a:pt x="7801482" y="550744"/>
                  </a:lnTo>
                  <a:lnTo>
                    <a:pt x="7748972" y="546910"/>
                  </a:lnTo>
                  <a:lnTo>
                    <a:pt x="7702097" y="535411"/>
                  </a:lnTo>
                  <a:lnTo>
                    <a:pt x="7660855" y="516244"/>
                  </a:lnTo>
                  <a:lnTo>
                    <a:pt x="7625247" y="489412"/>
                  </a:lnTo>
                  <a:lnTo>
                    <a:pt x="7596554" y="456964"/>
                  </a:lnTo>
                  <a:lnTo>
                    <a:pt x="7576059" y="420954"/>
                  </a:lnTo>
                  <a:lnTo>
                    <a:pt x="7563762" y="381381"/>
                  </a:lnTo>
                  <a:lnTo>
                    <a:pt x="7559663" y="338246"/>
                  </a:lnTo>
                  <a:lnTo>
                    <a:pt x="7563984" y="295027"/>
                  </a:lnTo>
                  <a:lnTo>
                    <a:pt x="7576946" y="255203"/>
                  </a:lnTo>
                  <a:lnTo>
                    <a:pt x="7598551" y="218773"/>
                  </a:lnTo>
                  <a:lnTo>
                    <a:pt x="7628797" y="185739"/>
                  </a:lnTo>
                  <a:lnTo>
                    <a:pt x="7666012" y="158318"/>
                  </a:lnTo>
                  <a:lnTo>
                    <a:pt x="7708524" y="138732"/>
                  </a:lnTo>
                  <a:lnTo>
                    <a:pt x="7756333" y="126981"/>
                  </a:lnTo>
                  <a:lnTo>
                    <a:pt x="7809439" y="123064"/>
                  </a:lnTo>
                  <a:close/>
                </a:path>
                <a:path w="9318625" h="551179">
                  <a:moveTo>
                    <a:pt x="7301685" y="123064"/>
                  </a:moveTo>
                  <a:lnTo>
                    <a:pt x="7344428" y="125351"/>
                  </a:lnTo>
                  <a:lnTo>
                    <a:pt x="7383752" y="132214"/>
                  </a:lnTo>
                  <a:lnTo>
                    <a:pt x="7419657" y="143652"/>
                  </a:lnTo>
                  <a:lnTo>
                    <a:pt x="7452144" y="159665"/>
                  </a:lnTo>
                  <a:lnTo>
                    <a:pt x="7452144" y="252221"/>
                  </a:lnTo>
                  <a:lnTo>
                    <a:pt x="7414864" y="233563"/>
                  </a:lnTo>
                  <a:lnTo>
                    <a:pt x="7378588" y="220236"/>
                  </a:lnTo>
                  <a:lnTo>
                    <a:pt x="7343318" y="212240"/>
                  </a:lnTo>
                  <a:lnTo>
                    <a:pt x="7309054" y="209575"/>
                  </a:lnTo>
                  <a:lnTo>
                    <a:pt x="7277397" y="211807"/>
                  </a:lnTo>
                  <a:lnTo>
                    <a:pt x="7223177" y="229665"/>
                  </a:lnTo>
                  <a:lnTo>
                    <a:pt x="7182197" y="264373"/>
                  </a:lnTo>
                  <a:lnTo>
                    <a:pt x="7161149" y="309879"/>
                  </a:lnTo>
                  <a:lnTo>
                    <a:pt x="7158518" y="336304"/>
                  </a:lnTo>
                  <a:lnTo>
                    <a:pt x="7161112" y="362886"/>
                  </a:lnTo>
                  <a:lnTo>
                    <a:pt x="7181869" y="408766"/>
                  </a:lnTo>
                  <a:lnTo>
                    <a:pt x="7222250" y="443888"/>
                  </a:lnTo>
                  <a:lnTo>
                    <a:pt x="7275447" y="461972"/>
                  </a:lnTo>
                  <a:lnTo>
                    <a:pt x="7306426" y="464233"/>
                  </a:lnTo>
                  <a:lnTo>
                    <a:pt x="7322349" y="463704"/>
                  </a:lnTo>
                  <a:lnTo>
                    <a:pt x="7368330" y="455775"/>
                  </a:lnTo>
                  <a:lnTo>
                    <a:pt x="7405382" y="442237"/>
                  </a:lnTo>
                  <a:lnTo>
                    <a:pt x="7457019" y="418541"/>
                  </a:lnTo>
                  <a:lnTo>
                    <a:pt x="7457019" y="509354"/>
                  </a:lnTo>
                  <a:lnTo>
                    <a:pt x="7417590" y="527462"/>
                  </a:lnTo>
                  <a:lnTo>
                    <a:pt x="7377232" y="540396"/>
                  </a:lnTo>
                  <a:lnTo>
                    <a:pt x="7335944" y="548157"/>
                  </a:lnTo>
                  <a:lnTo>
                    <a:pt x="7293728" y="550744"/>
                  </a:lnTo>
                  <a:lnTo>
                    <a:pt x="7241218" y="546910"/>
                  </a:lnTo>
                  <a:lnTo>
                    <a:pt x="7194343" y="535411"/>
                  </a:lnTo>
                  <a:lnTo>
                    <a:pt x="7153101" y="516244"/>
                  </a:lnTo>
                  <a:lnTo>
                    <a:pt x="7117493" y="489412"/>
                  </a:lnTo>
                  <a:lnTo>
                    <a:pt x="7088800" y="456964"/>
                  </a:lnTo>
                  <a:lnTo>
                    <a:pt x="7068305" y="420954"/>
                  </a:lnTo>
                  <a:lnTo>
                    <a:pt x="7056008" y="381381"/>
                  </a:lnTo>
                  <a:lnTo>
                    <a:pt x="7051909" y="338246"/>
                  </a:lnTo>
                  <a:lnTo>
                    <a:pt x="7056230" y="295027"/>
                  </a:lnTo>
                  <a:lnTo>
                    <a:pt x="7069193" y="255203"/>
                  </a:lnTo>
                  <a:lnTo>
                    <a:pt x="7090797" y="218773"/>
                  </a:lnTo>
                  <a:lnTo>
                    <a:pt x="7121043" y="185739"/>
                  </a:lnTo>
                  <a:lnTo>
                    <a:pt x="7158258" y="158318"/>
                  </a:lnTo>
                  <a:lnTo>
                    <a:pt x="7200770" y="138732"/>
                  </a:lnTo>
                  <a:lnTo>
                    <a:pt x="7248579" y="126981"/>
                  </a:lnTo>
                  <a:lnTo>
                    <a:pt x="7301685" y="123064"/>
                  </a:lnTo>
                  <a:close/>
                </a:path>
                <a:path w="9318625" h="551179">
                  <a:moveTo>
                    <a:pt x="5180583" y="123064"/>
                  </a:moveTo>
                  <a:lnTo>
                    <a:pt x="5214416" y="125071"/>
                  </a:lnTo>
                  <a:lnTo>
                    <a:pt x="5249181" y="131093"/>
                  </a:lnTo>
                  <a:lnTo>
                    <a:pt x="5284877" y="141130"/>
                  </a:lnTo>
                  <a:lnTo>
                    <a:pt x="5321505" y="155182"/>
                  </a:lnTo>
                  <a:lnTo>
                    <a:pt x="5321505" y="236381"/>
                  </a:lnTo>
                  <a:lnTo>
                    <a:pt x="5282185" y="220122"/>
                  </a:lnTo>
                  <a:lnTo>
                    <a:pt x="5247075" y="208508"/>
                  </a:lnTo>
                  <a:lnTo>
                    <a:pt x="5216174" y="201540"/>
                  </a:lnTo>
                  <a:lnTo>
                    <a:pt x="5189483" y="199218"/>
                  </a:lnTo>
                  <a:lnTo>
                    <a:pt x="5176194" y="199807"/>
                  </a:lnTo>
                  <a:lnTo>
                    <a:pt x="5137695" y="213752"/>
                  </a:lnTo>
                  <a:lnTo>
                    <a:pt x="5128393" y="233668"/>
                  </a:lnTo>
                  <a:lnTo>
                    <a:pt x="5129141" y="239581"/>
                  </a:lnTo>
                  <a:lnTo>
                    <a:pt x="5160881" y="268770"/>
                  </a:lnTo>
                  <a:lnTo>
                    <a:pt x="5198521" y="284224"/>
                  </a:lnTo>
                  <a:lnTo>
                    <a:pt x="5220464" y="292581"/>
                  </a:lnTo>
                  <a:lnTo>
                    <a:pt x="5240098" y="300639"/>
                  </a:lnTo>
                  <a:lnTo>
                    <a:pt x="5285821" y="323920"/>
                  </a:lnTo>
                  <a:lnTo>
                    <a:pt x="5320271" y="357047"/>
                  </a:lnTo>
                  <a:lnTo>
                    <a:pt x="5339132" y="404777"/>
                  </a:lnTo>
                  <a:lnTo>
                    <a:pt x="5340390" y="424195"/>
                  </a:lnTo>
                  <a:lnTo>
                    <a:pt x="5337641" y="451674"/>
                  </a:lnTo>
                  <a:lnTo>
                    <a:pt x="5315653" y="497787"/>
                  </a:lnTo>
                  <a:lnTo>
                    <a:pt x="5272683" y="531438"/>
                  </a:lnTo>
                  <a:lnTo>
                    <a:pt x="5214768" y="548599"/>
                  </a:lnTo>
                  <a:lnTo>
                    <a:pt x="5180583" y="550744"/>
                  </a:lnTo>
                  <a:lnTo>
                    <a:pt x="5142121" y="548244"/>
                  </a:lnTo>
                  <a:lnTo>
                    <a:pt x="5104256" y="540746"/>
                  </a:lnTo>
                  <a:lnTo>
                    <a:pt x="5066987" y="528249"/>
                  </a:lnTo>
                  <a:lnTo>
                    <a:pt x="5030314" y="510753"/>
                  </a:lnTo>
                  <a:lnTo>
                    <a:pt x="5030314" y="421587"/>
                  </a:lnTo>
                  <a:lnTo>
                    <a:pt x="5050601" y="434489"/>
                  </a:lnTo>
                  <a:lnTo>
                    <a:pt x="5069694" y="445513"/>
                  </a:lnTo>
                  <a:lnTo>
                    <a:pt x="5104301" y="461929"/>
                  </a:lnTo>
                  <a:lnTo>
                    <a:pt x="5154817" y="473799"/>
                  </a:lnTo>
                  <a:lnTo>
                    <a:pt x="5172625" y="474590"/>
                  </a:lnTo>
                  <a:lnTo>
                    <a:pt x="5199381" y="472176"/>
                  </a:lnTo>
                  <a:lnTo>
                    <a:pt x="5218493" y="464933"/>
                  </a:lnTo>
                  <a:lnTo>
                    <a:pt x="5229960" y="452861"/>
                  </a:lnTo>
                  <a:lnTo>
                    <a:pt x="5233782" y="435961"/>
                  </a:lnTo>
                  <a:lnTo>
                    <a:pt x="5233015" y="429467"/>
                  </a:lnTo>
                  <a:lnTo>
                    <a:pt x="5200661" y="398137"/>
                  </a:lnTo>
                  <a:lnTo>
                    <a:pt x="5162646" y="382591"/>
                  </a:lnTo>
                  <a:lnTo>
                    <a:pt x="5140553" y="374331"/>
                  </a:lnTo>
                  <a:lnTo>
                    <a:pt x="5120873" y="366387"/>
                  </a:lnTo>
                  <a:lnTo>
                    <a:pt x="5075572" y="343524"/>
                  </a:lnTo>
                  <a:lnTo>
                    <a:pt x="5041622" y="310598"/>
                  </a:lnTo>
                  <a:lnTo>
                    <a:pt x="5023025" y="262413"/>
                  </a:lnTo>
                  <a:lnTo>
                    <a:pt x="5021786" y="242625"/>
                  </a:lnTo>
                  <a:lnTo>
                    <a:pt x="5024486" y="217086"/>
                  </a:lnTo>
                  <a:lnTo>
                    <a:pt x="5046085" y="173778"/>
                  </a:lnTo>
                  <a:lnTo>
                    <a:pt x="5088411" y="141596"/>
                  </a:lnTo>
                  <a:lnTo>
                    <a:pt x="5146209" y="125123"/>
                  </a:lnTo>
                  <a:lnTo>
                    <a:pt x="5180583" y="123064"/>
                  </a:lnTo>
                  <a:close/>
                </a:path>
                <a:path w="9318625" h="551179">
                  <a:moveTo>
                    <a:pt x="8543587" y="0"/>
                  </a:moveTo>
                  <a:lnTo>
                    <a:pt x="8644016" y="0"/>
                  </a:lnTo>
                  <a:lnTo>
                    <a:pt x="8543587" y="88947"/>
                  </a:lnTo>
                  <a:lnTo>
                    <a:pt x="8498422" y="88947"/>
                  </a:lnTo>
                  <a:lnTo>
                    <a:pt x="8543587" y="0"/>
                  </a:lnTo>
                  <a:close/>
                </a:path>
              </a:pathLst>
            </a:custGeom>
            <a:ln w="12691">
              <a:solidFill>
                <a:srgbClr val="F7F8F9"/>
              </a:solidFill>
            </a:ln>
          </p:spPr>
          <p:txBody>
            <a:bodyPr wrap="square" lIns="0" tIns="0" rIns="0" bIns="0" rtlCol="0"/>
            <a:lstStyle/>
            <a:p>
              <a:endParaRPr sz="1794"/>
            </a:p>
          </p:txBody>
        </p:sp>
      </p:grpSp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883069" y="198623"/>
            <a:ext cx="2271191" cy="728594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429351" y="3588190"/>
            <a:ext cx="3694758" cy="269143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Elipse">
            <a:extLst>
              <a:ext uri="{FF2B5EF4-FFF2-40B4-BE49-F238E27FC236}">
                <a16:creationId xmlns:a16="http://schemas.microsoft.com/office/drawing/2014/main" id="{58A60201-1BD3-9643-8391-227AD7BFCC04}"/>
              </a:ext>
            </a:extLst>
          </p:cNvPr>
          <p:cNvSpPr/>
          <p:nvPr/>
        </p:nvSpPr>
        <p:spPr>
          <a:xfrm>
            <a:off x="4079875" y="2781301"/>
            <a:ext cx="4032250" cy="1584325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sp>
        <p:nvSpPr>
          <p:cNvPr id="231427" name="1 Rectángulo">
            <a:extLst>
              <a:ext uri="{FF2B5EF4-FFF2-40B4-BE49-F238E27FC236}">
                <a16:creationId xmlns:a16="http://schemas.microsoft.com/office/drawing/2014/main" id="{E273C364-1BAB-F04B-82CF-C1039F720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1313" y="333375"/>
            <a:ext cx="5224462" cy="5222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L" sz="2800" dirty="0">
                <a:latin typeface="Arial" pitchFamily="34" charset="0"/>
                <a:cs typeface="Arial" pitchFamily="34" charset="0"/>
              </a:rPr>
              <a:t>Limpieza: factores de influencia</a:t>
            </a:r>
          </a:p>
        </p:txBody>
      </p:sp>
      <p:sp>
        <p:nvSpPr>
          <p:cNvPr id="231428" name="2 Rectángulo">
            <a:extLst>
              <a:ext uri="{FF2B5EF4-FFF2-40B4-BE49-F238E27FC236}">
                <a16:creationId xmlns:a16="http://schemas.microsoft.com/office/drawing/2014/main" id="{41E55B79-E9F8-B049-B8A0-EEC8B6FC36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7350" y="1557338"/>
            <a:ext cx="2027238" cy="4619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L" sz="2400" b="1" dirty="0">
                <a:latin typeface="Arial" pitchFamily="34" charset="0"/>
                <a:cs typeface="Arial" pitchFamily="34" charset="0"/>
              </a:rPr>
              <a:t>Temperatura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1429" name="3 Rectángulo">
            <a:extLst>
              <a:ext uri="{FF2B5EF4-FFF2-40B4-BE49-F238E27FC236}">
                <a16:creationId xmlns:a16="http://schemas.microsoft.com/office/drawing/2014/main" id="{11765300-F754-7F46-AA21-531A5C95CC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326" y="1196975"/>
            <a:ext cx="2735263" cy="12001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CL" sz="2400" b="1" dirty="0">
                <a:latin typeface="Arial" pitchFamily="34" charset="0"/>
                <a:cs typeface="Arial" pitchFamily="34" charset="0"/>
              </a:rPr>
              <a:t>Químicos</a:t>
            </a:r>
          </a:p>
          <a:p>
            <a:pPr algn="ctr" eaLnBrk="1" hangingPunct="1">
              <a:defRPr/>
            </a:pPr>
            <a:r>
              <a:rPr lang="es-CL" sz="2400" b="1" dirty="0">
                <a:latin typeface="Arial" pitchFamily="34" charset="0"/>
                <a:cs typeface="Arial" pitchFamily="34" charset="0"/>
              </a:rPr>
              <a:t>Temperatura utilizados</a:t>
            </a:r>
          </a:p>
        </p:txBody>
      </p:sp>
      <p:sp>
        <p:nvSpPr>
          <p:cNvPr id="231430" name="4 Rectángulo">
            <a:extLst>
              <a:ext uri="{FF2B5EF4-FFF2-40B4-BE49-F238E27FC236}">
                <a16:creationId xmlns:a16="http://schemas.microsoft.com/office/drawing/2014/main" id="{8B7DE9AF-1A3E-AB45-B334-6565ABA81A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4113" y="4868863"/>
            <a:ext cx="1943100" cy="8318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es-CL" sz="2400" b="1" dirty="0">
                <a:latin typeface="Arial" pitchFamily="34" charset="0"/>
                <a:cs typeface="Arial" pitchFamily="34" charset="0"/>
              </a:rPr>
              <a:t>Efectos</a:t>
            </a:r>
          </a:p>
          <a:p>
            <a:pPr eaLnBrk="1" hangingPunct="1">
              <a:defRPr/>
            </a:pPr>
            <a:r>
              <a:rPr lang="es-CL" sz="2400" b="1" dirty="0">
                <a:latin typeface="Arial" pitchFamily="34" charset="0"/>
                <a:cs typeface="Arial" pitchFamily="34" charset="0"/>
              </a:rPr>
              <a:t>mecánicos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1431" name="5 Rectángulo">
            <a:extLst>
              <a:ext uri="{FF2B5EF4-FFF2-40B4-BE49-F238E27FC236}">
                <a16:creationId xmlns:a16="http://schemas.microsoft.com/office/drawing/2014/main" id="{4177E264-B411-0F4B-8D52-7610EE7189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5864" y="4797426"/>
            <a:ext cx="1455737" cy="5238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L" sz="2800" b="1" dirty="0">
                <a:latin typeface="Arial" pitchFamily="34" charset="0"/>
                <a:cs typeface="Arial" pitchFamily="34" charset="0"/>
              </a:rPr>
              <a:t>Tiempo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8308" name="6 Rectángulo">
            <a:extLst>
              <a:ext uri="{FF2B5EF4-FFF2-40B4-BE49-F238E27FC236}">
                <a16:creationId xmlns:a16="http://schemas.microsoft.com/office/drawing/2014/main" id="{D05CA7F6-0241-0C49-A405-ADEC3236C7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3141664"/>
            <a:ext cx="2520950" cy="954087"/>
          </a:xfrm>
          <a:prstGeom prst="rect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CL" sz="2800" b="1" dirty="0">
                <a:solidFill>
                  <a:schemeClr val="tx2"/>
                </a:solidFill>
              </a:rPr>
              <a:t>Operación de</a:t>
            </a:r>
          </a:p>
          <a:p>
            <a:pPr algn="ctr" eaLnBrk="1" hangingPunct="1">
              <a:defRPr/>
            </a:pPr>
            <a:r>
              <a:rPr lang="es-CL" sz="2800" b="1" dirty="0">
                <a:solidFill>
                  <a:schemeClr val="tx2"/>
                </a:solidFill>
              </a:rPr>
              <a:t>limpieza</a:t>
            </a:r>
            <a:endParaRPr lang="es-CL" sz="2800" dirty="0">
              <a:solidFill>
                <a:schemeClr val="tx2"/>
              </a:solidFill>
            </a:endParaRPr>
          </a:p>
        </p:txBody>
      </p:sp>
      <p:sp>
        <p:nvSpPr>
          <p:cNvPr id="9" name="8 Flecha derecha">
            <a:extLst>
              <a:ext uri="{FF2B5EF4-FFF2-40B4-BE49-F238E27FC236}">
                <a16:creationId xmlns:a16="http://schemas.microsoft.com/office/drawing/2014/main" id="{7BC286FF-DDDE-7044-84F4-84BD3CFFF1D2}"/>
              </a:ext>
            </a:extLst>
          </p:cNvPr>
          <p:cNvSpPr/>
          <p:nvPr/>
        </p:nvSpPr>
        <p:spPr>
          <a:xfrm rot="3561110">
            <a:off x="3797301" y="2449513"/>
            <a:ext cx="865187" cy="395288"/>
          </a:xfrm>
          <a:prstGeom prst="right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sp>
        <p:nvSpPr>
          <p:cNvPr id="11" name="10 Flecha abajo">
            <a:extLst>
              <a:ext uri="{FF2B5EF4-FFF2-40B4-BE49-F238E27FC236}">
                <a16:creationId xmlns:a16="http://schemas.microsoft.com/office/drawing/2014/main" id="{76427943-8867-A04F-9C80-9B337B1D9D10}"/>
              </a:ext>
            </a:extLst>
          </p:cNvPr>
          <p:cNvSpPr/>
          <p:nvPr/>
        </p:nvSpPr>
        <p:spPr>
          <a:xfrm rot="2507704">
            <a:off x="7404100" y="2376489"/>
            <a:ext cx="450850" cy="712787"/>
          </a:xfrm>
          <a:prstGeom prst="down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sp>
        <p:nvSpPr>
          <p:cNvPr id="13" name="12 Flecha abajo">
            <a:extLst>
              <a:ext uri="{FF2B5EF4-FFF2-40B4-BE49-F238E27FC236}">
                <a16:creationId xmlns:a16="http://schemas.microsoft.com/office/drawing/2014/main" id="{D976E401-CD32-F44B-A2CE-485A39800798}"/>
              </a:ext>
            </a:extLst>
          </p:cNvPr>
          <p:cNvSpPr/>
          <p:nvPr/>
        </p:nvSpPr>
        <p:spPr>
          <a:xfrm rot="8242712">
            <a:off x="6942139" y="4210050"/>
            <a:ext cx="484187" cy="774700"/>
          </a:xfrm>
          <a:prstGeom prst="down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sp>
        <p:nvSpPr>
          <p:cNvPr id="15" name="14 Flecha abajo">
            <a:extLst>
              <a:ext uri="{FF2B5EF4-FFF2-40B4-BE49-F238E27FC236}">
                <a16:creationId xmlns:a16="http://schemas.microsoft.com/office/drawing/2014/main" id="{DFBA8E31-EAAF-2B4E-8510-BBB6A71C25DB}"/>
              </a:ext>
            </a:extLst>
          </p:cNvPr>
          <p:cNvSpPr/>
          <p:nvPr/>
        </p:nvSpPr>
        <p:spPr>
          <a:xfrm rot="14108643">
            <a:off x="4239419" y="4083844"/>
            <a:ext cx="484188" cy="977900"/>
          </a:xfrm>
          <a:prstGeom prst="down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5081" y="-101436"/>
            <a:ext cx="2136449" cy="2136449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609740" y="1149431"/>
            <a:ext cx="10975332" cy="0"/>
          </a:xfrm>
          <a:custGeom>
            <a:avLst/>
            <a:gdLst/>
            <a:ahLst/>
            <a:cxnLst/>
            <a:rect l="l" t="t" r="r" b="b"/>
            <a:pathLst>
              <a:path w="11009630">
                <a:moveTo>
                  <a:pt x="0" y="0"/>
                </a:moveTo>
                <a:lnTo>
                  <a:pt x="11009609" y="1"/>
                </a:lnTo>
              </a:path>
            </a:pathLst>
          </a:custGeom>
          <a:ln w="9519">
            <a:solidFill>
              <a:srgbClr val="AEC5D6"/>
            </a:solidFill>
          </a:ln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3" name="object 3"/>
          <p:cNvSpPr/>
          <p:nvPr/>
        </p:nvSpPr>
        <p:spPr>
          <a:xfrm>
            <a:off x="605962" y="6418965"/>
            <a:ext cx="160788" cy="190540"/>
          </a:xfrm>
          <a:custGeom>
            <a:avLst/>
            <a:gdLst/>
            <a:ahLst/>
            <a:cxnLst/>
            <a:rect l="l" t="t" r="r" b="b"/>
            <a:pathLst>
              <a:path w="161290" h="191134">
                <a:moveTo>
                  <a:pt x="0" y="0"/>
                </a:moveTo>
                <a:lnTo>
                  <a:pt x="0" y="190733"/>
                </a:lnTo>
                <a:lnTo>
                  <a:pt x="160956" y="95367"/>
                </a:lnTo>
                <a:lnTo>
                  <a:pt x="0" y="0"/>
                </a:lnTo>
                <a:close/>
              </a:path>
            </a:pathLst>
          </a:custGeom>
          <a:solidFill>
            <a:srgbClr val="AEC5D6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4" name="object 4"/>
          <p:cNvSpPr/>
          <p:nvPr/>
        </p:nvSpPr>
        <p:spPr>
          <a:xfrm>
            <a:off x="297142" y="1464680"/>
            <a:ext cx="3072055" cy="4669802"/>
          </a:xfrm>
          <a:custGeom>
            <a:avLst/>
            <a:gdLst/>
            <a:ahLst/>
            <a:cxnLst/>
            <a:rect l="l" t="t" r="r" b="b"/>
            <a:pathLst>
              <a:path w="3081654" h="4684395">
                <a:moveTo>
                  <a:pt x="2773099" y="0"/>
                </a:moveTo>
                <a:lnTo>
                  <a:pt x="308122" y="0"/>
                </a:lnTo>
                <a:lnTo>
                  <a:pt x="262590" y="3341"/>
                </a:lnTo>
                <a:lnTo>
                  <a:pt x="219132" y="13046"/>
                </a:lnTo>
                <a:lnTo>
                  <a:pt x="178225" y="28639"/>
                </a:lnTo>
                <a:lnTo>
                  <a:pt x="140346" y="49644"/>
                </a:lnTo>
                <a:lnTo>
                  <a:pt x="105971" y="75582"/>
                </a:lnTo>
                <a:lnTo>
                  <a:pt x="75577" y="105979"/>
                </a:lnTo>
                <a:lnTo>
                  <a:pt x="49640" y="140356"/>
                </a:lnTo>
                <a:lnTo>
                  <a:pt x="28637" y="178238"/>
                </a:lnTo>
                <a:lnTo>
                  <a:pt x="13045" y="219148"/>
                </a:lnTo>
                <a:lnTo>
                  <a:pt x="3340" y="262609"/>
                </a:lnTo>
                <a:lnTo>
                  <a:pt x="0" y="308145"/>
                </a:lnTo>
                <a:lnTo>
                  <a:pt x="0" y="4375624"/>
                </a:lnTo>
                <a:lnTo>
                  <a:pt x="3340" y="4421159"/>
                </a:lnTo>
                <a:lnTo>
                  <a:pt x="13045" y="4464620"/>
                </a:lnTo>
                <a:lnTo>
                  <a:pt x="28637" y="4505530"/>
                </a:lnTo>
                <a:lnTo>
                  <a:pt x="49640" y="4543412"/>
                </a:lnTo>
                <a:lnTo>
                  <a:pt x="75577" y="4577790"/>
                </a:lnTo>
                <a:lnTo>
                  <a:pt x="105971" y="4608186"/>
                </a:lnTo>
                <a:lnTo>
                  <a:pt x="140346" y="4634125"/>
                </a:lnTo>
                <a:lnTo>
                  <a:pt x="178225" y="4655129"/>
                </a:lnTo>
                <a:lnTo>
                  <a:pt x="219132" y="4670722"/>
                </a:lnTo>
                <a:lnTo>
                  <a:pt x="262590" y="4680428"/>
                </a:lnTo>
                <a:lnTo>
                  <a:pt x="308122" y="4683769"/>
                </a:lnTo>
                <a:lnTo>
                  <a:pt x="2773098" y="4683770"/>
                </a:lnTo>
                <a:lnTo>
                  <a:pt x="2818630" y="4680429"/>
                </a:lnTo>
                <a:lnTo>
                  <a:pt x="2862087" y="4670723"/>
                </a:lnTo>
                <a:lnTo>
                  <a:pt x="2902994" y="4655130"/>
                </a:lnTo>
                <a:lnTo>
                  <a:pt x="2940873" y="4634126"/>
                </a:lnTo>
                <a:lnTo>
                  <a:pt x="2975249" y="4608187"/>
                </a:lnTo>
                <a:lnTo>
                  <a:pt x="3005643" y="4577791"/>
                </a:lnTo>
                <a:lnTo>
                  <a:pt x="3031580" y="4543413"/>
                </a:lnTo>
                <a:lnTo>
                  <a:pt x="3052582" y="4505531"/>
                </a:lnTo>
                <a:lnTo>
                  <a:pt x="3068174" y="4464621"/>
                </a:lnTo>
                <a:lnTo>
                  <a:pt x="3077879" y="4421160"/>
                </a:lnTo>
                <a:lnTo>
                  <a:pt x="3081220" y="4375625"/>
                </a:lnTo>
                <a:lnTo>
                  <a:pt x="3081221" y="308145"/>
                </a:lnTo>
                <a:lnTo>
                  <a:pt x="3077880" y="262609"/>
                </a:lnTo>
                <a:lnTo>
                  <a:pt x="3068176" y="219148"/>
                </a:lnTo>
                <a:lnTo>
                  <a:pt x="3052584" y="178238"/>
                </a:lnTo>
                <a:lnTo>
                  <a:pt x="3031581" y="140356"/>
                </a:lnTo>
                <a:lnTo>
                  <a:pt x="3005644" y="105979"/>
                </a:lnTo>
                <a:lnTo>
                  <a:pt x="2975250" y="75582"/>
                </a:lnTo>
                <a:lnTo>
                  <a:pt x="2940875" y="49644"/>
                </a:lnTo>
                <a:lnTo>
                  <a:pt x="2902996" y="28639"/>
                </a:lnTo>
                <a:lnTo>
                  <a:pt x="2862089" y="13046"/>
                </a:lnTo>
                <a:lnTo>
                  <a:pt x="2818631" y="3341"/>
                </a:lnTo>
                <a:lnTo>
                  <a:pt x="2773099" y="0"/>
                </a:lnTo>
                <a:close/>
              </a:path>
            </a:pathLst>
          </a:custGeom>
          <a:solidFill>
            <a:srgbClr val="AEC5D6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5" name="object 5"/>
          <p:cNvSpPr txBox="1"/>
          <p:nvPr/>
        </p:nvSpPr>
        <p:spPr>
          <a:xfrm>
            <a:off x="546988" y="2769327"/>
            <a:ext cx="2579564" cy="2022505"/>
          </a:xfrm>
          <a:prstGeom prst="rect">
            <a:avLst/>
          </a:prstGeom>
        </p:spPr>
        <p:txBody>
          <a:bodyPr vert="horz" wrap="square" lIns="0" tIns="50642" rIns="0" bIns="0" rtlCol="0">
            <a:spAutoFit/>
          </a:bodyPr>
          <a:lstStyle/>
          <a:p>
            <a:pPr marL="12661" marR="5064" indent="-1266" algn="ctr">
              <a:lnSpc>
                <a:spcPct val="89500"/>
              </a:lnSpc>
              <a:spcBef>
                <a:spcPts val="399"/>
              </a:spcBef>
              <a:tabLst>
                <a:tab pos="419067" algn="l"/>
                <a:tab pos="1122365" algn="l"/>
                <a:tab pos="1567386" algn="l"/>
                <a:tab pos="1923150" algn="l"/>
                <a:tab pos="1976324" algn="l"/>
              </a:tabLst>
            </a:pPr>
            <a:r>
              <a:rPr sz="2393" spc="-25" dirty="0">
                <a:latin typeface="Calibri"/>
                <a:cs typeface="Calibri"/>
              </a:rPr>
              <a:t>La</a:t>
            </a:r>
            <a:r>
              <a:rPr sz="2393" dirty="0">
                <a:latin typeface="Calibri"/>
                <a:cs typeface="Calibri"/>
              </a:rPr>
              <a:t>	</a:t>
            </a:r>
            <a:r>
              <a:rPr sz="2393" spc="-10" dirty="0">
                <a:latin typeface="Calibri"/>
                <a:cs typeface="Calibri"/>
              </a:rPr>
              <a:t>limpieza</a:t>
            </a:r>
            <a:r>
              <a:rPr sz="2393" dirty="0">
                <a:latin typeface="Calibri"/>
                <a:cs typeface="Calibri"/>
              </a:rPr>
              <a:t>	</a:t>
            </a:r>
            <a:r>
              <a:rPr sz="2393" spc="-518" dirty="0">
                <a:latin typeface="Calibri"/>
                <a:cs typeface="Calibri"/>
              </a:rPr>
              <a:t> </a:t>
            </a:r>
            <a:r>
              <a:rPr sz="2393" spc="-20" dirty="0">
                <a:latin typeface="Calibri"/>
                <a:cs typeface="Calibri"/>
              </a:rPr>
              <a:t>es</a:t>
            </a:r>
            <a:r>
              <a:rPr sz="2393" dirty="0">
                <a:latin typeface="Calibri"/>
                <a:cs typeface="Calibri"/>
              </a:rPr>
              <a:t>		</a:t>
            </a:r>
            <a:r>
              <a:rPr sz="2393" spc="-25" dirty="0">
                <a:latin typeface="Calibri"/>
                <a:cs typeface="Calibri"/>
              </a:rPr>
              <a:t>un </a:t>
            </a:r>
            <a:r>
              <a:rPr sz="2393" spc="-10" dirty="0">
                <a:latin typeface="Calibri"/>
                <a:cs typeface="Calibri"/>
              </a:rPr>
              <a:t>proceso</a:t>
            </a:r>
            <a:r>
              <a:rPr sz="2393" dirty="0">
                <a:latin typeface="Calibri"/>
                <a:cs typeface="Calibri"/>
              </a:rPr>
              <a:t>	</a:t>
            </a:r>
            <a:r>
              <a:rPr sz="2393" spc="-25" dirty="0">
                <a:latin typeface="Calibri"/>
                <a:cs typeface="Calibri"/>
              </a:rPr>
              <a:t>en</a:t>
            </a:r>
            <a:r>
              <a:rPr sz="2393" dirty="0">
                <a:latin typeface="Calibri"/>
                <a:cs typeface="Calibri"/>
              </a:rPr>
              <a:t>	</a:t>
            </a:r>
            <a:r>
              <a:rPr sz="2393" spc="-25" dirty="0">
                <a:latin typeface="Calibri"/>
                <a:cs typeface="Calibri"/>
              </a:rPr>
              <a:t>el</a:t>
            </a:r>
            <a:r>
              <a:rPr sz="2393" dirty="0">
                <a:latin typeface="Calibri"/>
                <a:cs typeface="Calibri"/>
              </a:rPr>
              <a:t>	</a:t>
            </a:r>
            <a:r>
              <a:rPr sz="2393" spc="-25" dirty="0">
                <a:latin typeface="Calibri"/>
                <a:cs typeface="Calibri"/>
              </a:rPr>
              <a:t>que </a:t>
            </a:r>
            <a:r>
              <a:rPr sz="2393" dirty="0">
                <a:latin typeface="Calibri"/>
                <a:cs typeface="Calibri"/>
              </a:rPr>
              <a:t>la</a:t>
            </a:r>
            <a:r>
              <a:rPr sz="2393" spc="-80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suciedad</a:t>
            </a:r>
            <a:r>
              <a:rPr sz="2393" spc="-70" dirty="0">
                <a:latin typeface="Calibri"/>
                <a:cs typeface="Calibri"/>
              </a:rPr>
              <a:t> </a:t>
            </a:r>
            <a:r>
              <a:rPr sz="2393" spc="-25" dirty="0">
                <a:latin typeface="Calibri"/>
                <a:cs typeface="Calibri"/>
              </a:rPr>
              <a:t>se </a:t>
            </a:r>
            <a:r>
              <a:rPr sz="2393" spc="-10" dirty="0">
                <a:latin typeface="Calibri"/>
                <a:cs typeface="Calibri"/>
              </a:rPr>
              <a:t>disuelve</a:t>
            </a:r>
            <a:r>
              <a:rPr sz="2393" spc="-40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o</a:t>
            </a:r>
            <a:r>
              <a:rPr sz="2393" spc="-35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suspende, </a:t>
            </a:r>
            <a:r>
              <a:rPr sz="2393" dirty="0">
                <a:latin typeface="Calibri"/>
                <a:cs typeface="Calibri"/>
              </a:rPr>
              <a:t>en</a:t>
            </a:r>
            <a:r>
              <a:rPr sz="2393" spc="-65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agua</a:t>
            </a:r>
            <a:r>
              <a:rPr sz="2393" spc="-65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ayudada</a:t>
            </a:r>
            <a:r>
              <a:rPr sz="2393" spc="203" dirty="0">
                <a:latin typeface="Calibri"/>
                <a:cs typeface="Calibri"/>
              </a:rPr>
              <a:t> </a:t>
            </a:r>
            <a:r>
              <a:rPr sz="2393" spc="-25" dirty="0">
                <a:latin typeface="Calibri"/>
                <a:cs typeface="Calibri"/>
              </a:rPr>
              <a:t>de </a:t>
            </a:r>
            <a:r>
              <a:rPr sz="2393" spc="-10" dirty="0">
                <a:latin typeface="Calibri"/>
                <a:cs typeface="Calibri"/>
              </a:rPr>
              <a:t>detergentes.</a:t>
            </a:r>
            <a:endParaRPr sz="2393" dirty="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675927" y="3418360"/>
            <a:ext cx="651379" cy="762158"/>
          </a:xfrm>
          <a:custGeom>
            <a:avLst/>
            <a:gdLst/>
            <a:ahLst/>
            <a:cxnLst/>
            <a:rect l="l" t="t" r="r" b="b"/>
            <a:pathLst>
              <a:path w="653414" h="764539">
                <a:moveTo>
                  <a:pt x="326608" y="0"/>
                </a:moveTo>
                <a:lnTo>
                  <a:pt x="326608" y="152839"/>
                </a:lnTo>
                <a:lnTo>
                  <a:pt x="0" y="152839"/>
                </a:lnTo>
                <a:lnTo>
                  <a:pt x="0" y="611360"/>
                </a:lnTo>
                <a:lnTo>
                  <a:pt x="326608" y="611360"/>
                </a:lnTo>
                <a:lnTo>
                  <a:pt x="326608" y="764198"/>
                </a:lnTo>
                <a:lnTo>
                  <a:pt x="653218" y="382099"/>
                </a:lnTo>
                <a:lnTo>
                  <a:pt x="326608" y="0"/>
                </a:lnTo>
                <a:close/>
              </a:path>
            </a:pathLst>
          </a:custGeom>
          <a:solidFill>
            <a:srgbClr val="AEC5D6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7" name="object 7"/>
          <p:cNvSpPr/>
          <p:nvPr/>
        </p:nvSpPr>
        <p:spPr>
          <a:xfrm>
            <a:off x="4597413" y="1464680"/>
            <a:ext cx="3072055" cy="4669802"/>
          </a:xfrm>
          <a:custGeom>
            <a:avLst/>
            <a:gdLst/>
            <a:ahLst/>
            <a:cxnLst/>
            <a:rect l="l" t="t" r="r" b="b"/>
            <a:pathLst>
              <a:path w="3081654" h="4684395">
                <a:moveTo>
                  <a:pt x="2773099" y="0"/>
                </a:moveTo>
                <a:lnTo>
                  <a:pt x="308122" y="0"/>
                </a:lnTo>
                <a:lnTo>
                  <a:pt x="262590" y="3341"/>
                </a:lnTo>
                <a:lnTo>
                  <a:pt x="219132" y="13046"/>
                </a:lnTo>
                <a:lnTo>
                  <a:pt x="178225" y="28639"/>
                </a:lnTo>
                <a:lnTo>
                  <a:pt x="140346" y="49644"/>
                </a:lnTo>
                <a:lnTo>
                  <a:pt x="105971" y="75582"/>
                </a:lnTo>
                <a:lnTo>
                  <a:pt x="75577" y="105979"/>
                </a:lnTo>
                <a:lnTo>
                  <a:pt x="49640" y="140356"/>
                </a:lnTo>
                <a:lnTo>
                  <a:pt x="28637" y="178238"/>
                </a:lnTo>
                <a:lnTo>
                  <a:pt x="13045" y="219148"/>
                </a:lnTo>
                <a:lnTo>
                  <a:pt x="3340" y="262609"/>
                </a:lnTo>
                <a:lnTo>
                  <a:pt x="0" y="308145"/>
                </a:lnTo>
                <a:lnTo>
                  <a:pt x="0" y="4375624"/>
                </a:lnTo>
                <a:lnTo>
                  <a:pt x="3340" y="4421159"/>
                </a:lnTo>
                <a:lnTo>
                  <a:pt x="13045" y="4464620"/>
                </a:lnTo>
                <a:lnTo>
                  <a:pt x="28637" y="4505530"/>
                </a:lnTo>
                <a:lnTo>
                  <a:pt x="49640" y="4543412"/>
                </a:lnTo>
                <a:lnTo>
                  <a:pt x="75577" y="4577790"/>
                </a:lnTo>
                <a:lnTo>
                  <a:pt x="105971" y="4608186"/>
                </a:lnTo>
                <a:lnTo>
                  <a:pt x="140346" y="4634125"/>
                </a:lnTo>
                <a:lnTo>
                  <a:pt x="178225" y="4655129"/>
                </a:lnTo>
                <a:lnTo>
                  <a:pt x="219132" y="4670722"/>
                </a:lnTo>
                <a:lnTo>
                  <a:pt x="262590" y="4680428"/>
                </a:lnTo>
                <a:lnTo>
                  <a:pt x="308122" y="4683769"/>
                </a:lnTo>
                <a:lnTo>
                  <a:pt x="2773098" y="4683770"/>
                </a:lnTo>
                <a:lnTo>
                  <a:pt x="2818630" y="4680429"/>
                </a:lnTo>
                <a:lnTo>
                  <a:pt x="2862088" y="4670723"/>
                </a:lnTo>
                <a:lnTo>
                  <a:pt x="2902994" y="4655130"/>
                </a:lnTo>
                <a:lnTo>
                  <a:pt x="2940874" y="4634126"/>
                </a:lnTo>
                <a:lnTo>
                  <a:pt x="2975249" y="4608187"/>
                </a:lnTo>
                <a:lnTo>
                  <a:pt x="3005643" y="4577791"/>
                </a:lnTo>
                <a:lnTo>
                  <a:pt x="3031580" y="4543413"/>
                </a:lnTo>
                <a:lnTo>
                  <a:pt x="3052582" y="4505531"/>
                </a:lnTo>
                <a:lnTo>
                  <a:pt x="3068175" y="4464621"/>
                </a:lnTo>
                <a:lnTo>
                  <a:pt x="3077879" y="4421160"/>
                </a:lnTo>
                <a:lnTo>
                  <a:pt x="3081220" y="4375625"/>
                </a:lnTo>
                <a:lnTo>
                  <a:pt x="3081221" y="308145"/>
                </a:lnTo>
                <a:lnTo>
                  <a:pt x="3077881" y="262609"/>
                </a:lnTo>
                <a:lnTo>
                  <a:pt x="3068176" y="219148"/>
                </a:lnTo>
                <a:lnTo>
                  <a:pt x="3052584" y="178238"/>
                </a:lnTo>
                <a:lnTo>
                  <a:pt x="3031581" y="140356"/>
                </a:lnTo>
                <a:lnTo>
                  <a:pt x="3005644" y="105979"/>
                </a:lnTo>
                <a:lnTo>
                  <a:pt x="2975250" y="75582"/>
                </a:lnTo>
                <a:lnTo>
                  <a:pt x="2940875" y="49644"/>
                </a:lnTo>
                <a:lnTo>
                  <a:pt x="2902996" y="28639"/>
                </a:lnTo>
                <a:lnTo>
                  <a:pt x="2862089" y="13046"/>
                </a:lnTo>
                <a:lnTo>
                  <a:pt x="2818631" y="3341"/>
                </a:lnTo>
                <a:lnTo>
                  <a:pt x="2773099" y="0"/>
                </a:lnTo>
                <a:close/>
              </a:path>
            </a:pathLst>
          </a:custGeom>
          <a:solidFill>
            <a:srgbClr val="DADF8C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8" name="object 8"/>
          <p:cNvSpPr txBox="1"/>
          <p:nvPr/>
        </p:nvSpPr>
        <p:spPr>
          <a:xfrm>
            <a:off x="4812432" y="2605346"/>
            <a:ext cx="2633371" cy="2351043"/>
          </a:xfrm>
          <a:prstGeom prst="rect">
            <a:avLst/>
          </a:prstGeom>
        </p:spPr>
        <p:txBody>
          <a:bodyPr vert="horz" wrap="square" lIns="0" tIns="50009" rIns="0" bIns="0" rtlCol="0">
            <a:spAutoFit/>
          </a:bodyPr>
          <a:lstStyle/>
          <a:p>
            <a:pPr marL="12028" marR="5064" indent="15826" algn="ctr">
              <a:lnSpc>
                <a:spcPct val="89600"/>
              </a:lnSpc>
              <a:spcBef>
                <a:spcPts val="394"/>
              </a:spcBef>
              <a:tabLst>
                <a:tab pos="362094" algn="l"/>
                <a:tab pos="460214" algn="l"/>
                <a:tab pos="498196" algn="l"/>
                <a:tab pos="1277458" algn="l"/>
                <a:tab pos="2070013" algn="l"/>
              </a:tabLst>
            </a:pPr>
            <a:r>
              <a:rPr sz="2393" dirty="0">
                <a:latin typeface="Calibri"/>
                <a:cs typeface="Calibri"/>
              </a:rPr>
              <a:t>La</a:t>
            </a:r>
            <a:r>
              <a:rPr sz="2393" spc="-40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desinfección consiste</a:t>
            </a:r>
            <a:r>
              <a:rPr sz="2393" spc="-65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en</a:t>
            </a:r>
            <a:r>
              <a:rPr sz="2393" spc="-50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disminuir </a:t>
            </a:r>
            <a:r>
              <a:rPr sz="2393" spc="-25" dirty="0">
                <a:latin typeface="Calibri"/>
                <a:cs typeface="Calibri"/>
              </a:rPr>
              <a:t>la</a:t>
            </a:r>
            <a:r>
              <a:rPr sz="2393" dirty="0">
                <a:latin typeface="Calibri"/>
                <a:cs typeface="Calibri"/>
              </a:rPr>
              <a:t>	</a:t>
            </a:r>
            <a:r>
              <a:rPr sz="2393" spc="-10" dirty="0">
                <a:latin typeface="Calibri"/>
                <a:cs typeface="Calibri"/>
              </a:rPr>
              <a:t>mayor</a:t>
            </a:r>
            <a:r>
              <a:rPr sz="2393" dirty="0">
                <a:latin typeface="Calibri"/>
                <a:cs typeface="Calibri"/>
              </a:rPr>
              <a:t>	</a:t>
            </a:r>
            <a:r>
              <a:rPr sz="2393" spc="-20" dirty="0">
                <a:latin typeface="Calibri"/>
                <a:cs typeface="Calibri"/>
              </a:rPr>
              <a:t>parte</a:t>
            </a:r>
            <a:r>
              <a:rPr sz="2393" dirty="0">
                <a:latin typeface="Calibri"/>
                <a:cs typeface="Calibri"/>
              </a:rPr>
              <a:t>	</a:t>
            </a:r>
            <a:r>
              <a:rPr sz="2393" spc="-25" dirty="0">
                <a:latin typeface="Calibri"/>
                <a:cs typeface="Calibri"/>
              </a:rPr>
              <a:t>de los</a:t>
            </a:r>
            <a:r>
              <a:rPr sz="2393" dirty="0">
                <a:latin typeface="Calibri"/>
                <a:cs typeface="Calibri"/>
              </a:rPr>
              <a:t>			</a:t>
            </a:r>
            <a:r>
              <a:rPr sz="2393" spc="-10" dirty="0">
                <a:latin typeface="Calibri"/>
                <a:cs typeface="Calibri"/>
              </a:rPr>
              <a:t>microorganismos </a:t>
            </a:r>
            <a:r>
              <a:rPr sz="2393" spc="-25" dirty="0">
                <a:latin typeface="Calibri"/>
                <a:cs typeface="Calibri"/>
              </a:rPr>
              <a:t>de</a:t>
            </a:r>
            <a:r>
              <a:rPr sz="2393" dirty="0">
                <a:latin typeface="Calibri"/>
                <a:cs typeface="Calibri"/>
              </a:rPr>
              <a:t>		las</a:t>
            </a:r>
            <a:r>
              <a:rPr sz="2393" spc="-35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superficies </a:t>
            </a:r>
            <a:r>
              <a:rPr sz="2393" dirty="0">
                <a:latin typeface="Calibri"/>
                <a:cs typeface="Calibri"/>
              </a:rPr>
              <a:t>mediante</a:t>
            </a:r>
            <a:r>
              <a:rPr sz="2393" spc="-125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agentes químicos</a:t>
            </a:r>
            <a:endParaRPr sz="2393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976199" y="3418360"/>
            <a:ext cx="651379" cy="762158"/>
          </a:xfrm>
          <a:custGeom>
            <a:avLst/>
            <a:gdLst/>
            <a:ahLst/>
            <a:cxnLst/>
            <a:rect l="l" t="t" r="r" b="b"/>
            <a:pathLst>
              <a:path w="653415" h="764539">
                <a:moveTo>
                  <a:pt x="326608" y="0"/>
                </a:moveTo>
                <a:lnTo>
                  <a:pt x="326608" y="152839"/>
                </a:lnTo>
                <a:lnTo>
                  <a:pt x="0" y="152839"/>
                </a:lnTo>
                <a:lnTo>
                  <a:pt x="0" y="611360"/>
                </a:lnTo>
                <a:lnTo>
                  <a:pt x="326608" y="611360"/>
                </a:lnTo>
                <a:lnTo>
                  <a:pt x="326608" y="764198"/>
                </a:lnTo>
                <a:lnTo>
                  <a:pt x="653218" y="382099"/>
                </a:lnTo>
                <a:lnTo>
                  <a:pt x="326608" y="0"/>
                </a:lnTo>
                <a:close/>
              </a:path>
            </a:pathLst>
          </a:custGeom>
          <a:solidFill>
            <a:srgbClr val="DADF8C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10" name="object 10"/>
          <p:cNvSpPr/>
          <p:nvPr/>
        </p:nvSpPr>
        <p:spPr>
          <a:xfrm>
            <a:off x="8897685" y="1464680"/>
            <a:ext cx="3072055" cy="4669802"/>
          </a:xfrm>
          <a:custGeom>
            <a:avLst/>
            <a:gdLst/>
            <a:ahLst/>
            <a:cxnLst/>
            <a:rect l="l" t="t" r="r" b="b"/>
            <a:pathLst>
              <a:path w="3081654" h="4684395">
                <a:moveTo>
                  <a:pt x="2773098" y="0"/>
                </a:moveTo>
                <a:lnTo>
                  <a:pt x="308122" y="0"/>
                </a:lnTo>
                <a:lnTo>
                  <a:pt x="262590" y="3341"/>
                </a:lnTo>
                <a:lnTo>
                  <a:pt x="219132" y="13046"/>
                </a:lnTo>
                <a:lnTo>
                  <a:pt x="178225" y="28639"/>
                </a:lnTo>
                <a:lnTo>
                  <a:pt x="140346" y="49644"/>
                </a:lnTo>
                <a:lnTo>
                  <a:pt x="105971" y="75582"/>
                </a:lnTo>
                <a:lnTo>
                  <a:pt x="75577" y="105979"/>
                </a:lnTo>
                <a:lnTo>
                  <a:pt x="49640" y="140356"/>
                </a:lnTo>
                <a:lnTo>
                  <a:pt x="28637" y="178238"/>
                </a:lnTo>
                <a:lnTo>
                  <a:pt x="13045" y="219148"/>
                </a:lnTo>
                <a:lnTo>
                  <a:pt x="3340" y="262609"/>
                </a:lnTo>
                <a:lnTo>
                  <a:pt x="0" y="308145"/>
                </a:lnTo>
                <a:lnTo>
                  <a:pt x="0" y="4375624"/>
                </a:lnTo>
                <a:lnTo>
                  <a:pt x="3340" y="4421159"/>
                </a:lnTo>
                <a:lnTo>
                  <a:pt x="13045" y="4464620"/>
                </a:lnTo>
                <a:lnTo>
                  <a:pt x="28637" y="4505530"/>
                </a:lnTo>
                <a:lnTo>
                  <a:pt x="49640" y="4543412"/>
                </a:lnTo>
                <a:lnTo>
                  <a:pt x="75577" y="4577790"/>
                </a:lnTo>
                <a:lnTo>
                  <a:pt x="105971" y="4608186"/>
                </a:lnTo>
                <a:lnTo>
                  <a:pt x="140346" y="4634125"/>
                </a:lnTo>
                <a:lnTo>
                  <a:pt x="178225" y="4655129"/>
                </a:lnTo>
                <a:lnTo>
                  <a:pt x="219132" y="4670722"/>
                </a:lnTo>
                <a:lnTo>
                  <a:pt x="262590" y="4680428"/>
                </a:lnTo>
                <a:lnTo>
                  <a:pt x="308122" y="4683769"/>
                </a:lnTo>
                <a:lnTo>
                  <a:pt x="2773098" y="4683770"/>
                </a:lnTo>
                <a:lnTo>
                  <a:pt x="2818630" y="4680429"/>
                </a:lnTo>
                <a:lnTo>
                  <a:pt x="2862088" y="4670723"/>
                </a:lnTo>
                <a:lnTo>
                  <a:pt x="2902994" y="4655130"/>
                </a:lnTo>
                <a:lnTo>
                  <a:pt x="2940874" y="4634126"/>
                </a:lnTo>
                <a:lnTo>
                  <a:pt x="2975249" y="4608187"/>
                </a:lnTo>
                <a:lnTo>
                  <a:pt x="3005643" y="4577791"/>
                </a:lnTo>
                <a:lnTo>
                  <a:pt x="3031580" y="4543413"/>
                </a:lnTo>
                <a:lnTo>
                  <a:pt x="3052582" y="4505531"/>
                </a:lnTo>
                <a:lnTo>
                  <a:pt x="3068175" y="4464621"/>
                </a:lnTo>
                <a:lnTo>
                  <a:pt x="3077879" y="4421160"/>
                </a:lnTo>
                <a:lnTo>
                  <a:pt x="3081220" y="4375625"/>
                </a:lnTo>
                <a:lnTo>
                  <a:pt x="3081221" y="308145"/>
                </a:lnTo>
                <a:lnTo>
                  <a:pt x="3077881" y="262609"/>
                </a:lnTo>
                <a:lnTo>
                  <a:pt x="3068176" y="219148"/>
                </a:lnTo>
                <a:lnTo>
                  <a:pt x="3052584" y="178238"/>
                </a:lnTo>
                <a:lnTo>
                  <a:pt x="3031581" y="140356"/>
                </a:lnTo>
                <a:lnTo>
                  <a:pt x="3005644" y="105979"/>
                </a:lnTo>
                <a:lnTo>
                  <a:pt x="2975250" y="75582"/>
                </a:lnTo>
                <a:lnTo>
                  <a:pt x="2940875" y="49644"/>
                </a:lnTo>
                <a:lnTo>
                  <a:pt x="2902995" y="28639"/>
                </a:lnTo>
                <a:lnTo>
                  <a:pt x="2862088" y="13046"/>
                </a:lnTo>
                <a:lnTo>
                  <a:pt x="2818630" y="3341"/>
                </a:lnTo>
                <a:lnTo>
                  <a:pt x="2773098" y="0"/>
                </a:lnTo>
                <a:close/>
              </a:path>
            </a:pathLst>
          </a:custGeom>
          <a:solidFill>
            <a:srgbClr val="FCE08C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11" name="object 11"/>
          <p:cNvSpPr txBox="1"/>
          <p:nvPr/>
        </p:nvSpPr>
        <p:spPr>
          <a:xfrm>
            <a:off x="9073117" y="1621469"/>
            <a:ext cx="2727691" cy="4324805"/>
          </a:xfrm>
          <a:prstGeom prst="rect">
            <a:avLst/>
          </a:prstGeom>
        </p:spPr>
        <p:txBody>
          <a:bodyPr vert="horz" wrap="square" lIns="0" tIns="49376" rIns="0" bIns="0" rtlCol="0">
            <a:spAutoFit/>
          </a:bodyPr>
          <a:lstStyle/>
          <a:p>
            <a:pPr marL="12661" marR="5064" algn="ctr">
              <a:lnSpc>
                <a:spcPct val="89900"/>
              </a:lnSpc>
              <a:spcBef>
                <a:spcPts val="389"/>
              </a:spcBef>
              <a:tabLst>
                <a:tab pos="1099576" algn="l"/>
                <a:tab pos="1118567" algn="l"/>
                <a:tab pos="1703488" algn="l"/>
              </a:tabLst>
            </a:pPr>
            <a:r>
              <a:rPr sz="2393" dirty="0">
                <a:latin typeface="Calibri"/>
                <a:cs typeface="Calibri"/>
              </a:rPr>
              <a:t>La</a:t>
            </a:r>
            <a:r>
              <a:rPr sz="2393" spc="-75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suciedad</a:t>
            </a:r>
            <a:r>
              <a:rPr sz="2393" spc="-75" dirty="0">
                <a:latin typeface="Calibri"/>
                <a:cs typeface="Calibri"/>
              </a:rPr>
              <a:t> </a:t>
            </a:r>
            <a:r>
              <a:rPr sz="2393" spc="-20" dirty="0">
                <a:latin typeface="Calibri"/>
                <a:cs typeface="Calibri"/>
              </a:rPr>
              <a:t>puede </a:t>
            </a:r>
            <a:r>
              <a:rPr sz="2393" dirty="0">
                <a:latin typeface="Calibri"/>
                <a:cs typeface="Calibri"/>
              </a:rPr>
              <a:t>dificultar</a:t>
            </a:r>
            <a:r>
              <a:rPr sz="2393" spc="-135" dirty="0">
                <a:latin typeface="Calibri"/>
                <a:cs typeface="Calibri"/>
              </a:rPr>
              <a:t> </a:t>
            </a:r>
            <a:r>
              <a:rPr sz="2393" spc="-25" dirty="0">
                <a:latin typeface="Calibri"/>
                <a:cs typeface="Calibri"/>
              </a:rPr>
              <a:t>la </a:t>
            </a:r>
            <a:r>
              <a:rPr sz="2393" spc="-10" dirty="0">
                <a:latin typeface="Calibri"/>
                <a:cs typeface="Calibri"/>
              </a:rPr>
              <a:t>desinfección,</a:t>
            </a:r>
            <a:r>
              <a:rPr sz="2393" spc="-85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protege </a:t>
            </a:r>
            <a:r>
              <a:rPr sz="2393" dirty="0">
                <a:latin typeface="Calibri"/>
                <a:cs typeface="Calibri"/>
              </a:rPr>
              <a:t>a</a:t>
            </a:r>
            <a:r>
              <a:rPr sz="2393" spc="-45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los</a:t>
            </a:r>
            <a:r>
              <a:rPr sz="2393" spc="-60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gérmenes</a:t>
            </a:r>
            <a:r>
              <a:rPr sz="2393" spc="-45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contra </a:t>
            </a:r>
            <a:r>
              <a:rPr sz="2393" dirty="0">
                <a:latin typeface="Calibri"/>
                <a:cs typeface="Calibri"/>
              </a:rPr>
              <a:t>el</a:t>
            </a:r>
            <a:r>
              <a:rPr sz="2393" spc="-20" dirty="0">
                <a:latin typeface="Calibri"/>
                <a:cs typeface="Calibri"/>
              </a:rPr>
              <a:t> </a:t>
            </a:r>
            <a:r>
              <a:rPr sz="2393" spc="-25" dirty="0">
                <a:latin typeface="Calibri"/>
                <a:cs typeface="Calibri"/>
              </a:rPr>
              <a:t>desinfectante</a:t>
            </a:r>
            <a:r>
              <a:rPr sz="2393" spc="-50" dirty="0">
                <a:latin typeface="Calibri"/>
                <a:cs typeface="Calibri"/>
              </a:rPr>
              <a:t> y,</a:t>
            </a:r>
            <a:r>
              <a:rPr sz="2393" spc="-145" dirty="0">
                <a:latin typeface="Calibri"/>
                <a:cs typeface="Calibri"/>
              </a:rPr>
              <a:t> </a:t>
            </a:r>
            <a:r>
              <a:rPr sz="2393" spc="-25" dirty="0">
                <a:latin typeface="Calibri"/>
                <a:cs typeface="Calibri"/>
              </a:rPr>
              <a:t>en </a:t>
            </a:r>
            <a:r>
              <a:rPr sz="2393" spc="-10" dirty="0">
                <a:latin typeface="Calibri"/>
                <a:cs typeface="Calibri"/>
              </a:rPr>
              <a:t>algunos</a:t>
            </a:r>
            <a:r>
              <a:rPr sz="2393" dirty="0">
                <a:latin typeface="Calibri"/>
                <a:cs typeface="Calibri"/>
              </a:rPr>
              <a:t>	casos,</a:t>
            </a:r>
            <a:r>
              <a:rPr sz="2393" spc="-40" dirty="0">
                <a:latin typeface="Calibri"/>
                <a:cs typeface="Calibri"/>
              </a:rPr>
              <a:t> </a:t>
            </a:r>
            <a:r>
              <a:rPr sz="2393" spc="-25" dirty="0">
                <a:latin typeface="Calibri"/>
                <a:cs typeface="Calibri"/>
              </a:rPr>
              <a:t>se </a:t>
            </a:r>
            <a:r>
              <a:rPr sz="2393" spc="-10" dirty="0">
                <a:latin typeface="Calibri"/>
                <a:cs typeface="Calibri"/>
              </a:rPr>
              <a:t>produce</a:t>
            </a:r>
            <a:r>
              <a:rPr sz="2393" spc="-90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una</a:t>
            </a:r>
            <a:r>
              <a:rPr sz="2393" spc="-75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reacción química</a:t>
            </a:r>
            <a:r>
              <a:rPr sz="2393" dirty="0">
                <a:latin typeface="Calibri"/>
                <a:cs typeface="Calibri"/>
              </a:rPr>
              <a:t>		que</a:t>
            </a:r>
            <a:r>
              <a:rPr sz="2393" spc="-45" dirty="0">
                <a:latin typeface="Calibri"/>
                <a:cs typeface="Calibri"/>
              </a:rPr>
              <a:t> </a:t>
            </a:r>
            <a:r>
              <a:rPr sz="2393" spc="-25" dirty="0">
                <a:latin typeface="Calibri"/>
                <a:cs typeface="Calibri"/>
              </a:rPr>
              <a:t>lo </a:t>
            </a:r>
            <a:r>
              <a:rPr sz="2393" spc="-10" dirty="0">
                <a:latin typeface="Calibri"/>
                <a:cs typeface="Calibri"/>
              </a:rPr>
              <a:t>neutraliza.</a:t>
            </a:r>
            <a:r>
              <a:rPr sz="2393" spc="-100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Resulta </a:t>
            </a:r>
            <a:r>
              <a:rPr sz="2393" dirty="0">
                <a:latin typeface="Calibri"/>
                <a:cs typeface="Calibri"/>
              </a:rPr>
              <a:t>más</a:t>
            </a:r>
            <a:r>
              <a:rPr sz="2393" spc="-35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efectivo</a:t>
            </a:r>
            <a:r>
              <a:rPr sz="2393" dirty="0">
                <a:latin typeface="Calibri"/>
                <a:cs typeface="Calibri"/>
              </a:rPr>
              <a:t>	</a:t>
            </a:r>
            <a:r>
              <a:rPr sz="2393" spc="-10" dirty="0">
                <a:latin typeface="Calibri"/>
                <a:cs typeface="Calibri"/>
              </a:rPr>
              <a:t>realizar, </a:t>
            </a:r>
            <a:r>
              <a:rPr sz="2393" dirty="0">
                <a:latin typeface="Calibri"/>
                <a:cs typeface="Calibri"/>
              </a:rPr>
              <a:t>después</a:t>
            </a:r>
            <a:r>
              <a:rPr sz="2393" spc="-90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de</a:t>
            </a:r>
            <a:r>
              <a:rPr sz="2393" spc="-75" dirty="0">
                <a:latin typeface="Calibri"/>
                <a:cs typeface="Calibri"/>
              </a:rPr>
              <a:t> </a:t>
            </a:r>
            <a:r>
              <a:rPr sz="2393" spc="-25" dirty="0">
                <a:latin typeface="Calibri"/>
                <a:cs typeface="Calibri"/>
              </a:rPr>
              <a:t>una </a:t>
            </a:r>
            <a:r>
              <a:rPr sz="2393" spc="-10" dirty="0">
                <a:latin typeface="Calibri"/>
                <a:cs typeface="Calibri"/>
              </a:rPr>
              <a:t>limpieza,</a:t>
            </a:r>
            <a:r>
              <a:rPr sz="2393" spc="-95" dirty="0">
                <a:latin typeface="Calibri"/>
                <a:cs typeface="Calibri"/>
              </a:rPr>
              <a:t> </a:t>
            </a:r>
            <a:r>
              <a:rPr sz="2393" spc="-25" dirty="0">
                <a:latin typeface="Calibri"/>
                <a:cs typeface="Calibri"/>
              </a:rPr>
              <a:t>la </a:t>
            </a:r>
            <a:r>
              <a:rPr sz="2393" spc="-10" dirty="0">
                <a:latin typeface="Calibri"/>
                <a:cs typeface="Calibri"/>
              </a:rPr>
              <a:t>desinfección.</a:t>
            </a:r>
            <a:endParaRPr sz="2393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 redondeado">
            <a:extLst>
              <a:ext uri="{FF2B5EF4-FFF2-40B4-BE49-F238E27FC236}">
                <a16:creationId xmlns:a16="http://schemas.microsoft.com/office/drawing/2014/main" id="{3EBD3738-A89F-E645-B5BA-37C5180E8AB6}"/>
              </a:ext>
            </a:extLst>
          </p:cNvPr>
          <p:cNvSpPr/>
          <p:nvPr/>
        </p:nvSpPr>
        <p:spPr>
          <a:xfrm>
            <a:off x="6167438" y="1700214"/>
            <a:ext cx="4500562" cy="515778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5" name="14 Rectángulo redondeado">
            <a:extLst>
              <a:ext uri="{FF2B5EF4-FFF2-40B4-BE49-F238E27FC236}">
                <a16:creationId xmlns:a16="http://schemas.microsoft.com/office/drawing/2014/main" id="{67C211B7-FC65-0E4C-B708-4252F2DC54A7}"/>
              </a:ext>
            </a:extLst>
          </p:cNvPr>
          <p:cNvSpPr/>
          <p:nvPr/>
        </p:nvSpPr>
        <p:spPr>
          <a:xfrm>
            <a:off x="1534319" y="1497309"/>
            <a:ext cx="4140200" cy="530066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B861730D-3505-6985-22F4-E73A61A470F3}"/>
              </a:ext>
            </a:extLst>
          </p:cNvPr>
          <p:cNvSpPr>
            <a:spLocks noChangeArrowheads="1"/>
          </p:cNvSpPr>
          <p:nvPr/>
        </p:nvSpPr>
        <p:spPr bwMode="auto">
          <a:xfrm rot="10773785" flipV="1">
            <a:off x="6418264" y="3514725"/>
            <a:ext cx="3654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400" b="1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A059AF08-D9B6-B7FC-778B-A385CC2A6F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3500" y="4086225"/>
            <a:ext cx="4857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400" b="1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8437" name="Rectangle 4">
            <a:extLst>
              <a:ext uri="{FF2B5EF4-FFF2-40B4-BE49-F238E27FC236}">
                <a16:creationId xmlns:a16="http://schemas.microsoft.com/office/drawing/2014/main" id="{AAC60A18-3D6C-8955-DF37-1C976E2FF6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4724400"/>
            <a:ext cx="260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400" b="1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8438" name="Rectangle 5">
            <a:extLst>
              <a:ext uri="{FF2B5EF4-FFF2-40B4-BE49-F238E27FC236}">
                <a16:creationId xmlns:a16="http://schemas.microsoft.com/office/drawing/2014/main" id="{AC57BFB2-7902-45D7-A95B-438E937257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8750" y="5295900"/>
            <a:ext cx="3975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400" b="1">
                <a:latin typeface="Times New Roman" panose="02020603050405020304" pitchFamily="18" charset="0"/>
              </a:rPr>
              <a:t>    </a:t>
            </a:r>
          </a:p>
        </p:txBody>
      </p:sp>
      <p:pic>
        <p:nvPicPr>
          <p:cNvPr id="10" name="9 Diagrama">
            <a:extLst>
              <a:ext uri="{FF2B5EF4-FFF2-40B4-BE49-F238E27FC236}">
                <a16:creationId xmlns:a16="http://schemas.microsoft.com/office/drawing/2014/main" id="{E7659856-8534-463A-786D-73DB08AA3CEF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900" y="-12700"/>
            <a:ext cx="71501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40" name="Rectangle 8">
            <a:extLst>
              <a:ext uri="{FF2B5EF4-FFF2-40B4-BE49-F238E27FC236}">
                <a16:creationId xmlns:a16="http://schemas.microsoft.com/office/drawing/2014/main" id="{85B14DD8-4805-D4DB-39C1-254293C9B8FE}"/>
              </a:ext>
            </a:extLst>
          </p:cNvPr>
          <p:cNvSpPr>
            <a:spLocks noGrp="1" noRot="1"/>
          </p:cNvSpPr>
          <p:nvPr>
            <p:ph type="body" sz="half" idx="2"/>
          </p:nvPr>
        </p:nvSpPr>
        <p:spPr>
          <a:xfrm>
            <a:off x="6858000" y="3213100"/>
            <a:ext cx="3810000" cy="4114800"/>
          </a:xfrm>
        </p:spPr>
        <p:txBody>
          <a:bodyPr/>
          <a:lstStyle/>
          <a:p>
            <a:pPr eaLnBrk="1" hangingPunct="1"/>
            <a:endParaRPr lang="es-ES_tradnl" altLang="es-CL"/>
          </a:p>
          <a:p>
            <a:pPr eaLnBrk="1" hangingPunct="1"/>
            <a:endParaRPr lang="es-ES_tradnl" altLang="es-CL"/>
          </a:p>
        </p:txBody>
      </p:sp>
      <p:sp>
        <p:nvSpPr>
          <p:cNvPr id="18441" name="Rectangle 9">
            <a:extLst>
              <a:ext uri="{FF2B5EF4-FFF2-40B4-BE49-F238E27FC236}">
                <a16:creationId xmlns:a16="http://schemas.microsoft.com/office/drawing/2014/main" id="{B08BC6D6-8216-EB9E-85EE-24B3BD6F91AC}"/>
              </a:ext>
            </a:extLst>
          </p:cNvPr>
          <p:cNvSpPr>
            <a:spLocks noGrp="1" noRot="1"/>
          </p:cNvSpPr>
          <p:nvPr>
            <p:ph type="body" sz="half" idx="1"/>
          </p:nvPr>
        </p:nvSpPr>
        <p:spPr>
          <a:xfrm>
            <a:off x="1524000" y="1817688"/>
            <a:ext cx="4248150" cy="5040312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Tx/>
              <a:buNone/>
            </a:pPr>
            <a:r>
              <a:rPr lang="es-ES_tradnl" altLang="es-CL" sz="2400" dirty="0">
                <a:latin typeface="Arial" panose="020B0604020202020204" pitchFamily="34" charset="0"/>
                <a:cs typeface="Arial" panose="020B0604020202020204" pitchFamily="34" charset="0"/>
              </a:rPr>
              <a:t>1- Prepararse para la limpieza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s-ES_tradnl" altLang="es-CL" sz="2400" dirty="0">
                <a:latin typeface="Arial" panose="020B0604020202020204" pitchFamily="34" charset="0"/>
                <a:cs typeface="Arial" panose="020B0604020202020204" pitchFamily="34" charset="0"/>
              </a:rPr>
              <a:t>2- Limpieza física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s-ES_tradnl" altLang="es-CL" sz="2400" dirty="0">
                <a:latin typeface="Arial" panose="020B0604020202020204" pitchFamily="34" charset="0"/>
                <a:cs typeface="Arial" panose="020B0604020202020204" pitchFamily="34" charset="0"/>
              </a:rPr>
              <a:t>3- Primer enjuague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s-ES_tradnl" altLang="es-CL" sz="2400" dirty="0">
                <a:latin typeface="Arial" panose="020B0604020202020204" pitchFamily="34" charset="0"/>
                <a:cs typeface="Arial" panose="020B0604020202020204" pitchFamily="34" charset="0"/>
              </a:rPr>
              <a:t>4- Limpieza química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s-ES_tradnl" altLang="es-CL" sz="2400" dirty="0">
                <a:latin typeface="Arial" panose="020B0604020202020204" pitchFamily="34" charset="0"/>
                <a:cs typeface="Arial" panose="020B0604020202020204" pitchFamily="34" charset="0"/>
              </a:rPr>
              <a:t>5- Segundo enjuague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s-ES_tradnl" altLang="es-CL" sz="2400" dirty="0">
                <a:latin typeface="Arial" panose="020B0604020202020204" pitchFamily="34" charset="0"/>
                <a:cs typeface="Arial" panose="020B0604020202020204" pitchFamily="34" charset="0"/>
              </a:rPr>
              <a:t>6- Inspeccionar;  y </a:t>
            </a:r>
            <a:r>
              <a:rPr lang="es-ES_tradnl" altLang="es-CL" sz="2400" dirty="0" err="1">
                <a:latin typeface="Arial" panose="020B0604020202020204" pitchFamily="34" charset="0"/>
                <a:cs typeface="Arial" panose="020B0604020202020204" pitchFamily="34" charset="0"/>
              </a:rPr>
              <a:t>re-limpiar</a:t>
            </a:r>
            <a:r>
              <a:rPr lang="es-ES_tradnl" altLang="es-CL" sz="2400" dirty="0">
                <a:latin typeface="Arial" panose="020B0604020202020204" pitchFamily="34" charset="0"/>
                <a:cs typeface="Arial" panose="020B0604020202020204" pitchFamily="34" charset="0"/>
              </a:rPr>
              <a:t> si es necesario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s-ES_tradnl" altLang="es-CL" sz="2400" dirty="0">
                <a:latin typeface="Arial" panose="020B0604020202020204" pitchFamily="34" charset="0"/>
                <a:cs typeface="Arial" panose="020B0604020202020204" pitchFamily="34" charset="0"/>
              </a:rPr>
              <a:t>7- Desinfectar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s-ES_tradnl" altLang="es-CL" sz="2400" dirty="0">
                <a:latin typeface="Arial" panose="020B0604020202020204" pitchFamily="34" charset="0"/>
                <a:cs typeface="Arial" panose="020B0604020202020204" pitchFamily="34" charset="0"/>
              </a:rPr>
              <a:t>8.- Secar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s-ES_tradnl" altLang="es-CL" sz="2400" dirty="0">
                <a:latin typeface="Arial" panose="020B0604020202020204" pitchFamily="34" charset="0"/>
                <a:cs typeface="Arial" panose="020B0604020202020204" pitchFamily="34" charset="0"/>
              </a:rPr>
              <a:t>9- Guardar equipo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s-ES_tradnl" alt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es-ES_tradnl" alt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FAB37390-25A8-D648-90D5-CE7A58F04167}"/>
              </a:ext>
            </a:extLst>
          </p:cNvPr>
          <p:cNvSpPr txBox="1">
            <a:spLocks noRot="1" noChangeArrowheads="1"/>
          </p:cNvSpPr>
          <p:nvPr/>
        </p:nvSpPr>
        <p:spPr bwMode="auto">
          <a:xfrm>
            <a:off x="6311900" y="1844675"/>
            <a:ext cx="43561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>
              <a:spcBef>
                <a:spcPct val="20000"/>
              </a:spcBef>
              <a:buClr>
                <a:schemeClr val="tx1"/>
              </a:buClr>
              <a:buFontTx/>
              <a:buAutoNum type="arabicPeriod"/>
              <a:defRPr/>
            </a:pPr>
            <a:r>
              <a:rPr lang="es-ES_tradnl" sz="2400" dirty="0"/>
              <a:t>Eliminar todo el desperdicio </a:t>
            </a:r>
          </a:p>
          <a:p>
            <a:pPr marL="457200" indent="-457200">
              <a:spcBef>
                <a:spcPct val="20000"/>
              </a:spcBef>
              <a:buClr>
                <a:schemeClr val="tx1"/>
              </a:buClr>
              <a:buFontTx/>
              <a:buAutoNum type="arabicPeriod"/>
              <a:defRPr/>
            </a:pPr>
            <a:r>
              <a:rPr lang="es-ES_tradnl" sz="2400" dirty="0"/>
              <a:t>Pre-enjuagar máquinas</a:t>
            </a:r>
          </a:p>
          <a:p>
            <a:pPr marL="457200" indent="-457200">
              <a:spcBef>
                <a:spcPct val="20000"/>
              </a:spcBef>
              <a:buClr>
                <a:schemeClr val="tx1"/>
              </a:buClr>
              <a:buFontTx/>
              <a:buAutoNum type="arabicPeriod"/>
              <a:defRPr/>
            </a:pPr>
            <a:r>
              <a:rPr lang="es-ES_tradnl" sz="2400" dirty="0"/>
              <a:t>Limpiar y fregar máquinas</a:t>
            </a:r>
          </a:p>
          <a:p>
            <a:pPr marL="457200" indent="-457200">
              <a:spcBef>
                <a:spcPct val="20000"/>
              </a:spcBef>
              <a:buClr>
                <a:schemeClr val="tx1"/>
              </a:buClr>
              <a:buFontTx/>
              <a:buAutoNum type="arabicPeriod"/>
              <a:defRPr/>
            </a:pPr>
            <a:r>
              <a:rPr lang="es-ES_tradnl" sz="2400" dirty="0"/>
              <a:t>Enjuague máquinas</a:t>
            </a:r>
          </a:p>
          <a:p>
            <a:pPr marL="457200" indent="-457200">
              <a:spcBef>
                <a:spcPct val="20000"/>
              </a:spcBef>
              <a:defRPr/>
            </a:pPr>
            <a:r>
              <a:rPr lang="es-ES_tradnl" sz="2400" dirty="0"/>
              <a:t>5-Inspección visual de equipo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s-ES_tradnl" sz="2400" dirty="0"/>
              <a:t>6- Lavar y enjuagar pisos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s-ES_tradnl" sz="2400" dirty="0"/>
              <a:t>7- Desinfectar los pisos y las máquinas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s-ES_tradnl" sz="2400" dirty="0"/>
              <a:t>8- Eliminar exceso de humedad del equipo</a:t>
            </a:r>
          </a:p>
          <a:p>
            <a:pPr marL="457200" indent="-457200">
              <a:spcBef>
                <a:spcPct val="20000"/>
              </a:spcBef>
              <a:defRPr/>
            </a:pPr>
            <a:endParaRPr lang="es-ES_tradnl" sz="2400" dirty="0"/>
          </a:p>
        </p:txBody>
      </p:sp>
      <p:sp>
        <p:nvSpPr>
          <p:cNvPr id="18443" name="11 Rectángulo">
            <a:extLst>
              <a:ext uri="{FF2B5EF4-FFF2-40B4-BE49-F238E27FC236}">
                <a16:creationId xmlns:a16="http://schemas.microsoft.com/office/drawing/2014/main" id="{C63D3783-6A9D-ADE6-07B7-B233C01C8E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75" y="836614"/>
            <a:ext cx="36325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 b="1">
                <a:solidFill>
                  <a:srgbClr val="FF3300"/>
                </a:solidFill>
              </a:rPr>
              <a:t>Incluye Ocho pasos básicos</a:t>
            </a:r>
            <a:endParaRPr lang="es-CL" altLang="es-CL" sz="2400" b="1"/>
          </a:p>
        </p:txBody>
      </p:sp>
      <p:sp>
        <p:nvSpPr>
          <p:cNvPr id="18444" name="12 Rectángulo">
            <a:extLst>
              <a:ext uri="{FF2B5EF4-FFF2-40B4-BE49-F238E27FC236}">
                <a16:creationId xmlns:a16="http://schemas.microsoft.com/office/drawing/2014/main" id="{98859B13-333D-911C-B471-CCEE7BA3B5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4113" y="1196975"/>
            <a:ext cx="1020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1800" b="1">
                <a:solidFill>
                  <a:srgbClr val="FF0000"/>
                </a:solidFill>
              </a:rPr>
              <a:t>SUELOS  </a:t>
            </a:r>
            <a:endParaRPr lang="es-CL" altLang="es-CL" sz="1800" b="1">
              <a:solidFill>
                <a:srgbClr val="FF0000"/>
              </a:solidFill>
            </a:endParaRPr>
          </a:p>
        </p:txBody>
      </p:sp>
      <p:sp>
        <p:nvSpPr>
          <p:cNvPr id="18445" name="13 Rectángulo">
            <a:extLst>
              <a:ext uri="{FF2B5EF4-FFF2-40B4-BE49-F238E27FC236}">
                <a16:creationId xmlns:a16="http://schemas.microsoft.com/office/drawing/2014/main" id="{F5D3F519-6156-9C00-2525-93EBE2F736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4425" y="1341438"/>
            <a:ext cx="11040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1800" b="1">
                <a:solidFill>
                  <a:srgbClr val="FF0000"/>
                </a:solidFill>
              </a:rPr>
              <a:t>EQUIPOS </a:t>
            </a:r>
            <a:endParaRPr lang="es-CL" altLang="es-CL" sz="1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176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16 Diagrama">
            <a:extLst>
              <a:ext uri="{FF2B5EF4-FFF2-40B4-BE49-F238E27FC236}">
                <a16:creationId xmlns:a16="http://schemas.microsoft.com/office/drawing/2014/main" id="{6B5831A4-5549-E549-8251-07BE4C079E0B}"/>
              </a:ext>
            </a:extLst>
          </p:cNvPr>
          <p:cNvGraphicFramePr/>
          <p:nvPr/>
        </p:nvGraphicFramePr>
        <p:xfrm>
          <a:off x="2567608" y="0"/>
          <a:ext cx="6480720" cy="1052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9458" name="Rectangle 3">
            <a:extLst>
              <a:ext uri="{FF2B5EF4-FFF2-40B4-BE49-F238E27FC236}">
                <a16:creationId xmlns:a16="http://schemas.microsoft.com/office/drawing/2014/main" id="{4B2B59DC-E6D1-D0BF-31F4-7D0114119BAF}"/>
              </a:ext>
            </a:extLst>
          </p:cNvPr>
          <p:cNvSpPr>
            <a:spLocks noGrp="1" noRot="1"/>
          </p:cNvSpPr>
          <p:nvPr>
            <p:ph type="body" sz="half" idx="2"/>
          </p:nvPr>
        </p:nvSpPr>
        <p:spPr>
          <a:xfrm>
            <a:off x="5664200" y="1196976"/>
            <a:ext cx="5003800" cy="2879725"/>
          </a:xfrm>
        </p:spPr>
        <p:txBody>
          <a:bodyPr/>
          <a:lstStyle/>
          <a:p>
            <a:pPr eaLnBrk="1" hangingPunct="1"/>
            <a:r>
              <a:rPr lang="es-ES_tradnl" altLang="es-CL"/>
              <a:t>Equipo adecuado para protección personal y evitar contaminar instalaciones y equipo.</a:t>
            </a:r>
          </a:p>
          <a:p>
            <a:pPr lvl="1" eaLnBrk="1" hangingPunct="1"/>
            <a:r>
              <a:rPr lang="es-ES_tradnl" altLang="es-CL"/>
              <a:t>Usar-   Redecilla.                Casco, etc.</a:t>
            </a:r>
          </a:p>
          <a:p>
            <a:pPr eaLnBrk="1" hangingPunct="1"/>
            <a:endParaRPr lang="es-ES_tradnl" altLang="es-CL"/>
          </a:p>
        </p:txBody>
      </p:sp>
      <p:grpSp>
        <p:nvGrpSpPr>
          <p:cNvPr id="19459" name="15 Grupo">
            <a:extLst>
              <a:ext uri="{FF2B5EF4-FFF2-40B4-BE49-F238E27FC236}">
                <a16:creationId xmlns:a16="http://schemas.microsoft.com/office/drawing/2014/main" id="{6446A9DB-80E9-A61D-B0C4-BB54D927641C}"/>
              </a:ext>
            </a:extLst>
          </p:cNvPr>
          <p:cNvGrpSpPr>
            <a:grpSpLocks/>
          </p:cNvGrpSpPr>
          <p:nvPr/>
        </p:nvGrpSpPr>
        <p:grpSpPr bwMode="auto">
          <a:xfrm>
            <a:off x="1919288" y="1341439"/>
            <a:ext cx="2952750" cy="2016125"/>
            <a:chOff x="762000" y="2776538"/>
            <a:chExt cx="3810000" cy="2741612"/>
          </a:xfrm>
        </p:grpSpPr>
        <p:sp>
          <p:nvSpPr>
            <p:cNvPr id="19462" name="Freeform 4">
              <a:extLst>
                <a:ext uri="{FF2B5EF4-FFF2-40B4-BE49-F238E27FC236}">
                  <a16:creationId xmlns:a16="http://schemas.microsoft.com/office/drawing/2014/main" id="{21F67685-1E6A-EE14-C73E-00C6C45690D8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413" y="4656138"/>
              <a:ext cx="3678237" cy="414337"/>
            </a:xfrm>
            <a:custGeom>
              <a:avLst/>
              <a:gdLst>
                <a:gd name="T0" fmla="*/ 2147483646 w 2317"/>
                <a:gd name="T1" fmla="*/ 2147483646 h 261"/>
                <a:gd name="T2" fmla="*/ 2147483646 w 2317"/>
                <a:gd name="T3" fmla="*/ 2147483646 h 261"/>
                <a:gd name="T4" fmla="*/ 2147483646 w 2317"/>
                <a:gd name="T5" fmla="*/ 2147483646 h 261"/>
                <a:gd name="T6" fmla="*/ 2147483646 w 2317"/>
                <a:gd name="T7" fmla="*/ 2147483646 h 261"/>
                <a:gd name="T8" fmla="*/ 2147483646 w 2317"/>
                <a:gd name="T9" fmla="*/ 2147483646 h 261"/>
                <a:gd name="T10" fmla="*/ 2147483646 w 2317"/>
                <a:gd name="T11" fmla="*/ 2147483646 h 261"/>
                <a:gd name="T12" fmla="*/ 2147483646 w 2317"/>
                <a:gd name="T13" fmla="*/ 2147483646 h 261"/>
                <a:gd name="T14" fmla="*/ 2147483646 w 2317"/>
                <a:gd name="T15" fmla="*/ 2147483646 h 261"/>
                <a:gd name="T16" fmla="*/ 2147483646 w 2317"/>
                <a:gd name="T17" fmla="*/ 2147483646 h 261"/>
                <a:gd name="T18" fmla="*/ 2147483646 w 2317"/>
                <a:gd name="T19" fmla="*/ 0 h 261"/>
                <a:gd name="T20" fmla="*/ 2147483646 w 2317"/>
                <a:gd name="T21" fmla="*/ 0 h 261"/>
                <a:gd name="T22" fmla="*/ 2147483646 w 2317"/>
                <a:gd name="T23" fmla="*/ 0 h 261"/>
                <a:gd name="T24" fmla="*/ 2147483646 w 2317"/>
                <a:gd name="T25" fmla="*/ 0 h 261"/>
                <a:gd name="T26" fmla="*/ 2147483646 w 2317"/>
                <a:gd name="T27" fmla="*/ 2147483646 h 261"/>
                <a:gd name="T28" fmla="*/ 0 w 2317"/>
                <a:gd name="T29" fmla="*/ 2147483646 h 261"/>
                <a:gd name="T30" fmla="*/ 0 w 2317"/>
                <a:gd name="T31" fmla="*/ 2147483646 h 261"/>
                <a:gd name="T32" fmla="*/ 0 w 2317"/>
                <a:gd name="T33" fmla="*/ 2147483646 h 261"/>
                <a:gd name="T34" fmla="*/ 0 w 2317"/>
                <a:gd name="T35" fmla="*/ 2147483646 h 261"/>
                <a:gd name="T36" fmla="*/ 2147483646 w 2317"/>
                <a:gd name="T37" fmla="*/ 2147483646 h 261"/>
                <a:gd name="T38" fmla="*/ 2147483646 w 2317"/>
                <a:gd name="T39" fmla="*/ 2147483646 h 261"/>
                <a:gd name="T40" fmla="*/ 2147483646 w 2317"/>
                <a:gd name="T41" fmla="*/ 2147483646 h 261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317"/>
                <a:gd name="T64" fmla="*/ 0 h 261"/>
                <a:gd name="T65" fmla="*/ 2317 w 2317"/>
                <a:gd name="T66" fmla="*/ 261 h 261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317" h="261">
                  <a:moveTo>
                    <a:pt x="4" y="261"/>
                  </a:moveTo>
                  <a:lnTo>
                    <a:pt x="2315" y="261"/>
                  </a:lnTo>
                  <a:lnTo>
                    <a:pt x="2316" y="261"/>
                  </a:lnTo>
                  <a:lnTo>
                    <a:pt x="2316" y="260"/>
                  </a:lnTo>
                  <a:lnTo>
                    <a:pt x="2317" y="257"/>
                  </a:lnTo>
                  <a:lnTo>
                    <a:pt x="2317" y="256"/>
                  </a:lnTo>
                  <a:lnTo>
                    <a:pt x="2317" y="5"/>
                  </a:lnTo>
                  <a:lnTo>
                    <a:pt x="2317" y="4"/>
                  </a:lnTo>
                  <a:lnTo>
                    <a:pt x="2316" y="1"/>
                  </a:lnTo>
                  <a:lnTo>
                    <a:pt x="2316" y="0"/>
                  </a:lnTo>
                  <a:lnTo>
                    <a:pt x="2315" y="0"/>
                  </a:lnTo>
                  <a:lnTo>
                    <a:pt x="4" y="0"/>
                  </a:lnTo>
                  <a:lnTo>
                    <a:pt x="3" y="0"/>
                  </a:lnTo>
                  <a:lnTo>
                    <a:pt x="1" y="1"/>
                  </a:lnTo>
                  <a:lnTo>
                    <a:pt x="0" y="4"/>
                  </a:lnTo>
                  <a:lnTo>
                    <a:pt x="0" y="5"/>
                  </a:lnTo>
                  <a:lnTo>
                    <a:pt x="0" y="256"/>
                  </a:lnTo>
                  <a:lnTo>
                    <a:pt x="0" y="257"/>
                  </a:lnTo>
                  <a:lnTo>
                    <a:pt x="1" y="260"/>
                  </a:lnTo>
                  <a:lnTo>
                    <a:pt x="3" y="261"/>
                  </a:lnTo>
                  <a:lnTo>
                    <a:pt x="4" y="261"/>
                  </a:lnTo>
                  <a:close/>
                </a:path>
              </a:pathLst>
            </a:custGeom>
            <a:solidFill>
              <a:srgbClr val="99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9463" name="Freeform 5">
              <a:extLst>
                <a:ext uri="{FF2B5EF4-FFF2-40B4-BE49-F238E27FC236}">
                  <a16:creationId xmlns:a16="http://schemas.microsoft.com/office/drawing/2014/main" id="{F9D7D488-26DF-0611-1B61-FC4A8EC08BD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6300" y="4572000"/>
              <a:ext cx="1155700" cy="946150"/>
            </a:xfrm>
            <a:custGeom>
              <a:avLst/>
              <a:gdLst>
                <a:gd name="T0" fmla="*/ 0 w 728"/>
                <a:gd name="T1" fmla="*/ 2147483646 h 596"/>
                <a:gd name="T2" fmla="*/ 0 w 728"/>
                <a:gd name="T3" fmla="*/ 2147483646 h 596"/>
                <a:gd name="T4" fmla="*/ 2147483646 w 728"/>
                <a:gd name="T5" fmla="*/ 2147483646 h 596"/>
                <a:gd name="T6" fmla="*/ 2147483646 w 728"/>
                <a:gd name="T7" fmla="*/ 2147483646 h 596"/>
                <a:gd name="T8" fmla="*/ 2147483646 w 728"/>
                <a:gd name="T9" fmla="*/ 2147483646 h 596"/>
                <a:gd name="T10" fmla="*/ 2147483646 w 728"/>
                <a:gd name="T11" fmla="*/ 2147483646 h 596"/>
                <a:gd name="T12" fmla="*/ 2147483646 w 728"/>
                <a:gd name="T13" fmla="*/ 2147483646 h 596"/>
                <a:gd name="T14" fmla="*/ 2147483646 w 728"/>
                <a:gd name="T15" fmla="*/ 2147483646 h 596"/>
                <a:gd name="T16" fmla="*/ 2147483646 w 728"/>
                <a:gd name="T17" fmla="*/ 2147483646 h 596"/>
                <a:gd name="T18" fmla="*/ 2147483646 w 728"/>
                <a:gd name="T19" fmla="*/ 2147483646 h 596"/>
                <a:gd name="T20" fmla="*/ 2147483646 w 728"/>
                <a:gd name="T21" fmla="*/ 2147483646 h 596"/>
                <a:gd name="T22" fmla="*/ 2147483646 w 728"/>
                <a:gd name="T23" fmla="*/ 2147483646 h 596"/>
                <a:gd name="T24" fmla="*/ 2147483646 w 728"/>
                <a:gd name="T25" fmla="*/ 2147483646 h 596"/>
                <a:gd name="T26" fmla="*/ 2147483646 w 728"/>
                <a:gd name="T27" fmla="*/ 2147483646 h 596"/>
                <a:gd name="T28" fmla="*/ 0 w 728"/>
                <a:gd name="T29" fmla="*/ 0 h 596"/>
                <a:gd name="T30" fmla="*/ 0 w 728"/>
                <a:gd name="T31" fmla="*/ 2147483646 h 596"/>
                <a:gd name="T32" fmla="*/ 2147483646 w 728"/>
                <a:gd name="T33" fmla="*/ 2147483646 h 596"/>
                <a:gd name="T34" fmla="*/ 0 w 728"/>
                <a:gd name="T35" fmla="*/ 2147483646 h 59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728"/>
                <a:gd name="T55" fmla="*/ 0 h 596"/>
                <a:gd name="T56" fmla="*/ 728 w 728"/>
                <a:gd name="T57" fmla="*/ 596 h 59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728" h="596">
                  <a:moveTo>
                    <a:pt x="0" y="292"/>
                  </a:moveTo>
                  <a:lnTo>
                    <a:pt x="0" y="403"/>
                  </a:lnTo>
                  <a:lnTo>
                    <a:pt x="320" y="402"/>
                  </a:lnTo>
                  <a:lnTo>
                    <a:pt x="355" y="432"/>
                  </a:lnTo>
                  <a:lnTo>
                    <a:pt x="290" y="474"/>
                  </a:lnTo>
                  <a:lnTo>
                    <a:pt x="341" y="596"/>
                  </a:lnTo>
                  <a:lnTo>
                    <a:pt x="604" y="528"/>
                  </a:lnTo>
                  <a:lnTo>
                    <a:pt x="556" y="469"/>
                  </a:lnTo>
                  <a:lnTo>
                    <a:pt x="519" y="434"/>
                  </a:lnTo>
                  <a:lnTo>
                    <a:pt x="449" y="427"/>
                  </a:lnTo>
                  <a:lnTo>
                    <a:pt x="378" y="413"/>
                  </a:lnTo>
                  <a:lnTo>
                    <a:pt x="727" y="414"/>
                  </a:lnTo>
                  <a:lnTo>
                    <a:pt x="728" y="294"/>
                  </a:lnTo>
                  <a:lnTo>
                    <a:pt x="269" y="294"/>
                  </a:lnTo>
                  <a:lnTo>
                    <a:pt x="0" y="0"/>
                  </a:lnTo>
                  <a:lnTo>
                    <a:pt x="0" y="37"/>
                  </a:lnTo>
                  <a:lnTo>
                    <a:pt x="229" y="292"/>
                  </a:lnTo>
                  <a:lnTo>
                    <a:pt x="0" y="292"/>
                  </a:lnTo>
                  <a:close/>
                </a:path>
              </a:pathLst>
            </a:cu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9464" name="Freeform 6">
              <a:extLst>
                <a:ext uri="{FF2B5EF4-FFF2-40B4-BE49-F238E27FC236}">
                  <a16:creationId xmlns:a16="http://schemas.microsoft.com/office/drawing/2014/main" id="{A1D00EC5-75A5-7B00-C9A1-8F45AD0347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68550" y="2776538"/>
              <a:ext cx="1047750" cy="2740025"/>
            </a:xfrm>
            <a:custGeom>
              <a:avLst/>
              <a:gdLst>
                <a:gd name="T0" fmla="*/ 2147483646 w 660"/>
                <a:gd name="T1" fmla="*/ 2147483646 h 1726"/>
                <a:gd name="T2" fmla="*/ 2147483646 w 660"/>
                <a:gd name="T3" fmla="*/ 2147483646 h 1726"/>
                <a:gd name="T4" fmla="*/ 2147483646 w 660"/>
                <a:gd name="T5" fmla="*/ 2147483646 h 1726"/>
                <a:gd name="T6" fmla="*/ 2147483646 w 660"/>
                <a:gd name="T7" fmla="*/ 2147483646 h 1726"/>
                <a:gd name="T8" fmla="*/ 2147483646 w 660"/>
                <a:gd name="T9" fmla="*/ 2147483646 h 1726"/>
                <a:gd name="T10" fmla="*/ 2147483646 w 660"/>
                <a:gd name="T11" fmla="*/ 2147483646 h 1726"/>
                <a:gd name="T12" fmla="*/ 2147483646 w 660"/>
                <a:gd name="T13" fmla="*/ 2147483646 h 1726"/>
                <a:gd name="T14" fmla="*/ 2147483646 w 660"/>
                <a:gd name="T15" fmla="*/ 2147483646 h 1726"/>
                <a:gd name="T16" fmla="*/ 2147483646 w 660"/>
                <a:gd name="T17" fmla="*/ 2147483646 h 1726"/>
                <a:gd name="T18" fmla="*/ 2147483646 w 660"/>
                <a:gd name="T19" fmla="*/ 0 h 1726"/>
                <a:gd name="T20" fmla="*/ 2147483646 w 660"/>
                <a:gd name="T21" fmla="*/ 2147483646 h 1726"/>
                <a:gd name="T22" fmla="*/ 2147483646 w 660"/>
                <a:gd name="T23" fmla="*/ 2147483646 h 1726"/>
                <a:gd name="T24" fmla="*/ 2147483646 w 660"/>
                <a:gd name="T25" fmla="*/ 2147483646 h 1726"/>
                <a:gd name="T26" fmla="*/ 2147483646 w 660"/>
                <a:gd name="T27" fmla="*/ 2147483646 h 1726"/>
                <a:gd name="T28" fmla="*/ 0 w 660"/>
                <a:gd name="T29" fmla="*/ 2147483646 h 1726"/>
                <a:gd name="T30" fmla="*/ 2147483646 w 660"/>
                <a:gd name="T31" fmla="*/ 2147483646 h 1726"/>
                <a:gd name="T32" fmla="*/ 2147483646 w 660"/>
                <a:gd name="T33" fmla="*/ 2147483646 h 1726"/>
                <a:gd name="T34" fmla="*/ 2147483646 w 660"/>
                <a:gd name="T35" fmla="*/ 2147483646 h 1726"/>
                <a:gd name="T36" fmla="*/ 2147483646 w 660"/>
                <a:gd name="T37" fmla="*/ 2147483646 h 1726"/>
                <a:gd name="T38" fmla="*/ 0 w 660"/>
                <a:gd name="T39" fmla="*/ 2147483646 h 1726"/>
                <a:gd name="T40" fmla="*/ 2147483646 w 660"/>
                <a:gd name="T41" fmla="*/ 2147483646 h 1726"/>
                <a:gd name="T42" fmla="*/ 2147483646 w 660"/>
                <a:gd name="T43" fmla="*/ 2147483646 h 1726"/>
                <a:gd name="T44" fmla="*/ 2147483646 w 660"/>
                <a:gd name="T45" fmla="*/ 2147483646 h 1726"/>
                <a:gd name="T46" fmla="*/ 2147483646 w 660"/>
                <a:gd name="T47" fmla="*/ 2147483646 h 1726"/>
                <a:gd name="T48" fmla="*/ 2147483646 w 660"/>
                <a:gd name="T49" fmla="*/ 2147483646 h 1726"/>
                <a:gd name="T50" fmla="*/ 2147483646 w 660"/>
                <a:gd name="T51" fmla="*/ 2147483646 h 1726"/>
                <a:gd name="T52" fmla="*/ 2147483646 w 660"/>
                <a:gd name="T53" fmla="*/ 2147483646 h 1726"/>
                <a:gd name="T54" fmla="*/ 2147483646 w 660"/>
                <a:gd name="T55" fmla="*/ 2147483646 h 1726"/>
                <a:gd name="T56" fmla="*/ 0 w 660"/>
                <a:gd name="T57" fmla="*/ 2147483646 h 1726"/>
                <a:gd name="T58" fmla="*/ 2147483646 w 660"/>
                <a:gd name="T59" fmla="*/ 2147483646 h 1726"/>
                <a:gd name="T60" fmla="*/ 2147483646 w 660"/>
                <a:gd name="T61" fmla="*/ 2147483646 h 1726"/>
                <a:gd name="T62" fmla="*/ 2147483646 w 660"/>
                <a:gd name="T63" fmla="*/ 2147483646 h 1726"/>
                <a:gd name="T64" fmla="*/ 2147483646 w 660"/>
                <a:gd name="T65" fmla="*/ 2147483646 h 1726"/>
                <a:gd name="T66" fmla="*/ 2147483646 w 660"/>
                <a:gd name="T67" fmla="*/ 2147483646 h 1726"/>
                <a:gd name="T68" fmla="*/ 2147483646 w 660"/>
                <a:gd name="T69" fmla="*/ 2147483646 h 1726"/>
                <a:gd name="T70" fmla="*/ 2147483646 w 660"/>
                <a:gd name="T71" fmla="*/ 2147483646 h 1726"/>
                <a:gd name="T72" fmla="*/ 2147483646 w 660"/>
                <a:gd name="T73" fmla="*/ 2147483646 h 1726"/>
                <a:gd name="T74" fmla="*/ 2147483646 w 660"/>
                <a:gd name="T75" fmla="*/ 2147483646 h 1726"/>
                <a:gd name="T76" fmla="*/ 2147483646 w 660"/>
                <a:gd name="T77" fmla="*/ 2147483646 h 172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60"/>
                <a:gd name="T118" fmla="*/ 0 h 1726"/>
                <a:gd name="T119" fmla="*/ 660 w 660"/>
                <a:gd name="T120" fmla="*/ 1726 h 172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60" h="1726">
                  <a:moveTo>
                    <a:pt x="660" y="1174"/>
                  </a:moveTo>
                  <a:lnTo>
                    <a:pt x="660" y="1137"/>
                  </a:lnTo>
                  <a:lnTo>
                    <a:pt x="488" y="946"/>
                  </a:lnTo>
                  <a:lnTo>
                    <a:pt x="495" y="911"/>
                  </a:lnTo>
                  <a:lnTo>
                    <a:pt x="483" y="890"/>
                  </a:lnTo>
                  <a:lnTo>
                    <a:pt x="518" y="718"/>
                  </a:lnTo>
                  <a:lnTo>
                    <a:pt x="517" y="613"/>
                  </a:lnTo>
                  <a:lnTo>
                    <a:pt x="522" y="546"/>
                  </a:lnTo>
                  <a:lnTo>
                    <a:pt x="548" y="532"/>
                  </a:lnTo>
                  <a:lnTo>
                    <a:pt x="523" y="339"/>
                  </a:lnTo>
                  <a:lnTo>
                    <a:pt x="429" y="258"/>
                  </a:lnTo>
                  <a:lnTo>
                    <a:pt x="449" y="230"/>
                  </a:lnTo>
                  <a:lnTo>
                    <a:pt x="455" y="206"/>
                  </a:lnTo>
                  <a:lnTo>
                    <a:pt x="468" y="203"/>
                  </a:lnTo>
                  <a:lnTo>
                    <a:pt x="475" y="172"/>
                  </a:lnTo>
                  <a:lnTo>
                    <a:pt x="527" y="179"/>
                  </a:lnTo>
                  <a:lnTo>
                    <a:pt x="490" y="127"/>
                  </a:lnTo>
                  <a:lnTo>
                    <a:pt x="497" y="79"/>
                  </a:lnTo>
                  <a:lnTo>
                    <a:pt x="454" y="25"/>
                  </a:lnTo>
                  <a:lnTo>
                    <a:pt x="368" y="0"/>
                  </a:lnTo>
                  <a:lnTo>
                    <a:pt x="312" y="19"/>
                  </a:lnTo>
                  <a:lnTo>
                    <a:pt x="289" y="93"/>
                  </a:lnTo>
                  <a:lnTo>
                    <a:pt x="271" y="96"/>
                  </a:lnTo>
                  <a:lnTo>
                    <a:pt x="260" y="130"/>
                  </a:lnTo>
                  <a:lnTo>
                    <a:pt x="260" y="158"/>
                  </a:lnTo>
                  <a:lnTo>
                    <a:pt x="268" y="176"/>
                  </a:lnTo>
                  <a:lnTo>
                    <a:pt x="131" y="171"/>
                  </a:lnTo>
                  <a:lnTo>
                    <a:pt x="101" y="178"/>
                  </a:lnTo>
                  <a:lnTo>
                    <a:pt x="89" y="198"/>
                  </a:lnTo>
                  <a:lnTo>
                    <a:pt x="0" y="240"/>
                  </a:lnTo>
                  <a:lnTo>
                    <a:pt x="0" y="413"/>
                  </a:lnTo>
                  <a:lnTo>
                    <a:pt x="10" y="410"/>
                  </a:lnTo>
                  <a:lnTo>
                    <a:pt x="37" y="400"/>
                  </a:lnTo>
                  <a:lnTo>
                    <a:pt x="31" y="439"/>
                  </a:lnTo>
                  <a:lnTo>
                    <a:pt x="31" y="507"/>
                  </a:lnTo>
                  <a:lnTo>
                    <a:pt x="37" y="570"/>
                  </a:lnTo>
                  <a:lnTo>
                    <a:pt x="24" y="614"/>
                  </a:lnTo>
                  <a:lnTo>
                    <a:pt x="3" y="560"/>
                  </a:lnTo>
                  <a:lnTo>
                    <a:pt x="0" y="544"/>
                  </a:lnTo>
                  <a:lnTo>
                    <a:pt x="0" y="1349"/>
                  </a:lnTo>
                  <a:lnTo>
                    <a:pt x="43" y="1302"/>
                  </a:lnTo>
                  <a:lnTo>
                    <a:pt x="122" y="1140"/>
                  </a:lnTo>
                  <a:lnTo>
                    <a:pt x="196" y="1036"/>
                  </a:lnTo>
                  <a:lnTo>
                    <a:pt x="250" y="1247"/>
                  </a:lnTo>
                  <a:lnTo>
                    <a:pt x="243" y="1255"/>
                  </a:lnTo>
                  <a:lnTo>
                    <a:pt x="244" y="1266"/>
                  </a:lnTo>
                  <a:lnTo>
                    <a:pt x="254" y="1283"/>
                  </a:lnTo>
                  <a:lnTo>
                    <a:pt x="243" y="1293"/>
                  </a:lnTo>
                  <a:lnTo>
                    <a:pt x="239" y="1305"/>
                  </a:lnTo>
                  <a:lnTo>
                    <a:pt x="244" y="1326"/>
                  </a:lnTo>
                  <a:lnTo>
                    <a:pt x="239" y="1358"/>
                  </a:lnTo>
                  <a:lnTo>
                    <a:pt x="234" y="1379"/>
                  </a:lnTo>
                  <a:lnTo>
                    <a:pt x="240" y="1397"/>
                  </a:lnTo>
                  <a:lnTo>
                    <a:pt x="254" y="1397"/>
                  </a:lnTo>
                  <a:lnTo>
                    <a:pt x="260" y="1413"/>
                  </a:lnTo>
                  <a:lnTo>
                    <a:pt x="273" y="1417"/>
                  </a:lnTo>
                  <a:lnTo>
                    <a:pt x="291" y="1425"/>
                  </a:lnTo>
                  <a:lnTo>
                    <a:pt x="0" y="1425"/>
                  </a:lnTo>
                  <a:lnTo>
                    <a:pt x="0" y="1541"/>
                  </a:lnTo>
                  <a:lnTo>
                    <a:pt x="299" y="1541"/>
                  </a:lnTo>
                  <a:lnTo>
                    <a:pt x="313" y="1633"/>
                  </a:lnTo>
                  <a:lnTo>
                    <a:pt x="318" y="1682"/>
                  </a:lnTo>
                  <a:lnTo>
                    <a:pt x="321" y="1726"/>
                  </a:lnTo>
                  <a:lnTo>
                    <a:pt x="459" y="1701"/>
                  </a:lnTo>
                  <a:lnTo>
                    <a:pt x="546" y="1677"/>
                  </a:lnTo>
                  <a:lnTo>
                    <a:pt x="568" y="1651"/>
                  </a:lnTo>
                  <a:lnTo>
                    <a:pt x="536" y="1622"/>
                  </a:lnTo>
                  <a:lnTo>
                    <a:pt x="433" y="1616"/>
                  </a:lnTo>
                  <a:lnTo>
                    <a:pt x="442" y="1540"/>
                  </a:lnTo>
                  <a:lnTo>
                    <a:pt x="660" y="1540"/>
                  </a:lnTo>
                  <a:lnTo>
                    <a:pt x="660" y="1429"/>
                  </a:lnTo>
                  <a:lnTo>
                    <a:pt x="460" y="1429"/>
                  </a:lnTo>
                  <a:lnTo>
                    <a:pt x="455" y="1363"/>
                  </a:lnTo>
                  <a:lnTo>
                    <a:pt x="457" y="1201"/>
                  </a:lnTo>
                  <a:lnTo>
                    <a:pt x="434" y="990"/>
                  </a:lnTo>
                  <a:lnTo>
                    <a:pt x="471" y="988"/>
                  </a:lnTo>
                  <a:lnTo>
                    <a:pt x="481" y="969"/>
                  </a:lnTo>
                  <a:lnTo>
                    <a:pt x="660" y="1174"/>
                  </a:ln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9465" name="Freeform 7">
              <a:extLst>
                <a:ext uri="{FF2B5EF4-FFF2-40B4-BE49-F238E27FC236}">
                  <a16:creationId xmlns:a16="http://schemas.microsoft.com/office/drawing/2014/main" id="{084590CF-1B0C-967B-494A-84021EFAFC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3157538"/>
              <a:ext cx="631825" cy="2263775"/>
            </a:xfrm>
            <a:custGeom>
              <a:avLst/>
              <a:gdLst>
                <a:gd name="T0" fmla="*/ 2147483646 w 398"/>
                <a:gd name="T1" fmla="*/ 2147483646 h 1426"/>
                <a:gd name="T2" fmla="*/ 2147483646 w 398"/>
                <a:gd name="T3" fmla="*/ 0 h 1426"/>
                <a:gd name="T4" fmla="*/ 2147483646 w 398"/>
                <a:gd name="T5" fmla="*/ 2147483646 h 1426"/>
                <a:gd name="T6" fmla="*/ 2147483646 w 398"/>
                <a:gd name="T7" fmla="*/ 2147483646 h 1426"/>
                <a:gd name="T8" fmla="*/ 2147483646 w 398"/>
                <a:gd name="T9" fmla="*/ 2147483646 h 1426"/>
                <a:gd name="T10" fmla="*/ 2147483646 w 398"/>
                <a:gd name="T11" fmla="*/ 2147483646 h 1426"/>
                <a:gd name="T12" fmla="*/ 2147483646 w 398"/>
                <a:gd name="T13" fmla="*/ 2147483646 h 1426"/>
                <a:gd name="T14" fmla="*/ 2147483646 w 398"/>
                <a:gd name="T15" fmla="*/ 2147483646 h 1426"/>
                <a:gd name="T16" fmla="*/ 2147483646 w 398"/>
                <a:gd name="T17" fmla="*/ 2147483646 h 1426"/>
                <a:gd name="T18" fmla="*/ 2147483646 w 398"/>
                <a:gd name="T19" fmla="*/ 2147483646 h 1426"/>
                <a:gd name="T20" fmla="*/ 2147483646 w 398"/>
                <a:gd name="T21" fmla="*/ 2147483646 h 1426"/>
                <a:gd name="T22" fmla="*/ 2147483646 w 398"/>
                <a:gd name="T23" fmla="*/ 2147483646 h 1426"/>
                <a:gd name="T24" fmla="*/ 2147483646 w 398"/>
                <a:gd name="T25" fmla="*/ 2147483646 h 1426"/>
                <a:gd name="T26" fmla="*/ 2147483646 w 398"/>
                <a:gd name="T27" fmla="*/ 2147483646 h 1426"/>
                <a:gd name="T28" fmla="*/ 2147483646 w 398"/>
                <a:gd name="T29" fmla="*/ 2147483646 h 1426"/>
                <a:gd name="T30" fmla="*/ 2147483646 w 398"/>
                <a:gd name="T31" fmla="*/ 2147483646 h 1426"/>
                <a:gd name="T32" fmla="*/ 2147483646 w 398"/>
                <a:gd name="T33" fmla="*/ 2147483646 h 1426"/>
                <a:gd name="T34" fmla="*/ 2147483646 w 398"/>
                <a:gd name="T35" fmla="*/ 2147483646 h 1426"/>
                <a:gd name="T36" fmla="*/ 2147483646 w 398"/>
                <a:gd name="T37" fmla="*/ 2147483646 h 1426"/>
                <a:gd name="T38" fmla="*/ 2147483646 w 398"/>
                <a:gd name="T39" fmla="*/ 2147483646 h 1426"/>
                <a:gd name="T40" fmla="*/ 2147483646 w 398"/>
                <a:gd name="T41" fmla="*/ 2147483646 h 1426"/>
                <a:gd name="T42" fmla="*/ 2147483646 w 398"/>
                <a:gd name="T43" fmla="*/ 2147483646 h 1426"/>
                <a:gd name="T44" fmla="*/ 2147483646 w 398"/>
                <a:gd name="T45" fmla="*/ 2147483646 h 1426"/>
                <a:gd name="T46" fmla="*/ 2147483646 w 398"/>
                <a:gd name="T47" fmla="*/ 2147483646 h 1426"/>
                <a:gd name="T48" fmla="*/ 2147483646 w 398"/>
                <a:gd name="T49" fmla="*/ 2147483646 h 1426"/>
                <a:gd name="T50" fmla="*/ 2147483646 w 398"/>
                <a:gd name="T51" fmla="*/ 2147483646 h 1426"/>
                <a:gd name="T52" fmla="*/ 2147483646 w 398"/>
                <a:gd name="T53" fmla="*/ 2147483646 h 1426"/>
                <a:gd name="T54" fmla="*/ 2147483646 w 398"/>
                <a:gd name="T55" fmla="*/ 2147483646 h 1426"/>
                <a:gd name="T56" fmla="*/ 2147483646 w 398"/>
                <a:gd name="T57" fmla="*/ 2147483646 h 1426"/>
                <a:gd name="T58" fmla="*/ 0 w 398"/>
                <a:gd name="T59" fmla="*/ 2147483646 h 1426"/>
                <a:gd name="T60" fmla="*/ 0 w 398"/>
                <a:gd name="T61" fmla="*/ 2147483646 h 1426"/>
                <a:gd name="T62" fmla="*/ 2147483646 w 398"/>
                <a:gd name="T63" fmla="*/ 2147483646 h 1426"/>
                <a:gd name="T64" fmla="*/ 2147483646 w 398"/>
                <a:gd name="T65" fmla="*/ 2147483646 h 1426"/>
                <a:gd name="T66" fmla="*/ 2147483646 w 398"/>
                <a:gd name="T67" fmla="*/ 2147483646 h 1426"/>
                <a:gd name="T68" fmla="*/ 2147483646 w 398"/>
                <a:gd name="T69" fmla="*/ 2147483646 h 1426"/>
                <a:gd name="T70" fmla="*/ 2147483646 w 398"/>
                <a:gd name="T71" fmla="*/ 2147483646 h 1426"/>
                <a:gd name="T72" fmla="*/ 2147483646 w 398"/>
                <a:gd name="T73" fmla="*/ 2147483646 h 1426"/>
                <a:gd name="T74" fmla="*/ 2147483646 w 398"/>
                <a:gd name="T75" fmla="*/ 2147483646 h 1426"/>
                <a:gd name="T76" fmla="*/ 2147483646 w 398"/>
                <a:gd name="T77" fmla="*/ 2147483646 h 1426"/>
                <a:gd name="T78" fmla="*/ 2147483646 w 398"/>
                <a:gd name="T79" fmla="*/ 2147483646 h 1426"/>
                <a:gd name="T80" fmla="*/ 2147483646 w 398"/>
                <a:gd name="T81" fmla="*/ 2147483646 h 1426"/>
                <a:gd name="T82" fmla="*/ 2147483646 w 398"/>
                <a:gd name="T83" fmla="*/ 2147483646 h 1426"/>
                <a:gd name="T84" fmla="*/ 2147483646 w 398"/>
                <a:gd name="T85" fmla="*/ 2147483646 h 1426"/>
                <a:gd name="T86" fmla="*/ 2147483646 w 398"/>
                <a:gd name="T87" fmla="*/ 2147483646 h 1426"/>
                <a:gd name="T88" fmla="*/ 2147483646 w 398"/>
                <a:gd name="T89" fmla="*/ 2147483646 h 1426"/>
                <a:gd name="T90" fmla="*/ 2147483646 w 398"/>
                <a:gd name="T91" fmla="*/ 2147483646 h 1426"/>
                <a:gd name="T92" fmla="*/ 2147483646 w 398"/>
                <a:gd name="T93" fmla="*/ 2147483646 h 1426"/>
                <a:gd name="T94" fmla="*/ 2147483646 w 398"/>
                <a:gd name="T95" fmla="*/ 2147483646 h 1426"/>
                <a:gd name="T96" fmla="*/ 2147483646 w 398"/>
                <a:gd name="T97" fmla="*/ 2147483646 h 1426"/>
                <a:gd name="T98" fmla="*/ 2147483646 w 398"/>
                <a:gd name="T99" fmla="*/ 2147483646 h 142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98"/>
                <a:gd name="T151" fmla="*/ 0 h 1426"/>
                <a:gd name="T152" fmla="*/ 398 w 398"/>
                <a:gd name="T153" fmla="*/ 1426 h 142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98" h="1426">
                  <a:moveTo>
                    <a:pt x="398" y="173"/>
                  </a:moveTo>
                  <a:lnTo>
                    <a:pt x="398" y="0"/>
                  </a:lnTo>
                  <a:lnTo>
                    <a:pt x="324" y="34"/>
                  </a:lnTo>
                  <a:lnTo>
                    <a:pt x="328" y="58"/>
                  </a:lnTo>
                  <a:lnTo>
                    <a:pt x="296" y="81"/>
                  </a:lnTo>
                  <a:lnTo>
                    <a:pt x="268" y="109"/>
                  </a:lnTo>
                  <a:lnTo>
                    <a:pt x="244" y="135"/>
                  </a:lnTo>
                  <a:lnTo>
                    <a:pt x="231" y="156"/>
                  </a:lnTo>
                  <a:lnTo>
                    <a:pt x="253" y="206"/>
                  </a:lnTo>
                  <a:lnTo>
                    <a:pt x="291" y="304"/>
                  </a:lnTo>
                  <a:lnTo>
                    <a:pt x="354" y="404"/>
                  </a:lnTo>
                  <a:lnTo>
                    <a:pt x="349" y="458"/>
                  </a:lnTo>
                  <a:lnTo>
                    <a:pt x="391" y="499"/>
                  </a:lnTo>
                  <a:lnTo>
                    <a:pt x="393" y="524"/>
                  </a:lnTo>
                  <a:lnTo>
                    <a:pt x="362" y="605"/>
                  </a:lnTo>
                  <a:lnTo>
                    <a:pt x="326" y="743"/>
                  </a:lnTo>
                  <a:lnTo>
                    <a:pt x="285" y="893"/>
                  </a:lnTo>
                  <a:lnTo>
                    <a:pt x="274" y="912"/>
                  </a:lnTo>
                  <a:lnTo>
                    <a:pt x="272" y="926"/>
                  </a:lnTo>
                  <a:lnTo>
                    <a:pt x="270" y="945"/>
                  </a:lnTo>
                  <a:lnTo>
                    <a:pt x="258" y="953"/>
                  </a:lnTo>
                  <a:lnTo>
                    <a:pt x="252" y="963"/>
                  </a:lnTo>
                  <a:lnTo>
                    <a:pt x="258" y="982"/>
                  </a:lnTo>
                  <a:lnTo>
                    <a:pt x="248" y="992"/>
                  </a:lnTo>
                  <a:lnTo>
                    <a:pt x="244" y="1005"/>
                  </a:lnTo>
                  <a:lnTo>
                    <a:pt x="242" y="1016"/>
                  </a:lnTo>
                  <a:lnTo>
                    <a:pt x="211" y="1053"/>
                  </a:lnTo>
                  <a:lnTo>
                    <a:pt x="195" y="1048"/>
                  </a:lnTo>
                  <a:lnTo>
                    <a:pt x="148" y="1180"/>
                  </a:lnTo>
                  <a:lnTo>
                    <a:pt x="0" y="1184"/>
                  </a:lnTo>
                  <a:lnTo>
                    <a:pt x="0" y="1293"/>
                  </a:lnTo>
                  <a:lnTo>
                    <a:pt x="118" y="1293"/>
                  </a:lnTo>
                  <a:lnTo>
                    <a:pt x="135" y="1367"/>
                  </a:lnTo>
                  <a:lnTo>
                    <a:pt x="178" y="1426"/>
                  </a:lnTo>
                  <a:lnTo>
                    <a:pt x="262" y="1418"/>
                  </a:lnTo>
                  <a:lnTo>
                    <a:pt x="253" y="1367"/>
                  </a:lnTo>
                  <a:lnTo>
                    <a:pt x="228" y="1303"/>
                  </a:lnTo>
                  <a:lnTo>
                    <a:pt x="398" y="1301"/>
                  </a:lnTo>
                  <a:lnTo>
                    <a:pt x="398" y="1185"/>
                  </a:lnTo>
                  <a:lnTo>
                    <a:pt x="269" y="1185"/>
                  </a:lnTo>
                  <a:lnTo>
                    <a:pt x="275" y="1147"/>
                  </a:lnTo>
                  <a:lnTo>
                    <a:pt x="330" y="1153"/>
                  </a:lnTo>
                  <a:lnTo>
                    <a:pt x="356" y="1156"/>
                  </a:lnTo>
                  <a:lnTo>
                    <a:pt x="359" y="1139"/>
                  </a:lnTo>
                  <a:lnTo>
                    <a:pt x="378" y="1131"/>
                  </a:lnTo>
                  <a:lnTo>
                    <a:pt x="398" y="1109"/>
                  </a:lnTo>
                  <a:lnTo>
                    <a:pt x="398" y="304"/>
                  </a:lnTo>
                  <a:lnTo>
                    <a:pt x="379" y="226"/>
                  </a:lnTo>
                  <a:lnTo>
                    <a:pt x="362" y="182"/>
                  </a:lnTo>
                  <a:lnTo>
                    <a:pt x="398" y="173"/>
                  </a:ln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9466" name="Freeform 8">
              <a:extLst>
                <a:ext uri="{FF2B5EF4-FFF2-40B4-BE49-F238E27FC236}">
                  <a16:creationId xmlns:a16="http://schemas.microsoft.com/office/drawing/2014/main" id="{F5F88474-30A3-E3CF-2C08-E9ED6A7A57D1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4905375"/>
              <a:ext cx="23813" cy="125413"/>
            </a:xfrm>
            <a:custGeom>
              <a:avLst/>
              <a:gdLst>
                <a:gd name="T0" fmla="*/ 0 w 15"/>
                <a:gd name="T1" fmla="*/ 0 h 79"/>
                <a:gd name="T2" fmla="*/ 0 w 15"/>
                <a:gd name="T3" fmla="*/ 2147483646 h 79"/>
                <a:gd name="T4" fmla="*/ 2147483646 w 15"/>
                <a:gd name="T5" fmla="*/ 2147483646 h 79"/>
                <a:gd name="T6" fmla="*/ 2147483646 w 15"/>
                <a:gd name="T7" fmla="*/ 2147483646 h 79"/>
                <a:gd name="T8" fmla="*/ 2147483646 w 15"/>
                <a:gd name="T9" fmla="*/ 2147483646 h 79"/>
                <a:gd name="T10" fmla="*/ 0 w 15"/>
                <a:gd name="T11" fmla="*/ 0 h 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79"/>
                <a:gd name="T20" fmla="*/ 15 w 15"/>
                <a:gd name="T21" fmla="*/ 79 h 7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79">
                  <a:moveTo>
                    <a:pt x="0" y="0"/>
                  </a:moveTo>
                  <a:lnTo>
                    <a:pt x="0" y="79"/>
                  </a:lnTo>
                  <a:lnTo>
                    <a:pt x="11" y="58"/>
                  </a:lnTo>
                  <a:lnTo>
                    <a:pt x="15" y="37"/>
                  </a:lnTo>
                  <a:lnTo>
                    <a:pt x="11" y="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9467" name="Freeform 9">
              <a:extLst>
                <a:ext uri="{FF2B5EF4-FFF2-40B4-BE49-F238E27FC236}">
                  <a16:creationId xmlns:a16="http://schemas.microsoft.com/office/drawing/2014/main" id="{95054381-7388-18D7-6B16-FA19FF312A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4057650"/>
              <a:ext cx="68263" cy="835025"/>
            </a:xfrm>
            <a:custGeom>
              <a:avLst/>
              <a:gdLst>
                <a:gd name="T0" fmla="*/ 0 w 43"/>
                <a:gd name="T1" fmla="*/ 2147483646 h 526"/>
                <a:gd name="T2" fmla="*/ 0 w 43"/>
                <a:gd name="T3" fmla="*/ 2147483646 h 526"/>
                <a:gd name="T4" fmla="*/ 2147483646 w 43"/>
                <a:gd name="T5" fmla="*/ 2147483646 h 526"/>
                <a:gd name="T6" fmla="*/ 2147483646 w 43"/>
                <a:gd name="T7" fmla="*/ 0 h 526"/>
                <a:gd name="T8" fmla="*/ 0 w 43"/>
                <a:gd name="T9" fmla="*/ 0 h 526"/>
                <a:gd name="T10" fmla="*/ 0 w 43"/>
                <a:gd name="T11" fmla="*/ 2147483646 h 526"/>
                <a:gd name="T12" fmla="*/ 2147483646 w 43"/>
                <a:gd name="T13" fmla="*/ 2147483646 h 526"/>
                <a:gd name="T14" fmla="*/ 0 w 43"/>
                <a:gd name="T15" fmla="*/ 2147483646 h 526"/>
                <a:gd name="T16" fmla="*/ 0 w 43"/>
                <a:gd name="T17" fmla="*/ 2147483646 h 526"/>
                <a:gd name="T18" fmla="*/ 2147483646 w 43"/>
                <a:gd name="T19" fmla="*/ 2147483646 h 526"/>
                <a:gd name="T20" fmla="*/ 2147483646 w 43"/>
                <a:gd name="T21" fmla="*/ 2147483646 h 526"/>
                <a:gd name="T22" fmla="*/ 0 w 43"/>
                <a:gd name="T23" fmla="*/ 2147483646 h 526"/>
                <a:gd name="T24" fmla="*/ 0 w 43"/>
                <a:gd name="T25" fmla="*/ 2147483646 h 526"/>
                <a:gd name="T26" fmla="*/ 2147483646 w 43"/>
                <a:gd name="T27" fmla="*/ 2147483646 h 526"/>
                <a:gd name="T28" fmla="*/ 0 w 43"/>
                <a:gd name="T29" fmla="*/ 2147483646 h 52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3"/>
                <a:gd name="T46" fmla="*/ 0 h 526"/>
                <a:gd name="T47" fmla="*/ 43 w 43"/>
                <a:gd name="T48" fmla="*/ 526 h 52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3" h="526">
                  <a:moveTo>
                    <a:pt x="0" y="493"/>
                  </a:moveTo>
                  <a:lnTo>
                    <a:pt x="0" y="526"/>
                  </a:lnTo>
                  <a:lnTo>
                    <a:pt x="43" y="526"/>
                  </a:lnTo>
                  <a:lnTo>
                    <a:pt x="43" y="0"/>
                  </a:lnTo>
                  <a:lnTo>
                    <a:pt x="0" y="0"/>
                  </a:lnTo>
                  <a:lnTo>
                    <a:pt x="0" y="34"/>
                  </a:lnTo>
                  <a:lnTo>
                    <a:pt x="10" y="35"/>
                  </a:lnTo>
                  <a:lnTo>
                    <a:pt x="0" y="53"/>
                  </a:lnTo>
                  <a:lnTo>
                    <a:pt x="0" y="114"/>
                  </a:lnTo>
                  <a:lnTo>
                    <a:pt x="12" y="94"/>
                  </a:lnTo>
                  <a:lnTo>
                    <a:pt x="12" y="460"/>
                  </a:lnTo>
                  <a:lnTo>
                    <a:pt x="0" y="438"/>
                  </a:lnTo>
                  <a:lnTo>
                    <a:pt x="0" y="476"/>
                  </a:lnTo>
                  <a:lnTo>
                    <a:pt x="11" y="493"/>
                  </a:lnTo>
                  <a:lnTo>
                    <a:pt x="0" y="49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9468" name="Freeform 10">
              <a:extLst>
                <a:ext uri="{FF2B5EF4-FFF2-40B4-BE49-F238E27FC236}">
                  <a16:creationId xmlns:a16="http://schemas.microsoft.com/office/drawing/2014/main" id="{069A49CE-B0DB-7F41-3274-BCE6D3A6F5C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6725" y="3613150"/>
              <a:ext cx="34925" cy="112713"/>
            </a:xfrm>
            <a:custGeom>
              <a:avLst/>
              <a:gdLst>
                <a:gd name="T0" fmla="*/ 0 w 22"/>
                <a:gd name="T1" fmla="*/ 0 h 71"/>
                <a:gd name="T2" fmla="*/ 0 w 22"/>
                <a:gd name="T3" fmla="*/ 2147483646 h 71"/>
                <a:gd name="T4" fmla="*/ 2147483646 w 22"/>
                <a:gd name="T5" fmla="*/ 2147483646 h 71"/>
                <a:gd name="T6" fmla="*/ 0 w 22"/>
                <a:gd name="T7" fmla="*/ 0 h 7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2"/>
                <a:gd name="T13" fmla="*/ 0 h 71"/>
                <a:gd name="T14" fmla="*/ 22 w 22"/>
                <a:gd name="T15" fmla="*/ 71 h 7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2" h="71">
                  <a:moveTo>
                    <a:pt x="0" y="0"/>
                  </a:moveTo>
                  <a:lnTo>
                    <a:pt x="0" y="71"/>
                  </a:lnTo>
                  <a:lnTo>
                    <a:pt x="22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9469" name="Freeform 11">
              <a:extLst>
                <a:ext uri="{FF2B5EF4-FFF2-40B4-BE49-F238E27FC236}">
                  <a16:creationId xmlns:a16="http://schemas.microsoft.com/office/drawing/2014/main" id="{5FE680B2-BE1B-5EBE-E0CF-3A6AAF1C4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3825" y="3606800"/>
              <a:ext cx="342900" cy="1603375"/>
            </a:xfrm>
            <a:custGeom>
              <a:avLst/>
              <a:gdLst>
                <a:gd name="T0" fmla="*/ 2147483646 w 216"/>
                <a:gd name="T1" fmla="*/ 2147483646 h 1010"/>
                <a:gd name="T2" fmla="*/ 2147483646 w 216"/>
                <a:gd name="T3" fmla="*/ 2147483646 h 1010"/>
                <a:gd name="T4" fmla="*/ 2147483646 w 216"/>
                <a:gd name="T5" fmla="*/ 0 h 1010"/>
                <a:gd name="T6" fmla="*/ 2147483646 w 216"/>
                <a:gd name="T7" fmla="*/ 2147483646 h 1010"/>
                <a:gd name="T8" fmla="*/ 0 w 216"/>
                <a:gd name="T9" fmla="*/ 2147483646 h 1010"/>
                <a:gd name="T10" fmla="*/ 0 w 216"/>
                <a:gd name="T11" fmla="*/ 2147483646 h 1010"/>
                <a:gd name="T12" fmla="*/ 2147483646 w 216"/>
                <a:gd name="T13" fmla="*/ 2147483646 h 1010"/>
                <a:gd name="T14" fmla="*/ 2147483646 w 216"/>
                <a:gd name="T15" fmla="*/ 2147483646 h 1010"/>
                <a:gd name="T16" fmla="*/ 2147483646 w 216"/>
                <a:gd name="T17" fmla="*/ 2147483646 h 1010"/>
                <a:gd name="T18" fmla="*/ 2147483646 w 216"/>
                <a:gd name="T19" fmla="*/ 2147483646 h 1010"/>
                <a:gd name="T20" fmla="*/ 2147483646 w 216"/>
                <a:gd name="T21" fmla="*/ 2147483646 h 1010"/>
                <a:gd name="T22" fmla="*/ 2147483646 w 216"/>
                <a:gd name="T23" fmla="*/ 2147483646 h 1010"/>
                <a:gd name="T24" fmla="*/ 2147483646 w 216"/>
                <a:gd name="T25" fmla="*/ 2147483646 h 1010"/>
                <a:gd name="T26" fmla="*/ 2147483646 w 216"/>
                <a:gd name="T27" fmla="*/ 2147483646 h 1010"/>
                <a:gd name="T28" fmla="*/ 2147483646 w 216"/>
                <a:gd name="T29" fmla="*/ 2147483646 h 1010"/>
                <a:gd name="T30" fmla="*/ 0 w 216"/>
                <a:gd name="T31" fmla="*/ 2147483646 h 1010"/>
                <a:gd name="T32" fmla="*/ 0 w 216"/>
                <a:gd name="T33" fmla="*/ 2147483646 h 1010"/>
                <a:gd name="T34" fmla="*/ 2147483646 w 216"/>
                <a:gd name="T35" fmla="*/ 2147483646 h 1010"/>
                <a:gd name="T36" fmla="*/ 2147483646 w 216"/>
                <a:gd name="T37" fmla="*/ 2147483646 h 1010"/>
                <a:gd name="T38" fmla="*/ 2147483646 w 216"/>
                <a:gd name="T39" fmla="*/ 2147483646 h 1010"/>
                <a:gd name="T40" fmla="*/ 2147483646 w 216"/>
                <a:gd name="T41" fmla="*/ 2147483646 h 1010"/>
                <a:gd name="T42" fmla="*/ 2147483646 w 216"/>
                <a:gd name="T43" fmla="*/ 2147483646 h 1010"/>
                <a:gd name="T44" fmla="*/ 2147483646 w 216"/>
                <a:gd name="T45" fmla="*/ 2147483646 h 1010"/>
                <a:gd name="T46" fmla="*/ 2147483646 w 216"/>
                <a:gd name="T47" fmla="*/ 2147483646 h 1010"/>
                <a:gd name="T48" fmla="*/ 2147483646 w 216"/>
                <a:gd name="T49" fmla="*/ 2147483646 h 1010"/>
                <a:gd name="T50" fmla="*/ 2147483646 w 216"/>
                <a:gd name="T51" fmla="*/ 2147483646 h 1010"/>
                <a:gd name="T52" fmla="*/ 2147483646 w 216"/>
                <a:gd name="T53" fmla="*/ 2147483646 h 1010"/>
                <a:gd name="T54" fmla="*/ 2147483646 w 216"/>
                <a:gd name="T55" fmla="*/ 2147483646 h 1010"/>
                <a:gd name="T56" fmla="*/ 2147483646 w 216"/>
                <a:gd name="T57" fmla="*/ 2147483646 h 1010"/>
                <a:gd name="T58" fmla="*/ 2147483646 w 216"/>
                <a:gd name="T59" fmla="*/ 2147483646 h 1010"/>
                <a:gd name="T60" fmla="*/ 2147483646 w 216"/>
                <a:gd name="T61" fmla="*/ 2147483646 h 1010"/>
                <a:gd name="T62" fmla="*/ 2147483646 w 216"/>
                <a:gd name="T63" fmla="*/ 2147483646 h 1010"/>
                <a:gd name="T64" fmla="*/ 2147483646 w 216"/>
                <a:gd name="T65" fmla="*/ 2147483646 h 1010"/>
                <a:gd name="T66" fmla="*/ 2147483646 w 216"/>
                <a:gd name="T67" fmla="*/ 2147483646 h 1010"/>
                <a:gd name="T68" fmla="*/ 2147483646 w 216"/>
                <a:gd name="T69" fmla="*/ 2147483646 h 1010"/>
                <a:gd name="T70" fmla="*/ 2147483646 w 216"/>
                <a:gd name="T71" fmla="*/ 2147483646 h 1010"/>
                <a:gd name="T72" fmla="*/ 2147483646 w 216"/>
                <a:gd name="T73" fmla="*/ 2147483646 h 1010"/>
                <a:gd name="T74" fmla="*/ 2147483646 w 216"/>
                <a:gd name="T75" fmla="*/ 2147483646 h 1010"/>
                <a:gd name="T76" fmla="*/ 2147483646 w 216"/>
                <a:gd name="T77" fmla="*/ 2147483646 h 1010"/>
                <a:gd name="T78" fmla="*/ 2147483646 w 216"/>
                <a:gd name="T79" fmla="*/ 2147483646 h 1010"/>
                <a:gd name="T80" fmla="*/ 2147483646 w 216"/>
                <a:gd name="T81" fmla="*/ 2147483646 h 1010"/>
                <a:gd name="T82" fmla="*/ 2147483646 w 216"/>
                <a:gd name="T83" fmla="*/ 2147483646 h 1010"/>
                <a:gd name="T84" fmla="*/ 2147483646 w 216"/>
                <a:gd name="T85" fmla="*/ 2147483646 h 1010"/>
                <a:gd name="T86" fmla="*/ 2147483646 w 216"/>
                <a:gd name="T87" fmla="*/ 2147483646 h 1010"/>
                <a:gd name="T88" fmla="*/ 2147483646 w 216"/>
                <a:gd name="T89" fmla="*/ 2147483646 h 1010"/>
                <a:gd name="T90" fmla="*/ 2147483646 w 216"/>
                <a:gd name="T91" fmla="*/ 2147483646 h 1010"/>
                <a:gd name="T92" fmla="*/ 2147483646 w 216"/>
                <a:gd name="T93" fmla="*/ 2147483646 h 10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216"/>
                <a:gd name="T142" fmla="*/ 0 h 1010"/>
                <a:gd name="T143" fmla="*/ 216 w 216"/>
                <a:gd name="T144" fmla="*/ 1010 h 101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216" h="1010">
                  <a:moveTo>
                    <a:pt x="216" y="75"/>
                  </a:moveTo>
                  <a:lnTo>
                    <a:pt x="216" y="4"/>
                  </a:lnTo>
                  <a:lnTo>
                    <a:pt x="207" y="0"/>
                  </a:lnTo>
                  <a:lnTo>
                    <a:pt x="136" y="226"/>
                  </a:lnTo>
                  <a:lnTo>
                    <a:pt x="0" y="226"/>
                  </a:lnTo>
                  <a:lnTo>
                    <a:pt x="0" y="808"/>
                  </a:lnTo>
                  <a:lnTo>
                    <a:pt x="123" y="808"/>
                  </a:lnTo>
                  <a:lnTo>
                    <a:pt x="116" y="821"/>
                  </a:lnTo>
                  <a:lnTo>
                    <a:pt x="108" y="831"/>
                  </a:lnTo>
                  <a:lnTo>
                    <a:pt x="102" y="839"/>
                  </a:lnTo>
                  <a:lnTo>
                    <a:pt x="99" y="848"/>
                  </a:lnTo>
                  <a:lnTo>
                    <a:pt x="99" y="858"/>
                  </a:lnTo>
                  <a:lnTo>
                    <a:pt x="101" y="869"/>
                  </a:lnTo>
                  <a:lnTo>
                    <a:pt x="108" y="882"/>
                  </a:lnTo>
                  <a:lnTo>
                    <a:pt x="122" y="900"/>
                  </a:lnTo>
                  <a:lnTo>
                    <a:pt x="0" y="901"/>
                  </a:lnTo>
                  <a:lnTo>
                    <a:pt x="0" y="1010"/>
                  </a:lnTo>
                  <a:lnTo>
                    <a:pt x="216" y="1010"/>
                  </a:lnTo>
                  <a:lnTo>
                    <a:pt x="216" y="901"/>
                  </a:lnTo>
                  <a:lnTo>
                    <a:pt x="213" y="901"/>
                  </a:lnTo>
                  <a:lnTo>
                    <a:pt x="215" y="900"/>
                  </a:lnTo>
                  <a:lnTo>
                    <a:pt x="215" y="899"/>
                  </a:lnTo>
                  <a:lnTo>
                    <a:pt x="216" y="899"/>
                  </a:lnTo>
                  <a:lnTo>
                    <a:pt x="216" y="897"/>
                  </a:lnTo>
                  <a:lnTo>
                    <a:pt x="216" y="818"/>
                  </a:lnTo>
                  <a:lnTo>
                    <a:pt x="213" y="816"/>
                  </a:lnTo>
                  <a:lnTo>
                    <a:pt x="211" y="813"/>
                  </a:lnTo>
                  <a:lnTo>
                    <a:pt x="208" y="812"/>
                  </a:lnTo>
                  <a:lnTo>
                    <a:pt x="206" y="810"/>
                  </a:lnTo>
                  <a:lnTo>
                    <a:pt x="216" y="810"/>
                  </a:lnTo>
                  <a:lnTo>
                    <a:pt x="216" y="777"/>
                  </a:lnTo>
                  <a:lnTo>
                    <a:pt x="205" y="777"/>
                  </a:lnTo>
                  <a:lnTo>
                    <a:pt x="205" y="740"/>
                  </a:lnTo>
                  <a:lnTo>
                    <a:pt x="216" y="760"/>
                  </a:lnTo>
                  <a:lnTo>
                    <a:pt x="216" y="722"/>
                  </a:lnTo>
                  <a:lnTo>
                    <a:pt x="206" y="702"/>
                  </a:lnTo>
                  <a:lnTo>
                    <a:pt x="206" y="415"/>
                  </a:lnTo>
                  <a:lnTo>
                    <a:pt x="216" y="398"/>
                  </a:lnTo>
                  <a:lnTo>
                    <a:pt x="216" y="337"/>
                  </a:lnTo>
                  <a:lnTo>
                    <a:pt x="207" y="355"/>
                  </a:lnTo>
                  <a:lnTo>
                    <a:pt x="206" y="318"/>
                  </a:lnTo>
                  <a:lnTo>
                    <a:pt x="216" y="318"/>
                  </a:lnTo>
                  <a:lnTo>
                    <a:pt x="216" y="284"/>
                  </a:lnTo>
                  <a:lnTo>
                    <a:pt x="206" y="284"/>
                  </a:lnTo>
                  <a:lnTo>
                    <a:pt x="207" y="229"/>
                  </a:lnTo>
                  <a:lnTo>
                    <a:pt x="165" y="229"/>
                  </a:lnTo>
                  <a:lnTo>
                    <a:pt x="216" y="75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9470" name="Freeform 12">
              <a:extLst>
                <a:ext uri="{FF2B5EF4-FFF2-40B4-BE49-F238E27FC236}">
                  <a16:creationId xmlns:a16="http://schemas.microsoft.com/office/drawing/2014/main" id="{F5524AE7-AF3B-C0B8-A0C2-92ACB2951FA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3000" y="3965575"/>
              <a:ext cx="250825" cy="1244600"/>
            </a:xfrm>
            <a:custGeom>
              <a:avLst/>
              <a:gdLst>
                <a:gd name="T0" fmla="*/ 2147483646 w 158"/>
                <a:gd name="T1" fmla="*/ 2147483646 h 784"/>
                <a:gd name="T2" fmla="*/ 2147483646 w 158"/>
                <a:gd name="T3" fmla="*/ 0 h 784"/>
                <a:gd name="T4" fmla="*/ 2147483646 w 158"/>
                <a:gd name="T5" fmla="*/ 0 h 784"/>
                <a:gd name="T6" fmla="*/ 2147483646 w 158"/>
                <a:gd name="T7" fmla="*/ 2147483646 h 784"/>
                <a:gd name="T8" fmla="*/ 0 w 158"/>
                <a:gd name="T9" fmla="*/ 2147483646 h 784"/>
                <a:gd name="T10" fmla="*/ 0 w 158"/>
                <a:gd name="T11" fmla="*/ 2147483646 h 784"/>
                <a:gd name="T12" fmla="*/ 2147483646 w 158"/>
                <a:gd name="T13" fmla="*/ 2147483646 h 784"/>
                <a:gd name="T14" fmla="*/ 2147483646 w 158"/>
                <a:gd name="T15" fmla="*/ 2147483646 h 784"/>
                <a:gd name="T16" fmla="*/ 0 w 158"/>
                <a:gd name="T17" fmla="*/ 2147483646 h 784"/>
                <a:gd name="T18" fmla="*/ 0 w 158"/>
                <a:gd name="T19" fmla="*/ 2147483646 h 784"/>
                <a:gd name="T20" fmla="*/ 2147483646 w 158"/>
                <a:gd name="T21" fmla="*/ 2147483646 h 784"/>
                <a:gd name="T22" fmla="*/ 2147483646 w 158"/>
                <a:gd name="T23" fmla="*/ 2147483646 h 784"/>
                <a:gd name="T24" fmla="*/ 0 w 158"/>
                <a:gd name="T25" fmla="*/ 2147483646 h 784"/>
                <a:gd name="T26" fmla="*/ 0 w 158"/>
                <a:gd name="T27" fmla="*/ 2147483646 h 784"/>
                <a:gd name="T28" fmla="*/ 2147483646 w 158"/>
                <a:gd name="T29" fmla="*/ 2147483646 h 784"/>
                <a:gd name="T30" fmla="*/ 2147483646 w 158"/>
                <a:gd name="T31" fmla="*/ 2147483646 h 784"/>
                <a:gd name="T32" fmla="*/ 0 w 158"/>
                <a:gd name="T33" fmla="*/ 2147483646 h 784"/>
                <a:gd name="T34" fmla="*/ 0 w 158"/>
                <a:gd name="T35" fmla="*/ 2147483646 h 784"/>
                <a:gd name="T36" fmla="*/ 2147483646 w 158"/>
                <a:gd name="T37" fmla="*/ 2147483646 h 784"/>
                <a:gd name="T38" fmla="*/ 2147483646 w 158"/>
                <a:gd name="T39" fmla="*/ 2147483646 h 784"/>
                <a:gd name="T40" fmla="*/ 2147483646 w 158"/>
                <a:gd name="T41" fmla="*/ 2147483646 h 784"/>
                <a:gd name="T42" fmla="*/ 2147483646 w 158"/>
                <a:gd name="T43" fmla="*/ 2147483646 h 784"/>
                <a:gd name="T44" fmla="*/ 2147483646 w 158"/>
                <a:gd name="T45" fmla="*/ 2147483646 h 784"/>
                <a:gd name="T46" fmla="*/ 2147483646 w 158"/>
                <a:gd name="T47" fmla="*/ 2147483646 h 784"/>
                <a:gd name="T48" fmla="*/ 2147483646 w 158"/>
                <a:gd name="T49" fmla="*/ 2147483646 h 784"/>
                <a:gd name="T50" fmla="*/ 2147483646 w 158"/>
                <a:gd name="T51" fmla="*/ 2147483646 h 784"/>
                <a:gd name="T52" fmla="*/ 2147483646 w 158"/>
                <a:gd name="T53" fmla="*/ 2147483646 h 784"/>
                <a:gd name="T54" fmla="*/ 2147483646 w 158"/>
                <a:gd name="T55" fmla="*/ 2147483646 h 784"/>
                <a:gd name="T56" fmla="*/ 2147483646 w 158"/>
                <a:gd name="T57" fmla="*/ 2147483646 h 784"/>
                <a:gd name="T58" fmla="*/ 2147483646 w 158"/>
                <a:gd name="T59" fmla="*/ 2147483646 h 78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58"/>
                <a:gd name="T91" fmla="*/ 0 h 784"/>
                <a:gd name="T92" fmla="*/ 158 w 158"/>
                <a:gd name="T93" fmla="*/ 784 h 784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58" h="784">
                  <a:moveTo>
                    <a:pt x="158" y="582"/>
                  </a:moveTo>
                  <a:lnTo>
                    <a:pt x="158" y="0"/>
                  </a:lnTo>
                  <a:lnTo>
                    <a:pt x="17" y="0"/>
                  </a:lnTo>
                  <a:lnTo>
                    <a:pt x="17" y="58"/>
                  </a:lnTo>
                  <a:lnTo>
                    <a:pt x="0" y="57"/>
                  </a:lnTo>
                  <a:lnTo>
                    <a:pt x="0" y="92"/>
                  </a:lnTo>
                  <a:lnTo>
                    <a:pt x="16" y="92"/>
                  </a:lnTo>
                  <a:lnTo>
                    <a:pt x="16" y="126"/>
                  </a:lnTo>
                  <a:lnTo>
                    <a:pt x="0" y="110"/>
                  </a:lnTo>
                  <a:lnTo>
                    <a:pt x="0" y="171"/>
                  </a:lnTo>
                  <a:lnTo>
                    <a:pt x="17" y="190"/>
                  </a:lnTo>
                  <a:lnTo>
                    <a:pt x="17" y="470"/>
                  </a:lnTo>
                  <a:lnTo>
                    <a:pt x="0" y="487"/>
                  </a:lnTo>
                  <a:lnTo>
                    <a:pt x="0" y="528"/>
                  </a:lnTo>
                  <a:lnTo>
                    <a:pt x="17" y="507"/>
                  </a:lnTo>
                  <a:lnTo>
                    <a:pt x="17" y="548"/>
                  </a:lnTo>
                  <a:lnTo>
                    <a:pt x="0" y="548"/>
                  </a:lnTo>
                  <a:lnTo>
                    <a:pt x="0" y="784"/>
                  </a:lnTo>
                  <a:lnTo>
                    <a:pt x="158" y="784"/>
                  </a:lnTo>
                  <a:lnTo>
                    <a:pt x="158" y="675"/>
                  </a:lnTo>
                  <a:lnTo>
                    <a:pt x="33" y="677"/>
                  </a:lnTo>
                  <a:lnTo>
                    <a:pt x="47" y="674"/>
                  </a:lnTo>
                  <a:lnTo>
                    <a:pt x="56" y="666"/>
                  </a:lnTo>
                  <a:lnTo>
                    <a:pt x="61" y="654"/>
                  </a:lnTo>
                  <a:lnTo>
                    <a:pt x="65" y="640"/>
                  </a:lnTo>
                  <a:lnTo>
                    <a:pt x="64" y="626"/>
                  </a:lnTo>
                  <a:lnTo>
                    <a:pt x="60" y="609"/>
                  </a:lnTo>
                  <a:lnTo>
                    <a:pt x="54" y="595"/>
                  </a:lnTo>
                  <a:lnTo>
                    <a:pt x="45" y="582"/>
                  </a:lnTo>
                  <a:lnTo>
                    <a:pt x="158" y="582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9471" name="Freeform 13">
              <a:extLst>
                <a:ext uri="{FF2B5EF4-FFF2-40B4-BE49-F238E27FC236}">
                  <a16:creationId xmlns:a16="http://schemas.microsoft.com/office/drawing/2014/main" id="{99FACA10-4103-CCC8-72D0-3FD2FC820BA9}"/>
                </a:ext>
              </a:extLst>
            </p:cNvPr>
            <p:cNvSpPr>
              <a:spLocks/>
            </p:cNvSpPr>
            <p:nvPr/>
          </p:nvSpPr>
          <p:spPr bwMode="auto">
            <a:xfrm>
              <a:off x="762000" y="3409950"/>
              <a:ext cx="381000" cy="1800225"/>
            </a:xfrm>
            <a:custGeom>
              <a:avLst/>
              <a:gdLst>
                <a:gd name="T0" fmla="*/ 2147483646 w 240"/>
                <a:gd name="T1" fmla="*/ 2147483646 h 1134"/>
                <a:gd name="T2" fmla="*/ 2147483646 w 240"/>
                <a:gd name="T3" fmla="*/ 2147483646 h 1134"/>
                <a:gd name="T4" fmla="*/ 2147483646 w 240"/>
                <a:gd name="T5" fmla="*/ 2147483646 h 1134"/>
                <a:gd name="T6" fmla="*/ 2147483646 w 240"/>
                <a:gd name="T7" fmla="*/ 2147483646 h 1134"/>
                <a:gd name="T8" fmla="*/ 2147483646 w 240"/>
                <a:gd name="T9" fmla="*/ 0 h 1134"/>
                <a:gd name="T10" fmla="*/ 0 w 240"/>
                <a:gd name="T11" fmla="*/ 0 h 1134"/>
                <a:gd name="T12" fmla="*/ 2147483646 w 240"/>
                <a:gd name="T13" fmla="*/ 2147483646 h 1134"/>
                <a:gd name="T14" fmla="*/ 2147483646 w 240"/>
                <a:gd name="T15" fmla="*/ 2147483646 h 1134"/>
                <a:gd name="T16" fmla="*/ 2147483646 w 240"/>
                <a:gd name="T17" fmla="*/ 2147483646 h 1134"/>
                <a:gd name="T18" fmla="*/ 2147483646 w 240"/>
                <a:gd name="T19" fmla="*/ 2147483646 h 1134"/>
                <a:gd name="T20" fmla="*/ 2147483646 w 240"/>
                <a:gd name="T21" fmla="*/ 2147483646 h 1134"/>
                <a:gd name="T22" fmla="*/ 2147483646 w 240"/>
                <a:gd name="T23" fmla="*/ 2147483646 h 1134"/>
                <a:gd name="T24" fmla="*/ 2147483646 w 240"/>
                <a:gd name="T25" fmla="*/ 2147483646 h 1134"/>
                <a:gd name="T26" fmla="*/ 2147483646 w 240"/>
                <a:gd name="T27" fmla="*/ 2147483646 h 1134"/>
                <a:gd name="T28" fmla="*/ 2147483646 w 240"/>
                <a:gd name="T29" fmla="*/ 2147483646 h 1134"/>
                <a:gd name="T30" fmla="*/ 2147483646 w 240"/>
                <a:gd name="T31" fmla="*/ 2147483646 h 1134"/>
                <a:gd name="T32" fmla="*/ 2147483646 w 240"/>
                <a:gd name="T33" fmla="*/ 2147483646 h 1134"/>
                <a:gd name="T34" fmla="*/ 2147483646 w 240"/>
                <a:gd name="T35" fmla="*/ 2147483646 h 1134"/>
                <a:gd name="T36" fmla="*/ 2147483646 w 240"/>
                <a:gd name="T37" fmla="*/ 2147483646 h 1134"/>
                <a:gd name="T38" fmla="*/ 2147483646 w 240"/>
                <a:gd name="T39" fmla="*/ 2147483646 h 1134"/>
                <a:gd name="T40" fmla="*/ 2147483646 w 240"/>
                <a:gd name="T41" fmla="*/ 2147483646 h 1134"/>
                <a:gd name="T42" fmla="*/ 2147483646 w 240"/>
                <a:gd name="T43" fmla="*/ 2147483646 h 1134"/>
                <a:gd name="T44" fmla="*/ 2147483646 w 240"/>
                <a:gd name="T45" fmla="*/ 2147483646 h 1134"/>
                <a:gd name="T46" fmla="*/ 2147483646 w 240"/>
                <a:gd name="T47" fmla="*/ 2147483646 h 1134"/>
                <a:gd name="T48" fmla="*/ 2147483646 w 240"/>
                <a:gd name="T49" fmla="*/ 2147483646 h 1134"/>
                <a:gd name="T50" fmla="*/ 2147483646 w 240"/>
                <a:gd name="T51" fmla="*/ 2147483646 h 1134"/>
                <a:gd name="T52" fmla="*/ 2147483646 w 240"/>
                <a:gd name="T53" fmla="*/ 2147483646 h 1134"/>
                <a:gd name="T54" fmla="*/ 2147483646 w 240"/>
                <a:gd name="T55" fmla="*/ 2147483646 h 1134"/>
                <a:gd name="T56" fmla="*/ 2147483646 w 240"/>
                <a:gd name="T57" fmla="*/ 2147483646 h 1134"/>
                <a:gd name="T58" fmla="*/ 2147483646 w 240"/>
                <a:gd name="T59" fmla="*/ 2147483646 h 113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240"/>
                <a:gd name="T91" fmla="*/ 0 h 1134"/>
                <a:gd name="T92" fmla="*/ 240 w 240"/>
                <a:gd name="T93" fmla="*/ 1134 h 1134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240" h="1134">
                  <a:moveTo>
                    <a:pt x="240" y="442"/>
                  </a:moveTo>
                  <a:lnTo>
                    <a:pt x="240" y="407"/>
                  </a:lnTo>
                  <a:lnTo>
                    <a:pt x="224" y="406"/>
                  </a:lnTo>
                  <a:lnTo>
                    <a:pt x="219" y="387"/>
                  </a:lnTo>
                  <a:lnTo>
                    <a:pt x="63" y="0"/>
                  </a:lnTo>
                  <a:lnTo>
                    <a:pt x="0" y="0"/>
                  </a:lnTo>
                  <a:lnTo>
                    <a:pt x="156" y="398"/>
                  </a:lnTo>
                  <a:lnTo>
                    <a:pt x="158" y="931"/>
                  </a:lnTo>
                  <a:lnTo>
                    <a:pt x="200" y="931"/>
                  </a:lnTo>
                  <a:lnTo>
                    <a:pt x="189" y="941"/>
                  </a:lnTo>
                  <a:lnTo>
                    <a:pt x="180" y="951"/>
                  </a:lnTo>
                  <a:lnTo>
                    <a:pt x="175" y="963"/>
                  </a:lnTo>
                  <a:lnTo>
                    <a:pt x="174" y="974"/>
                  </a:lnTo>
                  <a:lnTo>
                    <a:pt x="177" y="988"/>
                  </a:lnTo>
                  <a:lnTo>
                    <a:pt x="183" y="1000"/>
                  </a:lnTo>
                  <a:lnTo>
                    <a:pt x="194" y="1014"/>
                  </a:lnTo>
                  <a:lnTo>
                    <a:pt x="210" y="1026"/>
                  </a:lnTo>
                  <a:lnTo>
                    <a:pt x="82" y="1030"/>
                  </a:lnTo>
                  <a:lnTo>
                    <a:pt x="82" y="1133"/>
                  </a:lnTo>
                  <a:lnTo>
                    <a:pt x="240" y="1134"/>
                  </a:lnTo>
                  <a:lnTo>
                    <a:pt x="240" y="898"/>
                  </a:lnTo>
                  <a:lnTo>
                    <a:pt x="224" y="898"/>
                  </a:lnTo>
                  <a:lnTo>
                    <a:pt x="240" y="878"/>
                  </a:lnTo>
                  <a:lnTo>
                    <a:pt x="240" y="837"/>
                  </a:lnTo>
                  <a:lnTo>
                    <a:pt x="224" y="856"/>
                  </a:lnTo>
                  <a:lnTo>
                    <a:pt x="224" y="501"/>
                  </a:lnTo>
                  <a:lnTo>
                    <a:pt x="240" y="521"/>
                  </a:lnTo>
                  <a:lnTo>
                    <a:pt x="240" y="460"/>
                  </a:lnTo>
                  <a:lnTo>
                    <a:pt x="225" y="443"/>
                  </a:lnTo>
                  <a:lnTo>
                    <a:pt x="240" y="44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9472" name="Freeform 14">
              <a:extLst>
                <a:ext uri="{FF2B5EF4-FFF2-40B4-BE49-F238E27FC236}">
                  <a16:creationId xmlns:a16="http://schemas.microsoft.com/office/drawing/2014/main" id="{C2338401-0B47-B1DC-6D45-127B0C2CD94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3175" y="3049588"/>
              <a:ext cx="171450" cy="690562"/>
            </a:xfrm>
            <a:custGeom>
              <a:avLst/>
              <a:gdLst>
                <a:gd name="T0" fmla="*/ 2147483646 w 108"/>
                <a:gd name="T1" fmla="*/ 0 h 435"/>
                <a:gd name="T2" fmla="*/ 2147483646 w 108"/>
                <a:gd name="T3" fmla="*/ 2147483646 h 435"/>
                <a:gd name="T4" fmla="*/ 2147483646 w 108"/>
                <a:gd name="T5" fmla="*/ 2147483646 h 435"/>
                <a:gd name="T6" fmla="*/ 2147483646 w 108"/>
                <a:gd name="T7" fmla="*/ 2147483646 h 435"/>
                <a:gd name="T8" fmla="*/ 0 w 108"/>
                <a:gd name="T9" fmla="*/ 2147483646 h 435"/>
                <a:gd name="T10" fmla="*/ 2147483646 w 108"/>
                <a:gd name="T11" fmla="*/ 2147483646 h 435"/>
                <a:gd name="T12" fmla="*/ 2147483646 w 108"/>
                <a:gd name="T13" fmla="*/ 2147483646 h 435"/>
                <a:gd name="T14" fmla="*/ 2147483646 w 108"/>
                <a:gd name="T15" fmla="*/ 2147483646 h 435"/>
                <a:gd name="T16" fmla="*/ 2147483646 w 108"/>
                <a:gd name="T17" fmla="*/ 2147483646 h 435"/>
                <a:gd name="T18" fmla="*/ 2147483646 w 108"/>
                <a:gd name="T19" fmla="*/ 0 h 435"/>
                <a:gd name="T20" fmla="*/ 2147483646 w 108"/>
                <a:gd name="T21" fmla="*/ 0 h 43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08"/>
                <a:gd name="T34" fmla="*/ 0 h 435"/>
                <a:gd name="T35" fmla="*/ 108 w 108"/>
                <a:gd name="T36" fmla="*/ 435 h 43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08" h="435">
                  <a:moveTo>
                    <a:pt x="55" y="0"/>
                  </a:moveTo>
                  <a:lnTo>
                    <a:pt x="63" y="138"/>
                  </a:lnTo>
                  <a:lnTo>
                    <a:pt x="49" y="233"/>
                  </a:lnTo>
                  <a:lnTo>
                    <a:pt x="23" y="353"/>
                  </a:lnTo>
                  <a:lnTo>
                    <a:pt x="0" y="415"/>
                  </a:lnTo>
                  <a:lnTo>
                    <a:pt x="35" y="435"/>
                  </a:lnTo>
                  <a:lnTo>
                    <a:pt x="75" y="340"/>
                  </a:lnTo>
                  <a:lnTo>
                    <a:pt x="102" y="221"/>
                  </a:lnTo>
                  <a:lnTo>
                    <a:pt x="108" y="99"/>
                  </a:lnTo>
                  <a:lnTo>
                    <a:pt x="108" y="0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FFE5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9473" name="Freeform 15">
              <a:extLst>
                <a:ext uri="{FF2B5EF4-FFF2-40B4-BE49-F238E27FC236}">
                  <a16:creationId xmlns:a16="http://schemas.microsoft.com/office/drawing/2014/main" id="{8524C02A-2DB5-63A2-FB82-D8706E739D4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2588" y="3222625"/>
              <a:ext cx="230187" cy="582613"/>
            </a:xfrm>
            <a:custGeom>
              <a:avLst/>
              <a:gdLst>
                <a:gd name="T0" fmla="*/ 2147483646 w 145"/>
                <a:gd name="T1" fmla="*/ 0 h 367"/>
                <a:gd name="T2" fmla="*/ 2147483646 w 145"/>
                <a:gd name="T3" fmla="*/ 2147483646 h 367"/>
                <a:gd name="T4" fmla="*/ 2147483646 w 145"/>
                <a:gd name="T5" fmla="*/ 2147483646 h 367"/>
                <a:gd name="T6" fmla="*/ 2147483646 w 145"/>
                <a:gd name="T7" fmla="*/ 2147483646 h 367"/>
                <a:gd name="T8" fmla="*/ 0 w 145"/>
                <a:gd name="T9" fmla="*/ 2147483646 h 367"/>
                <a:gd name="T10" fmla="*/ 2147483646 w 145"/>
                <a:gd name="T11" fmla="*/ 2147483646 h 367"/>
                <a:gd name="T12" fmla="*/ 2147483646 w 145"/>
                <a:gd name="T13" fmla="*/ 2147483646 h 367"/>
                <a:gd name="T14" fmla="*/ 2147483646 w 145"/>
                <a:gd name="T15" fmla="*/ 2147483646 h 367"/>
                <a:gd name="T16" fmla="*/ 2147483646 w 145"/>
                <a:gd name="T17" fmla="*/ 2147483646 h 367"/>
                <a:gd name="T18" fmla="*/ 2147483646 w 145"/>
                <a:gd name="T19" fmla="*/ 2147483646 h 367"/>
                <a:gd name="T20" fmla="*/ 2147483646 w 145"/>
                <a:gd name="T21" fmla="*/ 0 h 3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5"/>
                <a:gd name="T34" fmla="*/ 0 h 367"/>
                <a:gd name="T35" fmla="*/ 145 w 145"/>
                <a:gd name="T36" fmla="*/ 367 h 36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5" h="367">
                  <a:moveTo>
                    <a:pt x="115" y="0"/>
                  </a:moveTo>
                  <a:lnTo>
                    <a:pt x="82" y="142"/>
                  </a:lnTo>
                  <a:lnTo>
                    <a:pt x="62" y="231"/>
                  </a:lnTo>
                  <a:lnTo>
                    <a:pt x="10" y="330"/>
                  </a:lnTo>
                  <a:lnTo>
                    <a:pt x="0" y="349"/>
                  </a:lnTo>
                  <a:lnTo>
                    <a:pt x="26" y="367"/>
                  </a:lnTo>
                  <a:lnTo>
                    <a:pt x="85" y="270"/>
                  </a:lnTo>
                  <a:lnTo>
                    <a:pt x="121" y="171"/>
                  </a:lnTo>
                  <a:lnTo>
                    <a:pt x="136" y="112"/>
                  </a:lnTo>
                  <a:lnTo>
                    <a:pt x="145" y="32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rgbClr val="FFE5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aphicFrame>
        <p:nvGraphicFramePr>
          <p:cNvPr id="20" name="19 Diagrama">
            <a:extLst>
              <a:ext uri="{FF2B5EF4-FFF2-40B4-BE49-F238E27FC236}">
                <a16:creationId xmlns:a16="http://schemas.microsoft.com/office/drawing/2014/main" id="{DEC9F24C-09B0-6544-903B-02C796E15557}"/>
              </a:ext>
            </a:extLst>
          </p:cNvPr>
          <p:cNvGraphicFramePr/>
          <p:nvPr/>
        </p:nvGraphicFramePr>
        <p:xfrm>
          <a:off x="4079776" y="4149081"/>
          <a:ext cx="4320480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9" name="18 Rectángulo">
            <a:extLst>
              <a:ext uri="{FF2B5EF4-FFF2-40B4-BE49-F238E27FC236}">
                <a16:creationId xmlns:a16="http://schemas.microsoft.com/office/drawing/2014/main" id="{BAACBF2B-738D-014A-96B4-5D1068F2C9EA}"/>
              </a:ext>
            </a:extLst>
          </p:cNvPr>
          <p:cNvSpPr/>
          <p:nvPr/>
        </p:nvSpPr>
        <p:spPr>
          <a:xfrm>
            <a:off x="1524000" y="5013325"/>
            <a:ext cx="9144000" cy="18161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s-ES_tradnl" sz="2800" dirty="0">
                <a:latin typeface="Arial" pitchFamily="34" charset="0"/>
                <a:cs typeface="Arial" pitchFamily="34" charset="0"/>
              </a:rPr>
              <a:t>Antes de iniciar el proceso de higienización se deberá recolectar todo el material o equipo que obstruya o impida el paso libre del agua de enjuague o de los detergentes y desinfectantes.</a:t>
            </a:r>
          </a:p>
        </p:txBody>
      </p:sp>
    </p:spTree>
    <p:extLst>
      <p:ext uri="{BB962C8B-B14F-4D97-AF65-F5344CB8AC3E}">
        <p14:creationId xmlns:p14="http://schemas.microsoft.com/office/powerpoint/2010/main" val="33159352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0682"/>
            <a:ext cx="12192000" cy="6832837"/>
          </a:xfrm>
          <a:custGeom>
            <a:avLst/>
            <a:gdLst/>
            <a:ahLst/>
            <a:cxnLst/>
            <a:rect l="l" t="t" r="r" b="b"/>
            <a:pathLst>
              <a:path w="12230100" h="6854190">
                <a:moveTo>
                  <a:pt x="12230100" y="0"/>
                </a:moveTo>
                <a:lnTo>
                  <a:pt x="0" y="0"/>
                </a:lnTo>
                <a:lnTo>
                  <a:pt x="0" y="6853843"/>
                </a:lnTo>
                <a:lnTo>
                  <a:pt x="12230100" y="6853843"/>
                </a:lnTo>
                <a:lnTo>
                  <a:pt x="12230100" y="0"/>
                </a:lnTo>
                <a:close/>
              </a:path>
            </a:pathLst>
          </a:custGeom>
          <a:solidFill>
            <a:srgbClr val="E8EAF0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grpSp>
        <p:nvGrpSpPr>
          <p:cNvPr id="3" name="object 3"/>
          <p:cNvGrpSpPr/>
          <p:nvPr/>
        </p:nvGrpSpPr>
        <p:grpSpPr>
          <a:xfrm>
            <a:off x="1075949" y="342102"/>
            <a:ext cx="9971360" cy="6385291"/>
            <a:chOff x="1079312" y="332455"/>
            <a:chExt cx="10002520" cy="6405245"/>
          </a:xfrm>
        </p:grpSpPr>
        <p:sp>
          <p:nvSpPr>
            <p:cNvPr id="4" name="object 4"/>
            <p:cNvSpPr/>
            <p:nvPr/>
          </p:nvSpPr>
          <p:spPr>
            <a:xfrm>
              <a:off x="1223290" y="2817691"/>
              <a:ext cx="9786620" cy="1279525"/>
            </a:xfrm>
            <a:custGeom>
              <a:avLst/>
              <a:gdLst/>
              <a:ahLst/>
              <a:cxnLst/>
              <a:rect l="l" t="t" r="r" b="b"/>
              <a:pathLst>
                <a:path w="9786620" h="1279525">
                  <a:moveTo>
                    <a:pt x="0" y="0"/>
                  </a:moveTo>
                  <a:lnTo>
                    <a:pt x="9786318" y="0"/>
                  </a:lnTo>
                  <a:lnTo>
                    <a:pt x="9786318" y="1279384"/>
                  </a:lnTo>
                  <a:lnTo>
                    <a:pt x="0" y="1279384"/>
                  </a:lnTo>
                  <a:lnTo>
                    <a:pt x="0" y="0"/>
                  </a:lnTo>
                  <a:close/>
                </a:path>
              </a:pathLst>
            </a:custGeom>
            <a:ln w="6346">
              <a:solidFill>
                <a:srgbClr val="8590B2"/>
              </a:solidFill>
            </a:ln>
          </p:spPr>
          <p:txBody>
            <a:bodyPr wrap="square" lIns="0" tIns="0" rIns="0" bIns="0" rtlCol="0"/>
            <a:lstStyle/>
            <a:p>
              <a:endParaRPr sz="1794"/>
            </a:p>
          </p:txBody>
        </p:sp>
        <p:sp>
          <p:nvSpPr>
            <p:cNvPr id="5" name="object 5"/>
            <p:cNvSpPr/>
            <p:nvPr/>
          </p:nvSpPr>
          <p:spPr>
            <a:xfrm>
              <a:off x="1223289" y="2817691"/>
              <a:ext cx="306070" cy="1279525"/>
            </a:xfrm>
            <a:custGeom>
              <a:avLst/>
              <a:gdLst/>
              <a:ahLst/>
              <a:cxnLst/>
              <a:rect l="l" t="t" r="r" b="b"/>
              <a:pathLst>
                <a:path w="306069" h="1279525">
                  <a:moveTo>
                    <a:pt x="305822" y="0"/>
                  </a:moveTo>
                  <a:lnTo>
                    <a:pt x="0" y="0"/>
                  </a:lnTo>
                  <a:lnTo>
                    <a:pt x="0" y="1279384"/>
                  </a:lnTo>
                  <a:lnTo>
                    <a:pt x="305822" y="1279384"/>
                  </a:lnTo>
                  <a:lnTo>
                    <a:pt x="305822" y="0"/>
                  </a:lnTo>
                  <a:close/>
                </a:path>
              </a:pathLst>
            </a:custGeom>
            <a:solidFill>
              <a:srgbClr val="8590B2"/>
            </a:solidFill>
          </p:spPr>
          <p:txBody>
            <a:bodyPr wrap="square" lIns="0" tIns="0" rIns="0" bIns="0" rtlCol="0"/>
            <a:lstStyle/>
            <a:p>
              <a:endParaRPr sz="1794"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9312" y="332455"/>
              <a:ext cx="10002313" cy="527652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85716" y="5364423"/>
              <a:ext cx="4461464" cy="137285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83" name="Rectangle 3">
            <a:extLst>
              <a:ext uri="{FF2B5EF4-FFF2-40B4-BE49-F238E27FC236}">
                <a16:creationId xmlns:a16="http://schemas.microsoft.com/office/drawing/2014/main" id="{6472FB14-35F4-6F4A-9B6B-2C61CD2D4A4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71814" y="0"/>
            <a:ext cx="5051425" cy="114300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es-ES" sz="4000" dirty="0">
                <a:solidFill>
                  <a:schemeClr val="accent2"/>
                </a:solidFill>
              </a:rPr>
              <a:t>Detergentes</a:t>
            </a:r>
            <a:br>
              <a:rPr lang="es-ES" sz="4000" dirty="0">
                <a:solidFill>
                  <a:schemeClr val="accent1">
                    <a:tint val="88000"/>
                    <a:satMod val="150000"/>
                  </a:schemeClr>
                </a:solidFill>
              </a:rPr>
            </a:br>
            <a:endParaRPr lang="es-ES" sz="4000" dirty="0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grpSp>
        <p:nvGrpSpPr>
          <p:cNvPr id="30722" name="4 Grupo">
            <a:extLst>
              <a:ext uri="{FF2B5EF4-FFF2-40B4-BE49-F238E27FC236}">
                <a16:creationId xmlns:a16="http://schemas.microsoft.com/office/drawing/2014/main" id="{795ACCB9-32EB-5DDA-11C5-B23C54B2096A}"/>
              </a:ext>
            </a:extLst>
          </p:cNvPr>
          <p:cNvGrpSpPr>
            <a:grpSpLocks/>
          </p:cNvGrpSpPr>
          <p:nvPr/>
        </p:nvGrpSpPr>
        <p:grpSpPr bwMode="auto">
          <a:xfrm>
            <a:off x="1919289" y="1300163"/>
            <a:ext cx="8066087" cy="4792662"/>
            <a:chOff x="396561" y="2274522"/>
            <a:chExt cx="8064119" cy="1833573"/>
          </a:xfrm>
        </p:grpSpPr>
        <p:sp>
          <p:nvSpPr>
            <p:cNvPr id="8" name="7 Forma libre">
              <a:extLst>
                <a:ext uri="{FF2B5EF4-FFF2-40B4-BE49-F238E27FC236}">
                  <a16:creationId xmlns:a16="http://schemas.microsoft.com/office/drawing/2014/main" id="{A4F84690-0888-AF44-B7D8-52E2C44EA0AC}"/>
                </a:ext>
              </a:extLst>
            </p:cNvPr>
            <p:cNvSpPr/>
            <p:nvPr/>
          </p:nvSpPr>
          <p:spPr>
            <a:xfrm>
              <a:off x="467981" y="2274522"/>
              <a:ext cx="7992699" cy="180381"/>
            </a:xfrm>
            <a:custGeom>
              <a:avLst/>
              <a:gdLst>
                <a:gd name="connsiteX0" fmla="*/ 0 w 7992119"/>
                <a:gd name="connsiteY0" fmla="*/ 23006 h 138034"/>
                <a:gd name="connsiteX1" fmla="*/ 6738 w 7992119"/>
                <a:gd name="connsiteY1" fmla="*/ 6738 h 138034"/>
                <a:gd name="connsiteX2" fmla="*/ 23006 w 7992119"/>
                <a:gd name="connsiteY2" fmla="*/ 0 h 138034"/>
                <a:gd name="connsiteX3" fmla="*/ 7969113 w 7992119"/>
                <a:gd name="connsiteY3" fmla="*/ 0 h 138034"/>
                <a:gd name="connsiteX4" fmla="*/ 7985381 w 7992119"/>
                <a:gd name="connsiteY4" fmla="*/ 6738 h 138034"/>
                <a:gd name="connsiteX5" fmla="*/ 7992119 w 7992119"/>
                <a:gd name="connsiteY5" fmla="*/ 23006 h 138034"/>
                <a:gd name="connsiteX6" fmla="*/ 7992119 w 7992119"/>
                <a:gd name="connsiteY6" fmla="*/ 115028 h 138034"/>
                <a:gd name="connsiteX7" fmla="*/ 7985381 w 7992119"/>
                <a:gd name="connsiteY7" fmla="*/ 131296 h 138034"/>
                <a:gd name="connsiteX8" fmla="*/ 7969113 w 7992119"/>
                <a:gd name="connsiteY8" fmla="*/ 138034 h 138034"/>
                <a:gd name="connsiteX9" fmla="*/ 23006 w 7992119"/>
                <a:gd name="connsiteY9" fmla="*/ 138034 h 138034"/>
                <a:gd name="connsiteX10" fmla="*/ 6738 w 7992119"/>
                <a:gd name="connsiteY10" fmla="*/ 131296 h 138034"/>
                <a:gd name="connsiteX11" fmla="*/ 0 w 7992119"/>
                <a:gd name="connsiteY11" fmla="*/ 115028 h 138034"/>
                <a:gd name="connsiteX12" fmla="*/ 0 w 7992119"/>
                <a:gd name="connsiteY12" fmla="*/ 23006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992119" h="138034">
                  <a:moveTo>
                    <a:pt x="0" y="23006"/>
                  </a:moveTo>
                  <a:cubicBezTo>
                    <a:pt x="0" y="16904"/>
                    <a:pt x="2424" y="11053"/>
                    <a:pt x="6738" y="6738"/>
                  </a:cubicBezTo>
                  <a:cubicBezTo>
                    <a:pt x="11052" y="2424"/>
                    <a:pt x="16904" y="0"/>
                    <a:pt x="23006" y="0"/>
                  </a:cubicBezTo>
                  <a:lnTo>
                    <a:pt x="7969113" y="0"/>
                  </a:lnTo>
                  <a:cubicBezTo>
                    <a:pt x="7975215" y="0"/>
                    <a:pt x="7981066" y="2424"/>
                    <a:pt x="7985381" y="6738"/>
                  </a:cubicBezTo>
                  <a:cubicBezTo>
                    <a:pt x="7989695" y="11052"/>
                    <a:pt x="7992119" y="16904"/>
                    <a:pt x="7992119" y="23006"/>
                  </a:cubicBezTo>
                  <a:lnTo>
                    <a:pt x="7992119" y="115028"/>
                  </a:lnTo>
                  <a:cubicBezTo>
                    <a:pt x="7992119" y="121130"/>
                    <a:pt x="7989695" y="126981"/>
                    <a:pt x="7985381" y="131296"/>
                  </a:cubicBezTo>
                  <a:cubicBezTo>
                    <a:pt x="7981067" y="135610"/>
                    <a:pt x="7975215" y="138034"/>
                    <a:pt x="7969113" y="138034"/>
                  </a:cubicBezTo>
                  <a:lnTo>
                    <a:pt x="23006" y="138034"/>
                  </a:lnTo>
                  <a:cubicBezTo>
                    <a:pt x="16904" y="138034"/>
                    <a:pt x="11053" y="135610"/>
                    <a:pt x="6738" y="131296"/>
                  </a:cubicBezTo>
                  <a:cubicBezTo>
                    <a:pt x="2424" y="126982"/>
                    <a:pt x="0" y="121130"/>
                    <a:pt x="0" y="115028"/>
                  </a:cubicBezTo>
                  <a:lnTo>
                    <a:pt x="0" y="23006"/>
                  </a:lnTo>
                  <a:close/>
                </a:path>
              </a:pathLst>
            </a:cu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82938" tIns="82938" rIns="82938" bIns="82938" spcCol="1270" anchor="ctr"/>
            <a:lstStyle/>
            <a:p>
              <a:pPr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ES" sz="2400" dirty="0">
                  <a:latin typeface="Arial" pitchFamily="34" charset="0"/>
                  <a:cs typeface="Arial" pitchFamily="34" charset="0"/>
                </a:rPr>
                <a:t>Fácilmente soluble en agua a la temperatura necesaria. </a:t>
              </a:r>
              <a:endParaRPr lang="es-CL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" name="8 Forma libre">
              <a:extLst>
                <a:ext uri="{FF2B5EF4-FFF2-40B4-BE49-F238E27FC236}">
                  <a16:creationId xmlns:a16="http://schemas.microsoft.com/office/drawing/2014/main" id="{CA399B31-8B38-1F45-A3E1-875E32FF259F}"/>
                </a:ext>
              </a:extLst>
            </p:cNvPr>
            <p:cNvSpPr/>
            <p:nvPr/>
          </p:nvSpPr>
          <p:spPr>
            <a:xfrm>
              <a:off x="467981" y="2507135"/>
              <a:ext cx="7992699" cy="179774"/>
            </a:xfrm>
            <a:custGeom>
              <a:avLst/>
              <a:gdLst>
                <a:gd name="connsiteX0" fmla="*/ 0 w 7992119"/>
                <a:gd name="connsiteY0" fmla="*/ 23006 h 138034"/>
                <a:gd name="connsiteX1" fmla="*/ 6738 w 7992119"/>
                <a:gd name="connsiteY1" fmla="*/ 6738 h 138034"/>
                <a:gd name="connsiteX2" fmla="*/ 23006 w 7992119"/>
                <a:gd name="connsiteY2" fmla="*/ 0 h 138034"/>
                <a:gd name="connsiteX3" fmla="*/ 7969113 w 7992119"/>
                <a:gd name="connsiteY3" fmla="*/ 0 h 138034"/>
                <a:gd name="connsiteX4" fmla="*/ 7985381 w 7992119"/>
                <a:gd name="connsiteY4" fmla="*/ 6738 h 138034"/>
                <a:gd name="connsiteX5" fmla="*/ 7992119 w 7992119"/>
                <a:gd name="connsiteY5" fmla="*/ 23006 h 138034"/>
                <a:gd name="connsiteX6" fmla="*/ 7992119 w 7992119"/>
                <a:gd name="connsiteY6" fmla="*/ 115028 h 138034"/>
                <a:gd name="connsiteX7" fmla="*/ 7985381 w 7992119"/>
                <a:gd name="connsiteY7" fmla="*/ 131296 h 138034"/>
                <a:gd name="connsiteX8" fmla="*/ 7969113 w 7992119"/>
                <a:gd name="connsiteY8" fmla="*/ 138034 h 138034"/>
                <a:gd name="connsiteX9" fmla="*/ 23006 w 7992119"/>
                <a:gd name="connsiteY9" fmla="*/ 138034 h 138034"/>
                <a:gd name="connsiteX10" fmla="*/ 6738 w 7992119"/>
                <a:gd name="connsiteY10" fmla="*/ 131296 h 138034"/>
                <a:gd name="connsiteX11" fmla="*/ 0 w 7992119"/>
                <a:gd name="connsiteY11" fmla="*/ 115028 h 138034"/>
                <a:gd name="connsiteX12" fmla="*/ 0 w 7992119"/>
                <a:gd name="connsiteY12" fmla="*/ 23006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992119" h="138034">
                  <a:moveTo>
                    <a:pt x="0" y="23006"/>
                  </a:moveTo>
                  <a:cubicBezTo>
                    <a:pt x="0" y="16904"/>
                    <a:pt x="2424" y="11053"/>
                    <a:pt x="6738" y="6738"/>
                  </a:cubicBezTo>
                  <a:cubicBezTo>
                    <a:pt x="11052" y="2424"/>
                    <a:pt x="16904" y="0"/>
                    <a:pt x="23006" y="0"/>
                  </a:cubicBezTo>
                  <a:lnTo>
                    <a:pt x="7969113" y="0"/>
                  </a:lnTo>
                  <a:cubicBezTo>
                    <a:pt x="7975215" y="0"/>
                    <a:pt x="7981066" y="2424"/>
                    <a:pt x="7985381" y="6738"/>
                  </a:cubicBezTo>
                  <a:cubicBezTo>
                    <a:pt x="7989695" y="11052"/>
                    <a:pt x="7992119" y="16904"/>
                    <a:pt x="7992119" y="23006"/>
                  </a:cubicBezTo>
                  <a:lnTo>
                    <a:pt x="7992119" y="115028"/>
                  </a:lnTo>
                  <a:cubicBezTo>
                    <a:pt x="7992119" y="121130"/>
                    <a:pt x="7989695" y="126981"/>
                    <a:pt x="7985381" y="131296"/>
                  </a:cubicBezTo>
                  <a:cubicBezTo>
                    <a:pt x="7981067" y="135610"/>
                    <a:pt x="7975215" y="138034"/>
                    <a:pt x="7969113" y="138034"/>
                  </a:cubicBezTo>
                  <a:lnTo>
                    <a:pt x="23006" y="138034"/>
                  </a:lnTo>
                  <a:cubicBezTo>
                    <a:pt x="16904" y="138034"/>
                    <a:pt x="11053" y="135610"/>
                    <a:pt x="6738" y="131296"/>
                  </a:cubicBezTo>
                  <a:cubicBezTo>
                    <a:pt x="2424" y="126982"/>
                    <a:pt x="0" y="121130"/>
                    <a:pt x="0" y="115028"/>
                  </a:cubicBezTo>
                  <a:lnTo>
                    <a:pt x="0" y="23006"/>
                  </a:lnTo>
                  <a:close/>
                </a:path>
              </a:pathLst>
            </a:cu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lIns="82938" tIns="82938" rIns="82938" bIns="82938" spcCol="1270" anchor="ctr"/>
            <a:lstStyle/>
            <a:p>
              <a:pPr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CL" sz="2400" dirty="0">
                  <a:latin typeface="Arial" pitchFamily="34" charset="0"/>
                  <a:cs typeface="Arial" pitchFamily="34" charset="0"/>
                </a:rPr>
                <a:t>No corrosivo. </a:t>
              </a:r>
            </a:p>
          </p:txBody>
        </p:sp>
        <p:sp>
          <p:nvSpPr>
            <p:cNvPr id="10" name="9 Forma libre">
              <a:extLst>
                <a:ext uri="{FF2B5EF4-FFF2-40B4-BE49-F238E27FC236}">
                  <a16:creationId xmlns:a16="http://schemas.microsoft.com/office/drawing/2014/main" id="{1123D7D1-DB88-A54F-A008-36D273FA14A4}"/>
                </a:ext>
              </a:extLst>
            </p:cNvPr>
            <p:cNvSpPr/>
            <p:nvPr/>
          </p:nvSpPr>
          <p:spPr>
            <a:xfrm>
              <a:off x="467981" y="2711203"/>
              <a:ext cx="7992699" cy="170664"/>
            </a:xfrm>
            <a:custGeom>
              <a:avLst/>
              <a:gdLst>
                <a:gd name="connsiteX0" fmla="*/ 0 w 7992119"/>
                <a:gd name="connsiteY0" fmla="*/ 23006 h 138034"/>
                <a:gd name="connsiteX1" fmla="*/ 6738 w 7992119"/>
                <a:gd name="connsiteY1" fmla="*/ 6738 h 138034"/>
                <a:gd name="connsiteX2" fmla="*/ 23006 w 7992119"/>
                <a:gd name="connsiteY2" fmla="*/ 0 h 138034"/>
                <a:gd name="connsiteX3" fmla="*/ 7969113 w 7992119"/>
                <a:gd name="connsiteY3" fmla="*/ 0 h 138034"/>
                <a:gd name="connsiteX4" fmla="*/ 7985381 w 7992119"/>
                <a:gd name="connsiteY4" fmla="*/ 6738 h 138034"/>
                <a:gd name="connsiteX5" fmla="*/ 7992119 w 7992119"/>
                <a:gd name="connsiteY5" fmla="*/ 23006 h 138034"/>
                <a:gd name="connsiteX6" fmla="*/ 7992119 w 7992119"/>
                <a:gd name="connsiteY6" fmla="*/ 115028 h 138034"/>
                <a:gd name="connsiteX7" fmla="*/ 7985381 w 7992119"/>
                <a:gd name="connsiteY7" fmla="*/ 131296 h 138034"/>
                <a:gd name="connsiteX8" fmla="*/ 7969113 w 7992119"/>
                <a:gd name="connsiteY8" fmla="*/ 138034 h 138034"/>
                <a:gd name="connsiteX9" fmla="*/ 23006 w 7992119"/>
                <a:gd name="connsiteY9" fmla="*/ 138034 h 138034"/>
                <a:gd name="connsiteX10" fmla="*/ 6738 w 7992119"/>
                <a:gd name="connsiteY10" fmla="*/ 131296 h 138034"/>
                <a:gd name="connsiteX11" fmla="*/ 0 w 7992119"/>
                <a:gd name="connsiteY11" fmla="*/ 115028 h 138034"/>
                <a:gd name="connsiteX12" fmla="*/ 0 w 7992119"/>
                <a:gd name="connsiteY12" fmla="*/ 23006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992119" h="138034">
                  <a:moveTo>
                    <a:pt x="0" y="23006"/>
                  </a:moveTo>
                  <a:cubicBezTo>
                    <a:pt x="0" y="16904"/>
                    <a:pt x="2424" y="11053"/>
                    <a:pt x="6738" y="6738"/>
                  </a:cubicBezTo>
                  <a:cubicBezTo>
                    <a:pt x="11052" y="2424"/>
                    <a:pt x="16904" y="0"/>
                    <a:pt x="23006" y="0"/>
                  </a:cubicBezTo>
                  <a:lnTo>
                    <a:pt x="7969113" y="0"/>
                  </a:lnTo>
                  <a:cubicBezTo>
                    <a:pt x="7975215" y="0"/>
                    <a:pt x="7981066" y="2424"/>
                    <a:pt x="7985381" y="6738"/>
                  </a:cubicBezTo>
                  <a:cubicBezTo>
                    <a:pt x="7989695" y="11052"/>
                    <a:pt x="7992119" y="16904"/>
                    <a:pt x="7992119" y="23006"/>
                  </a:cubicBezTo>
                  <a:lnTo>
                    <a:pt x="7992119" y="115028"/>
                  </a:lnTo>
                  <a:cubicBezTo>
                    <a:pt x="7992119" y="121130"/>
                    <a:pt x="7989695" y="126981"/>
                    <a:pt x="7985381" y="131296"/>
                  </a:cubicBezTo>
                  <a:cubicBezTo>
                    <a:pt x="7981067" y="135610"/>
                    <a:pt x="7975215" y="138034"/>
                    <a:pt x="7969113" y="138034"/>
                  </a:cubicBezTo>
                  <a:lnTo>
                    <a:pt x="23006" y="138034"/>
                  </a:lnTo>
                  <a:cubicBezTo>
                    <a:pt x="16904" y="138034"/>
                    <a:pt x="11053" y="135610"/>
                    <a:pt x="6738" y="131296"/>
                  </a:cubicBezTo>
                  <a:cubicBezTo>
                    <a:pt x="2424" y="126982"/>
                    <a:pt x="0" y="121130"/>
                    <a:pt x="0" y="115028"/>
                  </a:cubicBezTo>
                  <a:lnTo>
                    <a:pt x="0" y="23006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lIns="82938" tIns="82938" rIns="82938" bIns="82938" spcCol="1270" anchor="ctr"/>
            <a:lstStyle/>
            <a:p>
              <a:pPr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CL" sz="2000" dirty="0">
                  <a:latin typeface="Arial" pitchFamily="34" charset="0"/>
                  <a:cs typeface="Arial" pitchFamily="34" charset="0"/>
                </a:rPr>
                <a:t>No irritante para piel y ojos, y no ser tóxico. </a:t>
              </a:r>
            </a:p>
          </p:txBody>
        </p:sp>
        <p:sp>
          <p:nvSpPr>
            <p:cNvPr id="11" name="10 Forma libre">
              <a:extLst>
                <a:ext uri="{FF2B5EF4-FFF2-40B4-BE49-F238E27FC236}">
                  <a16:creationId xmlns:a16="http://schemas.microsoft.com/office/drawing/2014/main" id="{C04092BA-6363-5446-B0F5-B8AA91980CF2}"/>
                </a:ext>
              </a:extLst>
            </p:cNvPr>
            <p:cNvSpPr/>
            <p:nvPr/>
          </p:nvSpPr>
          <p:spPr>
            <a:xfrm>
              <a:off x="467981" y="2907375"/>
              <a:ext cx="7992699" cy="137867"/>
            </a:xfrm>
            <a:custGeom>
              <a:avLst/>
              <a:gdLst>
                <a:gd name="connsiteX0" fmla="*/ 0 w 7992119"/>
                <a:gd name="connsiteY0" fmla="*/ 23006 h 138034"/>
                <a:gd name="connsiteX1" fmla="*/ 6738 w 7992119"/>
                <a:gd name="connsiteY1" fmla="*/ 6738 h 138034"/>
                <a:gd name="connsiteX2" fmla="*/ 23006 w 7992119"/>
                <a:gd name="connsiteY2" fmla="*/ 0 h 138034"/>
                <a:gd name="connsiteX3" fmla="*/ 7969113 w 7992119"/>
                <a:gd name="connsiteY3" fmla="*/ 0 h 138034"/>
                <a:gd name="connsiteX4" fmla="*/ 7985381 w 7992119"/>
                <a:gd name="connsiteY4" fmla="*/ 6738 h 138034"/>
                <a:gd name="connsiteX5" fmla="*/ 7992119 w 7992119"/>
                <a:gd name="connsiteY5" fmla="*/ 23006 h 138034"/>
                <a:gd name="connsiteX6" fmla="*/ 7992119 w 7992119"/>
                <a:gd name="connsiteY6" fmla="*/ 115028 h 138034"/>
                <a:gd name="connsiteX7" fmla="*/ 7985381 w 7992119"/>
                <a:gd name="connsiteY7" fmla="*/ 131296 h 138034"/>
                <a:gd name="connsiteX8" fmla="*/ 7969113 w 7992119"/>
                <a:gd name="connsiteY8" fmla="*/ 138034 h 138034"/>
                <a:gd name="connsiteX9" fmla="*/ 23006 w 7992119"/>
                <a:gd name="connsiteY9" fmla="*/ 138034 h 138034"/>
                <a:gd name="connsiteX10" fmla="*/ 6738 w 7992119"/>
                <a:gd name="connsiteY10" fmla="*/ 131296 h 138034"/>
                <a:gd name="connsiteX11" fmla="*/ 0 w 7992119"/>
                <a:gd name="connsiteY11" fmla="*/ 115028 h 138034"/>
                <a:gd name="connsiteX12" fmla="*/ 0 w 7992119"/>
                <a:gd name="connsiteY12" fmla="*/ 23006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992119" h="138034">
                  <a:moveTo>
                    <a:pt x="0" y="23006"/>
                  </a:moveTo>
                  <a:cubicBezTo>
                    <a:pt x="0" y="16904"/>
                    <a:pt x="2424" y="11053"/>
                    <a:pt x="6738" y="6738"/>
                  </a:cubicBezTo>
                  <a:cubicBezTo>
                    <a:pt x="11052" y="2424"/>
                    <a:pt x="16904" y="0"/>
                    <a:pt x="23006" y="0"/>
                  </a:cubicBezTo>
                  <a:lnTo>
                    <a:pt x="7969113" y="0"/>
                  </a:lnTo>
                  <a:cubicBezTo>
                    <a:pt x="7975215" y="0"/>
                    <a:pt x="7981066" y="2424"/>
                    <a:pt x="7985381" y="6738"/>
                  </a:cubicBezTo>
                  <a:cubicBezTo>
                    <a:pt x="7989695" y="11052"/>
                    <a:pt x="7992119" y="16904"/>
                    <a:pt x="7992119" y="23006"/>
                  </a:cubicBezTo>
                  <a:lnTo>
                    <a:pt x="7992119" y="115028"/>
                  </a:lnTo>
                  <a:cubicBezTo>
                    <a:pt x="7992119" y="121130"/>
                    <a:pt x="7989695" y="126981"/>
                    <a:pt x="7985381" y="131296"/>
                  </a:cubicBezTo>
                  <a:cubicBezTo>
                    <a:pt x="7981067" y="135610"/>
                    <a:pt x="7975215" y="138034"/>
                    <a:pt x="7969113" y="138034"/>
                  </a:cubicBezTo>
                  <a:lnTo>
                    <a:pt x="23006" y="138034"/>
                  </a:lnTo>
                  <a:cubicBezTo>
                    <a:pt x="16904" y="138034"/>
                    <a:pt x="11053" y="135610"/>
                    <a:pt x="6738" y="131296"/>
                  </a:cubicBezTo>
                  <a:cubicBezTo>
                    <a:pt x="2424" y="126982"/>
                    <a:pt x="0" y="121130"/>
                    <a:pt x="0" y="115028"/>
                  </a:cubicBezTo>
                  <a:lnTo>
                    <a:pt x="0" y="23006"/>
                  </a:lnTo>
                  <a:close/>
                </a:path>
              </a:pathLst>
            </a:cu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82938" tIns="82938" rIns="82938" bIns="82938" spcCol="1270" anchor="ctr"/>
            <a:lstStyle/>
            <a:p>
              <a:pPr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CL" sz="2400" dirty="0">
                  <a:latin typeface="Arial" pitchFamily="34" charset="0"/>
                  <a:cs typeface="Arial" pitchFamily="34" charset="0"/>
                </a:rPr>
                <a:t>Inodoro. </a:t>
              </a:r>
            </a:p>
          </p:txBody>
        </p:sp>
        <p:sp>
          <p:nvSpPr>
            <p:cNvPr id="12" name="11 Forma libre">
              <a:extLst>
                <a:ext uri="{FF2B5EF4-FFF2-40B4-BE49-F238E27FC236}">
                  <a16:creationId xmlns:a16="http://schemas.microsoft.com/office/drawing/2014/main" id="{1FB99C12-616C-5D46-9464-F038D0494B41}"/>
                </a:ext>
              </a:extLst>
            </p:cNvPr>
            <p:cNvSpPr/>
            <p:nvPr/>
          </p:nvSpPr>
          <p:spPr>
            <a:xfrm>
              <a:off x="467981" y="3089578"/>
              <a:ext cx="7992699" cy="137867"/>
            </a:xfrm>
            <a:custGeom>
              <a:avLst/>
              <a:gdLst>
                <a:gd name="connsiteX0" fmla="*/ 0 w 7992119"/>
                <a:gd name="connsiteY0" fmla="*/ 23006 h 138034"/>
                <a:gd name="connsiteX1" fmla="*/ 6738 w 7992119"/>
                <a:gd name="connsiteY1" fmla="*/ 6738 h 138034"/>
                <a:gd name="connsiteX2" fmla="*/ 23006 w 7992119"/>
                <a:gd name="connsiteY2" fmla="*/ 0 h 138034"/>
                <a:gd name="connsiteX3" fmla="*/ 7969113 w 7992119"/>
                <a:gd name="connsiteY3" fmla="*/ 0 h 138034"/>
                <a:gd name="connsiteX4" fmla="*/ 7985381 w 7992119"/>
                <a:gd name="connsiteY4" fmla="*/ 6738 h 138034"/>
                <a:gd name="connsiteX5" fmla="*/ 7992119 w 7992119"/>
                <a:gd name="connsiteY5" fmla="*/ 23006 h 138034"/>
                <a:gd name="connsiteX6" fmla="*/ 7992119 w 7992119"/>
                <a:gd name="connsiteY6" fmla="*/ 115028 h 138034"/>
                <a:gd name="connsiteX7" fmla="*/ 7985381 w 7992119"/>
                <a:gd name="connsiteY7" fmla="*/ 131296 h 138034"/>
                <a:gd name="connsiteX8" fmla="*/ 7969113 w 7992119"/>
                <a:gd name="connsiteY8" fmla="*/ 138034 h 138034"/>
                <a:gd name="connsiteX9" fmla="*/ 23006 w 7992119"/>
                <a:gd name="connsiteY9" fmla="*/ 138034 h 138034"/>
                <a:gd name="connsiteX10" fmla="*/ 6738 w 7992119"/>
                <a:gd name="connsiteY10" fmla="*/ 131296 h 138034"/>
                <a:gd name="connsiteX11" fmla="*/ 0 w 7992119"/>
                <a:gd name="connsiteY11" fmla="*/ 115028 h 138034"/>
                <a:gd name="connsiteX12" fmla="*/ 0 w 7992119"/>
                <a:gd name="connsiteY12" fmla="*/ 23006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992119" h="138034">
                  <a:moveTo>
                    <a:pt x="0" y="23006"/>
                  </a:moveTo>
                  <a:cubicBezTo>
                    <a:pt x="0" y="16904"/>
                    <a:pt x="2424" y="11053"/>
                    <a:pt x="6738" y="6738"/>
                  </a:cubicBezTo>
                  <a:cubicBezTo>
                    <a:pt x="11052" y="2424"/>
                    <a:pt x="16904" y="0"/>
                    <a:pt x="23006" y="0"/>
                  </a:cubicBezTo>
                  <a:lnTo>
                    <a:pt x="7969113" y="0"/>
                  </a:lnTo>
                  <a:cubicBezTo>
                    <a:pt x="7975215" y="0"/>
                    <a:pt x="7981066" y="2424"/>
                    <a:pt x="7985381" y="6738"/>
                  </a:cubicBezTo>
                  <a:cubicBezTo>
                    <a:pt x="7989695" y="11052"/>
                    <a:pt x="7992119" y="16904"/>
                    <a:pt x="7992119" y="23006"/>
                  </a:cubicBezTo>
                  <a:lnTo>
                    <a:pt x="7992119" y="115028"/>
                  </a:lnTo>
                  <a:cubicBezTo>
                    <a:pt x="7992119" y="121130"/>
                    <a:pt x="7989695" y="126981"/>
                    <a:pt x="7985381" y="131296"/>
                  </a:cubicBezTo>
                  <a:cubicBezTo>
                    <a:pt x="7981067" y="135610"/>
                    <a:pt x="7975215" y="138034"/>
                    <a:pt x="7969113" y="138034"/>
                  </a:cubicBezTo>
                  <a:lnTo>
                    <a:pt x="23006" y="138034"/>
                  </a:lnTo>
                  <a:cubicBezTo>
                    <a:pt x="16904" y="138034"/>
                    <a:pt x="11053" y="135610"/>
                    <a:pt x="6738" y="131296"/>
                  </a:cubicBezTo>
                  <a:cubicBezTo>
                    <a:pt x="2424" y="126982"/>
                    <a:pt x="0" y="121130"/>
                    <a:pt x="0" y="115028"/>
                  </a:cubicBezTo>
                  <a:lnTo>
                    <a:pt x="0" y="23006"/>
                  </a:lnTo>
                  <a:close/>
                </a:path>
              </a:pathLst>
            </a:cu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lIns="82938" tIns="82938" rIns="82938" bIns="82938" spcCol="1270" anchor="ctr"/>
            <a:lstStyle/>
            <a:p>
              <a:pPr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CL" sz="2400" dirty="0">
                  <a:latin typeface="Arial" pitchFamily="34" charset="0"/>
                  <a:cs typeface="Arial" pitchFamily="34" charset="0"/>
                </a:rPr>
                <a:t>Biodegradable. </a:t>
              </a:r>
            </a:p>
          </p:txBody>
        </p:sp>
        <p:sp>
          <p:nvSpPr>
            <p:cNvPr id="13" name="12 Forma libre">
              <a:extLst>
                <a:ext uri="{FF2B5EF4-FFF2-40B4-BE49-F238E27FC236}">
                  <a16:creationId xmlns:a16="http://schemas.microsoft.com/office/drawing/2014/main" id="{3F410C73-2C3C-8040-AB2A-264ED799552F}"/>
                </a:ext>
              </a:extLst>
            </p:cNvPr>
            <p:cNvSpPr/>
            <p:nvPr/>
          </p:nvSpPr>
          <p:spPr>
            <a:xfrm>
              <a:off x="396561" y="3293646"/>
              <a:ext cx="7992699" cy="578192"/>
            </a:xfrm>
            <a:custGeom>
              <a:avLst/>
              <a:gdLst>
                <a:gd name="connsiteX0" fmla="*/ 0 w 7992119"/>
                <a:gd name="connsiteY0" fmla="*/ 78948 h 473676"/>
                <a:gd name="connsiteX1" fmla="*/ 23123 w 7992119"/>
                <a:gd name="connsiteY1" fmla="*/ 23123 h 473676"/>
                <a:gd name="connsiteX2" fmla="*/ 78948 w 7992119"/>
                <a:gd name="connsiteY2" fmla="*/ 0 h 473676"/>
                <a:gd name="connsiteX3" fmla="*/ 7913171 w 7992119"/>
                <a:gd name="connsiteY3" fmla="*/ 0 h 473676"/>
                <a:gd name="connsiteX4" fmla="*/ 7968996 w 7992119"/>
                <a:gd name="connsiteY4" fmla="*/ 23123 h 473676"/>
                <a:gd name="connsiteX5" fmla="*/ 7992119 w 7992119"/>
                <a:gd name="connsiteY5" fmla="*/ 78948 h 473676"/>
                <a:gd name="connsiteX6" fmla="*/ 7992119 w 7992119"/>
                <a:gd name="connsiteY6" fmla="*/ 394728 h 473676"/>
                <a:gd name="connsiteX7" fmla="*/ 7968996 w 7992119"/>
                <a:gd name="connsiteY7" fmla="*/ 450553 h 473676"/>
                <a:gd name="connsiteX8" fmla="*/ 7913171 w 7992119"/>
                <a:gd name="connsiteY8" fmla="*/ 473676 h 473676"/>
                <a:gd name="connsiteX9" fmla="*/ 78948 w 7992119"/>
                <a:gd name="connsiteY9" fmla="*/ 473676 h 473676"/>
                <a:gd name="connsiteX10" fmla="*/ 23123 w 7992119"/>
                <a:gd name="connsiteY10" fmla="*/ 450553 h 473676"/>
                <a:gd name="connsiteX11" fmla="*/ 0 w 7992119"/>
                <a:gd name="connsiteY11" fmla="*/ 394728 h 473676"/>
                <a:gd name="connsiteX12" fmla="*/ 0 w 7992119"/>
                <a:gd name="connsiteY12" fmla="*/ 78948 h 473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992119" h="473676">
                  <a:moveTo>
                    <a:pt x="0" y="78948"/>
                  </a:moveTo>
                  <a:cubicBezTo>
                    <a:pt x="0" y="58010"/>
                    <a:pt x="8318" y="37929"/>
                    <a:pt x="23123" y="23123"/>
                  </a:cubicBezTo>
                  <a:cubicBezTo>
                    <a:pt x="37929" y="8317"/>
                    <a:pt x="58009" y="0"/>
                    <a:pt x="78948" y="0"/>
                  </a:cubicBezTo>
                  <a:lnTo>
                    <a:pt x="7913171" y="0"/>
                  </a:lnTo>
                  <a:cubicBezTo>
                    <a:pt x="7934109" y="0"/>
                    <a:pt x="7954190" y="8318"/>
                    <a:pt x="7968996" y="23123"/>
                  </a:cubicBezTo>
                  <a:cubicBezTo>
                    <a:pt x="7983802" y="37929"/>
                    <a:pt x="7992119" y="58009"/>
                    <a:pt x="7992119" y="78948"/>
                  </a:cubicBezTo>
                  <a:lnTo>
                    <a:pt x="7992119" y="394728"/>
                  </a:lnTo>
                  <a:cubicBezTo>
                    <a:pt x="7992119" y="415666"/>
                    <a:pt x="7983801" y="435747"/>
                    <a:pt x="7968996" y="450553"/>
                  </a:cubicBezTo>
                  <a:cubicBezTo>
                    <a:pt x="7954190" y="465359"/>
                    <a:pt x="7934110" y="473676"/>
                    <a:pt x="7913171" y="473676"/>
                  </a:cubicBezTo>
                  <a:lnTo>
                    <a:pt x="78948" y="473676"/>
                  </a:lnTo>
                  <a:cubicBezTo>
                    <a:pt x="58010" y="473676"/>
                    <a:pt x="37929" y="465358"/>
                    <a:pt x="23123" y="450553"/>
                  </a:cubicBezTo>
                  <a:cubicBezTo>
                    <a:pt x="8317" y="435747"/>
                    <a:pt x="0" y="415667"/>
                    <a:pt x="0" y="394728"/>
                  </a:cubicBezTo>
                  <a:lnTo>
                    <a:pt x="0" y="78948"/>
                  </a:lnTo>
                  <a:close/>
                </a:path>
              </a:pathLst>
            </a:cu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99323" tIns="99323" rIns="99323" bIns="99323" spcCol="1270" anchor="ctr"/>
            <a:lstStyle/>
            <a:p>
              <a:pPr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CL" sz="2400" dirty="0">
                  <a:latin typeface="Arial" pitchFamily="34" charset="0"/>
                  <a:cs typeface="Arial" pitchFamily="34" charset="0"/>
                </a:rPr>
                <a:t>Económico. Puede ser un detergente caro pero al diluirlo para su uso, en la concentración adecuada resulta más económico que otros más baratos. </a:t>
              </a:r>
            </a:p>
          </p:txBody>
        </p:sp>
        <p:sp>
          <p:nvSpPr>
            <p:cNvPr id="14" name="13 Forma libre">
              <a:extLst>
                <a:ext uri="{FF2B5EF4-FFF2-40B4-BE49-F238E27FC236}">
                  <a16:creationId xmlns:a16="http://schemas.microsoft.com/office/drawing/2014/main" id="{EA9A623B-1889-234F-A63C-54E7DB0EB39E}"/>
                </a:ext>
              </a:extLst>
            </p:cNvPr>
            <p:cNvSpPr/>
            <p:nvPr/>
          </p:nvSpPr>
          <p:spPr>
            <a:xfrm>
              <a:off x="467981" y="3970228"/>
              <a:ext cx="6408761" cy="137867"/>
            </a:xfrm>
            <a:custGeom>
              <a:avLst/>
              <a:gdLst>
                <a:gd name="connsiteX0" fmla="*/ 0 w 7992119"/>
                <a:gd name="connsiteY0" fmla="*/ 23006 h 138034"/>
                <a:gd name="connsiteX1" fmla="*/ 6738 w 7992119"/>
                <a:gd name="connsiteY1" fmla="*/ 6738 h 138034"/>
                <a:gd name="connsiteX2" fmla="*/ 23006 w 7992119"/>
                <a:gd name="connsiteY2" fmla="*/ 0 h 138034"/>
                <a:gd name="connsiteX3" fmla="*/ 7969113 w 7992119"/>
                <a:gd name="connsiteY3" fmla="*/ 0 h 138034"/>
                <a:gd name="connsiteX4" fmla="*/ 7985381 w 7992119"/>
                <a:gd name="connsiteY4" fmla="*/ 6738 h 138034"/>
                <a:gd name="connsiteX5" fmla="*/ 7992119 w 7992119"/>
                <a:gd name="connsiteY5" fmla="*/ 23006 h 138034"/>
                <a:gd name="connsiteX6" fmla="*/ 7992119 w 7992119"/>
                <a:gd name="connsiteY6" fmla="*/ 115028 h 138034"/>
                <a:gd name="connsiteX7" fmla="*/ 7985381 w 7992119"/>
                <a:gd name="connsiteY7" fmla="*/ 131296 h 138034"/>
                <a:gd name="connsiteX8" fmla="*/ 7969113 w 7992119"/>
                <a:gd name="connsiteY8" fmla="*/ 138034 h 138034"/>
                <a:gd name="connsiteX9" fmla="*/ 23006 w 7992119"/>
                <a:gd name="connsiteY9" fmla="*/ 138034 h 138034"/>
                <a:gd name="connsiteX10" fmla="*/ 6738 w 7992119"/>
                <a:gd name="connsiteY10" fmla="*/ 131296 h 138034"/>
                <a:gd name="connsiteX11" fmla="*/ 0 w 7992119"/>
                <a:gd name="connsiteY11" fmla="*/ 115028 h 138034"/>
                <a:gd name="connsiteX12" fmla="*/ 0 w 7992119"/>
                <a:gd name="connsiteY12" fmla="*/ 23006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992119" h="138034">
                  <a:moveTo>
                    <a:pt x="0" y="23006"/>
                  </a:moveTo>
                  <a:cubicBezTo>
                    <a:pt x="0" y="16904"/>
                    <a:pt x="2424" y="11053"/>
                    <a:pt x="6738" y="6738"/>
                  </a:cubicBezTo>
                  <a:cubicBezTo>
                    <a:pt x="11052" y="2424"/>
                    <a:pt x="16904" y="0"/>
                    <a:pt x="23006" y="0"/>
                  </a:cubicBezTo>
                  <a:lnTo>
                    <a:pt x="7969113" y="0"/>
                  </a:lnTo>
                  <a:cubicBezTo>
                    <a:pt x="7975215" y="0"/>
                    <a:pt x="7981066" y="2424"/>
                    <a:pt x="7985381" y="6738"/>
                  </a:cubicBezTo>
                  <a:cubicBezTo>
                    <a:pt x="7989695" y="11052"/>
                    <a:pt x="7992119" y="16904"/>
                    <a:pt x="7992119" y="23006"/>
                  </a:cubicBezTo>
                  <a:lnTo>
                    <a:pt x="7992119" y="115028"/>
                  </a:lnTo>
                  <a:cubicBezTo>
                    <a:pt x="7992119" y="121130"/>
                    <a:pt x="7989695" y="126981"/>
                    <a:pt x="7985381" y="131296"/>
                  </a:cubicBezTo>
                  <a:cubicBezTo>
                    <a:pt x="7981067" y="135610"/>
                    <a:pt x="7975215" y="138034"/>
                    <a:pt x="7969113" y="138034"/>
                  </a:cubicBezTo>
                  <a:lnTo>
                    <a:pt x="23006" y="138034"/>
                  </a:lnTo>
                  <a:cubicBezTo>
                    <a:pt x="16904" y="138034"/>
                    <a:pt x="11053" y="135610"/>
                    <a:pt x="6738" y="131296"/>
                  </a:cubicBezTo>
                  <a:cubicBezTo>
                    <a:pt x="2424" y="126982"/>
                    <a:pt x="0" y="121130"/>
                    <a:pt x="0" y="115028"/>
                  </a:cubicBezTo>
                  <a:lnTo>
                    <a:pt x="0" y="23006"/>
                  </a:lnTo>
                  <a:close/>
                </a:path>
              </a:pathLst>
            </a:cu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82938" tIns="82938" rIns="82938" bIns="82938" spcCol="1270" anchor="ctr"/>
            <a:lstStyle/>
            <a:p>
              <a:pPr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CL" sz="2000" dirty="0">
                  <a:latin typeface="Arial" pitchFamily="34" charset="0"/>
                  <a:cs typeface="Arial" pitchFamily="34" charset="0"/>
                </a:rPr>
                <a:t>Estable por períodos largos de almacenamiento. </a:t>
              </a:r>
              <a:endParaRPr lang="es-ES" sz="2000" dirty="0"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30723" name="Picture 9" descr="detergentes">
            <a:extLst>
              <a:ext uri="{FF2B5EF4-FFF2-40B4-BE49-F238E27FC236}">
                <a16:creationId xmlns:a16="http://schemas.microsoft.com/office/drawing/2014/main" id="{F89A494B-520B-C332-28B2-D48178F654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8738" y="5395914"/>
            <a:ext cx="1719262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14 Rectángulo">
            <a:extLst>
              <a:ext uri="{FF2B5EF4-FFF2-40B4-BE49-F238E27FC236}">
                <a16:creationId xmlns:a16="http://schemas.microsoft.com/office/drawing/2014/main" id="{7F6DB60B-F4D0-C7AC-75B7-118CE3F06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692150"/>
            <a:ext cx="4481512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8890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8890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8890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8890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8890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89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89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89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89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Tx/>
              <a:buNone/>
            </a:pPr>
            <a:r>
              <a:rPr lang="es-ES" altLang="es-CL" sz="2400" i="1">
                <a:latin typeface="Arial" panose="020B0604020202020204" pitchFamily="34" charset="0"/>
              </a:rPr>
              <a:t>El detergente ideal debería ser:</a:t>
            </a:r>
            <a:endParaRPr lang="es-CL" altLang="es-CL" sz="2400" i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814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7 Diagrama">
            <a:extLst>
              <a:ext uri="{FF2B5EF4-FFF2-40B4-BE49-F238E27FC236}">
                <a16:creationId xmlns:a16="http://schemas.microsoft.com/office/drawing/2014/main" id="{65832CFE-FF5F-E548-8E9F-9C0B4DD18C9A}"/>
              </a:ext>
            </a:extLst>
          </p:cNvPr>
          <p:cNvGraphicFramePr/>
          <p:nvPr/>
        </p:nvGraphicFramePr>
        <p:xfrm>
          <a:off x="3359696" y="188640"/>
          <a:ext cx="4968552" cy="720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6 Marcador de contenido">
            <a:extLst>
              <a:ext uri="{FF2B5EF4-FFF2-40B4-BE49-F238E27FC236}">
                <a16:creationId xmlns:a16="http://schemas.microsoft.com/office/drawing/2014/main" id="{23D70B2C-13DD-CB5C-A115-9A7A19905FA7}"/>
              </a:ext>
            </a:extLst>
          </p:cNvPr>
          <p:cNvPicPr>
            <a:picLocks noGrp="1" noChangeArrowheads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55800" y="1905000"/>
            <a:ext cx="8318500" cy="3568700"/>
          </a:xfrm>
        </p:spPr>
      </p:pic>
      <p:sp>
        <p:nvSpPr>
          <p:cNvPr id="32771" name="5 Rectángulo">
            <a:extLst>
              <a:ext uri="{FF2B5EF4-FFF2-40B4-BE49-F238E27FC236}">
                <a16:creationId xmlns:a16="http://schemas.microsoft.com/office/drawing/2014/main" id="{0D68152C-F985-4074-C9AE-6002B6835D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1314" y="1196975"/>
            <a:ext cx="266021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/>
              <a:t>Métodos de Desinfección:</a:t>
            </a:r>
            <a:endParaRPr lang="es-CL" altLang="es-CL" sz="1800"/>
          </a:p>
        </p:txBody>
      </p:sp>
    </p:spTree>
    <p:extLst>
      <p:ext uri="{BB962C8B-B14F-4D97-AF65-F5344CB8AC3E}">
        <p14:creationId xmlns:p14="http://schemas.microsoft.com/office/powerpoint/2010/main" val="3085718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6" descr="http://www.den-electromedicina.com/DEN/Produc16.jpg">
            <a:extLst>
              <a:ext uri="{FF2B5EF4-FFF2-40B4-BE49-F238E27FC236}">
                <a16:creationId xmlns:a16="http://schemas.microsoft.com/office/drawing/2014/main" id="{66C70332-76FC-8ED2-D95D-D8A3D536A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7264" y="5229226"/>
            <a:ext cx="2090737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7 Diagrama">
            <a:extLst>
              <a:ext uri="{FF2B5EF4-FFF2-40B4-BE49-F238E27FC236}">
                <a16:creationId xmlns:a16="http://schemas.microsoft.com/office/drawing/2014/main" id="{CE99498C-3FED-9F49-941A-58A3B08936DF}"/>
              </a:ext>
            </a:extLst>
          </p:cNvPr>
          <p:cNvGraphicFramePr/>
          <p:nvPr/>
        </p:nvGraphicFramePr>
        <p:xfrm>
          <a:off x="4511824" y="188641"/>
          <a:ext cx="2376264" cy="7191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6 Marcador de contenido">
            <a:extLst>
              <a:ext uri="{FF2B5EF4-FFF2-40B4-BE49-F238E27FC236}">
                <a16:creationId xmlns:a16="http://schemas.microsoft.com/office/drawing/2014/main" id="{FDA8DDC9-1FD5-EAE4-7119-CFBD587B3EB7}"/>
              </a:ext>
            </a:extLst>
          </p:cNvPr>
          <p:cNvPicPr>
            <a:picLocks noGrp="1" noChangeArrowheads="1"/>
          </p:cNvPicPr>
          <p:nvPr>
            <p:ph idx="1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33600" y="1397000"/>
            <a:ext cx="8191500" cy="4267200"/>
          </a:xfrm>
        </p:spPr>
      </p:pic>
      <p:sp>
        <p:nvSpPr>
          <p:cNvPr id="6" name="5 Rectángulo">
            <a:extLst>
              <a:ext uri="{FF2B5EF4-FFF2-40B4-BE49-F238E27FC236}">
                <a16:creationId xmlns:a16="http://schemas.microsoft.com/office/drawing/2014/main" id="{D87C2751-C147-A94B-A32E-95CC9B6C3CDD}"/>
              </a:ext>
            </a:extLst>
          </p:cNvPr>
          <p:cNvSpPr/>
          <p:nvPr/>
        </p:nvSpPr>
        <p:spPr>
          <a:xfrm>
            <a:off x="1774825" y="981076"/>
            <a:ext cx="2286000" cy="650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CL" sz="16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s-CL" sz="2000" dirty="0">
                <a:solidFill>
                  <a:schemeClr val="tx2">
                    <a:lumMod val="75000"/>
                  </a:schemeClr>
                </a:solidFill>
              </a:rPr>
              <a:t>Calor Seco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chemeClr val="tx2">
                    <a:lumMod val="75000"/>
                  </a:schemeClr>
                </a:solidFill>
              </a:rPr>
              <a:t>Calor Húmedo</a:t>
            </a:r>
            <a:endParaRPr lang="es-CL" sz="16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706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>
            <a:extLst>
              <a:ext uri="{FF2B5EF4-FFF2-40B4-BE49-F238E27FC236}">
                <a16:creationId xmlns:a16="http://schemas.microsoft.com/office/drawing/2014/main" id="{9C7C94DE-F76A-945A-B264-16A45BDD0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1" y="1"/>
            <a:ext cx="6257925" cy="1641475"/>
          </a:xfrm>
        </p:spPr>
        <p:txBody>
          <a:bodyPr/>
          <a:lstStyle/>
          <a:p>
            <a:pPr eaLnBrk="1" hangingPunct="1"/>
            <a:r>
              <a:rPr lang="es-CL" altLang="es-CL" sz="2800">
                <a:solidFill>
                  <a:schemeClr val="accent2"/>
                </a:solidFill>
              </a:rPr>
              <a:t>Sustancias químicas (desinfectantes o sanitizantes):</a:t>
            </a:r>
            <a:br>
              <a:rPr lang="es-CL" altLang="es-CL" sz="2400">
                <a:solidFill>
                  <a:schemeClr val="accent2"/>
                </a:solidFill>
              </a:rPr>
            </a:br>
            <a:endParaRPr lang="es-ES" altLang="es-CL" sz="2400">
              <a:solidFill>
                <a:schemeClr val="accent2"/>
              </a:solidFill>
            </a:endParaRPr>
          </a:p>
        </p:txBody>
      </p:sp>
      <p:sp>
        <p:nvSpPr>
          <p:cNvPr id="36866" name="Rectangle 3">
            <a:extLst>
              <a:ext uri="{FF2B5EF4-FFF2-40B4-BE49-F238E27FC236}">
                <a16:creationId xmlns:a16="http://schemas.microsoft.com/office/drawing/2014/main" id="{3AF581C2-9154-6144-1E70-36C87E6D5A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1188" y="1714500"/>
            <a:ext cx="8183562" cy="1282700"/>
          </a:xfrm>
        </p:spPr>
        <p:txBody>
          <a:bodyPr>
            <a:normAutofit fontScale="85000" lnSpcReduction="20000"/>
          </a:bodyPr>
          <a:lstStyle/>
          <a:p>
            <a:pPr algn="just" eaLnBrk="1" hangingPunct="1">
              <a:buFontTx/>
              <a:buNone/>
            </a:pPr>
            <a:r>
              <a:rPr lang="es-CL" altLang="es-CL" sz="2000"/>
              <a:t>      </a:t>
            </a:r>
            <a:r>
              <a:rPr lang="es-CL" altLang="es-CL" sz="2400"/>
              <a:t>Los agentes sanitizantes son sustancias químicas que destruyen a los microorganismos, especialmente patógenos, o inhiben su crecimiento. </a:t>
            </a:r>
          </a:p>
          <a:p>
            <a:pPr algn="just" eaLnBrk="1" hangingPunct="1">
              <a:buFontTx/>
              <a:buNone/>
            </a:pPr>
            <a:r>
              <a:rPr lang="es-CL" altLang="es-CL" sz="2400"/>
              <a:t>   </a:t>
            </a:r>
          </a:p>
          <a:p>
            <a:pPr algn="just" eaLnBrk="1" hangingPunct="1">
              <a:buFontTx/>
              <a:buNone/>
            </a:pPr>
            <a:r>
              <a:rPr lang="es-CL" altLang="es-CL" sz="2400"/>
              <a:t>      </a:t>
            </a:r>
          </a:p>
        </p:txBody>
      </p:sp>
      <p:pic>
        <p:nvPicPr>
          <p:cNvPr id="12" name="11 Diagrama">
            <a:extLst>
              <a:ext uri="{FF2B5EF4-FFF2-40B4-BE49-F238E27FC236}">
                <a16:creationId xmlns:a16="http://schemas.microsoft.com/office/drawing/2014/main" id="{16968337-088E-68CC-43B1-D2D30A582EAF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700" y="3543300"/>
            <a:ext cx="81915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56741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866" name="Rectangle 2">
            <a:extLst>
              <a:ext uri="{FF2B5EF4-FFF2-40B4-BE49-F238E27FC236}">
                <a16:creationId xmlns:a16="http://schemas.microsoft.com/office/drawing/2014/main" id="{790AA439-4968-7E4A-AB13-EE3B3484A0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38376" y="274638"/>
            <a:ext cx="7972425" cy="114300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es-CL" sz="2400" dirty="0">
                <a:solidFill>
                  <a:schemeClr val="accent1">
                    <a:lumMod val="75000"/>
                  </a:schemeClr>
                </a:solidFill>
              </a:rPr>
              <a:t>Uso de </a:t>
            </a:r>
            <a:r>
              <a:rPr lang="es-CL" sz="2400" dirty="0" err="1">
                <a:solidFill>
                  <a:schemeClr val="accent1">
                    <a:lumMod val="75000"/>
                  </a:schemeClr>
                </a:solidFill>
              </a:rPr>
              <a:t>Sanitizantes</a:t>
            </a:r>
            <a:r>
              <a:rPr lang="es-CL" sz="2400" dirty="0">
                <a:solidFill>
                  <a:schemeClr val="accent1">
                    <a:lumMod val="75000"/>
                  </a:schemeClr>
                </a:solidFill>
              </a:rPr>
              <a:t> adecuados en una cocina.</a:t>
            </a:r>
            <a:endParaRPr lang="es-E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48867" name="Group 3">
            <a:extLst>
              <a:ext uri="{FF2B5EF4-FFF2-40B4-BE49-F238E27FC236}">
                <a16:creationId xmlns:a16="http://schemas.microsoft.com/office/drawing/2014/main" id="{977AA0DB-5FE7-4749-8C17-6B18FF5E8C89}"/>
              </a:ext>
            </a:extLst>
          </p:cNvPr>
          <p:cNvGraphicFramePr>
            <a:graphicFrameLocks noGrp="1"/>
          </p:cNvGraphicFramePr>
          <p:nvPr>
            <p:ph type="tbl" idx="1"/>
          </p:nvPr>
        </p:nvGraphicFramePr>
        <p:xfrm>
          <a:off x="1881188" y="1714501"/>
          <a:ext cx="8610600" cy="4071937"/>
        </p:xfrm>
        <a:graphic>
          <a:graphicData uri="http://schemas.openxmlformats.org/drawingml/2006/table">
            <a:tbl>
              <a:tblPr/>
              <a:tblGrid>
                <a:gridCol w="1435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06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28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10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2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53841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287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Nombre Químico</a:t>
                      </a: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Nombre Técnico</a:t>
                      </a: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Nombre Comercial</a:t>
                      </a: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Velocidad de acción</a:t>
                      </a:r>
                      <a:endParaRPr kumimoji="0" lang="es-ES" sz="1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Estabilidad </a:t>
                      </a:r>
                      <a:endParaRPr kumimoji="0" lang="es-ES" sz="1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Uso</a:t>
                      </a: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1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Amonio Cuaternario</a:t>
                      </a: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Sanitizante residual</a:t>
                      </a: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Bioquat</a:t>
                      </a:r>
                      <a:r>
                        <a:rPr kumimoji="0" lang="es-E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Lento</a:t>
                      </a: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Alta</a:t>
                      </a: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Usar en zona sin contacto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con alimento (área de basura y baño)</a:t>
                      </a: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3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Hipoclorito</a:t>
                      </a: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Sanitizante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Clorox</a:t>
                      </a: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Rápido</a:t>
                      </a: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Baja</a:t>
                      </a: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Usar en zonas contactadas con alimentos. Para alimentos</a:t>
                      </a: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6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Iodosforos</a:t>
                      </a: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Sanitizante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Divosan</a:t>
                      </a: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Rápido</a:t>
                      </a: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Baja</a:t>
                      </a: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Para alimentos y zonas en contacto con alimentos</a:t>
                      </a: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71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Yodo y </a:t>
                      </a:r>
                      <a:r>
                        <a:rPr kumimoji="0" lang="es-CL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Tensoactivo</a:t>
                      </a: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Jabón Iodado</a:t>
                      </a: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Jabón Iodado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I -8</a:t>
                      </a: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Rápido</a:t>
                      </a: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Baja</a:t>
                      </a: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El uso en manos del manipulador</a:t>
                      </a:r>
                      <a:r>
                        <a:rPr kumimoji="0" lang="es-E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32236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05962" y="6418965"/>
            <a:ext cx="160788" cy="190540"/>
          </a:xfrm>
          <a:custGeom>
            <a:avLst/>
            <a:gdLst/>
            <a:ahLst/>
            <a:cxnLst/>
            <a:rect l="l" t="t" r="r" b="b"/>
            <a:pathLst>
              <a:path w="161290" h="191134">
                <a:moveTo>
                  <a:pt x="0" y="0"/>
                </a:moveTo>
                <a:lnTo>
                  <a:pt x="0" y="190733"/>
                </a:lnTo>
                <a:lnTo>
                  <a:pt x="160956" y="95367"/>
                </a:lnTo>
                <a:lnTo>
                  <a:pt x="0" y="0"/>
                </a:lnTo>
                <a:close/>
              </a:path>
            </a:pathLst>
          </a:custGeom>
          <a:solidFill>
            <a:srgbClr val="AEC5D6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77900" y="198621"/>
            <a:ext cx="2869396" cy="1165778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661" y="1633424"/>
            <a:ext cx="6240937" cy="430984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01684" y="1633424"/>
            <a:ext cx="4591034" cy="4473937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3573785" y="451098"/>
            <a:ext cx="943836" cy="893826"/>
          </a:xfrm>
          <a:custGeom>
            <a:avLst/>
            <a:gdLst/>
            <a:ahLst/>
            <a:cxnLst/>
            <a:rect l="l" t="t" r="r" b="b"/>
            <a:pathLst>
              <a:path w="946785" h="896619">
                <a:moveTo>
                  <a:pt x="946641" y="299736"/>
                </a:moveTo>
                <a:lnTo>
                  <a:pt x="428951" y="746224"/>
                </a:lnTo>
                <a:lnTo>
                  <a:pt x="558188" y="896092"/>
                </a:lnTo>
                <a:lnTo>
                  <a:pt x="0" y="854849"/>
                </a:lnTo>
                <a:lnTo>
                  <a:pt x="41240" y="296619"/>
                </a:lnTo>
                <a:lnTo>
                  <a:pt x="170477" y="446487"/>
                </a:lnTo>
                <a:lnTo>
                  <a:pt x="688167" y="0"/>
                </a:lnTo>
                <a:lnTo>
                  <a:pt x="946641" y="299736"/>
                </a:lnTo>
                <a:close/>
              </a:path>
            </a:pathLst>
          </a:custGeom>
          <a:ln w="19037">
            <a:solidFill>
              <a:srgbClr val="8590B2"/>
            </a:solidFill>
          </a:ln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7" name="object 7"/>
          <p:cNvSpPr/>
          <p:nvPr/>
        </p:nvSpPr>
        <p:spPr>
          <a:xfrm>
            <a:off x="8070015" y="526061"/>
            <a:ext cx="1012835" cy="865974"/>
          </a:xfrm>
          <a:custGeom>
            <a:avLst/>
            <a:gdLst/>
            <a:ahLst/>
            <a:cxnLst/>
            <a:rect l="l" t="t" r="r" b="b"/>
            <a:pathLst>
              <a:path w="1016000" h="868680">
                <a:moveTo>
                  <a:pt x="213210" y="0"/>
                </a:moveTo>
                <a:lnTo>
                  <a:pt x="789144" y="368299"/>
                </a:lnTo>
                <a:lnTo>
                  <a:pt x="895749" y="201569"/>
                </a:lnTo>
                <a:lnTo>
                  <a:pt x="1015974" y="748255"/>
                </a:lnTo>
                <a:lnTo>
                  <a:pt x="469328" y="868489"/>
                </a:lnTo>
                <a:lnTo>
                  <a:pt x="575933" y="701759"/>
                </a:lnTo>
                <a:lnTo>
                  <a:pt x="0" y="333459"/>
                </a:lnTo>
                <a:lnTo>
                  <a:pt x="213210" y="0"/>
                </a:lnTo>
                <a:close/>
              </a:path>
            </a:pathLst>
          </a:custGeom>
          <a:ln w="19037">
            <a:solidFill>
              <a:srgbClr val="A0867D"/>
            </a:solidFill>
          </a:ln>
        </p:spPr>
        <p:txBody>
          <a:bodyPr wrap="square" lIns="0" tIns="0" rIns="0" bIns="0" rtlCol="0"/>
          <a:lstStyle/>
          <a:p>
            <a:endParaRPr sz="1794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276406" y="1645823"/>
            <a:ext cx="4639417" cy="3989935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R="183579" algn="ctr">
              <a:spcBef>
                <a:spcPts val="95"/>
              </a:spcBef>
            </a:pPr>
            <a:r>
              <a:rPr sz="3190" b="1" spc="264" dirty="0">
                <a:solidFill>
                  <a:srgbClr val="00B050"/>
                </a:solidFill>
                <a:latin typeface="Cambria"/>
                <a:cs typeface="Cambria"/>
              </a:rPr>
              <a:t>LIMPIADORES</a:t>
            </a:r>
            <a:endParaRPr sz="3190">
              <a:latin typeface="Cambria"/>
              <a:cs typeface="Cambria"/>
            </a:endParaRPr>
          </a:p>
          <a:p>
            <a:pPr>
              <a:spcBef>
                <a:spcPts val="3046"/>
              </a:spcBef>
            </a:pPr>
            <a:endParaRPr sz="3190">
              <a:latin typeface="Cambria"/>
              <a:cs typeface="Cambria"/>
            </a:endParaRPr>
          </a:p>
          <a:p>
            <a:pPr marL="518453" marR="591884" indent="-506425">
              <a:lnSpc>
                <a:spcPts val="2492"/>
              </a:lnSpc>
              <a:buAutoNum type="arabicPeriod"/>
              <a:tabLst>
                <a:tab pos="518453" algn="l"/>
                <a:tab pos="525416" algn="l"/>
                <a:tab pos="2720769" algn="l"/>
                <a:tab pos="3291764" algn="l"/>
              </a:tabLst>
            </a:pPr>
            <a:r>
              <a:rPr sz="2393" dirty="0">
                <a:latin typeface="Calibri"/>
                <a:cs typeface="Calibri"/>
              </a:rPr>
              <a:t>	</a:t>
            </a:r>
            <a:r>
              <a:rPr sz="2393" spc="-10" dirty="0">
                <a:latin typeface="Calibri"/>
                <a:cs typeface="Calibri"/>
              </a:rPr>
              <a:t>Seguir</a:t>
            </a:r>
            <a:r>
              <a:rPr sz="2393" spc="-110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correctamente</a:t>
            </a:r>
            <a:r>
              <a:rPr sz="2393" dirty="0">
                <a:latin typeface="Calibri"/>
                <a:cs typeface="Calibri"/>
              </a:rPr>
              <a:t>	</a:t>
            </a:r>
            <a:r>
              <a:rPr sz="2393" spc="-25" dirty="0">
                <a:latin typeface="Calibri"/>
                <a:cs typeface="Calibri"/>
              </a:rPr>
              <a:t>las </a:t>
            </a:r>
            <a:r>
              <a:rPr sz="2393" spc="-10" dirty="0">
                <a:latin typeface="Calibri"/>
                <a:cs typeface="Calibri"/>
              </a:rPr>
              <a:t>instrucciones</a:t>
            </a:r>
            <a:r>
              <a:rPr sz="2393" spc="-45" dirty="0">
                <a:latin typeface="Calibri"/>
                <a:cs typeface="Calibri"/>
              </a:rPr>
              <a:t> </a:t>
            </a:r>
            <a:r>
              <a:rPr sz="2393" spc="-25" dirty="0">
                <a:latin typeface="Calibri"/>
                <a:cs typeface="Calibri"/>
              </a:rPr>
              <a:t>del</a:t>
            </a:r>
            <a:r>
              <a:rPr sz="2393" dirty="0">
                <a:latin typeface="Calibri"/>
                <a:cs typeface="Calibri"/>
              </a:rPr>
              <a:t>	</a:t>
            </a:r>
            <a:r>
              <a:rPr sz="2393" spc="-25" dirty="0">
                <a:latin typeface="Calibri"/>
                <a:cs typeface="Calibri"/>
              </a:rPr>
              <a:t>fabricante.</a:t>
            </a:r>
            <a:endParaRPr sz="2393">
              <a:latin typeface="Calibri"/>
              <a:cs typeface="Calibri"/>
            </a:endParaRPr>
          </a:p>
          <a:p>
            <a:pPr marL="518453" marR="2102298" indent="-506425">
              <a:lnSpc>
                <a:spcPct val="112300"/>
              </a:lnSpc>
              <a:spcBef>
                <a:spcPts val="643"/>
              </a:spcBef>
              <a:buAutoNum type="arabicPeriod"/>
              <a:tabLst>
                <a:tab pos="518453" algn="l"/>
                <a:tab pos="525416" algn="l"/>
              </a:tabLst>
            </a:pPr>
            <a:r>
              <a:rPr sz="2393" dirty="0">
                <a:latin typeface="Calibri"/>
                <a:cs typeface="Calibri"/>
              </a:rPr>
              <a:t>	</a:t>
            </a:r>
            <a:r>
              <a:rPr sz="2393" spc="-20" dirty="0">
                <a:latin typeface="Calibri"/>
                <a:cs typeface="Calibri"/>
              </a:rPr>
              <a:t>Nunca</a:t>
            </a:r>
            <a:r>
              <a:rPr sz="2393" spc="-80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combinar limpiadores.</a:t>
            </a:r>
            <a:endParaRPr sz="2393">
              <a:latin typeface="Calibri"/>
              <a:cs typeface="Calibri"/>
            </a:endParaRPr>
          </a:p>
          <a:p>
            <a:pPr marL="518453" marR="5064" indent="-506425" algn="just">
              <a:lnSpc>
                <a:spcPct val="88900"/>
              </a:lnSpc>
              <a:spcBef>
                <a:spcPts val="872"/>
              </a:spcBef>
              <a:buAutoNum type="arabicPeriod"/>
              <a:tabLst>
                <a:tab pos="518453" algn="l"/>
                <a:tab pos="521618" algn="l"/>
              </a:tabLst>
            </a:pPr>
            <a:r>
              <a:rPr sz="2393" dirty="0">
                <a:latin typeface="Calibri"/>
                <a:cs typeface="Calibri"/>
              </a:rPr>
              <a:t>	No</a:t>
            </a:r>
            <a:r>
              <a:rPr sz="2393" spc="-30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use</a:t>
            </a:r>
            <a:r>
              <a:rPr sz="2393" spc="-40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un</a:t>
            </a:r>
            <a:r>
              <a:rPr sz="2393" spc="-50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tipo</a:t>
            </a:r>
            <a:r>
              <a:rPr sz="2393" spc="-25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de</a:t>
            </a:r>
            <a:r>
              <a:rPr sz="2393" spc="464" dirty="0">
                <a:latin typeface="Calibri"/>
                <a:cs typeface="Calibri"/>
              </a:rPr>
              <a:t> </a:t>
            </a:r>
            <a:r>
              <a:rPr sz="2393" spc="-30" dirty="0">
                <a:latin typeface="Calibri"/>
                <a:cs typeface="Calibri"/>
              </a:rPr>
              <a:t>detergente</a:t>
            </a:r>
            <a:r>
              <a:rPr sz="2393" spc="-75" dirty="0">
                <a:latin typeface="Calibri"/>
                <a:cs typeface="Calibri"/>
              </a:rPr>
              <a:t> </a:t>
            </a:r>
            <a:r>
              <a:rPr sz="2393" spc="-25" dirty="0">
                <a:latin typeface="Calibri"/>
                <a:cs typeface="Calibri"/>
              </a:rPr>
              <a:t>en </a:t>
            </a:r>
            <a:r>
              <a:rPr sz="2393" spc="-10" dirty="0">
                <a:latin typeface="Calibri"/>
                <a:cs typeface="Calibri"/>
              </a:rPr>
              <a:t>lugar</a:t>
            </a:r>
            <a:r>
              <a:rPr sz="2393" spc="-85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de</a:t>
            </a:r>
            <a:r>
              <a:rPr sz="2393" spc="433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otro,</a:t>
            </a:r>
            <a:r>
              <a:rPr sz="2393" spc="-95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a</a:t>
            </a:r>
            <a:r>
              <a:rPr sz="2393" spc="-45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menos</a:t>
            </a:r>
            <a:r>
              <a:rPr sz="2393" spc="-55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que</a:t>
            </a:r>
            <a:r>
              <a:rPr sz="2393" spc="-50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tenga </a:t>
            </a:r>
            <a:r>
              <a:rPr sz="2393" dirty="0">
                <a:latin typeface="Calibri"/>
                <a:cs typeface="Calibri"/>
              </a:rPr>
              <a:t>el</a:t>
            </a:r>
            <a:r>
              <a:rPr sz="2393" spc="-5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mismo</a:t>
            </a:r>
            <a:r>
              <a:rPr sz="2393" spc="-110" dirty="0">
                <a:latin typeface="Calibri"/>
                <a:cs typeface="Calibri"/>
              </a:rPr>
              <a:t> </a:t>
            </a:r>
            <a:r>
              <a:rPr sz="2393" spc="-20" dirty="0">
                <a:latin typeface="Calibri"/>
                <a:cs typeface="Calibri"/>
              </a:rPr>
              <a:t>uso.</a:t>
            </a:r>
            <a:endParaRPr sz="2393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132935" y="1142872"/>
            <a:ext cx="7082077" cy="5326508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38409" y="41392"/>
            <a:ext cx="10482841" cy="891855"/>
          </a:xfrm>
          <a:prstGeom prst="rect">
            <a:avLst/>
          </a:prstGeom>
        </p:spPr>
        <p:txBody>
          <a:bodyPr vert="horz" wrap="square" lIns="0" tIns="214759" rIns="0" bIns="0" rtlCol="0" anchor="ctr">
            <a:spAutoFit/>
          </a:bodyPr>
          <a:lstStyle/>
          <a:p>
            <a:pPr marL="163955">
              <a:lnSpc>
                <a:spcPct val="100000"/>
              </a:lnSpc>
              <a:spcBef>
                <a:spcPts val="95"/>
              </a:spcBef>
            </a:pPr>
            <a:r>
              <a:rPr spc="354" dirty="0">
                <a:solidFill>
                  <a:srgbClr val="000000"/>
                </a:solidFill>
              </a:rPr>
              <a:t>PASOS</a:t>
            </a:r>
            <a:r>
              <a:rPr spc="329" dirty="0">
                <a:solidFill>
                  <a:srgbClr val="000000"/>
                </a:solidFill>
              </a:rPr>
              <a:t> </a:t>
            </a:r>
            <a:r>
              <a:rPr spc="189" dirty="0">
                <a:solidFill>
                  <a:srgbClr val="000000"/>
                </a:solidFill>
              </a:rPr>
              <a:t>PARA</a:t>
            </a:r>
            <a:r>
              <a:rPr spc="329" dirty="0">
                <a:solidFill>
                  <a:srgbClr val="000000"/>
                </a:solidFill>
              </a:rPr>
              <a:t> </a:t>
            </a:r>
            <a:r>
              <a:rPr spc="179" dirty="0">
                <a:solidFill>
                  <a:srgbClr val="000000"/>
                </a:solidFill>
              </a:rPr>
              <a:t>LA</a:t>
            </a:r>
            <a:r>
              <a:rPr spc="329" dirty="0">
                <a:solidFill>
                  <a:srgbClr val="000000"/>
                </a:solidFill>
              </a:rPr>
              <a:t> </a:t>
            </a:r>
            <a:r>
              <a:rPr spc="199" dirty="0">
                <a:solidFill>
                  <a:srgbClr val="000000"/>
                </a:solidFill>
              </a:rPr>
              <a:t>LIMPIEZA</a:t>
            </a: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185950" y="2256415"/>
            <a:ext cx="493065" cy="56350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74782" y="1342107"/>
            <a:ext cx="5483868" cy="1699914"/>
          </a:xfrm>
          <a:prstGeom prst="rect">
            <a:avLst/>
          </a:prstGeom>
        </p:spPr>
        <p:txBody>
          <a:bodyPr vert="horz" wrap="square" lIns="0" tIns="32283" rIns="0" bIns="0" rtlCol="0">
            <a:spAutoFit/>
          </a:bodyPr>
          <a:lstStyle/>
          <a:p>
            <a:pPr marL="1297715" marR="5064" indent="-1285687">
              <a:lnSpc>
                <a:spcPts val="3290"/>
              </a:lnSpc>
              <a:spcBef>
                <a:spcPts val="253"/>
              </a:spcBef>
            </a:pPr>
            <a:r>
              <a:rPr sz="2791" b="1" spc="155" dirty="0">
                <a:solidFill>
                  <a:srgbClr val="BBC737"/>
                </a:solidFill>
                <a:latin typeface="Cambria"/>
                <a:cs typeface="Cambria"/>
              </a:rPr>
              <a:t>Vías</a:t>
            </a:r>
            <a:r>
              <a:rPr sz="2791" b="1" spc="319" dirty="0">
                <a:solidFill>
                  <a:srgbClr val="BBC737"/>
                </a:solidFill>
                <a:latin typeface="Cambria"/>
                <a:cs typeface="Cambria"/>
              </a:rPr>
              <a:t> </a:t>
            </a:r>
            <a:r>
              <a:rPr sz="2791" b="1" spc="110" dirty="0">
                <a:solidFill>
                  <a:srgbClr val="BBC737"/>
                </a:solidFill>
                <a:latin typeface="Cambria"/>
                <a:cs typeface="Cambria"/>
              </a:rPr>
              <a:t>de</a:t>
            </a:r>
            <a:r>
              <a:rPr sz="2791" b="1" spc="334" dirty="0">
                <a:solidFill>
                  <a:srgbClr val="BBC737"/>
                </a:solidFill>
                <a:latin typeface="Cambria"/>
                <a:cs typeface="Cambria"/>
              </a:rPr>
              <a:t> </a:t>
            </a:r>
            <a:r>
              <a:rPr sz="2791" b="1" spc="114" dirty="0">
                <a:solidFill>
                  <a:srgbClr val="C7CE46"/>
                </a:solidFill>
                <a:latin typeface="Cambria"/>
                <a:cs typeface="Cambria"/>
              </a:rPr>
              <a:t>entrada</a:t>
            </a:r>
            <a:r>
              <a:rPr sz="2791" b="1" spc="304" dirty="0">
                <a:solidFill>
                  <a:srgbClr val="C7CE46"/>
                </a:solidFill>
                <a:latin typeface="Cambria"/>
                <a:cs typeface="Cambria"/>
              </a:rPr>
              <a:t> </a:t>
            </a:r>
            <a:r>
              <a:rPr sz="2791" b="1" spc="110" dirty="0">
                <a:solidFill>
                  <a:srgbClr val="BBC737"/>
                </a:solidFill>
                <a:latin typeface="Cambria"/>
                <a:cs typeface="Cambria"/>
              </a:rPr>
              <a:t>de</a:t>
            </a:r>
            <a:r>
              <a:rPr sz="2791" b="1" spc="334" dirty="0">
                <a:solidFill>
                  <a:srgbClr val="BBC737"/>
                </a:solidFill>
                <a:latin typeface="Cambria"/>
                <a:cs typeface="Cambria"/>
              </a:rPr>
              <a:t> </a:t>
            </a:r>
            <a:r>
              <a:rPr sz="2791" b="1" spc="125" dirty="0">
                <a:solidFill>
                  <a:srgbClr val="BBC737"/>
                </a:solidFill>
                <a:latin typeface="Cambria"/>
                <a:cs typeface="Cambria"/>
              </a:rPr>
              <a:t>los</a:t>
            </a:r>
            <a:r>
              <a:rPr sz="2791" b="1" spc="214" dirty="0">
                <a:solidFill>
                  <a:srgbClr val="BBC737"/>
                </a:solidFill>
                <a:latin typeface="Cambria"/>
                <a:cs typeface="Cambria"/>
              </a:rPr>
              <a:t> </a:t>
            </a:r>
            <a:r>
              <a:rPr sz="2791" b="1" spc="150" dirty="0">
                <a:solidFill>
                  <a:srgbClr val="C7CE46"/>
                </a:solidFill>
                <a:latin typeface="Cambria"/>
                <a:cs typeface="Cambria"/>
              </a:rPr>
              <a:t>tóxicos </a:t>
            </a:r>
            <a:r>
              <a:rPr sz="2791" b="1" spc="169" dirty="0">
                <a:solidFill>
                  <a:srgbClr val="BBC737"/>
                </a:solidFill>
                <a:latin typeface="Cambria"/>
                <a:cs typeface="Cambria"/>
              </a:rPr>
              <a:t>en</a:t>
            </a:r>
            <a:r>
              <a:rPr sz="2791" b="1" spc="329" dirty="0">
                <a:solidFill>
                  <a:srgbClr val="BBC737"/>
                </a:solidFill>
                <a:latin typeface="Cambria"/>
                <a:cs typeface="Cambria"/>
              </a:rPr>
              <a:t> </a:t>
            </a:r>
            <a:r>
              <a:rPr sz="2791" b="1" spc="100" dirty="0">
                <a:solidFill>
                  <a:srgbClr val="BBC737"/>
                </a:solidFill>
                <a:latin typeface="Cambria"/>
                <a:cs typeface="Cambria"/>
              </a:rPr>
              <a:t>el</a:t>
            </a:r>
            <a:r>
              <a:rPr sz="2791" b="1" spc="239" dirty="0">
                <a:solidFill>
                  <a:srgbClr val="BBC737"/>
                </a:solidFill>
                <a:latin typeface="Cambria"/>
                <a:cs typeface="Cambria"/>
              </a:rPr>
              <a:t> </a:t>
            </a:r>
            <a:r>
              <a:rPr sz="2791" b="1" spc="125" dirty="0">
                <a:solidFill>
                  <a:srgbClr val="C7CE46"/>
                </a:solidFill>
                <a:latin typeface="Cambria"/>
                <a:cs typeface="Cambria"/>
              </a:rPr>
              <a:t>organismo</a:t>
            </a:r>
            <a:endParaRPr sz="2791">
              <a:latin typeface="Cambria"/>
              <a:cs typeface="Cambria"/>
            </a:endParaRPr>
          </a:p>
          <a:p>
            <a:pPr marL="280433" marR="895740">
              <a:lnSpc>
                <a:spcPct val="79400"/>
              </a:lnSpc>
              <a:spcBef>
                <a:spcPts val="1755"/>
              </a:spcBef>
            </a:pPr>
            <a:r>
              <a:rPr sz="2393" dirty="0">
                <a:latin typeface="Calibri"/>
                <a:cs typeface="Calibri"/>
              </a:rPr>
              <a:t>La</a:t>
            </a:r>
            <a:r>
              <a:rPr sz="2393" spc="-45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absorción</a:t>
            </a:r>
            <a:r>
              <a:rPr sz="2393" spc="-45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de</a:t>
            </a:r>
            <a:r>
              <a:rPr sz="2393" spc="-45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las</a:t>
            </a:r>
            <a:r>
              <a:rPr sz="2393" spc="-65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sustancias tóxicas</a:t>
            </a:r>
            <a:r>
              <a:rPr sz="2393" spc="-70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por</a:t>
            </a:r>
            <a:r>
              <a:rPr sz="2393" spc="-50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el</a:t>
            </a:r>
            <a:r>
              <a:rPr sz="2393" spc="-40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organismo</a:t>
            </a:r>
            <a:r>
              <a:rPr sz="2393" spc="-70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se</a:t>
            </a:r>
            <a:r>
              <a:rPr sz="2393" spc="-50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efectúa</a:t>
            </a:r>
            <a:endParaRPr sz="2393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743000" y="2896656"/>
            <a:ext cx="5280668" cy="389941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12661">
              <a:spcBef>
                <a:spcPts val="95"/>
              </a:spcBef>
              <a:tabLst>
                <a:tab pos="4175476" algn="l"/>
              </a:tabLst>
            </a:pPr>
            <a:r>
              <a:rPr sz="2393" spc="-10" dirty="0">
                <a:latin typeface="Calibri"/>
                <a:cs typeface="Calibri"/>
              </a:rPr>
              <a:t>principalmente</a:t>
            </a:r>
            <a:r>
              <a:rPr sz="2393" spc="-60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a</a:t>
            </a:r>
            <a:r>
              <a:rPr sz="2393" spc="-40" dirty="0">
                <a:latin typeface="Calibri"/>
                <a:cs typeface="Calibri"/>
              </a:rPr>
              <a:t> </a:t>
            </a:r>
            <a:r>
              <a:rPr sz="2393" spc="-25" dirty="0">
                <a:latin typeface="Calibri"/>
                <a:cs typeface="Calibri"/>
              </a:rPr>
              <a:t>través</a:t>
            </a:r>
            <a:r>
              <a:rPr sz="2393" spc="-70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de</a:t>
            </a:r>
            <a:r>
              <a:rPr sz="2393" spc="-40" dirty="0">
                <a:latin typeface="Calibri"/>
                <a:cs typeface="Calibri"/>
              </a:rPr>
              <a:t> </a:t>
            </a:r>
            <a:r>
              <a:rPr sz="2393" dirty="0">
                <a:latin typeface="Calibri"/>
                <a:cs typeface="Calibri"/>
              </a:rPr>
              <a:t>una</a:t>
            </a:r>
            <a:r>
              <a:rPr sz="2393" spc="-50" dirty="0">
                <a:latin typeface="Calibri"/>
                <a:cs typeface="Calibri"/>
              </a:rPr>
              <a:t> o</a:t>
            </a:r>
            <a:r>
              <a:rPr sz="2393" dirty="0">
                <a:latin typeface="Calibri"/>
                <a:cs typeface="Calibri"/>
              </a:rPr>
              <a:t>	</a:t>
            </a:r>
            <a:r>
              <a:rPr sz="2393" spc="-10" dirty="0">
                <a:latin typeface="Calibri"/>
                <a:cs typeface="Calibri"/>
              </a:rPr>
              <a:t>varias</a:t>
            </a:r>
            <a:r>
              <a:rPr sz="2393" spc="-85" dirty="0">
                <a:latin typeface="Calibri"/>
                <a:cs typeface="Calibri"/>
              </a:rPr>
              <a:t> </a:t>
            </a:r>
            <a:r>
              <a:rPr sz="2393" spc="-25" dirty="0">
                <a:latin typeface="Calibri"/>
                <a:cs typeface="Calibri"/>
              </a:rPr>
              <a:t>de</a:t>
            </a:r>
            <a:endParaRPr sz="2393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743001" y="3149711"/>
            <a:ext cx="1807277" cy="1797148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12661">
              <a:spcBef>
                <a:spcPts val="95"/>
              </a:spcBef>
            </a:pPr>
            <a:r>
              <a:rPr sz="2393" dirty="0">
                <a:latin typeface="Calibri"/>
                <a:cs typeface="Calibri"/>
              </a:rPr>
              <a:t>estas</a:t>
            </a:r>
            <a:r>
              <a:rPr sz="2393" spc="-90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tres</a:t>
            </a:r>
            <a:r>
              <a:rPr sz="2393" spc="-125" dirty="0">
                <a:latin typeface="Calibri"/>
                <a:cs typeface="Calibri"/>
              </a:rPr>
              <a:t> </a:t>
            </a:r>
            <a:r>
              <a:rPr sz="2393" spc="-10" dirty="0">
                <a:latin typeface="Calibri"/>
                <a:cs typeface="Calibri"/>
              </a:rPr>
              <a:t>vías:</a:t>
            </a:r>
            <a:endParaRPr sz="2393">
              <a:latin typeface="Calibri"/>
              <a:cs typeface="Calibri"/>
            </a:endParaRPr>
          </a:p>
          <a:p>
            <a:pPr marL="325378" indent="-241818">
              <a:spcBef>
                <a:spcPts val="2432"/>
              </a:spcBef>
              <a:buClr>
                <a:srgbClr val="0000FF"/>
              </a:buClr>
              <a:buSzPct val="95833"/>
              <a:buFont typeface="Wingdings"/>
              <a:buChar char=""/>
              <a:tabLst>
                <a:tab pos="325378" algn="l"/>
              </a:tabLst>
            </a:pPr>
            <a:r>
              <a:rPr sz="2393" b="1" spc="-10" dirty="0">
                <a:solidFill>
                  <a:srgbClr val="0433FF"/>
                </a:solidFill>
                <a:latin typeface="Calibri"/>
                <a:cs typeface="Calibri"/>
              </a:rPr>
              <a:t>Inhalación</a:t>
            </a:r>
            <a:endParaRPr sz="2393">
              <a:latin typeface="Calibri"/>
              <a:cs typeface="Calibri"/>
            </a:endParaRPr>
          </a:p>
          <a:p>
            <a:pPr marL="324745" indent="-241818">
              <a:spcBef>
                <a:spcPts val="15"/>
              </a:spcBef>
              <a:buClr>
                <a:srgbClr val="0000FF"/>
              </a:buClr>
              <a:buSzPct val="95833"/>
              <a:buFont typeface="Wingdings"/>
              <a:buChar char=""/>
              <a:tabLst>
                <a:tab pos="324745" algn="l"/>
              </a:tabLst>
            </a:pPr>
            <a:r>
              <a:rPr sz="2393" b="1" spc="-10" dirty="0">
                <a:solidFill>
                  <a:srgbClr val="0433FF"/>
                </a:solidFill>
                <a:latin typeface="Calibri"/>
                <a:cs typeface="Calibri"/>
              </a:rPr>
              <a:t>Ingestión</a:t>
            </a:r>
            <a:endParaRPr sz="2393">
              <a:latin typeface="Calibri"/>
              <a:cs typeface="Calibri"/>
            </a:endParaRPr>
          </a:p>
          <a:p>
            <a:pPr marL="324112" indent="-241818">
              <a:spcBef>
                <a:spcPts val="20"/>
              </a:spcBef>
              <a:buClr>
                <a:srgbClr val="0000FF"/>
              </a:buClr>
              <a:buSzPct val="95833"/>
              <a:buFont typeface="Wingdings"/>
              <a:buChar char=""/>
              <a:tabLst>
                <a:tab pos="324112" algn="l"/>
              </a:tabLst>
            </a:pPr>
            <a:r>
              <a:rPr sz="2393" b="1" dirty="0">
                <a:solidFill>
                  <a:srgbClr val="0433FF"/>
                </a:solidFill>
                <a:latin typeface="Calibri"/>
                <a:cs typeface="Calibri"/>
              </a:rPr>
              <a:t>Por</a:t>
            </a:r>
            <a:r>
              <a:rPr sz="2393" b="1" spc="-70" dirty="0">
                <a:solidFill>
                  <a:srgbClr val="0433FF"/>
                </a:solidFill>
                <a:latin typeface="Calibri"/>
                <a:cs typeface="Calibri"/>
              </a:rPr>
              <a:t> </a:t>
            </a:r>
            <a:r>
              <a:rPr sz="2393" b="1" dirty="0">
                <a:solidFill>
                  <a:srgbClr val="0433FF"/>
                </a:solidFill>
                <a:latin typeface="Calibri"/>
                <a:cs typeface="Calibri"/>
              </a:rPr>
              <a:t>la</a:t>
            </a:r>
            <a:r>
              <a:rPr sz="2393" b="1" spc="-114" dirty="0">
                <a:solidFill>
                  <a:srgbClr val="0433FF"/>
                </a:solidFill>
                <a:latin typeface="Calibri"/>
                <a:cs typeface="Calibri"/>
              </a:rPr>
              <a:t> </a:t>
            </a:r>
            <a:r>
              <a:rPr sz="2393" b="1" spc="-20" dirty="0">
                <a:solidFill>
                  <a:srgbClr val="0433FF"/>
                </a:solidFill>
                <a:latin typeface="Calibri"/>
                <a:cs typeface="Calibri"/>
              </a:rPr>
              <a:t>piel</a:t>
            </a:r>
            <a:endParaRPr sz="2393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40670" y="3570410"/>
            <a:ext cx="1936842" cy="2593568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823" y="1202983"/>
            <a:ext cx="5762630" cy="5142033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65299" y="576159"/>
            <a:ext cx="5809874" cy="450712"/>
          </a:xfrm>
          <a:prstGeom prst="rect">
            <a:avLst/>
          </a:prstGeom>
        </p:spPr>
        <p:txBody>
          <a:bodyPr vert="horz" wrap="square" lIns="0" tIns="12027" rIns="0" bIns="0" rtlCol="0" anchor="ctr">
            <a:spAutoFit/>
          </a:bodyPr>
          <a:lstStyle/>
          <a:p>
            <a:pPr marL="12661">
              <a:lnSpc>
                <a:spcPct val="100000"/>
              </a:lnSpc>
              <a:spcBef>
                <a:spcPts val="95"/>
              </a:spcBef>
            </a:pPr>
            <a:r>
              <a:rPr sz="2791" spc="314" dirty="0">
                <a:solidFill>
                  <a:srgbClr val="000000"/>
                </a:solidFill>
              </a:rPr>
              <a:t>PASOS</a:t>
            </a:r>
            <a:r>
              <a:rPr sz="2791" spc="289" dirty="0">
                <a:solidFill>
                  <a:srgbClr val="000000"/>
                </a:solidFill>
              </a:rPr>
              <a:t> </a:t>
            </a:r>
            <a:r>
              <a:rPr sz="2791" spc="164" dirty="0">
                <a:solidFill>
                  <a:srgbClr val="000000"/>
                </a:solidFill>
              </a:rPr>
              <a:t>PARA</a:t>
            </a:r>
            <a:r>
              <a:rPr sz="2791" spc="294" dirty="0">
                <a:solidFill>
                  <a:srgbClr val="000000"/>
                </a:solidFill>
              </a:rPr>
              <a:t> </a:t>
            </a:r>
            <a:r>
              <a:rPr sz="2791" spc="150" dirty="0">
                <a:solidFill>
                  <a:srgbClr val="000000"/>
                </a:solidFill>
              </a:rPr>
              <a:t>LA</a:t>
            </a:r>
            <a:r>
              <a:rPr sz="2791" spc="289" dirty="0">
                <a:solidFill>
                  <a:srgbClr val="000000"/>
                </a:solidFill>
              </a:rPr>
              <a:t> DESINFECCION</a:t>
            </a:r>
            <a:endParaRPr sz="2791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88057" y="333137"/>
            <a:ext cx="6353007" cy="633022"/>
          </a:xfrm>
          <a:prstGeom prst="rect">
            <a:avLst/>
          </a:prstGeom>
        </p:spPr>
        <p:txBody>
          <a:bodyPr vert="horz" wrap="square" lIns="0" tIns="12027" rIns="0" bIns="0" rtlCol="0" anchor="ctr">
            <a:spAutoFit/>
          </a:bodyPr>
          <a:lstStyle/>
          <a:p>
            <a:pPr marL="12661">
              <a:lnSpc>
                <a:spcPct val="100000"/>
              </a:lnSpc>
              <a:spcBef>
                <a:spcPts val="95"/>
              </a:spcBef>
              <a:tabLst>
                <a:tab pos="4067227" algn="l"/>
              </a:tabLst>
            </a:pPr>
            <a:r>
              <a:rPr sz="3988" b="1" spc="214" dirty="0">
                <a:solidFill>
                  <a:srgbClr val="7D8525"/>
                </a:solidFill>
              </a:rPr>
              <a:t>Desinfectantes</a:t>
            </a:r>
            <a:r>
              <a:rPr sz="3988" b="1" dirty="0">
                <a:solidFill>
                  <a:srgbClr val="7D8525"/>
                </a:solidFill>
              </a:rPr>
              <a:t>	</a:t>
            </a:r>
            <a:r>
              <a:rPr sz="3988" b="1" spc="174" dirty="0">
                <a:solidFill>
                  <a:srgbClr val="8F9530"/>
                </a:solidFill>
              </a:rPr>
              <a:t>Clorad</a:t>
            </a:r>
            <a:r>
              <a:rPr sz="3988" b="1" spc="174" dirty="0">
                <a:solidFill>
                  <a:srgbClr val="7D8525"/>
                </a:solidFill>
              </a:rPr>
              <a:t>os</a:t>
            </a:r>
            <a:endParaRPr sz="3988"/>
          </a:p>
        </p:txBody>
      </p:sp>
      <p:sp>
        <p:nvSpPr>
          <p:cNvPr id="3" name="object 3"/>
          <p:cNvSpPr txBox="1"/>
          <p:nvPr/>
        </p:nvSpPr>
        <p:spPr>
          <a:xfrm>
            <a:off x="688171" y="1338586"/>
            <a:ext cx="3363878" cy="4068222"/>
          </a:xfrm>
          <a:prstGeom prst="rect">
            <a:avLst/>
          </a:prstGeom>
        </p:spPr>
        <p:txBody>
          <a:bodyPr vert="horz" wrap="square" lIns="0" tIns="225989" rIns="0" bIns="0" rtlCol="0">
            <a:spAutoFit/>
          </a:bodyPr>
          <a:lstStyle/>
          <a:p>
            <a:pPr marL="12661">
              <a:spcBef>
                <a:spcPts val="1779"/>
              </a:spcBef>
            </a:pPr>
            <a:r>
              <a:rPr sz="2393" b="1" spc="130" dirty="0">
                <a:solidFill>
                  <a:srgbClr val="7D8525"/>
                </a:solidFill>
                <a:latin typeface="Trebuchet MS"/>
                <a:cs typeface="Trebuchet MS"/>
              </a:rPr>
              <a:t>VENTAJAS</a:t>
            </a:r>
            <a:endParaRPr sz="2393">
              <a:latin typeface="Trebuchet MS"/>
              <a:cs typeface="Trebuchet MS"/>
            </a:endParaRPr>
          </a:p>
          <a:p>
            <a:pPr marL="291194" indent="-266506">
              <a:spcBef>
                <a:spcPts val="1545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291194" algn="l"/>
              </a:tabLst>
            </a:pPr>
            <a:r>
              <a:rPr sz="2193" spc="-25" dirty="0">
                <a:latin typeface="Calibri"/>
                <a:cs typeface="Calibri"/>
              </a:rPr>
              <a:t>Relativamente</a:t>
            </a:r>
            <a:r>
              <a:rPr sz="2193" spc="-5" dirty="0">
                <a:latin typeface="Calibri"/>
                <a:cs typeface="Calibri"/>
              </a:rPr>
              <a:t> </a:t>
            </a:r>
            <a:r>
              <a:rPr sz="2193" spc="-10" dirty="0">
                <a:latin typeface="Calibri"/>
                <a:cs typeface="Calibri"/>
              </a:rPr>
              <a:t>económico.</a:t>
            </a:r>
            <a:endParaRPr sz="2193">
              <a:latin typeface="Calibri"/>
              <a:cs typeface="Calibri"/>
            </a:endParaRPr>
          </a:p>
          <a:p>
            <a:pPr marL="291194" marR="5064" indent="-266506">
              <a:lnSpc>
                <a:spcPct val="77600"/>
              </a:lnSpc>
              <a:spcBef>
                <a:spcPts val="1191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366525" algn="l"/>
              </a:tabLst>
            </a:pPr>
            <a:r>
              <a:rPr sz="2193" dirty="0">
                <a:latin typeface="Calibri"/>
                <a:cs typeface="Calibri"/>
              </a:rPr>
              <a:t>De</a:t>
            </a:r>
            <a:r>
              <a:rPr sz="2193" spc="-40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amplia</a:t>
            </a:r>
            <a:r>
              <a:rPr sz="2193" spc="-25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acción</a:t>
            </a:r>
            <a:r>
              <a:rPr sz="2193" spc="-30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en</a:t>
            </a:r>
            <a:r>
              <a:rPr sz="2193" spc="-30" dirty="0">
                <a:latin typeface="Calibri"/>
                <a:cs typeface="Calibri"/>
              </a:rPr>
              <a:t> </a:t>
            </a:r>
            <a:r>
              <a:rPr sz="2193" spc="-10" dirty="0">
                <a:latin typeface="Calibri"/>
                <a:cs typeface="Calibri"/>
              </a:rPr>
              <a:t>contra 	</a:t>
            </a:r>
            <a:r>
              <a:rPr sz="2193" dirty="0">
                <a:latin typeface="Calibri"/>
                <a:cs typeface="Calibri"/>
              </a:rPr>
              <a:t>de</a:t>
            </a:r>
            <a:r>
              <a:rPr sz="2193" spc="-120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los</a:t>
            </a:r>
            <a:r>
              <a:rPr sz="2193" spc="-35" dirty="0">
                <a:latin typeface="Calibri"/>
                <a:cs typeface="Calibri"/>
              </a:rPr>
              <a:t> </a:t>
            </a:r>
            <a:r>
              <a:rPr sz="2193" spc="-10" dirty="0">
                <a:latin typeface="Calibri"/>
                <a:cs typeface="Calibri"/>
              </a:rPr>
              <a:t>microorganismos</a:t>
            </a:r>
            <a:endParaRPr sz="2193">
              <a:latin typeface="Calibri"/>
              <a:cs typeface="Calibri"/>
            </a:endParaRPr>
          </a:p>
          <a:p>
            <a:pPr marL="347534" indent="-322846">
              <a:spcBef>
                <a:spcPts val="658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347534" algn="l"/>
              </a:tabLst>
            </a:pPr>
            <a:r>
              <a:rPr sz="2193" spc="-10" dirty="0">
                <a:latin typeface="Calibri"/>
                <a:cs typeface="Calibri"/>
              </a:rPr>
              <a:t>Incoloro.</a:t>
            </a:r>
            <a:endParaRPr sz="2193">
              <a:latin typeface="Calibri"/>
              <a:cs typeface="Calibri"/>
            </a:endParaRPr>
          </a:p>
          <a:p>
            <a:pPr marL="347534" indent="-322846">
              <a:spcBef>
                <a:spcPts val="658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347534" algn="l"/>
              </a:tabLst>
            </a:pPr>
            <a:r>
              <a:rPr sz="2193" dirty="0">
                <a:latin typeface="Calibri"/>
                <a:cs typeface="Calibri"/>
              </a:rPr>
              <a:t>Fácil</a:t>
            </a:r>
            <a:r>
              <a:rPr sz="2193" spc="-70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preparar</a:t>
            </a:r>
            <a:r>
              <a:rPr sz="2193" spc="-65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y</a:t>
            </a:r>
            <a:r>
              <a:rPr sz="2193" spc="-114" dirty="0">
                <a:latin typeface="Calibri"/>
                <a:cs typeface="Calibri"/>
              </a:rPr>
              <a:t> </a:t>
            </a:r>
            <a:r>
              <a:rPr sz="2193" spc="-20" dirty="0">
                <a:latin typeface="Calibri"/>
                <a:cs typeface="Calibri"/>
              </a:rPr>
              <a:t>usar.</a:t>
            </a:r>
            <a:endParaRPr sz="2193">
              <a:latin typeface="Calibri"/>
              <a:cs typeface="Calibri"/>
            </a:endParaRPr>
          </a:p>
          <a:p>
            <a:pPr marL="347534" marR="512122" indent="-322846">
              <a:lnSpc>
                <a:spcPct val="79500"/>
              </a:lnSpc>
              <a:spcBef>
                <a:spcPts val="1291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417168" algn="l"/>
              </a:tabLst>
            </a:pPr>
            <a:r>
              <a:rPr sz="2193" dirty="0">
                <a:latin typeface="Calibri"/>
                <a:cs typeface="Calibri"/>
              </a:rPr>
              <a:t>Fácil</a:t>
            </a:r>
            <a:r>
              <a:rPr sz="2193" spc="-60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de</a:t>
            </a:r>
            <a:r>
              <a:rPr sz="2193" spc="-35" dirty="0">
                <a:latin typeface="Calibri"/>
                <a:cs typeface="Calibri"/>
              </a:rPr>
              <a:t> </a:t>
            </a:r>
            <a:r>
              <a:rPr sz="2193" spc="-10" dirty="0">
                <a:latin typeface="Calibri"/>
                <a:cs typeface="Calibri"/>
              </a:rPr>
              <a:t>determinar</a:t>
            </a:r>
            <a:r>
              <a:rPr sz="2193" spc="-55" dirty="0">
                <a:latin typeface="Calibri"/>
                <a:cs typeface="Calibri"/>
              </a:rPr>
              <a:t> </a:t>
            </a:r>
            <a:r>
              <a:rPr sz="2193" spc="-25" dirty="0">
                <a:latin typeface="Calibri"/>
                <a:cs typeface="Calibri"/>
              </a:rPr>
              <a:t>su 	</a:t>
            </a:r>
            <a:r>
              <a:rPr sz="2193" spc="-10" dirty="0">
                <a:latin typeface="Calibri"/>
                <a:cs typeface="Calibri"/>
              </a:rPr>
              <a:t>concentración</a:t>
            </a:r>
            <a:endParaRPr sz="2193">
              <a:latin typeface="Calibri"/>
              <a:cs typeface="Calibri"/>
            </a:endParaRPr>
          </a:p>
          <a:p>
            <a:pPr marL="291194" marR="146230" indent="-266506">
              <a:lnSpc>
                <a:spcPct val="79500"/>
              </a:lnSpc>
              <a:spcBef>
                <a:spcPts val="1196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366525" algn="l"/>
              </a:tabLst>
            </a:pPr>
            <a:r>
              <a:rPr sz="2193" dirty="0">
                <a:latin typeface="Calibri"/>
                <a:cs typeface="Calibri"/>
              </a:rPr>
              <a:t>No</a:t>
            </a:r>
            <a:r>
              <a:rPr sz="2193" spc="-25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se</a:t>
            </a:r>
            <a:r>
              <a:rPr sz="2193" spc="-40" dirty="0">
                <a:latin typeface="Calibri"/>
                <a:cs typeface="Calibri"/>
              </a:rPr>
              <a:t> </a:t>
            </a:r>
            <a:r>
              <a:rPr sz="2193" spc="-10" dirty="0">
                <a:latin typeface="Calibri"/>
                <a:cs typeface="Calibri"/>
              </a:rPr>
              <a:t>afecta</a:t>
            </a:r>
            <a:r>
              <a:rPr sz="2193" spc="-60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por</a:t>
            </a:r>
            <a:r>
              <a:rPr sz="2193" spc="-30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la</a:t>
            </a:r>
            <a:r>
              <a:rPr sz="2193" spc="-30" dirty="0">
                <a:latin typeface="Calibri"/>
                <a:cs typeface="Calibri"/>
              </a:rPr>
              <a:t> </a:t>
            </a:r>
            <a:r>
              <a:rPr sz="2193" spc="-10" dirty="0">
                <a:latin typeface="Calibri"/>
                <a:cs typeface="Calibri"/>
              </a:rPr>
              <a:t>dureza 	</a:t>
            </a:r>
            <a:r>
              <a:rPr sz="2193" dirty="0">
                <a:latin typeface="Calibri"/>
                <a:cs typeface="Calibri"/>
              </a:rPr>
              <a:t>del</a:t>
            </a:r>
            <a:r>
              <a:rPr sz="2193" spc="-70" dirty="0">
                <a:latin typeface="Calibri"/>
                <a:cs typeface="Calibri"/>
              </a:rPr>
              <a:t> </a:t>
            </a:r>
            <a:r>
              <a:rPr sz="2193" spc="-10" dirty="0">
                <a:latin typeface="Calibri"/>
                <a:cs typeface="Calibri"/>
              </a:rPr>
              <a:t>agua.</a:t>
            </a:r>
            <a:endParaRPr sz="2193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sz="half" idx="3"/>
          </p:nvPr>
        </p:nvSpPr>
        <p:spPr>
          <a:xfrm>
            <a:off x="7635177" y="1452935"/>
            <a:ext cx="4342884" cy="4785462"/>
          </a:xfrm>
          <a:prstGeom prst="rect">
            <a:avLst/>
          </a:prstGeom>
        </p:spPr>
        <p:txBody>
          <a:bodyPr vert="horz" wrap="square" lIns="0" tIns="166485" rIns="0" bIns="0" rtlCol="0">
            <a:spAutoFit/>
          </a:bodyPr>
          <a:lstStyle/>
          <a:p>
            <a:pPr marL="609609">
              <a:lnSpc>
                <a:spcPct val="100000"/>
              </a:lnSpc>
              <a:spcBef>
                <a:spcPts val="1311"/>
              </a:spcBef>
            </a:pPr>
            <a:r>
              <a:rPr spc="160" dirty="0"/>
              <a:t>DESVENTAJAS</a:t>
            </a:r>
          </a:p>
          <a:p>
            <a:pPr marL="278534" indent="-265873">
              <a:lnSpc>
                <a:spcPct val="100000"/>
              </a:lnSpc>
              <a:spcBef>
                <a:spcPts val="1112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278534" algn="l"/>
              </a:tabLst>
            </a:pP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Inestabilidad</a:t>
            </a:r>
            <a:r>
              <a:rPr sz="2193" b="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spc="-10" dirty="0">
                <a:solidFill>
                  <a:srgbClr val="000000"/>
                </a:solidFill>
                <a:latin typeface="Calibri"/>
                <a:cs typeface="Calibri"/>
              </a:rPr>
              <a:t>durante</a:t>
            </a:r>
            <a:r>
              <a:rPr sz="2193" b="0" spc="-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su</a:t>
            </a:r>
            <a:r>
              <a:rPr sz="2193" b="0" spc="-7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spc="-10" dirty="0">
                <a:solidFill>
                  <a:srgbClr val="000000"/>
                </a:solidFill>
                <a:latin typeface="Calibri"/>
                <a:cs typeface="Calibri"/>
              </a:rPr>
              <a:t>almacenaje</a:t>
            </a:r>
            <a:endParaRPr sz="2193">
              <a:latin typeface="Calibri"/>
              <a:cs typeface="Calibri"/>
            </a:endParaRPr>
          </a:p>
          <a:p>
            <a:pPr marL="12661" marR="133570" indent="321580">
              <a:lnSpc>
                <a:spcPct val="124900"/>
              </a:lnSpc>
              <a:buClr>
                <a:srgbClr val="727CA3"/>
              </a:buClr>
              <a:buSzPct val="75000"/>
              <a:buFont typeface="MS PGothic"/>
              <a:buChar char="•"/>
              <a:tabLst>
                <a:tab pos="334241" algn="l"/>
              </a:tabLst>
            </a:pP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Se</a:t>
            </a:r>
            <a:r>
              <a:rPr sz="2193" b="0" spc="-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spc="-10" dirty="0">
                <a:solidFill>
                  <a:srgbClr val="000000"/>
                </a:solidFill>
                <a:latin typeface="Calibri"/>
                <a:cs typeface="Calibri"/>
              </a:rPr>
              <a:t>afecta</a:t>
            </a:r>
            <a:r>
              <a:rPr sz="2193" b="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por</a:t>
            </a:r>
            <a:r>
              <a:rPr sz="2193" b="0" spc="-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los</a:t>
            </a:r>
            <a:r>
              <a:rPr sz="2193" b="0" spc="-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spc="-10" dirty="0">
                <a:solidFill>
                  <a:srgbClr val="000000"/>
                </a:solidFill>
                <a:latin typeface="Calibri"/>
                <a:cs typeface="Calibri"/>
              </a:rPr>
              <a:t>contenidos</a:t>
            </a:r>
            <a:r>
              <a:rPr sz="2193" b="0" spc="-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de</a:t>
            </a:r>
            <a:r>
              <a:rPr sz="2193" b="0" spc="-9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spc="-25" dirty="0">
                <a:solidFill>
                  <a:srgbClr val="000000"/>
                </a:solidFill>
                <a:latin typeface="Calibri"/>
                <a:cs typeface="Calibri"/>
              </a:rPr>
              <a:t>los </a:t>
            </a:r>
            <a:r>
              <a:rPr sz="2193" b="0" spc="-10" dirty="0">
                <a:solidFill>
                  <a:srgbClr val="000000"/>
                </a:solidFill>
                <a:latin typeface="Calibri"/>
                <a:cs typeface="Calibri"/>
              </a:rPr>
              <a:t>organismos</a:t>
            </a:r>
            <a:r>
              <a:rPr sz="2193" b="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(perdida</a:t>
            </a:r>
            <a:r>
              <a:rPr sz="2193" b="0" spc="-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de</a:t>
            </a:r>
            <a:r>
              <a:rPr sz="2193" b="0" spc="-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spc="-10" dirty="0">
                <a:solidFill>
                  <a:srgbClr val="000000"/>
                </a:solidFill>
                <a:latin typeface="Calibri"/>
                <a:cs typeface="Calibri"/>
              </a:rPr>
              <a:t>efecto</a:t>
            </a:r>
            <a:endParaRPr sz="2193">
              <a:latin typeface="Calibri"/>
              <a:cs typeface="Calibri"/>
            </a:endParaRPr>
          </a:p>
          <a:p>
            <a:pPr marL="404507">
              <a:lnSpc>
                <a:spcPts val="2093"/>
              </a:lnSpc>
            </a:pPr>
            <a:r>
              <a:rPr sz="2193" b="0" spc="-10" dirty="0">
                <a:solidFill>
                  <a:srgbClr val="000000"/>
                </a:solidFill>
                <a:latin typeface="Calibri"/>
                <a:cs typeface="Calibri"/>
              </a:rPr>
              <a:t>germicida)</a:t>
            </a:r>
            <a:endParaRPr sz="2193">
              <a:latin typeface="Calibri"/>
              <a:cs typeface="Calibri"/>
            </a:endParaRPr>
          </a:p>
          <a:p>
            <a:pPr marL="334241" indent="-321580">
              <a:lnSpc>
                <a:spcPct val="100000"/>
              </a:lnSpc>
              <a:spcBef>
                <a:spcPts val="658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334241" algn="l"/>
              </a:tabLst>
            </a:pPr>
            <a:r>
              <a:rPr sz="2193" b="0" spc="-10" dirty="0">
                <a:solidFill>
                  <a:srgbClr val="000000"/>
                </a:solidFill>
                <a:latin typeface="Calibri"/>
                <a:cs typeface="Calibri"/>
              </a:rPr>
              <a:t>Corrosivo</a:t>
            </a:r>
            <a:endParaRPr sz="2193">
              <a:latin typeface="Calibri"/>
              <a:cs typeface="Calibri"/>
            </a:endParaRPr>
          </a:p>
          <a:p>
            <a:pPr marL="278534" marR="145597" indent="-266506">
              <a:lnSpc>
                <a:spcPct val="79500"/>
              </a:lnSpc>
              <a:spcBef>
                <a:spcPts val="1191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353865" algn="l"/>
              </a:tabLst>
            </a:pP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La</a:t>
            </a:r>
            <a:r>
              <a:rPr sz="2193" b="0" spc="-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eficacia</a:t>
            </a:r>
            <a:r>
              <a:rPr sz="2193" b="0" spc="-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disminuye</a:t>
            </a:r>
            <a:r>
              <a:rPr sz="2193" b="0" spc="-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cuando</a:t>
            </a:r>
            <a:r>
              <a:rPr sz="2193" b="0" spc="-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el</a:t>
            </a:r>
            <a:r>
              <a:rPr sz="2193" b="0" spc="-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spc="-25" dirty="0">
                <a:solidFill>
                  <a:srgbClr val="000000"/>
                </a:solidFill>
                <a:latin typeface="Calibri"/>
                <a:cs typeface="Calibri"/>
              </a:rPr>
              <a:t>pH 	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de</a:t>
            </a:r>
            <a:r>
              <a:rPr sz="2193" b="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la</a:t>
            </a:r>
            <a:r>
              <a:rPr sz="2193" b="0" spc="482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spc="-10" dirty="0">
                <a:solidFill>
                  <a:srgbClr val="000000"/>
                </a:solidFill>
                <a:latin typeface="Calibri"/>
                <a:cs typeface="Calibri"/>
              </a:rPr>
              <a:t>solución</a:t>
            </a:r>
            <a:r>
              <a:rPr sz="2193" b="0" spc="-9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spc="-10" dirty="0">
                <a:solidFill>
                  <a:srgbClr val="000000"/>
                </a:solidFill>
                <a:latin typeface="Calibri"/>
                <a:cs typeface="Calibri"/>
              </a:rPr>
              <a:t>aumenta</a:t>
            </a:r>
            <a:endParaRPr sz="2193">
              <a:latin typeface="Calibri"/>
              <a:cs typeface="Calibri"/>
            </a:endParaRPr>
          </a:p>
          <a:p>
            <a:pPr marL="278534" indent="-265873">
              <a:lnSpc>
                <a:spcPct val="100000"/>
              </a:lnSpc>
              <a:spcBef>
                <a:spcPts val="658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278534" algn="l"/>
              </a:tabLst>
            </a:pP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Irrita</a:t>
            </a:r>
            <a:r>
              <a:rPr sz="2193" b="0" spc="-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la</a:t>
            </a:r>
            <a:r>
              <a:rPr sz="2193" b="0" spc="-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piel,</a:t>
            </a:r>
            <a:r>
              <a:rPr sz="2193" b="0" spc="-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tóxico</a:t>
            </a:r>
            <a:r>
              <a:rPr sz="2193" b="0" spc="-7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en</a:t>
            </a:r>
            <a:r>
              <a:rPr sz="2193" b="0" spc="-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alto</a:t>
            </a:r>
            <a:r>
              <a:rPr sz="2193" b="0" spc="-6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spc="-10" dirty="0">
                <a:solidFill>
                  <a:srgbClr val="000000"/>
                </a:solidFill>
                <a:latin typeface="Calibri"/>
                <a:cs typeface="Calibri"/>
              </a:rPr>
              <a:t>nivel.</a:t>
            </a:r>
            <a:endParaRPr sz="2193">
              <a:latin typeface="Calibri"/>
              <a:cs typeface="Calibri"/>
            </a:endParaRPr>
          </a:p>
          <a:p>
            <a:pPr marL="278534" indent="-265873">
              <a:lnSpc>
                <a:spcPct val="100000"/>
              </a:lnSpc>
              <a:spcBef>
                <a:spcPts val="658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278534" algn="l"/>
              </a:tabLst>
            </a:pP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Se</a:t>
            </a:r>
            <a:r>
              <a:rPr sz="2193" b="0" spc="-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disipa</a:t>
            </a:r>
            <a:r>
              <a:rPr sz="2193" b="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en</a:t>
            </a:r>
            <a:r>
              <a:rPr sz="2193" b="0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agua</a:t>
            </a:r>
            <a:r>
              <a:rPr sz="2193" b="0" spc="-8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spc="-10" dirty="0">
                <a:solidFill>
                  <a:srgbClr val="000000"/>
                </a:solidFill>
                <a:latin typeface="Calibri"/>
                <a:cs typeface="Calibri"/>
              </a:rPr>
              <a:t>caliente.</a:t>
            </a:r>
            <a:endParaRPr sz="2193">
              <a:latin typeface="Calibri"/>
              <a:cs typeface="Calibri"/>
            </a:endParaRPr>
          </a:p>
          <a:p>
            <a:pPr marL="278534" indent="-265873">
              <a:lnSpc>
                <a:spcPct val="100000"/>
              </a:lnSpc>
              <a:spcBef>
                <a:spcPts val="753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278534" algn="l"/>
              </a:tabLst>
            </a:pP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Actúa</a:t>
            </a:r>
            <a:r>
              <a:rPr sz="2193" b="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dirty="0">
                <a:solidFill>
                  <a:srgbClr val="000000"/>
                </a:solidFill>
                <a:latin typeface="Calibri"/>
                <a:cs typeface="Calibri"/>
              </a:rPr>
              <a:t>como</a:t>
            </a:r>
            <a:r>
              <a:rPr sz="2193" b="0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spc="-10" dirty="0">
                <a:solidFill>
                  <a:srgbClr val="000000"/>
                </a:solidFill>
                <a:latin typeface="Calibri"/>
                <a:cs typeface="Calibri"/>
              </a:rPr>
              <a:t>blanqueador</a:t>
            </a:r>
            <a:r>
              <a:rPr sz="2193" b="0" spc="-7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193" b="0" spc="-10" dirty="0">
                <a:solidFill>
                  <a:srgbClr val="000000"/>
                </a:solidFill>
                <a:latin typeface="Calibri"/>
                <a:cs typeface="Calibri"/>
              </a:rPr>
              <a:t>(telas).</a:t>
            </a:r>
            <a:endParaRPr sz="2193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05717" y="2153947"/>
            <a:ext cx="2536277" cy="3425184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Diagrama">
            <a:extLst>
              <a:ext uri="{FF2B5EF4-FFF2-40B4-BE49-F238E27FC236}">
                <a16:creationId xmlns:a16="http://schemas.microsoft.com/office/drawing/2014/main" id="{0FDEE506-0634-E34C-8715-7E15431D5CFC}"/>
              </a:ext>
            </a:extLst>
          </p:cNvPr>
          <p:cNvGraphicFramePr/>
          <p:nvPr/>
        </p:nvGraphicFramePr>
        <p:xfrm>
          <a:off x="2783633" y="0"/>
          <a:ext cx="6829425" cy="620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1" name="10 Marcador de contenido">
            <a:extLst>
              <a:ext uri="{FF2B5EF4-FFF2-40B4-BE49-F238E27FC236}">
                <a16:creationId xmlns:a16="http://schemas.microsoft.com/office/drawing/2014/main" id="{2D0FFD62-1E98-C4FA-C86E-F774CC2A56EA}"/>
              </a:ext>
            </a:extLst>
          </p:cNvPr>
          <p:cNvPicPr>
            <a:picLocks noGrp="1" noChangeArrowheads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33600" y="3035300"/>
            <a:ext cx="8191500" cy="3327400"/>
          </a:xfrm>
        </p:spPr>
      </p:pic>
      <p:grpSp>
        <p:nvGrpSpPr>
          <p:cNvPr id="38915" name="6 Grupo">
            <a:extLst>
              <a:ext uri="{FF2B5EF4-FFF2-40B4-BE49-F238E27FC236}">
                <a16:creationId xmlns:a16="http://schemas.microsoft.com/office/drawing/2014/main" id="{D01784D5-5BE1-8133-2A6E-4C6324A37270}"/>
              </a:ext>
            </a:extLst>
          </p:cNvPr>
          <p:cNvGrpSpPr>
            <a:grpSpLocks/>
          </p:cNvGrpSpPr>
          <p:nvPr/>
        </p:nvGrpSpPr>
        <p:grpSpPr bwMode="auto">
          <a:xfrm>
            <a:off x="891540" y="974725"/>
            <a:ext cx="10298430" cy="1590676"/>
            <a:chOff x="-632149" y="975324"/>
            <a:chExt cx="10298936" cy="1589186"/>
          </a:xfrm>
        </p:grpSpPr>
        <p:sp>
          <p:nvSpPr>
            <p:cNvPr id="8" name="7 Forma libre">
              <a:extLst>
                <a:ext uri="{FF2B5EF4-FFF2-40B4-BE49-F238E27FC236}">
                  <a16:creationId xmlns:a16="http://schemas.microsoft.com/office/drawing/2014/main" id="{2EF0C617-97BF-5B4B-91CB-A0D3F088B2F1}"/>
                </a:ext>
              </a:extLst>
            </p:cNvPr>
            <p:cNvSpPr/>
            <p:nvPr/>
          </p:nvSpPr>
          <p:spPr>
            <a:xfrm>
              <a:off x="683001" y="975324"/>
              <a:ext cx="2160694" cy="364783"/>
            </a:xfrm>
            <a:custGeom>
              <a:avLst/>
              <a:gdLst>
                <a:gd name="connsiteX0" fmla="*/ 0 w 4265111"/>
                <a:gd name="connsiteY0" fmla="*/ 41698 h 250181"/>
                <a:gd name="connsiteX1" fmla="*/ 12213 w 4265111"/>
                <a:gd name="connsiteY1" fmla="*/ 12213 h 250181"/>
                <a:gd name="connsiteX2" fmla="*/ 41698 w 4265111"/>
                <a:gd name="connsiteY2" fmla="*/ 0 h 250181"/>
                <a:gd name="connsiteX3" fmla="*/ 4223413 w 4265111"/>
                <a:gd name="connsiteY3" fmla="*/ 0 h 250181"/>
                <a:gd name="connsiteX4" fmla="*/ 4252898 w 4265111"/>
                <a:gd name="connsiteY4" fmla="*/ 12213 h 250181"/>
                <a:gd name="connsiteX5" fmla="*/ 4265111 w 4265111"/>
                <a:gd name="connsiteY5" fmla="*/ 41698 h 250181"/>
                <a:gd name="connsiteX6" fmla="*/ 4265111 w 4265111"/>
                <a:gd name="connsiteY6" fmla="*/ 208483 h 250181"/>
                <a:gd name="connsiteX7" fmla="*/ 4252898 w 4265111"/>
                <a:gd name="connsiteY7" fmla="*/ 237968 h 250181"/>
                <a:gd name="connsiteX8" fmla="*/ 4223413 w 4265111"/>
                <a:gd name="connsiteY8" fmla="*/ 250181 h 250181"/>
                <a:gd name="connsiteX9" fmla="*/ 41698 w 4265111"/>
                <a:gd name="connsiteY9" fmla="*/ 250181 h 250181"/>
                <a:gd name="connsiteX10" fmla="*/ 12213 w 4265111"/>
                <a:gd name="connsiteY10" fmla="*/ 237968 h 250181"/>
                <a:gd name="connsiteX11" fmla="*/ 0 w 4265111"/>
                <a:gd name="connsiteY11" fmla="*/ 208483 h 250181"/>
                <a:gd name="connsiteX12" fmla="*/ 0 w 4265111"/>
                <a:gd name="connsiteY12" fmla="*/ 41698 h 2501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265111" h="250181">
                  <a:moveTo>
                    <a:pt x="0" y="41698"/>
                  </a:moveTo>
                  <a:cubicBezTo>
                    <a:pt x="0" y="30639"/>
                    <a:pt x="4393" y="20033"/>
                    <a:pt x="12213" y="12213"/>
                  </a:cubicBezTo>
                  <a:cubicBezTo>
                    <a:pt x="20033" y="4393"/>
                    <a:pt x="30639" y="0"/>
                    <a:pt x="41698" y="0"/>
                  </a:cubicBezTo>
                  <a:lnTo>
                    <a:pt x="4223413" y="0"/>
                  </a:lnTo>
                  <a:cubicBezTo>
                    <a:pt x="4234472" y="0"/>
                    <a:pt x="4245078" y="4393"/>
                    <a:pt x="4252898" y="12213"/>
                  </a:cubicBezTo>
                  <a:cubicBezTo>
                    <a:pt x="4260718" y="20033"/>
                    <a:pt x="4265111" y="30639"/>
                    <a:pt x="4265111" y="41698"/>
                  </a:cubicBezTo>
                  <a:lnTo>
                    <a:pt x="4265111" y="208483"/>
                  </a:lnTo>
                  <a:cubicBezTo>
                    <a:pt x="4265111" y="219542"/>
                    <a:pt x="4260718" y="230148"/>
                    <a:pt x="4252898" y="237968"/>
                  </a:cubicBezTo>
                  <a:cubicBezTo>
                    <a:pt x="4245078" y="245788"/>
                    <a:pt x="4234472" y="250181"/>
                    <a:pt x="4223413" y="250181"/>
                  </a:cubicBezTo>
                  <a:lnTo>
                    <a:pt x="41698" y="250181"/>
                  </a:lnTo>
                  <a:cubicBezTo>
                    <a:pt x="30639" y="250181"/>
                    <a:pt x="20033" y="245788"/>
                    <a:pt x="12213" y="237968"/>
                  </a:cubicBezTo>
                  <a:cubicBezTo>
                    <a:pt x="4393" y="230148"/>
                    <a:pt x="0" y="219542"/>
                    <a:pt x="0" y="208483"/>
                  </a:cubicBezTo>
                  <a:lnTo>
                    <a:pt x="0" y="41698"/>
                  </a:lnTo>
                  <a:close/>
                </a:path>
              </a:pathLst>
            </a:cu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80793" tIns="80793" rIns="80793" bIns="80793" spcCol="1270" anchor="ctr"/>
            <a:lstStyle/>
            <a:p>
              <a:pPr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CL" sz="2400" b="1" dirty="0">
                  <a:latin typeface="Arial" pitchFamily="34" charset="0"/>
                  <a:cs typeface="Arial" pitchFamily="34" charset="0"/>
                </a:rPr>
                <a:t>Ventajas:</a:t>
              </a:r>
              <a:endParaRPr lang="es-CL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" name="8 Forma libre">
              <a:extLst>
                <a:ext uri="{FF2B5EF4-FFF2-40B4-BE49-F238E27FC236}">
                  <a16:creationId xmlns:a16="http://schemas.microsoft.com/office/drawing/2014/main" id="{D093AE4E-5AB3-4441-82D5-6741D6C5B88C}"/>
                </a:ext>
              </a:extLst>
            </p:cNvPr>
            <p:cNvSpPr/>
            <p:nvPr/>
          </p:nvSpPr>
          <p:spPr>
            <a:xfrm>
              <a:off x="-632149" y="1413064"/>
              <a:ext cx="10298936" cy="1151446"/>
            </a:xfrm>
            <a:custGeom>
              <a:avLst/>
              <a:gdLst>
                <a:gd name="connsiteX0" fmla="*/ 0 w 8064896"/>
                <a:gd name="connsiteY0" fmla="*/ 98893 h 593347"/>
                <a:gd name="connsiteX1" fmla="*/ 28965 w 8064896"/>
                <a:gd name="connsiteY1" fmla="*/ 28965 h 593347"/>
                <a:gd name="connsiteX2" fmla="*/ 98893 w 8064896"/>
                <a:gd name="connsiteY2" fmla="*/ 0 h 593347"/>
                <a:gd name="connsiteX3" fmla="*/ 7966003 w 8064896"/>
                <a:gd name="connsiteY3" fmla="*/ 0 h 593347"/>
                <a:gd name="connsiteX4" fmla="*/ 8035931 w 8064896"/>
                <a:gd name="connsiteY4" fmla="*/ 28965 h 593347"/>
                <a:gd name="connsiteX5" fmla="*/ 8064896 w 8064896"/>
                <a:gd name="connsiteY5" fmla="*/ 98893 h 593347"/>
                <a:gd name="connsiteX6" fmla="*/ 8064896 w 8064896"/>
                <a:gd name="connsiteY6" fmla="*/ 494454 h 593347"/>
                <a:gd name="connsiteX7" fmla="*/ 8035931 w 8064896"/>
                <a:gd name="connsiteY7" fmla="*/ 564382 h 593347"/>
                <a:gd name="connsiteX8" fmla="*/ 7966003 w 8064896"/>
                <a:gd name="connsiteY8" fmla="*/ 593347 h 593347"/>
                <a:gd name="connsiteX9" fmla="*/ 98893 w 8064896"/>
                <a:gd name="connsiteY9" fmla="*/ 593347 h 593347"/>
                <a:gd name="connsiteX10" fmla="*/ 28965 w 8064896"/>
                <a:gd name="connsiteY10" fmla="*/ 564382 h 593347"/>
                <a:gd name="connsiteX11" fmla="*/ 0 w 8064896"/>
                <a:gd name="connsiteY11" fmla="*/ 494454 h 593347"/>
                <a:gd name="connsiteX12" fmla="*/ 0 w 8064896"/>
                <a:gd name="connsiteY12" fmla="*/ 98893 h 593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64896" h="593347">
                  <a:moveTo>
                    <a:pt x="0" y="98893"/>
                  </a:moveTo>
                  <a:cubicBezTo>
                    <a:pt x="0" y="72665"/>
                    <a:pt x="10419" y="47511"/>
                    <a:pt x="28965" y="28965"/>
                  </a:cubicBezTo>
                  <a:cubicBezTo>
                    <a:pt x="47511" y="10419"/>
                    <a:pt x="72665" y="0"/>
                    <a:pt x="98893" y="0"/>
                  </a:cubicBezTo>
                  <a:lnTo>
                    <a:pt x="7966003" y="0"/>
                  </a:lnTo>
                  <a:cubicBezTo>
                    <a:pt x="7992231" y="0"/>
                    <a:pt x="8017385" y="10419"/>
                    <a:pt x="8035931" y="28965"/>
                  </a:cubicBezTo>
                  <a:cubicBezTo>
                    <a:pt x="8054477" y="47511"/>
                    <a:pt x="8064896" y="72665"/>
                    <a:pt x="8064896" y="98893"/>
                  </a:cubicBezTo>
                  <a:lnTo>
                    <a:pt x="8064896" y="494454"/>
                  </a:lnTo>
                  <a:cubicBezTo>
                    <a:pt x="8064896" y="520682"/>
                    <a:pt x="8054477" y="545836"/>
                    <a:pt x="8035931" y="564382"/>
                  </a:cubicBezTo>
                  <a:cubicBezTo>
                    <a:pt x="8017385" y="582928"/>
                    <a:pt x="7992231" y="593347"/>
                    <a:pt x="7966003" y="593347"/>
                  </a:cubicBezTo>
                  <a:lnTo>
                    <a:pt x="98893" y="593347"/>
                  </a:lnTo>
                  <a:cubicBezTo>
                    <a:pt x="72665" y="593347"/>
                    <a:pt x="47511" y="582928"/>
                    <a:pt x="28965" y="564382"/>
                  </a:cubicBezTo>
                  <a:cubicBezTo>
                    <a:pt x="10419" y="545836"/>
                    <a:pt x="0" y="520682"/>
                    <a:pt x="0" y="494454"/>
                  </a:cubicBezTo>
                  <a:lnTo>
                    <a:pt x="0" y="98893"/>
                  </a:lnTo>
                  <a:close/>
                </a:path>
              </a:pathLst>
            </a:cu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97545" tIns="97545" rIns="97545" bIns="97545" spcCol="1270" anchor="ctr"/>
            <a:lstStyle/>
            <a:p>
              <a:pPr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CL" sz="2400" dirty="0">
                  <a:latin typeface="Arial" pitchFamily="34" charset="0"/>
                  <a:cs typeface="Arial" pitchFamily="34" charset="0"/>
                </a:rPr>
                <a:t>De actividad germicida frente a un amplio espectro de bacterias. Destruye </a:t>
              </a:r>
              <a:r>
                <a:rPr lang="es-CL" sz="2400" dirty="0" err="1">
                  <a:latin typeface="Arial" pitchFamily="34" charset="0"/>
                  <a:cs typeface="Arial" pitchFamily="34" charset="0"/>
                </a:rPr>
                <a:t>Coliformes</a:t>
              </a:r>
              <a:r>
                <a:rPr lang="es-CL" sz="2400" dirty="0">
                  <a:latin typeface="Arial" pitchFamily="34" charset="0"/>
                  <a:cs typeface="Arial" pitchFamily="34" charset="0"/>
                </a:rPr>
                <a:t>, Patógenos, </a:t>
              </a:r>
              <a:r>
                <a:rPr lang="es-CL" sz="2400" dirty="0" err="1">
                  <a:latin typeface="Arial" pitchFamily="34" charset="0"/>
                  <a:cs typeface="Arial" pitchFamily="34" charset="0"/>
                </a:rPr>
                <a:t>Psicrofilos</a:t>
              </a:r>
              <a:r>
                <a:rPr lang="es-CL" sz="2400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s-CL" sz="2400" dirty="0" err="1">
                  <a:latin typeface="Arial" pitchFamily="34" charset="0"/>
                  <a:cs typeface="Arial" pitchFamily="34" charset="0"/>
                </a:rPr>
                <a:t>Termofilos</a:t>
              </a:r>
              <a:r>
                <a:rPr lang="es-CL" sz="2400" dirty="0">
                  <a:latin typeface="Arial" pitchFamily="34" charset="0"/>
                  <a:cs typeface="Arial" pitchFamily="34" charset="0"/>
                </a:rPr>
                <a:t>. Además elimina Mohos, Levaduras, Virus. </a:t>
              </a:r>
            </a:p>
          </p:txBody>
        </p:sp>
      </p:grpSp>
      <p:sp>
        <p:nvSpPr>
          <p:cNvPr id="38916" name="9 Rectángulo">
            <a:extLst>
              <a:ext uri="{FF2B5EF4-FFF2-40B4-BE49-F238E27FC236}">
                <a16:creationId xmlns:a16="http://schemas.microsoft.com/office/drawing/2014/main" id="{E21FD985-F9D3-5EF3-CEC1-3D02A9960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5551" y="2565401"/>
            <a:ext cx="1809919" cy="395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</a:pPr>
            <a:r>
              <a:rPr lang="es-CL" altLang="es-CL" sz="2400" b="1">
                <a:solidFill>
                  <a:srgbClr val="C0504D"/>
                </a:solidFill>
              </a:rPr>
              <a:t>Desventajas:</a:t>
            </a:r>
            <a:endParaRPr lang="es-CL" altLang="es-CL" sz="2400">
              <a:solidFill>
                <a:srgbClr val="C0504D"/>
              </a:solidFill>
            </a:endParaRPr>
          </a:p>
        </p:txBody>
      </p:sp>
      <p:pic>
        <p:nvPicPr>
          <p:cNvPr id="38917" name="Picture 6">
            <a:extLst>
              <a:ext uri="{FF2B5EF4-FFF2-40B4-BE49-F238E27FC236}">
                <a16:creationId xmlns:a16="http://schemas.microsoft.com/office/drawing/2014/main" id="{433BFF45-F13C-B857-D496-3AB3BE89FA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0" y="5526088"/>
            <a:ext cx="1619250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27329" y="1271793"/>
            <a:ext cx="11652665" cy="5024927"/>
            <a:chOff x="328352" y="1265052"/>
            <a:chExt cx="11689080" cy="50406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63626" y="1265052"/>
              <a:ext cx="10753466" cy="504044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8352" y="2747356"/>
              <a:ext cx="2901142" cy="256863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85074" y="2780146"/>
              <a:ext cx="2786380" cy="2452370"/>
            </a:xfrm>
            <a:custGeom>
              <a:avLst/>
              <a:gdLst/>
              <a:ahLst/>
              <a:cxnLst/>
              <a:rect l="l" t="t" r="r" b="b"/>
              <a:pathLst>
                <a:path w="2786380" h="2452370">
                  <a:moveTo>
                    <a:pt x="1392965" y="0"/>
                  </a:moveTo>
                  <a:lnTo>
                    <a:pt x="1341898" y="808"/>
                  </a:lnTo>
                  <a:lnTo>
                    <a:pt x="1291295" y="3215"/>
                  </a:lnTo>
                  <a:lnTo>
                    <a:pt x="1241186" y="7193"/>
                  </a:lnTo>
                  <a:lnTo>
                    <a:pt x="1191603" y="12714"/>
                  </a:lnTo>
                  <a:lnTo>
                    <a:pt x="1142577" y="19750"/>
                  </a:lnTo>
                  <a:lnTo>
                    <a:pt x="1094141" y="28274"/>
                  </a:lnTo>
                  <a:lnTo>
                    <a:pt x="1046325" y="38258"/>
                  </a:lnTo>
                  <a:lnTo>
                    <a:pt x="999161" y="49675"/>
                  </a:lnTo>
                  <a:lnTo>
                    <a:pt x="952680" y="62496"/>
                  </a:lnTo>
                  <a:lnTo>
                    <a:pt x="906914" y="76694"/>
                  </a:lnTo>
                  <a:lnTo>
                    <a:pt x="861894" y="92241"/>
                  </a:lnTo>
                  <a:lnTo>
                    <a:pt x="817653" y="109110"/>
                  </a:lnTo>
                  <a:lnTo>
                    <a:pt x="774220" y="127272"/>
                  </a:lnTo>
                  <a:lnTo>
                    <a:pt x="731628" y="146701"/>
                  </a:lnTo>
                  <a:lnTo>
                    <a:pt x="689908" y="167368"/>
                  </a:lnTo>
                  <a:lnTo>
                    <a:pt x="649093" y="189246"/>
                  </a:lnTo>
                  <a:lnTo>
                    <a:pt x="609212" y="212307"/>
                  </a:lnTo>
                  <a:lnTo>
                    <a:pt x="570298" y="236523"/>
                  </a:lnTo>
                  <a:lnTo>
                    <a:pt x="532381" y="261867"/>
                  </a:lnTo>
                  <a:lnTo>
                    <a:pt x="495495" y="288311"/>
                  </a:lnTo>
                  <a:lnTo>
                    <a:pt x="459669" y="315828"/>
                  </a:lnTo>
                  <a:lnTo>
                    <a:pt x="424937" y="344388"/>
                  </a:lnTo>
                  <a:lnTo>
                    <a:pt x="391328" y="373966"/>
                  </a:lnTo>
                  <a:lnTo>
                    <a:pt x="358874" y="404533"/>
                  </a:lnTo>
                  <a:lnTo>
                    <a:pt x="327607" y="436061"/>
                  </a:lnTo>
                  <a:lnTo>
                    <a:pt x="297559" y="468523"/>
                  </a:lnTo>
                  <a:lnTo>
                    <a:pt x="268761" y="501891"/>
                  </a:lnTo>
                  <a:lnTo>
                    <a:pt x="241244" y="536138"/>
                  </a:lnTo>
                  <a:lnTo>
                    <a:pt x="215040" y="571235"/>
                  </a:lnTo>
                  <a:lnTo>
                    <a:pt x="190180" y="607155"/>
                  </a:lnTo>
                  <a:lnTo>
                    <a:pt x="166696" y="643871"/>
                  </a:lnTo>
                  <a:lnTo>
                    <a:pt x="144619" y="681354"/>
                  </a:lnTo>
                  <a:lnTo>
                    <a:pt x="123981" y="719576"/>
                  </a:lnTo>
                  <a:lnTo>
                    <a:pt x="104813" y="758512"/>
                  </a:lnTo>
                  <a:lnTo>
                    <a:pt x="87147" y="798131"/>
                  </a:lnTo>
                  <a:lnTo>
                    <a:pt x="71014" y="838408"/>
                  </a:lnTo>
                  <a:lnTo>
                    <a:pt x="56445" y="879313"/>
                  </a:lnTo>
                  <a:lnTo>
                    <a:pt x="43473" y="920820"/>
                  </a:lnTo>
                  <a:lnTo>
                    <a:pt x="32128" y="962901"/>
                  </a:lnTo>
                  <a:lnTo>
                    <a:pt x="22442" y="1005527"/>
                  </a:lnTo>
                  <a:lnTo>
                    <a:pt x="14447" y="1048672"/>
                  </a:lnTo>
                  <a:lnTo>
                    <a:pt x="8173" y="1092308"/>
                  </a:lnTo>
                  <a:lnTo>
                    <a:pt x="3653" y="1136406"/>
                  </a:lnTo>
                  <a:lnTo>
                    <a:pt x="918" y="1180940"/>
                  </a:lnTo>
                  <a:lnTo>
                    <a:pt x="0" y="1225881"/>
                  </a:lnTo>
                  <a:lnTo>
                    <a:pt x="918" y="1270822"/>
                  </a:lnTo>
                  <a:lnTo>
                    <a:pt x="3653" y="1315356"/>
                  </a:lnTo>
                  <a:lnTo>
                    <a:pt x="8173" y="1359454"/>
                  </a:lnTo>
                  <a:lnTo>
                    <a:pt x="14447" y="1403090"/>
                  </a:lnTo>
                  <a:lnTo>
                    <a:pt x="22442" y="1446235"/>
                  </a:lnTo>
                  <a:lnTo>
                    <a:pt x="32128" y="1488861"/>
                  </a:lnTo>
                  <a:lnTo>
                    <a:pt x="43473" y="1530942"/>
                  </a:lnTo>
                  <a:lnTo>
                    <a:pt x="56445" y="1572449"/>
                  </a:lnTo>
                  <a:lnTo>
                    <a:pt x="71014" y="1613354"/>
                  </a:lnTo>
                  <a:lnTo>
                    <a:pt x="87147" y="1653631"/>
                  </a:lnTo>
                  <a:lnTo>
                    <a:pt x="104813" y="1693250"/>
                  </a:lnTo>
                  <a:lnTo>
                    <a:pt x="123981" y="1732185"/>
                  </a:lnTo>
                  <a:lnTo>
                    <a:pt x="144619" y="1770408"/>
                  </a:lnTo>
                  <a:lnTo>
                    <a:pt x="166696" y="1807891"/>
                  </a:lnTo>
                  <a:lnTo>
                    <a:pt x="190180" y="1844607"/>
                  </a:lnTo>
                  <a:lnTo>
                    <a:pt x="215040" y="1880527"/>
                  </a:lnTo>
                  <a:lnTo>
                    <a:pt x="241244" y="1915624"/>
                  </a:lnTo>
                  <a:lnTo>
                    <a:pt x="268761" y="1949871"/>
                  </a:lnTo>
                  <a:lnTo>
                    <a:pt x="297559" y="1983239"/>
                  </a:lnTo>
                  <a:lnTo>
                    <a:pt x="327607" y="2015701"/>
                  </a:lnTo>
                  <a:lnTo>
                    <a:pt x="358874" y="2047229"/>
                  </a:lnTo>
                  <a:lnTo>
                    <a:pt x="391328" y="2077796"/>
                  </a:lnTo>
                  <a:lnTo>
                    <a:pt x="424937" y="2107374"/>
                  </a:lnTo>
                  <a:lnTo>
                    <a:pt x="459669" y="2135934"/>
                  </a:lnTo>
                  <a:lnTo>
                    <a:pt x="495495" y="2163451"/>
                  </a:lnTo>
                  <a:lnTo>
                    <a:pt x="532381" y="2189894"/>
                  </a:lnTo>
                  <a:lnTo>
                    <a:pt x="570298" y="2215238"/>
                  </a:lnTo>
                  <a:lnTo>
                    <a:pt x="609212" y="2239455"/>
                  </a:lnTo>
                  <a:lnTo>
                    <a:pt x="649093" y="2262516"/>
                  </a:lnTo>
                  <a:lnTo>
                    <a:pt x="689908" y="2284394"/>
                  </a:lnTo>
                  <a:lnTo>
                    <a:pt x="731628" y="2305061"/>
                  </a:lnTo>
                  <a:lnTo>
                    <a:pt x="774220" y="2324490"/>
                  </a:lnTo>
                  <a:lnTo>
                    <a:pt x="817653" y="2342652"/>
                  </a:lnTo>
                  <a:lnTo>
                    <a:pt x="861894" y="2359521"/>
                  </a:lnTo>
                  <a:lnTo>
                    <a:pt x="906914" y="2375068"/>
                  </a:lnTo>
                  <a:lnTo>
                    <a:pt x="952680" y="2389266"/>
                  </a:lnTo>
                  <a:lnTo>
                    <a:pt x="999161" y="2402087"/>
                  </a:lnTo>
                  <a:lnTo>
                    <a:pt x="1046325" y="2413504"/>
                  </a:lnTo>
                  <a:lnTo>
                    <a:pt x="1094141" y="2423488"/>
                  </a:lnTo>
                  <a:lnTo>
                    <a:pt x="1142577" y="2432012"/>
                  </a:lnTo>
                  <a:lnTo>
                    <a:pt x="1191603" y="2439048"/>
                  </a:lnTo>
                  <a:lnTo>
                    <a:pt x="1241186" y="2444569"/>
                  </a:lnTo>
                  <a:lnTo>
                    <a:pt x="1291295" y="2448547"/>
                  </a:lnTo>
                  <a:lnTo>
                    <a:pt x="1341898" y="2450954"/>
                  </a:lnTo>
                  <a:lnTo>
                    <a:pt x="1392965" y="2451762"/>
                  </a:lnTo>
                  <a:lnTo>
                    <a:pt x="1444031" y="2450954"/>
                  </a:lnTo>
                  <a:lnTo>
                    <a:pt x="1494635" y="2448547"/>
                  </a:lnTo>
                  <a:lnTo>
                    <a:pt x="1544744" y="2444569"/>
                  </a:lnTo>
                  <a:lnTo>
                    <a:pt x="1594327" y="2439048"/>
                  </a:lnTo>
                  <a:lnTo>
                    <a:pt x="1643352" y="2432012"/>
                  </a:lnTo>
                  <a:lnTo>
                    <a:pt x="1691788" y="2423488"/>
                  </a:lnTo>
                  <a:lnTo>
                    <a:pt x="1739605" y="2413504"/>
                  </a:lnTo>
                  <a:lnTo>
                    <a:pt x="1786769" y="2402087"/>
                  </a:lnTo>
                  <a:lnTo>
                    <a:pt x="1833250" y="2389266"/>
                  </a:lnTo>
                  <a:lnTo>
                    <a:pt x="1879015" y="2375068"/>
                  </a:lnTo>
                  <a:lnTo>
                    <a:pt x="1924035" y="2359521"/>
                  </a:lnTo>
                  <a:lnTo>
                    <a:pt x="1968277" y="2342652"/>
                  </a:lnTo>
                  <a:lnTo>
                    <a:pt x="2011710" y="2324490"/>
                  </a:lnTo>
                  <a:lnTo>
                    <a:pt x="2054301" y="2305061"/>
                  </a:lnTo>
                  <a:lnTo>
                    <a:pt x="2096021" y="2284394"/>
                  </a:lnTo>
                  <a:lnTo>
                    <a:pt x="2136837" y="2262516"/>
                  </a:lnTo>
                  <a:lnTo>
                    <a:pt x="2176718" y="2239455"/>
                  </a:lnTo>
                  <a:lnTo>
                    <a:pt x="2215632" y="2215238"/>
                  </a:lnTo>
                  <a:lnTo>
                    <a:pt x="2253548" y="2189894"/>
                  </a:lnTo>
                  <a:lnTo>
                    <a:pt x="2290435" y="2163451"/>
                  </a:lnTo>
                  <a:lnTo>
                    <a:pt x="2326260" y="2135934"/>
                  </a:lnTo>
                  <a:lnTo>
                    <a:pt x="2360993" y="2107374"/>
                  </a:lnTo>
                  <a:lnTo>
                    <a:pt x="2394602" y="2077796"/>
                  </a:lnTo>
                  <a:lnTo>
                    <a:pt x="2427055" y="2047229"/>
                  </a:lnTo>
                  <a:lnTo>
                    <a:pt x="2458322" y="2015701"/>
                  </a:lnTo>
                  <a:lnTo>
                    <a:pt x="2488370" y="1983239"/>
                  </a:lnTo>
                  <a:lnTo>
                    <a:pt x="2517168" y="1949871"/>
                  </a:lnTo>
                  <a:lnTo>
                    <a:pt x="2544685" y="1915624"/>
                  </a:lnTo>
                  <a:lnTo>
                    <a:pt x="2570889" y="1880527"/>
                  </a:lnTo>
                  <a:lnTo>
                    <a:pt x="2595749" y="1844607"/>
                  </a:lnTo>
                  <a:lnTo>
                    <a:pt x="2619233" y="1807891"/>
                  </a:lnTo>
                  <a:lnTo>
                    <a:pt x="2641310" y="1770408"/>
                  </a:lnTo>
                  <a:lnTo>
                    <a:pt x="2661948" y="1732185"/>
                  </a:lnTo>
                  <a:lnTo>
                    <a:pt x="2681116" y="1693250"/>
                  </a:lnTo>
                  <a:lnTo>
                    <a:pt x="2698782" y="1653631"/>
                  </a:lnTo>
                  <a:lnTo>
                    <a:pt x="2714916" y="1613354"/>
                  </a:lnTo>
                  <a:lnTo>
                    <a:pt x="2729484" y="1572449"/>
                  </a:lnTo>
                  <a:lnTo>
                    <a:pt x="2742457" y="1530942"/>
                  </a:lnTo>
                  <a:lnTo>
                    <a:pt x="2753801" y="1488861"/>
                  </a:lnTo>
                  <a:lnTo>
                    <a:pt x="2763487" y="1446235"/>
                  </a:lnTo>
                  <a:lnTo>
                    <a:pt x="2771483" y="1403090"/>
                  </a:lnTo>
                  <a:lnTo>
                    <a:pt x="2777756" y="1359454"/>
                  </a:lnTo>
                  <a:lnTo>
                    <a:pt x="2782276" y="1315356"/>
                  </a:lnTo>
                  <a:lnTo>
                    <a:pt x="2785011" y="1270822"/>
                  </a:lnTo>
                  <a:lnTo>
                    <a:pt x="2785930" y="1225881"/>
                  </a:lnTo>
                  <a:lnTo>
                    <a:pt x="2785011" y="1180940"/>
                  </a:lnTo>
                  <a:lnTo>
                    <a:pt x="2782276" y="1136406"/>
                  </a:lnTo>
                  <a:lnTo>
                    <a:pt x="2777756" y="1092308"/>
                  </a:lnTo>
                  <a:lnTo>
                    <a:pt x="2771483" y="1048672"/>
                  </a:lnTo>
                  <a:lnTo>
                    <a:pt x="2763487" y="1005527"/>
                  </a:lnTo>
                  <a:lnTo>
                    <a:pt x="2753801" y="962901"/>
                  </a:lnTo>
                  <a:lnTo>
                    <a:pt x="2742457" y="920820"/>
                  </a:lnTo>
                  <a:lnTo>
                    <a:pt x="2729484" y="879313"/>
                  </a:lnTo>
                  <a:lnTo>
                    <a:pt x="2714916" y="838408"/>
                  </a:lnTo>
                  <a:lnTo>
                    <a:pt x="2698782" y="798131"/>
                  </a:lnTo>
                  <a:lnTo>
                    <a:pt x="2681116" y="758512"/>
                  </a:lnTo>
                  <a:lnTo>
                    <a:pt x="2661948" y="719576"/>
                  </a:lnTo>
                  <a:lnTo>
                    <a:pt x="2641310" y="681354"/>
                  </a:lnTo>
                  <a:lnTo>
                    <a:pt x="2619233" y="643871"/>
                  </a:lnTo>
                  <a:lnTo>
                    <a:pt x="2595749" y="607155"/>
                  </a:lnTo>
                  <a:lnTo>
                    <a:pt x="2570889" y="571235"/>
                  </a:lnTo>
                  <a:lnTo>
                    <a:pt x="2544685" y="536138"/>
                  </a:lnTo>
                  <a:lnTo>
                    <a:pt x="2517168" y="501891"/>
                  </a:lnTo>
                  <a:lnTo>
                    <a:pt x="2488370" y="468523"/>
                  </a:lnTo>
                  <a:lnTo>
                    <a:pt x="2458322" y="436061"/>
                  </a:lnTo>
                  <a:lnTo>
                    <a:pt x="2427055" y="404533"/>
                  </a:lnTo>
                  <a:lnTo>
                    <a:pt x="2394602" y="373966"/>
                  </a:lnTo>
                  <a:lnTo>
                    <a:pt x="2360993" y="344388"/>
                  </a:lnTo>
                  <a:lnTo>
                    <a:pt x="2326260" y="315828"/>
                  </a:lnTo>
                  <a:lnTo>
                    <a:pt x="2290435" y="288311"/>
                  </a:lnTo>
                  <a:lnTo>
                    <a:pt x="2253548" y="261867"/>
                  </a:lnTo>
                  <a:lnTo>
                    <a:pt x="2215632" y="236523"/>
                  </a:lnTo>
                  <a:lnTo>
                    <a:pt x="2176718" y="212307"/>
                  </a:lnTo>
                  <a:lnTo>
                    <a:pt x="2136837" y="189246"/>
                  </a:lnTo>
                  <a:lnTo>
                    <a:pt x="2096021" y="167368"/>
                  </a:lnTo>
                  <a:lnTo>
                    <a:pt x="2054301" y="146701"/>
                  </a:lnTo>
                  <a:lnTo>
                    <a:pt x="2011710" y="127272"/>
                  </a:lnTo>
                  <a:lnTo>
                    <a:pt x="1968277" y="109110"/>
                  </a:lnTo>
                  <a:lnTo>
                    <a:pt x="1924035" y="92241"/>
                  </a:lnTo>
                  <a:lnTo>
                    <a:pt x="1879015" y="76694"/>
                  </a:lnTo>
                  <a:lnTo>
                    <a:pt x="1833250" y="62496"/>
                  </a:lnTo>
                  <a:lnTo>
                    <a:pt x="1786769" y="49675"/>
                  </a:lnTo>
                  <a:lnTo>
                    <a:pt x="1739605" y="38258"/>
                  </a:lnTo>
                  <a:lnTo>
                    <a:pt x="1691788" y="28274"/>
                  </a:lnTo>
                  <a:lnTo>
                    <a:pt x="1643352" y="19750"/>
                  </a:lnTo>
                  <a:lnTo>
                    <a:pt x="1594327" y="12714"/>
                  </a:lnTo>
                  <a:lnTo>
                    <a:pt x="1544744" y="7193"/>
                  </a:lnTo>
                  <a:lnTo>
                    <a:pt x="1494635" y="3215"/>
                  </a:lnTo>
                  <a:lnTo>
                    <a:pt x="1444031" y="808"/>
                  </a:lnTo>
                  <a:lnTo>
                    <a:pt x="1392965" y="0"/>
                  </a:lnTo>
                  <a:close/>
                </a:path>
              </a:pathLst>
            </a:custGeom>
            <a:solidFill>
              <a:srgbClr val="8590B2"/>
            </a:solidFill>
          </p:spPr>
          <p:txBody>
            <a:bodyPr wrap="square" lIns="0" tIns="0" rIns="0" bIns="0" rtlCol="0"/>
            <a:lstStyle/>
            <a:p>
              <a:endParaRPr sz="1794"/>
            </a:p>
          </p:txBody>
        </p:sp>
        <p:sp>
          <p:nvSpPr>
            <p:cNvPr id="6" name="object 6"/>
            <p:cNvSpPr/>
            <p:nvPr/>
          </p:nvSpPr>
          <p:spPr>
            <a:xfrm>
              <a:off x="385074" y="2780146"/>
              <a:ext cx="2786380" cy="2452370"/>
            </a:xfrm>
            <a:custGeom>
              <a:avLst/>
              <a:gdLst/>
              <a:ahLst/>
              <a:cxnLst/>
              <a:rect l="l" t="t" r="r" b="b"/>
              <a:pathLst>
                <a:path w="2786380" h="2452370">
                  <a:moveTo>
                    <a:pt x="0" y="1225881"/>
                  </a:moveTo>
                  <a:lnTo>
                    <a:pt x="918" y="1180940"/>
                  </a:lnTo>
                  <a:lnTo>
                    <a:pt x="3653" y="1136406"/>
                  </a:lnTo>
                  <a:lnTo>
                    <a:pt x="8173" y="1092308"/>
                  </a:lnTo>
                  <a:lnTo>
                    <a:pt x="14447" y="1048672"/>
                  </a:lnTo>
                  <a:lnTo>
                    <a:pt x="22442" y="1005527"/>
                  </a:lnTo>
                  <a:lnTo>
                    <a:pt x="32128" y="962901"/>
                  </a:lnTo>
                  <a:lnTo>
                    <a:pt x="43473" y="920820"/>
                  </a:lnTo>
                  <a:lnTo>
                    <a:pt x="56445" y="879313"/>
                  </a:lnTo>
                  <a:lnTo>
                    <a:pt x="71014" y="838408"/>
                  </a:lnTo>
                  <a:lnTo>
                    <a:pt x="87147" y="798131"/>
                  </a:lnTo>
                  <a:lnTo>
                    <a:pt x="104813" y="758512"/>
                  </a:lnTo>
                  <a:lnTo>
                    <a:pt x="123981" y="719577"/>
                  </a:lnTo>
                  <a:lnTo>
                    <a:pt x="144619" y="681354"/>
                  </a:lnTo>
                  <a:lnTo>
                    <a:pt x="166696" y="643871"/>
                  </a:lnTo>
                  <a:lnTo>
                    <a:pt x="190180" y="607155"/>
                  </a:lnTo>
                  <a:lnTo>
                    <a:pt x="215040" y="571235"/>
                  </a:lnTo>
                  <a:lnTo>
                    <a:pt x="241244" y="536138"/>
                  </a:lnTo>
                  <a:lnTo>
                    <a:pt x="268761" y="501891"/>
                  </a:lnTo>
                  <a:lnTo>
                    <a:pt x="297559" y="468523"/>
                  </a:lnTo>
                  <a:lnTo>
                    <a:pt x="327607" y="436061"/>
                  </a:lnTo>
                  <a:lnTo>
                    <a:pt x="358874" y="404533"/>
                  </a:lnTo>
                  <a:lnTo>
                    <a:pt x="391328" y="373966"/>
                  </a:lnTo>
                  <a:lnTo>
                    <a:pt x="424937" y="344388"/>
                  </a:lnTo>
                  <a:lnTo>
                    <a:pt x="459669" y="315828"/>
                  </a:lnTo>
                  <a:lnTo>
                    <a:pt x="495495" y="288312"/>
                  </a:lnTo>
                  <a:lnTo>
                    <a:pt x="532381" y="261868"/>
                  </a:lnTo>
                  <a:lnTo>
                    <a:pt x="570298" y="236524"/>
                  </a:lnTo>
                  <a:lnTo>
                    <a:pt x="609212" y="212307"/>
                  </a:lnTo>
                  <a:lnTo>
                    <a:pt x="649093" y="189246"/>
                  </a:lnTo>
                  <a:lnTo>
                    <a:pt x="689908" y="167368"/>
                  </a:lnTo>
                  <a:lnTo>
                    <a:pt x="731628" y="146701"/>
                  </a:lnTo>
                  <a:lnTo>
                    <a:pt x="774220" y="127272"/>
                  </a:lnTo>
                  <a:lnTo>
                    <a:pt x="817653" y="109110"/>
                  </a:lnTo>
                  <a:lnTo>
                    <a:pt x="861894" y="92241"/>
                  </a:lnTo>
                  <a:lnTo>
                    <a:pt x="906914" y="76694"/>
                  </a:lnTo>
                  <a:lnTo>
                    <a:pt x="952680" y="62496"/>
                  </a:lnTo>
                  <a:lnTo>
                    <a:pt x="999161" y="49675"/>
                  </a:lnTo>
                  <a:lnTo>
                    <a:pt x="1046325" y="38258"/>
                  </a:lnTo>
                  <a:lnTo>
                    <a:pt x="1094141" y="28274"/>
                  </a:lnTo>
                  <a:lnTo>
                    <a:pt x="1142577" y="19750"/>
                  </a:lnTo>
                  <a:lnTo>
                    <a:pt x="1191603" y="12714"/>
                  </a:lnTo>
                  <a:lnTo>
                    <a:pt x="1241186" y="7193"/>
                  </a:lnTo>
                  <a:lnTo>
                    <a:pt x="1291295" y="3215"/>
                  </a:lnTo>
                  <a:lnTo>
                    <a:pt x="1341898" y="808"/>
                  </a:lnTo>
                  <a:lnTo>
                    <a:pt x="1392965" y="0"/>
                  </a:lnTo>
                  <a:lnTo>
                    <a:pt x="1444031" y="808"/>
                  </a:lnTo>
                  <a:lnTo>
                    <a:pt x="1494635" y="3215"/>
                  </a:lnTo>
                  <a:lnTo>
                    <a:pt x="1544744" y="7193"/>
                  </a:lnTo>
                  <a:lnTo>
                    <a:pt x="1594326" y="12714"/>
                  </a:lnTo>
                  <a:lnTo>
                    <a:pt x="1643352" y="19750"/>
                  </a:lnTo>
                  <a:lnTo>
                    <a:pt x="1691788" y="28274"/>
                  </a:lnTo>
                  <a:lnTo>
                    <a:pt x="1739604" y="38258"/>
                  </a:lnTo>
                  <a:lnTo>
                    <a:pt x="1786768" y="49675"/>
                  </a:lnTo>
                  <a:lnTo>
                    <a:pt x="1833249" y="62496"/>
                  </a:lnTo>
                  <a:lnTo>
                    <a:pt x="1879015" y="76694"/>
                  </a:lnTo>
                  <a:lnTo>
                    <a:pt x="1924035" y="92241"/>
                  </a:lnTo>
                  <a:lnTo>
                    <a:pt x="1968277" y="109110"/>
                  </a:lnTo>
                  <a:lnTo>
                    <a:pt x="2011709" y="127272"/>
                  </a:lnTo>
                  <a:lnTo>
                    <a:pt x="2054301" y="146701"/>
                  </a:lnTo>
                  <a:lnTo>
                    <a:pt x="2096021" y="167368"/>
                  </a:lnTo>
                  <a:lnTo>
                    <a:pt x="2136837" y="189246"/>
                  </a:lnTo>
                  <a:lnTo>
                    <a:pt x="2176717" y="212307"/>
                  </a:lnTo>
                  <a:lnTo>
                    <a:pt x="2215632" y="236524"/>
                  </a:lnTo>
                  <a:lnTo>
                    <a:pt x="2253548" y="261868"/>
                  </a:lnTo>
                  <a:lnTo>
                    <a:pt x="2290434" y="288312"/>
                  </a:lnTo>
                  <a:lnTo>
                    <a:pt x="2326260" y="315828"/>
                  </a:lnTo>
                  <a:lnTo>
                    <a:pt x="2360993" y="344388"/>
                  </a:lnTo>
                  <a:lnTo>
                    <a:pt x="2394602" y="373966"/>
                  </a:lnTo>
                  <a:lnTo>
                    <a:pt x="2427055" y="404533"/>
                  </a:lnTo>
                  <a:lnTo>
                    <a:pt x="2458322" y="436061"/>
                  </a:lnTo>
                  <a:lnTo>
                    <a:pt x="2488370" y="468523"/>
                  </a:lnTo>
                  <a:lnTo>
                    <a:pt x="2517168" y="501891"/>
                  </a:lnTo>
                  <a:lnTo>
                    <a:pt x="2544685" y="536138"/>
                  </a:lnTo>
                  <a:lnTo>
                    <a:pt x="2570889" y="571235"/>
                  </a:lnTo>
                  <a:lnTo>
                    <a:pt x="2595749" y="607155"/>
                  </a:lnTo>
                  <a:lnTo>
                    <a:pt x="2619233" y="643871"/>
                  </a:lnTo>
                  <a:lnTo>
                    <a:pt x="2641310" y="681354"/>
                  </a:lnTo>
                  <a:lnTo>
                    <a:pt x="2661948" y="719577"/>
                  </a:lnTo>
                  <a:lnTo>
                    <a:pt x="2681116" y="758512"/>
                  </a:lnTo>
                  <a:lnTo>
                    <a:pt x="2698782" y="798131"/>
                  </a:lnTo>
                  <a:lnTo>
                    <a:pt x="2714916" y="838408"/>
                  </a:lnTo>
                  <a:lnTo>
                    <a:pt x="2729484" y="879313"/>
                  </a:lnTo>
                  <a:lnTo>
                    <a:pt x="2742457" y="920820"/>
                  </a:lnTo>
                  <a:lnTo>
                    <a:pt x="2753801" y="962901"/>
                  </a:lnTo>
                  <a:lnTo>
                    <a:pt x="2763487" y="1005527"/>
                  </a:lnTo>
                  <a:lnTo>
                    <a:pt x="2771483" y="1048672"/>
                  </a:lnTo>
                  <a:lnTo>
                    <a:pt x="2777756" y="1092308"/>
                  </a:lnTo>
                  <a:lnTo>
                    <a:pt x="2782276" y="1136406"/>
                  </a:lnTo>
                  <a:lnTo>
                    <a:pt x="2785011" y="1180940"/>
                  </a:lnTo>
                  <a:lnTo>
                    <a:pt x="2785930" y="1225881"/>
                  </a:lnTo>
                  <a:lnTo>
                    <a:pt x="2785011" y="1270822"/>
                  </a:lnTo>
                  <a:lnTo>
                    <a:pt x="2782276" y="1315356"/>
                  </a:lnTo>
                  <a:lnTo>
                    <a:pt x="2777756" y="1359454"/>
                  </a:lnTo>
                  <a:lnTo>
                    <a:pt x="2771483" y="1403090"/>
                  </a:lnTo>
                  <a:lnTo>
                    <a:pt x="2763487" y="1446235"/>
                  </a:lnTo>
                  <a:lnTo>
                    <a:pt x="2753801" y="1488861"/>
                  </a:lnTo>
                  <a:lnTo>
                    <a:pt x="2742457" y="1530942"/>
                  </a:lnTo>
                  <a:lnTo>
                    <a:pt x="2729484" y="1572449"/>
                  </a:lnTo>
                  <a:lnTo>
                    <a:pt x="2714916" y="1613354"/>
                  </a:lnTo>
                  <a:lnTo>
                    <a:pt x="2698782" y="1653631"/>
                  </a:lnTo>
                  <a:lnTo>
                    <a:pt x="2681116" y="1693250"/>
                  </a:lnTo>
                  <a:lnTo>
                    <a:pt x="2661948" y="1732185"/>
                  </a:lnTo>
                  <a:lnTo>
                    <a:pt x="2641310" y="1770408"/>
                  </a:lnTo>
                  <a:lnTo>
                    <a:pt x="2619233" y="1807891"/>
                  </a:lnTo>
                  <a:lnTo>
                    <a:pt x="2595749" y="1844607"/>
                  </a:lnTo>
                  <a:lnTo>
                    <a:pt x="2570889" y="1880527"/>
                  </a:lnTo>
                  <a:lnTo>
                    <a:pt x="2544685" y="1915624"/>
                  </a:lnTo>
                  <a:lnTo>
                    <a:pt x="2517168" y="1949871"/>
                  </a:lnTo>
                  <a:lnTo>
                    <a:pt x="2488370" y="1983239"/>
                  </a:lnTo>
                  <a:lnTo>
                    <a:pt x="2458322" y="2015701"/>
                  </a:lnTo>
                  <a:lnTo>
                    <a:pt x="2427055" y="2047229"/>
                  </a:lnTo>
                  <a:lnTo>
                    <a:pt x="2394602" y="2077796"/>
                  </a:lnTo>
                  <a:lnTo>
                    <a:pt x="2360993" y="2107373"/>
                  </a:lnTo>
                  <a:lnTo>
                    <a:pt x="2326260" y="2135934"/>
                  </a:lnTo>
                  <a:lnTo>
                    <a:pt x="2290434" y="2163450"/>
                  </a:lnTo>
                  <a:lnTo>
                    <a:pt x="2253548" y="2189894"/>
                  </a:lnTo>
                  <a:lnTo>
                    <a:pt x="2215632" y="2215238"/>
                  </a:lnTo>
                  <a:lnTo>
                    <a:pt x="2176717" y="2239455"/>
                  </a:lnTo>
                  <a:lnTo>
                    <a:pt x="2136837" y="2262516"/>
                  </a:lnTo>
                  <a:lnTo>
                    <a:pt x="2096021" y="2284394"/>
                  </a:lnTo>
                  <a:lnTo>
                    <a:pt x="2054301" y="2305061"/>
                  </a:lnTo>
                  <a:lnTo>
                    <a:pt x="2011709" y="2324490"/>
                  </a:lnTo>
                  <a:lnTo>
                    <a:pt x="1968277" y="2342652"/>
                  </a:lnTo>
                  <a:lnTo>
                    <a:pt x="1924035" y="2359521"/>
                  </a:lnTo>
                  <a:lnTo>
                    <a:pt x="1879015" y="2375068"/>
                  </a:lnTo>
                  <a:lnTo>
                    <a:pt x="1833249" y="2389266"/>
                  </a:lnTo>
                  <a:lnTo>
                    <a:pt x="1786768" y="2402087"/>
                  </a:lnTo>
                  <a:lnTo>
                    <a:pt x="1739604" y="2413504"/>
                  </a:lnTo>
                  <a:lnTo>
                    <a:pt x="1691788" y="2423488"/>
                  </a:lnTo>
                  <a:lnTo>
                    <a:pt x="1643352" y="2432012"/>
                  </a:lnTo>
                  <a:lnTo>
                    <a:pt x="1594326" y="2439048"/>
                  </a:lnTo>
                  <a:lnTo>
                    <a:pt x="1544744" y="2444569"/>
                  </a:lnTo>
                  <a:lnTo>
                    <a:pt x="1494635" y="2448547"/>
                  </a:lnTo>
                  <a:lnTo>
                    <a:pt x="1444031" y="2450954"/>
                  </a:lnTo>
                  <a:lnTo>
                    <a:pt x="1392965" y="2451763"/>
                  </a:lnTo>
                  <a:lnTo>
                    <a:pt x="1341898" y="2450954"/>
                  </a:lnTo>
                  <a:lnTo>
                    <a:pt x="1291295" y="2448547"/>
                  </a:lnTo>
                  <a:lnTo>
                    <a:pt x="1241186" y="2444569"/>
                  </a:lnTo>
                  <a:lnTo>
                    <a:pt x="1191603" y="2439048"/>
                  </a:lnTo>
                  <a:lnTo>
                    <a:pt x="1142577" y="2432012"/>
                  </a:lnTo>
                  <a:lnTo>
                    <a:pt x="1094141" y="2423488"/>
                  </a:lnTo>
                  <a:lnTo>
                    <a:pt x="1046325" y="2413504"/>
                  </a:lnTo>
                  <a:lnTo>
                    <a:pt x="999161" y="2402087"/>
                  </a:lnTo>
                  <a:lnTo>
                    <a:pt x="952680" y="2389266"/>
                  </a:lnTo>
                  <a:lnTo>
                    <a:pt x="906914" y="2375068"/>
                  </a:lnTo>
                  <a:lnTo>
                    <a:pt x="861894" y="2359521"/>
                  </a:lnTo>
                  <a:lnTo>
                    <a:pt x="817653" y="2342652"/>
                  </a:lnTo>
                  <a:lnTo>
                    <a:pt x="774220" y="2324490"/>
                  </a:lnTo>
                  <a:lnTo>
                    <a:pt x="731628" y="2305061"/>
                  </a:lnTo>
                  <a:lnTo>
                    <a:pt x="689908" y="2284394"/>
                  </a:lnTo>
                  <a:lnTo>
                    <a:pt x="649093" y="2262516"/>
                  </a:lnTo>
                  <a:lnTo>
                    <a:pt x="609212" y="2239455"/>
                  </a:lnTo>
                  <a:lnTo>
                    <a:pt x="570298" y="2215238"/>
                  </a:lnTo>
                  <a:lnTo>
                    <a:pt x="532381" y="2189894"/>
                  </a:lnTo>
                  <a:lnTo>
                    <a:pt x="495495" y="2163450"/>
                  </a:lnTo>
                  <a:lnTo>
                    <a:pt x="459669" y="2135934"/>
                  </a:lnTo>
                  <a:lnTo>
                    <a:pt x="424937" y="2107373"/>
                  </a:lnTo>
                  <a:lnTo>
                    <a:pt x="391328" y="2077796"/>
                  </a:lnTo>
                  <a:lnTo>
                    <a:pt x="358874" y="2047229"/>
                  </a:lnTo>
                  <a:lnTo>
                    <a:pt x="327607" y="2015701"/>
                  </a:lnTo>
                  <a:lnTo>
                    <a:pt x="297559" y="1983239"/>
                  </a:lnTo>
                  <a:lnTo>
                    <a:pt x="268761" y="1949871"/>
                  </a:lnTo>
                  <a:lnTo>
                    <a:pt x="241244" y="1915624"/>
                  </a:lnTo>
                  <a:lnTo>
                    <a:pt x="215040" y="1880527"/>
                  </a:lnTo>
                  <a:lnTo>
                    <a:pt x="190180" y="1844607"/>
                  </a:lnTo>
                  <a:lnTo>
                    <a:pt x="166696" y="1807891"/>
                  </a:lnTo>
                  <a:lnTo>
                    <a:pt x="144619" y="1770408"/>
                  </a:lnTo>
                  <a:lnTo>
                    <a:pt x="123981" y="1732185"/>
                  </a:lnTo>
                  <a:lnTo>
                    <a:pt x="104813" y="1693250"/>
                  </a:lnTo>
                  <a:lnTo>
                    <a:pt x="87147" y="1653631"/>
                  </a:lnTo>
                  <a:lnTo>
                    <a:pt x="71014" y="1613354"/>
                  </a:lnTo>
                  <a:lnTo>
                    <a:pt x="56445" y="1572449"/>
                  </a:lnTo>
                  <a:lnTo>
                    <a:pt x="43473" y="1530942"/>
                  </a:lnTo>
                  <a:lnTo>
                    <a:pt x="32128" y="1488861"/>
                  </a:lnTo>
                  <a:lnTo>
                    <a:pt x="22442" y="1446235"/>
                  </a:lnTo>
                  <a:lnTo>
                    <a:pt x="14447" y="1403090"/>
                  </a:lnTo>
                  <a:lnTo>
                    <a:pt x="8173" y="1359454"/>
                  </a:lnTo>
                  <a:lnTo>
                    <a:pt x="3653" y="1315356"/>
                  </a:lnTo>
                  <a:lnTo>
                    <a:pt x="918" y="1270822"/>
                  </a:lnTo>
                  <a:lnTo>
                    <a:pt x="0" y="1225881"/>
                  </a:lnTo>
                  <a:close/>
                </a:path>
              </a:pathLst>
            </a:custGeom>
            <a:ln w="25383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794"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35589" y="579178"/>
            <a:ext cx="10482841" cy="912417"/>
          </a:xfrm>
          <a:prstGeom prst="rect">
            <a:avLst/>
          </a:prstGeom>
        </p:spPr>
        <p:txBody>
          <a:bodyPr vert="horz" wrap="square" lIns="0" tIns="358307" rIns="0" bIns="0" rtlCol="0" anchor="ctr">
            <a:spAutoFit/>
          </a:bodyPr>
          <a:lstStyle/>
          <a:p>
            <a:pPr marL="2980312">
              <a:lnSpc>
                <a:spcPct val="100000"/>
              </a:lnSpc>
              <a:spcBef>
                <a:spcPts val="95"/>
              </a:spcBef>
            </a:pPr>
            <a:r>
              <a:rPr sz="3589" spc="269" dirty="0">
                <a:solidFill>
                  <a:srgbClr val="000000"/>
                </a:solidFill>
              </a:rPr>
              <a:t>TIPOS</a:t>
            </a:r>
            <a:r>
              <a:rPr sz="3589" spc="354" dirty="0">
                <a:solidFill>
                  <a:srgbClr val="000000"/>
                </a:solidFill>
              </a:rPr>
              <a:t> </a:t>
            </a:r>
            <a:r>
              <a:rPr sz="3589" spc="482" dirty="0">
                <a:solidFill>
                  <a:srgbClr val="000000"/>
                </a:solidFill>
              </a:rPr>
              <a:t>DE</a:t>
            </a:r>
            <a:r>
              <a:rPr sz="3589" spc="364" dirty="0">
                <a:solidFill>
                  <a:srgbClr val="000000"/>
                </a:solidFill>
              </a:rPr>
              <a:t> </a:t>
            </a:r>
            <a:r>
              <a:rPr sz="3589" spc="299" dirty="0">
                <a:solidFill>
                  <a:srgbClr val="000000"/>
                </a:solidFill>
              </a:rPr>
              <a:t>LIMPIADORES</a:t>
            </a:r>
            <a:endParaRPr sz="3589"/>
          </a:p>
        </p:txBody>
      </p:sp>
      <p:sp>
        <p:nvSpPr>
          <p:cNvPr id="8" name="object 8"/>
          <p:cNvSpPr txBox="1"/>
          <p:nvPr/>
        </p:nvSpPr>
        <p:spPr>
          <a:xfrm>
            <a:off x="1097562" y="3827083"/>
            <a:ext cx="1357199" cy="329171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12661">
              <a:spcBef>
                <a:spcPts val="95"/>
              </a:spcBef>
            </a:pPr>
            <a:r>
              <a:rPr sz="1994" b="1" spc="-25" dirty="0">
                <a:solidFill>
                  <a:srgbClr val="FFFFFF"/>
                </a:solidFill>
                <a:latin typeface="Calibri"/>
                <a:cs typeface="Calibri"/>
              </a:rPr>
              <a:t>Detergentes.</a:t>
            </a:r>
            <a:endParaRPr sz="1994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3236007" y="2749480"/>
            <a:ext cx="2747315" cy="2561206"/>
            <a:chOff x="3246120" y="2747356"/>
            <a:chExt cx="2755900" cy="256921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46120" y="2747356"/>
              <a:ext cx="2755668" cy="2568632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3303096" y="2779242"/>
              <a:ext cx="2639695" cy="2452370"/>
            </a:xfrm>
            <a:custGeom>
              <a:avLst/>
              <a:gdLst/>
              <a:ahLst/>
              <a:cxnLst/>
              <a:rect l="l" t="t" r="r" b="b"/>
              <a:pathLst>
                <a:path w="2639695" h="2452370">
                  <a:moveTo>
                    <a:pt x="1319772" y="0"/>
                  </a:moveTo>
                  <a:lnTo>
                    <a:pt x="1270294" y="845"/>
                  </a:lnTo>
                  <a:lnTo>
                    <a:pt x="1221276" y="3362"/>
                  </a:lnTo>
                  <a:lnTo>
                    <a:pt x="1172749" y="7521"/>
                  </a:lnTo>
                  <a:lnTo>
                    <a:pt x="1124746" y="13291"/>
                  </a:lnTo>
                  <a:lnTo>
                    <a:pt x="1077298" y="20644"/>
                  </a:lnTo>
                  <a:lnTo>
                    <a:pt x="1030437" y="29550"/>
                  </a:lnTo>
                  <a:lnTo>
                    <a:pt x="984195" y="39979"/>
                  </a:lnTo>
                  <a:lnTo>
                    <a:pt x="938604" y="51902"/>
                  </a:lnTo>
                  <a:lnTo>
                    <a:pt x="893697" y="65289"/>
                  </a:lnTo>
                  <a:lnTo>
                    <a:pt x="849504" y="80110"/>
                  </a:lnTo>
                  <a:lnTo>
                    <a:pt x="806057" y="96336"/>
                  </a:lnTo>
                  <a:lnTo>
                    <a:pt x="763389" y="113936"/>
                  </a:lnTo>
                  <a:lnTo>
                    <a:pt x="721532" y="132882"/>
                  </a:lnTo>
                  <a:lnTo>
                    <a:pt x="680517" y="153144"/>
                  </a:lnTo>
                  <a:lnTo>
                    <a:pt x="640377" y="174692"/>
                  </a:lnTo>
                  <a:lnTo>
                    <a:pt x="601142" y="197497"/>
                  </a:lnTo>
                  <a:lnTo>
                    <a:pt x="562846" y="221528"/>
                  </a:lnTo>
                  <a:lnTo>
                    <a:pt x="525520" y="246757"/>
                  </a:lnTo>
                  <a:lnTo>
                    <a:pt x="489195" y="273154"/>
                  </a:lnTo>
                  <a:lnTo>
                    <a:pt x="453904" y="300688"/>
                  </a:lnTo>
                  <a:lnTo>
                    <a:pt x="419680" y="329331"/>
                  </a:lnTo>
                  <a:lnTo>
                    <a:pt x="386552" y="359052"/>
                  </a:lnTo>
                  <a:lnTo>
                    <a:pt x="354554" y="389823"/>
                  </a:lnTo>
                  <a:lnTo>
                    <a:pt x="323718" y="421613"/>
                  </a:lnTo>
                  <a:lnTo>
                    <a:pt x="294074" y="454393"/>
                  </a:lnTo>
                  <a:lnTo>
                    <a:pt x="265656" y="488133"/>
                  </a:lnTo>
                  <a:lnTo>
                    <a:pt x="238495" y="522804"/>
                  </a:lnTo>
                  <a:lnTo>
                    <a:pt x="212623" y="558376"/>
                  </a:lnTo>
                  <a:lnTo>
                    <a:pt x="188072" y="594819"/>
                  </a:lnTo>
                  <a:lnTo>
                    <a:pt x="164874" y="632104"/>
                  </a:lnTo>
                  <a:lnTo>
                    <a:pt x="143060" y="670201"/>
                  </a:lnTo>
                  <a:lnTo>
                    <a:pt x="122663" y="709081"/>
                  </a:lnTo>
                  <a:lnTo>
                    <a:pt x="103714" y="748713"/>
                  </a:lnTo>
                  <a:lnTo>
                    <a:pt x="86245" y="789069"/>
                  </a:lnTo>
                  <a:lnTo>
                    <a:pt x="70289" y="830118"/>
                  </a:lnTo>
                  <a:lnTo>
                    <a:pt x="55877" y="871831"/>
                  </a:lnTo>
                  <a:lnTo>
                    <a:pt x="43042" y="914178"/>
                  </a:lnTo>
                  <a:lnTo>
                    <a:pt x="31814" y="957130"/>
                  </a:lnTo>
                  <a:lnTo>
                    <a:pt x="22226" y="1000657"/>
                  </a:lnTo>
                  <a:lnTo>
                    <a:pt x="14309" y="1044729"/>
                  </a:lnTo>
                  <a:lnTo>
                    <a:pt x="8097" y="1089318"/>
                  </a:lnTo>
                  <a:lnTo>
                    <a:pt x="3619" y="1134392"/>
                  </a:lnTo>
                  <a:lnTo>
                    <a:pt x="910" y="1179923"/>
                  </a:lnTo>
                  <a:lnTo>
                    <a:pt x="0" y="1225881"/>
                  </a:lnTo>
                  <a:lnTo>
                    <a:pt x="910" y="1271839"/>
                  </a:lnTo>
                  <a:lnTo>
                    <a:pt x="3619" y="1317370"/>
                  </a:lnTo>
                  <a:lnTo>
                    <a:pt x="8097" y="1362444"/>
                  </a:lnTo>
                  <a:lnTo>
                    <a:pt x="14309" y="1407033"/>
                  </a:lnTo>
                  <a:lnTo>
                    <a:pt x="22226" y="1451105"/>
                  </a:lnTo>
                  <a:lnTo>
                    <a:pt x="31814" y="1494632"/>
                  </a:lnTo>
                  <a:lnTo>
                    <a:pt x="43042" y="1537584"/>
                  </a:lnTo>
                  <a:lnTo>
                    <a:pt x="55877" y="1579932"/>
                  </a:lnTo>
                  <a:lnTo>
                    <a:pt x="70289" y="1621645"/>
                  </a:lnTo>
                  <a:lnTo>
                    <a:pt x="86245" y="1662694"/>
                  </a:lnTo>
                  <a:lnTo>
                    <a:pt x="103714" y="1703049"/>
                  </a:lnTo>
                  <a:lnTo>
                    <a:pt x="122663" y="1742682"/>
                  </a:lnTo>
                  <a:lnTo>
                    <a:pt x="143060" y="1781561"/>
                  </a:lnTo>
                  <a:lnTo>
                    <a:pt x="164874" y="1819658"/>
                  </a:lnTo>
                  <a:lnTo>
                    <a:pt x="188072" y="1856943"/>
                  </a:lnTo>
                  <a:lnTo>
                    <a:pt x="212623" y="1893386"/>
                  </a:lnTo>
                  <a:lnTo>
                    <a:pt x="238495" y="1928958"/>
                  </a:lnTo>
                  <a:lnTo>
                    <a:pt x="265656" y="1963629"/>
                  </a:lnTo>
                  <a:lnTo>
                    <a:pt x="294074" y="1997369"/>
                  </a:lnTo>
                  <a:lnTo>
                    <a:pt x="323718" y="2030149"/>
                  </a:lnTo>
                  <a:lnTo>
                    <a:pt x="354554" y="2061939"/>
                  </a:lnTo>
                  <a:lnTo>
                    <a:pt x="386552" y="2092710"/>
                  </a:lnTo>
                  <a:lnTo>
                    <a:pt x="419680" y="2122432"/>
                  </a:lnTo>
                  <a:lnTo>
                    <a:pt x="453904" y="2151074"/>
                  </a:lnTo>
                  <a:lnTo>
                    <a:pt x="489195" y="2178609"/>
                  </a:lnTo>
                  <a:lnTo>
                    <a:pt x="525520" y="2205005"/>
                  </a:lnTo>
                  <a:lnTo>
                    <a:pt x="562846" y="2230234"/>
                  </a:lnTo>
                  <a:lnTo>
                    <a:pt x="601142" y="2254265"/>
                  </a:lnTo>
                  <a:lnTo>
                    <a:pt x="640377" y="2277070"/>
                  </a:lnTo>
                  <a:lnTo>
                    <a:pt x="680517" y="2298618"/>
                  </a:lnTo>
                  <a:lnTo>
                    <a:pt x="721532" y="2318880"/>
                  </a:lnTo>
                  <a:lnTo>
                    <a:pt x="763389" y="2337826"/>
                  </a:lnTo>
                  <a:lnTo>
                    <a:pt x="806057" y="2355427"/>
                  </a:lnTo>
                  <a:lnTo>
                    <a:pt x="849504" y="2371652"/>
                  </a:lnTo>
                  <a:lnTo>
                    <a:pt x="893697" y="2386473"/>
                  </a:lnTo>
                  <a:lnTo>
                    <a:pt x="938604" y="2399860"/>
                  </a:lnTo>
                  <a:lnTo>
                    <a:pt x="984195" y="2411783"/>
                  </a:lnTo>
                  <a:lnTo>
                    <a:pt x="1030437" y="2422212"/>
                  </a:lnTo>
                  <a:lnTo>
                    <a:pt x="1077298" y="2431118"/>
                  </a:lnTo>
                  <a:lnTo>
                    <a:pt x="1124746" y="2438471"/>
                  </a:lnTo>
                  <a:lnTo>
                    <a:pt x="1172749" y="2444241"/>
                  </a:lnTo>
                  <a:lnTo>
                    <a:pt x="1221276" y="2448400"/>
                  </a:lnTo>
                  <a:lnTo>
                    <a:pt x="1270294" y="2450917"/>
                  </a:lnTo>
                  <a:lnTo>
                    <a:pt x="1319772" y="2451762"/>
                  </a:lnTo>
                  <a:lnTo>
                    <a:pt x="1369250" y="2450917"/>
                  </a:lnTo>
                  <a:lnTo>
                    <a:pt x="1418268" y="2448400"/>
                  </a:lnTo>
                  <a:lnTo>
                    <a:pt x="1466795" y="2444241"/>
                  </a:lnTo>
                  <a:lnTo>
                    <a:pt x="1514798" y="2438471"/>
                  </a:lnTo>
                  <a:lnTo>
                    <a:pt x="1562246" y="2431118"/>
                  </a:lnTo>
                  <a:lnTo>
                    <a:pt x="1609107" y="2422212"/>
                  </a:lnTo>
                  <a:lnTo>
                    <a:pt x="1655349" y="2411783"/>
                  </a:lnTo>
                  <a:lnTo>
                    <a:pt x="1700940" y="2399860"/>
                  </a:lnTo>
                  <a:lnTo>
                    <a:pt x="1745848" y="2386473"/>
                  </a:lnTo>
                  <a:lnTo>
                    <a:pt x="1790041" y="2371652"/>
                  </a:lnTo>
                  <a:lnTo>
                    <a:pt x="1833487" y="2355427"/>
                  </a:lnTo>
                  <a:lnTo>
                    <a:pt x="1876155" y="2337826"/>
                  </a:lnTo>
                  <a:lnTo>
                    <a:pt x="1918012" y="2318880"/>
                  </a:lnTo>
                  <a:lnTo>
                    <a:pt x="1959027" y="2298618"/>
                  </a:lnTo>
                  <a:lnTo>
                    <a:pt x="1999167" y="2277070"/>
                  </a:lnTo>
                  <a:lnTo>
                    <a:pt x="2038402" y="2254265"/>
                  </a:lnTo>
                  <a:lnTo>
                    <a:pt x="2076698" y="2230234"/>
                  </a:lnTo>
                  <a:lnTo>
                    <a:pt x="2114025" y="2205005"/>
                  </a:lnTo>
                  <a:lnTo>
                    <a:pt x="2150349" y="2178609"/>
                  </a:lnTo>
                  <a:lnTo>
                    <a:pt x="2185640" y="2151074"/>
                  </a:lnTo>
                  <a:lnTo>
                    <a:pt x="2219865" y="2122432"/>
                  </a:lnTo>
                  <a:lnTo>
                    <a:pt x="2252992" y="2092710"/>
                  </a:lnTo>
                  <a:lnTo>
                    <a:pt x="2284990" y="2061939"/>
                  </a:lnTo>
                  <a:lnTo>
                    <a:pt x="2315827" y="2030149"/>
                  </a:lnTo>
                  <a:lnTo>
                    <a:pt x="2345470" y="1997369"/>
                  </a:lnTo>
                  <a:lnTo>
                    <a:pt x="2373888" y="1963629"/>
                  </a:lnTo>
                  <a:lnTo>
                    <a:pt x="2401049" y="1928958"/>
                  </a:lnTo>
                  <a:lnTo>
                    <a:pt x="2426921" y="1893386"/>
                  </a:lnTo>
                  <a:lnTo>
                    <a:pt x="2451472" y="1856943"/>
                  </a:lnTo>
                  <a:lnTo>
                    <a:pt x="2474671" y="1819658"/>
                  </a:lnTo>
                  <a:lnTo>
                    <a:pt x="2496484" y="1781561"/>
                  </a:lnTo>
                  <a:lnTo>
                    <a:pt x="2516882" y="1742682"/>
                  </a:lnTo>
                  <a:lnTo>
                    <a:pt x="2535830" y="1703049"/>
                  </a:lnTo>
                  <a:lnTo>
                    <a:pt x="2553299" y="1662694"/>
                  </a:lnTo>
                  <a:lnTo>
                    <a:pt x="2569255" y="1621645"/>
                  </a:lnTo>
                  <a:lnTo>
                    <a:pt x="2583667" y="1579932"/>
                  </a:lnTo>
                  <a:lnTo>
                    <a:pt x="2596503" y="1537584"/>
                  </a:lnTo>
                  <a:lnTo>
                    <a:pt x="2607731" y="1494632"/>
                  </a:lnTo>
                  <a:lnTo>
                    <a:pt x="2617319" y="1451105"/>
                  </a:lnTo>
                  <a:lnTo>
                    <a:pt x="2625235" y="1407033"/>
                  </a:lnTo>
                  <a:lnTo>
                    <a:pt x="2631448" y="1362444"/>
                  </a:lnTo>
                  <a:lnTo>
                    <a:pt x="2635925" y="1317370"/>
                  </a:lnTo>
                  <a:lnTo>
                    <a:pt x="2638634" y="1271839"/>
                  </a:lnTo>
                  <a:lnTo>
                    <a:pt x="2639545" y="1225881"/>
                  </a:lnTo>
                  <a:lnTo>
                    <a:pt x="2638634" y="1179923"/>
                  </a:lnTo>
                  <a:lnTo>
                    <a:pt x="2635925" y="1134392"/>
                  </a:lnTo>
                  <a:lnTo>
                    <a:pt x="2631448" y="1089318"/>
                  </a:lnTo>
                  <a:lnTo>
                    <a:pt x="2625235" y="1044729"/>
                  </a:lnTo>
                  <a:lnTo>
                    <a:pt x="2617319" y="1000657"/>
                  </a:lnTo>
                  <a:lnTo>
                    <a:pt x="2607731" y="957130"/>
                  </a:lnTo>
                  <a:lnTo>
                    <a:pt x="2596503" y="914178"/>
                  </a:lnTo>
                  <a:lnTo>
                    <a:pt x="2583667" y="871831"/>
                  </a:lnTo>
                  <a:lnTo>
                    <a:pt x="2569255" y="830118"/>
                  </a:lnTo>
                  <a:lnTo>
                    <a:pt x="2553299" y="789069"/>
                  </a:lnTo>
                  <a:lnTo>
                    <a:pt x="2535830" y="748713"/>
                  </a:lnTo>
                  <a:lnTo>
                    <a:pt x="2516882" y="709081"/>
                  </a:lnTo>
                  <a:lnTo>
                    <a:pt x="2496484" y="670201"/>
                  </a:lnTo>
                  <a:lnTo>
                    <a:pt x="2474671" y="632104"/>
                  </a:lnTo>
                  <a:lnTo>
                    <a:pt x="2451472" y="594819"/>
                  </a:lnTo>
                  <a:lnTo>
                    <a:pt x="2426921" y="558376"/>
                  </a:lnTo>
                  <a:lnTo>
                    <a:pt x="2401049" y="522804"/>
                  </a:lnTo>
                  <a:lnTo>
                    <a:pt x="2373888" y="488133"/>
                  </a:lnTo>
                  <a:lnTo>
                    <a:pt x="2345470" y="454393"/>
                  </a:lnTo>
                  <a:lnTo>
                    <a:pt x="2315827" y="421613"/>
                  </a:lnTo>
                  <a:lnTo>
                    <a:pt x="2284990" y="389823"/>
                  </a:lnTo>
                  <a:lnTo>
                    <a:pt x="2252992" y="359052"/>
                  </a:lnTo>
                  <a:lnTo>
                    <a:pt x="2219865" y="329331"/>
                  </a:lnTo>
                  <a:lnTo>
                    <a:pt x="2185640" y="300688"/>
                  </a:lnTo>
                  <a:lnTo>
                    <a:pt x="2150349" y="273154"/>
                  </a:lnTo>
                  <a:lnTo>
                    <a:pt x="2114025" y="246757"/>
                  </a:lnTo>
                  <a:lnTo>
                    <a:pt x="2076698" y="221528"/>
                  </a:lnTo>
                  <a:lnTo>
                    <a:pt x="2038402" y="197497"/>
                  </a:lnTo>
                  <a:lnTo>
                    <a:pt x="1999167" y="174692"/>
                  </a:lnTo>
                  <a:lnTo>
                    <a:pt x="1959027" y="153144"/>
                  </a:lnTo>
                  <a:lnTo>
                    <a:pt x="1918012" y="132882"/>
                  </a:lnTo>
                  <a:lnTo>
                    <a:pt x="1876155" y="113936"/>
                  </a:lnTo>
                  <a:lnTo>
                    <a:pt x="1833487" y="96336"/>
                  </a:lnTo>
                  <a:lnTo>
                    <a:pt x="1790041" y="80110"/>
                  </a:lnTo>
                  <a:lnTo>
                    <a:pt x="1745848" y="65289"/>
                  </a:lnTo>
                  <a:lnTo>
                    <a:pt x="1700940" y="51902"/>
                  </a:lnTo>
                  <a:lnTo>
                    <a:pt x="1655349" y="39979"/>
                  </a:lnTo>
                  <a:lnTo>
                    <a:pt x="1609107" y="29550"/>
                  </a:lnTo>
                  <a:lnTo>
                    <a:pt x="1562246" y="20644"/>
                  </a:lnTo>
                  <a:lnTo>
                    <a:pt x="1514798" y="13291"/>
                  </a:lnTo>
                  <a:lnTo>
                    <a:pt x="1466795" y="7521"/>
                  </a:lnTo>
                  <a:lnTo>
                    <a:pt x="1418268" y="3362"/>
                  </a:lnTo>
                  <a:lnTo>
                    <a:pt x="1369250" y="845"/>
                  </a:lnTo>
                  <a:lnTo>
                    <a:pt x="1319772" y="0"/>
                  </a:lnTo>
                  <a:close/>
                </a:path>
              </a:pathLst>
            </a:custGeom>
            <a:solidFill>
              <a:srgbClr val="AEC5D6"/>
            </a:solidFill>
          </p:spPr>
          <p:txBody>
            <a:bodyPr wrap="square" lIns="0" tIns="0" rIns="0" bIns="0" rtlCol="0"/>
            <a:lstStyle/>
            <a:p>
              <a:endParaRPr sz="1794"/>
            </a:p>
          </p:txBody>
        </p:sp>
        <p:sp>
          <p:nvSpPr>
            <p:cNvPr id="12" name="object 12"/>
            <p:cNvSpPr/>
            <p:nvPr/>
          </p:nvSpPr>
          <p:spPr>
            <a:xfrm>
              <a:off x="3303096" y="2779242"/>
              <a:ext cx="2639695" cy="2452370"/>
            </a:xfrm>
            <a:custGeom>
              <a:avLst/>
              <a:gdLst/>
              <a:ahLst/>
              <a:cxnLst/>
              <a:rect l="l" t="t" r="r" b="b"/>
              <a:pathLst>
                <a:path w="2639695" h="2452370">
                  <a:moveTo>
                    <a:pt x="0" y="1225881"/>
                  </a:moveTo>
                  <a:lnTo>
                    <a:pt x="910" y="1179923"/>
                  </a:lnTo>
                  <a:lnTo>
                    <a:pt x="3619" y="1134392"/>
                  </a:lnTo>
                  <a:lnTo>
                    <a:pt x="8097" y="1089318"/>
                  </a:lnTo>
                  <a:lnTo>
                    <a:pt x="14309" y="1044729"/>
                  </a:lnTo>
                  <a:lnTo>
                    <a:pt x="22226" y="1000657"/>
                  </a:lnTo>
                  <a:lnTo>
                    <a:pt x="31814" y="957130"/>
                  </a:lnTo>
                  <a:lnTo>
                    <a:pt x="43042" y="914178"/>
                  </a:lnTo>
                  <a:lnTo>
                    <a:pt x="55877" y="871830"/>
                  </a:lnTo>
                  <a:lnTo>
                    <a:pt x="70289" y="830117"/>
                  </a:lnTo>
                  <a:lnTo>
                    <a:pt x="86245" y="789068"/>
                  </a:lnTo>
                  <a:lnTo>
                    <a:pt x="103714" y="748713"/>
                  </a:lnTo>
                  <a:lnTo>
                    <a:pt x="122663" y="709080"/>
                  </a:lnTo>
                  <a:lnTo>
                    <a:pt x="143060" y="670201"/>
                  </a:lnTo>
                  <a:lnTo>
                    <a:pt x="164873" y="632104"/>
                  </a:lnTo>
                  <a:lnTo>
                    <a:pt x="188072" y="594819"/>
                  </a:lnTo>
                  <a:lnTo>
                    <a:pt x="212623" y="558376"/>
                  </a:lnTo>
                  <a:lnTo>
                    <a:pt x="238495" y="522804"/>
                  </a:lnTo>
                  <a:lnTo>
                    <a:pt x="265656" y="488133"/>
                  </a:lnTo>
                  <a:lnTo>
                    <a:pt x="294074" y="454393"/>
                  </a:lnTo>
                  <a:lnTo>
                    <a:pt x="323718" y="421613"/>
                  </a:lnTo>
                  <a:lnTo>
                    <a:pt x="354554" y="389823"/>
                  </a:lnTo>
                  <a:lnTo>
                    <a:pt x="386552" y="359052"/>
                  </a:lnTo>
                  <a:lnTo>
                    <a:pt x="419679" y="329330"/>
                  </a:lnTo>
                  <a:lnTo>
                    <a:pt x="453904" y="300688"/>
                  </a:lnTo>
                  <a:lnTo>
                    <a:pt x="489195" y="273153"/>
                  </a:lnTo>
                  <a:lnTo>
                    <a:pt x="525520" y="246757"/>
                  </a:lnTo>
                  <a:lnTo>
                    <a:pt x="562846" y="221528"/>
                  </a:lnTo>
                  <a:lnTo>
                    <a:pt x="601142" y="197497"/>
                  </a:lnTo>
                  <a:lnTo>
                    <a:pt x="640377" y="174692"/>
                  </a:lnTo>
                  <a:lnTo>
                    <a:pt x="680517" y="153144"/>
                  </a:lnTo>
                  <a:lnTo>
                    <a:pt x="721532" y="132882"/>
                  </a:lnTo>
                  <a:lnTo>
                    <a:pt x="763389" y="113936"/>
                  </a:lnTo>
                  <a:lnTo>
                    <a:pt x="806057" y="96335"/>
                  </a:lnTo>
                  <a:lnTo>
                    <a:pt x="849504" y="80110"/>
                  </a:lnTo>
                  <a:lnTo>
                    <a:pt x="893697" y="65289"/>
                  </a:lnTo>
                  <a:lnTo>
                    <a:pt x="938605" y="51902"/>
                  </a:lnTo>
                  <a:lnTo>
                    <a:pt x="984195" y="39979"/>
                  </a:lnTo>
                  <a:lnTo>
                    <a:pt x="1030437" y="29550"/>
                  </a:lnTo>
                  <a:lnTo>
                    <a:pt x="1077298" y="20644"/>
                  </a:lnTo>
                  <a:lnTo>
                    <a:pt x="1124746" y="13291"/>
                  </a:lnTo>
                  <a:lnTo>
                    <a:pt x="1172749" y="7521"/>
                  </a:lnTo>
                  <a:lnTo>
                    <a:pt x="1221276" y="3362"/>
                  </a:lnTo>
                  <a:lnTo>
                    <a:pt x="1270294" y="845"/>
                  </a:lnTo>
                  <a:lnTo>
                    <a:pt x="1319772" y="0"/>
                  </a:lnTo>
                  <a:lnTo>
                    <a:pt x="1369250" y="845"/>
                  </a:lnTo>
                  <a:lnTo>
                    <a:pt x="1418268" y="3362"/>
                  </a:lnTo>
                  <a:lnTo>
                    <a:pt x="1466795" y="7521"/>
                  </a:lnTo>
                  <a:lnTo>
                    <a:pt x="1514799" y="13291"/>
                  </a:lnTo>
                  <a:lnTo>
                    <a:pt x="1562247" y="20644"/>
                  </a:lnTo>
                  <a:lnTo>
                    <a:pt x="1609108" y="29550"/>
                  </a:lnTo>
                  <a:lnTo>
                    <a:pt x="1655349" y="39979"/>
                  </a:lnTo>
                  <a:lnTo>
                    <a:pt x="1700940" y="51902"/>
                  </a:lnTo>
                  <a:lnTo>
                    <a:pt x="1745848" y="65289"/>
                  </a:lnTo>
                  <a:lnTo>
                    <a:pt x="1790041" y="80110"/>
                  </a:lnTo>
                  <a:lnTo>
                    <a:pt x="1833487" y="96335"/>
                  </a:lnTo>
                  <a:lnTo>
                    <a:pt x="1876155" y="113936"/>
                  </a:lnTo>
                  <a:lnTo>
                    <a:pt x="1918013" y="132882"/>
                  </a:lnTo>
                  <a:lnTo>
                    <a:pt x="1959027" y="153144"/>
                  </a:lnTo>
                  <a:lnTo>
                    <a:pt x="1999168" y="174692"/>
                  </a:lnTo>
                  <a:lnTo>
                    <a:pt x="2038402" y="197497"/>
                  </a:lnTo>
                  <a:lnTo>
                    <a:pt x="2076699" y="221528"/>
                  </a:lnTo>
                  <a:lnTo>
                    <a:pt x="2114025" y="246757"/>
                  </a:lnTo>
                  <a:lnTo>
                    <a:pt x="2150350" y="273153"/>
                  </a:lnTo>
                  <a:lnTo>
                    <a:pt x="2185640" y="300688"/>
                  </a:lnTo>
                  <a:lnTo>
                    <a:pt x="2219865" y="329330"/>
                  </a:lnTo>
                  <a:lnTo>
                    <a:pt x="2252993" y="359052"/>
                  </a:lnTo>
                  <a:lnTo>
                    <a:pt x="2284991" y="389823"/>
                  </a:lnTo>
                  <a:lnTo>
                    <a:pt x="2315827" y="421613"/>
                  </a:lnTo>
                  <a:lnTo>
                    <a:pt x="2345470" y="454393"/>
                  </a:lnTo>
                  <a:lnTo>
                    <a:pt x="2373889" y="488133"/>
                  </a:lnTo>
                  <a:lnTo>
                    <a:pt x="2401050" y="522804"/>
                  </a:lnTo>
                  <a:lnTo>
                    <a:pt x="2426922" y="558376"/>
                  </a:lnTo>
                  <a:lnTo>
                    <a:pt x="2451473" y="594819"/>
                  </a:lnTo>
                  <a:lnTo>
                    <a:pt x="2474671" y="632104"/>
                  </a:lnTo>
                  <a:lnTo>
                    <a:pt x="2496485" y="670201"/>
                  </a:lnTo>
                  <a:lnTo>
                    <a:pt x="2516882" y="709080"/>
                  </a:lnTo>
                  <a:lnTo>
                    <a:pt x="2535831" y="748713"/>
                  </a:lnTo>
                  <a:lnTo>
                    <a:pt x="2553299" y="789068"/>
                  </a:lnTo>
                  <a:lnTo>
                    <a:pt x="2569255" y="830117"/>
                  </a:lnTo>
                  <a:lnTo>
                    <a:pt x="2583667" y="871830"/>
                  </a:lnTo>
                  <a:lnTo>
                    <a:pt x="2596503" y="914178"/>
                  </a:lnTo>
                  <a:lnTo>
                    <a:pt x="2607731" y="957130"/>
                  </a:lnTo>
                  <a:lnTo>
                    <a:pt x="2617319" y="1000657"/>
                  </a:lnTo>
                  <a:lnTo>
                    <a:pt x="2625235" y="1044729"/>
                  </a:lnTo>
                  <a:lnTo>
                    <a:pt x="2631448" y="1089318"/>
                  </a:lnTo>
                  <a:lnTo>
                    <a:pt x="2635925" y="1134392"/>
                  </a:lnTo>
                  <a:lnTo>
                    <a:pt x="2638635" y="1179923"/>
                  </a:lnTo>
                  <a:lnTo>
                    <a:pt x="2639545" y="1225881"/>
                  </a:lnTo>
                  <a:lnTo>
                    <a:pt x="2638635" y="1271839"/>
                  </a:lnTo>
                  <a:lnTo>
                    <a:pt x="2635925" y="1317370"/>
                  </a:lnTo>
                  <a:lnTo>
                    <a:pt x="2631448" y="1362444"/>
                  </a:lnTo>
                  <a:lnTo>
                    <a:pt x="2625235" y="1407033"/>
                  </a:lnTo>
                  <a:lnTo>
                    <a:pt x="2617319" y="1451105"/>
                  </a:lnTo>
                  <a:lnTo>
                    <a:pt x="2607731" y="1494632"/>
                  </a:lnTo>
                  <a:lnTo>
                    <a:pt x="2596503" y="1537584"/>
                  </a:lnTo>
                  <a:lnTo>
                    <a:pt x="2583667" y="1579932"/>
                  </a:lnTo>
                  <a:lnTo>
                    <a:pt x="2569255" y="1621645"/>
                  </a:lnTo>
                  <a:lnTo>
                    <a:pt x="2553299" y="1662694"/>
                  </a:lnTo>
                  <a:lnTo>
                    <a:pt x="2535831" y="1703049"/>
                  </a:lnTo>
                  <a:lnTo>
                    <a:pt x="2516882" y="1742682"/>
                  </a:lnTo>
                  <a:lnTo>
                    <a:pt x="2496485" y="1781561"/>
                  </a:lnTo>
                  <a:lnTo>
                    <a:pt x="2474671" y="1819658"/>
                  </a:lnTo>
                  <a:lnTo>
                    <a:pt x="2451473" y="1856943"/>
                  </a:lnTo>
                  <a:lnTo>
                    <a:pt x="2426922" y="1893386"/>
                  </a:lnTo>
                  <a:lnTo>
                    <a:pt x="2401050" y="1928958"/>
                  </a:lnTo>
                  <a:lnTo>
                    <a:pt x="2373889" y="1963629"/>
                  </a:lnTo>
                  <a:lnTo>
                    <a:pt x="2345470" y="1997369"/>
                  </a:lnTo>
                  <a:lnTo>
                    <a:pt x="2315827" y="2030149"/>
                  </a:lnTo>
                  <a:lnTo>
                    <a:pt x="2284991" y="2061939"/>
                  </a:lnTo>
                  <a:lnTo>
                    <a:pt x="2252993" y="2092710"/>
                  </a:lnTo>
                  <a:lnTo>
                    <a:pt x="2219865" y="2122432"/>
                  </a:lnTo>
                  <a:lnTo>
                    <a:pt x="2185640" y="2151074"/>
                  </a:lnTo>
                  <a:lnTo>
                    <a:pt x="2150350" y="2178609"/>
                  </a:lnTo>
                  <a:lnTo>
                    <a:pt x="2114025" y="2205005"/>
                  </a:lnTo>
                  <a:lnTo>
                    <a:pt x="2076699" y="2230234"/>
                  </a:lnTo>
                  <a:lnTo>
                    <a:pt x="2038402" y="2254265"/>
                  </a:lnTo>
                  <a:lnTo>
                    <a:pt x="1999168" y="2277070"/>
                  </a:lnTo>
                  <a:lnTo>
                    <a:pt x="1959027" y="2298618"/>
                  </a:lnTo>
                  <a:lnTo>
                    <a:pt x="1918013" y="2318880"/>
                  </a:lnTo>
                  <a:lnTo>
                    <a:pt x="1876155" y="2337826"/>
                  </a:lnTo>
                  <a:lnTo>
                    <a:pt x="1833487" y="2355427"/>
                  </a:lnTo>
                  <a:lnTo>
                    <a:pt x="1790041" y="2371652"/>
                  </a:lnTo>
                  <a:lnTo>
                    <a:pt x="1745848" y="2386473"/>
                  </a:lnTo>
                  <a:lnTo>
                    <a:pt x="1700940" y="2399860"/>
                  </a:lnTo>
                  <a:lnTo>
                    <a:pt x="1655349" y="2411783"/>
                  </a:lnTo>
                  <a:lnTo>
                    <a:pt x="1609108" y="2422212"/>
                  </a:lnTo>
                  <a:lnTo>
                    <a:pt x="1562247" y="2431118"/>
                  </a:lnTo>
                  <a:lnTo>
                    <a:pt x="1514799" y="2438471"/>
                  </a:lnTo>
                  <a:lnTo>
                    <a:pt x="1466795" y="2444241"/>
                  </a:lnTo>
                  <a:lnTo>
                    <a:pt x="1418268" y="2448400"/>
                  </a:lnTo>
                  <a:lnTo>
                    <a:pt x="1369250" y="2450917"/>
                  </a:lnTo>
                  <a:lnTo>
                    <a:pt x="1319772" y="2451762"/>
                  </a:lnTo>
                  <a:lnTo>
                    <a:pt x="1270294" y="2450917"/>
                  </a:lnTo>
                  <a:lnTo>
                    <a:pt x="1221276" y="2448400"/>
                  </a:lnTo>
                  <a:lnTo>
                    <a:pt x="1172749" y="2444241"/>
                  </a:lnTo>
                  <a:lnTo>
                    <a:pt x="1124746" y="2438471"/>
                  </a:lnTo>
                  <a:lnTo>
                    <a:pt x="1077298" y="2431118"/>
                  </a:lnTo>
                  <a:lnTo>
                    <a:pt x="1030437" y="2422212"/>
                  </a:lnTo>
                  <a:lnTo>
                    <a:pt x="984195" y="2411783"/>
                  </a:lnTo>
                  <a:lnTo>
                    <a:pt x="938605" y="2399860"/>
                  </a:lnTo>
                  <a:lnTo>
                    <a:pt x="893697" y="2386473"/>
                  </a:lnTo>
                  <a:lnTo>
                    <a:pt x="849504" y="2371652"/>
                  </a:lnTo>
                  <a:lnTo>
                    <a:pt x="806057" y="2355427"/>
                  </a:lnTo>
                  <a:lnTo>
                    <a:pt x="763389" y="2337826"/>
                  </a:lnTo>
                  <a:lnTo>
                    <a:pt x="721532" y="2318880"/>
                  </a:lnTo>
                  <a:lnTo>
                    <a:pt x="680517" y="2298618"/>
                  </a:lnTo>
                  <a:lnTo>
                    <a:pt x="640377" y="2277070"/>
                  </a:lnTo>
                  <a:lnTo>
                    <a:pt x="601142" y="2254265"/>
                  </a:lnTo>
                  <a:lnTo>
                    <a:pt x="562846" y="2230234"/>
                  </a:lnTo>
                  <a:lnTo>
                    <a:pt x="525520" y="2205005"/>
                  </a:lnTo>
                  <a:lnTo>
                    <a:pt x="489195" y="2178609"/>
                  </a:lnTo>
                  <a:lnTo>
                    <a:pt x="453904" y="2151074"/>
                  </a:lnTo>
                  <a:lnTo>
                    <a:pt x="419679" y="2122432"/>
                  </a:lnTo>
                  <a:lnTo>
                    <a:pt x="386552" y="2092710"/>
                  </a:lnTo>
                  <a:lnTo>
                    <a:pt x="354554" y="2061939"/>
                  </a:lnTo>
                  <a:lnTo>
                    <a:pt x="323718" y="2030149"/>
                  </a:lnTo>
                  <a:lnTo>
                    <a:pt x="294074" y="1997369"/>
                  </a:lnTo>
                  <a:lnTo>
                    <a:pt x="265656" y="1963629"/>
                  </a:lnTo>
                  <a:lnTo>
                    <a:pt x="238495" y="1928958"/>
                  </a:lnTo>
                  <a:lnTo>
                    <a:pt x="212623" y="1893386"/>
                  </a:lnTo>
                  <a:lnTo>
                    <a:pt x="188072" y="1856943"/>
                  </a:lnTo>
                  <a:lnTo>
                    <a:pt x="164873" y="1819658"/>
                  </a:lnTo>
                  <a:lnTo>
                    <a:pt x="143060" y="1781561"/>
                  </a:lnTo>
                  <a:lnTo>
                    <a:pt x="122663" y="1742682"/>
                  </a:lnTo>
                  <a:lnTo>
                    <a:pt x="103714" y="1703049"/>
                  </a:lnTo>
                  <a:lnTo>
                    <a:pt x="86245" y="1662694"/>
                  </a:lnTo>
                  <a:lnTo>
                    <a:pt x="70289" y="1621645"/>
                  </a:lnTo>
                  <a:lnTo>
                    <a:pt x="55877" y="1579932"/>
                  </a:lnTo>
                  <a:lnTo>
                    <a:pt x="43042" y="1537584"/>
                  </a:lnTo>
                  <a:lnTo>
                    <a:pt x="31814" y="1494632"/>
                  </a:lnTo>
                  <a:lnTo>
                    <a:pt x="22226" y="1451105"/>
                  </a:lnTo>
                  <a:lnTo>
                    <a:pt x="14309" y="1407033"/>
                  </a:lnTo>
                  <a:lnTo>
                    <a:pt x="8097" y="1362444"/>
                  </a:lnTo>
                  <a:lnTo>
                    <a:pt x="3619" y="1317370"/>
                  </a:lnTo>
                  <a:lnTo>
                    <a:pt x="910" y="1271839"/>
                  </a:lnTo>
                  <a:lnTo>
                    <a:pt x="0" y="1225881"/>
                  </a:lnTo>
                  <a:close/>
                </a:path>
              </a:pathLst>
            </a:custGeom>
            <a:ln w="25383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794"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3858608" y="3842632"/>
            <a:ext cx="1505959" cy="298786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12661">
              <a:spcBef>
                <a:spcPts val="95"/>
              </a:spcBef>
            </a:pPr>
            <a:r>
              <a:rPr sz="1794" b="1" spc="-10" dirty="0">
                <a:solidFill>
                  <a:srgbClr val="FFFFFF"/>
                </a:solidFill>
                <a:latin typeface="Calibri"/>
                <a:cs typeface="Calibri"/>
              </a:rPr>
              <a:t>Desengrasantes</a:t>
            </a:r>
            <a:endParaRPr sz="1794"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6190262" y="2749480"/>
            <a:ext cx="2561206" cy="2561206"/>
            <a:chOff x="6209606" y="2747356"/>
            <a:chExt cx="2569210" cy="2569210"/>
          </a:xfrm>
        </p:grpSpPr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09606" y="2747356"/>
              <a:ext cx="2568632" cy="2568632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6269464" y="2779694"/>
              <a:ext cx="2451735" cy="2452370"/>
            </a:xfrm>
            <a:custGeom>
              <a:avLst/>
              <a:gdLst/>
              <a:ahLst/>
              <a:cxnLst/>
              <a:rect l="l" t="t" r="r" b="b"/>
              <a:pathLst>
                <a:path w="2451734" h="2452370">
                  <a:moveTo>
                    <a:pt x="1225791" y="0"/>
                  </a:moveTo>
                  <a:lnTo>
                    <a:pt x="1177658" y="927"/>
                  </a:lnTo>
                  <a:lnTo>
                    <a:pt x="1129996" y="3688"/>
                  </a:lnTo>
                  <a:lnTo>
                    <a:pt x="1082838" y="8247"/>
                  </a:lnTo>
                  <a:lnTo>
                    <a:pt x="1036217" y="14571"/>
                  </a:lnTo>
                  <a:lnTo>
                    <a:pt x="990170" y="22625"/>
                  </a:lnTo>
                  <a:lnTo>
                    <a:pt x="944728" y="32376"/>
                  </a:lnTo>
                  <a:lnTo>
                    <a:pt x="899927" y="43789"/>
                  </a:lnTo>
                  <a:lnTo>
                    <a:pt x="855800" y="56831"/>
                  </a:lnTo>
                  <a:lnTo>
                    <a:pt x="812382" y="71467"/>
                  </a:lnTo>
                  <a:lnTo>
                    <a:pt x="769706" y="87663"/>
                  </a:lnTo>
                  <a:lnTo>
                    <a:pt x="727807" y="105385"/>
                  </a:lnTo>
                  <a:lnTo>
                    <a:pt x="686719" y="124599"/>
                  </a:lnTo>
                  <a:lnTo>
                    <a:pt x="646475" y="145272"/>
                  </a:lnTo>
                  <a:lnTo>
                    <a:pt x="607110" y="167368"/>
                  </a:lnTo>
                  <a:lnTo>
                    <a:pt x="568658" y="190854"/>
                  </a:lnTo>
                  <a:lnTo>
                    <a:pt x="531153" y="215697"/>
                  </a:lnTo>
                  <a:lnTo>
                    <a:pt x="494630" y="241860"/>
                  </a:lnTo>
                  <a:lnTo>
                    <a:pt x="459121" y="269312"/>
                  </a:lnTo>
                  <a:lnTo>
                    <a:pt x="424661" y="298017"/>
                  </a:lnTo>
                  <a:lnTo>
                    <a:pt x="391285" y="327942"/>
                  </a:lnTo>
                  <a:lnTo>
                    <a:pt x="359025" y="359052"/>
                  </a:lnTo>
                  <a:lnTo>
                    <a:pt x="327917" y="391313"/>
                  </a:lnTo>
                  <a:lnTo>
                    <a:pt x="297995" y="424692"/>
                  </a:lnTo>
                  <a:lnTo>
                    <a:pt x="269292" y="459155"/>
                  </a:lnTo>
                  <a:lnTo>
                    <a:pt x="241842" y="494666"/>
                  </a:lnTo>
                  <a:lnTo>
                    <a:pt x="215681" y="531193"/>
                  </a:lnTo>
                  <a:lnTo>
                    <a:pt x="190840" y="568700"/>
                  </a:lnTo>
                  <a:lnTo>
                    <a:pt x="167356" y="607155"/>
                  </a:lnTo>
                  <a:lnTo>
                    <a:pt x="145261" y="646523"/>
                  </a:lnTo>
                  <a:lnTo>
                    <a:pt x="124590" y="686769"/>
                  </a:lnTo>
                  <a:lnTo>
                    <a:pt x="105377" y="727861"/>
                  </a:lnTo>
                  <a:lnTo>
                    <a:pt x="87656" y="769763"/>
                  </a:lnTo>
                  <a:lnTo>
                    <a:pt x="71461" y="812442"/>
                  </a:lnTo>
                  <a:lnTo>
                    <a:pt x="56827" y="855863"/>
                  </a:lnTo>
                  <a:lnTo>
                    <a:pt x="43786" y="899993"/>
                  </a:lnTo>
                  <a:lnTo>
                    <a:pt x="32374" y="944798"/>
                  </a:lnTo>
                  <a:lnTo>
                    <a:pt x="22623" y="990242"/>
                  </a:lnTo>
                  <a:lnTo>
                    <a:pt x="14570" y="1036294"/>
                  </a:lnTo>
                  <a:lnTo>
                    <a:pt x="8246" y="1082917"/>
                  </a:lnTo>
                  <a:lnTo>
                    <a:pt x="3687" y="1130079"/>
                  </a:lnTo>
                  <a:lnTo>
                    <a:pt x="927" y="1177745"/>
                  </a:lnTo>
                  <a:lnTo>
                    <a:pt x="0" y="1225881"/>
                  </a:lnTo>
                  <a:lnTo>
                    <a:pt x="927" y="1274017"/>
                  </a:lnTo>
                  <a:lnTo>
                    <a:pt x="3687" y="1321683"/>
                  </a:lnTo>
                  <a:lnTo>
                    <a:pt x="8246" y="1368845"/>
                  </a:lnTo>
                  <a:lnTo>
                    <a:pt x="14570" y="1415468"/>
                  </a:lnTo>
                  <a:lnTo>
                    <a:pt x="22623" y="1461519"/>
                  </a:lnTo>
                  <a:lnTo>
                    <a:pt x="32374" y="1506964"/>
                  </a:lnTo>
                  <a:lnTo>
                    <a:pt x="43786" y="1551769"/>
                  </a:lnTo>
                  <a:lnTo>
                    <a:pt x="56827" y="1595899"/>
                  </a:lnTo>
                  <a:lnTo>
                    <a:pt x="71461" y="1639320"/>
                  </a:lnTo>
                  <a:lnTo>
                    <a:pt x="87656" y="1681999"/>
                  </a:lnTo>
                  <a:lnTo>
                    <a:pt x="105377" y="1723901"/>
                  </a:lnTo>
                  <a:lnTo>
                    <a:pt x="124590" y="1764993"/>
                  </a:lnTo>
                  <a:lnTo>
                    <a:pt x="145261" y="1805239"/>
                  </a:lnTo>
                  <a:lnTo>
                    <a:pt x="167356" y="1844607"/>
                  </a:lnTo>
                  <a:lnTo>
                    <a:pt x="190840" y="1883062"/>
                  </a:lnTo>
                  <a:lnTo>
                    <a:pt x="215681" y="1920569"/>
                  </a:lnTo>
                  <a:lnTo>
                    <a:pt x="241842" y="1957096"/>
                  </a:lnTo>
                  <a:lnTo>
                    <a:pt x="269292" y="1992607"/>
                  </a:lnTo>
                  <a:lnTo>
                    <a:pt x="297995" y="2027070"/>
                  </a:lnTo>
                  <a:lnTo>
                    <a:pt x="327917" y="2060449"/>
                  </a:lnTo>
                  <a:lnTo>
                    <a:pt x="359025" y="2092710"/>
                  </a:lnTo>
                  <a:lnTo>
                    <a:pt x="391285" y="2123820"/>
                  </a:lnTo>
                  <a:lnTo>
                    <a:pt x="424661" y="2153745"/>
                  </a:lnTo>
                  <a:lnTo>
                    <a:pt x="459121" y="2182450"/>
                  </a:lnTo>
                  <a:lnTo>
                    <a:pt x="494630" y="2209902"/>
                  </a:lnTo>
                  <a:lnTo>
                    <a:pt x="531153" y="2236065"/>
                  </a:lnTo>
                  <a:lnTo>
                    <a:pt x="568658" y="2260907"/>
                  </a:lnTo>
                  <a:lnTo>
                    <a:pt x="607110" y="2284394"/>
                  </a:lnTo>
                  <a:lnTo>
                    <a:pt x="646475" y="2306490"/>
                  </a:lnTo>
                  <a:lnTo>
                    <a:pt x="686719" y="2327162"/>
                  </a:lnTo>
                  <a:lnTo>
                    <a:pt x="727807" y="2346377"/>
                  </a:lnTo>
                  <a:lnTo>
                    <a:pt x="769706" y="2364099"/>
                  </a:lnTo>
                  <a:lnTo>
                    <a:pt x="812382" y="2380295"/>
                  </a:lnTo>
                  <a:lnTo>
                    <a:pt x="855800" y="2394931"/>
                  </a:lnTo>
                  <a:lnTo>
                    <a:pt x="899927" y="2407973"/>
                  </a:lnTo>
                  <a:lnTo>
                    <a:pt x="944728" y="2419386"/>
                  </a:lnTo>
                  <a:lnTo>
                    <a:pt x="990170" y="2429137"/>
                  </a:lnTo>
                  <a:lnTo>
                    <a:pt x="1036217" y="2437191"/>
                  </a:lnTo>
                  <a:lnTo>
                    <a:pt x="1082838" y="2443515"/>
                  </a:lnTo>
                  <a:lnTo>
                    <a:pt x="1129996" y="2448074"/>
                  </a:lnTo>
                  <a:lnTo>
                    <a:pt x="1177658" y="2450835"/>
                  </a:lnTo>
                  <a:lnTo>
                    <a:pt x="1225791" y="2451762"/>
                  </a:lnTo>
                  <a:lnTo>
                    <a:pt x="1273923" y="2450835"/>
                  </a:lnTo>
                  <a:lnTo>
                    <a:pt x="1321586" y="2448074"/>
                  </a:lnTo>
                  <a:lnTo>
                    <a:pt x="1368744" y="2443515"/>
                  </a:lnTo>
                  <a:lnTo>
                    <a:pt x="1415364" y="2437191"/>
                  </a:lnTo>
                  <a:lnTo>
                    <a:pt x="1461412" y="2429137"/>
                  </a:lnTo>
                  <a:lnTo>
                    <a:pt x="1506854" y="2419386"/>
                  </a:lnTo>
                  <a:lnTo>
                    <a:pt x="1551655" y="2407973"/>
                  </a:lnTo>
                  <a:lnTo>
                    <a:pt x="1595782" y="2394931"/>
                  </a:lnTo>
                  <a:lnTo>
                    <a:pt x="1639200" y="2380295"/>
                  </a:lnTo>
                  <a:lnTo>
                    <a:pt x="1681876" y="2364099"/>
                  </a:lnTo>
                  <a:lnTo>
                    <a:pt x="1723775" y="2346377"/>
                  </a:lnTo>
                  <a:lnTo>
                    <a:pt x="1764863" y="2327162"/>
                  </a:lnTo>
                  <a:lnTo>
                    <a:pt x="1805107" y="2306490"/>
                  </a:lnTo>
                  <a:lnTo>
                    <a:pt x="1844472" y="2284394"/>
                  </a:lnTo>
                  <a:lnTo>
                    <a:pt x="1882924" y="2260907"/>
                  </a:lnTo>
                  <a:lnTo>
                    <a:pt x="1920429" y="2236065"/>
                  </a:lnTo>
                  <a:lnTo>
                    <a:pt x="1956952" y="2209902"/>
                  </a:lnTo>
                  <a:lnTo>
                    <a:pt x="1992461" y="2182450"/>
                  </a:lnTo>
                  <a:lnTo>
                    <a:pt x="2026921" y="2153745"/>
                  </a:lnTo>
                  <a:lnTo>
                    <a:pt x="2060298" y="2123820"/>
                  </a:lnTo>
                  <a:lnTo>
                    <a:pt x="2092557" y="2092710"/>
                  </a:lnTo>
                  <a:lnTo>
                    <a:pt x="2123665" y="2060449"/>
                  </a:lnTo>
                  <a:lnTo>
                    <a:pt x="2153587" y="2027070"/>
                  </a:lnTo>
                  <a:lnTo>
                    <a:pt x="2182290" y="1992607"/>
                  </a:lnTo>
                  <a:lnTo>
                    <a:pt x="2209740" y="1957096"/>
                  </a:lnTo>
                  <a:lnTo>
                    <a:pt x="2235902" y="1920569"/>
                  </a:lnTo>
                  <a:lnTo>
                    <a:pt x="2260742" y="1883062"/>
                  </a:lnTo>
                  <a:lnTo>
                    <a:pt x="2284227" y="1844607"/>
                  </a:lnTo>
                  <a:lnTo>
                    <a:pt x="2306321" y="1805239"/>
                  </a:lnTo>
                  <a:lnTo>
                    <a:pt x="2326992" y="1764993"/>
                  </a:lnTo>
                  <a:lnTo>
                    <a:pt x="2346205" y="1723901"/>
                  </a:lnTo>
                  <a:lnTo>
                    <a:pt x="2363926" y="1681999"/>
                  </a:lnTo>
                  <a:lnTo>
                    <a:pt x="2380121" y="1639320"/>
                  </a:lnTo>
                  <a:lnTo>
                    <a:pt x="2394756" y="1595899"/>
                  </a:lnTo>
                  <a:lnTo>
                    <a:pt x="2407797" y="1551769"/>
                  </a:lnTo>
                  <a:lnTo>
                    <a:pt x="2419209" y="1506964"/>
                  </a:lnTo>
                  <a:lnTo>
                    <a:pt x="2428959" y="1461519"/>
                  </a:lnTo>
                  <a:lnTo>
                    <a:pt x="2437013" y="1415468"/>
                  </a:lnTo>
                  <a:lnTo>
                    <a:pt x="2443337" y="1368845"/>
                  </a:lnTo>
                  <a:lnTo>
                    <a:pt x="2447895" y="1321683"/>
                  </a:lnTo>
                  <a:lnTo>
                    <a:pt x="2450656" y="1274017"/>
                  </a:lnTo>
                  <a:lnTo>
                    <a:pt x="2451583" y="1225881"/>
                  </a:lnTo>
                  <a:lnTo>
                    <a:pt x="2450656" y="1177745"/>
                  </a:lnTo>
                  <a:lnTo>
                    <a:pt x="2447895" y="1130079"/>
                  </a:lnTo>
                  <a:lnTo>
                    <a:pt x="2443337" y="1082917"/>
                  </a:lnTo>
                  <a:lnTo>
                    <a:pt x="2437013" y="1036294"/>
                  </a:lnTo>
                  <a:lnTo>
                    <a:pt x="2428959" y="990242"/>
                  </a:lnTo>
                  <a:lnTo>
                    <a:pt x="2419209" y="944798"/>
                  </a:lnTo>
                  <a:lnTo>
                    <a:pt x="2407797" y="899993"/>
                  </a:lnTo>
                  <a:lnTo>
                    <a:pt x="2394756" y="855863"/>
                  </a:lnTo>
                  <a:lnTo>
                    <a:pt x="2380121" y="812442"/>
                  </a:lnTo>
                  <a:lnTo>
                    <a:pt x="2363926" y="769763"/>
                  </a:lnTo>
                  <a:lnTo>
                    <a:pt x="2346205" y="727861"/>
                  </a:lnTo>
                  <a:lnTo>
                    <a:pt x="2326992" y="686769"/>
                  </a:lnTo>
                  <a:lnTo>
                    <a:pt x="2306321" y="646523"/>
                  </a:lnTo>
                  <a:lnTo>
                    <a:pt x="2284227" y="607155"/>
                  </a:lnTo>
                  <a:lnTo>
                    <a:pt x="2260742" y="568700"/>
                  </a:lnTo>
                  <a:lnTo>
                    <a:pt x="2235902" y="531193"/>
                  </a:lnTo>
                  <a:lnTo>
                    <a:pt x="2209740" y="494666"/>
                  </a:lnTo>
                  <a:lnTo>
                    <a:pt x="2182290" y="459155"/>
                  </a:lnTo>
                  <a:lnTo>
                    <a:pt x="2153587" y="424692"/>
                  </a:lnTo>
                  <a:lnTo>
                    <a:pt x="2123665" y="391313"/>
                  </a:lnTo>
                  <a:lnTo>
                    <a:pt x="2092557" y="359052"/>
                  </a:lnTo>
                  <a:lnTo>
                    <a:pt x="2060298" y="327942"/>
                  </a:lnTo>
                  <a:lnTo>
                    <a:pt x="2026921" y="298017"/>
                  </a:lnTo>
                  <a:lnTo>
                    <a:pt x="1992461" y="269312"/>
                  </a:lnTo>
                  <a:lnTo>
                    <a:pt x="1956952" y="241860"/>
                  </a:lnTo>
                  <a:lnTo>
                    <a:pt x="1920429" y="215697"/>
                  </a:lnTo>
                  <a:lnTo>
                    <a:pt x="1882924" y="190854"/>
                  </a:lnTo>
                  <a:lnTo>
                    <a:pt x="1844472" y="167368"/>
                  </a:lnTo>
                  <a:lnTo>
                    <a:pt x="1805107" y="145272"/>
                  </a:lnTo>
                  <a:lnTo>
                    <a:pt x="1764863" y="124599"/>
                  </a:lnTo>
                  <a:lnTo>
                    <a:pt x="1723775" y="105385"/>
                  </a:lnTo>
                  <a:lnTo>
                    <a:pt x="1681876" y="87663"/>
                  </a:lnTo>
                  <a:lnTo>
                    <a:pt x="1639200" y="71467"/>
                  </a:lnTo>
                  <a:lnTo>
                    <a:pt x="1595782" y="56831"/>
                  </a:lnTo>
                  <a:lnTo>
                    <a:pt x="1551655" y="43789"/>
                  </a:lnTo>
                  <a:lnTo>
                    <a:pt x="1506854" y="32376"/>
                  </a:lnTo>
                  <a:lnTo>
                    <a:pt x="1461412" y="22625"/>
                  </a:lnTo>
                  <a:lnTo>
                    <a:pt x="1415364" y="14571"/>
                  </a:lnTo>
                  <a:lnTo>
                    <a:pt x="1368744" y="8247"/>
                  </a:lnTo>
                  <a:lnTo>
                    <a:pt x="1321586" y="3688"/>
                  </a:lnTo>
                  <a:lnTo>
                    <a:pt x="1273923" y="927"/>
                  </a:lnTo>
                  <a:lnTo>
                    <a:pt x="1225791" y="0"/>
                  </a:lnTo>
                  <a:close/>
                </a:path>
              </a:pathLst>
            </a:custGeom>
            <a:solidFill>
              <a:srgbClr val="8590B2"/>
            </a:solidFill>
          </p:spPr>
          <p:txBody>
            <a:bodyPr wrap="square" lIns="0" tIns="0" rIns="0" bIns="0" rtlCol="0"/>
            <a:lstStyle/>
            <a:p>
              <a:endParaRPr sz="1794"/>
            </a:p>
          </p:txBody>
        </p:sp>
        <p:sp>
          <p:nvSpPr>
            <p:cNvPr id="17" name="object 17"/>
            <p:cNvSpPr/>
            <p:nvPr/>
          </p:nvSpPr>
          <p:spPr>
            <a:xfrm>
              <a:off x="6269464" y="2779694"/>
              <a:ext cx="2451735" cy="2452370"/>
            </a:xfrm>
            <a:custGeom>
              <a:avLst/>
              <a:gdLst/>
              <a:ahLst/>
              <a:cxnLst/>
              <a:rect l="l" t="t" r="r" b="b"/>
              <a:pathLst>
                <a:path w="2451734" h="2452370">
                  <a:moveTo>
                    <a:pt x="0" y="1225881"/>
                  </a:moveTo>
                  <a:lnTo>
                    <a:pt x="927" y="1177745"/>
                  </a:lnTo>
                  <a:lnTo>
                    <a:pt x="3687" y="1130079"/>
                  </a:lnTo>
                  <a:lnTo>
                    <a:pt x="8246" y="1082917"/>
                  </a:lnTo>
                  <a:lnTo>
                    <a:pt x="14570" y="1036294"/>
                  </a:lnTo>
                  <a:lnTo>
                    <a:pt x="22623" y="990243"/>
                  </a:lnTo>
                  <a:lnTo>
                    <a:pt x="32374" y="944798"/>
                  </a:lnTo>
                  <a:lnTo>
                    <a:pt x="43786" y="899993"/>
                  </a:lnTo>
                  <a:lnTo>
                    <a:pt x="56827" y="855863"/>
                  </a:lnTo>
                  <a:lnTo>
                    <a:pt x="71462" y="812442"/>
                  </a:lnTo>
                  <a:lnTo>
                    <a:pt x="87656" y="769763"/>
                  </a:lnTo>
                  <a:lnTo>
                    <a:pt x="105377" y="727861"/>
                  </a:lnTo>
                  <a:lnTo>
                    <a:pt x="124590" y="686769"/>
                  </a:lnTo>
                  <a:lnTo>
                    <a:pt x="145261" y="646523"/>
                  </a:lnTo>
                  <a:lnTo>
                    <a:pt x="167356" y="607155"/>
                  </a:lnTo>
                  <a:lnTo>
                    <a:pt x="190841" y="568700"/>
                  </a:lnTo>
                  <a:lnTo>
                    <a:pt x="215681" y="531193"/>
                  </a:lnTo>
                  <a:lnTo>
                    <a:pt x="241843" y="494666"/>
                  </a:lnTo>
                  <a:lnTo>
                    <a:pt x="269292" y="459155"/>
                  </a:lnTo>
                  <a:lnTo>
                    <a:pt x="297995" y="424692"/>
                  </a:lnTo>
                  <a:lnTo>
                    <a:pt x="327918" y="391314"/>
                  </a:lnTo>
                  <a:lnTo>
                    <a:pt x="359026" y="359052"/>
                  </a:lnTo>
                  <a:lnTo>
                    <a:pt x="391285" y="327942"/>
                  </a:lnTo>
                  <a:lnTo>
                    <a:pt x="424662" y="298017"/>
                  </a:lnTo>
                  <a:lnTo>
                    <a:pt x="459121" y="269312"/>
                  </a:lnTo>
                  <a:lnTo>
                    <a:pt x="494630" y="241860"/>
                  </a:lnTo>
                  <a:lnTo>
                    <a:pt x="531154" y="215697"/>
                  </a:lnTo>
                  <a:lnTo>
                    <a:pt x="568659" y="190855"/>
                  </a:lnTo>
                  <a:lnTo>
                    <a:pt x="607111" y="167368"/>
                  </a:lnTo>
                  <a:lnTo>
                    <a:pt x="646476" y="145272"/>
                  </a:lnTo>
                  <a:lnTo>
                    <a:pt x="686719" y="124600"/>
                  </a:lnTo>
                  <a:lnTo>
                    <a:pt x="727808" y="105385"/>
                  </a:lnTo>
                  <a:lnTo>
                    <a:pt x="769707" y="87663"/>
                  </a:lnTo>
                  <a:lnTo>
                    <a:pt x="812382" y="71467"/>
                  </a:lnTo>
                  <a:lnTo>
                    <a:pt x="855801" y="56831"/>
                  </a:lnTo>
                  <a:lnTo>
                    <a:pt x="899927" y="43789"/>
                  </a:lnTo>
                  <a:lnTo>
                    <a:pt x="944729" y="32376"/>
                  </a:lnTo>
                  <a:lnTo>
                    <a:pt x="990170" y="22625"/>
                  </a:lnTo>
                  <a:lnTo>
                    <a:pt x="1036218" y="14571"/>
                  </a:lnTo>
                  <a:lnTo>
                    <a:pt x="1082838" y="8247"/>
                  </a:lnTo>
                  <a:lnTo>
                    <a:pt x="1129996" y="3688"/>
                  </a:lnTo>
                  <a:lnTo>
                    <a:pt x="1177659" y="927"/>
                  </a:lnTo>
                  <a:lnTo>
                    <a:pt x="1225791" y="0"/>
                  </a:lnTo>
                  <a:lnTo>
                    <a:pt x="1273924" y="927"/>
                  </a:lnTo>
                  <a:lnTo>
                    <a:pt x="1321586" y="3688"/>
                  </a:lnTo>
                  <a:lnTo>
                    <a:pt x="1368744" y="8247"/>
                  </a:lnTo>
                  <a:lnTo>
                    <a:pt x="1415365" y="14571"/>
                  </a:lnTo>
                  <a:lnTo>
                    <a:pt x="1461412" y="22625"/>
                  </a:lnTo>
                  <a:lnTo>
                    <a:pt x="1506854" y="32376"/>
                  </a:lnTo>
                  <a:lnTo>
                    <a:pt x="1551655" y="43789"/>
                  </a:lnTo>
                  <a:lnTo>
                    <a:pt x="1595782" y="56831"/>
                  </a:lnTo>
                  <a:lnTo>
                    <a:pt x="1639200" y="71467"/>
                  </a:lnTo>
                  <a:lnTo>
                    <a:pt x="1681876" y="87663"/>
                  </a:lnTo>
                  <a:lnTo>
                    <a:pt x="1723775" y="105385"/>
                  </a:lnTo>
                  <a:lnTo>
                    <a:pt x="1764863" y="124600"/>
                  </a:lnTo>
                  <a:lnTo>
                    <a:pt x="1805107" y="145272"/>
                  </a:lnTo>
                  <a:lnTo>
                    <a:pt x="1844472" y="167368"/>
                  </a:lnTo>
                  <a:lnTo>
                    <a:pt x="1882924" y="190855"/>
                  </a:lnTo>
                  <a:lnTo>
                    <a:pt x="1920429" y="215697"/>
                  </a:lnTo>
                  <a:lnTo>
                    <a:pt x="1956953" y="241860"/>
                  </a:lnTo>
                  <a:lnTo>
                    <a:pt x="1992461" y="269312"/>
                  </a:lnTo>
                  <a:lnTo>
                    <a:pt x="2026921" y="298017"/>
                  </a:lnTo>
                  <a:lnTo>
                    <a:pt x="2060298" y="327942"/>
                  </a:lnTo>
                  <a:lnTo>
                    <a:pt x="2092557" y="359052"/>
                  </a:lnTo>
                  <a:lnTo>
                    <a:pt x="2123665" y="391314"/>
                  </a:lnTo>
                  <a:lnTo>
                    <a:pt x="2153587" y="424692"/>
                  </a:lnTo>
                  <a:lnTo>
                    <a:pt x="2182290" y="459155"/>
                  </a:lnTo>
                  <a:lnTo>
                    <a:pt x="2209740" y="494666"/>
                  </a:lnTo>
                  <a:lnTo>
                    <a:pt x="2235902" y="531193"/>
                  </a:lnTo>
                  <a:lnTo>
                    <a:pt x="2260742" y="568700"/>
                  </a:lnTo>
                  <a:lnTo>
                    <a:pt x="2284227" y="607155"/>
                  </a:lnTo>
                  <a:lnTo>
                    <a:pt x="2306321" y="646523"/>
                  </a:lnTo>
                  <a:lnTo>
                    <a:pt x="2326992" y="686769"/>
                  </a:lnTo>
                  <a:lnTo>
                    <a:pt x="2346205" y="727861"/>
                  </a:lnTo>
                  <a:lnTo>
                    <a:pt x="2363926" y="769763"/>
                  </a:lnTo>
                  <a:lnTo>
                    <a:pt x="2380121" y="812442"/>
                  </a:lnTo>
                  <a:lnTo>
                    <a:pt x="2394756" y="855863"/>
                  </a:lnTo>
                  <a:lnTo>
                    <a:pt x="2407797" y="899993"/>
                  </a:lnTo>
                  <a:lnTo>
                    <a:pt x="2419209" y="944798"/>
                  </a:lnTo>
                  <a:lnTo>
                    <a:pt x="2428959" y="990243"/>
                  </a:lnTo>
                  <a:lnTo>
                    <a:pt x="2437013" y="1036294"/>
                  </a:lnTo>
                  <a:lnTo>
                    <a:pt x="2443336" y="1082917"/>
                  </a:lnTo>
                  <a:lnTo>
                    <a:pt x="2447895" y="1130079"/>
                  </a:lnTo>
                  <a:lnTo>
                    <a:pt x="2450655" y="1177745"/>
                  </a:lnTo>
                  <a:lnTo>
                    <a:pt x="2451583" y="1225881"/>
                  </a:lnTo>
                  <a:lnTo>
                    <a:pt x="2450655" y="1274017"/>
                  </a:lnTo>
                  <a:lnTo>
                    <a:pt x="2447895" y="1321683"/>
                  </a:lnTo>
                  <a:lnTo>
                    <a:pt x="2443336" y="1368845"/>
                  </a:lnTo>
                  <a:lnTo>
                    <a:pt x="2437013" y="1415468"/>
                  </a:lnTo>
                  <a:lnTo>
                    <a:pt x="2428959" y="1461519"/>
                  </a:lnTo>
                  <a:lnTo>
                    <a:pt x="2419209" y="1506964"/>
                  </a:lnTo>
                  <a:lnTo>
                    <a:pt x="2407797" y="1551769"/>
                  </a:lnTo>
                  <a:lnTo>
                    <a:pt x="2394756" y="1595899"/>
                  </a:lnTo>
                  <a:lnTo>
                    <a:pt x="2380121" y="1639320"/>
                  </a:lnTo>
                  <a:lnTo>
                    <a:pt x="2363926" y="1681999"/>
                  </a:lnTo>
                  <a:lnTo>
                    <a:pt x="2346205" y="1723901"/>
                  </a:lnTo>
                  <a:lnTo>
                    <a:pt x="2326992" y="1764992"/>
                  </a:lnTo>
                  <a:lnTo>
                    <a:pt x="2306321" y="1805239"/>
                  </a:lnTo>
                  <a:lnTo>
                    <a:pt x="2284227" y="1844607"/>
                  </a:lnTo>
                  <a:lnTo>
                    <a:pt x="2260742" y="1883061"/>
                  </a:lnTo>
                  <a:lnTo>
                    <a:pt x="2235902" y="1920569"/>
                  </a:lnTo>
                  <a:lnTo>
                    <a:pt x="2209740" y="1957096"/>
                  </a:lnTo>
                  <a:lnTo>
                    <a:pt x="2182290" y="1992607"/>
                  </a:lnTo>
                  <a:lnTo>
                    <a:pt x="2153587" y="2027069"/>
                  </a:lnTo>
                  <a:lnTo>
                    <a:pt x="2123665" y="2060448"/>
                  </a:lnTo>
                  <a:lnTo>
                    <a:pt x="2092557" y="2092710"/>
                  </a:lnTo>
                  <a:lnTo>
                    <a:pt x="2060298" y="2123820"/>
                  </a:lnTo>
                  <a:lnTo>
                    <a:pt x="2026921" y="2153745"/>
                  </a:lnTo>
                  <a:lnTo>
                    <a:pt x="1992461" y="2182450"/>
                  </a:lnTo>
                  <a:lnTo>
                    <a:pt x="1956953" y="2209901"/>
                  </a:lnTo>
                  <a:lnTo>
                    <a:pt x="1920429" y="2236065"/>
                  </a:lnTo>
                  <a:lnTo>
                    <a:pt x="1882924" y="2260907"/>
                  </a:lnTo>
                  <a:lnTo>
                    <a:pt x="1844472" y="2284394"/>
                  </a:lnTo>
                  <a:lnTo>
                    <a:pt x="1805107" y="2306490"/>
                  </a:lnTo>
                  <a:lnTo>
                    <a:pt x="1764863" y="2327162"/>
                  </a:lnTo>
                  <a:lnTo>
                    <a:pt x="1723775" y="2346377"/>
                  </a:lnTo>
                  <a:lnTo>
                    <a:pt x="1681876" y="2364099"/>
                  </a:lnTo>
                  <a:lnTo>
                    <a:pt x="1639200" y="2380295"/>
                  </a:lnTo>
                  <a:lnTo>
                    <a:pt x="1595782" y="2394931"/>
                  </a:lnTo>
                  <a:lnTo>
                    <a:pt x="1551655" y="2407973"/>
                  </a:lnTo>
                  <a:lnTo>
                    <a:pt x="1506854" y="2419386"/>
                  </a:lnTo>
                  <a:lnTo>
                    <a:pt x="1461412" y="2429137"/>
                  </a:lnTo>
                  <a:lnTo>
                    <a:pt x="1415365" y="2437191"/>
                  </a:lnTo>
                  <a:lnTo>
                    <a:pt x="1368744" y="2443515"/>
                  </a:lnTo>
                  <a:lnTo>
                    <a:pt x="1321586" y="2448074"/>
                  </a:lnTo>
                  <a:lnTo>
                    <a:pt x="1273924" y="2450835"/>
                  </a:lnTo>
                  <a:lnTo>
                    <a:pt x="1225791" y="2451762"/>
                  </a:lnTo>
                  <a:lnTo>
                    <a:pt x="1177659" y="2450835"/>
                  </a:lnTo>
                  <a:lnTo>
                    <a:pt x="1129996" y="2448074"/>
                  </a:lnTo>
                  <a:lnTo>
                    <a:pt x="1082838" y="2443515"/>
                  </a:lnTo>
                  <a:lnTo>
                    <a:pt x="1036218" y="2437191"/>
                  </a:lnTo>
                  <a:lnTo>
                    <a:pt x="990170" y="2429137"/>
                  </a:lnTo>
                  <a:lnTo>
                    <a:pt x="944729" y="2419386"/>
                  </a:lnTo>
                  <a:lnTo>
                    <a:pt x="899927" y="2407973"/>
                  </a:lnTo>
                  <a:lnTo>
                    <a:pt x="855801" y="2394931"/>
                  </a:lnTo>
                  <a:lnTo>
                    <a:pt x="812382" y="2380295"/>
                  </a:lnTo>
                  <a:lnTo>
                    <a:pt x="769707" y="2364099"/>
                  </a:lnTo>
                  <a:lnTo>
                    <a:pt x="727808" y="2346377"/>
                  </a:lnTo>
                  <a:lnTo>
                    <a:pt x="686719" y="2327162"/>
                  </a:lnTo>
                  <a:lnTo>
                    <a:pt x="646476" y="2306490"/>
                  </a:lnTo>
                  <a:lnTo>
                    <a:pt x="607111" y="2284394"/>
                  </a:lnTo>
                  <a:lnTo>
                    <a:pt x="568659" y="2260907"/>
                  </a:lnTo>
                  <a:lnTo>
                    <a:pt x="531154" y="2236065"/>
                  </a:lnTo>
                  <a:lnTo>
                    <a:pt x="494630" y="2209901"/>
                  </a:lnTo>
                  <a:lnTo>
                    <a:pt x="459121" y="2182450"/>
                  </a:lnTo>
                  <a:lnTo>
                    <a:pt x="424662" y="2153745"/>
                  </a:lnTo>
                  <a:lnTo>
                    <a:pt x="391285" y="2123820"/>
                  </a:lnTo>
                  <a:lnTo>
                    <a:pt x="359026" y="2092710"/>
                  </a:lnTo>
                  <a:lnTo>
                    <a:pt x="327918" y="2060448"/>
                  </a:lnTo>
                  <a:lnTo>
                    <a:pt x="297995" y="2027069"/>
                  </a:lnTo>
                  <a:lnTo>
                    <a:pt x="269292" y="1992607"/>
                  </a:lnTo>
                  <a:lnTo>
                    <a:pt x="241843" y="1957096"/>
                  </a:lnTo>
                  <a:lnTo>
                    <a:pt x="215681" y="1920569"/>
                  </a:lnTo>
                  <a:lnTo>
                    <a:pt x="190841" y="1883061"/>
                  </a:lnTo>
                  <a:lnTo>
                    <a:pt x="167356" y="1844607"/>
                  </a:lnTo>
                  <a:lnTo>
                    <a:pt x="145261" y="1805239"/>
                  </a:lnTo>
                  <a:lnTo>
                    <a:pt x="124590" y="1764992"/>
                  </a:lnTo>
                  <a:lnTo>
                    <a:pt x="105377" y="1723901"/>
                  </a:lnTo>
                  <a:lnTo>
                    <a:pt x="87656" y="1681999"/>
                  </a:lnTo>
                  <a:lnTo>
                    <a:pt x="71462" y="1639320"/>
                  </a:lnTo>
                  <a:lnTo>
                    <a:pt x="56827" y="1595899"/>
                  </a:lnTo>
                  <a:lnTo>
                    <a:pt x="43786" y="1551769"/>
                  </a:lnTo>
                  <a:lnTo>
                    <a:pt x="32374" y="1506964"/>
                  </a:lnTo>
                  <a:lnTo>
                    <a:pt x="22623" y="1461519"/>
                  </a:lnTo>
                  <a:lnTo>
                    <a:pt x="14570" y="1415468"/>
                  </a:lnTo>
                  <a:lnTo>
                    <a:pt x="8246" y="1368845"/>
                  </a:lnTo>
                  <a:lnTo>
                    <a:pt x="3687" y="1321683"/>
                  </a:lnTo>
                  <a:lnTo>
                    <a:pt x="927" y="1274017"/>
                  </a:lnTo>
                  <a:lnTo>
                    <a:pt x="0" y="1225881"/>
                  </a:lnTo>
                  <a:close/>
                </a:path>
              </a:pathLst>
            </a:custGeom>
            <a:ln w="25383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794"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6748913" y="3859530"/>
            <a:ext cx="1453418" cy="257471"/>
          </a:xfrm>
          <a:prstGeom prst="rect">
            <a:avLst/>
          </a:prstGeom>
        </p:spPr>
        <p:txBody>
          <a:bodyPr vert="horz" wrap="square" lIns="0" tIns="12660" rIns="0" bIns="0" rtlCol="0">
            <a:spAutoFit/>
          </a:bodyPr>
          <a:lstStyle/>
          <a:p>
            <a:pPr marL="12661">
              <a:spcBef>
                <a:spcPts val="100"/>
              </a:spcBef>
            </a:pPr>
            <a:r>
              <a:rPr sz="1595" b="1" spc="-10" dirty="0">
                <a:solidFill>
                  <a:srgbClr val="FFFFFF"/>
                </a:solidFill>
                <a:latin typeface="Calibri"/>
                <a:cs typeface="Calibri"/>
              </a:rPr>
              <a:t>Descalcificadoras</a:t>
            </a:r>
            <a:endParaRPr sz="1595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9405553" y="2749480"/>
            <a:ext cx="2561206" cy="2561206"/>
            <a:chOff x="9434945" y="2747356"/>
            <a:chExt cx="2569210" cy="2569210"/>
          </a:xfrm>
        </p:grpSpPr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434945" y="2747356"/>
              <a:ext cx="2568632" cy="2568632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9491581" y="2779242"/>
              <a:ext cx="2451735" cy="2452370"/>
            </a:xfrm>
            <a:custGeom>
              <a:avLst/>
              <a:gdLst/>
              <a:ahLst/>
              <a:cxnLst/>
              <a:rect l="l" t="t" r="r" b="b"/>
              <a:pathLst>
                <a:path w="2451734" h="2452370">
                  <a:moveTo>
                    <a:pt x="1225791" y="0"/>
                  </a:moveTo>
                  <a:lnTo>
                    <a:pt x="1177658" y="927"/>
                  </a:lnTo>
                  <a:lnTo>
                    <a:pt x="1129996" y="3688"/>
                  </a:lnTo>
                  <a:lnTo>
                    <a:pt x="1082838" y="8247"/>
                  </a:lnTo>
                  <a:lnTo>
                    <a:pt x="1036218" y="14571"/>
                  </a:lnTo>
                  <a:lnTo>
                    <a:pt x="990170" y="22625"/>
                  </a:lnTo>
                  <a:lnTo>
                    <a:pt x="944728" y="32376"/>
                  </a:lnTo>
                  <a:lnTo>
                    <a:pt x="899927" y="43789"/>
                  </a:lnTo>
                  <a:lnTo>
                    <a:pt x="855801" y="56831"/>
                  </a:lnTo>
                  <a:lnTo>
                    <a:pt x="812382" y="71467"/>
                  </a:lnTo>
                  <a:lnTo>
                    <a:pt x="769707" y="87663"/>
                  </a:lnTo>
                  <a:lnTo>
                    <a:pt x="727808" y="105385"/>
                  </a:lnTo>
                  <a:lnTo>
                    <a:pt x="686719" y="124600"/>
                  </a:lnTo>
                  <a:lnTo>
                    <a:pt x="646476" y="145272"/>
                  </a:lnTo>
                  <a:lnTo>
                    <a:pt x="607111" y="167369"/>
                  </a:lnTo>
                  <a:lnTo>
                    <a:pt x="568659" y="190855"/>
                  </a:lnTo>
                  <a:lnTo>
                    <a:pt x="531154" y="215697"/>
                  </a:lnTo>
                  <a:lnTo>
                    <a:pt x="494630" y="241861"/>
                  </a:lnTo>
                  <a:lnTo>
                    <a:pt x="459121" y="269312"/>
                  </a:lnTo>
                  <a:lnTo>
                    <a:pt x="424662" y="298017"/>
                  </a:lnTo>
                  <a:lnTo>
                    <a:pt x="391285" y="327942"/>
                  </a:lnTo>
                  <a:lnTo>
                    <a:pt x="359026" y="359052"/>
                  </a:lnTo>
                  <a:lnTo>
                    <a:pt x="327918" y="391314"/>
                  </a:lnTo>
                  <a:lnTo>
                    <a:pt x="297995" y="424693"/>
                  </a:lnTo>
                  <a:lnTo>
                    <a:pt x="269292" y="459155"/>
                  </a:lnTo>
                  <a:lnTo>
                    <a:pt x="241843" y="494667"/>
                  </a:lnTo>
                  <a:lnTo>
                    <a:pt x="215681" y="531193"/>
                  </a:lnTo>
                  <a:lnTo>
                    <a:pt x="190841" y="568701"/>
                  </a:lnTo>
                  <a:lnTo>
                    <a:pt x="167356" y="607156"/>
                  </a:lnTo>
                  <a:lnTo>
                    <a:pt x="145261" y="646523"/>
                  </a:lnTo>
                  <a:lnTo>
                    <a:pt x="124590" y="686770"/>
                  </a:lnTo>
                  <a:lnTo>
                    <a:pt x="105378" y="727861"/>
                  </a:lnTo>
                  <a:lnTo>
                    <a:pt x="87657" y="769763"/>
                  </a:lnTo>
                  <a:lnTo>
                    <a:pt x="71462" y="812442"/>
                  </a:lnTo>
                  <a:lnTo>
                    <a:pt x="56827" y="855864"/>
                  </a:lnTo>
                  <a:lnTo>
                    <a:pt x="43786" y="899994"/>
                  </a:lnTo>
                  <a:lnTo>
                    <a:pt x="32374" y="944798"/>
                  </a:lnTo>
                  <a:lnTo>
                    <a:pt x="22623" y="990243"/>
                  </a:lnTo>
                  <a:lnTo>
                    <a:pt x="14570" y="1036294"/>
                  </a:lnTo>
                  <a:lnTo>
                    <a:pt x="8246" y="1082918"/>
                  </a:lnTo>
                  <a:lnTo>
                    <a:pt x="3687" y="1130079"/>
                  </a:lnTo>
                  <a:lnTo>
                    <a:pt x="927" y="1177745"/>
                  </a:lnTo>
                  <a:lnTo>
                    <a:pt x="0" y="1225881"/>
                  </a:lnTo>
                  <a:lnTo>
                    <a:pt x="927" y="1274017"/>
                  </a:lnTo>
                  <a:lnTo>
                    <a:pt x="3687" y="1321683"/>
                  </a:lnTo>
                  <a:lnTo>
                    <a:pt x="8246" y="1368845"/>
                  </a:lnTo>
                  <a:lnTo>
                    <a:pt x="14570" y="1415468"/>
                  </a:lnTo>
                  <a:lnTo>
                    <a:pt x="22623" y="1461519"/>
                  </a:lnTo>
                  <a:lnTo>
                    <a:pt x="32374" y="1506964"/>
                  </a:lnTo>
                  <a:lnTo>
                    <a:pt x="43786" y="1551769"/>
                  </a:lnTo>
                  <a:lnTo>
                    <a:pt x="56827" y="1595899"/>
                  </a:lnTo>
                  <a:lnTo>
                    <a:pt x="71462" y="1639320"/>
                  </a:lnTo>
                  <a:lnTo>
                    <a:pt x="87657" y="1681999"/>
                  </a:lnTo>
                  <a:lnTo>
                    <a:pt x="105378" y="1723901"/>
                  </a:lnTo>
                  <a:lnTo>
                    <a:pt x="124590" y="1764993"/>
                  </a:lnTo>
                  <a:lnTo>
                    <a:pt x="145261" y="1805239"/>
                  </a:lnTo>
                  <a:lnTo>
                    <a:pt x="167356" y="1844607"/>
                  </a:lnTo>
                  <a:lnTo>
                    <a:pt x="190841" y="1883062"/>
                  </a:lnTo>
                  <a:lnTo>
                    <a:pt x="215681" y="1920569"/>
                  </a:lnTo>
                  <a:lnTo>
                    <a:pt x="241843" y="1957096"/>
                  </a:lnTo>
                  <a:lnTo>
                    <a:pt x="269292" y="1992607"/>
                  </a:lnTo>
                  <a:lnTo>
                    <a:pt x="297995" y="2027070"/>
                  </a:lnTo>
                  <a:lnTo>
                    <a:pt x="327918" y="2060449"/>
                  </a:lnTo>
                  <a:lnTo>
                    <a:pt x="359026" y="2092710"/>
                  </a:lnTo>
                  <a:lnTo>
                    <a:pt x="391285" y="2123820"/>
                  </a:lnTo>
                  <a:lnTo>
                    <a:pt x="424662" y="2153745"/>
                  </a:lnTo>
                  <a:lnTo>
                    <a:pt x="459121" y="2182450"/>
                  </a:lnTo>
                  <a:lnTo>
                    <a:pt x="494630" y="2209902"/>
                  </a:lnTo>
                  <a:lnTo>
                    <a:pt x="531154" y="2236065"/>
                  </a:lnTo>
                  <a:lnTo>
                    <a:pt x="568659" y="2260907"/>
                  </a:lnTo>
                  <a:lnTo>
                    <a:pt x="607111" y="2284394"/>
                  </a:lnTo>
                  <a:lnTo>
                    <a:pt x="646476" y="2306490"/>
                  </a:lnTo>
                  <a:lnTo>
                    <a:pt x="686719" y="2327162"/>
                  </a:lnTo>
                  <a:lnTo>
                    <a:pt x="727808" y="2346377"/>
                  </a:lnTo>
                  <a:lnTo>
                    <a:pt x="769707" y="2364099"/>
                  </a:lnTo>
                  <a:lnTo>
                    <a:pt x="812382" y="2380295"/>
                  </a:lnTo>
                  <a:lnTo>
                    <a:pt x="855801" y="2394931"/>
                  </a:lnTo>
                  <a:lnTo>
                    <a:pt x="899927" y="2407973"/>
                  </a:lnTo>
                  <a:lnTo>
                    <a:pt x="944728" y="2419386"/>
                  </a:lnTo>
                  <a:lnTo>
                    <a:pt x="990170" y="2429137"/>
                  </a:lnTo>
                  <a:lnTo>
                    <a:pt x="1036218" y="2437191"/>
                  </a:lnTo>
                  <a:lnTo>
                    <a:pt x="1082838" y="2443515"/>
                  </a:lnTo>
                  <a:lnTo>
                    <a:pt x="1129996" y="2448074"/>
                  </a:lnTo>
                  <a:lnTo>
                    <a:pt x="1177658" y="2450835"/>
                  </a:lnTo>
                  <a:lnTo>
                    <a:pt x="1225791" y="2451762"/>
                  </a:lnTo>
                  <a:lnTo>
                    <a:pt x="1273923" y="2450835"/>
                  </a:lnTo>
                  <a:lnTo>
                    <a:pt x="1321586" y="2448074"/>
                  </a:lnTo>
                  <a:lnTo>
                    <a:pt x="1368744" y="2443515"/>
                  </a:lnTo>
                  <a:lnTo>
                    <a:pt x="1415364" y="2437191"/>
                  </a:lnTo>
                  <a:lnTo>
                    <a:pt x="1461412" y="2429137"/>
                  </a:lnTo>
                  <a:lnTo>
                    <a:pt x="1506854" y="2419386"/>
                  </a:lnTo>
                  <a:lnTo>
                    <a:pt x="1551655" y="2407973"/>
                  </a:lnTo>
                  <a:lnTo>
                    <a:pt x="1595782" y="2394931"/>
                  </a:lnTo>
                  <a:lnTo>
                    <a:pt x="1639200" y="2380295"/>
                  </a:lnTo>
                  <a:lnTo>
                    <a:pt x="1681876" y="2364099"/>
                  </a:lnTo>
                  <a:lnTo>
                    <a:pt x="1723775" y="2346377"/>
                  </a:lnTo>
                  <a:lnTo>
                    <a:pt x="1764863" y="2327162"/>
                  </a:lnTo>
                  <a:lnTo>
                    <a:pt x="1805107" y="2306490"/>
                  </a:lnTo>
                  <a:lnTo>
                    <a:pt x="1844472" y="2284394"/>
                  </a:lnTo>
                  <a:lnTo>
                    <a:pt x="1882924" y="2260907"/>
                  </a:lnTo>
                  <a:lnTo>
                    <a:pt x="1920429" y="2236065"/>
                  </a:lnTo>
                  <a:lnTo>
                    <a:pt x="1956952" y="2209902"/>
                  </a:lnTo>
                  <a:lnTo>
                    <a:pt x="1992461" y="2182450"/>
                  </a:lnTo>
                  <a:lnTo>
                    <a:pt x="2026921" y="2153745"/>
                  </a:lnTo>
                  <a:lnTo>
                    <a:pt x="2060298" y="2123820"/>
                  </a:lnTo>
                  <a:lnTo>
                    <a:pt x="2092557" y="2092710"/>
                  </a:lnTo>
                  <a:lnTo>
                    <a:pt x="2123665" y="2060449"/>
                  </a:lnTo>
                  <a:lnTo>
                    <a:pt x="2153587" y="2027070"/>
                  </a:lnTo>
                  <a:lnTo>
                    <a:pt x="2182290" y="1992607"/>
                  </a:lnTo>
                  <a:lnTo>
                    <a:pt x="2209740" y="1957096"/>
                  </a:lnTo>
                  <a:lnTo>
                    <a:pt x="2235902" y="1920569"/>
                  </a:lnTo>
                  <a:lnTo>
                    <a:pt x="2260742" y="1883062"/>
                  </a:lnTo>
                  <a:lnTo>
                    <a:pt x="2284227" y="1844607"/>
                  </a:lnTo>
                  <a:lnTo>
                    <a:pt x="2306321" y="1805239"/>
                  </a:lnTo>
                  <a:lnTo>
                    <a:pt x="2326992" y="1764993"/>
                  </a:lnTo>
                  <a:lnTo>
                    <a:pt x="2346205" y="1723901"/>
                  </a:lnTo>
                  <a:lnTo>
                    <a:pt x="2363926" y="1681999"/>
                  </a:lnTo>
                  <a:lnTo>
                    <a:pt x="2380121" y="1639320"/>
                  </a:lnTo>
                  <a:lnTo>
                    <a:pt x="2394756" y="1595899"/>
                  </a:lnTo>
                  <a:lnTo>
                    <a:pt x="2407797" y="1551769"/>
                  </a:lnTo>
                  <a:lnTo>
                    <a:pt x="2419209" y="1506964"/>
                  </a:lnTo>
                  <a:lnTo>
                    <a:pt x="2428959" y="1461519"/>
                  </a:lnTo>
                  <a:lnTo>
                    <a:pt x="2437013" y="1415468"/>
                  </a:lnTo>
                  <a:lnTo>
                    <a:pt x="2443337" y="1368845"/>
                  </a:lnTo>
                  <a:lnTo>
                    <a:pt x="2447895" y="1321683"/>
                  </a:lnTo>
                  <a:lnTo>
                    <a:pt x="2450656" y="1274017"/>
                  </a:lnTo>
                  <a:lnTo>
                    <a:pt x="2451583" y="1225881"/>
                  </a:lnTo>
                  <a:lnTo>
                    <a:pt x="2450656" y="1177745"/>
                  </a:lnTo>
                  <a:lnTo>
                    <a:pt x="2447895" y="1130079"/>
                  </a:lnTo>
                  <a:lnTo>
                    <a:pt x="2443337" y="1082918"/>
                  </a:lnTo>
                  <a:lnTo>
                    <a:pt x="2437013" y="1036294"/>
                  </a:lnTo>
                  <a:lnTo>
                    <a:pt x="2428959" y="990243"/>
                  </a:lnTo>
                  <a:lnTo>
                    <a:pt x="2419209" y="944798"/>
                  </a:lnTo>
                  <a:lnTo>
                    <a:pt x="2407797" y="899994"/>
                  </a:lnTo>
                  <a:lnTo>
                    <a:pt x="2394756" y="855864"/>
                  </a:lnTo>
                  <a:lnTo>
                    <a:pt x="2380121" y="812442"/>
                  </a:lnTo>
                  <a:lnTo>
                    <a:pt x="2363926" y="769763"/>
                  </a:lnTo>
                  <a:lnTo>
                    <a:pt x="2346205" y="727861"/>
                  </a:lnTo>
                  <a:lnTo>
                    <a:pt x="2326992" y="686770"/>
                  </a:lnTo>
                  <a:lnTo>
                    <a:pt x="2306321" y="646523"/>
                  </a:lnTo>
                  <a:lnTo>
                    <a:pt x="2284227" y="607156"/>
                  </a:lnTo>
                  <a:lnTo>
                    <a:pt x="2260742" y="568701"/>
                  </a:lnTo>
                  <a:lnTo>
                    <a:pt x="2235902" y="531193"/>
                  </a:lnTo>
                  <a:lnTo>
                    <a:pt x="2209740" y="494667"/>
                  </a:lnTo>
                  <a:lnTo>
                    <a:pt x="2182290" y="459155"/>
                  </a:lnTo>
                  <a:lnTo>
                    <a:pt x="2153587" y="424693"/>
                  </a:lnTo>
                  <a:lnTo>
                    <a:pt x="2123665" y="391314"/>
                  </a:lnTo>
                  <a:lnTo>
                    <a:pt x="2092557" y="359052"/>
                  </a:lnTo>
                  <a:lnTo>
                    <a:pt x="2060298" y="327942"/>
                  </a:lnTo>
                  <a:lnTo>
                    <a:pt x="2026921" y="298017"/>
                  </a:lnTo>
                  <a:lnTo>
                    <a:pt x="1992461" y="269312"/>
                  </a:lnTo>
                  <a:lnTo>
                    <a:pt x="1956952" y="241861"/>
                  </a:lnTo>
                  <a:lnTo>
                    <a:pt x="1920429" y="215697"/>
                  </a:lnTo>
                  <a:lnTo>
                    <a:pt x="1882924" y="190855"/>
                  </a:lnTo>
                  <a:lnTo>
                    <a:pt x="1844472" y="167369"/>
                  </a:lnTo>
                  <a:lnTo>
                    <a:pt x="1805107" y="145272"/>
                  </a:lnTo>
                  <a:lnTo>
                    <a:pt x="1764863" y="124600"/>
                  </a:lnTo>
                  <a:lnTo>
                    <a:pt x="1723775" y="105385"/>
                  </a:lnTo>
                  <a:lnTo>
                    <a:pt x="1681876" y="87663"/>
                  </a:lnTo>
                  <a:lnTo>
                    <a:pt x="1639200" y="71467"/>
                  </a:lnTo>
                  <a:lnTo>
                    <a:pt x="1595782" y="56831"/>
                  </a:lnTo>
                  <a:lnTo>
                    <a:pt x="1551655" y="43789"/>
                  </a:lnTo>
                  <a:lnTo>
                    <a:pt x="1506854" y="32376"/>
                  </a:lnTo>
                  <a:lnTo>
                    <a:pt x="1461412" y="22625"/>
                  </a:lnTo>
                  <a:lnTo>
                    <a:pt x="1415364" y="14571"/>
                  </a:lnTo>
                  <a:lnTo>
                    <a:pt x="1368744" y="8247"/>
                  </a:lnTo>
                  <a:lnTo>
                    <a:pt x="1321586" y="3688"/>
                  </a:lnTo>
                  <a:lnTo>
                    <a:pt x="1273923" y="927"/>
                  </a:lnTo>
                  <a:lnTo>
                    <a:pt x="1225791" y="0"/>
                  </a:lnTo>
                  <a:close/>
                </a:path>
              </a:pathLst>
            </a:custGeom>
            <a:solidFill>
              <a:srgbClr val="AEC5D6"/>
            </a:solidFill>
          </p:spPr>
          <p:txBody>
            <a:bodyPr wrap="square" lIns="0" tIns="0" rIns="0" bIns="0" rtlCol="0"/>
            <a:lstStyle/>
            <a:p>
              <a:endParaRPr sz="1794"/>
            </a:p>
          </p:txBody>
        </p:sp>
        <p:sp>
          <p:nvSpPr>
            <p:cNvPr id="22" name="object 22"/>
            <p:cNvSpPr/>
            <p:nvPr/>
          </p:nvSpPr>
          <p:spPr>
            <a:xfrm>
              <a:off x="9491581" y="2779242"/>
              <a:ext cx="2451735" cy="2452370"/>
            </a:xfrm>
            <a:custGeom>
              <a:avLst/>
              <a:gdLst/>
              <a:ahLst/>
              <a:cxnLst/>
              <a:rect l="l" t="t" r="r" b="b"/>
              <a:pathLst>
                <a:path w="2451734" h="2452370">
                  <a:moveTo>
                    <a:pt x="0" y="1225881"/>
                  </a:moveTo>
                  <a:lnTo>
                    <a:pt x="927" y="1177745"/>
                  </a:lnTo>
                  <a:lnTo>
                    <a:pt x="3687" y="1130079"/>
                  </a:lnTo>
                  <a:lnTo>
                    <a:pt x="8246" y="1082917"/>
                  </a:lnTo>
                  <a:lnTo>
                    <a:pt x="14570" y="1036294"/>
                  </a:lnTo>
                  <a:lnTo>
                    <a:pt x="22623" y="990243"/>
                  </a:lnTo>
                  <a:lnTo>
                    <a:pt x="32374" y="944798"/>
                  </a:lnTo>
                  <a:lnTo>
                    <a:pt x="43786" y="899993"/>
                  </a:lnTo>
                  <a:lnTo>
                    <a:pt x="56827" y="855863"/>
                  </a:lnTo>
                  <a:lnTo>
                    <a:pt x="71462" y="812442"/>
                  </a:lnTo>
                  <a:lnTo>
                    <a:pt x="87656" y="769763"/>
                  </a:lnTo>
                  <a:lnTo>
                    <a:pt x="105377" y="727861"/>
                  </a:lnTo>
                  <a:lnTo>
                    <a:pt x="124590" y="686769"/>
                  </a:lnTo>
                  <a:lnTo>
                    <a:pt x="145261" y="646523"/>
                  </a:lnTo>
                  <a:lnTo>
                    <a:pt x="167356" y="607155"/>
                  </a:lnTo>
                  <a:lnTo>
                    <a:pt x="190841" y="568700"/>
                  </a:lnTo>
                  <a:lnTo>
                    <a:pt x="215681" y="531193"/>
                  </a:lnTo>
                  <a:lnTo>
                    <a:pt x="241843" y="494666"/>
                  </a:lnTo>
                  <a:lnTo>
                    <a:pt x="269292" y="459155"/>
                  </a:lnTo>
                  <a:lnTo>
                    <a:pt x="297995" y="424692"/>
                  </a:lnTo>
                  <a:lnTo>
                    <a:pt x="327918" y="391314"/>
                  </a:lnTo>
                  <a:lnTo>
                    <a:pt x="359026" y="359052"/>
                  </a:lnTo>
                  <a:lnTo>
                    <a:pt x="391285" y="327942"/>
                  </a:lnTo>
                  <a:lnTo>
                    <a:pt x="424662" y="298017"/>
                  </a:lnTo>
                  <a:lnTo>
                    <a:pt x="459121" y="269312"/>
                  </a:lnTo>
                  <a:lnTo>
                    <a:pt x="494630" y="241860"/>
                  </a:lnTo>
                  <a:lnTo>
                    <a:pt x="531154" y="215697"/>
                  </a:lnTo>
                  <a:lnTo>
                    <a:pt x="568659" y="190855"/>
                  </a:lnTo>
                  <a:lnTo>
                    <a:pt x="607111" y="167368"/>
                  </a:lnTo>
                  <a:lnTo>
                    <a:pt x="646476" y="145272"/>
                  </a:lnTo>
                  <a:lnTo>
                    <a:pt x="686719" y="124600"/>
                  </a:lnTo>
                  <a:lnTo>
                    <a:pt x="727808" y="105385"/>
                  </a:lnTo>
                  <a:lnTo>
                    <a:pt x="769707" y="87663"/>
                  </a:lnTo>
                  <a:lnTo>
                    <a:pt x="812382" y="71467"/>
                  </a:lnTo>
                  <a:lnTo>
                    <a:pt x="855801" y="56831"/>
                  </a:lnTo>
                  <a:lnTo>
                    <a:pt x="899927" y="43789"/>
                  </a:lnTo>
                  <a:lnTo>
                    <a:pt x="944729" y="32376"/>
                  </a:lnTo>
                  <a:lnTo>
                    <a:pt x="990170" y="22625"/>
                  </a:lnTo>
                  <a:lnTo>
                    <a:pt x="1036218" y="14571"/>
                  </a:lnTo>
                  <a:lnTo>
                    <a:pt x="1082838" y="8247"/>
                  </a:lnTo>
                  <a:lnTo>
                    <a:pt x="1129996" y="3688"/>
                  </a:lnTo>
                  <a:lnTo>
                    <a:pt x="1177659" y="927"/>
                  </a:lnTo>
                  <a:lnTo>
                    <a:pt x="1225791" y="0"/>
                  </a:lnTo>
                  <a:lnTo>
                    <a:pt x="1273924" y="927"/>
                  </a:lnTo>
                  <a:lnTo>
                    <a:pt x="1321586" y="3688"/>
                  </a:lnTo>
                  <a:lnTo>
                    <a:pt x="1368744" y="8247"/>
                  </a:lnTo>
                  <a:lnTo>
                    <a:pt x="1415365" y="14571"/>
                  </a:lnTo>
                  <a:lnTo>
                    <a:pt x="1461412" y="22625"/>
                  </a:lnTo>
                  <a:lnTo>
                    <a:pt x="1506854" y="32376"/>
                  </a:lnTo>
                  <a:lnTo>
                    <a:pt x="1551655" y="43789"/>
                  </a:lnTo>
                  <a:lnTo>
                    <a:pt x="1595782" y="56831"/>
                  </a:lnTo>
                  <a:lnTo>
                    <a:pt x="1639200" y="71467"/>
                  </a:lnTo>
                  <a:lnTo>
                    <a:pt x="1681876" y="87663"/>
                  </a:lnTo>
                  <a:lnTo>
                    <a:pt x="1723775" y="105385"/>
                  </a:lnTo>
                  <a:lnTo>
                    <a:pt x="1764863" y="124600"/>
                  </a:lnTo>
                  <a:lnTo>
                    <a:pt x="1805107" y="145272"/>
                  </a:lnTo>
                  <a:lnTo>
                    <a:pt x="1844472" y="167368"/>
                  </a:lnTo>
                  <a:lnTo>
                    <a:pt x="1882924" y="190855"/>
                  </a:lnTo>
                  <a:lnTo>
                    <a:pt x="1920429" y="215697"/>
                  </a:lnTo>
                  <a:lnTo>
                    <a:pt x="1956953" y="241860"/>
                  </a:lnTo>
                  <a:lnTo>
                    <a:pt x="1992461" y="269312"/>
                  </a:lnTo>
                  <a:lnTo>
                    <a:pt x="2026921" y="298017"/>
                  </a:lnTo>
                  <a:lnTo>
                    <a:pt x="2060298" y="327942"/>
                  </a:lnTo>
                  <a:lnTo>
                    <a:pt x="2092557" y="359052"/>
                  </a:lnTo>
                  <a:lnTo>
                    <a:pt x="2123665" y="391314"/>
                  </a:lnTo>
                  <a:lnTo>
                    <a:pt x="2153587" y="424692"/>
                  </a:lnTo>
                  <a:lnTo>
                    <a:pt x="2182290" y="459155"/>
                  </a:lnTo>
                  <a:lnTo>
                    <a:pt x="2209740" y="494666"/>
                  </a:lnTo>
                  <a:lnTo>
                    <a:pt x="2235902" y="531193"/>
                  </a:lnTo>
                  <a:lnTo>
                    <a:pt x="2260742" y="568700"/>
                  </a:lnTo>
                  <a:lnTo>
                    <a:pt x="2284227" y="607155"/>
                  </a:lnTo>
                  <a:lnTo>
                    <a:pt x="2306321" y="646523"/>
                  </a:lnTo>
                  <a:lnTo>
                    <a:pt x="2326992" y="686769"/>
                  </a:lnTo>
                  <a:lnTo>
                    <a:pt x="2346205" y="727861"/>
                  </a:lnTo>
                  <a:lnTo>
                    <a:pt x="2363926" y="769763"/>
                  </a:lnTo>
                  <a:lnTo>
                    <a:pt x="2380121" y="812442"/>
                  </a:lnTo>
                  <a:lnTo>
                    <a:pt x="2394756" y="855863"/>
                  </a:lnTo>
                  <a:lnTo>
                    <a:pt x="2407797" y="899993"/>
                  </a:lnTo>
                  <a:lnTo>
                    <a:pt x="2419209" y="944798"/>
                  </a:lnTo>
                  <a:lnTo>
                    <a:pt x="2428959" y="990243"/>
                  </a:lnTo>
                  <a:lnTo>
                    <a:pt x="2437013" y="1036294"/>
                  </a:lnTo>
                  <a:lnTo>
                    <a:pt x="2443336" y="1082917"/>
                  </a:lnTo>
                  <a:lnTo>
                    <a:pt x="2447895" y="1130079"/>
                  </a:lnTo>
                  <a:lnTo>
                    <a:pt x="2450655" y="1177745"/>
                  </a:lnTo>
                  <a:lnTo>
                    <a:pt x="2451583" y="1225881"/>
                  </a:lnTo>
                  <a:lnTo>
                    <a:pt x="2450655" y="1274017"/>
                  </a:lnTo>
                  <a:lnTo>
                    <a:pt x="2447895" y="1321683"/>
                  </a:lnTo>
                  <a:lnTo>
                    <a:pt x="2443336" y="1368845"/>
                  </a:lnTo>
                  <a:lnTo>
                    <a:pt x="2437013" y="1415468"/>
                  </a:lnTo>
                  <a:lnTo>
                    <a:pt x="2428959" y="1461519"/>
                  </a:lnTo>
                  <a:lnTo>
                    <a:pt x="2419209" y="1506964"/>
                  </a:lnTo>
                  <a:lnTo>
                    <a:pt x="2407797" y="1551769"/>
                  </a:lnTo>
                  <a:lnTo>
                    <a:pt x="2394756" y="1595899"/>
                  </a:lnTo>
                  <a:lnTo>
                    <a:pt x="2380121" y="1639320"/>
                  </a:lnTo>
                  <a:lnTo>
                    <a:pt x="2363926" y="1681999"/>
                  </a:lnTo>
                  <a:lnTo>
                    <a:pt x="2346205" y="1723901"/>
                  </a:lnTo>
                  <a:lnTo>
                    <a:pt x="2326992" y="1764993"/>
                  </a:lnTo>
                  <a:lnTo>
                    <a:pt x="2306321" y="1805239"/>
                  </a:lnTo>
                  <a:lnTo>
                    <a:pt x="2284227" y="1844607"/>
                  </a:lnTo>
                  <a:lnTo>
                    <a:pt x="2260742" y="1883061"/>
                  </a:lnTo>
                  <a:lnTo>
                    <a:pt x="2235902" y="1920569"/>
                  </a:lnTo>
                  <a:lnTo>
                    <a:pt x="2209740" y="1957096"/>
                  </a:lnTo>
                  <a:lnTo>
                    <a:pt x="2182290" y="1992607"/>
                  </a:lnTo>
                  <a:lnTo>
                    <a:pt x="2153587" y="2027069"/>
                  </a:lnTo>
                  <a:lnTo>
                    <a:pt x="2123665" y="2060448"/>
                  </a:lnTo>
                  <a:lnTo>
                    <a:pt x="2092557" y="2092710"/>
                  </a:lnTo>
                  <a:lnTo>
                    <a:pt x="2060298" y="2123820"/>
                  </a:lnTo>
                  <a:lnTo>
                    <a:pt x="2026921" y="2153745"/>
                  </a:lnTo>
                  <a:lnTo>
                    <a:pt x="1992461" y="2182450"/>
                  </a:lnTo>
                  <a:lnTo>
                    <a:pt x="1956953" y="2209902"/>
                  </a:lnTo>
                  <a:lnTo>
                    <a:pt x="1920429" y="2236065"/>
                  </a:lnTo>
                  <a:lnTo>
                    <a:pt x="1882924" y="2260907"/>
                  </a:lnTo>
                  <a:lnTo>
                    <a:pt x="1844472" y="2284394"/>
                  </a:lnTo>
                  <a:lnTo>
                    <a:pt x="1805107" y="2306490"/>
                  </a:lnTo>
                  <a:lnTo>
                    <a:pt x="1764863" y="2327162"/>
                  </a:lnTo>
                  <a:lnTo>
                    <a:pt x="1723775" y="2346377"/>
                  </a:lnTo>
                  <a:lnTo>
                    <a:pt x="1681876" y="2364099"/>
                  </a:lnTo>
                  <a:lnTo>
                    <a:pt x="1639200" y="2380295"/>
                  </a:lnTo>
                  <a:lnTo>
                    <a:pt x="1595782" y="2394931"/>
                  </a:lnTo>
                  <a:lnTo>
                    <a:pt x="1551655" y="2407973"/>
                  </a:lnTo>
                  <a:lnTo>
                    <a:pt x="1506854" y="2419386"/>
                  </a:lnTo>
                  <a:lnTo>
                    <a:pt x="1461412" y="2429137"/>
                  </a:lnTo>
                  <a:lnTo>
                    <a:pt x="1415365" y="2437191"/>
                  </a:lnTo>
                  <a:lnTo>
                    <a:pt x="1368744" y="2443515"/>
                  </a:lnTo>
                  <a:lnTo>
                    <a:pt x="1321586" y="2448074"/>
                  </a:lnTo>
                  <a:lnTo>
                    <a:pt x="1273924" y="2450835"/>
                  </a:lnTo>
                  <a:lnTo>
                    <a:pt x="1225791" y="2451762"/>
                  </a:lnTo>
                  <a:lnTo>
                    <a:pt x="1177659" y="2450835"/>
                  </a:lnTo>
                  <a:lnTo>
                    <a:pt x="1129996" y="2448074"/>
                  </a:lnTo>
                  <a:lnTo>
                    <a:pt x="1082838" y="2443515"/>
                  </a:lnTo>
                  <a:lnTo>
                    <a:pt x="1036218" y="2437191"/>
                  </a:lnTo>
                  <a:lnTo>
                    <a:pt x="990170" y="2429137"/>
                  </a:lnTo>
                  <a:lnTo>
                    <a:pt x="944729" y="2419386"/>
                  </a:lnTo>
                  <a:lnTo>
                    <a:pt x="899927" y="2407973"/>
                  </a:lnTo>
                  <a:lnTo>
                    <a:pt x="855801" y="2394931"/>
                  </a:lnTo>
                  <a:lnTo>
                    <a:pt x="812382" y="2380295"/>
                  </a:lnTo>
                  <a:lnTo>
                    <a:pt x="769707" y="2364099"/>
                  </a:lnTo>
                  <a:lnTo>
                    <a:pt x="727808" y="2346377"/>
                  </a:lnTo>
                  <a:lnTo>
                    <a:pt x="686719" y="2327162"/>
                  </a:lnTo>
                  <a:lnTo>
                    <a:pt x="646476" y="2306490"/>
                  </a:lnTo>
                  <a:lnTo>
                    <a:pt x="607111" y="2284394"/>
                  </a:lnTo>
                  <a:lnTo>
                    <a:pt x="568659" y="2260907"/>
                  </a:lnTo>
                  <a:lnTo>
                    <a:pt x="531154" y="2236065"/>
                  </a:lnTo>
                  <a:lnTo>
                    <a:pt x="494630" y="2209902"/>
                  </a:lnTo>
                  <a:lnTo>
                    <a:pt x="459121" y="2182450"/>
                  </a:lnTo>
                  <a:lnTo>
                    <a:pt x="424662" y="2153745"/>
                  </a:lnTo>
                  <a:lnTo>
                    <a:pt x="391285" y="2123820"/>
                  </a:lnTo>
                  <a:lnTo>
                    <a:pt x="359026" y="2092710"/>
                  </a:lnTo>
                  <a:lnTo>
                    <a:pt x="327918" y="2060448"/>
                  </a:lnTo>
                  <a:lnTo>
                    <a:pt x="297995" y="2027069"/>
                  </a:lnTo>
                  <a:lnTo>
                    <a:pt x="269292" y="1992607"/>
                  </a:lnTo>
                  <a:lnTo>
                    <a:pt x="241843" y="1957096"/>
                  </a:lnTo>
                  <a:lnTo>
                    <a:pt x="215681" y="1920569"/>
                  </a:lnTo>
                  <a:lnTo>
                    <a:pt x="190841" y="1883061"/>
                  </a:lnTo>
                  <a:lnTo>
                    <a:pt x="167356" y="1844607"/>
                  </a:lnTo>
                  <a:lnTo>
                    <a:pt x="145261" y="1805239"/>
                  </a:lnTo>
                  <a:lnTo>
                    <a:pt x="124590" y="1764993"/>
                  </a:lnTo>
                  <a:lnTo>
                    <a:pt x="105377" y="1723901"/>
                  </a:lnTo>
                  <a:lnTo>
                    <a:pt x="87656" y="1681999"/>
                  </a:lnTo>
                  <a:lnTo>
                    <a:pt x="71462" y="1639320"/>
                  </a:lnTo>
                  <a:lnTo>
                    <a:pt x="56827" y="1595899"/>
                  </a:lnTo>
                  <a:lnTo>
                    <a:pt x="43786" y="1551769"/>
                  </a:lnTo>
                  <a:lnTo>
                    <a:pt x="32374" y="1506964"/>
                  </a:lnTo>
                  <a:lnTo>
                    <a:pt x="22623" y="1461519"/>
                  </a:lnTo>
                  <a:lnTo>
                    <a:pt x="14570" y="1415468"/>
                  </a:lnTo>
                  <a:lnTo>
                    <a:pt x="8246" y="1368845"/>
                  </a:lnTo>
                  <a:lnTo>
                    <a:pt x="3687" y="1321683"/>
                  </a:lnTo>
                  <a:lnTo>
                    <a:pt x="927" y="1274017"/>
                  </a:lnTo>
                  <a:lnTo>
                    <a:pt x="0" y="1225881"/>
                  </a:lnTo>
                  <a:close/>
                </a:path>
              </a:pathLst>
            </a:custGeom>
            <a:ln w="25383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z="1794"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10039383" y="3689533"/>
            <a:ext cx="1300227" cy="595040"/>
          </a:xfrm>
          <a:prstGeom prst="rect">
            <a:avLst/>
          </a:prstGeom>
        </p:spPr>
        <p:txBody>
          <a:bodyPr vert="horz" wrap="square" lIns="0" tIns="52541" rIns="0" bIns="0" rtlCol="0">
            <a:spAutoFit/>
          </a:bodyPr>
          <a:lstStyle/>
          <a:p>
            <a:pPr marL="155093" marR="5064" indent="-143065">
              <a:lnSpc>
                <a:spcPts val="2093"/>
              </a:lnSpc>
              <a:spcBef>
                <a:spcPts val="414"/>
              </a:spcBef>
            </a:pPr>
            <a:r>
              <a:rPr sz="1994" b="1" spc="-20" dirty="0">
                <a:solidFill>
                  <a:srgbClr val="FFFFFF"/>
                </a:solidFill>
                <a:latin typeface="Calibri"/>
                <a:cs typeface="Calibri"/>
              </a:rPr>
              <a:t>Limpiadores </a:t>
            </a:r>
            <a:r>
              <a:rPr sz="1994" b="1" spc="-10" dirty="0">
                <a:solidFill>
                  <a:srgbClr val="FFFFFF"/>
                </a:solidFill>
                <a:latin typeface="Calibri"/>
                <a:cs typeface="Calibri"/>
              </a:rPr>
              <a:t>abrasivos</a:t>
            </a:r>
            <a:endParaRPr sz="1994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03335" y="333137"/>
            <a:ext cx="6183357" cy="633022"/>
          </a:xfrm>
          <a:prstGeom prst="rect">
            <a:avLst/>
          </a:prstGeom>
        </p:spPr>
        <p:txBody>
          <a:bodyPr vert="horz" wrap="square" lIns="0" tIns="12027" rIns="0" bIns="0" rtlCol="0" anchor="ctr">
            <a:spAutoFit/>
          </a:bodyPr>
          <a:lstStyle/>
          <a:p>
            <a:pPr marL="12661">
              <a:lnSpc>
                <a:spcPct val="100000"/>
              </a:lnSpc>
              <a:spcBef>
                <a:spcPts val="95"/>
              </a:spcBef>
              <a:tabLst>
                <a:tab pos="4067227" algn="l"/>
              </a:tabLst>
            </a:pPr>
            <a:r>
              <a:rPr sz="3988" b="1" spc="214" dirty="0">
                <a:solidFill>
                  <a:srgbClr val="9FB8CD"/>
                </a:solidFill>
              </a:rPr>
              <a:t>Desinfectantes</a:t>
            </a:r>
            <a:r>
              <a:rPr sz="3988" b="1" dirty="0">
                <a:solidFill>
                  <a:srgbClr val="9FB8CD"/>
                </a:solidFill>
              </a:rPr>
              <a:t>	</a:t>
            </a:r>
            <a:r>
              <a:rPr sz="3988" b="1" spc="160" dirty="0">
                <a:solidFill>
                  <a:srgbClr val="9FB8CD"/>
                </a:solidFill>
              </a:rPr>
              <a:t>Yodor</a:t>
            </a:r>
            <a:r>
              <a:rPr sz="3988" b="1" spc="160" dirty="0">
                <a:solidFill>
                  <a:srgbClr val="AEC5D6"/>
                </a:solidFill>
              </a:rPr>
              <a:t>os</a:t>
            </a:r>
            <a:endParaRPr sz="3988"/>
          </a:p>
        </p:txBody>
      </p:sp>
      <p:sp>
        <p:nvSpPr>
          <p:cNvPr id="3" name="object 3"/>
          <p:cNvSpPr txBox="1"/>
          <p:nvPr/>
        </p:nvSpPr>
        <p:spPr>
          <a:xfrm>
            <a:off x="449685" y="1367054"/>
            <a:ext cx="3582270" cy="4441281"/>
          </a:xfrm>
          <a:prstGeom prst="rect">
            <a:avLst/>
          </a:prstGeom>
        </p:spPr>
        <p:txBody>
          <a:bodyPr vert="horz" wrap="square" lIns="0" tIns="197503" rIns="0" bIns="0" rtlCol="0">
            <a:spAutoFit/>
          </a:bodyPr>
          <a:lstStyle/>
          <a:p>
            <a:pPr marL="250680">
              <a:spcBef>
                <a:spcPts val="1555"/>
              </a:spcBef>
            </a:pPr>
            <a:r>
              <a:rPr sz="2393" b="1" spc="130" dirty="0">
                <a:solidFill>
                  <a:srgbClr val="9FB8CD"/>
                </a:solidFill>
                <a:latin typeface="Trebuchet MS"/>
                <a:cs typeface="Trebuchet MS"/>
              </a:rPr>
              <a:t>VENTAJAS</a:t>
            </a:r>
            <a:endParaRPr sz="2393">
              <a:latin typeface="Trebuchet MS"/>
              <a:cs typeface="Trebuchet MS"/>
            </a:endParaRPr>
          </a:p>
          <a:p>
            <a:pPr marL="310818" marR="5064" indent="-298791">
              <a:lnSpc>
                <a:spcPts val="2991"/>
              </a:lnSpc>
              <a:spcBef>
                <a:spcPts val="2098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404507" algn="l"/>
              </a:tabLst>
            </a:pPr>
            <a:r>
              <a:rPr sz="2791" dirty="0">
                <a:latin typeface="Calibri"/>
                <a:cs typeface="Calibri"/>
              </a:rPr>
              <a:t>De</a:t>
            </a:r>
            <a:r>
              <a:rPr sz="2791" spc="-75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rápida</a:t>
            </a:r>
            <a:r>
              <a:rPr sz="2791" spc="-80" dirty="0">
                <a:latin typeface="Calibri"/>
                <a:cs typeface="Calibri"/>
              </a:rPr>
              <a:t> </a:t>
            </a:r>
            <a:r>
              <a:rPr sz="2791" spc="-10" dirty="0">
                <a:latin typeface="Calibri"/>
                <a:cs typeface="Calibri"/>
              </a:rPr>
              <a:t>acción 	bacterial</a:t>
            </a:r>
            <a:r>
              <a:rPr sz="2791" spc="-75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en</a:t>
            </a:r>
            <a:r>
              <a:rPr sz="2791" spc="-60" dirty="0">
                <a:latin typeface="Calibri"/>
                <a:cs typeface="Calibri"/>
              </a:rPr>
              <a:t> </a:t>
            </a:r>
            <a:r>
              <a:rPr sz="2791" spc="-10" dirty="0">
                <a:latin typeface="Calibri"/>
                <a:cs typeface="Calibri"/>
              </a:rPr>
              <a:t>rangos</a:t>
            </a:r>
            <a:r>
              <a:rPr sz="2791" spc="-75" dirty="0">
                <a:latin typeface="Calibri"/>
                <a:cs typeface="Calibri"/>
              </a:rPr>
              <a:t> </a:t>
            </a:r>
            <a:r>
              <a:rPr sz="2791" spc="-25" dirty="0">
                <a:latin typeface="Calibri"/>
                <a:cs typeface="Calibri"/>
              </a:rPr>
              <a:t>de 	</a:t>
            </a:r>
            <a:r>
              <a:rPr sz="2791" dirty="0">
                <a:latin typeface="Calibri"/>
                <a:cs typeface="Calibri"/>
              </a:rPr>
              <a:t>pH</a:t>
            </a:r>
            <a:r>
              <a:rPr sz="2791" spc="-65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ácidos</a:t>
            </a:r>
            <a:r>
              <a:rPr sz="2791" spc="-65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en</a:t>
            </a:r>
            <a:r>
              <a:rPr sz="2791" spc="-60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agua</a:t>
            </a:r>
            <a:r>
              <a:rPr sz="2791" spc="-75" dirty="0">
                <a:latin typeface="Calibri"/>
                <a:cs typeface="Calibri"/>
              </a:rPr>
              <a:t> </a:t>
            </a:r>
            <a:r>
              <a:rPr sz="2791" spc="-20" dirty="0">
                <a:latin typeface="Calibri"/>
                <a:cs typeface="Calibri"/>
              </a:rPr>
              <a:t>fría 	</a:t>
            </a:r>
            <a:r>
              <a:rPr sz="2791" dirty="0">
                <a:latin typeface="Calibri"/>
                <a:cs typeface="Calibri"/>
              </a:rPr>
              <a:t>o</a:t>
            </a:r>
            <a:r>
              <a:rPr sz="2791" spc="-35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agua</a:t>
            </a:r>
            <a:r>
              <a:rPr sz="2791" spc="189" dirty="0">
                <a:latin typeface="Calibri"/>
                <a:cs typeface="Calibri"/>
              </a:rPr>
              <a:t> </a:t>
            </a:r>
            <a:r>
              <a:rPr sz="2791" spc="-10" dirty="0">
                <a:latin typeface="Calibri"/>
                <a:cs typeface="Calibri"/>
              </a:rPr>
              <a:t>dura.</a:t>
            </a:r>
            <a:endParaRPr sz="2791">
              <a:latin typeface="Calibri"/>
              <a:cs typeface="Calibri"/>
            </a:endParaRPr>
          </a:p>
          <a:p>
            <a:pPr marL="365259" marR="312085" indent="-353232">
              <a:lnSpc>
                <a:spcPct val="90400"/>
              </a:lnSpc>
              <a:spcBef>
                <a:spcPts val="598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455150" algn="l"/>
              </a:tabLst>
            </a:pPr>
            <a:r>
              <a:rPr sz="2791" dirty="0">
                <a:latin typeface="Calibri"/>
                <a:cs typeface="Calibri"/>
              </a:rPr>
              <a:t>No</a:t>
            </a:r>
            <a:r>
              <a:rPr sz="2791" spc="-55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es</a:t>
            </a:r>
            <a:r>
              <a:rPr sz="2791" spc="-55" dirty="0">
                <a:latin typeface="Calibri"/>
                <a:cs typeface="Calibri"/>
              </a:rPr>
              <a:t> </a:t>
            </a:r>
            <a:r>
              <a:rPr sz="2791" spc="-10" dirty="0">
                <a:latin typeface="Calibri"/>
                <a:cs typeface="Calibri"/>
              </a:rPr>
              <a:t>corrosivo</a:t>
            </a:r>
            <a:r>
              <a:rPr sz="2791" spc="-75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y</a:t>
            </a:r>
            <a:r>
              <a:rPr sz="2791" spc="-60" dirty="0">
                <a:latin typeface="Calibri"/>
                <a:cs typeface="Calibri"/>
              </a:rPr>
              <a:t> </a:t>
            </a:r>
            <a:r>
              <a:rPr sz="2791" spc="-25" dirty="0">
                <a:latin typeface="Calibri"/>
                <a:cs typeface="Calibri"/>
              </a:rPr>
              <a:t>no 	</a:t>
            </a:r>
            <a:r>
              <a:rPr sz="2791" dirty="0">
                <a:latin typeface="Calibri"/>
                <a:cs typeface="Calibri"/>
              </a:rPr>
              <a:t>irrita</a:t>
            </a:r>
            <a:r>
              <a:rPr sz="2791" spc="-60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la</a:t>
            </a:r>
            <a:r>
              <a:rPr sz="2791" spc="-50" dirty="0">
                <a:latin typeface="Calibri"/>
                <a:cs typeface="Calibri"/>
              </a:rPr>
              <a:t> </a:t>
            </a:r>
            <a:r>
              <a:rPr sz="2791" spc="-10" dirty="0">
                <a:latin typeface="Calibri"/>
                <a:cs typeface="Calibri"/>
              </a:rPr>
              <a:t>piel. 	Generalmente</a:t>
            </a:r>
            <a:r>
              <a:rPr sz="2791" spc="-95" dirty="0">
                <a:latin typeface="Calibri"/>
                <a:cs typeface="Calibri"/>
              </a:rPr>
              <a:t> </a:t>
            </a:r>
            <a:r>
              <a:rPr sz="2791" spc="-25" dirty="0">
                <a:latin typeface="Calibri"/>
                <a:cs typeface="Calibri"/>
              </a:rPr>
              <a:t>de 	</a:t>
            </a:r>
            <a:r>
              <a:rPr sz="2791" dirty="0">
                <a:latin typeface="Calibri"/>
                <a:cs typeface="Calibri"/>
              </a:rPr>
              <a:t>secado</a:t>
            </a:r>
            <a:r>
              <a:rPr sz="2791" spc="-45" dirty="0">
                <a:latin typeface="Calibri"/>
                <a:cs typeface="Calibri"/>
              </a:rPr>
              <a:t> </a:t>
            </a:r>
            <a:r>
              <a:rPr sz="2791" spc="-10" dirty="0">
                <a:latin typeface="Calibri"/>
                <a:cs typeface="Calibri"/>
              </a:rPr>
              <a:t>libre.</a:t>
            </a:r>
            <a:endParaRPr sz="2791">
              <a:latin typeface="Calibri"/>
              <a:cs typeface="Calibri"/>
            </a:endParaRPr>
          </a:p>
          <a:p>
            <a:pPr marL="310818" indent="-298158">
              <a:spcBef>
                <a:spcPts val="324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310818" algn="l"/>
              </a:tabLst>
            </a:pPr>
            <a:r>
              <a:rPr sz="2791" dirty="0">
                <a:latin typeface="Calibri"/>
                <a:cs typeface="Calibri"/>
              </a:rPr>
              <a:t>Control</a:t>
            </a:r>
            <a:r>
              <a:rPr sz="2791" spc="-105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Visual,</a:t>
            </a:r>
            <a:r>
              <a:rPr sz="2791" spc="-140" dirty="0">
                <a:latin typeface="Calibri"/>
                <a:cs typeface="Calibri"/>
              </a:rPr>
              <a:t> </a:t>
            </a:r>
            <a:r>
              <a:rPr sz="2791" spc="-20" dirty="0">
                <a:latin typeface="Calibri"/>
                <a:cs typeface="Calibri"/>
              </a:rPr>
              <a:t>color</a:t>
            </a:r>
            <a:endParaRPr sz="2791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59037" y="1468617"/>
            <a:ext cx="3804461" cy="3263860"/>
          </a:xfrm>
          <a:prstGeom prst="rect">
            <a:avLst/>
          </a:prstGeom>
        </p:spPr>
        <p:txBody>
          <a:bodyPr vert="horz" wrap="square" lIns="0" tIns="150659" rIns="0" bIns="0" rtlCol="0">
            <a:spAutoFit/>
          </a:bodyPr>
          <a:lstStyle/>
          <a:p>
            <a:pPr marL="609609">
              <a:spcBef>
                <a:spcPts val="1186"/>
              </a:spcBef>
            </a:pPr>
            <a:r>
              <a:rPr sz="2393" b="1" spc="160" dirty="0">
                <a:solidFill>
                  <a:srgbClr val="9FB8CD"/>
                </a:solidFill>
                <a:latin typeface="Trebuchet MS"/>
                <a:cs typeface="Trebuchet MS"/>
              </a:rPr>
              <a:t>DESVENTAJAS</a:t>
            </a:r>
            <a:endParaRPr sz="2393">
              <a:latin typeface="Trebuchet MS"/>
              <a:cs typeface="Trebuchet MS"/>
            </a:endParaRPr>
          </a:p>
          <a:p>
            <a:pPr marL="353865" marR="5064" indent="-341837">
              <a:lnSpc>
                <a:spcPts val="2991"/>
              </a:lnSpc>
              <a:spcBef>
                <a:spcPts val="1670"/>
              </a:spcBef>
              <a:buClr>
                <a:srgbClr val="727CA3"/>
              </a:buClr>
              <a:buSzPct val="75000"/>
              <a:buFont typeface="Arial MT"/>
              <a:buChar char="•"/>
              <a:tabLst>
                <a:tab pos="353865" algn="l"/>
              </a:tabLst>
            </a:pPr>
            <a:r>
              <a:rPr sz="2791" dirty="0">
                <a:latin typeface="Calibri"/>
                <a:cs typeface="Calibri"/>
              </a:rPr>
              <a:t>Puede</a:t>
            </a:r>
            <a:r>
              <a:rPr sz="2791" spc="-120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manchar</a:t>
            </a:r>
            <a:r>
              <a:rPr sz="2791" spc="-114" dirty="0">
                <a:latin typeface="Calibri"/>
                <a:cs typeface="Calibri"/>
              </a:rPr>
              <a:t> </a:t>
            </a:r>
            <a:r>
              <a:rPr sz="2791" spc="-10" dirty="0">
                <a:latin typeface="Calibri"/>
                <a:cs typeface="Calibri"/>
              </a:rPr>
              <a:t>algunos plásticos</a:t>
            </a:r>
            <a:r>
              <a:rPr sz="2791" spc="-80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y</a:t>
            </a:r>
            <a:r>
              <a:rPr sz="2791" spc="-60" dirty="0">
                <a:latin typeface="Calibri"/>
                <a:cs typeface="Calibri"/>
              </a:rPr>
              <a:t> </a:t>
            </a:r>
            <a:r>
              <a:rPr sz="2791" spc="-10" dirty="0">
                <a:latin typeface="Calibri"/>
                <a:cs typeface="Calibri"/>
              </a:rPr>
              <a:t>superficies porosas.</a:t>
            </a:r>
            <a:endParaRPr sz="2791">
              <a:latin typeface="Calibri"/>
              <a:cs typeface="Calibri"/>
            </a:endParaRPr>
          </a:p>
          <a:p>
            <a:pPr marL="353865" indent="-341204">
              <a:spcBef>
                <a:spcPts val="274"/>
              </a:spcBef>
              <a:buClr>
                <a:srgbClr val="727CA3"/>
              </a:buClr>
              <a:buSzPct val="75000"/>
              <a:buFont typeface="Arial MT"/>
              <a:buChar char="•"/>
              <a:tabLst>
                <a:tab pos="353865" algn="l"/>
              </a:tabLst>
            </a:pPr>
            <a:r>
              <a:rPr sz="2791" spc="-20" dirty="0">
                <a:latin typeface="Calibri"/>
                <a:cs typeface="Calibri"/>
              </a:rPr>
              <a:t>Relativamente</a:t>
            </a:r>
            <a:r>
              <a:rPr sz="2791" spc="-90" dirty="0">
                <a:latin typeface="Calibri"/>
                <a:cs typeface="Calibri"/>
              </a:rPr>
              <a:t> </a:t>
            </a:r>
            <a:r>
              <a:rPr sz="2791" spc="-20" dirty="0">
                <a:latin typeface="Calibri"/>
                <a:cs typeface="Calibri"/>
              </a:rPr>
              <a:t>caro.</a:t>
            </a:r>
            <a:endParaRPr sz="2791">
              <a:latin typeface="Calibri"/>
              <a:cs typeface="Calibri"/>
            </a:endParaRPr>
          </a:p>
          <a:p>
            <a:pPr marL="353865" indent="-341204">
              <a:spcBef>
                <a:spcPts val="334"/>
              </a:spcBef>
              <a:buClr>
                <a:srgbClr val="727CA3"/>
              </a:buClr>
              <a:buSzPct val="75000"/>
              <a:buFont typeface="Arial MT"/>
              <a:buChar char="•"/>
              <a:tabLst>
                <a:tab pos="353865" algn="l"/>
              </a:tabLst>
            </a:pPr>
            <a:r>
              <a:rPr sz="2791" dirty="0">
                <a:latin typeface="Calibri"/>
                <a:cs typeface="Calibri"/>
              </a:rPr>
              <a:t>Produce</a:t>
            </a:r>
            <a:r>
              <a:rPr sz="2791" spc="-90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un</a:t>
            </a:r>
            <a:r>
              <a:rPr sz="2791" spc="-85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olor</a:t>
            </a:r>
            <a:r>
              <a:rPr sz="2791" spc="-90" dirty="0">
                <a:latin typeface="Calibri"/>
                <a:cs typeface="Calibri"/>
              </a:rPr>
              <a:t> </a:t>
            </a:r>
            <a:r>
              <a:rPr sz="2791" spc="-10" dirty="0">
                <a:latin typeface="Calibri"/>
                <a:cs typeface="Calibri"/>
              </a:rPr>
              <a:t>típico.</a:t>
            </a:r>
            <a:endParaRPr sz="2791">
              <a:latin typeface="Calibri"/>
              <a:cs typeface="Calibri"/>
            </a:endParaRPr>
          </a:p>
          <a:p>
            <a:pPr marL="353865" indent="-341204">
              <a:spcBef>
                <a:spcPts val="239"/>
              </a:spcBef>
              <a:buClr>
                <a:srgbClr val="727CA3"/>
              </a:buClr>
              <a:buSzPct val="75000"/>
              <a:buFont typeface="Arial MT"/>
              <a:buChar char="•"/>
              <a:tabLst>
                <a:tab pos="353865" algn="l"/>
              </a:tabLst>
            </a:pPr>
            <a:r>
              <a:rPr sz="2791" dirty="0">
                <a:latin typeface="Calibri"/>
                <a:cs typeface="Calibri"/>
              </a:rPr>
              <a:t>No</a:t>
            </a:r>
            <a:r>
              <a:rPr sz="2791" spc="-90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puede</a:t>
            </a:r>
            <a:r>
              <a:rPr sz="2791" spc="-114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ser</a:t>
            </a:r>
            <a:r>
              <a:rPr sz="2791" spc="-90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usado</a:t>
            </a:r>
            <a:r>
              <a:rPr sz="2791" spc="-90" dirty="0">
                <a:latin typeface="Calibri"/>
                <a:cs typeface="Calibri"/>
              </a:rPr>
              <a:t> </a:t>
            </a:r>
            <a:r>
              <a:rPr sz="2791" spc="-50" dirty="0">
                <a:latin typeface="Calibri"/>
                <a:cs typeface="Calibri"/>
              </a:rPr>
              <a:t>a</a:t>
            </a:r>
            <a:endParaRPr sz="2791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00637" y="4580110"/>
            <a:ext cx="3542390" cy="763632"/>
          </a:xfrm>
          <a:prstGeom prst="rect">
            <a:avLst/>
          </a:prstGeom>
        </p:spPr>
        <p:txBody>
          <a:bodyPr vert="horz" wrap="square" lIns="0" tIns="134201" rIns="0" bIns="0" rtlCol="0">
            <a:spAutoFit/>
          </a:bodyPr>
          <a:lstStyle/>
          <a:p>
            <a:pPr marL="12661" marR="5064">
              <a:lnSpc>
                <a:spcPct val="71400"/>
              </a:lnSpc>
              <a:spcBef>
                <a:spcPts val="1057"/>
              </a:spcBef>
            </a:pPr>
            <a:r>
              <a:rPr sz="2791" spc="-30" dirty="0">
                <a:latin typeface="Calibri"/>
                <a:cs typeface="Calibri"/>
              </a:rPr>
              <a:t>temperaturas</a:t>
            </a:r>
            <a:r>
              <a:rPr sz="2791" spc="-70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altas,</a:t>
            </a:r>
            <a:r>
              <a:rPr sz="2791" spc="-60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a</a:t>
            </a:r>
            <a:r>
              <a:rPr sz="2791" spc="-55" dirty="0">
                <a:latin typeface="Calibri"/>
                <a:cs typeface="Calibri"/>
              </a:rPr>
              <a:t> </a:t>
            </a:r>
            <a:r>
              <a:rPr sz="2791" spc="-25" dirty="0">
                <a:latin typeface="Calibri"/>
                <a:cs typeface="Calibri"/>
              </a:rPr>
              <a:t>pH </a:t>
            </a:r>
            <a:r>
              <a:rPr sz="2791" dirty="0">
                <a:latin typeface="Calibri"/>
                <a:cs typeface="Calibri"/>
              </a:rPr>
              <a:t>mayor</a:t>
            </a:r>
            <a:r>
              <a:rPr sz="2791" spc="-80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a</a:t>
            </a:r>
            <a:r>
              <a:rPr sz="2791" spc="-70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6,</a:t>
            </a:r>
            <a:r>
              <a:rPr sz="2791" spc="-65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se</a:t>
            </a:r>
            <a:r>
              <a:rPr sz="2791" spc="-65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inhibe</a:t>
            </a:r>
            <a:r>
              <a:rPr sz="2791" spc="-70" dirty="0">
                <a:latin typeface="Calibri"/>
                <a:cs typeface="Calibri"/>
              </a:rPr>
              <a:t> </a:t>
            </a:r>
            <a:r>
              <a:rPr sz="2791" spc="-35" dirty="0">
                <a:latin typeface="Calibri"/>
                <a:cs typeface="Calibri"/>
              </a:rPr>
              <a:t>su</a:t>
            </a:r>
            <a:endParaRPr sz="2791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659037" y="5138731"/>
            <a:ext cx="2834039" cy="948267"/>
          </a:xfrm>
          <a:prstGeom prst="rect">
            <a:avLst/>
          </a:prstGeom>
        </p:spPr>
        <p:txBody>
          <a:bodyPr vert="horz" wrap="square" lIns="0" tIns="48110" rIns="0" bIns="0" rtlCol="0">
            <a:spAutoFit/>
          </a:bodyPr>
          <a:lstStyle/>
          <a:p>
            <a:pPr marL="353865">
              <a:spcBef>
                <a:spcPts val="379"/>
              </a:spcBef>
            </a:pPr>
            <a:r>
              <a:rPr sz="2791" spc="-10" dirty="0">
                <a:latin typeface="Calibri"/>
                <a:cs typeface="Calibri"/>
              </a:rPr>
              <a:t>acción.</a:t>
            </a:r>
            <a:endParaRPr sz="2791">
              <a:latin typeface="Calibri"/>
              <a:cs typeface="Calibri"/>
            </a:endParaRPr>
          </a:p>
          <a:p>
            <a:pPr marL="353865" indent="-341204">
              <a:spcBef>
                <a:spcPts val="284"/>
              </a:spcBef>
              <a:buClr>
                <a:srgbClr val="727CA3"/>
              </a:buClr>
              <a:buSzPct val="75000"/>
              <a:buFont typeface="Arial MT"/>
              <a:buChar char="•"/>
              <a:tabLst>
                <a:tab pos="353865" algn="l"/>
              </a:tabLst>
            </a:pPr>
            <a:r>
              <a:rPr sz="2791" dirty="0">
                <a:latin typeface="Calibri"/>
                <a:cs typeface="Calibri"/>
              </a:rPr>
              <a:t>Sensibles</a:t>
            </a:r>
            <a:r>
              <a:rPr sz="2791" spc="-60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a</a:t>
            </a:r>
            <a:r>
              <a:rPr sz="2791" spc="-60" dirty="0">
                <a:latin typeface="Calibri"/>
                <a:cs typeface="Calibri"/>
              </a:rPr>
              <a:t> </a:t>
            </a:r>
            <a:r>
              <a:rPr sz="2791" dirty="0">
                <a:latin typeface="Calibri"/>
                <a:cs typeface="Calibri"/>
              </a:rPr>
              <a:t>la</a:t>
            </a:r>
            <a:r>
              <a:rPr sz="2791" spc="-125" dirty="0">
                <a:latin typeface="Calibri"/>
                <a:cs typeface="Calibri"/>
              </a:rPr>
              <a:t> </a:t>
            </a:r>
            <a:r>
              <a:rPr sz="2791" spc="-20" dirty="0">
                <a:latin typeface="Calibri"/>
                <a:cs typeface="Calibri"/>
              </a:rPr>
              <a:t>luz.</a:t>
            </a:r>
            <a:endParaRPr sz="2791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21459" y="2586403"/>
            <a:ext cx="3138897" cy="289423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Diagrama">
            <a:extLst>
              <a:ext uri="{FF2B5EF4-FFF2-40B4-BE49-F238E27FC236}">
                <a16:creationId xmlns:a16="http://schemas.microsoft.com/office/drawing/2014/main" id="{00ACBDFE-D8A5-454F-8316-8FE3CE57C8D7}"/>
              </a:ext>
            </a:extLst>
          </p:cNvPr>
          <p:cNvGraphicFramePr/>
          <p:nvPr/>
        </p:nvGraphicFramePr>
        <p:xfrm>
          <a:off x="2495600" y="0"/>
          <a:ext cx="6768752" cy="764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40962" name="9 Grupo">
            <a:extLst>
              <a:ext uri="{FF2B5EF4-FFF2-40B4-BE49-F238E27FC236}">
                <a16:creationId xmlns:a16="http://schemas.microsoft.com/office/drawing/2014/main" id="{7DA57297-8D4A-A939-CF11-AE678ED3188F}"/>
              </a:ext>
            </a:extLst>
          </p:cNvPr>
          <p:cNvGrpSpPr>
            <a:grpSpLocks/>
          </p:cNvGrpSpPr>
          <p:nvPr/>
        </p:nvGrpSpPr>
        <p:grpSpPr bwMode="auto">
          <a:xfrm>
            <a:off x="2208213" y="1412876"/>
            <a:ext cx="8183562" cy="2303463"/>
            <a:chOff x="683568" y="1412776"/>
            <a:chExt cx="8183562" cy="2304256"/>
          </a:xfrm>
        </p:grpSpPr>
        <p:sp>
          <p:nvSpPr>
            <p:cNvPr id="11" name="10 Forma libre">
              <a:extLst>
                <a:ext uri="{FF2B5EF4-FFF2-40B4-BE49-F238E27FC236}">
                  <a16:creationId xmlns:a16="http://schemas.microsoft.com/office/drawing/2014/main" id="{36EE6568-B822-0040-963B-B611E410C43A}"/>
                </a:ext>
              </a:extLst>
            </p:cNvPr>
            <p:cNvSpPr/>
            <p:nvPr/>
          </p:nvSpPr>
          <p:spPr>
            <a:xfrm>
              <a:off x="683568" y="1412776"/>
              <a:ext cx="8183562" cy="663803"/>
            </a:xfrm>
            <a:custGeom>
              <a:avLst/>
              <a:gdLst>
                <a:gd name="connsiteX0" fmla="*/ 0 w 8183562"/>
                <a:gd name="connsiteY0" fmla="*/ 110694 h 664149"/>
                <a:gd name="connsiteX1" fmla="*/ 32422 w 8183562"/>
                <a:gd name="connsiteY1" fmla="*/ 32422 h 664149"/>
                <a:gd name="connsiteX2" fmla="*/ 110695 w 8183562"/>
                <a:gd name="connsiteY2" fmla="*/ 1 h 664149"/>
                <a:gd name="connsiteX3" fmla="*/ 8072868 w 8183562"/>
                <a:gd name="connsiteY3" fmla="*/ 0 h 664149"/>
                <a:gd name="connsiteX4" fmla="*/ 8151140 w 8183562"/>
                <a:gd name="connsiteY4" fmla="*/ 32422 h 664149"/>
                <a:gd name="connsiteX5" fmla="*/ 8183561 w 8183562"/>
                <a:gd name="connsiteY5" fmla="*/ 110695 h 664149"/>
                <a:gd name="connsiteX6" fmla="*/ 8183562 w 8183562"/>
                <a:gd name="connsiteY6" fmla="*/ 553455 h 664149"/>
                <a:gd name="connsiteX7" fmla="*/ 8151140 w 8183562"/>
                <a:gd name="connsiteY7" fmla="*/ 631728 h 664149"/>
                <a:gd name="connsiteX8" fmla="*/ 8072867 w 8183562"/>
                <a:gd name="connsiteY8" fmla="*/ 664149 h 664149"/>
                <a:gd name="connsiteX9" fmla="*/ 110694 w 8183562"/>
                <a:gd name="connsiteY9" fmla="*/ 664149 h 664149"/>
                <a:gd name="connsiteX10" fmla="*/ 32422 w 8183562"/>
                <a:gd name="connsiteY10" fmla="*/ 631727 h 664149"/>
                <a:gd name="connsiteX11" fmla="*/ 1 w 8183562"/>
                <a:gd name="connsiteY11" fmla="*/ 553454 h 664149"/>
                <a:gd name="connsiteX12" fmla="*/ 0 w 8183562"/>
                <a:gd name="connsiteY12" fmla="*/ 110694 h 66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183562" h="664149">
                  <a:moveTo>
                    <a:pt x="0" y="110694"/>
                  </a:moveTo>
                  <a:cubicBezTo>
                    <a:pt x="0" y="81336"/>
                    <a:pt x="11662" y="53181"/>
                    <a:pt x="32422" y="32422"/>
                  </a:cubicBezTo>
                  <a:cubicBezTo>
                    <a:pt x="53181" y="11663"/>
                    <a:pt x="81337" y="1"/>
                    <a:pt x="110695" y="1"/>
                  </a:cubicBezTo>
                  <a:lnTo>
                    <a:pt x="8072868" y="0"/>
                  </a:lnTo>
                  <a:cubicBezTo>
                    <a:pt x="8102226" y="0"/>
                    <a:pt x="8130381" y="11662"/>
                    <a:pt x="8151140" y="32422"/>
                  </a:cubicBezTo>
                  <a:cubicBezTo>
                    <a:pt x="8171899" y="53181"/>
                    <a:pt x="8183561" y="81337"/>
                    <a:pt x="8183561" y="110695"/>
                  </a:cubicBezTo>
                  <a:cubicBezTo>
                    <a:pt x="8183561" y="258282"/>
                    <a:pt x="8183562" y="405868"/>
                    <a:pt x="8183562" y="553455"/>
                  </a:cubicBezTo>
                  <a:cubicBezTo>
                    <a:pt x="8183562" y="582813"/>
                    <a:pt x="8171900" y="610968"/>
                    <a:pt x="8151140" y="631728"/>
                  </a:cubicBezTo>
                  <a:cubicBezTo>
                    <a:pt x="8130381" y="652487"/>
                    <a:pt x="8102225" y="664150"/>
                    <a:pt x="8072867" y="664149"/>
                  </a:cubicBezTo>
                  <a:lnTo>
                    <a:pt x="110694" y="664149"/>
                  </a:lnTo>
                  <a:cubicBezTo>
                    <a:pt x="81336" y="664149"/>
                    <a:pt x="53181" y="652487"/>
                    <a:pt x="32422" y="631727"/>
                  </a:cubicBezTo>
                  <a:cubicBezTo>
                    <a:pt x="11663" y="610968"/>
                    <a:pt x="1" y="582812"/>
                    <a:pt x="1" y="553454"/>
                  </a:cubicBezTo>
                  <a:cubicBezTo>
                    <a:pt x="1" y="405867"/>
                    <a:pt x="0" y="258281"/>
                    <a:pt x="0" y="110694"/>
                  </a:cubicBezTo>
                  <a:close/>
                </a:path>
              </a:pathLst>
            </a:cu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93381" tIns="93381" rIns="93381" bIns="93381" spcCol="1270" anchor="ctr"/>
            <a:lstStyle/>
            <a:p>
              <a:pPr defTabSz="7112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CL" sz="1600" dirty="0">
                  <a:latin typeface="Arial" pitchFamily="34" charset="0"/>
                  <a:cs typeface="Arial" pitchFamily="34" charset="0"/>
                </a:rPr>
                <a:t>No se afecta con la dureza del agua. No es corrosivo. No es irritante ni toxico.</a:t>
              </a:r>
            </a:p>
          </p:txBody>
        </p:sp>
        <p:sp>
          <p:nvSpPr>
            <p:cNvPr id="12" name="11 Forma libre">
              <a:extLst>
                <a:ext uri="{FF2B5EF4-FFF2-40B4-BE49-F238E27FC236}">
                  <a16:creationId xmlns:a16="http://schemas.microsoft.com/office/drawing/2014/main" id="{E99706DA-B1C1-7C43-9FBE-937844280E7F}"/>
                </a:ext>
              </a:extLst>
            </p:cNvPr>
            <p:cNvSpPr/>
            <p:nvPr/>
          </p:nvSpPr>
          <p:spPr>
            <a:xfrm>
              <a:off x="683568" y="2168686"/>
              <a:ext cx="8183562" cy="516116"/>
            </a:xfrm>
            <a:custGeom>
              <a:avLst/>
              <a:gdLst>
                <a:gd name="connsiteX0" fmla="*/ 0 w 8183562"/>
                <a:gd name="connsiteY0" fmla="*/ 86105 h 516622"/>
                <a:gd name="connsiteX1" fmla="*/ 25220 w 8183562"/>
                <a:gd name="connsiteY1" fmla="*/ 25220 h 516622"/>
                <a:gd name="connsiteX2" fmla="*/ 86105 w 8183562"/>
                <a:gd name="connsiteY2" fmla="*/ 1 h 516622"/>
                <a:gd name="connsiteX3" fmla="*/ 8097457 w 8183562"/>
                <a:gd name="connsiteY3" fmla="*/ 0 h 516622"/>
                <a:gd name="connsiteX4" fmla="*/ 8158342 w 8183562"/>
                <a:gd name="connsiteY4" fmla="*/ 25220 h 516622"/>
                <a:gd name="connsiteX5" fmla="*/ 8183561 w 8183562"/>
                <a:gd name="connsiteY5" fmla="*/ 86105 h 516622"/>
                <a:gd name="connsiteX6" fmla="*/ 8183562 w 8183562"/>
                <a:gd name="connsiteY6" fmla="*/ 430517 h 516622"/>
                <a:gd name="connsiteX7" fmla="*/ 8158342 w 8183562"/>
                <a:gd name="connsiteY7" fmla="*/ 491402 h 516622"/>
                <a:gd name="connsiteX8" fmla="*/ 8097457 w 8183562"/>
                <a:gd name="connsiteY8" fmla="*/ 516622 h 516622"/>
                <a:gd name="connsiteX9" fmla="*/ 86105 w 8183562"/>
                <a:gd name="connsiteY9" fmla="*/ 516622 h 516622"/>
                <a:gd name="connsiteX10" fmla="*/ 25220 w 8183562"/>
                <a:gd name="connsiteY10" fmla="*/ 491402 h 516622"/>
                <a:gd name="connsiteX11" fmla="*/ 0 w 8183562"/>
                <a:gd name="connsiteY11" fmla="*/ 430517 h 516622"/>
                <a:gd name="connsiteX12" fmla="*/ 0 w 8183562"/>
                <a:gd name="connsiteY12" fmla="*/ 86105 h 516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183562" h="516622">
                  <a:moveTo>
                    <a:pt x="0" y="86105"/>
                  </a:moveTo>
                  <a:cubicBezTo>
                    <a:pt x="0" y="63269"/>
                    <a:pt x="9072" y="41367"/>
                    <a:pt x="25220" y="25220"/>
                  </a:cubicBezTo>
                  <a:cubicBezTo>
                    <a:pt x="41368" y="9072"/>
                    <a:pt x="63269" y="0"/>
                    <a:pt x="86105" y="1"/>
                  </a:cubicBezTo>
                  <a:lnTo>
                    <a:pt x="8097457" y="0"/>
                  </a:lnTo>
                  <a:cubicBezTo>
                    <a:pt x="8120293" y="0"/>
                    <a:pt x="8142195" y="9072"/>
                    <a:pt x="8158342" y="25220"/>
                  </a:cubicBezTo>
                  <a:cubicBezTo>
                    <a:pt x="8174490" y="41368"/>
                    <a:pt x="8183562" y="63269"/>
                    <a:pt x="8183561" y="86105"/>
                  </a:cubicBezTo>
                  <a:cubicBezTo>
                    <a:pt x="8183561" y="200909"/>
                    <a:pt x="8183562" y="315713"/>
                    <a:pt x="8183562" y="430517"/>
                  </a:cubicBezTo>
                  <a:cubicBezTo>
                    <a:pt x="8183562" y="453353"/>
                    <a:pt x="8174490" y="475255"/>
                    <a:pt x="8158342" y="491402"/>
                  </a:cubicBezTo>
                  <a:cubicBezTo>
                    <a:pt x="8142194" y="507550"/>
                    <a:pt x="8120293" y="516622"/>
                    <a:pt x="8097457" y="516622"/>
                  </a:cubicBezTo>
                  <a:lnTo>
                    <a:pt x="86105" y="516622"/>
                  </a:lnTo>
                  <a:cubicBezTo>
                    <a:pt x="63269" y="516622"/>
                    <a:pt x="41367" y="507550"/>
                    <a:pt x="25220" y="491402"/>
                  </a:cubicBezTo>
                  <a:cubicBezTo>
                    <a:pt x="9072" y="475254"/>
                    <a:pt x="0" y="453353"/>
                    <a:pt x="0" y="430517"/>
                  </a:cubicBezTo>
                  <a:lnTo>
                    <a:pt x="0" y="86105"/>
                  </a:lnTo>
                  <a:close/>
                </a:path>
              </a:pathLst>
            </a:cu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86179" tIns="86179" rIns="86179" bIns="86179" spcCol="1270" anchor="ctr"/>
            <a:lstStyle/>
            <a:p>
              <a:pPr defTabSz="7112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CL" sz="1600" dirty="0">
                  <a:latin typeface="Arial" pitchFamily="34" charset="0"/>
                  <a:cs typeface="Arial" pitchFamily="34" charset="0"/>
                </a:rPr>
                <a:t>El color café propio, es un indicador de su actividad </a:t>
              </a:r>
              <a:r>
                <a:rPr lang="es-CL" sz="1600" dirty="0" err="1">
                  <a:latin typeface="Arial" pitchFamily="34" charset="0"/>
                  <a:cs typeface="Arial" pitchFamily="34" charset="0"/>
                </a:rPr>
                <a:t>sanitizante</a:t>
              </a:r>
              <a:r>
                <a:rPr lang="es-CL" sz="1600" dirty="0">
                  <a:latin typeface="Arial" pitchFamily="34" charset="0"/>
                  <a:cs typeface="Arial" pitchFamily="34" charset="0"/>
                </a:rPr>
                <a:t>. </a:t>
              </a:r>
            </a:p>
          </p:txBody>
        </p:sp>
        <p:sp>
          <p:nvSpPr>
            <p:cNvPr id="13" name="12 Forma libre">
              <a:extLst>
                <a:ext uri="{FF2B5EF4-FFF2-40B4-BE49-F238E27FC236}">
                  <a16:creationId xmlns:a16="http://schemas.microsoft.com/office/drawing/2014/main" id="{797A2137-77F6-1B4A-B652-1CAF439FDDE5}"/>
                </a:ext>
              </a:extLst>
            </p:cNvPr>
            <p:cNvSpPr/>
            <p:nvPr/>
          </p:nvSpPr>
          <p:spPr>
            <a:xfrm>
              <a:off x="683568" y="2751500"/>
              <a:ext cx="8183562" cy="368427"/>
            </a:xfrm>
            <a:custGeom>
              <a:avLst/>
              <a:gdLst>
                <a:gd name="connsiteX0" fmla="*/ 0 w 8183562"/>
                <a:gd name="connsiteY0" fmla="*/ 61426 h 368550"/>
                <a:gd name="connsiteX1" fmla="*/ 17991 w 8183562"/>
                <a:gd name="connsiteY1" fmla="*/ 17991 h 368550"/>
                <a:gd name="connsiteX2" fmla="*/ 61426 w 8183562"/>
                <a:gd name="connsiteY2" fmla="*/ 0 h 368550"/>
                <a:gd name="connsiteX3" fmla="*/ 8122136 w 8183562"/>
                <a:gd name="connsiteY3" fmla="*/ 0 h 368550"/>
                <a:gd name="connsiteX4" fmla="*/ 8165571 w 8183562"/>
                <a:gd name="connsiteY4" fmla="*/ 17991 h 368550"/>
                <a:gd name="connsiteX5" fmla="*/ 8183562 w 8183562"/>
                <a:gd name="connsiteY5" fmla="*/ 61426 h 368550"/>
                <a:gd name="connsiteX6" fmla="*/ 8183562 w 8183562"/>
                <a:gd name="connsiteY6" fmla="*/ 307124 h 368550"/>
                <a:gd name="connsiteX7" fmla="*/ 8165571 w 8183562"/>
                <a:gd name="connsiteY7" fmla="*/ 350559 h 368550"/>
                <a:gd name="connsiteX8" fmla="*/ 8122136 w 8183562"/>
                <a:gd name="connsiteY8" fmla="*/ 368550 h 368550"/>
                <a:gd name="connsiteX9" fmla="*/ 61426 w 8183562"/>
                <a:gd name="connsiteY9" fmla="*/ 368550 h 368550"/>
                <a:gd name="connsiteX10" fmla="*/ 17991 w 8183562"/>
                <a:gd name="connsiteY10" fmla="*/ 350559 h 368550"/>
                <a:gd name="connsiteX11" fmla="*/ 0 w 8183562"/>
                <a:gd name="connsiteY11" fmla="*/ 307124 h 368550"/>
                <a:gd name="connsiteX12" fmla="*/ 0 w 8183562"/>
                <a:gd name="connsiteY12" fmla="*/ 61426 h 368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183562" h="368550">
                  <a:moveTo>
                    <a:pt x="0" y="61426"/>
                  </a:moveTo>
                  <a:cubicBezTo>
                    <a:pt x="0" y="45135"/>
                    <a:pt x="6472" y="29511"/>
                    <a:pt x="17991" y="17991"/>
                  </a:cubicBezTo>
                  <a:cubicBezTo>
                    <a:pt x="29511" y="6471"/>
                    <a:pt x="45135" y="0"/>
                    <a:pt x="61426" y="0"/>
                  </a:cubicBezTo>
                  <a:lnTo>
                    <a:pt x="8122136" y="0"/>
                  </a:lnTo>
                  <a:cubicBezTo>
                    <a:pt x="8138427" y="0"/>
                    <a:pt x="8154051" y="6472"/>
                    <a:pt x="8165571" y="17991"/>
                  </a:cubicBezTo>
                  <a:cubicBezTo>
                    <a:pt x="8177091" y="29511"/>
                    <a:pt x="8183562" y="45135"/>
                    <a:pt x="8183562" y="61426"/>
                  </a:cubicBezTo>
                  <a:lnTo>
                    <a:pt x="8183562" y="307124"/>
                  </a:lnTo>
                  <a:cubicBezTo>
                    <a:pt x="8183562" y="323415"/>
                    <a:pt x="8177090" y="339039"/>
                    <a:pt x="8165571" y="350559"/>
                  </a:cubicBezTo>
                  <a:cubicBezTo>
                    <a:pt x="8154051" y="362079"/>
                    <a:pt x="8138427" y="368550"/>
                    <a:pt x="8122136" y="368550"/>
                  </a:cubicBezTo>
                  <a:lnTo>
                    <a:pt x="61426" y="368550"/>
                  </a:lnTo>
                  <a:cubicBezTo>
                    <a:pt x="45135" y="368550"/>
                    <a:pt x="29511" y="362078"/>
                    <a:pt x="17991" y="350559"/>
                  </a:cubicBezTo>
                  <a:cubicBezTo>
                    <a:pt x="6471" y="339039"/>
                    <a:pt x="0" y="323415"/>
                    <a:pt x="0" y="307124"/>
                  </a:cubicBezTo>
                  <a:lnTo>
                    <a:pt x="0" y="61426"/>
                  </a:lnTo>
                  <a:close/>
                </a:path>
              </a:pathLst>
            </a:cu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lIns="78951" tIns="78951" rIns="78951" bIns="78951" spcCol="1270" anchor="ctr"/>
            <a:lstStyle/>
            <a:p>
              <a:pPr defTabSz="7112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CL" sz="1600" dirty="0">
                  <a:latin typeface="Arial" pitchFamily="34" charset="0"/>
                  <a:cs typeface="Arial" pitchFamily="34" charset="0"/>
                </a:rPr>
                <a:t>No requieren enjuague posterior. De uso amplio en la industria de los alimentos.</a:t>
              </a:r>
            </a:p>
          </p:txBody>
        </p:sp>
        <p:sp>
          <p:nvSpPr>
            <p:cNvPr id="14" name="13 Forma libre">
              <a:extLst>
                <a:ext uri="{FF2B5EF4-FFF2-40B4-BE49-F238E27FC236}">
                  <a16:creationId xmlns:a16="http://schemas.microsoft.com/office/drawing/2014/main" id="{0A046CFE-E7CD-4846-B438-0B0F16785848}"/>
                </a:ext>
              </a:extLst>
            </p:cNvPr>
            <p:cNvSpPr/>
            <p:nvPr/>
          </p:nvSpPr>
          <p:spPr>
            <a:xfrm>
              <a:off x="683568" y="3134218"/>
              <a:ext cx="8183562" cy="582814"/>
            </a:xfrm>
            <a:custGeom>
              <a:avLst/>
              <a:gdLst>
                <a:gd name="connsiteX0" fmla="*/ 0 w 8183562"/>
                <a:gd name="connsiteY0" fmla="*/ 61426 h 368550"/>
                <a:gd name="connsiteX1" fmla="*/ 17991 w 8183562"/>
                <a:gd name="connsiteY1" fmla="*/ 17991 h 368550"/>
                <a:gd name="connsiteX2" fmla="*/ 61426 w 8183562"/>
                <a:gd name="connsiteY2" fmla="*/ 0 h 368550"/>
                <a:gd name="connsiteX3" fmla="*/ 8122136 w 8183562"/>
                <a:gd name="connsiteY3" fmla="*/ 0 h 368550"/>
                <a:gd name="connsiteX4" fmla="*/ 8165571 w 8183562"/>
                <a:gd name="connsiteY4" fmla="*/ 17991 h 368550"/>
                <a:gd name="connsiteX5" fmla="*/ 8183562 w 8183562"/>
                <a:gd name="connsiteY5" fmla="*/ 61426 h 368550"/>
                <a:gd name="connsiteX6" fmla="*/ 8183562 w 8183562"/>
                <a:gd name="connsiteY6" fmla="*/ 307124 h 368550"/>
                <a:gd name="connsiteX7" fmla="*/ 8165571 w 8183562"/>
                <a:gd name="connsiteY7" fmla="*/ 350559 h 368550"/>
                <a:gd name="connsiteX8" fmla="*/ 8122136 w 8183562"/>
                <a:gd name="connsiteY8" fmla="*/ 368550 h 368550"/>
                <a:gd name="connsiteX9" fmla="*/ 61426 w 8183562"/>
                <a:gd name="connsiteY9" fmla="*/ 368550 h 368550"/>
                <a:gd name="connsiteX10" fmla="*/ 17991 w 8183562"/>
                <a:gd name="connsiteY10" fmla="*/ 350559 h 368550"/>
                <a:gd name="connsiteX11" fmla="*/ 0 w 8183562"/>
                <a:gd name="connsiteY11" fmla="*/ 307124 h 368550"/>
                <a:gd name="connsiteX12" fmla="*/ 0 w 8183562"/>
                <a:gd name="connsiteY12" fmla="*/ 61426 h 368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183562" h="368550">
                  <a:moveTo>
                    <a:pt x="0" y="61426"/>
                  </a:moveTo>
                  <a:cubicBezTo>
                    <a:pt x="0" y="45135"/>
                    <a:pt x="6472" y="29511"/>
                    <a:pt x="17991" y="17991"/>
                  </a:cubicBezTo>
                  <a:cubicBezTo>
                    <a:pt x="29511" y="6471"/>
                    <a:pt x="45135" y="0"/>
                    <a:pt x="61426" y="0"/>
                  </a:cubicBezTo>
                  <a:lnTo>
                    <a:pt x="8122136" y="0"/>
                  </a:lnTo>
                  <a:cubicBezTo>
                    <a:pt x="8138427" y="0"/>
                    <a:pt x="8154051" y="6472"/>
                    <a:pt x="8165571" y="17991"/>
                  </a:cubicBezTo>
                  <a:cubicBezTo>
                    <a:pt x="8177091" y="29511"/>
                    <a:pt x="8183562" y="45135"/>
                    <a:pt x="8183562" y="61426"/>
                  </a:cubicBezTo>
                  <a:lnTo>
                    <a:pt x="8183562" y="307124"/>
                  </a:lnTo>
                  <a:cubicBezTo>
                    <a:pt x="8183562" y="323415"/>
                    <a:pt x="8177090" y="339039"/>
                    <a:pt x="8165571" y="350559"/>
                  </a:cubicBezTo>
                  <a:cubicBezTo>
                    <a:pt x="8154051" y="362079"/>
                    <a:pt x="8138427" y="368550"/>
                    <a:pt x="8122136" y="368550"/>
                  </a:cubicBezTo>
                  <a:lnTo>
                    <a:pt x="61426" y="368550"/>
                  </a:lnTo>
                  <a:cubicBezTo>
                    <a:pt x="45135" y="368550"/>
                    <a:pt x="29511" y="362078"/>
                    <a:pt x="17991" y="350559"/>
                  </a:cubicBezTo>
                  <a:cubicBezTo>
                    <a:pt x="6471" y="339039"/>
                    <a:pt x="0" y="323415"/>
                    <a:pt x="0" y="307124"/>
                  </a:cubicBezTo>
                  <a:lnTo>
                    <a:pt x="0" y="61426"/>
                  </a:lnTo>
                  <a:close/>
                </a:path>
              </a:pathLst>
            </a:cu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lIns="78951" tIns="78951" rIns="78951" bIns="78951" spcCol="1270" anchor="ctr"/>
            <a:lstStyle/>
            <a:p>
              <a:pPr defTabSz="7112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CL" sz="1600" dirty="0">
                  <a:latin typeface="Arial" pitchFamily="34" charset="0"/>
                  <a:cs typeface="Arial" pitchFamily="34" charset="0"/>
                </a:rPr>
                <a:t>Rápidamente destruye gran variedad de Bacterias no </a:t>
              </a:r>
              <a:r>
                <a:rPr lang="es-CL" sz="1600" dirty="0" err="1">
                  <a:latin typeface="Arial" pitchFamily="34" charset="0"/>
                  <a:cs typeface="Arial" pitchFamily="34" charset="0"/>
                </a:rPr>
                <a:t>esporuladas</a:t>
              </a:r>
              <a:r>
                <a:rPr lang="es-CL" sz="1600" dirty="0">
                  <a:latin typeface="Arial" pitchFamily="34" charset="0"/>
                  <a:cs typeface="Arial" pitchFamily="34" charset="0"/>
                </a:rPr>
                <a:t>, Virus, Mohos, Levaduras, Protozoos.</a:t>
              </a:r>
              <a:endParaRPr lang="es-CL" sz="1600" b="1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0963" name="15 Grupo">
            <a:extLst>
              <a:ext uri="{FF2B5EF4-FFF2-40B4-BE49-F238E27FC236}">
                <a16:creationId xmlns:a16="http://schemas.microsoft.com/office/drawing/2014/main" id="{B5507373-BBCD-055F-6052-A4C37EA1A15D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4294189"/>
            <a:ext cx="7632700" cy="2230437"/>
            <a:chOff x="755576" y="4293994"/>
            <a:chExt cx="7632848" cy="1870411"/>
          </a:xfrm>
        </p:grpSpPr>
        <p:sp>
          <p:nvSpPr>
            <p:cNvPr id="17" name="16 Forma libre">
              <a:extLst>
                <a:ext uri="{FF2B5EF4-FFF2-40B4-BE49-F238E27FC236}">
                  <a16:creationId xmlns:a16="http://schemas.microsoft.com/office/drawing/2014/main" id="{6C19A014-A71F-C846-9E70-724686C59E0C}"/>
                </a:ext>
              </a:extLst>
            </p:cNvPr>
            <p:cNvSpPr/>
            <p:nvPr/>
          </p:nvSpPr>
          <p:spPr>
            <a:xfrm>
              <a:off x="755576" y="4293994"/>
              <a:ext cx="7632848" cy="543152"/>
            </a:xfrm>
            <a:custGeom>
              <a:avLst/>
              <a:gdLst>
                <a:gd name="connsiteX0" fmla="*/ 0 w 7632848"/>
                <a:gd name="connsiteY0" fmla="*/ 114986 h 689900"/>
                <a:gd name="connsiteX1" fmla="*/ 33679 w 7632848"/>
                <a:gd name="connsiteY1" fmla="*/ 33679 h 689900"/>
                <a:gd name="connsiteX2" fmla="*/ 114986 w 7632848"/>
                <a:gd name="connsiteY2" fmla="*/ 0 h 689900"/>
                <a:gd name="connsiteX3" fmla="*/ 7517862 w 7632848"/>
                <a:gd name="connsiteY3" fmla="*/ 0 h 689900"/>
                <a:gd name="connsiteX4" fmla="*/ 7599169 w 7632848"/>
                <a:gd name="connsiteY4" fmla="*/ 33679 h 689900"/>
                <a:gd name="connsiteX5" fmla="*/ 7632848 w 7632848"/>
                <a:gd name="connsiteY5" fmla="*/ 114986 h 689900"/>
                <a:gd name="connsiteX6" fmla="*/ 7632848 w 7632848"/>
                <a:gd name="connsiteY6" fmla="*/ 574914 h 689900"/>
                <a:gd name="connsiteX7" fmla="*/ 7599169 w 7632848"/>
                <a:gd name="connsiteY7" fmla="*/ 656221 h 689900"/>
                <a:gd name="connsiteX8" fmla="*/ 7517862 w 7632848"/>
                <a:gd name="connsiteY8" fmla="*/ 689900 h 689900"/>
                <a:gd name="connsiteX9" fmla="*/ 114986 w 7632848"/>
                <a:gd name="connsiteY9" fmla="*/ 689900 h 689900"/>
                <a:gd name="connsiteX10" fmla="*/ 33679 w 7632848"/>
                <a:gd name="connsiteY10" fmla="*/ 656221 h 689900"/>
                <a:gd name="connsiteX11" fmla="*/ 0 w 7632848"/>
                <a:gd name="connsiteY11" fmla="*/ 574914 h 689900"/>
                <a:gd name="connsiteX12" fmla="*/ 0 w 7632848"/>
                <a:gd name="connsiteY12" fmla="*/ 114986 h 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632848" h="689900">
                  <a:moveTo>
                    <a:pt x="0" y="114986"/>
                  </a:moveTo>
                  <a:cubicBezTo>
                    <a:pt x="0" y="84490"/>
                    <a:pt x="12115" y="55243"/>
                    <a:pt x="33679" y="33679"/>
                  </a:cubicBezTo>
                  <a:cubicBezTo>
                    <a:pt x="55243" y="12115"/>
                    <a:pt x="84490" y="0"/>
                    <a:pt x="114986" y="0"/>
                  </a:cubicBezTo>
                  <a:lnTo>
                    <a:pt x="7517862" y="0"/>
                  </a:lnTo>
                  <a:cubicBezTo>
                    <a:pt x="7548358" y="0"/>
                    <a:pt x="7577605" y="12115"/>
                    <a:pt x="7599169" y="33679"/>
                  </a:cubicBezTo>
                  <a:cubicBezTo>
                    <a:pt x="7620733" y="55243"/>
                    <a:pt x="7632848" y="84490"/>
                    <a:pt x="7632848" y="114986"/>
                  </a:cubicBezTo>
                  <a:lnTo>
                    <a:pt x="7632848" y="574914"/>
                  </a:lnTo>
                  <a:cubicBezTo>
                    <a:pt x="7632848" y="605410"/>
                    <a:pt x="7620733" y="634657"/>
                    <a:pt x="7599169" y="656221"/>
                  </a:cubicBezTo>
                  <a:cubicBezTo>
                    <a:pt x="7577605" y="677785"/>
                    <a:pt x="7548358" y="689900"/>
                    <a:pt x="7517862" y="689900"/>
                  </a:cubicBezTo>
                  <a:lnTo>
                    <a:pt x="114986" y="689900"/>
                  </a:lnTo>
                  <a:cubicBezTo>
                    <a:pt x="84490" y="689900"/>
                    <a:pt x="55243" y="677785"/>
                    <a:pt x="33679" y="656221"/>
                  </a:cubicBezTo>
                  <a:cubicBezTo>
                    <a:pt x="12115" y="634657"/>
                    <a:pt x="0" y="605410"/>
                    <a:pt x="0" y="574914"/>
                  </a:cubicBezTo>
                  <a:lnTo>
                    <a:pt x="0" y="114986"/>
                  </a:lnTo>
                  <a:close/>
                </a:path>
              </a:pathLst>
            </a:cu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109878" tIns="109878" rIns="109878" bIns="109878" spcCol="1270" anchor="ctr"/>
            <a:lstStyle/>
            <a:p>
              <a:pPr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CL" sz="2000" dirty="0">
                  <a:latin typeface="Arial" pitchFamily="34" charset="0"/>
                  <a:cs typeface="Arial" pitchFamily="34" charset="0"/>
                </a:rPr>
                <a:t>Produce un </a:t>
              </a:r>
              <a:r>
                <a:rPr lang="es-CL" sz="2000">
                  <a:latin typeface="Arial" pitchFamily="34" charset="0"/>
                  <a:cs typeface="Arial" pitchFamily="34" charset="0"/>
                </a:rPr>
                <a:t>olor típico.</a:t>
              </a:r>
              <a:endParaRPr lang="es-CL" sz="20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17 Forma libre">
              <a:extLst>
                <a:ext uri="{FF2B5EF4-FFF2-40B4-BE49-F238E27FC236}">
                  <a16:creationId xmlns:a16="http://schemas.microsoft.com/office/drawing/2014/main" id="{3990BFFE-A719-944E-A1EA-4520F1AC58D2}"/>
                </a:ext>
              </a:extLst>
            </p:cNvPr>
            <p:cNvSpPr/>
            <p:nvPr/>
          </p:nvSpPr>
          <p:spPr>
            <a:xfrm>
              <a:off x="755576" y="4897051"/>
              <a:ext cx="7632848" cy="480583"/>
            </a:xfrm>
            <a:custGeom>
              <a:avLst/>
              <a:gdLst>
                <a:gd name="connsiteX0" fmla="*/ 0 w 7632848"/>
                <a:gd name="connsiteY0" fmla="*/ 64366 h 386191"/>
                <a:gd name="connsiteX1" fmla="*/ 18852 w 7632848"/>
                <a:gd name="connsiteY1" fmla="*/ 18852 h 386191"/>
                <a:gd name="connsiteX2" fmla="*/ 64366 w 7632848"/>
                <a:gd name="connsiteY2" fmla="*/ 0 h 386191"/>
                <a:gd name="connsiteX3" fmla="*/ 7568482 w 7632848"/>
                <a:gd name="connsiteY3" fmla="*/ 0 h 386191"/>
                <a:gd name="connsiteX4" fmla="*/ 7613996 w 7632848"/>
                <a:gd name="connsiteY4" fmla="*/ 18852 h 386191"/>
                <a:gd name="connsiteX5" fmla="*/ 7632848 w 7632848"/>
                <a:gd name="connsiteY5" fmla="*/ 64366 h 386191"/>
                <a:gd name="connsiteX6" fmla="*/ 7632848 w 7632848"/>
                <a:gd name="connsiteY6" fmla="*/ 321825 h 386191"/>
                <a:gd name="connsiteX7" fmla="*/ 7613996 w 7632848"/>
                <a:gd name="connsiteY7" fmla="*/ 367339 h 386191"/>
                <a:gd name="connsiteX8" fmla="*/ 7568482 w 7632848"/>
                <a:gd name="connsiteY8" fmla="*/ 386191 h 386191"/>
                <a:gd name="connsiteX9" fmla="*/ 64366 w 7632848"/>
                <a:gd name="connsiteY9" fmla="*/ 386191 h 386191"/>
                <a:gd name="connsiteX10" fmla="*/ 18852 w 7632848"/>
                <a:gd name="connsiteY10" fmla="*/ 367339 h 386191"/>
                <a:gd name="connsiteX11" fmla="*/ 0 w 7632848"/>
                <a:gd name="connsiteY11" fmla="*/ 321825 h 386191"/>
                <a:gd name="connsiteX12" fmla="*/ 0 w 7632848"/>
                <a:gd name="connsiteY12" fmla="*/ 64366 h 386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632848" h="386191">
                  <a:moveTo>
                    <a:pt x="0" y="64366"/>
                  </a:moveTo>
                  <a:cubicBezTo>
                    <a:pt x="0" y="47295"/>
                    <a:pt x="6781" y="30923"/>
                    <a:pt x="18852" y="18852"/>
                  </a:cubicBezTo>
                  <a:cubicBezTo>
                    <a:pt x="30923" y="6781"/>
                    <a:pt x="47295" y="0"/>
                    <a:pt x="64366" y="0"/>
                  </a:cubicBezTo>
                  <a:lnTo>
                    <a:pt x="7568482" y="0"/>
                  </a:lnTo>
                  <a:cubicBezTo>
                    <a:pt x="7585553" y="0"/>
                    <a:pt x="7601925" y="6781"/>
                    <a:pt x="7613996" y="18852"/>
                  </a:cubicBezTo>
                  <a:cubicBezTo>
                    <a:pt x="7626067" y="30923"/>
                    <a:pt x="7632848" y="47295"/>
                    <a:pt x="7632848" y="64366"/>
                  </a:cubicBezTo>
                  <a:lnTo>
                    <a:pt x="7632848" y="321825"/>
                  </a:lnTo>
                  <a:cubicBezTo>
                    <a:pt x="7632848" y="338896"/>
                    <a:pt x="7626067" y="355268"/>
                    <a:pt x="7613996" y="367339"/>
                  </a:cubicBezTo>
                  <a:cubicBezTo>
                    <a:pt x="7601925" y="379410"/>
                    <a:pt x="7585553" y="386191"/>
                    <a:pt x="7568482" y="386191"/>
                  </a:cubicBezTo>
                  <a:lnTo>
                    <a:pt x="64366" y="386191"/>
                  </a:lnTo>
                  <a:cubicBezTo>
                    <a:pt x="47295" y="386191"/>
                    <a:pt x="30923" y="379410"/>
                    <a:pt x="18852" y="367339"/>
                  </a:cubicBezTo>
                  <a:cubicBezTo>
                    <a:pt x="6781" y="355268"/>
                    <a:pt x="0" y="338896"/>
                    <a:pt x="0" y="321825"/>
                  </a:cubicBezTo>
                  <a:lnTo>
                    <a:pt x="0" y="64366"/>
                  </a:lnTo>
                  <a:close/>
                </a:path>
              </a:pathLst>
            </a:cu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95052" tIns="95052" rIns="95052" bIns="95052" spcCol="1270" anchor="ctr"/>
            <a:lstStyle/>
            <a:p>
              <a:pPr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CL" sz="2000" dirty="0">
                  <a:latin typeface="Arial" pitchFamily="34" charset="0"/>
                  <a:cs typeface="Arial" pitchFamily="34" charset="0"/>
                </a:rPr>
                <a:t>No puede ser usado a temperaturas altas, a </a:t>
              </a:r>
              <a:r>
                <a:rPr lang="es-CL" sz="2000" dirty="0" err="1">
                  <a:latin typeface="Arial" pitchFamily="34" charset="0"/>
                  <a:cs typeface="Arial" pitchFamily="34" charset="0"/>
                </a:rPr>
                <a:t>Ph</a:t>
              </a:r>
              <a:r>
                <a:rPr lang="es-CL" sz="2000" dirty="0">
                  <a:latin typeface="Arial" pitchFamily="34" charset="0"/>
                  <a:cs typeface="Arial" pitchFamily="34" charset="0"/>
                </a:rPr>
                <a:t> mayor a 6, se inhibe su acción. Son sensibles a la luz.</a:t>
              </a:r>
            </a:p>
          </p:txBody>
        </p:sp>
        <p:sp>
          <p:nvSpPr>
            <p:cNvPr id="19" name="18 Forma libre">
              <a:extLst>
                <a:ext uri="{FF2B5EF4-FFF2-40B4-BE49-F238E27FC236}">
                  <a16:creationId xmlns:a16="http://schemas.microsoft.com/office/drawing/2014/main" id="{C7007099-1CC6-294D-BF9F-3C5EAD89EE27}"/>
                </a:ext>
              </a:extLst>
            </p:cNvPr>
            <p:cNvSpPr/>
            <p:nvPr/>
          </p:nvSpPr>
          <p:spPr>
            <a:xfrm>
              <a:off x="755576" y="5384290"/>
              <a:ext cx="7632848" cy="386064"/>
            </a:xfrm>
            <a:custGeom>
              <a:avLst/>
              <a:gdLst>
                <a:gd name="connsiteX0" fmla="*/ 0 w 7632848"/>
                <a:gd name="connsiteY0" fmla="*/ 64366 h 386191"/>
                <a:gd name="connsiteX1" fmla="*/ 18852 w 7632848"/>
                <a:gd name="connsiteY1" fmla="*/ 18852 h 386191"/>
                <a:gd name="connsiteX2" fmla="*/ 64366 w 7632848"/>
                <a:gd name="connsiteY2" fmla="*/ 0 h 386191"/>
                <a:gd name="connsiteX3" fmla="*/ 7568482 w 7632848"/>
                <a:gd name="connsiteY3" fmla="*/ 0 h 386191"/>
                <a:gd name="connsiteX4" fmla="*/ 7613996 w 7632848"/>
                <a:gd name="connsiteY4" fmla="*/ 18852 h 386191"/>
                <a:gd name="connsiteX5" fmla="*/ 7632848 w 7632848"/>
                <a:gd name="connsiteY5" fmla="*/ 64366 h 386191"/>
                <a:gd name="connsiteX6" fmla="*/ 7632848 w 7632848"/>
                <a:gd name="connsiteY6" fmla="*/ 321825 h 386191"/>
                <a:gd name="connsiteX7" fmla="*/ 7613996 w 7632848"/>
                <a:gd name="connsiteY7" fmla="*/ 367339 h 386191"/>
                <a:gd name="connsiteX8" fmla="*/ 7568482 w 7632848"/>
                <a:gd name="connsiteY8" fmla="*/ 386191 h 386191"/>
                <a:gd name="connsiteX9" fmla="*/ 64366 w 7632848"/>
                <a:gd name="connsiteY9" fmla="*/ 386191 h 386191"/>
                <a:gd name="connsiteX10" fmla="*/ 18852 w 7632848"/>
                <a:gd name="connsiteY10" fmla="*/ 367339 h 386191"/>
                <a:gd name="connsiteX11" fmla="*/ 0 w 7632848"/>
                <a:gd name="connsiteY11" fmla="*/ 321825 h 386191"/>
                <a:gd name="connsiteX12" fmla="*/ 0 w 7632848"/>
                <a:gd name="connsiteY12" fmla="*/ 64366 h 386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632848" h="386191">
                  <a:moveTo>
                    <a:pt x="0" y="64366"/>
                  </a:moveTo>
                  <a:cubicBezTo>
                    <a:pt x="0" y="47295"/>
                    <a:pt x="6781" y="30923"/>
                    <a:pt x="18852" y="18852"/>
                  </a:cubicBezTo>
                  <a:cubicBezTo>
                    <a:pt x="30923" y="6781"/>
                    <a:pt x="47295" y="0"/>
                    <a:pt x="64366" y="0"/>
                  </a:cubicBezTo>
                  <a:lnTo>
                    <a:pt x="7568482" y="0"/>
                  </a:lnTo>
                  <a:cubicBezTo>
                    <a:pt x="7585553" y="0"/>
                    <a:pt x="7601925" y="6781"/>
                    <a:pt x="7613996" y="18852"/>
                  </a:cubicBezTo>
                  <a:cubicBezTo>
                    <a:pt x="7626067" y="30923"/>
                    <a:pt x="7632848" y="47295"/>
                    <a:pt x="7632848" y="64366"/>
                  </a:cubicBezTo>
                  <a:lnTo>
                    <a:pt x="7632848" y="321825"/>
                  </a:lnTo>
                  <a:cubicBezTo>
                    <a:pt x="7632848" y="338896"/>
                    <a:pt x="7626067" y="355268"/>
                    <a:pt x="7613996" y="367339"/>
                  </a:cubicBezTo>
                  <a:cubicBezTo>
                    <a:pt x="7601925" y="379410"/>
                    <a:pt x="7585553" y="386191"/>
                    <a:pt x="7568482" y="386191"/>
                  </a:cubicBezTo>
                  <a:lnTo>
                    <a:pt x="64366" y="386191"/>
                  </a:lnTo>
                  <a:cubicBezTo>
                    <a:pt x="47295" y="386191"/>
                    <a:pt x="30923" y="379410"/>
                    <a:pt x="18852" y="367339"/>
                  </a:cubicBezTo>
                  <a:cubicBezTo>
                    <a:pt x="6781" y="355268"/>
                    <a:pt x="0" y="338896"/>
                    <a:pt x="0" y="321825"/>
                  </a:cubicBezTo>
                  <a:lnTo>
                    <a:pt x="0" y="64366"/>
                  </a:lnTo>
                  <a:close/>
                </a:path>
              </a:pathLst>
            </a:cu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95052" tIns="95052" rIns="95052" bIns="95052" spcCol="1270" anchor="ctr"/>
            <a:lstStyle/>
            <a:p>
              <a:pPr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CL" sz="2000" dirty="0">
                  <a:latin typeface="Arial" pitchFamily="34" charset="0"/>
                  <a:cs typeface="Arial" pitchFamily="34" charset="0"/>
                </a:rPr>
                <a:t>Su acción se afecta con agua de alcalinas o soluciones alcalinas.</a:t>
              </a:r>
            </a:p>
          </p:txBody>
        </p:sp>
        <p:sp>
          <p:nvSpPr>
            <p:cNvPr id="20" name="19 Forma libre">
              <a:extLst>
                <a:ext uri="{FF2B5EF4-FFF2-40B4-BE49-F238E27FC236}">
                  <a16:creationId xmlns:a16="http://schemas.microsoft.com/office/drawing/2014/main" id="{EAE7FE13-CFB8-BE43-BB4C-5A6290A61283}"/>
                </a:ext>
              </a:extLst>
            </p:cNvPr>
            <p:cNvSpPr/>
            <p:nvPr/>
          </p:nvSpPr>
          <p:spPr>
            <a:xfrm>
              <a:off x="755576" y="5778341"/>
              <a:ext cx="7632848" cy="386064"/>
            </a:xfrm>
            <a:custGeom>
              <a:avLst/>
              <a:gdLst>
                <a:gd name="connsiteX0" fmla="*/ 0 w 7632848"/>
                <a:gd name="connsiteY0" fmla="*/ 64366 h 386191"/>
                <a:gd name="connsiteX1" fmla="*/ 18852 w 7632848"/>
                <a:gd name="connsiteY1" fmla="*/ 18852 h 386191"/>
                <a:gd name="connsiteX2" fmla="*/ 64366 w 7632848"/>
                <a:gd name="connsiteY2" fmla="*/ 0 h 386191"/>
                <a:gd name="connsiteX3" fmla="*/ 7568482 w 7632848"/>
                <a:gd name="connsiteY3" fmla="*/ 0 h 386191"/>
                <a:gd name="connsiteX4" fmla="*/ 7613996 w 7632848"/>
                <a:gd name="connsiteY4" fmla="*/ 18852 h 386191"/>
                <a:gd name="connsiteX5" fmla="*/ 7632848 w 7632848"/>
                <a:gd name="connsiteY5" fmla="*/ 64366 h 386191"/>
                <a:gd name="connsiteX6" fmla="*/ 7632848 w 7632848"/>
                <a:gd name="connsiteY6" fmla="*/ 321825 h 386191"/>
                <a:gd name="connsiteX7" fmla="*/ 7613996 w 7632848"/>
                <a:gd name="connsiteY7" fmla="*/ 367339 h 386191"/>
                <a:gd name="connsiteX8" fmla="*/ 7568482 w 7632848"/>
                <a:gd name="connsiteY8" fmla="*/ 386191 h 386191"/>
                <a:gd name="connsiteX9" fmla="*/ 64366 w 7632848"/>
                <a:gd name="connsiteY9" fmla="*/ 386191 h 386191"/>
                <a:gd name="connsiteX10" fmla="*/ 18852 w 7632848"/>
                <a:gd name="connsiteY10" fmla="*/ 367339 h 386191"/>
                <a:gd name="connsiteX11" fmla="*/ 0 w 7632848"/>
                <a:gd name="connsiteY11" fmla="*/ 321825 h 386191"/>
                <a:gd name="connsiteX12" fmla="*/ 0 w 7632848"/>
                <a:gd name="connsiteY12" fmla="*/ 64366 h 386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632848" h="386191">
                  <a:moveTo>
                    <a:pt x="0" y="64366"/>
                  </a:moveTo>
                  <a:cubicBezTo>
                    <a:pt x="0" y="47295"/>
                    <a:pt x="6781" y="30923"/>
                    <a:pt x="18852" y="18852"/>
                  </a:cubicBezTo>
                  <a:cubicBezTo>
                    <a:pt x="30923" y="6781"/>
                    <a:pt x="47295" y="0"/>
                    <a:pt x="64366" y="0"/>
                  </a:cubicBezTo>
                  <a:lnTo>
                    <a:pt x="7568482" y="0"/>
                  </a:lnTo>
                  <a:cubicBezTo>
                    <a:pt x="7585553" y="0"/>
                    <a:pt x="7601925" y="6781"/>
                    <a:pt x="7613996" y="18852"/>
                  </a:cubicBezTo>
                  <a:cubicBezTo>
                    <a:pt x="7626067" y="30923"/>
                    <a:pt x="7632848" y="47295"/>
                    <a:pt x="7632848" y="64366"/>
                  </a:cubicBezTo>
                  <a:lnTo>
                    <a:pt x="7632848" y="321825"/>
                  </a:lnTo>
                  <a:cubicBezTo>
                    <a:pt x="7632848" y="338896"/>
                    <a:pt x="7626067" y="355268"/>
                    <a:pt x="7613996" y="367339"/>
                  </a:cubicBezTo>
                  <a:cubicBezTo>
                    <a:pt x="7601925" y="379410"/>
                    <a:pt x="7585553" y="386191"/>
                    <a:pt x="7568482" y="386191"/>
                  </a:cubicBezTo>
                  <a:lnTo>
                    <a:pt x="64366" y="386191"/>
                  </a:lnTo>
                  <a:cubicBezTo>
                    <a:pt x="47295" y="386191"/>
                    <a:pt x="30923" y="379410"/>
                    <a:pt x="18852" y="367339"/>
                  </a:cubicBezTo>
                  <a:cubicBezTo>
                    <a:pt x="6781" y="355268"/>
                    <a:pt x="0" y="338896"/>
                    <a:pt x="0" y="321825"/>
                  </a:cubicBezTo>
                  <a:lnTo>
                    <a:pt x="0" y="64366"/>
                  </a:lnTo>
                  <a:close/>
                </a:path>
              </a:pathLst>
            </a:cu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95052" tIns="95052" rIns="95052" bIns="95052" spcCol="1270" anchor="ctr"/>
            <a:lstStyle/>
            <a:p>
              <a:pPr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s-CL" sz="2000" dirty="0">
                  <a:latin typeface="Arial" pitchFamily="34" charset="0"/>
                  <a:cs typeface="Arial" pitchFamily="34" charset="0"/>
                </a:rPr>
                <a:t>Poco efectivo, contra esporas y bacteriófagos.</a:t>
              </a:r>
              <a:endParaRPr lang="es-ES" sz="20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0964" name="6 Rectángulo">
            <a:extLst>
              <a:ext uri="{FF2B5EF4-FFF2-40B4-BE49-F238E27FC236}">
                <a16:creationId xmlns:a16="http://schemas.microsoft.com/office/drawing/2014/main" id="{B8BB1689-C3DC-8BE5-60D9-F01A866DAE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1089" y="981076"/>
            <a:ext cx="11207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65113" indent="-26511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chemeClr val="accent2"/>
                </a:solidFill>
                <a:latin typeface="Arial" panose="020B0604020202020204" pitchFamily="34" charset="0"/>
              </a:rPr>
              <a:t>Ventajas</a:t>
            </a:r>
            <a:endParaRPr lang="es-CL" altLang="es-CL" sz="180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40965" name="7 Rectángulo">
            <a:extLst>
              <a:ext uri="{FF2B5EF4-FFF2-40B4-BE49-F238E27FC236}">
                <a16:creationId xmlns:a16="http://schemas.microsoft.com/office/drawing/2014/main" id="{39D41FE6-0048-90B1-89B8-FCE8F17727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860801"/>
            <a:ext cx="1595438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65113" indent="-26511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chemeClr val="accent2"/>
                </a:solidFill>
                <a:latin typeface="Arial" panose="020B0604020202020204" pitchFamily="34" charset="0"/>
              </a:rPr>
              <a:t>Desventajas</a:t>
            </a:r>
            <a:r>
              <a:rPr lang="es-CL" altLang="es-CL" sz="1800">
                <a:solidFill>
                  <a:schemeClr val="accent2"/>
                </a:solidFill>
                <a:latin typeface="Arial" panose="020B0604020202020204" pitchFamily="34" charset="0"/>
              </a:rPr>
              <a:t>: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29381" y="333137"/>
            <a:ext cx="7448768" cy="633022"/>
          </a:xfrm>
          <a:prstGeom prst="rect">
            <a:avLst/>
          </a:prstGeom>
        </p:spPr>
        <p:txBody>
          <a:bodyPr vert="horz" wrap="square" lIns="0" tIns="12027" rIns="0" bIns="0" rtlCol="0" anchor="ctr">
            <a:spAutoFit/>
          </a:bodyPr>
          <a:lstStyle/>
          <a:p>
            <a:pPr marL="12661">
              <a:lnSpc>
                <a:spcPct val="100000"/>
              </a:lnSpc>
              <a:spcBef>
                <a:spcPts val="95"/>
              </a:spcBef>
              <a:tabLst>
                <a:tab pos="4067227" algn="l"/>
              </a:tabLst>
            </a:pPr>
            <a:r>
              <a:rPr sz="3988" b="1" spc="214" dirty="0">
                <a:solidFill>
                  <a:srgbClr val="8E736A"/>
                </a:solidFill>
                <a:latin typeface="Cambria"/>
                <a:cs typeface="Cambria"/>
              </a:rPr>
              <a:t>Desinfectantes</a:t>
            </a:r>
            <a:r>
              <a:rPr sz="3988" b="1" dirty="0">
                <a:solidFill>
                  <a:srgbClr val="8E736A"/>
                </a:solidFill>
                <a:latin typeface="Cambria"/>
                <a:cs typeface="Cambria"/>
              </a:rPr>
              <a:t>	</a:t>
            </a:r>
            <a:r>
              <a:rPr sz="3988" b="1" spc="184" dirty="0">
                <a:solidFill>
                  <a:srgbClr val="8E736A"/>
                </a:solidFill>
                <a:latin typeface="Cambria"/>
                <a:cs typeface="Cambria"/>
              </a:rPr>
              <a:t>Cuaternari</a:t>
            </a:r>
            <a:r>
              <a:rPr sz="3988" b="1" spc="184" dirty="0">
                <a:solidFill>
                  <a:srgbClr val="A0867D"/>
                </a:solidFill>
                <a:latin typeface="Cambria"/>
                <a:cs typeface="Cambria"/>
              </a:rPr>
              <a:t>os</a:t>
            </a:r>
            <a:endParaRPr sz="3988">
              <a:latin typeface="Cambria"/>
              <a:cs typeface="Cambri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88172" y="1552415"/>
            <a:ext cx="1633829" cy="389941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12661">
              <a:spcBef>
                <a:spcPts val="95"/>
              </a:spcBef>
            </a:pPr>
            <a:r>
              <a:rPr sz="2393" b="1" spc="130" dirty="0">
                <a:solidFill>
                  <a:srgbClr val="8E736A"/>
                </a:solidFill>
                <a:latin typeface="Trebuchet MS"/>
                <a:cs typeface="Trebuchet MS"/>
              </a:rPr>
              <a:t>VENTAJAS</a:t>
            </a:r>
            <a:endParaRPr sz="2393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59036" y="1476847"/>
            <a:ext cx="4233650" cy="4628655"/>
          </a:xfrm>
          <a:prstGeom prst="rect">
            <a:avLst/>
          </a:prstGeom>
        </p:spPr>
        <p:txBody>
          <a:bodyPr vert="horz" wrap="square" lIns="0" tIns="142430" rIns="0" bIns="0" rtlCol="0">
            <a:spAutoFit/>
          </a:bodyPr>
          <a:lstStyle/>
          <a:p>
            <a:pPr marL="609609">
              <a:spcBef>
                <a:spcPts val="1122"/>
              </a:spcBef>
            </a:pPr>
            <a:r>
              <a:rPr sz="2393" b="1" spc="160" dirty="0">
                <a:solidFill>
                  <a:srgbClr val="8E736A"/>
                </a:solidFill>
                <a:latin typeface="Trebuchet MS"/>
                <a:cs typeface="Trebuchet MS"/>
              </a:rPr>
              <a:t>DESVENTAJAS</a:t>
            </a:r>
            <a:endParaRPr sz="2393">
              <a:latin typeface="Trebuchet MS"/>
              <a:cs typeface="Trebuchet MS"/>
            </a:endParaRPr>
          </a:p>
          <a:p>
            <a:pPr marL="264607" marR="379819" indent="-252580">
              <a:lnSpc>
                <a:spcPct val="81700"/>
              </a:lnSpc>
              <a:spcBef>
                <a:spcPts val="1680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353865" algn="l"/>
                <a:tab pos="1640185" algn="l"/>
              </a:tabLst>
            </a:pPr>
            <a:r>
              <a:rPr sz="2592" dirty="0">
                <a:latin typeface="Calibri"/>
                <a:cs typeface="Calibri"/>
              </a:rPr>
              <a:t>No</a:t>
            </a:r>
            <a:r>
              <a:rPr sz="2592" spc="-60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es</a:t>
            </a:r>
            <a:r>
              <a:rPr sz="2592" spc="-55" dirty="0">
                <a:latin typeface="Calibri"/>
                <a:cs typeface="Calibri"/>
              </a:rPr>
              <a:t> </a:t>
            </a:r>
            <a:r>
              <a:rPr sz="2592" spc="-10" dirty="0">
                <a:latin typeface="Calibri"/>
                <a:cs typeface="Calibri"/>
              </a:rPr>
              <a:t>compatible</a:t>
            </a:r>
            <a:r>
              <a:rPr sz="2592" spc="-75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con</a:t>
            </a:r>
            <a:r>
              <a:rPr sz="2592" spc="-65" dirty="0">
                <a:latin typeface="Calibri"/>
                <a:cs typeface="Calibri"/>
              </a:rPr>
              <a:t> </a:t>
            </a:r>
            <a:r>
              <a:rPr sz="2592" spc="-20" dirty="0">
                <a:latin typeface="Calibri"/>
                <a:cs typeface="Calibri"/>
              </a:rPr>
              <a:t>agua 	</a:t>
            </a:r>
            <a:r>
              <a:rPr sz="2592" dirty="0">
                <a:latin typeface="Calibri"/>
                <a:cs typeface="Calibri"/>
              </a:rPr>
              <a:t>dura</a:t>
            </a:r>
            <a:r>
              <a:rPr sz="2592" spc="-85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y</a:t>
            </a:r>
            <a:r>
              <a:rPr sz="2592" spc="-65" dirty="0">
                <a:latin typeface="Calibri"/>
                <a:cs typeface="Calibri"/>
              </a:rPr>
              <a:t> </a:t>
            </a:r>
            <a:r>
              <a:rPr sz="2592" spc="-25" dirty="0">
                <a:latin typeface="Calibri"/>
                <a:cs typeface="Calibri"/>
              </a:rPr>
              <a:t>la</a:t>
            </a:r>
            <a:r>
              <a:rPr sz="2592" dirty="0">
                <a:latin typeface="Calibri"/>
                <a:cs typeface="Calibri"/>
              </a:rPr>
              <a:t>	</a:t>
            </a:r>
            <a:r>
              <a:rPr sz="2592" spc="-20" dirty="0">
                <a:latin typeface="Calibri"/>
                <a:cs typeface="Calibri"/>
              </a:rPr>
              <a:t>mayoría</a:t>
            </a:r>
            <a:r>
              <a:rPr sz="2592" spc="-65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de</a:t>
            </a:r>
            <a:r>
              <a:rPr sz="2592" spc="-45" dirty="0">
                <a:latin typeface="Calibri"/>
                <a:cs typeface="Calibri"/>
              </a:rPr>
              <a:t> </a:t>
            </a:r>
            <a:r>
              <a:rPr sz="2592" spc="-25" dirty="0">
                <a:latin typeface="Calibri"/>
                <a:cs typeface="Calibri"/>
              </a:rPr>
              <a:t>los 	</a:t>
            </a:r>
            <a:r>
              <a:rPr sz="2592" spc="-10" dirty="0">
                <a:latin typeface="Calibri"/>
                <a:cs typeface="Calibri"/>
              </a:rPr>
              <a:t>detergentes.</a:t>
            </a:r>
            <a:endParaRPr sz="2592">
              <a:latin typeface="Calibri"/>
              <a:cs typeface="Calibri"/>
            </a:endParaRPr>
          </a:p>
          <a:p>
            <a:pPr marL="332975" indent="-320314">
              <a:spcBef>
                <a:spcPts val="513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332975" algn="l"/>
              </a:tabLst>
            </a:pPr>
            <a:r>
              <a:rPr sz="2592" spc="-10" dirty="0">
                <a:latin typeface="Calibri"/>
                <a:cs typeface="Calibri"/>
              </a:rPr>
              <a:t>Forma</a:t>
            </a:r>
            <a:r>
              <a:rPr sz="2592" spc="-75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una</a:t>
            </a:r>
            <a:r>
              <a:rPr sz="2592" spc="-105" dirty="0">
                <a:latin typeface="Calibri"/>
                <a:cs typeface="Calibri"/>
              </a:rPr>
              <a:t> </a:t>
            </a:r>
            <a:r>
              <a:rPr sz="2592" spc="-10" dirty="0">
                <a:latin typeface="Calibri"/>
                <a:cs typeface="Calibri"/>
              </a:rPr>
              <a:t>película</a:t>
            </a:r>
            <a:endParaRPr sz="2592">
              <a:latin typeface="Calibri"/>
              <a:cs typeface="Calibri"/>
            </a:endParaRPr>
          </a:p>
          <a:p>
            <a:pPr marL="264607" marR="631765" indent="-252580">
              <a:lnSpc>
                <a:spcPts val="2612"/>
              </a:lnSpc>
              <a:spcBef>
                <a:spcPts val="1421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353865" algn="l"/>
                <a:tab pos="2121922" algn="l"/>
              </a:tabLst>
            </a:pPr>
            <a:r>
              <a:rPr sz="2592" dirty="0">
                <a:latin typeface="Calibri"/>
                <a:cs typeface="Calibri"/>
              </a:rPr>
              <a:t>Produce</a:t>
            </a:r>
            <a:r>
              <a:rPr sz="2592" spc="-110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espuma</a:t>
            </a:r>
            <a:r>
              <a:rPr sz="2592" spc="-95" dirty="0">
                <a:latin typeface="Calibri"/>
                <a:cs typeface="Calibri"/>
              </a:rPr>
              <a:t> </a:t>
            </a:r>
            <a:r>
              <a:rPr sz="2592" spc="-25" dirty="0">
                <a:latin typeface="Calibri"/>
                <a:cs typeface="Calibri"/>
              </a:rPr>
              <a:t>en 	</a:t>
            </a:r>
            <a:r>
              <a:rPr sz="2592" spc="-10" dirty="0">
                <a:latin typeface="Calibri"/>
                <a:cs typeface="Calibri"/>
              </a:rPr>
              <a:t>operaciones</a:t>
            </a:r>
            <a:r>
              <a:rPr sz="2592" dirty="0">
                <a:latin typeface="Calibri"/>
                <a:cs typeface="Calibri"/>
              </a:rPr>
              <a:t>	</a:t>
            </a:r>
            <a:r>
              <a:rPr sz="2592" spc="-20" dirty="0">
                <a:latin typeface="Calibri"/>
                <a:cs typeface="Calibri"/>
              </a:rPr>
              <a:t>mecánicas.</a:t>
            </a:r>
            <a:endParaRPr sz="2592">
              <a:latin typeface="Calibri"/>
              <a:cs typeface="Calibri"/>
            </a:endParaRPr>
          </a:p>
          <a:p>
            <a:pPr marL="264607" marR="5064" indent="-252580">
              <a:lnSpc>
                <a:spcPct val="82600"/>
              </a:lnSpc>
              <a:spcBef>
                <a:spcPts val="1450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353865" algn="l"/>
                <a:tab pos="2387795" algn="l"/>
              </a:tabLst>
            </a:pPr>
            <a:r>
              <a:rPr sz="2592" dirty="0">
                <a:latin typeface="Calibri"/>
                <a:cs typeface="Calibri"/>
              </a:rPr>
              <a:t>Requiere</a:t>
            </a:r>
            <a:r>
              <a:rPr sz="2592" spc="-55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de</a:t>
            </a:r>
            <a:r>
              <a:rPr sz="2592" spc="-45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una</a:t>
            </a:r>
            <a:r>
              <a:rPr sz="2592" spc="-45" dirty="0">
                <a:latin typeface="Calibri"/>
                <a:cs typeface="Calibri"/>
              </a:rPr>
              <a:t> </a:t>
            </a:r>
            <a:r>
              <a:rPr sz="2592" spc="-20" dirty="0">
                <a:latin typeface="Calibri"/>
                <a:cs typeface="Calibri"/>
              </a:rPr>
              <a:t>alta 	</a:t>
            </a:r>
            <a:r>
              <a:rPr sz="2592" spc="-10" dirty="0">
                <a:latin typeface="Calibri"/>
                <a:cs typeface="Calibri"/>
              </a:rPr>
              <a:t>concentración</a:t>
            </a:r>
            <a:r>
              <a:rPr sz="2592" dirty="0">
                <a:latin typeface="Calibri"/>
                <a:cs typeface="Calibri"/>
              </a:rPr>
              <a:t>	para</a:t>
            </a:r>
            <a:r>
              <a:rPr sz="2592" spc="-95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la</a:t>
            </a:r>
            <a:r>
              <a:rPr sz="2592" spc="-65" dirty="0">
                <a:latin typeface="Calibri"/>
                <a:cs typeface="Calibri"/>
              </a:rPr>
              <a:t> </a:t>
            </a:r>
            <a:r>
              <a:rPr sz="2592" spc="-10" dirty="0">
                <a:latin typeface="Calibri"/>
                <a:cs typeface="Calibri"/>
              </a:rPr>
              <a:t>acción 	</a:t>
            </a:r>
            <a:r>
              <a:rPr sz="2592" dirty="0">
                <a:latin typeface="Calibri"/>
                <a:cs typeface="Calibri"/>
              </a:rPr>
              <a:t>que</a:t>
            </a:r>
            <a:r>
              <a:rPr sz="2592" spc="-45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el</a:t>
            </a:r>
            <a:r>
              <a:rPr sz="2592" spc="-30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cloro</a:t>
            </a:r>
            <a:r>
              <a:rPr sz="2592" spc="-45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o</a:t>
            </a:r>
            <a:r>
              <a:rPr sz="2592" spc="-45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el</a:t>
            </a:r>
            <a:r>
              <a:rPr sz="2592" spc="-114" dirty="0">
                <a:latin typeface="Calibri"/>
                <a:cs typeface="Calibri"/>
              </a:rPr>
              <a:t> </a:t>
            </a:r>
            <a:r>
              <a:rPr sz="2592" spc="-20" dirty="0">
                <a:latin typeface="Calibri"/>
                <a:cs typeface="Calibri"/>
              </a:rPr>
              <a:t>yodo.</a:t>
            </a:r>
            <a:endParaRPr sz="2592">
              <a:latin typeface="Calibri"/>
              <a:cs typeface="Calibri"/>
            </a:endParaRPr>
          </a:p>
          <a:p>
            <a:pPr marL="332975" indent="-320314">
              <a:spcBef>
                <a:spcPts val="513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332975" algn="l"/>
              </a:tabLst>
            </a:pPr>
            <a:r>
              <a:rPr sz="2592" spc="-30" dirty="0">
                <a:latin typeface="Calibri"/>
                <a:cs typeface="Calibri"/>
              </a:rPr>
              <a:t>Relativamente</a:t>
            </a:r>
            <a:r>
              <a:rPr sz="2592" spc="-25" dirty="0">
                <a:latin typeface="Calibri"/>
                <a:cs typeface="Calibri"/>
              </a:rPr>
              <a:t> </a:t>
            </a:r>
            <a:r>
              <a:rPr sz="2592" spc="-10" dirty="0">
                <a:latin typeface="Calibri"/>
                <a:cs typeface="Calibri"/>
              </a:rPr>
              <a:t>costoso.</a:t>
            </a:r>
            <a:endParaRPr sz="2592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49685" y="2029316"/>
            <a:ext cx="3591766" cy="3921221"/>
          </a:xfrm>
          <a:prstGeom prst="rect">
            <a:avLst/>
          </a:prstGeom>
        </p:spPr>
        <p:txBody>
          <a:bodyPr vert="horz" wrap="square" lIns="0" tIns="95586" rIns="0" bIns="0" rtlCol="0">
            <a:spAutoFit/>
          </a:bodyPr>
          <a:lstStyle/>
          <a:p>
            <a:pPr marL="278534" indent="-265873">
              <a:spcBef>
                <a:spcPts val="753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278534" algn="l"/>
              </a:tabLst>
            </a:pPr>
            <a:r>
              <a:rPr sz="2193" dirty="0">
                <a:latin typeface="Calibri"/>
                <a:cs typeface="Calibri"/>
              </a:rPr>
              <a:t>No</a:t>
            </a:r>
            <a:r>
              <a:rPr sz="2193" spc="-114" dirty="0">
                <a:latin typeface="Calibri"/>
                <a:cs typeface="Calibri"/>
              </a:rPr>
              <a:t> </a:t>
            </a:r>
            <a:r>
              <a:rPr sz="2193" spc="-10" dirty="0">
                <a:latin typeface="Calibri"/>
                <a:cs typeface="Calibri"/>
              </a:rPr>
              <a:t>corrosivo</a:t>
            </a:r>
            <a:endParaRPr sz="2193">
              <a:latin typeface="Calibri"/>
              <a:cs typeface="Calibri"/>
            </a:endParaRPr>
          </a:p>
          <a:p>
            <a:pPr marL="278534" indent="-265873">
              <a:spcBef>
                <a:spcPts val="658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278534" algn="l"/>
              </a:tabLst>
            </a:pPr>
            <a:r>
              <a:rPr sz="2193" dirty="0">
                <a:latin typeface="Calibri"/>
                <a:cs typeface="Calibri"/>
              </a:rPr>
              <a:t>Estable</a:t>
            </a:r>
            <a:r>
              <a:rPr sz="2193" spc="-65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al</a:t>
            </a:r>
            <a:r>
              <a:rPr sz="2193" spc="-65" dirty="0">
                <a:latin typeface="Calibri"/>
                <a:cs typeface="Calibri"/>
              </a:rPr>
              <a:t> </a:t>
            </a:r>
            <a:r>
              <a:rPr sz="2193" spc="-20" dirty="0">
                <a:latin typeface="Calibri"/>
                <a:cs typeface="Calibri"/>
              </a:rPr>
              <a:t>calor</a:t>
            </a:r>
            <a:endParaRPr sz="2193">
              <a:latin typeface="Calibri"/>
              <a:cs typeface="Calibri"/>
            </a:endParaRPr>
          </a:p>
          <a:p>
            <a:pPr marL="334874" marR="315250" indent="-322846">
              <a:lnSpc>
                <a:spcPct val="79500"/>
              </a:lnSpc>
              <a:spcBef>
                <a:spcPts val="1196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404507" algn="l"/>
              </a:tabLst>
            </a:pPr>
            <a:r>
              <a:rPr sz="2193" dirty="0">
                <a:latin typeface="Calibri"/>
                <a:cs typeface="Calibri"/>
              </a:rPr>
              <a:t>Forma</a:t>
            </a:r>
            <a:r>
              <a:rPr sz="2193" spc="-75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una</a:t>
            </a:r>
            <a:r>
              <a:rPr sz="2193" spc="-55" dirty="0">
                <a:latin typeface="Calibri"/>
                <a:cs typeface="Calibri"/>
              </a:rPr>
              <a:t> </a:t>
            </a:r>
            <a:r>
              <a:rPr sz="2193" spc="-10" dirty="0">
                <a:latin typeface="Calibri"/>
                <a:cs typeface="Calibri"/>
              </a:rPr>
              <a:t>película 	</a:t>
            </a:r>
            <a:r>
              <a:rPr sz="2193" spc="-20" dirty="0">
                <a:latin typeface="Calibri"/>
                <a:cs typeface="Calibri"/>
              </a:rPr>
              <a:t>bacteriostática </a:t>
            </a:r>
            <a:r>
              <a:rPr sz="2193" dirty="0">
                <a:latin typeface="Calibri"/>
                <a:cs typeface="Calibri"/>
              </a:rPr>
              <a:t>en</a:t>
            </a:r>
            <a:r>
              <a:rPr sz="2193" spc="50" dirty="0">
                <a:latin typeface="Calibri"/>
                <a:cs typeface="Calibri"/>
              </a:rPr>
              <a:t> </a:t>
            </a:r>
            <a:r>
              <a:rPr sz="2193" spc="-25" dirty="0">
                <a:latin typeface="Calibri"/>
                <a:cs typeface="Calibri"/>
              </a:rPr>
              <a:t>las 	</a:t>
            </a:r>
            <a:r>
              <a:rPr sz="2193" spc="-10" dirty="0">
                <a:latin typeface="Calibri"/>
                <a:cs typeface="Calibri"/>
              </a:rPr>
              <a:t>superficies</a:t>
            </a:r>
            <a:r>
              <a:rPr sz="2193" spc="-50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después</a:t>
            </a:r>
            <a:r>
              <a:rPr sz="2193" spc="-50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de</a:t>
            </a:r>
            <a:r>
              <a:rPr sz="2193" spc="-35" dirty="0">
                <a:latin typeface="Calibri"/>
                <a:cs typeface="Calibri"/>
              </a:rPr>
              <a:t> </a:t>
            </a:r>
            <a:r>
              <a:rPr sz="2193" spc="-25" dirty="0">
                <a:latin typeface="Calibri"/>
                <a:cs typeface="Calibri"/>
              </a:rPr>
              <a:t>su 	</a:t>
            </a:r>
            <a:r>
              <a:rPr sz="2193" spc="-10" dirty="0">
                <a:latin typeface="Calibri"/>
                <a:cs typeface="Calibri"/>
              </a:rPr>
              <a:t>tratamiento.</a:t>
            </a:r>
            <a:endParaRPr sz="2193">
              <a:latin typeface="Calibri"/>
              <a:cs typeface="Calibri"/>
            </a:endParaRPr>
          </a:p>
          <a:p>
            <a:pPr marL="278534" marR="6330" indent="-266506">
              <a:lnSpc>
                <a:spcPct val="79500"/>
              </a:lnSpc>
              <a:spcBef>
                <a:spcPts val="1196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353865" algn="l"/>
              </a:tabLst>
            </a:pPr>
            <a:r>
              <a:rPr sz="2193" dirty="0">
                <a:latin typeface="Calibri"/>
                <a:cs typeface="Calibri"/>
              </a:rPr>
              <a:t>Activo</a:t>
            </a:r>
            <a:r>
              <a:rPr sz="2193" spc="-60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sobre</a:t>
            </a:r>
            <a:r>
              <a:rPr sz="2193" spc="-70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un</a:t>
            </a:r>
            <a:r>
              <a:rPr sz="2193" spc="-60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amplio</a:t>
            </a:r>
            <a:r>
              <a:rPr sz="2193" spc="-55" dirty="0">
                <a:latin typeface="Calibri"/>
                <a:cs typeface="Calibri"/>
              </a:rPr>
              <a:t> </a:t>
            </a:r>
            <a:r>
              <a:rPr sz="2193" spc="-10" dirty="0">
                <a:latin typeface="Calibri"/>
                <a:cs typeface="Calibri"/>
              </a:rPr>
              <a:t>rango 	</a:t>
            </a:r>
            <a:r>
              <a:rPr sz="2193" dirty="0">
                <a:latin typeface="Calibri"/>
                <a:cs typeface="Calibri"/>
              </a:rPr>
              <a:t>de</a:t>
            </a:r>
            <a:r>
              <a:rPr sz="2193" spc="-95" dirty="0">
                <a:latin typeface="Calibri"/>
                <a:cs typeface="Calibri"/>
              </a:rPr>
              <a:t> </a:t>
            </a:r>
            <a:r>
              <a:rPr sz="2193" spc="-25" dirty="0">
                <a:latin typeface="Calibri"/>
                <a:cs typeface="Calibri"/>
              </a:rPr>
              <a:t>pH.</a:t>
            </a:r>
            <a:endParaRPr sz="2193">
              <a:latin typeface="Calibri"/>
              <a:cs typeface="Calibri"/>
            </a:endParaRPr>
          </a:p>
          <a:p>
            <a:pPr marL="334874" marR="5064" indent="-322846">
              <a:lnSpc>
                <a:spcPts val="2193"/>
              </a:lnSpc>
              <a:spcBef>
                <a:spcPts val="1092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404507" algn="l"/>
              </a:tabLst>
            </a:pPr>
            <a:r>
              <a:rPr sz="2193" dirty="0">
                <a:latin typeface="Calibri"/>
                <a:cs typeface="Calibri"/>
              </a:rPr>
              <a:t>No</a:t>
            </a:r>
            <a:r>
              <a:rPr sz="2193" spc="-45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tiene</a:t>
            </a:r>
            <a:r>
              <a:rPr sz="2193" spc="-50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gusto</a:t>
            </a:r>
            <a:r>
              <a:rPr sz="2193" spc="-60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ni</a:t>
            </a:r>
            <a:r>
              <a:rPr sz="2193" spc="-50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olor</a:t>
            </a:r>
            <a:r>
              <a:rPr sz="2193" spc="-60" dirty="0">
                <a:latin typeface="Calibri"/>
                <a:cs typeface="Calibri"/>
              </a:rPr>
              <a:t> </a:t>
            </a:r>
            <a:r>
              <a:rPr sz="2193" dirty="0">
                <a:latin typeface="Calibri"/>
                <a:cs typeface="Calibri"/>
              </a:rPr>
              <a:t>en</a:t>
            </a:r>
            <a:r>
              <a:rPr sz="2193" spc="-40" dirty="0">
                <a:latin typeface="Calibri"/>
                <a:cs typeface="Calibri"/>
              </a:rPr>
              <a:t> </a:t>
            </a:r>
            <a:r>
              <a:rPr sz="2193" spc="-25" dirty="0">
                <a:latin typeface="Calibri"/>
                <a:cs typeface="Calibri"/>
              </a:rPr>
              <a:t>uso 	</a:t>
            </a:r>
            <a:r>
              <a:rPr sz="2193" spc="-10" dirty="0">
                <a:latin typeface="Calibri"/>
                <a:cs typeface="Calibri"/>
              </a:rPr>
              <a:t>diluido.</a:t>
            </a:r>
            <a:endParaRPr sz="2193">
              <a:latin typeface="Calibri"/>
              <a:cs typeface="Calibri"/>
            </a:endParaRPr>
          </a:p>
          <a:p>
            <a:pPr marL="278534" indent="-265873">
              <a:spcBef>
                <a:spcPts val="658"/>
              </a:spcBef>
              <a:buClr>
                <a:srgbClr val="727CA3"/>
              </a:buClr>
              <a:buSzPct val="75000"/>
              <a:buFont typeface="MS PGothic"/>
              <a:buChar char="•"/>
              <a:tabLst>
                <a:tab pos="278534" algn="l"/>
              </a:tabLst>
            </a:pPr>
            <a:r>
              <a:rPr sz="2193" dirty="0">
                <a:latin typeface="Calibri"/>
                <a:cs typeface="Calibri"/>
              </a:rPr>
              <a:t>De</a:t>
            </a:r>
            <a:r>
              <a:rPr sz="2193" spc="-30" dirty="0">
                <a:latin typeface="Calibri"/>
                <a:cs typeface="Calibri"/>
              </a:rPr>
              <a:t> </a:t>
            </a:r>
            <a:r>
              <a:rPr sz="2193" spc="-20" dirty="0">
                <a:latin typeface="Calibri"/>
                <a:cs typeface="Calibri"/>
              </a:rPr>
              <a:t>larga</a:t>
            </a:r>
            <a:r>
              <a:rPr sz="2193" spc="-105" dirty="0">
                <a:latin typeface="Calibri"/>
                <a:cs typeface="Calibri"/>
              </a:rPr>
              <a:t> </a:t>
            </a:r>
            <a:r>
              <a:rPr sz="2193" spc="-20" dirty="0">
                <a:latin typeface="Calibri"/>
                <a:cs typeface="Calibri"/>
              </a:rPr>
              <a:t>vida</a:t>
            </a:r>
            <a:endParaRPr sz="2193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38125" y="1705165"/>
            <a:ext cx="3082542" cy="427030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Diagrama">
            <a:extLst>
              <a:ext uri="{FF2B5EF4-FFF2-40B4-BE49-F238E27FC236}">
                <a16:creationId xmlns:a16="http://schemas.microsoft.com/office/drawing/2014/main" id="{7A83C488-DD01-3D4E-8E2C-0432BA8CC15A}"/>
              </a:ext>
            </a:extLst>
          </p:cNvPr>
          <p:cNvGraphicFramePr/>
          <p:nvPr/>
        </p:nvGraphicFramePr>
        <p:xfrm>
          <a:off x="2667001" y="214314"/>
          <a:ext cx="6021288" cy="6944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7 Marcador de contenido">
            <a:extLst>
              <a:ext uri="{FF2B5EF4-FFF2-40B4-BE49-F238E27FC236}">
                <a16:creationId xmlns:a16="http://schemas.microsoft.com/office/drawing/2014/main" id="{55AE3138-0E77-A249-E090-CFB504FC7F95}"/>
              </a:ext>
            </a:extLst>
          </p:cNvPr>
          <p:cNvPicPr>
            <a:picLocks noGrp="1" noChangeArrowheads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82800" y="1181100"/>
            <a:ext cx="8255000" cy="2667000"/>
          </a:xfrm>
        </p:spPr>
      </p:pic>
      <p:sp>
        <p:nvSpPr>
          <p:cNvPr id="43011" name="4 Rectángulo">
            <a:extLst>
              <a:ext uri="{FF2B5EF4-FFF2-40B4-BE49-F238E27FC236}">
                <a16:creationId xmlns:a16="http://schemas.microsoft.com/office/drawing/2014/main" id="{8B06D863-4956-3EF1-BACB-F0C844E73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1052514"/>
            <a:ext cx="11842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65113" indent="-26511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FF0000"/>
                </a:solidFill>
                <a:latin typeface="Arial" panose="020B0604020202020204" pitchFamily="34" charset="0"/>
              </a:rPr>
              <a:t>Ventajas</a:t>
            </a:r>
            <a:r>
              <a:rPr lang="es-ES" altLang="es-CL" sz="1800">
                <a:solidFill>
                  <a:srgbClr val="FF0000"/>
                </a:solidFill>
                <a:latin typeface="Arial" panose="020B0604020202020204" pitchFamily="34" charset="0"/>
              </a:rPr>
              <a:t>:</a:t>
            </a:r>
            <a:endParaRPr lang="es-CL" altLang="es-CL" sz="1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9" name="8 Diagrama">
            <a:extLst>
              <a:ext uri="{FF2B5EF4-FFF2-40B4-BE49-F238E27FC236}">
                <a16:creationId xmlns:a16="http://schemas.microsoft.com/office/drawing/2014/main" id="{3DFBDD9E-640D-7765-5B20-35C28909DE78}"/>
              </a:ext>
            </a:extLst>
          </p:cNvPr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200" y="4419600"/>
            <a:ext cx="7620000" cy="207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3" name="6 Rectángulo">
            <a:extLst>
              <a:ext uri="{FF2B5EF4-FFF2-40B4-BE49-F238E27FC236}">
                <a16:creationId xmlns:a16="http://schemas.microsoft.com/office/drawing/2014/main" id="{3C688342-A476-6794-35E5-06923D77F6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4005264"/>
            <a:ext cx="1608138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65113" indent="-26511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FF0000"/>
                </a:solidFill>
                <a:latin typeface="Arial" panose="020B0604020202020204" pitchFamily="34" charset="0"/>
              </a:rPr>
              <a:t>Desventajas:</a:t>
            </a:r>
            <a:endParaRPr lang="es-CL" altLang="es-CL" sz="1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5589" y="271024"/>
            <a:ext cx="10482841" cy="1528726"/>
          </a:xfrm>
          <a:prstGeom prst="rect">
            <a:avLst/>
          </a:prstGeom>
        </p:spPr>
        <p:txBody>
          <a:bodyPr vert="horz" wrap="square" lIns="0" tIns="176999" rIns="0" bIns="0" rtlCol="0" anchor="ctr">
            <a:spAutoFit/>
          </a:bodyPr>
          <a:lstStyle/>
          <a:p>
            <a:pPr marL="184845">
              <a:lnSpc>
                <a:spcPct val="100000"/>
              </a:lnSpc>
              <a:spcBef>
                <a:spcPts val="95"/>
              </a:spcBef>
            </a:pPr>
            <a:r>
              <a:rPr spc="374" dirty="0">
                <a:solidFill>
                  <a:srgbClr val="000000"/>
                </a:solidFill>
              </a:rPr>
              <a:t>FREGADERO</a:t>
            </a:r>
            <a:r>
              <a:rPr spc="284" dirty="0">
                <a:solidFill>
                  <a:srgbClr val="000000"/>
                </a:solidFill>
              </a:rPr>
              <a:t> </a:t>
            </a:r>
            <a:r>
              <a:rPr spc="449" dirty="0">
                <a:solidFill>
                  <a:srgbClr val="000000"/>
                </a:solidFill>
              </a:rPr>
              <a:t>DE</a:t>
            </a:r>
            <a:r>
              <a:rPr spc="279" dirty="0">
                <a:solidFill>
                  <a:srgbClr val="000000"/>
                </a:solidFill>
              </a:rPr>
              <a:t> </a:t>
            </a:r>
            <a:r>
              <a:rPr spc="309" dirty="0">
                <a:solidFill>
                  <a:srgbClr val="000000"/>
                </a:solidFill>
              </a:rPr>
              <a:t>TRES</a:t>
            </a:r>
            <a:r>
              <a:rPr spc="294" dirty="0">
                <a:solidFill>
                  <a:srgbClr val="000000"/>
                </a:solidFill>
              </a:rPr>
              <a:t> </a:t>
            </a:r>
            <a:r>
              <a:rPr spc="239" dirty="0">
                <a:solidFill>
                  <a:srgbClr val="000000"/>
                </a:solidFill>
              </a:rPr>
              <a:t>COMPARTIMIENTOS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090754" y="5767683"/>
            <a:ext cx="3368309" cy="633022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525416" marR="5064" indent="-513388">
              <a:spcBef>
                <a:spcPts val="95"/>
              </a:spcBef>
            </a:pPr>
            <a:r>
              <a:rPr sz="1994" i="1" dirty="0">
                <a:latin typeface="Calibri"/>
                <a:cs typeface="Calibri"/>
              </a:rPr>
              <a:t>Nunca </a:t>
            </a:r>
            <a:r>
              <a:rPr sz="1994" i="1" spc="-10" dirty="0">
                <a:latin typeface="Calibri"/>
                <a:cs typeface="Calibri"/>
              </a:rPr>
              <a:t>mezcle</a:t>
            </a:r>
            <a:r>
              <a:rPr sz="1994" i="1" spc="-5" dirty="0">
                <a:latin typeface="Calibri"/>
                <a:cs typeface="Calibri"/>
              </a:rPr>
              <a:t> </a:t>
            </a:r>
            <a:r>
              <a:rPr sz="1994" i="1" spc="-25" dirty="0">
                <a:latin typeface="Calibri"/>
                <a:cs typeface="Calibri"/>
              </a:rPr>
              <a:t>desinfectantes</a:t>
            </a:r>
            <a:r>
              <a:rPr sz="1994" i="1" spc="-105" dirty="0">
                <a:latin typeface="Calibri"/>
                <a:cs typeface="Calibri"/>
              </a:rPr>
              <a:t> </a:t>
            </a:r>
            <a:r>
              <a:rPr sz="1994" i="1" spc="-25" dirty="0">
                <a:latin typeface="Calibri"/>
                <a:cs typeface="Calibri"/>
              </a:rPr>
              <a:t>con </a:t>
            </a:r>
            <a:r>
              <a:rPr sz="1994" i="1" spc="-10" dirty="0">
                <a:latin typeface="Calibri"/>
                <a:cs typeface="Calibri"/>
              </a:rPr>
              <a:t>detergentes</a:t>
            </a:r>
            <a:r>
              <a:rPr sz="1994" i="1" spc="-45" dirty="0">
                <a:latin typeface="Calibri"/>
                <a:cs typeface="Calibri"/>
              </a:rPr>
              <a:t> </a:t>
            </a:r>
            <a:r>
              <a:rPr sz="1994" i="1" dirty="0">
                <a:latin typeface="Calibri"/>
                <a:cs typeface="Calibri"/>
              </a:rPr>
              <a:t>de</a:t>
            </a:r>
            <a:r>
              <a:rPr sz="1994" i="1" spc="-114" dirty="0">
                <a:latin typeface="Calibri"/>
                <a:cs typeface="Calibri"/>
              </a:rPr>
              <a:t> </a:t>
            </a:r>
            <a:r>
              <a:rPr sz="1994" i="1" spc="-10" dirty="0">
                <a:latin typeface="Calibri"/>
                <a:cs typeface="Calibri"/>
              </a:rPr>
              <a:t>lavado</a:t>
            </a:r>
            <a:r>
              <a:rPr sz="1994" i="1" spc="-10" dirty="0">
                <a:solidFill>
                  <a:srgbClr val="FF0000"/>
                </a:solidFill>
                <a:latin typeface="Calibri"/>
                <a:cs typeface="Calibri"/>
              </a:rPr>
              <a:t>.</a:t>
            </a:r>
            <a:endParaRPr sz="1994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60357" y="1848645"/>
            <a:ext cx="4166552" cy="3112579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1305325" y="1708171"/>
            <a:ext cx="2287108" cy="914717"/>
          </a:xfrm>
          <a:custGeom>
            <a:avLst/>
            <a:gdLst/>
            <a:ahLst/>
            <a:cxnLst/>
            <a:rect l="l" t="t" r="r" b="b"/>
            <a:pathLst>
              <a:path w="2294254" h="917575">
                <a:moveTo>
                  <a:pt x="1834934" y="0"/>
                </a:moveTo>
                <a:lnTo>
                  <a:pt x="0" y="0"/>
                </a:lnTo>
                <a:lnTo>
                  <a:pt x="458734" y="458768"/>
                </a:lnTo>
                <a:lnTo>
                  <a:pt x="0" y="917534"/>
                </a:lnTo>
                <a:lnTo>
                  <a:pt x="1834934" y="917534"/>
                </a:lnTo>
                <a:lnTo>
                  <a:pt x="2293668" y="458768"/>
                </a:lnTo>
                <a:lnTo>
                  <a:pt x="1834934" y="0"/>
                </a:lnTo>
                <a:close/>
              </a:path>
            </a:pathLst>
          </a:custGeom>
          <a:solidFill>
            <a:srgbClr val="AEC5D6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6" name="object 6"/>
          <p:cNvSpPr txBox="1"/>
          <p:nvPr/>
        </p:nvSpPr>
        <p:spPr>
          <a:xfrm>
            <a:off x="2096464" y="1988362"/>
            <a:ext cx="736204" cy="329171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12661">
              <a:spcBef>
                <a:spcPts val="95"/>
              </a:spcBef>
            </a:pPr>
            <a:r>
              <a:rPr sz="1994" spc="-110" dirty="0">
                <a:solidFill>
                  <a:srgbClr val="FFFFFF"/>
                </a:solidFill>
                <a:latin typeface="Trebuchet MS"/>
                <a:cs typeface="Trebuchet MS"/>
              </a:rPr>
              <a:t>Lavado</a:t>
            </a:r>
            <a:endParaRPr sz="1994">
              <a:latin typeface="Trebuchet MS"/>
              <a:cs typeface="Trebuchet MS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3285104" y="1776424"/>
            <a:ext cx="1917422" cy="778617"/>
            <a:chOff x="3295370" y="1771260"/>
            <a:chExt cx="1923414" cy="781050"/>
          </a:xfrm>
        </p:grpSpPr>
        <p:sp>
          <p:nvSpPr>
            <p:cNvPr id="8" name="object 8"/>
            <p:cNvSpPr/>
            <p:nvPr/>
          </p:nvSpPr>
          <p:spPr>
            <a:xfrm>
              <a:off x="3304895" y="1780785"/>
              <a:ext cx="1904364" cy="762000"/>
            </a:xfrm>
            <a:custGeom>
              <a:avLst/>
              <a:gdLst/>
              <a:ahLst/>
              <a:cxnLst/>
              <a:rect l="l" t="t" r="r" b="b"/>
              <a:pathLst>
                <a:path w="1904364" h="762000">
                  <a:moveTo>
                    <a:pt x="1522995" y="0"/>
                  </a:moveTo>
                  <a:lnTo>
                    <a:pt x="0" y="0"/>
                  </a:lnTo>
                  <a:lnTo>
                    <a:pt x="380749" y="380776"/>
                  </a:lnTo>
                  <a:lnTo>
                    <a:pt x="0" y="761552"/>
                  </a:lnTo>
                  <a:lnTo>
                    <a:pt x="1522995" y="761552"/>
                  </a:lnTo>
                  <a:lnTo>
                    <a:pt x="1903743" y="380776"/>
                  </a:lnTo>
                  <a:lnTo>
                    <a:pt x="1522995" y="0"/>
                  </a:lnTo>
                  <a:close/>
                </a:path>
              </a:pathLst>
            </a:custGeom>
            <a:solidFill>
              <a:srgbClr val="E5EBF1">
                <a:alpha val="90199"/>
              </a:srgbClr>
            </a:solidFill>
          </p:spPr>
          <p:txBody>
            <a:bodyPr wrap="square" lIns="0" tIns="0" rIns="0" bIns="0" rtlCol="0"/>
            <a:lstStyle/>
            <a:p>
              <a:endParaRPr sz="1794"/>
            </a:p>
          </p:txBody>
        </p:sp>
        <p:sp>
          <p:nvSpPr>
            <p:cNvPr id="9" name="object 9"/>
            <p:cNvSpPr/>
            <p:nvPr/>
          </p:nvSpPr>
          <p:spPr>
            <a:xfrm>
              <a:off x="3304895" y="1780785"/>
              <a:ext cx="1904364" cy="762000"/>
            </a:xfrm>
            <a:custGeom>
              <a:avLst/>
              <a:gdLst/>
              <a:ahLst/>
              <a:cxnLst/>
              <a:rect l="l" t="t" r="r" b="b"/>
              <a:pathLst>
                <a:path w="1904364" h="762000">
                  <a:moveTo>
                    <a:pt x="0" y="0"/>
                  </a:moveTo>
                  <a:lnTo>
                    <a:pt x="1522995" y="0"/>
                  </a:lnTo>
                  <a:lnTo>
                    <a:pt x="1903743" y="380777"/>
                  </a:lnTo>
                  <a:lnTo>
                    <a:pt x="1522995" y="761553"/>
                  </a:lnTo>
                  <a:lnTo>
                    <a:pt x="0" y="761553"/>
                  </a:lnTo>
                  <a:lnTo>
                    <a:pt x="380749" y="380777"/>
                  </a:lnTo>
                  <a:lnTo>
                    <a:pt x="0" y="0"/>
                  </a:lnTo>
                  <a:close/>
                </a:path>
              </a:pathLst>
            </a:custGeom>
            <a:ln w="19038">
              <a:solidFill>
                <a:srgbClr val="E5EBF1"/>
              </a:solidFill>
            </a:ln>
          </p:spPr>
          <p:txBody>
            <a:bodyPr wrap="square" lIns="0" tIns="0" rIns="0" bIns="0" rtlCol="0"/>
            <a:lstStyle/>
            <a:p>
              <a:endParaRPr sz="1794"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3689680" y="1896883"/>
            <a:ext cx="1136274" cy="511482"/>
          </a:xfrm>
          <a:prstGeom prst="rect">
            <a:avLst/>
          </a:prstGeom>
        </p:spPr>
        <p:txBody>
          <a:bodyPr vert="horz" wrap="square" lIns="0" tIns="44945" rIns="0" bIns="0" rtlCol="0">
            <a:spAutoFit/>
          </a:bodyPr>
          <a:lstStyle/>
          <a:p>
            <a:pPr marL="216497" marR="5064" indent="-204468">
              <a:lnSpc>
                <a:spcPts val="1794"/>
              </a:lnSpc>
              <a:spcBef>
                <a:spcPts val="354"/>
              </a:spcBef>
            </a:pPr>
            <a:r>
              <a:rPr sz="1695" spc="-114" dirty="0">
                <a:latin typeface="Trebuchet MS"/>
                <a:cs typeface="Trebuchet MS"/>
              </a:rPr>
              <a:t>Temperatura del</a:t>
            </a:r>
            <a:r>
              <a:rPr sz="1695" spc="-35" dirty="0">
                <a:latin typeface="Trebuchet MS"/>
                <a:cs typeface="Trebuchet MS"/>
              </a:rPr>
              <a:t> </a:t>
            </a:r>
            <a:r>
              <a:rPr sz="1695" spc="-20" dirty="0">
                <a:latin typeface="Trebuchet MS"/>
                <a:cs typeface="Trebuchet MS"/>
              </a:rPr>
              <a:t>agua</a:t>
            </a:r>
            <a:endParaRPr sz="1695">
              <a:latin typeface="Trebuchet MS"/>
              <a:cs typeface="Trebuchet MS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4917230" y="1776430"/>
            <a:ext cx="1916790" cy="778617"/>
            <a:chOff x="4932596" y="1771266"/>
            <a:chExt cx="1922780" cy="781050"/>
          </a:xfrm>
        </p:grpSpPr>
        <p:sp>
          <p:nvSpPr>
            <p:cNvPr id="12" name="object 12"/>
            <p:cNvSpPr/>
            <p:nvPr/>
          </p:nvSpPr>
          <p:spPr>
            <a:xfrm>
              <a:off x="4942115" y="1780785"/>
              <a:ext cx="1904364" cy="762000"/>
            </a:xfrm>
            <a:custGeom>
              <a:avLst/>
              <a:gdLst/>
              <a:ahLst/>
              <a:cxnLst/>
              <a:rect l="l" t="t" r="r" b="b"/>
              <a:pathLst>
                <a:path w="1904365" h="762000">
                  <a:moveTo>
                    <a:pt x="1522995" y="0"/>
                  </a:moveTo>
                  <a:lnTo>
                    <a:pt x="0" y="0"/>
                  </a:lnTo>
                  <a:lnTo>
                    <a:pt x="380748" y="380776"/>
                  </a:lnTo>
                  <a:lnTo>
                    <a:pt x="0" y="761552"/>
                  </a:lnTo>
                  <a:lnTo>
                    <a:pt x="1522995" y="761552"/>
                  </a:lnTo>
                  <a:lnTo>
                    <a:pt x="1903743" y="380776"/>
                  </a:lnTo>
                  <a:lnTo>
                    <a:pt x="1522995" y="0"/>
                  </a:lnTo>
                  <a:close/>
                </a:path>
              </a:pathLst>
            </a:custGeom>
            <a:solidFill>
              <a:srgbClr val="F1F3DF">
                <a:alpha val="90199"/>
              </a:srgbClr>
            </a:solidFill>
          </p:spPr>
          <p:txBody>
            <a:bodyPr wrap="square" lIns="0" tIns="0" rIns="0" bIns="0" rtlCol="0"/>
            <a:lstStyle/>
            <a:p>
              <a:endParaRPr sz="1794"/>
            </a:p>
          </p:txBody>
        </p:sp>
        <p:sp>
          <p:nvSpPr>
            <p:cNvPr id="13" name="object 13"/>
            <p:cNvSpPr/>
            <p:nvPr/>
          </p:nvSpPr>
          <p:spPr>
            <a:xfrm>
              <a:off x="4942116" y="1780785"/>
              <a:ext cx="1904364" cy="762000"/>
            </a:xfrm>
            <a:custGeom>
              <a:avLst/>
              <a:gdLst/>
              <a:ahLst/>
              <a:cxnLst/>
              <a:rect l="l" t="t" r="r" b="b"/>
              <a:pathLst>
                <a:path w="1904365" h="762000">
                  <a:moveTo>
                    <a:pt x="0" y="0"/>
                  </a:moveTo>
                  <a:lnTo>
                    <a:pt x="1522995" y="0"/>
                  </a:lnTo>
                  <a:lnTo>
                    <a:pt x="1903743" y="380777"/>
                  </a:lnTo>
                  <a:lnTo>
                    <a:pt x="1522995" y="761553"/>
                  </a:lnTo>
                  <a:lnTo>
                    <a:pt x="0" y="761553"/>
                  </a:lnTo>
                  <a:lnTo>
                    <a:pt x="380749" y="380777"/>
                  </a:lnTo>
                  <a:lnTo>
                    <a:pt x="0" y="0"/>
                  </a:lnTo>
                  <a:close/>
                </a:path>
              </a:pathLst>
            </a:custGeom>
            <a:ln w="19038">
              <a:solidFill>
                <a:srgbClr val="F1F3DF"/>
              </a:solidFill>
            </a:ln>
          </p:spPr>
          <p:txBody>
            <a:bodyPr wrap="square" lIns="0" tIns="0" rIns="0" bIns="0" rtlCol="0"/>
            <a:lstStyle/>
            <a:p>
              <a:endParaRPr sz="1794"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5650619" y="2013036"/>
            <a:ext cx="477931" cy="272172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12661">
              <a:spcBef>
                <a:spcPts val="95"/>
              </a:spcBef>
            </a:pPr>
            <a:r>
              <a:rPr sz="1695" spc="-20" dirty="0">
                <a:latin typeface="Trebuchet MS"/>
                <a:cs typeface="Trebuchet MS"/>
              </a:rPr>
              <a:t>43°C</a:t>
            </a:r>
            <a:endParaRPr sz="1695">
              <a:latin typeface="Trebuchet MS"/>
              <a:cs typeface="Trebuchet MS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305325" y="2750901"/>
            <a:ext cx="2287108" cy="914717"/>
          </a:xfrm>
          <a:custGeom>
            <a:avLst/>
            <a:gdLst/>
            <a:ahLst/>
            <a:cxnLst/>
            <a:rect l="l" t="t" r="r" b="b"/>
            <a:pathLst>
              <a:path w="2294254" h="917575">
                <a:moveTo>
                  <a:pt x="1834934" y="0"/>
                </a:moveTo>
                <a:lnTo>
                  <a:pt x="0" y="0"/>
                </a:lnTo>
                <a:lnTo>
                  <a:pt x="458734" y="458768"/>
                </a:lnTo>
                <a:lnTo>
                  <a:pt x="0" y="917534"/>
                </a:lnTo>
                <a:lnTo>
                  <a:pt x="1834934" y="917534"/>
                </a:lnTo>
                <a:lnTo>
                  <a:pt x="2293668" y="458768"/>
                </a:lnTo>
                <a:lnTo>
                  <a:pt x="1834934" y="0"/>
                </a:lnTo>
                <a:close/>
              </a:path>
            </a:pathLst>
          </a:custGeom>
          <a:solidFill>
            <a:srgbClr val="DADF8C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16" name="object 16"/>
          <p:cNvSpPr txBox="1"/>
          <p:nvPr/>
        </p:nvSpPr>
        <p:spPr>
          <a:xfrm>
            <a:off x="2002377" y="3031094"/>
            <a:ext cx="924212" cy="329171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12661">
              <a:spcBef>
                <a:spcPts val="95"/>
              </a:spcBef>
            </a:pPr>
            <a:r>
              <a:rPr sz="1994" spc="-140" dirty="0">
                <a:solidFill>
                  <a:srgbClr val="FFFFFF"/>
                </a:solidFill>
                <a:latin typeface="Trebuchet MS"/>
                <a:cs typeface="Trebuchet MS"/>
              </a:rPr>
              <a:t>Enjuague</a:t>
            </a:r>
            <a:endParaRPr sz="1994">
              <a:latin typeface="Trebuchet MS"/>
              <a:cs typeface="Trebuchet MS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3285104" y="2819154"/>
            <a:ext cx="1917422" cy="778617"/>
            <a:chOff x="3295370" y="2817248"/>
            <a:chExt cx="1923414" cy="781050"/>
          </a:xfrm>
        </p:grpSpPr>
        <p:sp>
          <p:nvSpPr>
            <p:cNvPr id="18" name="object 18"/>
            <p:cNvSpPr/>
            <p:nvPr/>
          </p:nvSpPr>
          <p:spPr>
            <a:xfrm>
              <a:off x="3304895" y="2826773"/>
              <a:ext cx="1904364" cy="762000"/>
            </a:xfrm>
            <a:custGeom>
              <a:avLst/>
              <a:gdLst/>
              <a:ahLst/>
              <a:cxnLst/>
              <a:rect l="l" t="t" r="r" b="b"/>
              <a:pathLst>
                <a:path w="1904364" h="762000">
                  <a:moveTo>
                    <a:pt x="1522995" y="0"/>
                  </a:moveTo>
                  <a:lnTo>
                    <a:pt x="0" y="0"/>
                  </a:lnTo>
                  <a:lnTo>
                    <a:pt x="380749" y="380777"/>
                  </a:lnTo>
                  <a:lnTo>
                    <a:pt x="0" y="761552"/>
                  </a:lnTo>
                  <a:lnTo>
                    <a:pt x="1522995" y="761552"/>
                  </a:lnTo>
                  <a:lnTo>
                    <a:pt x="1903743" y="380777"/>
                  </a:lnTo>
                  <a:lnTo>
                    <a:pt x="1522995" y="0"/>
                  </a:lnTo>
                  <a:close/>
                </a:path>
              </a:pathLst>
            </a:custGeom>
            <a:solidFill>
              <a:srgbClr val="FEF3DF">
                <a:alpha val="90199"/>
              </a:srgbClr>
            </a:solidFill>
          </p:spPr>
          <p:txBody>
            <a:bodyPr wrap="square" lIns="0" tIns="0" rIns="0" bIns="0" rtlCol="0"/>
            <a:lstStyle/>
            <a:p>
              <a:endParaRPr sz="1794"/>
            </a:p>
          </p:txBody>
        </p:sp>
        <p:sp>
          <p:nvSpPr>
            <p:cNvPr id="19" name="object 19"/>
            <p:cNvSpPr/>
            <p:nvPr/>
          </p:nvSpPr>
          <p:spPr>
            <a:xfrm>
              <a:off x="3304895" y="2826773"/>
              <a:ext cx="1904364" cy="762000"/>
            </a:xfrm>
            <a:custGeom>
              <a:avLst/>
              <a:gdLst/>
              <a:ahLst/>
              <a:cxnLst/>
              <a:rect l="l" t="t" r="r" b="b"/>
              <a:pathLst>
                <a:path w="1904364" h="762000">
                  <a:moveTo>
                    <a:pt x="0" y="0"/>
                  </a:moveTo>
                  <a:lnTo>
                    <a:pt x="1522995" y="0"/>
                  </a:lnTo>
                  <a:lnTo>
                    <a:pt x="1903743" y="380777"/>
                  </a:lnTo>
                  <a:lnTo>
                    <a:pt x="1522995" y="761553"/>
                  </a:lnTo>
                  <a:lnTo>
                    <a:pt x="0" y="761553"/>
                  </a:lnTo>
                  <a:lnTo>
                    <a:pt x="380749" y="380777"/>
                  </a:lnTo>
                  <a:lnTo>
                    <a:pt x="0" y="0"/>
                  </a:lnTo>
                  <a:close/>
                </a:path>
              </a:pathLst>
            </a:custGeom>
            <a:ln w="19038">
              <a:solidFill>
                <a:srgbClr val="FEF3DF"/>
              </a:solidFill>
            </a:ln>
          </p:spPr>
          <p:txBody>
            <a:bodyPr wrap="square" lIns="0" tIns="0" rIns="0" bIns="0" rtlCol="0"/>
            <a:lstStyle/>
            <a:p>
              <a:endParaRPr sz="1794"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3689680" y="2939614"/>
            <a:ext cx="1136274" cy="511482"/>
          </a:xfrm>
          <a:prstGeom prst="rect">
            <a:avLst/>
          </a:prstGeom>
        </p:spPr>
        <p:txBody>
          <a:bodyPr vert="horz" wrap="square" lIns="0" tIns="44945" rIns="0" bIns="0" rtlCol="0">
            <a:spAutoFit/>
          </a:bodyPr>
          <a:lstStyle/>
          <a:p>
            <a:pPr marL="216497" marR="5064" indent="-204468">
              <a:lnSpc>
                <a:spcPts val="1794"/>
              </a:lnSpc>
              <a:spcBef>
                <a:spcPts val="354"/>
              </a:spcBef>
            </a:pPr>
            <a:r>
              <a:rPr sz="1695" spc="-114" dirty="0">
                <a:latin typeface="Trebuchet MS"/>
                <a:cs typeface="Trebuchet MS"/>
              </a:rPr>
              <a:t>Temperatura del</a:t>
            </a:r>
            <a:r>
              <a:rPr sz="1695" spc="-35" dirty="0">
                <a:latin typeface="Trebuchet MS"/>
                <a:cs typeface="Trebuchet MS"/>
              </a:rPr>
              <a:t> </a:t>
            </a:r>
            <a:r>
              <a:rPr sz="1695" spc="-20" dirty="0">
                <a:latin typeface="Trebuchet MS"/>
                <a:cs typeface="Trebuchet MS"/>
              </a:rPr>
              <a:t>agua</a:t>
            </a:r>
            <a:endParaRPr sz="1695">
              <a:latin typeface="Trebuchet MS"/>
              <a:cs typeface="Trebuchet MS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4917230" y="2819160"/>
            <a:ext cx="1916790" cy="778617"/>
            <a:chOff x="4932596" y="2817254"/>
            <a:chExt cx="1922780" cy="781050"/>
          </a:xfrm>
        </p:grpSpPr>
        <p:sp>
          <p:nvSpPr>
            <p:cNvPr id="22" name="object 22"/>
            <p:cNvSpPr/>
            <p:nvPr/>
          </p:nvSpPr>
          <p:spPr>
            <a:xfrm>
              <a:off x="4942115" y="2826773"/>
              <a:ext cx="1904364" cy="762000"/>
            </a:xfrm>
            <a:custGeom>
              <a:avLst/>
              <a:gdLst/>
              <a:ahLst/>
              <a:cxnLst/>
              <a:rect l="l" t="t" r="r" b="b"/>
              <a:pathLst>
                <a:path w="1904365" h="762000">
                  <a:moveTo>
                    <a:pt x="1522995" y="0"/>
                  </a:moveTo>
                  <a:lnTo>
                    <a:pt x="0" y="0"/>
                  </a:lnTo>
                  <a:lnTo>
                    <a:pt x="380748" y="380777"/>
                  </a:lnTo>
                  <a:lnTo>
                    <a:pt x="0" y="761552"/>
                  </a:lnTo>
                  <a:lnTo>
                    <a:pt x="1522995" y="761552"/>
                  </a:lnTo>
                  <a:lnTo>
                    <a:pt x="1903743" y="380777"/>
                  </a:lnTo>
                  <a:lnTo>
                    <a:pt x="1522995" y="0"/>
                  </a:lnTo>
                  <a:close/>
                </a:path>
              </a:pathLst>
            </a:custGeom>
            <a:solidFill>
              <a:srgbClr val="EBE0DD">
                <a:alpha val="90199"/>
              </a:srgbClr>
            </a:solidFill>
          </p:spPr>
          <p:txBody>
            <a:bodyPr wrap="square" lIns="0" tIns="0" rIns="0" bIns="0" rtlCol="0"/>
            <a:lstStyle/>
            <a:p>
              <a:endParaRPr sz="1794"/>
            </a:p>
          </p:txBody>
        </p:sp>
        <p:sp>
          <p:nvSpPr>
            <p:cNvPr id="23" name="object 23"/>
            <p:cNvSpPr/>
            <p:nvPr/>
          </p:nvSpPr>
          <p:spPr>
            <a:xfrm>
              <a:off x="4942116" y="2826773"/>
              <a:ext cx="1904364" cy="762000"/>
            </a:xfrm>
            <a:custGeom>
              <a:avLst/>
              <a:gdLst/>
              <a:ahLst/>
              <a:cxnLst/>
              <a:rect l="l" t="t" r="r" b="b"/>
              <a:pathLst>
                <a:path w="1904365" h="762000">
                  <a:moveTo>
                    <a:pt x="0" y="0"/>
                  </a:moveTo>
                  <a:lnTo>
                    <a:pt x="1522995" y="0"/>
                  </a:lnTo>
                  <a:lnTo>
                    <a:pt x="1903743" y="380777"/>
                  </a:lnTo>
                  <a:lnTo>
                    <a:pt x="1522995" y="761553"/>
                  </a:lnTo>
                  <a:lnTo>
                    <a:pt x="0" y="761553"/>
                  </a:lnTo>
                  <a:lnTo>
                    <a:pt x="380749" y="380777"/>
                  </a:lnTo>
                  <a:lnTo>
                    <a:pt x="0" y="0"/>
                  </a:lnTo>
                  <a:close/>
                </a:path>
              </a:pathLst>
            </a:custGeom>
            <a:ln w="19038">
              <a:solidFill>
                <a:srgbClr val="EBE0DD"/>
              </a:solidFill>
            </a:ln>
          </p:spPr>
          <p:txBody>
            <a:bodyPr wrap="square" lIns="0" tIns="0" rIns="0" bIns="0" rtlCol="0"/>
            <a:lstStyle/>
            <a:p>
              <a:endParaRPr sz="1794"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5650619" y="3055767"/>
            <a:ext cx="477931" cy="272172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12661">
              <a:spcBef>
                <a:spcPts val="95"/>
              </a:spcBef>
            </a:pPr>
            <a:r>
              <a:rPr sz="1695" spc="-20" dirty="0">
                <a:latin typeface="Trebuchet MS"/>
                <a:cs typeface="Trebuchet MS"/>
              </a:rPr>
              <a:t>43°C</a:t>
            </a:r>
            <a:endParaRPr sz="1695">
              <a:latin typeface="Trebuchet MS"/>
              <a:cs typeface="Trebuchet MS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1305325" y="3793633"/>
            <a:ext cx="2287108" cy="914717"/>
          </a:xfrm>
          <a:custGeom>
            <a:avLst/>
            <a:gdLst/>
            <a:ahLst/>
            <a:cxnLst/>
            <a:rect l="l" t="t" r="r" b="b"/>
            <a:pathLst>
              <a:path w="2294254" h="917575">
                <a:moveTo>
                  <a:pt x="1834934" y="0"/>
                </a:moveTo>
                <a:lnTo>
                  <a:pt x="0" y="0"/>
                </a:lnTo>
                <a:lnTo>
                  <a:pt x="458734" y="458768"/>
                </a:lnTo>
                <a:lnTo>
                  <a:pt x="0" y="917534"/>
                </a:lnTo>
                <a:lnTo>
                  <a:pt x="1834934" y="917534"/>
                </a:lnTo>
                <a:lnTo>
                  <a:pt x="2293668" y="458768"/>
                </a:lnTo>
                <a:lnTo>
                  <a:pt x="1834934" y="0"/>
                </a:lnTo>
                <a:close/>
              </a:path>
            </a:pathLst>
          </a:custGeom>
          <a:solidFill>
            <a:srgbClr val="FCE08C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26" name="object 26"/>
          <p:cNvSpPr txBox="1"/>
          <p:nvPr/>
        </p:nvSpPr>
        <p:spPr>
          <a:xfrm>
            <a:off x="1793945" y="4073825"/>
            <a:ext cx="1341373" cy="329171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12661">
              <a:spcBef>
                <a:spcPts val="95"/>
              </a:spcBef>
            </a:pPr>
            <a:r>
              <a:rPr sz="1994" spc="-80" dirty="0">
                <a:solidFill>
                  <a:srgbClr val="FFFFFF"/>
                </a:solidFill>
                <a:latin typeface="Trebuchet MS"/>
                <a:cs typeface="Trebuchet MS"/>
              </a:rPr>
              <a:t>Desinfección</a:t>
            </a:r>
            <a:endParaRPr sz="1994">
              <a:latin typeface="Trebuchet MS"/>
              <a:cs typeface="Trebuchet MS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3285104" y="3861885"/>
            <a:ext cx="1917422" cy="778617"/>
            <a:chOff x="3295370" y="3863238"/>
            <a:chExt cx="1923414" cy="781050"/>
          </a:xfrm>
        </p:grpSpPr>
        <p:sp>
          <p:nvSpPr>
            <p:cNvPr id="28" name="object 28"/>
            <p:cNvSpPr/>
            <p:nvPr/>
          </p:nvSpPr>
          <p:spPr>
            <a:xfrm>
              <a:off x="3304895" y="3872763"/>
              <a:ext cx="1904364" cy="762000"/>
            </a:xfrm>
            <a:custGeom>
              <a:avLst/>
              <a:gdLst/>
              <a:ahLst/>
              <a:cxnLst/>
              <a:rect l="l" t="t" r="r" b="b"/>
              <a:pathLst>
                <a:path w="1904364" h="762000">
                  <a:moveTo>
                    <a:pt x="1522995" y="0"/>
                  </a:moveTo>
                  <a:lnTo>
                    <a:pt x="0" y="0"/>
                  </a:lnTo>
                  <a:lnTo>
                    <a:pt x="380749" y="380777"/>
                  </a:lnTo>
                  <a:lnTo>
                    <a:pt x="0" y="761552"/>
                  </a:lnTo>
                  <a:lnTo>
                    <a:pt x="1522995" y="761552"/>
                  </a:lnTo>
                  <a:lnTo>
                    <a:pt x="1903743" y="380777"/>
                  </a:lnTo>
                  <a:lnTo>
                    <a:pt x="1522995" y="0"/>
                  </a:lnTo>
                  <a:close/>
                </a:path>
              </a:pathLst>
            </a:custGeom>
            <a:solidFill>
              <a:srgbClr val="E2DDDC">
                <a:alpha val="90199"/>
              </a:srgbClr>
            </a:solidFill>
          </p:spPr>
          <p:txBody>
            <a:bodyPr wrap="square" lIns="0" tIns="0" rIns="0" bIns="0" rtlCol="0"/>
            <a:lstStyle/>
            <a:p>
              <a:endParaRPr sz="1794"/>
            </a:p>
          </p:txBody>
        </p:sp>
        <p:sp>
          <p:nvSpPr>
            <p:cNvPr id="29" name="object 29"/>
            <p:cNvSpPr/>
            <p:nvPr/>
          </p:nvSpPr>
          <p:spPr>
            <a:xfrm>
              <a:off x="3304895" y="3872763"/>
              <a:ext cx="1904364" cy="762000"/>
            </a:xfrm>
            <a:custGeom>
              <a:avLst/>
              <a:gdLst/>
              <a:ahLst/>
              <a:cxnLst/>
              <a:rect l="l" t="t" r="r" b="b"/>
              <a:pathLst>
                <a:path w="1904364" h="762000">
                  <a:moveTo>
                    <a:pt x="0" y="0"/>
                  </a:moveTo>
                  <a:lnTo>
                    <a:pt x="1522995" y="0"/>
                  </a:lnTo>
                  <a:lnTo>
                    <a:pt x="1903743" y="380776"/>
                  </a:lnTo>
                  <a:lnTo>
                    <a:pt x="1522995" y="761553"/>
                  </a:lnTo>
                  <a:lnTo>
                    <a:pt x="0" y="761553"/>
                  </a:lnTo>
                  <a:lnTo>
                    <a:pt x="380749" y="380776"/>
                  </a:lnTo>
                  <a:lnTo>
                    <a:pt x="0" y="0"/>
                  </a:lnTo>
                  <a:close/>
                </a:path>
              </a:pathLst>
            </a:custGeom>
            <a:ln w="19038">
              <a:solidFill>
                <a:srgbClr val="E2DDDC"/>
              </a:solidFill>
            </a:ln>
          </p:spPr>
          <p:txBody>
            <a:bodyPr wrap="square" lIns="0" tIns="0" rIns="0" bIns="0" rtlCol="0"/>
            <a:lstStyle/>
            <a:p>
              <a:endParaRPr sz="1794"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3689680" y="3982346"/>
            <a:ext cx="1136274" cy="511482"/>
          </a:xfrm>
          <a:prstGeom prst="rect">
            <a:avLst/>
          </a:prstGeom>
        </p:spPr>
        <p:txBody>
          <a:bodyPr vert="horz" wrap="square" lIns="0" tIns="44945" rIns="0" bIns="0" rtlCol="0">
            <a:spAutoFit/>
          </a:bodyPr>
          <a:lstStyle/>
          <a:p>
            <a:pPr marL="216497" marR="5064" indent="-204468">
              <a:lnSpc>
                <a:spcPts val="1794"/>
              </a:lnSpc>
              <a:spcBef>
                <a:spcPts val="354"/>
              </a:spcBef>
            </a:pPr>
            <a:r>
              <a:rPr sz="1695" spc="-114" dirty="0">
                <a:latin typeface="Trebuchet MS"/>
                <a:cs typeface="Trebuchet MS"/>
              </a:rPr>
              <a:t>Temperatura del</a:t>
            </a:r>
            <a:r>
              <a:rPr sz="1695" spc="-35" dirty="0">
                <a:latin typeface="Trebuchet MS"/>
                <a:cs typeface="Trebuchet MS"/>
              </a:rPr>
              <a:t> </a:t>
            </a:r>
            <a:r>
              <a:rPr sz="1695" spc="-20" dirty="0">
                <a:latin typeface="Trebuchet MS"/>
                <a:cs typeface="Trebuchet MS"/>
              </a:rPr>
              <a:t>agua</a:t>
            </a:r>
            <a:endParaRPr sz="1695">
              <a:latin typeface="Trebuchet MS"/>
              <a:cs typeface="Trebuchet MS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4917230" y="3861891"/>
            <a:ext cx="1916790" cy="778617"/>
            <a:chOff x="4932596" y="3863244"/>
            <a:chExt cx="1922780" cy="781050"/>
          </a:xfrm>
        </p:grpSpPr>
        <p:sp>
          <p:nvSpPr>
            <p:cNvPr id="32" name="object 32"/>
            <p:cNvSpPr/>
            <p:nvPr/>
          </p:nvSpPr>
          <p:spPr>
            <a:xfrm>
              <a:off x="4942115" y="3872763"/>
              <a:ext cx="1904364" cy="762000"/>
            </a:xfrm>
            <a:custGeom>
              <a:avLst/>
              <a:gdLst/>
              <a:ahLst/>
              <a:cxnLst/>
              <a:rect l="l" t="t" r="r" b="b"/>
              <a:pathLst>
                <a:path w="1904365" h="762000">
                  <a:moveTo>
                    <a:pt x="1522995" y="0"/>
                  </a:moveTo>
                  <a:lnTo>
                    <a:pt x="0" y="0"/>
                  </a:lnTo>
                  <a:lnTo>
                    <a:pt x="380748" y="380777"/>
                  </a:lnTo>
                  <a:lnTo>
                    <a:pt x="0" y="761552"/>
                  </a:lnTo>
                  <a:lnTo>
                    <a:pt x="1522995" y="761552"/>
                  </a:lnTo>
                  <a:lnTo>
                    <a:pt x="1903743" y="380777"/>
                  </a:lnTo>
                  <a:lnTo>
                    <a:pt x="1522995" y="0"/>
                  </a:lnTo>
                  <a:close/>
                </a:path>
              </a:pathLst>
            </a:custGeom>
            <a:solidFill>
              <a:srgbClr val="E5EBF1">
                <a:alpha val="90199"/>
              </a:srgbClr>
            </a:solidFill>
          </p:spPr>
          <p:txBody>
            <a:bodyPr wrap="square" lIns="0" tIns="0" rIns="0" bIns="0" rtlCol="0"/>
            <a:lstStyle/>
            <a:p>
              <a:endParaRPr sz="1794"/>
            </a:p>
          </p:txBody>
        </p:sp>
        <p:sp>
          <p:nvSpPr>
            <p:cNvPr id="33" name="object 33"/>
            <p:cNvSpPr/>
            <p:nvPr/>
          </p:nvSpPr>
          <p:spPr>
            <a:xfrm>
              <a:off x="4942116" y="3872763"/>
              <a:ext cx="1904364" cy="762000"/>
            </a:xfrm>
            <a:custGeom>
              <a:avLst/>
              <a:gdLst/>
              <a:ahLst/>
              <a:cxnLst/>
              <a:rect l="l" t="t" r="r" b="b"/>
              <a:pathLst>
                <a:path w="1904365" h="762000">
                  <a:moveTo>
                    <a:pt x="0" y="0"/>
                  </a:moveTo>
                  <a:lnTo>
                    <a:pt x="1522995" y="0"/>
                  </a:lnTo>
                  <a:lnTo>
                    <a:pt x="1903743" y="380776"/>
                  </a:lnTo>
                  <a:lnTo>
                    <a:pt x="1522995" y="761553"/>
                  </a:lnTo>
                  <a:lnTo>
                    <a:pt x="0" y="761553"/>
                  </a:lnTo>
                  <a:lnTo>
                    <a:pt x="380749" y="380776"/>
                  </a:lnTo>
                  <a:lnTo>
                    <a:pt x="0" y="0"/>
                  </a:lnTo>
                  <a:close/>
                </a:path>
              </a:pathLst>
            </a:custGeom>
            <a:ln w="19038">
              <a:solidFill>
                <a:srgbClr val="E5EBF1"/>
              </a:solidFill>
            </a:ln>
          </p:spPr>
          <p:txBody>
            <a:bodyPr wrap="square" lIns="0" tIns="0" rIns="0" bIns="0" rtlCol="0"/>
            <a:lstStyle/>
            <a:p>
              <a:endParaRPr sz="1794"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5650619" y="4098499"/>
            <a:ext cx="477931" cy="272172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12661">
              <a:spcBef>
                <a:spcPts val="95"/>
              </a:spcBef>
            </a:pPr>
            <a:r>
              <a:rPr sz="1695" spc="-20" dirty="0">
                <a:latin typeface="Trebuchet MS"/>
                <a:cs typeface="Trebuchet MS"/>
              </a:rPr>
              <a:t>77°C</a:t>
            </a:r>
            <a:endParaRPr sz="1695">
              <a:latin typeface="Trebuchet MS"/>
              <a:cs typeface="Trebuchet MS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1305325" y="4836364"/>
            <a:ext cx="2287108" cy="914717"/>
          </a:xfrm>
          <a:custGeom>
            <a:avLst/>
            <a:gdLst/>
            <a:ahLst/>
            <a:cxnLst/>
            <a:rect l="l" t="t" r="r" b="b"/>
            <a:pathLst>
              <a:path w="2294254" h="917575">
                <a:moveTo>
                  <a:pt x="1834934" y="0"/>
                </a:moveTo>
                <a:lnTo>
                  <a:pt x="0" y="0"/>
                </a:lnTo>
                <a:lnTo>
                  <a:pt x="458734" y="458767"/>
                </a:lnTo>
                <a:lnTo>
                  <a:pt x="0" y="917534"/>
                </a:lnTo>
                <a:lnTo>
                  <a:pt x="1834934" y="917534"/>
                </a:lnTo>
                <a:lnTo>
                  <a:pt x="2293668" y="458767"/>
                </a:lnTo>
                <a:lnTo>
                  <a:pt x="1834934" y="0"/>
                </a:lnTo>
                <a:close/>
              </a:path>
            </a:pathLst>
          </a:custGeom>
          <a:solidFill>
            <a:srgbClr val="C69785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36" name="object 36"/>
          <p:cNvSpPr txBox="1"/>
          <p:nvPr/>
        </p:nvSpPr>
        <p:spPr>
          <a:xfrm>
            <a:off x="2089483" y="5116557"/>
            <a:ext cx="750131" cy="329171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12661">
              <a:spcBef>
                <a:spcPts val="95"/>
              </a:spcBef>
            </a:pPr>
            <a:r>
              <a:rPr sz="1994" spc="-90" dirty="0">
                <a:solidFill>
                  <a:srgbClr val="FFFFFF"/>
                </a:solidFill>
                <a:latin typeface="Trebuchet MS"/>
                <a:cs typeface="Trebuchet MS"/>
              </a:rPr>
              <a:t>Secado</a:t>
            </a:r>
            <a:endParaRPr sz="1994">
              <a:latin typeface="Trebuchet MS"/>
              <a:cs typeface="Trebuchet MS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3285110" y="4904621"/>
            <a:ext cx="1916790" cy="778617"/>
            <a:chOff x="3295376" y="4909232"/>
            <a:chExt cx="1922780" cy="781050"/>
          </a:xfrm>
        </p:grpSpPr>
        <p:sp>
          <p:nvSpPr>
            <p:cNvPr id="38" name="object 38"/>
            <p:cNvSpPr/>
            <p:nvPr/>
          </p:nvSpPr>
          <p:spPr>
            <a:xfrm>
              <a:off x="3304895" y="4918752"/>
              <a:ext cx="1904364" cy="762000"/>
            </a:xfrm>
            <a:custGeom>
              <a:avLst/>
              <a:gdLst/>
              <a:ahLst/>
              <a:cxnLst/>
              <a:rect l="l" t="t" r="r" b="b"/>
              <a:pathLst>
                <a:path w="1904364" h="762000">
                  <a:moveTo>
                    <a:pt x="1522995" y="0"/>
                  </a:moveTo>
                  <a:lnTo>
                    <a:pt x="0" y="0"/>
                  </a:lnTo>
                  <a:lnTo>
                    <a:pt x="380749" y="380777"/>
                  </a:lnTo>
                  <a:lnTo>
                    <a:pt x="0" y="761553"/>
                  </a:lnTo>
                  <a:lnTo>
                    <a:pt x="1522995" y="761553"/>
                  </a:lnTo>
                  <a:lnTo>
                    <a:pt x="1903743" y="380777"/>
                  </a:lnTo>
                  <a:lnTo>
                    <a:pt x="1522995" y="0"/>
                  </a:lnTo>
                  <a:close/>
                </a:path>
              </a:pathLst>
            </a:custGeom>
            <a:solidFill>
              <a:srgbClr val="F1F3DF">
                <a:alpha val="90199"/>
              </a:srgbClr>
            </a:solidFill>
          </p:spPr>
          <p:txBody>
            <a:bodyPr wrap="square" lIns="0" tIns="0" rIns="0" bIns="0" rtlCol="0"/>
            <a:lstStyle/>
            <a:p>
              <a:endParaRPr sz="1794"/>
            </a:p>
          </p:txBody>
        </p:sp>
        <p:sp>
          <p:nvSpPr>
            <p:cNvPr id="39" name="object 39"/>
            <p:cNvSpPr/>
            <p:nvPr/>
          </p:nvSpPr>
          <p:spPr>
            <a:xfrm>
              <a:off x="3304895" y="4918752"/>
              <a:ext cx="1904364" cy="762000"/>
            </a:xfrm>
            <a:custGeom>
              <a:avLst/>
              <a:gdLst/>
              <a:ahLst/>
              <a:cxnLst/>
              <a:rect l="l" t="t" r="r" b="b"/>
              <a:pathLst>
                <a:path w="1904364" h="762000">
                  <a:moveTo>
                    <a:pt x="0" y="0"/>
                  </a:moveTo>
                  <a:lnTo>
                    <a:pt x="1522995" y="0"/>
                  </a:lnTo>
                  <a:lnTo>
                    <a:pt x="1903743" y="380777"/>
                  </a:lnTo>
                  <a:lnTo>
                    <a:pt x="1522995" y="761553"/>
                  </a:lnTo>
                  <a:lnTo>
                    <a:pt x="0" y="761553"/>
                  </a:lnTo>
                  <a:lnTo>
                    <a:pt x="380749" y="380777"/>
                  </a:lnTo>
                  <a:lnTo>
                    <a:pt x="0" y="0"/>
                  </a:lnTo>
                  <a:close/>
                </a:path>
              </a:pathLst>
            </a:custGeom>
            <a:ln w="19038">
              <a:solidFill>
                <a:srgbClr val="F1F3DF"/>
              </a:solidFill>
            </a:ln>
          </p:spPr>
          <p:txBody>
            <a:bodyPr wrap="square" lIns="0" tIns="0" rIns="0" bIns="0" rtlCol="0"/>
            <a:lstStyle/>
            <a:p>
              <a:endParaRPr sz="1794"/>
            </a:p>
          </p:txBody>
        </p:sp>
      </p:grpSp>
      <p:sp>
        <p:nvSpPr>
          <p:cNvPr id="40" name="object 40"/>
          <p:cNvSpPr txBox="1"/>
          <p:nvPr/>
        </p:nvSpPr>
        <p:spPr>
          <a:xfrm>
            <a:off x="3735416" y="5141228"/>
            <a:ext cx="1044486" cy="272172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12661">
              <a:spcBef>
                <a:spcPts val="95"/>
              </a:spcBef>
            </a:pPr>
            <a:r>
              <a:rPr sz="1695" dirty="0">
                <a:latin typeface="Trebuchet MS"/>
                <a:cs typeface="Trebuchet MS"/>
              </a:rPr>
              <a:t>Al</a:t>
            </a:r>
            <a:r>
              <a:rPr sz="1695" spc="-40" dirty="0">
                <a:latin typeface="Trebuchet MS"/>
                <a:cs typeface="Trebuchet MS"/>
              </a:rPr>
              <a:t> </a:t>
            </a:r>
            <a:r>
              <a:rPr sz="1695" spc="-114" dirty="0">
                <a:latin typeface="Trebuchet MS"/>
                <a:cs typeface="Trebuchet MS"/>
              </a:rPr>
              <a:t>aire</a:t>
            </a:r>
            <a:r>
              <a:rPr sz="1695" spc="-35" dirty="0">
                <a:latin typeface="Trebuchet MS"/>
                <a:cs typeface="Trebuchet MS"/>
              </a:rPr>
              <a:t> </a:t>
            </a:r>
            <a:r>
              <a:rPr sz="1695" spc="-85" dirty="0">
                <a:latin typeface="Trebuchet MS"/>
                <a:cs typeface="Trebuchet MS"/>
              </a:rPr>
              <a:t>libre</a:t>
            </a:r>
            <a:endParaRPr sz="1695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34477" y="735683"/>
            <a:ext cx="5595913" cy="1508521"/>
          </a:xfrm>
          <a:prstGeom prst="rect">
            <a:avLst/>
          </a:prstGeom>
          <a:solidFill>
            <a:srgbClr val="FCE08C"/>
          </a:solidFill>
          <a:ln w="19038">
            <a:solidFill>
              <a:srgbClr val="C5AE6B"/>
            </a:solidFill>
          </a:ln>
        </p:spPr>
        <p:txBody>
          <a:bodyPr vert="horz" wrap="square" lIns="0" tIns="43045" rIns="0" bIns="0" rtlCol="0" anchor="ctr">
            <a:spAutoFit/>
          </a:bodyPr>
          <a:lstStyle/>
          <a:p>
            <a:pPr marL="929923" marR="406406" indent="-510222">
              <a:lnSpc>
                <a:spcPts val="3788"/>
              </a:lnSpc>
              <a:spcBef>
                <a:spcPts val="339"/>
              </a:spcBef>
            </a:pPr>
            <a:r>
              <a:rPr spc="-184" dirty="0">
                <a:solidFill>
                  <a:srgbClr val="000000"/>
                </a:solidFill>
                <a:latin typeface="Trebuchet MS"/>
                <a:cs typeface="Trebuchet MS"/>
              </a:rPr>
              <a:t>Almacenamiento</a:t>
            </a:r>
            <a:r>
              <a:rPr spc="-2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pc="-203" dirty="0">
                <a:solidFill>
                  <a:srgbClr val="000000"/>
                </a:solidFill>
                <a:latin typeface="Trebuchet MS"/>
                <a:cs typeface="Trebuchet MS"/>
              </a:rPr>
              <a:t>de</a:t>
            </a:r>
            <a:r>
              <a:rPr spc="-11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pc="-140" dirty="0">
                <a:solidFill>
                  <a:srgbClr val="000000"/>
                </a:solidFill>
                <a:latin typeface="Trebuchet MS"/>
                <a:cs typeface="Trebuchet MS"/>
              </a:rPr>
              <a:t>artículos </a:t>
            </a:r>
            <a:r>
              <a:rPr spc="-169" dirty="0">
                <a:solidFill>
                  <a:srgbClr val="000000"/>
                </a:solidFill>
                <a:latin typeface="Trebuchet MS"/>
                <a:cs typeface="Trebuchet MS"/>
              </a:rPr>
              <a:t>limpios</a:t>
            </a:r>
            <a:r>
              <a:rPr spc="-7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pc="-194" dirty="0">
                <a:solidFill>
                  <a:srgbClr val="000000"/>
                </a:solidFill>
                <a:latin typeface="Trebuchet MS"/>
                <a:cs typeface="Trebuchet MS"/>
              </a:rPr>
              <a:t>y</a:t>
            </a:r>
            <a:r>
              <a:rPr spc="-164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pc="-120" dirty="0">
                <a:solidFill>
                  <a:srgbClr val="000000"/>
                </a:solidFill>
                <a:latin typeface="Trebuchet MS"/>
                <a:cs typeface="Trebuchet MS"/>
              </a:rPr>
              <a:t>desinfectados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7173418" y="1489944"/>
            <a:ext cx="4776150" cy="4482427"/>
            <a:chOff x="7195835" y="1483884"/>
            <a:chExt cx="4791075" cy="449643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95835" y="1483884"/>
              <a:ext cx="3927316" cy="424859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79472" y="1972180"/>
              <a:ext cx="4207188" cy="4007594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1075941" y="2912086"/>
            <a:ext cx="4793241" cy="2905372"/>
          </a:xfrm>
          <a:prstGeom prst="rect">
            <a:avLst/>
          </a:prstGeom>
        </p:spPr>
        <p:txBody>
          <a:bodyPr vert="horz" wrap="square" lIns="0" tIns="12027" rIns="0" bIns="0" rtlCol="0">
            <a:spAutoFit/>
          </a:bodyPr>
          <a:lstStyle/>
          <a:p>
            <a:pPr marL="353865" indent="-341204">
              <a:spcBef>
                <a:spcPts val="95"/>
              </a:spcBef>
              <a:buFont typeface="Arial MT"/>
              <a:buChar char="•"/>
              <a:tabLst>
                <a:tab pos="353865" algn="l"/>
              </a:tabLst>
            </a:pPr>
            <a:r>
              <a:rPr sz="2592" dirty="0">
                <a:latin typeface="Calibri"/>
                <a:cs typeface="Calibri"/>
              </a:rPr>
              <a:t>En</a:t>
            </a:r>
            <a:r>
              <a:rPr sz="2592" spc="-60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un</a:t>
            </a:r>
            <a:r>
              <a:rPr sz="2592" spc="-45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lugar</a:t>
            </a:r>
            <a:r>
              <a:rPr sz="2592" spc="-75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limpio</a:t>
            </a:r>
            <a:r>
              <a:rPr sz="2592" spc="-40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y</a:t>
            </a:r>
            <a:r>
              <a:rPr sz="2592" spc="-125" dirty="0">
                <a:latin typeface="Calibri"/>
                <a:cs typeface="Calibri"/>
              </a:rPr>
              <a:t> </a:t>
            </a:r>
            <a:r>
              <a:rPr sz="2592" spc="-10" dirty="0">
                <a:latin typeface="Calibri"/>
                <a:cs typeface="Calibri"/>
              </a:rPr>
              <a:t>seco.</a:t>
            </a:r>
            <a:endParaRPr sz="2592">
              <a:latin typeface="Calibri"/>
              <a:cs typeface="Calibri"/>
            </a:endParaRPr>
          </a:p>
          <a:p>
            <a:pPr marL="353865" marR="353232" indent="-341837">
              <a:lnSpc>
                <a:spcPct val="79800"/>
              </a:lnSpc>
              <a:spcBef>
                <a:spcPts val="708"/>
              </a:spcBef>
              <a:buFont typeface="Arial MT"/>
              <a:buChar char="•"/>
              <a:tabLst>
                <a:tab pos="353865" algn="l"/>
                <a:tab pos="1396467" algn="l"/>
                <a:tab pos="2538456" algn="l"/>
              </a:tabLst>
            </a:pPr>
            <a:r>
              <a:rPr sz="2592" dirty="0">
                <a:latin typeface="Calibri"/>
                <a:cs typeface="Calibri"/>
              </a:rPr>
              <a:t>No</a:t>
            </a:r>
            <a:r>
              <a:rPr sz="2592" spc="-80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expuestos</a:t>
            </a:r>
            <a:r>
              <a:rPr sz="2592" spc="-95" dirty="0">
                <a:latin typeface="Calibri"/>
                <a:cs typeface="Calibri"/>
              </a:rPr>
              <a:t> </a:t>
            </a:r>
            <a:r>
              <a:rPr sz="2592" spc="-50" dirty="0">
                <a:latin typeface="Calibri"/>
                <a:cs typeface="Calibri"/>
              </a:rPr>
              <a:t>a</a:t>
            </a:r>
            <a:r>
              <a:rPr sz="2592" dirty="0">
                <a:latin typeface="Calibri"/>
                <a:cs typeface="Calibri"/>
              </a:rPr>
              <a:t>	</a:t>
            </a:r>
            <a:r>
              <a:rPr sz="2592" spc="-10" dirty="0">
                <a:latin typeface="Calibri"/>
                <a:cs typeface="Calibri"/>
              </a:rPr>
              <a:t>salpicaduras</a:t>
            </a:r>
            <a:r>
              <a:rPr sz="2592" spc="-100" dirty="0">
                <a:latin typeface="Calibri"/>
                <a:cs typeface="Calibri"/>
              </a:rPr>
              <a:t> </a:t>
            </a:r>
            <a:r>
              <a:rPr sz="2592" spc="-50" dirty="0">
                <a:latin typeface="Calibri"/>
                <a:cs typeface="Calibri"/>
              </a:rPr>
              <a:t>o </a:t>
            </a:r>
            <a:r>
              <a:rPr sz="2592" dirty="0">
                <a:latin typeface="Calibri"/>
                <a:cs typeface="Calibri"/>
              </a:rPr>
              <a:t>a</a:t>
            </a:r>
            <a:r>
              <a:rPr sz="2592" spc="-130" dirty="0">
                <a:latin typeface="Calibri"/>
                <a:cs typeface="Calibri"/>
              </a:rPr>
              <a:t> </a:t>
            </a:r>
            <a:r>
              <a:rPr sz="2592" spc="-10" dirty="0">
                <a:latin typeface="Calibri"/>
                <a:cs typeface="Calibri"/>
              </a:rPr>
              <a:t>otras</a:t>
            </a:r>
            <a:r>
              <a:rPr sz="2592" dirty="0">
                <a:latin typeface="Calibri"/>
                <a:cs typeface="Calibri"/>
              </a:rPr>
              <a:t>	fuentes</a:t>
            </a:r>
            <a:r>
              <a:rPr sz="2592" spc="-114" dirty="0">
                <a:latin typeface="Calibri"/>
                <a:cs typeface="Calibri"/>
              </a:rPr>
              <a:t> </a:t>
            </a:r>
            <a:r>
              <a:rPr sz="2592" spc="-25" dirty="0">
                <a:latin typeface="Calibri"/>
                <a:cs typeface="Calibri"/>
              </a:rPr>
              <a:t>de </a:t>
            </a:r>
            <a:r>
              <a:rPr sz="2592" spc="-10" dirty="0">
                <a:latin typeface="Calibri"/>
                <a:cs typeface="Calibri"/>
              </a:rPr>
              <a:t>contaminación.</a:t>
            </a:r>
            <a:endParaRPr sz="2592">
              <a:latin typeface="Calibri"/>
              <a:cs typeface="Calibri"/>
            </a:endParaRPr>
          </a:p>
          <a:p>
            <a:pPr marL="353865" marR="220294" indent="-341837">
              <a:lnSpc>
                <a:spcPts val="2492"/>
              </a:lnSpc>
              <a:spcBef>
                <a:spcPts val="578"/>
              </a:spcBef>
              <a:buFont typeface="Arial MT"/>
              <a:buChar char="•"/>
              <a:tabLst>
                <a:tab pos="353865" algn="l"/>
                <a:tab pos="3559535" algn="l"/>
              </a:tabLst>
            </a:pPr>
            <a:r>
              <a:rPr sz="2592" dirty="0">
                <a:latin typeface="Calibri"/>
                <a:cs typeface="Calibri"/>
              </a:rPr>
              <a:t>Al</a:t>
            </a:r>
            <a:r>
              <a:rPr sz="2592" spc="-30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menos</a:t>
            </a:r>
            <a:r>
              <a:rPr sz="2592" spc="-15" dirty="0">
                <a:latin typeface="Calibri"/>
                <a:cs typeface="Calibri"/>
              </a:rPr>
              <a:t> </a:t>
            </a:r>
            <a:r>
              <a:rPr sz="2592" spc="-10" dirty="0">
                <a:latin typeface="Calibri"/>
                <a:cs typeface="Calibri"/>
              </a:rPr>
              <a:t>seis</a:t>
            </a:r>
            <a:r>
              <a:rPr sz="2592" spc="-140" dirty="0">
                <a:latin typeface="Calibri"/>
                <a:cs typeface="Calibri"/>
              </a:rPr>
              <a:t> </a:t>
            </a:r>
            <a:r>
              <a:rPr sz="2592" spc="-10" dirty="0">
                <a:latin typeface="Calibri"/>
                <a:cs typeface="Calibri"/>
              </a:rPr>
              <a:t>pulgadas</a:t>
            </a:r>
            <a:r>
              <a:rPr sz="2592" dirty="0">
                <a:latin typeface="Calibri"/>
                <a:cs typeface="Calibri"/>
              </a:rPr>
              <a:t>	(15</a:t>
            </a:r>
            <a:r>
              <a:rPr sz="2592" spc="-50" dirty="0">
                <a:latin typeface="Calibri"/>
                <a:cs typeface="Calibri"/>
              </a:rPr>
              <a:t> </a:t>
            </a:r>
            <a:r>
              <a:rPr sz="2592" spc="-25" dirty="0">
                <a:latin typeface="Calibri"/>
                <a:cs typeface="Calibri"/>
              </a:rPr>
              <a:t>cm) </a:t>
            </a:r>
            <a:r>
              <a:rPr sz="2592" dirty="0">
                <a:latin typeface="Calibri"/>
                <a:cs typeface="Calibri"/>
              </a:rPr>
              <a:t>sobre</a:t>
            </a:r>
            <a:r>
              <a:rPr sz="2592" spc="-55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el</a:t>
            </a:r>
            <a:r>
              <a:rPr sz="2592" spc="-114" dirty="0">
                <a:latin typeface="Calibri"/>
                <a:cs typeface="Calibri"/>
              </a:rPr>
              <a:t> </a:t>
            </a:r>
            <a:r>
              <a:rPr sz="2592" spc="-20" dirty="0">
                <a:latin typeface="Calibri"/>
                <a:cs typeface="Calibri"/>
              </a:rPr>
              <a:t>piso.</a:t>
            </a:r>
            <a:endParaRPr sz="2592">
              <a:latin typeface="Calibri"/>
              <a:cs typeface="Calibri"/>
            </a:endParaRPr>
          </a:p>
          <a:p>
            <a:pPr marL="353865" marR="5064" indent="-341837">
              <a:lnSpc>
                <a:spcPct val="78800"/>
              </a:lnSpc>
              <a:spcBef>
                <a:spcPts val="693"/>
              </a:spcBef>
              <a:buChar char="•"/>
              <a:tabLst>
                <a:tab pos="353865" algn="l"/>
                <a:tab pos="375388" algn="l"/>
                <a:tab pos="2278913" algn="l"/>
                <a:tab pos="2708742" algn="l"/>
                <a:tab pos="3369626" algn="l"/>
                <a:tab pos="3627270" algn="l"/>
              </a:tabLst>
            </a:pPr>
            <a:r>
              <a:rPr sz="2592" dirty="0">
                <a:latin typeface="Arial MT"/>
                <a:cs typeface="Arial MT"/>
              </a:rPr>
              <a:t>	</a:t>
            </a:r>
            <a:r>
              <a:rPr sz="2592" spc="259" dirty="0">
                <a:latin typeface="Calibri"/>
                <a:cs typeface="Calibri"/>
              </a:rPr>
              <a:t>Cubie</a:t>
            </a:r>
            <a:r>
              <a:rPr sz="2592" spc="-249" dirty="0">
                <a:latin typeface="Calibri"/>
                <a:cs typeface="Calibri"/>
              </a:rPr>
              <a:t> </a:t>
            </a:r>
            <a:r>
              <a:rPr sz="2592" spc="-10" dirty="0">
                <a:latin typeface="Calibri"/>
                <a:cs typeface="Calibri"/>
              </a:rPr>
              <a:t>r</a:t>
            </a:r>
            <a:r>
              <a:rPr sz="2592" spc="-249" dirty="0">
                <a:latin typeface="Calibri"/>
                <a:cs typeface="Calibri"/>
              </a:rPr>
              <a:t> </a:t>
            </a:r>
            <a:r>
              <a:rPr sz="2592" spc="179" dirty="0">
                <a:latin typeface="Calibri"/>
                <a:cs typeface="Calibri"/>
              </a:rPr>
              <a:t>tos</a:t>
            </a:r>
            <a:r>
              <a:rPr sz="2592" dirty="0">
                <a:latin typeface="Calibri"/>
                <a:cs typeface="Calibri"/>
              </a:rPr>
              <a:t>	</a:t>
            </a:r>
            <a:r>
              <a:rPr sz="2592" spc="-50" dirty="0">
                <a:latin typeface="Calibri"/>
                <a:cs typeface="Calibri"/>
              </a:rPr>
              <a:t>y</a:t>
            </a:r>
            <a:r>
              <a:rPr sz="2592" dirty="0">
                <a:latin typeface="Calibri"/>
                <a:cs typeface="Calibri"/>
              </a:rPr>
              <a:t>	e</a:t>
            </a:r>
            <a:r>
              <a:rPr sz="2592" spc="-264" dirty="0">
                <a:latin typeface="Calibri"/>
                <a:cs typeface="Calibri"/>
              </a:rPr>
              <a:t> </a:t>
            </a:r>
            <a:r>
              <a:rPr sz="2592" spc="-50" dirty="0">
                <a:latin typeface="Calibri"/>
                <a:cs typeface="Calibri"/>
              </a:rPr>
              <a:t>n</a:t>
            </a:r>
            <a:r>
              <a:rPr sz="2592" dirty="0">
                <a:latin typeface="Calibri"/>
                <a:cs typeface="Calibri"/>
              </a:rPr>
              <a:t>	p</a:t>
            </a:r>
            <a:r>
              <a:rPr sz="2592" spc="-249" dirty="0">
                <a:latin typeface="Calibri"/>
                <a:cs typeface="Calibri"/>
              </a:rPr>
              <a:t> </a:t>
            </a:r>
            <a:r>
              <a:rPr sz="2592" spc="-20" dirty="0">
                <a:latin typeface="Calibri"/>
                <a:cs typeface="Calibri"/>
              </a:rPr>
              <a:t>o</a:t>
            </a:r>
            <a:r>
              <a:rPr sz="2592" spc="-244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s</a:t>
            </a:r>
            <a:r>
              <a:rPr sz="2592" spc="-249" dirty="0">
                <a:latin typeface="Calibri"/>
                <a:cs typeface="Calibri"/>
              </a:rPr>
              <a:t> </a:t>
            </a:r>
            <a:r>
              <a:rPr sz="2592" spc="-10" dirty="0">
                <a:latin typeface="Calibri"/>
                <a:cs typeface="Calibri"/>
              </a:rPr>
              <a:t>i</a:t>
            </a:r>
            <a:r>
              <a:rPr sz="2592" spc="-244" dirty="0">
                <a:latin typeface="Calibri"/>
                <a:cs typeface="Calibri"/>
              </a:rPr>
              <a:t> </a:t>
            </a:r>
            <a:r>
              <a:rPr sz="2592" spc="-20" dirty="0">
                <a:latin typeface="Calibri"/>
                <a:cs typeface="Calibri"/>
              </a:rPr>
              <a:t>c</a:t>
            </a:r>
            <a:r>
              <a:rPr sz="2592" spc="-249" dirty="0">
                <a:latin typeface="Calibri"/>
                <a:cs typeface="Calibri"/>
              </a:rPr>
              <a:t> </a:t>
            </a:r>
            <a:r>
              <a:rPr sz="2592" spc="-10" dirty="0">
                <a:latin typeface="Calibri"/>
                <a:cs typeface="Calibri"/>
              </a:rPr>
              <a:t>i</a:t>
            </a:r>
            <a:r>
              <a:rPr sz="2592" spc="-244" dirty="0">
                <a:latin typeface="Calibri"/>
                <a:cs typeface="Calibri"/>
              </a:rPr>
              <a:t> </a:t>
            </a:r>
            <a:r>
              <a:rPr sz="2592" spc="-20" dirty="0">
                <a:latin typeface="Calibri"/>
                <a:cs typeface="Calibri"/>
              </a:rPr>
              <a:t>ó</a:t>
            </a:r>
            <a:r>
              <a:rPr sz="2592" spc="-249" dirty="0">
                <a:latin typeface="Calibri"/>
                <a:cs typeface="Calibri"/>
              </a:rPr>
              <a:t> </a:t>
            </a:r>
            <a:r>
              <a:rPr sz="2592" spc="-50" dirty="0">
                <a:latin typeface="Calibri"/>
                <a:cs typeface="Calibri"/>
              </a:rPr>
              <a:t>n </a:t>
            </a:r>
            <a:r>
              <a:rPr sz="2592" spc="-10" dirty="0">
                <a:latin typeface="Calibri"/>
                <a:cs typeface="Calibri"/>
              </a:rPr>
              <a:t>invertida</a:t>
            </a:r>
            <a:r>
              <a:rPr sz="2592" spc="-125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para</a:t>
            </a:r>
            <a:r>
              <a:rPr sz="2592" spc="-125" dirty="0">
                <a:latin typeface="Calibri"/>
                <a:cs typeface="Calibri"/>
              </a:rPr>
              <a:t> </a:t>
            </a:r>
            <a:r>
              <a:rPr sz="2592" dirty="0">
                <a:latin typeface="Calibri"/>
                <a:cs typeface="Calibri"/>
              </a:rPr>
              <a:t>drenar</a:t>
            </a:r>
            <a:r>
              <a:rPr sz="2592" spc="-114" dirty="0">
                <a:latin typeface="Calibri"/>
                <a:cs typeface="Calibri"/>
              </a:rPr>
              <a:t> </a:t>
            </a:r>
            <a:r>
              <a:rPr sz="2592" spc="-25" dirty="0">
                <a:latin typeface="Calibri"/>
                <a:cs typeface="Calibri"/>
              </a:rPr>
              <a:t>el</a:t>
            </a:r>
            <a:r>
              <a:rPr sz="2592" dirty="0">
                <a:latin typeface="Calibri"/>
                <a:cs typeface="Calibri"/>
              </a:rPr>
              <a:t>	</a:t>
            </a:r>
            <a:r>
              <a:rPr sz="2592" spc="-20" dirty="0">
                <a:latin typeface="Calibri"/>
                <a:cs typeface="Calibri"/>
              </a:rPr>
              <a:t>agua.</a:t>
            </a:r>
            <a:endParaRPr sz="2592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2238" y="423156"/>
            <a:ext cx="11024075" cy="465903"/>
          </a:xfrm>
          <a:prstGeom prst="rect">
            <a:avLst/>
          </a:prstGeom>
        </p:spPr>
        <p:txBody>
          <a:bodyPr vert="horz" wrap="square" lIns="0" tIns="12027" rIns="0" bIns="0" rtlCol="0" anchor="ctr">
            <a:spAutoFit/>
          </a:bodyPr>
          <a:lstStyle/>
          <a:p>
            <a:pPr marL="12661">
              <a:lnSpc>
                <a:spcPct val="100000"/>
              </a:lnSpc>
              <a:spcBef>
                <a:spcPts val="95"/>
              </a:spcBef>
              <a:tabLst>
                <a:tab pos="5906817" algn="l"/>
              </a:tabLst>
            </a:pPr>
            <a:r>
              <a:rPr sz="2891" b="1" spc="324" dirty="0">
                <a:solidFill>
                  <a:srgbClr val="727CA3"/>
                </a:solidFill>
              </a:rPr>
              <a:t>¿Cómo</a:t>
            </a:r>
            <a:r>
              <a:rPr sz="2891" b="1" spc="329" dirty="0">
                <a:solidFill>
                  <a:srgbClr val="727CA3"/>
                </a:solidFill>
              </a:rPr>
              <a:t> </a:t>
            </a:r>
            <a:r>
              <a:rPr sz="2891" b="1" spc="174" dirty="0">
                <a:solidFill>
                  <a:srgbClr val="8590B2"/>
                </a:solidFill>
              </a:rPr>
              <a:t>conocer</a:t>
            </a:r>
            <a:r>
              <a:rPr sz="2891" b="1" spc="344" dirty="0">
                <a:solidFill>
                  <a:srgbClr val="8590B2"/>
                </a:solidFill>
              </a:rPr>
              <a:t> </a:t>
            </a:r>
            <a:r>
              <a:rPr sz="2891" b="1" spc="135" dirty="0">
                <a:solidFill>
                  <a:srgbClr val="8590B2"/>
                </a:solidFill>
              </a:rPr>
              <a:t>los</a:t>
            </a:r>
            <a:r>
              <a:rPr sz="2891" b="1" spc="339" dirty="0">
                <a:solidFill>
                  <a:srgbClr val="8590B2"/>
                </a:solidFill>
              </a:rPr>
              <a:t> </a:t>
            </a:r>
            <a:r>
              <a:rPr sz="2891" b="1" spc="110" dirty="0">
                <a:solidFill>
                  <a:srgbClr val="727CA3"/>
                </a:solidFill>
              </a:rPr>
              <a:t>riesgos</a:t>
            </a:r>
            <a:r>
              <a:rPr sz="2891" b="1" spc="334" dirty="0">
                <a:solidFill>
                  <a:srgbClr val="727CA3"/>
                </a:solidFill>
              </a:rPr>
              <a:t> </a:t>
            </a:r>
            <a:r>
              <a:rPr sz="2891" b="1" spc="85" dirty="0">
                <a:solidFill>
                  <a:srgbClr val="8590B2"/>
                </a:solidFill>
              </a:rPr>
              <a:t>de</a:t>
            </a:r>
            <a:r>
              <a:rPr sz="2891" b="1" dirty="0">
                <a:solidFill>
                  <a:srgbClr val="8590B2"/>
                </a:solidFill>
              </a:rPr>
              <a:t>	</a:t>
            </a:r>
            <a:r>
              <a:rPr sz="2891" b="1" spc="135" dirty="0">
                <a:solidFill>
                  <a:srgbClr val="8590B2"/>
                </a:solidFill>
              </a:rPr>
              <a:t>los</a:t>
            </a:r>
            <a:r>
              <a:rPr sz="2891" b="1" spc="339" dirty="0">
                <a:solidFill>
                  <a:srgbClr val="8590B2"/>
                </a:solidFill>
              </a:rPr>
              <a:t> </a:t>
            </a:r>
            <a:r>
              <a:rPr sz="2891" b="1" spc="140" dirty="0">
                <a:solidFill>
                  <a:srgbClr val="727CA3"/>
                </a:solidFill>
              </a:rPr>
              <a:t>productos</a:t>
            </a:r>
            <a:r>
              <a:rPr sz="2891" b="1" spc="324" dirty="0">
                <a:solidFill>
                  <a:srgbClr val="727CA3"/>
                </a:solidFill>
              </a:rPr>
              <a:t> </a:t>
            </a:r>
            <a:r>
              <a:rPr sz="2891" b="1" spc="110" dirty="0">
                <a:solidFill>
                  <a:srgbClr val="8590B2"/>
                </a:solidFill>
              </a:rPr>
              <a:t>de</a:t>
            </a:r>
            <a:r>
              <a:rPr sz="2891" b="1" spc="339" dirty="0">
                <a:solidFill>
                  <a:srgbClr val="8590B2"/>
                </a:solidFill>
              </a:rPr>
              <a:t> </a:t>
            </a:r>
            <a:r>
              <a:rPr sz="2891" b="1" spc="174" dirty="0">
                <a:solidFill>
                  <a:srgbClr val="8590B2"/>
                </a:solidFill>
              </a:rPr>
              <a:t>limpieza?</a:t>
            </a:r>
            <a:endParaRPr sz="2891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05962" y="6418965"/>
            <a:ext cx="160788" cy="190540"/>
          </a:xfrm>
          <a:custGeom>
            <a:avLst/>
            <a:gdLst/>
            <a:ahLst/>
            <a:cxnLst/>
            <a:rect l="l" t="t" r="r" b="b"/>
            <a:pathLst>
              <a:path w="161290" h="191134">
                <a:moveTo>
                  <a:pt x="0" y="0"/>
                </a:moveTo>
                <a:lnTo>
                  <a:pt x="0" y="190733"/>
                </a:lnTo>
                <a:lnTo>
                  <a:pt x="160956" y="95367"/>
                </a:lnTo>
                <a:lnTo>
                  <a:pt x="0" y="0"/>
                </a:lnTo>
                <a:close/>
              </a:path>
            </a:pathLst>
          </a:custGeom>
          <a:solidFill>
            <a:srgbClr val="AEC5D6"/>
          </a:solidFill>
        </p:spPr>
        <p:txBody>
          <a:bodyPr wrap="square" lIns="0" tIns="0" rIns="0" bIns="0" rtlCol="0"/>
          <a:lstStyle/>
          <a:p>
            <a:endParaRPr sz="1794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77900" y="198621"/>
            <a:ext cx="2869396" cy="1165778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661" y="1633424"/>
            <a:ext cx="6240937" cy="430984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01684" y="1633424"/>
            <a:ext cx="4591034" cy="4473937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3573785" y="451098"/>
            <a:ext cx="943836" cy="893826"/>
          </a:xfrm>
          <a:custGeom>
            <a:avLst/>
            <a:gdLst/>
            <a:ahLst/>
            <a:cxnLst/>
            <a:rect l="l" t="t" r="r" b="b"/>
            <a:pathLst>
              <a:path w="946785" h="896619">
                <a:moveTo>
                  <a:pt x="946641" y="299736"/>
                </a:moveTo>
                <a:lnTo>
                  <a:pt x="428951" y="746224"/>
                </a:lnTo>
                <a:lnTo>
                  <a:pt x="558188" y="896092"/>
                </a:lnTo>
                <a:lnTo>
                  <a:pt x="0" y="854849"/>
                </a:lnTo>
                <a:lnTo>
                  <a:pt x="41240" y="296619"/>
                </a:lnTo>
                <a:lnTo>
                  <a:pt x="170477" y="446487"/>
                </a:lnTo>
                <a:lnTo>
                  <a:pt x="688167" y="0"/>
                </a:lnTo>
                <a:lnTo>
                  <a:pt x="946641" y="299736"/>
                </a:lnTo>
                <a:close/>
              </a:path>
            </a:pathLst>
          </a:custGeom>
          <a:ln w="19037">
            <a:solidFill>
              <a:srgbClr val="8590B2"/>
            </a:solidFill>
          </a:ln>
        </p:spPr>
        <p:txBody>
          <a:bodyPr wrap="square" lIns="0" tIns="0" rIns="0" bIns="0" rtlCol="0"/>
          <a:lstStyle/>
          <a:p>
            <a:endParaRPr sz="1794"/>
          </a:p>
        </p:txBody>
      </p:sp>
      <p:sp>
        <p:nvSpPr>
          <p:cNvPr id="7" name="object 7"/>
          <p:cNvSpPr/>
          <p:nvPr/>
        </p:nvSpPr>
        <p:spPr>
          <a:xfrm>
            <a:off x="8070015" y="526061"/>
            <a:ext cx="1012835" cy="865974"/>
          </a:xfrm>
          <a:custGeom>
            <a:avLst/>
            <a:gdLst/>
            <a:ahLst/>
            <a:cxnLst/>
            <a:rect l="l" t="t" r="r" b="b"/>
            <a:pathLst>
              <a:path w="1016000" h="868680">
                <a:moveTo>
                  <a:pt x="213210" y="0"/>
                </a:moveTo>
                <a:lnTo>
                  <a:pt x="789144" y="368299"/>
                </a:lnTo>
                <a:lnTo>
                  <a:pt x="895749" y="201569"/>
                </a:lnTo>
                <a:lnTo>
                  <a:pt x="1015974" y="748255"/>
                </a:lnTo>
                <a:lnTo>
                  <a:pt x="469328" y="868489"/>
                </a:lnTo>
                <a:lnTo>
                  <a:pt x="575933" y="701759"/>
                </a:lnTo>
                <a:lnTo>
                  <a:pt x="0" y="333459"/>
                </a:lnTo>
                <a:lnTo>
                  <a:pt x="213210" y="0"/>
                </a:lnTo>
                <a:close/>
              </a:path>
            </a:pathLst>
          </a:custGeom>
          <a:ln w="19037">
            <a:solidFill>
              <a:srgbClr val="A0867D"/>
            </a:solidFill>
          </a:ln>
        </p:spPr>
        <p:txBody>
          <a:bodyPr wrap="square" lIns="0" tIns="0" rIns="0" bIns="0" rtlCol="0"/>
          <a:lstStyle/>
          <a:p>
            <a:endParaRPr sz="1794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 redondeado">
            <a:extLst>
              <a:ext uri="{FF2B5EF4-FFF2-40B4-BE49-F238E27FC236}">
                <a16:creationId xmlns:a16="http://schemas.microsoft.com/office/drawing/2014/main" id="{44720586-E2F0-6049-9261-C0FA4508E2B0}"/>
              </a:ext>
            </a:extLst>
          </p:cNvPr>
          <p:cNvSpPr/>
          <p:nvPr/>
        </p:nvSpPr>
        <p:spPr>
          <a:xfrm>
            <a:off x="1774826" y="4652964"/>
            <a:ext cx="8353425" cy="194468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 sz="32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6 Diagrama">
            <a:extLst>
              <a:ext uri="{FF2B5EF4-FFF2-40B4-BE49-F238E27FC236}">
                <a16:creationId xmlns:a16="http://schemas.microsoft.com/office/drawing/2014/main" id="{C7BAE365-F2DD-794B-9A40-63C849BAE5BF}"/>
              </a:ext>
            </a:extLst>
          </p:cNvPr>
          <p:cNvGraphicFramePr/>
          <p:nvPr/>
        </p:nvGraphicFramePr>
        <p:xfrm>
          <a:off x="2207568" y="0"/>
          <a:ext cx="6480720" cy="764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0483" name="Rectangle 3">
            <a:extLst>
              <a:ext uri="{FF2B5EF4-FFF2-40B4-BE49-F238E27FC236}">
                <a16:creationId xmlns:a16="http://schemas.microsoft.com/office/drawing/2014/main" id="{E6B39A38-F05E-819C-CDFB-1EDE8BF083B8}"/>
              </a:ext>
            </a:extLst>
          </p:cNvPr>
          <p:cNvSpPr>
            <a:spLocks noGrp="1" noRot="1"/>
          </p:cNvSpPr>
          <p:nvPr>
            <p:ph type="body" sz="half" idx="2"/>
          </p:nvPr>
        </p:nvSpPr>
        <p:spPr>
          <a:xfrm>
            <a:off x="5735638" y="1341438"/>
            <a:ext cx="3810000" cy="1871662"/>
          </a:xfrm>
        </p:spPr>
        <p:txBody>
          <a:bodyPr/>
          <a:lstStyle/>
          <a:p>
            <a:pPr eaLnBrk="1" hangingPunct="1"/>
            <a:r>
              <a:rPr lang="es-ES_tradnl" altLang="es-CL"/>
              <a:t>Es importante mantener código de colores para las diferentes área</a:t>
            </a:r>
          </a:p>
        </p:txBody>
      </p:sp>
      <p:grpSp>
        <p:nvGrpSpPr>
          <p:cNvPr id="20484" name="7 Grupo">
            <a:extLst>
              <a:ext uri="{FF2B5EF4-FFF2-40B4-BE49-F238E27FC236}">
                <a16:creationId xmlns:a16="http://schemas.microsoft.com/office/drawing/2014/main" id="{63C9479E-B745-4CA8-7B85-CB43E261ED25}"/>
              </a:ext>
            </a:extLst>
          </p:cNvPr>
          <p:cNvGrpSpPr>
            <a:grpSpLocks/>
          </p:cNvGrpSpPr>
          <p:nvPr/>
        </p:nvGrpSpPr>
        <p:grpSpPr bwMode="auto">
          <a:xfrm>
            <a:off x="1992313" y="1196976"/>
            <a:ext cx="2519362" cy="2303463"/>
            <a:chOff x="755576" y="1700808"/>
            <a:chExt cx="3643313" cy="4852392"/>
          </a:xfrm>
        </p:grpSpPr>
        <p:pic>
          <p:nvPicPr>
            <p:cNvPr id="20487" name="Picture 4">
              <a:extLst>
                <a:ext uri="{FF2B5EF4-FFF2-40B4-BE49-F238E27FC236}">
                  <a16:creationId xmlns:a16="http://schemas.microsoft.com/office/drawing/2014/main" id="{479F44F5-3790-D8F3-E237-2021CF0BA4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1196752"/>
              <a:ext cx="2520280" cy="19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aphicFrame>
          <p:nvGraphicFramePr>
            <p:cNvPr id="20488" name="Object 2">
              <a:extLst>
                <a:ext uri="{FF2B5EF4-FFF2-40B4-BE49-F238E27FC236}">
                  <a16:creationId xmlns:a16="http://schemas.microsoft.com/office/drawing/2014/main" id="{0EF0E038-2DDF-9C35-6144-B7A8C9D2CDFF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762000" y="2667000"/>
            <a:ext cx="990600" cy="3200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orelDRAW" r:id="rId8" imgW="0" imgH="0" progId="CorelDraw.Graphic.8">
                    <p:embed/>
                  </p:oleObj>
                </mc:Choice>
                <mc:Fallback>
                  <p:oleObj name="CorelDRAW" r:id="rId8" imgW="0" imgH="0" progId="CorelDraw.Graphic.8">
                    <p:embed/>
                    <p:pic>
                      <p:nvPicPr>
                        <p:cNvPr id="20488" name="Object 2">
                          <a:extLst>
                            <a:ext uri="{FF2B5EF4-FFF2-40B4-BE49-F238E27FC236}">
                              <a16:creationId xmlns:a16="http://schemas.microsoft.com/office/drawing/2014/main" id="{0EF0E038-2DDF-9C35-6144-B7A8C9D2CDFF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62000" y="2667000"/>
                          <a:ext cx="990600" cy="32004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489" name="Object 3">
              <a:extLst>
                <a:ext uri="{FF2B5EF4-FFF2-40B4-BE49-F238E27FC236}">
                  <a16:creationId xmlns:a16="http://schemas.microsoft.com/office/drawing/2014/main" id="{6ECD1DB6-FC4D-176E-444C-280EBAEF0B74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295400" y="5791200"/>
            <a:ext cx="914400" cy="762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Imagen" r:id="rId10" imgW="0" imgH="0" progId="MS_ClipArt_Gallery.2">
                    <p:embed/>
                  </p:oleObj>
                </mc:Choice>
                <mc:Fallback>
                  <p:oleObj name="Imagen" r:id="rId10" imgW="0" imgH="0" progId="MS_ClipArt_Gallery.2">
                    <p:embed/>
                    <p:pic>
                      <p:nvPicPr>
                        <p:cNvPr id="20489" name="Object 3">
                          <a:extLst>
                            <a:ext uri="{FF2B5EF4-FFF2-40B4-BE49-F238E27FC236}">
                              <a16:creationId xmlns:a16="http://schemas.microsoft.com/office/drawing/2014/main" id="{6ECD1DB6-FC4D-176E-444C-280EBAEF0B74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5400" y="5791200"/>
                          <a:ext cx="914400" cy="7620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1" name="10 Diagrama">
            <a:extLst>
              <a:ext uri="{FF2B5EF4-FFF2-40B4-BE49-F238E27FC236}">
                <a16:creationId xmlns:a16="http://schemas.microsoft.com/office/drawing/2014/main" id="{4F446348-3154-5146-91FF-EA5B028E5C30}"/>
              </a:ext>
            </a:extLst>
          </p:cNvPr>
          <p:cNvGraphicFramePr/>
          <p:nvPr/>
        </p:nvGraphicFramePr>
        <p:xfrm>
          <a:off x="2639616" y="3645024"/>
          <a:ext cx="7344816" cy="720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20486" name="9 Rectángulo">
            <a:extLst>
              <a:ext uri="{FF2B5EF4-FFF2-40B4-BE49-F238E27FC236}">
                <a16:creationId xmlns:a16="http://schemas.microsoft.com/office/drawing/2014/main" id="{DD7121C4-6ECE-1E23-FE46-B54CB36A2D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4652964"/>
            <a:ext cx="8424862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/>
              <a:t>Usar el volumen de detergente de acuerdo a las especificaciones dadas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/>
              <a:t>Agregar el detergente sobre el agua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/>
              <a:t>Recipiente para medir el volumen debe estar marcado de acuerdo a las unidades que se piden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>
            <a:extLst>
              <a:ext uri="{FF2B5EF4-FFF2-40B4-BE49-F238E27FC236}">
                <a16:creationId xmlns:a16="http://schemas.microsoft.com/office/drawing/2014/main" id="{88BEA9F7-77B7-FD47-909A-3199823B7C65}"/>
              </a:ext>
            </a:extLst>
          </p:cNvPr>
          <p:cNvSpPr/>
          <p:nvPr/>
        </p:nvSpPr>
        <p:spPr>
          <a:xfrm>
            <a:off x="2135188" y="3357563"/>
            <a:ext cx="7993062" cy="2735262"/>
          </a:xfrm>
          <a:prstGeom prst="roundRect">
            <a:avLst/>
          </a:prstGeom>
          <a:ln w="127000" cmpd="tri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graphicFrame>
        <p:nvGraphicFramePr>
          <p:cNvPr id="6" name="5 Diagrama">
            <a:extLst>
              <a:ext uri="{FF2B5EF4-FFF2-40B4-BE49-F238E27FC236}">
                <a16:creationId xmlns:a16="http://schemas.microsoft.com/office/drawing/2014/main" id="{D959A0CB-C428-D346-A25F-93F6AA9EA115}"/>
              </a:ext>
            </a:extLst>
          </p:cNvPr>
          <p:cNvGraphicFramePr/>
          <p:nvPr/>
        </p:nvGraphicFramePr>
        <p:xfrm>
          <a:off x="4223792" y="1556792"/>
          <a:ext cx="3672408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1507" name="Rectangle 3">
            <a:extLst>
              <a:ext uri="{FF2B5EF4-FFF2-40B4-BE49-F238E27FC236}">
                <a16:creationId xmlns:a16="http://schemas.microsoft.com/office/drawing/2014/main" id="{727F4412-859F-25C9-B9E9-3DDC5FB2CFF4}"/>
              </a:ext>
            </a:extLst>
          </p:cNvPr>
          <p:cNvSpPr>
            <a:spLocks noGrp="1" noRot="1"/>
          </p:cNvSpPr>
          <p:nvPr>
            <p:ph type="body" idx="1"/>
          </p:nvPr>
        </p:nvSpPr>
        <p:spPr>
          <a:xfrm>
            <a:off x="2063750" y="3644901"/>
            <a:ext cx="8229600" cy="244792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s-ES_tradnl" altLang="es-CL"/>
              <a:t>    El propósito de enjuague inicial o pre- enjuague, es el de remover la mayor cantidad de suciedad posible para permitir una acción efectiva de los detergentes.</a:t>
            </a:r>
          </a:p>
        </p:txBody>
      </p:sp>
      <p:pic>
        <p:nvPicPr>
          <p:cNvPr id="5" name="4 Diagrama">
            <a:extLst>
              <a:ext uri="{FF2B5EF4-FFF2-40B4-BE49-F238E27FC236}">
                <a16:creationId xmlns:a16="http://schemas.microsoft.com/office/drawing/2014/main" id="{F41DB1C0-7DC9-3469-43CD-1A6170219A59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700" y="215900"/>
            <a:ext cx="8496300" cy="119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3154" name="AutoShape 2">
            <a:extLst>
              <a:ext uri="{FF2B5EF4-FFF2-40B4-BE49-F238E27FC236}">
                <a16:creationId xmlns:a16="http://schemas.microsoft.com/office/drawing/2014/main" id="{B9341E34-610D-3145-9EEB-2A147559C3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3952" y="1412776"/>
            <a:ext cx="504056" cy="1080120"/>
          </a:xfrm>
          <a:prstGeom prst="downArrow">
            <a:avLst>
              <a:gd name="adj1" fmla="val 50000"/>
              <a:gd name="adj2" fmla="val 87500"/>
            </a:avLst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es-CL"/>
          </a:p>
        </p:txBody>
      </p:sp>
      <p:pic>
        <p:nvPicPr>
          <p:cNvPr id="4" name="3 Diagrama">
            <a:extLst>
              <a:ext uri="{FF2B5EF4-FFF2-40B4-BE49-F238E27FC236}">
                <a16:creationId xmlns:a16="http://schemas.microsoft.com/office/drawing/2014/main" id="{E7D3FB2D-40CE-2BDA-D4CB-0C3E497CFD51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28600"/>
            <a:ext cx="5918200" cy="146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4 Rectángulo">
            <a:extLst>
              <a:ext uri="{FF2B5EF4-FFF2-40B4-BE49-F238E27FC236}">
                <a16:creationId xmlns:a16="http://schemas.microsoft.com/office/drawing/2014/main" id="{B4C471AC-D77A-0AB2-5DB1-D9707B4BDD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0014" y="2420938"/>
            <a:ext cx="66960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/>
              <a:t>Limpieza Química     Aplicación Del Detergente</a:t>
            </a:r>
            <a:endParaRPr lang="es-CL" altLang="es-CL" sz="2400"/>
          </a:p>
        </p:txBody>
      </p:sp>
      <p:pic>
        <p:nvPicPr>
          <p:cNvPr id="7" name="6 Diagrama">
            <a:extLst>
              <a:ext uri="{FF2B5EF4-FFF2-40B4-BE49-F238E27FC236}">
                <a16:creationId xmlns:a16="http://schemas.microsoft.com/office/drawing/2014/main" id="{73CD40A7-CB13-A59D-8266-963E8B451CED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800" y="3352800"/>
            <a:ext cx="8166100" cy="295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>
            <a:extLst>
              <a:ext uri="{FF2B5EF4-FFF2-40B4-BE49-F238E27FC236}">
                <a16:creationId xmlns:a16="http://schemas.microsoft.com/office/drawing/2014/main" id="{AFBAB103-8005-D043-B133-8AEAA8CAE03C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>
              <a:defRPr/>
            </a:pPr>
            <a:r>
              <a:rPr lang="es-ES_tradnl"/>
              <a:t>Limpieza Química</a:t>
            </a:r>
            <a:br>
              <a:rPr lang="es-ES_tradnl"/>
            </a:br>
            <a:r>
              <a:rPr lang="es-ES_tradnl"/>
              <a:t>Aplicación Del Detergente</a:t>
            </a:r>
          </a:p>
        </p:txBody>
      </p:sp>
      <p:graphicFrame>
        <p:nvGraphicFramePr>
          <p:cNvPr id="23554" name="Object 2">
            <a:extLst>
              <a:ext uri="{FF2B5EF4-FFF2-40B4-BE49-F238E27FC236}">
                <a16:creationId xmlns:a16="http://schemas.microsoft.com/office/drawing/2014/main" id="{BBDD7537-A097-74A3-938C-12E79CECCCA7}"/>
              </a:ext>
            </a:extLst>
          </p:cNvPr>
          <p:cNvGraphicFramePr>
            <a:graphicFrameLocks noGrp="1" noChangeAspect="1"/>
          </p:cNvGraphicFramePr>
          <p:nvPr>
            <p:ph type="clipArt" sz="half" idx="1"/>
          </p:nvPr>
        </p:nvGraphicFramePr>
        <p:xfrm>
          <a:off x="2400300" y="2133600"/>
          <a:ext cx="7391400" cy="434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n" r:id="rId2" imgW="0" imgH="0" progId="MS_ClipArt_Gallery.2">
                  <p:embed/>
                </p:oleObj>
              </mc:Choice>
              <mc:Fallback>
                <p:oleObj name="Imagen" r:id="rId2" imgW="0" imgH="0" progId="MS_ClipArt_Gallery.2">
                  <p:embed/>
                  <p:pic>
                    <p:nvPicPr>
                      <p:cNvPr id="23554" name="Object 2">
                        <a:extLst>
                          <a:ext uri="{FF2B5EF4-FFF2-40B4-BE49-F238E27FC236}">
                            <a16:creationId xmlns:a16="http://schemas.microsoft.com/office/drawing/2014/main" id="{BBDD7537-A097-74A3-938C-12E79CECCCA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2133600"/>
                        <a:ext cx="7391400" cy="434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75204" name="Text Box 4">
            <a:extLst>
              <a:ext uri="{FF2B5EF4-FFF2-40B4-BE49-F238E27FC236}">
                <a16:creationId xmlns:a16="http://schemas.microsoft.com/office/drawing/2014/main" id="{BC9942F8-60EC-A941-B8FC-F3A054A298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2514600"/>
            <a:ext cx="2667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24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1- Tipo de químico usado</a:t>
            </a:r>
          </a:p>
          <a:p>
            <a:pPr>
              <a:spcBef>
                <a:spcPct val="50000"/>
              </a:spcBef>
              <a:defRPr/>
            </a:pPr>
            <a:r>
              <a:rPr lang="es-ES_tradnl" sz="24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2- Concentración o fuerza del químico</a:t>
            </a:r>
          </a:p>
          <a:p>
            <a:pPr>
              <a:spcBef>
                <a:spcPct val="50000"/>
              </a:spcBef>
              <a:defRPr/>
            </a:pPr>
            <a:r>
              <a:rPr lang="es-ES_tradnl" sz="24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3- Fuerza de aplicación</a:t>
            </a:r>
          </a:p>
          <a:p>
            <a:pPr>
              <a:spcBef>
                <a:spcPct val="50000"/>
              </a:spcBef>
              <a:defRPr/>
            </a:pPr>
            <a:r>
              <a:rPr lang="es-ES_tradnl" sz="24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4- Tiempo de aplicación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Diagrama">
            <a:extLst>
              <a:ext uri="{FF2B5EF4-FFF2-40B4-BE49-F238E27FC236}">
                <a16:creationId xmlns:a16="http://schemas.microsoft.com/office/drawing/2014/main" id="{55DF8728-B533-E141-96F1-D19C3EDD7324}"/>
              </a:ext>
            </a:extLst>
          </p:cNvPr>
          <p:cNvGraphicFramePr/>
          <p:nvPr/>
        </p:nvGraphicFramePr>
        <p:xfrm>
          <a:off x="1981200" y="274638"/>
          <a:ext cx="8229600" cy="490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4 Diagrama">
            <a:extLst>
              <a:ext uri="{FF2B5EF4-FFF2-40B4-BE49-F238E27FC236}">
                <a16:creationId xmlns:a16="http://schemas.microsoft.com/office/drawing/2014/main" id="{23EC668C-BF0E-7F0B-BF26-D760A155369F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900" y="914400"/>
            <a:ext cx="83693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9D0D1A2A-D8C6-5C45-BA5C-AB448F9789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0114" y="2492375"/>
            <a:ext cx="7958137" cy="1016000"/>
          </a:xfrm>
          <a:prstGeom prst="rect">
            <a:avLst/>
          </a:prstGeom>
          <a:ln w="127000" cmpd="tri"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s-ES" sz="2000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La Tabla 1</a:t>
            </a:r>
            <a:r>
              <a:rPr lang="es-ES" sz="2000" dirty="0">
                <a:latin typeface="Arial" pitchFamily="34" charset="0"/>
                <a:cs typeface="Arial" pitchFamily="34" charset="0"/>
              </a:rPr>
              <a:t> refleja los principales grupos de componentes de los productos de limpieza, su utilidad y algunas de las sustancias más comunes de cada grupo.</a:t>
            </a:r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99AA07BE-C8CA-D54C-A81E-E8315C045BF6}"/>
              </a:ext>
            </a:extLst>
          </p:cNvPr>
          <p:cNvSpPr/>
          <p:nvPr/>
        </p:nvSpPr>
        <p:spPr>
          <a:xfrm>
            <a:off x="2135189" y="3933825"/>
            <a:ext cx="8137525" cy="1938338"/>
          </a:xfrm>
          <a:prstGeom prst="rect">
            <a:avLst/>
          </a:prstGeom>
          <a:ln w="127000" cmpd="tri">
            <a:solidFill>
              <a:schemeClr val="accent2">
                <a:lumMod val="50000"/>
              </a:schemeClr>
            </a:solidFill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Los productos de limpieza se componen, en general, de mezclas de varias sustancias que combinan distintas propiedades en función de la suciedad, superficie y tipo de local a limpiar o la dureza del agua con la que se limpia.</a:t>
            </a:r>
          </a:p>
          <a:p>
            <a:pPr>
              <a:defRPr/>
            </a:pPr>
            <a:r>
              <a:rPr lang="es-E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Hay productos de limpieza que contienen decenas de sustancias diferentes.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B36ECEDD-B66C-2248-BC9C-1880BB26F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Hilde Inge Obermöller Canales                          Ingeniero en Alimentos   PUCV</a:t>
            </a:r>
          </a:p>
        </p:txBody>
      </p:sp>
      <p:sp>
        <p:nvSpPr>
          <p:cNvPr id="25602" name="Rectangle 2">
            <a:extLst>
              <a:ext uri="{FF2B5EF4-FFF2-40B4-BE49-F238E27FC236}">
                <a16:creationId xmlns:a16="http://schemas.microsoft.com/office/drawing/2014/main" id="{8BF82253-EEED-B2AD-0DB3-7D32A9120C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93088" y="549275"/>
            <a:ext cx="616470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chemeClr val="bg1"/>
                </a:solidFill>
              </a:rPr>
              <a:t>Tabla 4: Procesos de limpieza que utilizan sustancias peligrosas</a:t>
            </a:r>
          </a:p>
        </p:txBody>
      </p:sp>
      <p:pic>
        <p:nvPicPr>
          <p:cNvPr id="25603" name="Picture 3">
            <a:extLst>
              <a:ext uri="{FF2B5EF4-FFF2-40B4-BE49-F238E27FC236}">
                <a16:creationId xmlns:a16="http://schemas.microsoft.com/office/drawing/2014/main" id="{F3C83576-C45B-B30C-D583-CAFBF5846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189" y="1"/>
            <a:ext cx="7667625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91" name="Group 31">
            <a:extLst>
              <a:ext uri="{FF2B5EF4-FFF2-40B4-BE49-F238E27FC236}">
                <a16:creationId xmlns:a16="http://schemas.microsoft.com/office/drawing/2014/main" id="{E18BEDD0-FAC8-0F4D-9C05-EF980DCC951D}"/>
              </a:ext>
            </a:extLst>
          </p:cNvPr>
          <p:cNvGraphicFramePr>
            <a:graphicFrameLocks noGrp="1"/>
          </p:cNvGraphicFramePr>
          <p:nvPr/>
        </p:nvGraphicFramePr>
        <p:xfrm>
          <a:off x="1703388" y="714376"/>
          <a:ext cx="8750300" cy="4786314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1084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5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05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802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ÁLCALIS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1" marR="9144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Sustancias cáusticas (pH mayor de 7)  utilizadas para la limpieza de azúcares solubles, hidratos de carbono y proteínas. En general son sustancias corrosivas, los de acción más fuerte se utilizan Para  eliminar suciedades incrustadas como las que se  encuentran en los hornos  y  también pueden remover grasas. Los de acción media se utilizan diluidos para limpiar suciedades livianas.</a:t>
                      </a:r>
                      <a:endParaRPr kumimoji="0" lang="es-E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1" marR="9144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amoníaco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hidróxido de sodio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hidróxido de potasio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bicarbonato sódico</a:t>
                      </a: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1" marR="91441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351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ÁCIDOS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1" marR="9144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Sustancias con pH menor de 7 que se utilizan para remover materiales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incrustados en superficies, como óxidos metálicos o sales minerales. Se utilizan: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En productos </a:t>
                      </a:r>
                      <a:r>
                        <a:rPr kumimoji="0" lang="es-ES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antical</a:t>
                      </a:r>
                      <a:r>
                        <a:rPr kumimoji="0" lang="es-ES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y en limpiezas específicas, no pueden ser utilizados como limpiadores multiuso.</a:t>
                      </a:r>
                      <a:endParaRPr kumimoji="0" lang="es-E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1" marR="9144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ácido clorhídrico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ácido nítrico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ácido fosfórico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ácido acético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ácido </a:t>
                      </a:r>
                      <a:r>
                        <a:rPr kumimoji="0" lang="es-ES" sz="14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peracético</a:t>
                      </a:r>
                      <a:endParaRPr kumimoji="0" lang="es-ES" sz="1400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ácido cítrico</a:t>
                      </a: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1" marR="91441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09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TENSO-ACTIVOS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1" marR="9144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Sustancias que desagregan la suciedad, se unen a las grasas y facilitan su  dilución en el agua de lavado. Existen cientos de sustancias </a:t>
                      </a:r>
                      <a:r>
                        <a:rPr kumimoji="0" lang="es-ES" sz="16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tensoactivas</a:t>
                      </a:r>
                      <a:r>
                        <a:rPr kumimoji="0" lang="es-ES" sz="16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 diferentes, que se agrupan en cuatro familias. </a:t>
                      </a:r>
                      <a:endParaRPr kumimoji="0" lang="es-E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1" marR="9144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Aniónicos</a:t>
                      </a:r>
                      <a:endParaRPr kumimoji="0" lang="es-ES" sz="1400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catiónicos</a:t>
                      </a:r>
                      <a:endParaRPr kumimoji="0" lang="es-ES" sz="1400" u="none" strike="noStrike" cap="none" normalizeH="0" baseline="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no iónicos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anfóteros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1" marR="91441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6643" name="Rectangle 25">
            <a:extLst>
              <a:ext uri="{FF2B5EF4-FFF2-40B4-BE49-F238E27FC236}">
                <a16:creationId xmlns:a16="http://schemas.microsoft.com/office/drawing/2014/main" id="{FD8E1CBF-55DD-8794-BE7C-B6315692B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1313" y="0"/>
            <a:ext cx="31178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chemeClr val="tx2"/>
                </a:solidFill>
              </a:rPr>
              <a:t>Tabla 1: Productos de Limpieza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5586" name="Group 2">
            <a:extLst>
              <a:ext uri="{FF2B5EF4-FFF2-40B4-BE49-F238E27FC236}">
                <a16:creationId xmlns:a16="http://schemas.microsoft.com/office/drawing/2014/main" id="{ECF269D3-E429-2F40-8A76-1CE463FB44F6}"/>
              </a:ext>
            </a:extLst>
          </p:cNvPr>
          <p:cNvGraphicFramePr>
            <a:graphicFrameLocks noGrp="1"/>
          </p:cNvGraphicFramePr>
          <p:nvPr/>
        </p:nvGraphicFramePr>
        <p:xfrm>
          <a:off x="1954214" y="857250"/>
          <a:ext cx="8174037" cy="4154488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13334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846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59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559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DESENGRA-SANTES</a:t>
                      </a:r>
                      <a:endParaRPr kumimoji="0" lang="es-E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8" marR="91438"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Sustancias que disuelven restos de grasas y aceites naturales y derivados del petróleo, como los aceites </a:t>
                      </a:r>
                      <a:r>
                        <a:rPr kumimoji="0" lang="es-E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lubricantes.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600" u="none" strike="noStrike" cap="none" normalizeH="0" baseline="0" dirty="0">
                        <a:ln>
                          <a:noFill/>
                        </a:ln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8" marR="91438"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4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Dietilenglicol</a:t>
                      </a:r>
                      <a:endParaRPr kumimoji="0" lang="es-MX" sz="1400" u="none" strike="noStrike" cap="none" normalizeH="0" baseline="0" dirty="0">
                        <a:ln>
                          <a:noFill/>
                        </a:ln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butoxietanol</a:t>
                      </a:r>
                      <a:endParaRPr kumimoji="0" lang="es-ES" sz="1400" u="none" strike="noStrike" cap="none" normalizeH="0" baseline="0" dirty="0">
                        <a:ln>
                          <a:noFill/>
                        </a:ln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propanol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tolueno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benceno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xileno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tricloroetileno</a:t>
                      </a:r>
                      <a:endParaRPr kumimoji="0" lang="es-ES" sz="1400" u="none" strike="noStrike" cap="none" normalizeH="0" baseline="0" dirty="0">
                        <a:ln>
                          <a:noFill/>
                        </a:ln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ácido cítrico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ácido acético</a:t>
                      </a: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8" marR="91438" marT="45725" marB="45725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985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u="none" strike="noStrike" cap="none" normalizeH="0" baseline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SECUES-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u="none" strike="noStrike" cap="none" normalizeH="0" baseline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TRANTES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8" marR="91438"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Sustancias que impiden que los minerales cristalicen, precipiten o se incrusten en los materiales con los que contactan. Los detergentes utilizados con aguas «duras», que contienen gran cantidad de carbonatos o magnesio requieren </a:t>
                      </a:r>
                      <a:r>
                        <a:rPr kumimoji="0" lang="es-MX" sz="16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secuestrantes</a:t>
                      </a:r>
                      <a:r>
                        <a:rPr kumimoji="0" lang="es-MX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 para facilitar</a:t>
                      </a:r>
                      <a:endParaRPr kumimoji="0" lang="es-ES" sz="1600" u="none" strike="noStrike" cap="none" normalizeH="0" baseline="0" dirty="0">
                        <a:ln>
                          <a:noFill/>
                        </a:ln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u="none" strike="noStrike" cap="none" normalizeH="0" baseline="0" dirty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el lavado.</a:t>
                      </a:r>
                      <a:endParaRPr kumimoji="0" lang="es-E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8" marR="91438" marT="45725" marB="45725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EDTA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4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Polifosfatos</a:t>
                      </a:r>
                      <a:r>
                        <a:rPr kumimoji="0" lang="es-MX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s-MX" sz="14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gluconatos</a:t>
                      </a:r>
                      <a:endParaRPr kumimoji="0" lang="es-MX" sz="1400" u="none" strike="noStrike" cap="none" normalizeH="0" baseline="0" dirty="0">
                        <a:ln>
                          <a:noFill/>
                        </a:ln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4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nitrilotriacetato</a:t>
                      </a:r>
                      <a:r>
                        <a:rPr kumimoji="0" lang="es-MX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 de</a:t>
                      </a:r>
                      <a:endParaRPr kumimoji="0" lang="es-ES" sz="1400" u="none" strike="noStrike" cap="none" normalizeH="0" baseline="0" dirty="0">
                        <a:ln>
                          <a:noFill/>
                        </a:ln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trisodio</a:t>
                      </a:r>
                      <a:endParaRPr kumimoji="0" lang="es-ES" sz="1400" u="none" strike="noStrike" cap="none" normalizeH="0" baseline="0" dirty="0">
                        <a:ln>
                          <a:noFill/>
                        </a:ln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citratos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u="none" strike="noStrike" cap="none" normalizeH="0" baseline="0" dirty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zeolitas</a:t>
                      </a: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8" marR="91438" marT="45725" marB="45725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7663" name="Rectangle 16">
            <a:extLst>
              <a:ext uri="{FF2B5EF4-FFF2-40B4-BE49-F238E27FC236}">
                <a16:creationId xmlns:a16="http://schemas.microsoft.com/office/drawing/2014/main" id="{9E194AD5-F1E7-617E-2CF8-AF9A8161D3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8439" y="404813"/>
            <a:ext cx="31177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chemeClr val="bg1"/>
                </a:solidFill>
              </a:rPr>
              <a:t>Tabla 1: Productos de Limpieza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>
            <a:extLst>
              <a:ext uri="{FF2B5EF4-FFF2-40B4-BE49-F238E27FC236}">
                <a16:creationId xmlns:a16="http://schemas.microsoft.com/office/drawing/2014/main" id="{3D02C107-2687-334F-8287-73EF14D6C7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92314" y="549275"/>
            <a:ext cx="8174037" cy="43180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br>
              <a:rPr lang="es-ES" sz="280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</a:br>
            <a:br>
              <a:rPr lang="es-ES" sz="280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</a:br>
            <a:br>
              <a:rPr lang="es-ES" sz="280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</a:br>
            <a:br>
              <a:rPr lang="es-ES" sz="280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</a:br>
            <a:br>
              <a:rPr lang="es-ES" sz="280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</a:br>
            <a:br>
              <a:rPr lang="es-ES" sz="280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</a:br>
            <a:br>
              <a:rPr lang="es-ES" sz="280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</a:br>
            <a:br>
              <a:rPr lang="es-ES" sz="280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</a:br>
            <a:br>
              <a:rPr lang="es-ES" sz="280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ES" sz="2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Vías de entrada de los tóxicos en el organismo</a:t>
            </a:r>
            <a:br>
              <a:rPr lang="es-ES" sz="2800" dirty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</a:br>
            <a:r>
              <a:rPr lang="es-ES" sz="280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es-ES" sz="280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</a:br>
            <a:br>
              <a:rPr lang="es-ES" sz="280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</a:br>
            <a:br>
              <a:rPr lang="es-ES" sz="280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</a:br>
            <a:br>
              <a:rPr lang="es-ES" sz="280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</a:br>
            <a:br>
              <a:rPr lang="es-ES" sz="280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</a:br>
            <a:br>
              <a:rPr lang="es-ES" sz="280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</a:br>
            <a:br>
              <a:rPr lang="es-ES" sz="280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</a:br>
            <a:br>
              <a:rPr lang="es-ES" sz="2800" dirty="0">
                <a:solidFill>
                  <a:schemeClr val="accent1">
                    <a:tint val="88000"/>
                    <a:satMod val="150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es-ES" sz="28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5347" name="Rectangle 3">
            <a:extLst>
              <a:ext uri="{FF2B5EF4-FFF2-40B4-BE49-F238E27FC236}">
                <a16:creationId xmlns:a16="http://schemas.microsoft.com/office/drawing/2014/main" id="{4186E089-BE34-8243-8DC7-8179DE10E97E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5232400" y="1844675"/>
            <a:ext cx="4967288" cy="1150938"/>
          </a:xfrm>
        </p:spPr>
        <p:txBody>
          <a:bodyPr rtlCol="0">
            <a:normAutofit lnSpcReduction="10000"/>
          </a:bodyPr>
          <a:lstStyle/>
          <a:p>
            <a:pPr>
              <a:lnSpc>
                <a:spcPct val="80000"/>
              </a:lnSpc>
              <a:buNone/>
              <a:defRPr/>
            </a:pPr>
            <a:r>
              <a:rPr lang="es-ES" sz="2400"/>
              <a:t>	La absorción de las sustancias tóxicas por el organismo se efectúa principalmente a través de una o varias de estas tres vías: </a:t>
            </a:r>
          </a:p>
          <a:p>
            <a:pPr>
              <a:lnSpc>
                <a:spcPct val="80000"/>
              </a:lnSpc>
              <a:buNone/>
              <a:defRPr/>
            </a:pPr>
            <a:endParaRPr lang="es-ES" sz="2400"/>
          </a:p>
          <a:p>
            <a:pPr>
              <a:lnSpc>
                <a:spcPct val="80000"/>
              </a:lnSpc>
              <a:buNone/>
              <a:defRPr/>
            </a:pPr>
            <a:endParaRPr lang="es-ES" b="1">
              <a:solidFill>
                <a:schemeClr val="hlink"/>
              </a:solidFill>
            </a:endParaRPr>
          </a:p>
          <a:p>
            <a:pPr>
              <a:lnSpc>
                <a:spcPct val="80000"/>
              </a:lnSpc>
              <a:defRPr/>
            </a:pPr>
            <a:endParaRPr lang="es-ES" sz="2400" b="1">
              <a:solidFill>
                <a:schemeClr val="hlink"/>
              </a:solidFill>
            </a:endParaRPr>
          </a:p>
          <a:p>
            <a:pPr>
              <a:lnSpc>
                <a:spcPct val="80000"/>
              </a:lnSpc>
              <a:buNone/>
              <a:defRPr/>
            </a:pPr>
            <a:endParaRPr lang="es-ES" sz="2000" b="1">
              <a:solidFill>
                <a:schemeClr val="hlink"/>
              </a:solidFill>
            </a:endParaRPr>
          </a:p>
        </p:txBody>
      </p:sp>
      <p:pic>
        <p:nvPicPr>
          <p:cNvPr id="28675" name="Picture 13" descr="aerosol2-may07">
            <a:extLst>
              <a:ext uri="{FF2B5EF4-FFF2-40B4-BE49-F238E27FC236}">
                <a16:creationId xmlns:a16="http://schemas.microsoft.com/office/drawing/2014/main" id="{C9D979AC-3494-7487-E078-40C3EBCDC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963" y="1484313"/>
            <a:ext cx="2849562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Text Box 14">
            <a:extLst>
              <a:ext uri="{FF2B5EF4-FFF2-40B4-BE49-F238E27FC236}">
                <a16:creationId xmlns:a16="http://schemas.microsoft.com/office/drawing/2014/main" id="{138F2C0E-52DA-6800-E421-B1DCF57A95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5939" y="4143375"/>
            <a:ext cx="318928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s-ES" altLang="es-CL" sz="2400" b="1">
                <a:solidFill>
                  <a:schemeClr val="hlink"/>
                </a:solidFill>
              </a:rPr>
              <a:t>Inhalación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s-ES" altLang="es-CL" sz="2400" b="1">
                <a:solidFill>
                  <a:schemeClr val="hlink"/>
                </a:solidFill>
              </a:rPr>
              <a:t>Ingestión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s-ES" altLang="es-CL" sz="2400" b="1">
                <a:solidFill>
                  <a:schemeClr val="hlink"/>
                </a:solidFill>
              </a:rPr>
              <a:t>Por la piel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CL" sz="240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Diagrama">
            <a:extLst>
              <a:ext uri="{FF2B5EF4-FFF2-40B4-BE49-F238E27FC236}">
                <a16:creationId xmlns:a16="http://schemas.microsoft.com/office/drawing/2014/main" id="{55325B07-06F4-57CB-F1B7-A03A5A9E960D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200" y="-25400"/>
            <a:ext cx="5689600" cy="134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49892" name="Group 4">
            <a:extLst>
              <a:ext uri="{FF2B5EF4-FFF2-40B4-BE49-F238E27FC236}">
                <a16:creationId xmlns:a16="http://schemas.microsoft.com/office/drawing/2014/main" id="{4F8BA7C9-A764-6E4C-850F-1E049C3BBB51}"/>
              </a:ext>
            </a:extLst>
          </p:cNvPr>
          <p:cNvGraphicFramePr>
            <a:graphicFrameLocks noGrp="1"/>
          </p:cNvGraphicFramePr>
          <p:nvPr>
            <p:ph sz="half" idx="4294967295"/>
          </p:nvPr>
        </p:nvGraphicFramePr>
        <p:xfrm>
          <a:off x="2424114" y="1484314"/>
          <a:ext cx="7291387" cy="403560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49019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94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009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1433" marR="91433" marT="45703" marB="45703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Mezclado con Hipoclorito forma</a:t>
                      </a:r>
                      <a:endParaRPr kumimoji="0" lang="es-ES" sz="2000" b="1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1433" marR="91433" marT="45703" marB="45703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09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Los detergentes normales contienen tensoactivos</a:t>
                      </a:r>
                      <a:endParaRPr kumimoji="0" lang="es-ES" sz="20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1433" marR="91433" marT="45703" marB="45703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Cianuro</a:t>
                      </a:r>
                      <a:endParaRPr kumimoji="0" lang="es-ES" sz="20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1433" marR="91433" marT="45703" marB="45703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09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Algunos estabilizantes para detergente contienen UREA</a:t>
                      </a:r>
                      <a:endParaRPr kumimoji="0" lang="es-E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1433" marR="91433" marT="45703" marB="45703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Hidracina (NH</a:t>
                      </a:r>
                      <a:r>
                        <a:rPr kumimoji="0" lang="es-ES_tradnl" sz="2000" u="none" strike="noStrike" cap="none" normalizeH="0" baseline="-2500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2</a:t>
                      </a:r>
                      <a:r>
                        <a:rPr kumimoji="0" lang="es-ES_tradnl" sz="200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-NH</a:t>
                      </a:r>
                      <a:r>
                        <a:rPr kumimoji="0" lang="es-ES_tradnl" sz="2000" u="none" strike="noStrike" cap="none" normalizeH="0" baseline="-2500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2</a:t>
                      </a:r>
                      <a:r>
                        <a:rPr kumimoji="0" lang="es-ES_tradnl" sz="200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)</a:t>
                      </a:r>
                      <a:endParaRPr kumimoji="0" lang="es-ES" sz="20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1433" marR="91433" marT="45703" marB="45703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09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Algunos estabilizantes  para detergentes contienen Perborato</a:t>
                      </a:r>
                      <a:endParaRPr kumimoji="0" lang="es-ES" sz="20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1433" marR="91433" marT="45703" marB="45703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Libera Gas Cloro</a:t>
                      </a:r>
                      <a:endParaRPr kumimoji="0" lang="es-ES" sz="20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1433" marR="91433" marT="45703" marB="45703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58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Algunos detergentes contiene Amoniaco</a:t>
                      </a:r>
                      <a:endParaRPr kumimoji="0" lang="es-ES" sz="20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1433" marR="91433" marT="45703" marB="45703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Libera Cloraminas</a:t>
                      </a:r>
                      <a:endParaRPr kumimoji="0" lang="es-ES" sz="20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1433" marR="91433" marT="45703" marB="45703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5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El agua caliente</a:t>
                      </a:r>
                      <a:endParaRPr kumimoji="0" lang="es-ES" sz="2000" b="0" i="0" u="none" strike="noStrike" cap="none" normalizeH="0" baseline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1433" marR="91433" marT="45703" marB="45703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200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Libera Gas</a:t>
                      </a:r>
                      <a:endParaRPr kumimoji="0" lang="es-E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L="91433" marR="91433" marT="45703" marB="45703"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6105" name="Rectangle 27">
            <a:extLst>
              <a:ext uri="{FF2B5EF4-FFF2-40B4-BE49-F238E27FC236}">
                <a16:creationId xmlns:a16="http://schemas.microsoft.com/office/drawing/2014/main" id="{5EE9412D-AE12-A614-9F6A-185A6FE5CA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6275" y="5516564"/>
            <a:ext cx="65738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D4"/>
              </a:buClr>
              <a:buSzPct val="75000"/>
              <a:buFont typeface="Wingdings" panose="05000000000000000000" pitchFamily="2" charset="2"/>
              <a:buNone/>
            </a:pPr>
            <a:r>
              <a:rPr kumimoji="1" lang="es-ES_tradnl" altLang="es-CL" sz="2000">
                <a:solidFill>
                  <a:srgbClr val="FF3300"/>
                </a:solidFill>
              </a:rPr>
              <a:t>El Cloro en contacto con la piel, produce daño cutaneo como plurito,</a:t>
            </a:r>
            <a:r>
              <a:rPr kumimoji="1" lang="es-ES_tradnl" altLang="es-CL" sz="2000">
                <a:solidFill>
                  <a:srgbClr val="0000D4"/>
                </a:solidFill>
              </a:rPr>
              <a:t> </a:t>
            </a:r>
            <a:endParaRPr kumimoji="1" lang="es-ES" altLang="es-CL" sz="2000">
              <a:solidFill>
                <a:srgbClr val="0000D4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7">
            <a:extLst>
              <a:ext uri="{FF2B5EF4-FFF2-40B4-BE49-F238E27FC236}">
                <a16:creationId xmlns:a16="http://schemas.microsoft.com/office/drawing/2014/main" id="{B1EA029F-BB31-F24D-A158-BA43C36FD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Hilde Inge Obermöller Canales                          Ingeniero en Alimentos   PUCV</a:t>
            </a:r>
          </a:p>
        </p:txBody>
      </p:sp>
      <p:sp>
        <p:nvSpPr>
          <p:cNvPr id="48130" name="Rectangle 2">
            <a:extLst>
              <a:ext uri="{FF2B5EF4-FFF2-40B4-BE49-F238E27FC236}">
                <a16:creationId xmlns:a16="http://schemas.microsoft.com/office/drawing/2014/main" id="{9715949A-CA16-19DC-EB89-8AFCDD749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0600" y="274638"/>
            <a:ext cx="5410200" cy="1143000"/>
          </a:xfrm>
        </p:spPr>
        <p:txBody>
          <a:bodyPr/>
          <a:lstStyle/>
          <a:p>
            <a:pPr eaLnBrk="1" hangingPunct="1"/>
            <a:r>
              <a:rPr lang="es-CL" altLang="es-CL" sz="4000">
                <a:solidFill>
                  <a:schemeClr val="accent2"/>
                </a:solidFill>
              </a:rPr>
              <a:t>Técnicas de Sanitización</a:t>
            </a:r>
            <a:endParaRPr lang="es-ES" altLang="es-CL" sz="4000">
              <a:solidFill>
                <a:schemeClr val="accent2"/>
              </a:solidFill>
            </a:endParaRPr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0E6FEC94-E4E9-FD01-3899-389A515ABE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7238" y="530226"/>
            <a:ext cx="8183562" cy="4187825"/>
          </a:xfrm>
        </p:spPr>
        <p:txBody>
          <a:bodyPr/>
          <a:lstStyle/>
          <a:p>
            <a:pPr eaLnBrk="1" hangingPunct="1"/>
            <a:endParaRPr lang="es-CL" altLang="es-CL" b="1"/>
          </a:p>
          <a:p>
            <a:pPr eaLnBrk="1" hangingPunct="1"/>
            <a:endParaRPr lang="es-CL" altLang="es-CL" b="1"/>
          </a:p>
          <a:p>
            <a:pPr eaLnBrk="1" hangingPunct="1"/>
            <a:r>
              <a:rPr lang="es-CL" altLang="es-CL" sz="4000" b="1"/>
              <a:t>Inmersión</a:t>
            </a:r>
          </a:p>
          <a:p>
            <a:pPr eaLnBrk="1" hangingPunct="1"/>
            <a:r>
              <a:rPr lang="es-CL" altLang="es-CL" sz="4000" b="1"/>
              <a:t>Pulverización</a:t>
            </a:r>
          </a:p>
          <a:p>
            <a:pPr eaLnBrk="1" hangingPunct="1"/>
            <a:r>
              <a:rPr lang="es-CL" altLang="es-CL" sz="4000" b="1"/>
              <a:t>Impregnación</a:t>
            </a:r>
            <a:endParaRPr lang="es-ES" altLang="es-CL" sz="400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Diagrama">
            <a:extLst>
              <a:ext uri="{FF2B5EF4-FFF2-40B4-BE49-F238E27FC236}">
                <a16:creationId xmlns:a16="http://schemas.microsoft.com/office/drawing/2014/main" id="{57510E8E-7CE3-7F44-816E-B51A2EB2A250}"/>
              </a:ext>
            </a:extLst>
          </p:cNvPr>
          <p:cNvGraphicFramePr/>
          <p:nvPr/>
        </p:nvGraphicFramePr>
        <p:xfrm>
          <a:off x="2063552" y="0"/>
          <a:ext cx="8064896" cy="548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3 Diagrama">
            <a:extLst>
              <a:ext uri="{FF2B5EF4-FFF2-40B4-BE49-F238E27FC236}">
                <a16:creationId xmlns:a16="http://schemas.microsoft.com/office/drawing/2014/main" id="{ECDB5CDA-200C-C39A-AF90-821FA80A0AC4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939800"/>
            <a:ext cx="8293100" cy="552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>
            <a:extLst>
              <a:ext uri="{FF2B5EF4-FFF2-40B4-BE49-F238E27FC236}">
                <a16:creationId xmlns:a16="http://schemas.microsoft.com/office/drawing/2014/main" id="{DFF02CF5-CA14-490B-2C38-7BCABDBB36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762000"/>
            <a:ext cx="87439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90488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CL" sz="3800"/>
              <a:t>Limpieza y Desinfección</a:t>
            </a:r>
            <a:endParaRPr lang="es-ES" altLang="es-CL" sz="2400">
              <a:latin typeface="Times New Roman" panose="02020603050405020304" pitchFamily="18" charset="0"/>
            </a:endParaRPr>
          </a:p>
        </p:txBody>
      </p:sp>
      <p:sp>
        <p:nvSpPr>
          <p:cNvPr id="51202" name="Rectangle 3">
            <a:extLst>
              <a:ext uri="{FF2B5EF4-FFF2-40B4-BE49-F238E27FC236}">
                <a16:creationId xmlns:a16="http://schemas.microsoft.com/office/drawing/2014/main" id="{69BDBDD4-FA79-1987-B430-3715EE9CF0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2133600"/>
            <a:ext cx="74676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90488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CL" sz="28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s-ES" altLang="es-CL" sz="2800"/>
              <a:t>La limpieza y desinfección son la clave para el éxito de las BPMs y los SSOPs.  </a:t>
            </a:r>
            <a:endParaRPr lang="es-ES" altLang="es-CL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s-ES" altLang="es-CL" sz="2400">
              <a:latin typeface="Times New Roman" panose="02020603050405020304" pitchFamily="18" charset="0"/>
            </a:endParaRPr>
          </a:p>
        </p:txBody>
      </p:sp>
      <p:graphicFrame>
        <p:nvGraphicFramePr>
          <p:cNvPr id="51203" name="Object 2">
            <a:extLst>
              <a:ext uri="{FF2B5EF4-FFF2-40B4-BE49-F238E27FC236}">
                <a16:creationId xmlns:a16="http://schemas.microsoft.com/office/drawing/2014/main" id="{73BC07FC-7546-D29E-1407-EF2B0B94543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902200" y="3467100"/>
          <a:ext cx="2660650" cy="297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2" imgW="0" imgH="0" progId="MS_ClipArt_Gallery.2">
                  <p:embed/>
                </p:oleObj>
              </mc:Choice>
              <mc:Fallback>
                <p:oleObj name="Clip" r:id="rId2" imgW="0" imgH="0" progId="MS_ClipArt_Gallery.2">
                  <p:embed/>
                  <p:pic>
                    <p:nvPicPr>
                      <p:cNvPr id="51203" name="Object 2">
                        <a:extLst>
                          <a:ext uri="{FF2B5EF4-FFF2-40B4-BE49-F238E27FC236}">
                            <a16:creationId xmlns:a16="http://schemas.microsoft.com/office/drawing/2014/main" id="{73BC07FC-7546-D29E-1407-EF2B0B94543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02200" y="3467100"/>
                        <a:ext cx="2660650" cy="297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1204" name="Group 5">
            <a:extLst>
              <a:ext uri="{FF2B5EF4-FFF2-40B4-BE49-F238E27FC236}">
                <a16:creationId xmlns:a16="http://schemas.microsoft.com/office/drawing/2014/main" id="{9CE91DBD-80B5-60E1-EEF3-045045F6C42D}"/>
              </a:ext>
            </a:extLst>
          </p:cNvPr>
          <p:cNvGrpSpPr>
            <a:grpSpLocks/>
          </p:cNvGrpSpPr>
          <p:nvPr/>
        </p:nvGrpSpPr>
        <p:grpSpPr bwMode="auto">
          <a:xfrm>
            <a:off x="1168400" y="6134100"/>
            <a:ext cx="18288000" cy="369332"/>
            <a:chOff x="0" y="3840"/>
            <a:chExt cx="11520" cy="369332"/>
          </a:xfrm>
        </p:grpSpPr>
        <p:sp>
          <p:nvSpPr>
            <p:cNvPr id="51205" name="Rectangle 6">
              <a:extLst>
                <a:ext uri="{FF2B5EF4-FFF2-40B4-BE49-F238E27FC236}">
                  <a16:creationId xmlns:a16="http://schemas.microsoft.com/office/drawing/2014/main" id="{C91787C1-0603-EE5D-F475-16B6AAAFA5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06" name="Rectangle 7">
              <a:extLst>
                <a:ext uri="{FF2B5EF4-FFF2-40B4-BE49-F238E27FC236}">
                  <a16:creationId xmlns:a16="http://schemas.microsoft.com/office/drawing/2014/main" id="{F4A9DE43-B66C-5CA6-6985-2D3773F2E5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07" name="Rectangle 8">
              <a:extLst>
                <a:ext uri="{FF2B5EF4-FFF2-40B4-BE49-F238E27FC236}">
                  <a16:creationId xmlns:a16="http://schemas.microsoft.com/office/drawing/2014/main" id="{0E801BB6-FB00-D6B2-F41F-AB80ACE2D8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08" name="Rectangle 9">
              <a:extLst>
                <a:ext uri="{FF2B5EF4-FFF2-40B4-BE49-F238E27FC236}">
                  <a16:creationId xmlns:a16="http://schemas.microsoft.com/office/drawing/2014/main" id="{0614D5F6-2556-BCD2-4DC4-30AB190062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09" name="Rectangle 10">
              <a:extLst>
                <a:ext uri="{FF2B5EF4-FFF2-40B4-BE49-F238E27FC236}">
                  <a16:creationId xmlns:a16="http://schemas.microsoft.com/office/drawing/2014/main" id="{6387F17C-7853-A3CC-BB06-E15352B890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10" name="Rectangle 11">
              <a:extLst>
                <a:ext uri="{FF2B5EF4-FFF2-40B4-BE49-F238E27FC236}">
                  <a16:creationId xmlns:a16="http://schemas.microsoft.com/office/drawing/2014/main" id="{A0526E18-B5C4-EDF2-717B-D575AF03DB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11" name="Rectangle 12">
              <a:extLst>
                <a:ext uri="{FF2B5EF4-FFF2-40B4-BE49-F238E27FC236}">
                  <a16:creationId xmlns:a16="http://schemas.microsoft.com/office/drawing/2014/main" id="{60D211CD-8CF7-BEA6-2AB9-52CA8CBA27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12" name="Rectangle 13">
              <a:extLst>
                <a:ext uri="{FF2B5EF4-FFF2-40B4-BE49-F238E27FC236}">
                  <a16:creationId xmlns:a16="http://schemas.microsoft.com/office/drawing/2014/main" id="{EAC9E031-3BBD-07CF-3BCD-2FFF8CE8F9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13" name="Rectangle 14">
              <a:extLst>
                <a:ext uri="{FF2B5EF4-FFF2-40B4-BE49-F238E27FC236}">
                  <a16:creationId xmlns:a16="http://schemas.microsoft.com/office/drawing/2014/main" id="{8399E6B5-3B51-1D27-7F36-5F81FDE308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14" name="Rectangle 15">
              <a:extLst>
                <a:ext uri="{FF2B5EF4-FFF2-40B4-BE49-F238E27FC236}">
                  <a16:creationId xmlns:a16="http://schemas.microsoft.com/office/drawing/2014/main" id="{CBB17525-EC2C-A29E-E8F4-913B61A586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15" name="Rectangle 16">
              <a:extLst>
                <a:ext uri="{FF2B5EF4-FFF2-40B4-BE49-F238E27FC236}">
                  <a16:creationId xmlns:a16="http://schemas.microsoft.com/office/drawing/2014/main" id="{B436A960-2FD4-6896-9838-9B97841B5A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16" name="Rectangle 17">
              <a:extLst>
                <a:ext uri="{FF2B5EF4-FFF2-40B4-BE49-F238E27FC236}">
                  <a16:creationId xmlns:a16="http://schemas.microsoft.com/office/drawing/2014/main" id="{3F912038-79FF-F212-3B97-4E03A58F3B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17" name="Rectangle 18">
              <a:extLst>
                <a:ext uri="{FF2B5EF4-FFF2-40B4-BE49-F238E27FC236}">
                  <a16:creationId xmlns:a16="http://schemas.microsoft.com/office/drawing/2014/main" id="{F96156A8-D300-D2D7-2316-FDC4763E76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18" name="Rectangle 19">
              <a:extLst>
                <a:ext uri="{FF2B5EF4-FFF2-40B4-BE49-F238E27FC236}">
                  <a16:creationId xmlns:a16="http://schemas.microsoft.com/office/drawing/2014/main" id="{43E4CFEE-558B-D9DC-0387-F62EDE33FF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19" name="Rectangle 20">
              <a:extLst>
                <a:ext uri="{FF2B5EF4-FFF2-40B4-BE49-F238E27FC236}">
                  <a16:creationId xmlns:a16="http://schemas.microsoft.com/office/drawing/2014/main" id="{0D764818-83F0-A42B-AA8A-7C19B291A8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20" name="Rectangle 21">
              <a:extLst>
                <a:ext uri="{FF2B5EF4-FFF2-40B4-BE49-F238E27FC236}">
                  <a16:creationId xmlns:a16="http://schemas.microsoft.com/office/drawing/2014/main" id="{ACCCDC8A-5CC0-6737-F258-4E5E06ECD0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21" name="Rectangle 22">
              <a:extLst>
                <a:ext uri="{FF2B5EF4-FFF2-40B4-BE49-F238E27FC236}">
                  <a16:creationId xmlns:a16="http://schemas.microsoft.com/office/drawing/2014/main" id="{9DAF6805-A316-7D40-F80E-2C72B467CC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22" name="Rectangle 23">
              <a:extLst>
                <a:ext uri="{FF2B5EF4-FFF2-40B4-BE49-F238E27FC236}">
                  <a16:creationId xmlns:a16="http://schemas.microsoft.com/office/drawing/2014/main" id="{4C4BD438-568B-587D-32DE-62F246083D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23" name="Rectangle 24">
              <a:extLst>
                <a:ext uri="{FF2B5EF4-FFF2-40B4-BE49-F238E27FC236}">
                  <a16:creationId xmlns:a16="http://schemas.microsoft.com/office/drawing/2014/main" id="{D953C916-F1EB-0887-DBA3-35DCFA8607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1224" name="Rectangle 25">
              <a:extLst>
                <a:ext uri="{FF2B5EF4-FFF2-40B4-BE49-F238E27FC236}">
                  <a16:creationId xmlns:a16="http://schemas.microsoft.com/office/drawing/2014/main" id="{EE203FA7-F4C2-89A4-DAD3-A04EF0AAF0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0" y="3840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</p:grp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>
            <a:extLst>
              <a:ext uri="{FF2B5EF4-FFF2-40B4-BE49-F238E27FC236}">
                <a16:creationId xmlns:a16="http://schemas.microsoft.com/office/drawing/2014/main" id="{E3A7E45F-4BB0-A935-C12E-35E2642A50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533400"/>
            <a:ext cx="87439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90488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CL" sz="3800"/>
              <a:t>Limpieza</a:t>
            </a:r>
            <a:endParaRPr lang="es-ES" altLang="es-CL" sz="2400">
              <a:latin typeface="Times New Roman" panose="02020603050405020304" pitchFamily="18" charset="0"/>
            </a:endParaRPr>
          </a:p>
        </p:txBody>
      </p:sp>
      <p:sp>
        <p:nvSpPr>
          <p:cNvPr id="52226" name="Rectangle 3">
            <a:extLst>
              <a:ext uri="{FF2B5EF4-FFF2-40B4-BE49-F238E27FC236}">
                <a16:creationId xmlns:a16="http://schemas.microsoft.com/office/drawing/2014/main" id="{92FB32B5-45A1-7705-82FF-701D406B0D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2233614"/>
            <a:ext cx="9347200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90488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CL" sz="2700"/>
              <a:t>Limpieza es el proceso químico o físico de remoción de suciedad o tierra (materia orgáncia) de las superficies.  </a:t>
            </a:r>
            <a:endParaRPr lang="es-MX" altLang="es-CL" sz="2700"/>
          </a:p>
          <a:p>
            <a:pPr>
              <a:spcBef>
                <a:spcPct val="0"/>
              </a:spcBef>
              <a:buFontTx/>
              <a:buNone/>
            </a:pPr>
            <a:endParaRPr lang="es-ES" altLang="es-CL" sz="2400">
              <a:latin typeface="Times New Roman" panose="02020603050405020304" pitchFamily="18" charset="0"/>
            </a:endParaRPr>
          </a:p>
        </p:txBody>
      </p:sp>
      <p:sp>
        <p:nvSpPr>
          <p:cNvPr id="52227" name="Rectangle 4">
            <a:extLst>
              <a:ext uri="{FF2B5EF4-FFF2-40B4-BE49-F238E27FC236}">
                <a16:creationId xmlns:a16="http://schemas.microsoft.com/office/drawing/2014/main" id="{4FBE17AA-49CA-AAE8-C839-E8F0F822C7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3429000"/>
            <a:ext cx="8305800" cy="133882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Tx/>
              <a:buNone/>
            </a:pPr>
            <a:r>
              <a:rPr lang="es-ES" altLang="es-CL" sz="2700"/>
              <a:t>La limpieza remueve entre un 90-99% de las bacterias, pero miles de bacterias pueden aún quedar presentes después de la limpieza.  </a:t>
            </a:r>
            <a:endParaRPr lang="es-ES" altLang="es-CL" sz="2400">
              <a:latin typeface="Times New Roman" panose="02020603050405020304" pitchFamily="18" charset="0"/>
            </a:endParaRPr>
          </a:p>
        </p:txBody>
      </p:sp>
      <p:graphicFrame>
        <p:nvGraphicFramePr>
          <p:cNvPr id="52228" name="Object 2">
            <a:extLst>
              <a:ext uri="{FF2B5EF4-FFF2-40B4-BE49-F238E27FC236}">
                <a16:creationId xmlns:a16="http://schemas.microsoft.com/office/drawing/2014/main" id="{C193D20D-735D-E1C3-5FA7-E4A4346E9EF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613400" y="4824413"/>
          <a:ext cx="1227138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2" imgW="0" imgH="0" progId="MS_ClipArt_Gallery.2">
                  <p:embed/>
                </p:oleObj>
              </mc:Choice>
              <mc:Fallback>
                <p:oleObj name="Clip" r:id="rId2" imgW="0" imgH="0" progId="MS_ClipArt_Gallery.2">
                  <p:embed/>
                  <p:pic>
                    <p:nvPicPr>
                      <p:cNvPr id="52228" name="Object 2">
                        <a:extLst>
                          <a:ext uri="{FF2B5EF4-FFF2-40B4-BE49-F238E27FC236}">
                            <a16:creationId xmlns:a16="http://schemas.microsoft.com/office/drawing/2014/main" id="{C193D20D-735D-E1C3-5FA7-E4A4346E9EF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3400" y="4824413"/>
                        <a:ext cx="1227138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2229" name="Group 6">
            <a:extLst>
              <a:ext uri="{FF2B5EF4-FFF2-40B4-BE49-F238E27FC236}">
                <a16:creationId xmlns:a16="http://schemas.microsoft.com/office/drawing/2014/main" id="{1C74D343-32E3-CD43-1AF3-52041BA6C959}"/>
              </a:ext>
            </a:extLst>
          </p:cNvPr>
          <p:cNvGrpSpPr>
            <a:grpSpLocks/>
          </p:cNvGrpSpPr>
          <p:nvPr/>
        </p:nvGrpSpPr>
        <p:grpSpPr bwMode="auto">
          <a:xfrm>
            <a:off x="1117600" y="6911975"/>
            <a:ext cx="18288000" cy="369332"/>
            <a:chOff x="0" y="4627"/>
            <a:chExt cx="11520" cy="369332"/>
          </a:xfrm>
        </p:grpSpPr>
        <p:sp>
          <p:nvSpPr>
            <p:cNvPr id="52230" name="Rectangle 7">
              <a:extLst>
                <a:ext uri="{FF2B5EF4-FFF2-40B4-BE49-F238E27FC236}">
                  <a16:creationId xmlns:a16="http://schemas.microsoft.com/office/drawing/2014/main" id="{39B6F54B-2A4A-167D-3B4F-03A58B469B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627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2231" name="Rectangle 8">
              <a:extLst>
                <a:ext uri="{FF2B5EF4-FFF2-40B4-BE49-F238E27FC236}">
                  <a16:creationId xmlns:a16="http://schemas.microsoft.com/office/drawing/2014/main" id="{253A0EEA-8EEA-6F69-435E-2CE3B4D194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0" y="4627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2232" name="Rectangle 9">
              <a:extLst>
                <a:ext uri="{FF2B5EF4-FFF2-40B4-BE49-F238E27FC236}">
                  <a16:creationId xmlns:a16="http://schemas.microsoft.com/office/drawing/2014/main" id="{75EA2404-C672-B1F6-2812-7C462CBAFB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627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  <p:sp>
          <p:nvSpPr>
            <p:cNvPr id="52233" name="Rectangle 10">
              <a:extLst>
                <a:ext uri="{FF2B5EF4-FFF2-40B4-BE49-F238E27FC236}">
                  <a16:creationId xmlns:a16="http://schemas.microsoft.com/office/drawing/2014/main" id="{247FB19D-0744-7B37-F6E0-3CDF3C016B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0" y="4627"/>
              <a:ext cx="57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s-CL" sz="1800"/>
            </a:p>
          </p:txBody>
        </p:sp>
      </p:grp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3394" name="Rectangle 2">
            <a:extLst>
              <a:ext uri="{FF2B5EF4-FFF2-40B4-BE49-F238E27FC236}">
                <a16:creationId xmlns:a16="http://schemas.microsoft.com/office/drawing/2014/main" id="{AD212EF6-59A6-D441-B72C-ACE9ACA1FFF3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1981200" y="274639"/>
            <a:ext cx="8229600" cy="490537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es-ES_tradnl"/>
              <a:t>Limpieza</a:t>
            </a:r>
          </a:p>
        </p:txBody>
      </p:sp>
      <p:sp>
        <p:nvSpPr>
          <p:cNvPr id="1083395" name="Rectangle 3">
            <a:extLst>
              <a:ext uri="{FF2B5EF4-FFF2-40B4-BE49-F238E27FC236}">
                <a16:creationId xmlns:a16="http://schemas.microsoft.com/office/drawing/2014/main" id="{53750821-28AC-7843-B0D6-B2E48F40536C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>
          <a:xfrm>
            <a:off x="1703388" y="1268413"/>
            <a:ext cx="8229600" cy="4114800"/>
          </a:xfrm>
        </p:spPr>
        <p:txBody>
          <a:bodyPr rtlCol="0">
            <a:normAutofit fontScale="92500" lnSpcReduction="10000"/>
          </a:bodyPr>
          <a:lstStyle/>
          <a:p>
            <a:pPr marL="82550" indent="0">
              <a:buNone/>
              <a:defRPr/>
            </a:pPr>
            <a:r>
              <a:rPr lang="es-ES_tradnl" sz="2400" dirty="0">
                <a:latin typeface="Arial" pitchFamily="34" charset="0"/>
                <a:cs typeface="Arial" pitchFamily="34" charset="0"/>
              </a:rPr>
              <a:t>Procedimientos de limpieza:</a:t>
            </a:r>
          </a:p>
          <a:p>
            <a:pPr marL="82550" indent="0">
              <a:buNone/>
              <a:defRPr/>
            </a:pPr>
            <a:endParaRPr lang="es-ES_tradnl" sz="2400" dirty="0">
              <a:latin typeface="Arial" pitchFamily="34" charset="0"/>
              <a:cs typeface="Arial" pitchFamily="34" charset="0"/>
            </a:endParaRPr>
          </a:p>
          <a:p>
            <a:pPr marL="539750" indent="-457200">
              <a:buNone/>
              <a:defRPr/>
            </a:pPr>
            <a:r>
              <a:rPr lang="es-ES_tradnl" sz="2400" dirty="0">
                <a:latin typeface="Arial" pitchFamily="34" charset="0"/>
                <a:cs typeface="Arial" pitchFamily="34" charset="0"/>
              </a:rPr>
              <a:t>1-  Eliminar de las superficies los residuos gruesos cepillando, limpiando,  y raspando los materiales depositados, o mediante otros métodos, y aplicando seguidamente, agua. </a:t>
            </a:r>
          </a:p>
          <a:p>
            <a:pPr marL="539750" indent="0">
              <a:buNone/>
              <a:defRPr/>
            </a:pPr>
            <a:r>
              <a:rPr lang="es-ES_tradnl" sz="2400" dirty="0">
                <a:latin typeface="Arial" pitchFamily="34" charset="0"/>
                <a:cs typeface="Arial" pitchFamily="34" charset="0"/>
              </a:rPr>
              <a:t>La temperatura del agua  dependerá del tipo de suciedad  que haya que limpiar.</a:t>
            </a:r>
          </a:p>
          <a:p>
            <a:pPr marL="539750" indent="-539750">
              <a:buNone/>
              <a:defRPr/>
            </a:pPr>
            <a:r>
              <a:rPr lang="es-ES_tradnl" sz="2400" dirty="0">
                <a:latin typeface="Arial" pitchFamily="34" charset="0"/>
                <a:cs typeface="Arial" pitchFamily="34" charset="0"/>
              </a:rPr>
              <a:t> 2- Aplicar una solución detergente para desprender la capa de suciedad y de bacterias y mantener en solución la suspensión.</a:t>
            </a:r>
          </a:p>
          <a:p>
            <a:pPr marL="539750" indent="-539750">
              <a:buNone/>
              <a:defRPr/>
            </a:pPr>
            <a:r>
              <a:rPr lang="es-ES_tradnl" sz="2400" dirty="0">
                <a:latin typeface="Arial" pitchFamily="34" charset="0"/>
                <a:cs typeface="Arial" pitchFamily="34" charset="0"/>
              </a:rPr>
              <a:t>3-  Enjuagar con agua para eliminar la suciedad desprendida y los residuos de detergente.</a:t>
            </a:r>
          </a:p>
          <a:p>
            <a:pPr marL="914400" indent="0">
              <a:buNone/>
              <a:defRPr/>
            </a:pPr>
            <a:endParaRPr lang="es-ES_tradnl" sz="2400" dirty="0">
              <a:latin typeface="Arial" pitchFamily="34" charset="0"/>
              <a:cs typeface="Arial" pitchFamily="34" charset="0"/>
            </a:endParaRPr>
          </a:p>
          <a:p>
            <a:pPr marL="914400" indent="0">
              <a:buNone/>
              <a:defRPr/>
            </a:pPr>
            <a:endParaRPr lang="es-ES_tradnl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>
            <a:extLst>
              <a:ext uri="{FF2B5EF4-FFF2-40B4-BE49-F238E27FC236}">
                <a16:creationId xmlns:a16="http://schemas.microsoft.com/office/drawing/2014/main" id="{C9DC2ABB-7A88-36D6-F923-55EECFD38E64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2351088" y="88900"/>
            <a:ext cx="71612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>
                <a:solidFill>
                  <a:schemeClr val="tx2"/>
                </a:solidFill>
              </a:rPr>
              <a:t>Segundo Enjuague</a:t>
            </a:r>
            <a:endParaRPr lang="es-ES_tradnl" altLang="es-CL" sz="1600">
              <a:solidFill>
                <a:schemeClr val="tx2"/>
              </a:solidFill>
            </a:endParaRPr>
          </a:p>
        </p:txBody>
      </p:sp>
      <p:sp>
        <p:nvSpPr>
          <p:cNvPr id="54274" name="Rectangle 3">
            <a:extLst>
              <a:ext uri="{FF2B5EF4-FFF2-40B4-BE49-F238E27FC236}">
                <a16:creationId xmlns:a16="http://schemas.microsoft.com/office/drawing/2014/main" id="{27C891E7-B0CC-497F-496F-1BBA07EFE7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5051" y="836614"/>
            <a:ext cx="399647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2400"/>
              <a:t>-Forma Correcta De Realizarlo-</a:t>
            </a:r>
          </a:p>
        </p:txBody>
      </p:sp>
      <p:sp>
        <p:nvSpPr>
          <p:cNvPr id="54275" name="AutoShape 4">
            <a:extLst>
              <a:ext uri="{FF2B5EF4-FFF2-40B4-BE49-F238E27FC236}">
                <a16:creationId xmlns:a16="http://schemas.microsoft.com/office/drawing/2014/main" id="{709F4ECC-3CE2-277F-3928-ACFC86A00F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7939" y="1341438"/>
            <a:ext cx="936625" cy="1008062"/>
          </a:xfrm>
          <a:prstGeom prst="downArrow">
            <a:avLst>
              <a:gd name="adj1" fmla="val 50000"/>
              <a:gd name="adj2" fmla="val 26862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s-CL" sz="1800"/>
          </a:p>
        </p:txBody>
      </p:sp>
      <p:sp>
        <p:nvSpPr>
          <p:cNvPr id="54276" name="4 Rectángulo">
            <a:extLst>
              <a:ext uri="{FF2B5EF4-FFF2-40B4-BE49-F238E27FC236}">
                <a16:creationId xmlns:a16="http://schemas.microsoft.com/office/drawing/2014/main" id="{315636C7-0860-0E2A-65C5-9528A8885F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9151" y="2924176"/>
            <a:ext cx="52079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/>
              <a:t>Inspeccionar y Re-limpiar si es necesario</a:t>
            </a:r>
            <a:endParaRPr lang="es-CL" altLang="es-CL" sz="2400"/>
          </a:p>
        </p:txBody>
      </p:sp>
      <p:sp>
        <p:nvSpPr>
          <p:cNvPr id="54277" name="5 Rectángulo">
            <a:extLst>
              <a:ext uri="{FF2B5EF4-FFF2-40B4-BE49-F238E27FC236}">
                <a16:creationId xmlns:a16="http://schemas.microsoft.com/office/drawing/2014/main" id="{29EF6DB3-F40C-234C-1559-129B02851F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3933825"/>
            <a:ext cx="7993063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CL" sz="2400"/>
              <a:t>Buscar área o lugares en equipo que son difíciles de limpiar, es responsabilidad del supervisor y del operario hacer énfasis en esos puntos para lograr una buena limpieza y desinfección del equipo.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>
            <a:extLst>
              <a:ext uri="{FF2B5EF4-FFF2-40B4-BE49-F238E27FC236}">
                <a16:creationId xmlns:a16="http://schemas.microsoft.com/office/drawing/2014/main" id="{80903A72-FC70-B319-E26B-BDD632BC7D35}"/>
              </a:ext>
            </a:extLst>
          </p:cNvPr>
          <p:cNvSpPr>
            <a:spLocks noGrp="1" noRot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altLang="es-CL"/>
              <a:t>Enjuague Final</a:t>
            </a:r>
          </a:p>
        </p:txBody>
      </p:sp>
      <p:sp>
        <p:nvSpPr>
          <p:cNvPr id="55298" name="Rectangle 3">
            <a:extLst>
              <a:ext uri="{FF2B5EF4-FFF2-40B4-BE49-F238E27FC236}">
                <a16:creationId xmlns:a16="http://schemas.microsoft.com/office/drawing/2014/main" id="{A29A299C-F137-8595-8C07-6C4809710965}"/>
              </a:ext>
            </a:extLst>
          </p:cNvPr>
          <p:cNvSpPr>
            <a:spLocks noGrp="1" noRot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_tradnl" altLang="es-CL"/>
              <a:t>Se aplica sólo en los casos de que los desinfectantes así lo demanden, puesto que algunos son corrosivos a ciertos niveles y terminan por dañar el equipo.</a:t>
            </a:r>
          </a:p>
          <a:p>
            <a:pPr eaLnBrk="1" hangingPunct="1"/>
            <a:endParaRPr lang="es-ES_tradnl" altLang="es-CL"/>
          </a:p>
        </p:txBody>
      </p:sp>
      <p:sp>
        <p:nvSpPr>
          <p:cNvPr id="55299" name="Rectangle 4">
            <a:extLst>
              <a:ext uri="{FF2B5EF4-FFF2-40B4-BE49-F238E27FC236}">
                <a16:creationId xmlns:a16="http://schemas.microsoft.com/office/drawing/2014/main" id="{7D0A7587-F0DE-52C6-8668-F8D4CBA1DE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1" y="4191000"/>
            <a:ext cx="756602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81000" indent="-3810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Char char="•"/>
            </a:pPr>
            <a:r>
              <a:rPr lang="es-ES_tradnl" altLang="es-CL" sz="2800">
                <a:latin typeface="Times New Roman" panose="02020603050405020304" pitchFamily="18" charset="0"/>
              </a:rPr>
              <a:t>En el caso de ser requerido, debe darse tiempo de contacto  suficiente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WordArt 2">
            <a:extLst>
              <a:ext uri="{FF2B5EF4-FFF2-40B4-BE49-F238E27FC236}">
                <a16:creationId xmlns:a16="http://schemas.microsoft.com/office/drawing/2014/main" id="{354413D4-061E-5AFD-19E9-209C7937775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652839" y="1371600"/>
            <a:ext cx="4886325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CL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 panose="020B0A04020102020204" pitchFamily="34" charset="0"/>
              </a:rPr>
              <a:t>SANITIZACION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Diagrama">
            <a:extLst>
              <a:ext uri="{FF2B5EF4-FFF2-40B4-BE49-F238E27FC236}">
                <a16:creationId xmlns:a16="http://schemas.microsoft.com/office/drawing/2014/main" id="{C46A6A8C-923B-B4B5-5DA2-DAB4A6973084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0" y="228600"/>
            <a:ext cx="5689600" cy="116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4 Marcador de contenido">
            <a:extLst>
              <a:ext uri="{FF2B5EF4-FFF2-40B4-BE49-F238E27FC236}">
                <a16:creationId xmlns:a16="http://schemas.microsoft.com/office/drawing/2014/main" id="{56EE11B3-6187-83AA-CB7D-DEEFB344F171}"/>
              </a:ext>
            </a:extLst>
          </p:cNvPr>
          <p:cNvPicPr>
            <a:picLocks noGrp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43100" y="1905000"/>
            <a:ext cx="7962900" cy="483870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2533</Words>
  <Application>Microsoft Office PowerPoint</Application>
  <PresentationFormat>Panorámica</PresentationFormat>
  <Paragraphs>337</Paragraphs>
  <Slides>44</Slides>
  <Notes>12</Notes>
  <HiddenSlides>0</HiddenSlides>
  <MMClips>0</MMClips>
  <ScaleCrop>false</ScaleCrop>
  <HeadingPairs>
    <vt:vector size="8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3</vt:i4>
      </vt:variant>
      <vt:variant>
        <vt:lpstr>Títulos de diapositiva</vt:lpstr>
      </vt:variant>
      <vt:variant>
        <vt:i4>44</vt:i4>
      </vt:variant>
    </vt:vector>
  </HeadingPairs>
  <TitlesOfParts>
    <vt:vector size="59" baseType="lpstr">
      <vt:lpstr>MS PGothic</vt:lpstr>
      <vt:lpstr>Aptos</vt:lpstr>
      <vt:lpstr>Aptos Display</vt:lpstr>
      <vt:lpstr>Arial</vt:lpstr>
      <vt:lpstr>Arial Black</vt:lpstr>
      <vt:lpstr>Arial MT</vt:lpstr>
      <vt:lpstr>Calibri</vt:lpstr>
      <vt:lpstr>Cambria</vt:lpstr>
      <vt:lpstr>Times New Roman</vt:lpstr>
      <vt:lpstr>Trebuchet MS</vt:lpstr>
      <vt:lpstr>Wingdings</vt:lpstr>
      <vt:lpstr>Tema de Office</vt:lpstr>
      <vt:lpstr>CorelDRAW</vt:lpstr>
      <vt:lpstr>Imagen</vt:lpstr>
      <vt:lpstr>Clip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Detergentes </vt:lpstr>
      <vt:lpstr>Presentación de PowerPoint</vt:lpstr>
      <vt:lpstr>Presentación de PowerPoint</vt:lpstr>
      <vt:lpstr>Sustancias químicas (desinfectantes o sanitizantes): </vt:lpstr>
      <vt:lpstr>Uso de Sanitizantes adecuados en una cocina.</vt:lpstr>
      <vt:lpstr>Presentación de PowerPoint</vt:lpstr>
      <vt:lpstr>PASOS PARA LA LIMPIEZA</vt:lpstr>
      <vt:lpstr>PASOS PARA LA DESINFECCION</vt:lpstr>
      <vt:lpstr>Desinfectantes Clorados</vt:lpstr>
      <vt:lpstr>Presentación de PowerPoint</vt:lpstr>
      <vt:lpstr>TIPOS DE LIMPIADORES</vt:lpstr>
      <vt:lpstr>Desinfectantes Yodoros</vt:lpstr>
      <vt:lpstr>Presentación de PowerPoint</vt:lpstr>
      <vt:lpstr>Desinfectantes Cuaternarios</vt:lpstr>
      <vt:lpstr>Presentación de PowerPoint</vt:lpstr>
      <vt:lpstr>FREGADERO DE TRES COMPARTIMIENTOS</vt:lpstr>
      <vt:lpstr>Almacenamiento de artículos limpios y desinfectados</vt:lpstr>
      <vt:lpstr>¿Cómo conocer los riesgos de los productos de limpieza?</vt:lpstr>
      <vt:lpstr>Presentación de PowerPoint</vt:lpstr>
      <vt:lpstr>Presentación de PowerPoint</vt:lpstr>
      <vt:lpstr>Presentación de PowerPoint</vt:lpstr>
      <vt:lpstr>Presentación de PowerPoint</vt:lpstr>
      <vt:lpstr>Limpieza Química Aplicación Del Detergente</vt:lpstr>
      <vt:lpstr>Presentación de PowerPoint</vt:lpstr>
      <vt:lpstr>Presentación de PowerPoint</vt:lpstr>
      <vt:lpstr>Presentación de PowerPoint</vt:lpstr>
      <vt:lpstr>Presentación de PowerPoint</vt:lpstr>
      <vt:lpstr>         Vías de entrada de los tóxicos en el organismo          </vt:lpstr>
      <vt:lpstr>Presentación de PowerPoint</vt:lpstr>
      <vt:lpstr>Técnicas de Sanitización</vt:lpstr>
      <vt:lpstr>Presentación de PowerPoint</vt:lpstr>
      <vt:lpstr>Presentación de PowerPoint</vt:lpstr>
      <vt:lpstr>Presentación de PowerPoint</vt:lpstr>
      <vt:lpstr>Limpieza</vt:lpstr>
      <vt:lpstr>Presentación de PowerPoint</vt:lpstr>
      <vt:lpstr>Enjuague Final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Hilde Obermoller</dc:creator>
  <cp:lastModifiedBy>Hilde Obermoller</cp:lastModifiedBy>
  <cp:revision>1</cp:revision>
  <dcterms:created xsi:type="dcterms:W3CDTF">2026-02-17T15:29:08Z</dcterms:created>
  <dcterms:modified xsi:type="dcterms:W3CDTF">2026-02-17T15:31:15Z</dcterms:modified>
</cp:coreProperties>
</file>