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9"/>
    <p:restoredTop sz="94633"/>
  </p:normalViewPr>
  <p:slideViewPr>
    <p:cSldViewPr snapToGrid="0" snapToObjects="1">
      <p:cViewPr varScale="1">
        <p:scale>
          <a:sx n="95" d="100"/>
          <a:sy n="95" d="100"/>
        </p:scale>
        <p:origin x="1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27/9/20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Cristian </a:t>
            </a:r>
            <a:r>
              <a:rPr lang="es-ES_tradnl" dirty="0" err="1"/>
              <a:t>Romanque</a:t>
            </a:r>
            <a:r>
              <a:rPr lang="es-ES_tradn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exponencial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62C36B-CF00-3249-A6FF-14343FD0D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A29C3E-9015-234A-95FC-1EA74CFC9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255</Words>
  <Application>Microsoft Macintosh PowerPoint</Application>
  <PresentationFormat>Panorámica</PresentationFormat>
  <Paragraphs>62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 </dc:title>
  <dc:creator>Microsoft Office User</dc:creator>
  <cp:lastModifiedBy>Microsoft Office User</cp:lastModifiedBy>
  <cp:revision>6</cp:revision>
  <dcterms:created xsi:type="dcterms:W3CDTF">2020-09-27T18:58:29Z</dcterms:created>
  <dcterms:modified xsi:type="dcterms:W3CDTF">2020-09-27T20:29:35Z</dcterms:modified>
</cp:coreProperties>
</file>