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9AF16-3BE7-4FFF-954B-A484E747BFFE}" type="datetimeFigureOut">
              <a:rPr lang="es-CL" smtClean="0"/>
              <a:t>24-08-2021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A58C4-1CF3-47E7-9A8E-994E4B5837B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9AF16-3BE7-4FFF-954B-A484E747BFFE}" type="datetimeFigureOut">
              <a:rPr lang="es-CL" smtClean="0"/>
              <a:t>24-08-2021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A58C4-1CF3-47E7-9A8E-994E4B5837B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9AF16-3BE7-4FFF-954B-A484E747BFFE}" type="datetimeFigureOut">
              <a:rPr lang="es-CL" smtClean="0"/>
              <a:t>24-08-2021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A58C4-1CF3-47E7-9A8E-994E4B5837B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9AF16-3BE7-4FFF-954B-A484E747BFFE}" type="datetimeFigureOut">
              <a:rPr lang="es-CL" smtClean="0"/>
              <a:t>24-08-2021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A58C4-1CF3-47E7-9A8E-994E4B5837B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9AF16-3BE7-4FFF-954B-A484E747BFFE}" type="datetimeFigureOut">
              <a:rPr lang="es-CL" smtClean="0"/>
              <a:t>24-08-2021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A58C4-1CF3-47E7-9A8E-994E4B5837B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9AF16-3BE7-4FFF-954B-A484E747BFFE}" type="datetimeFigureOut">
              <a:rPr lang="es-CL" smtClean="0"/>
              <a:t>24-08-2021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A58C4-1CF3-47E7-9A8E-994E4B5837B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9AF16-3BE7-4FFF-954B-A484E747BFFE}" type="datetimeFigureOut">
              <a:rPr lang="es-CL" smtClean="0"/>
              <a:t>24-08-2021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A58C4-1CF3-47E7-9A8E-994E4B5837B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9AF16-3BE7-4FFF-954B-A484E747BFFE}" type="datetimeFigureOut">
              <a:rPr lang="es-CL" smtClean="0"/>
              <a:t>24-08-2021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A58C4-1CF3-47E7-9A8E-994E4B5837B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9AF16-3BE7-4FFF-954B-A484E747BFFE}" type="datetimeFigureOut">
              <a:rPr lang="es-CL" smtClean="0"/>
              <a:t>24-08-2021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A58C4-1CF3-47E7-9A8E-994E4B5837B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9AF16-3BE7-4FFF-954B-A484E747BFFE}" type="datetimeFigureOut">
              <a:rPr lang="es-CL" smtClean="0"/>
              <a:t>24-08-2021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A58C4-1CF3-47E7-9A8E-994E4B5837B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9AF16-3BE7-4FFF-954B-A484E747BFFE}" type="datetimeFigureOut">
              <a:rPr lang="es-CL" smtClean="0"/>
              <a:t>24-08-2021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A58C4-1CF3-47E7-9A8E-994E4B5837B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09AF16-3BE7-4FFF-954B-A484E747BFFE}" type="datetimeFigureOut">
              <a:rPr lang="es-CL" smtClean="0"/>
              <a:t>24-08-2021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FA58C4-1CF3-47E7-9A8E-994E4B5837B7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3 Imagen" descr="IMG_20210825_0907244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3 Marcador de contenido" descr="IMG_20210825_09081298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3 Marcador de contenido" descr="IMG_20210825_09143043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6200000">
            <a:off x="1143000" y="-1143003"/>
            <a:ext cx="6858001" cy="914400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3 Marcador de contenido" descr="IMG_20210825_11033257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3 Marcador de contenido" descr="IMG_20210825_09154913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6588224" y="188640"/>
            <a:ext cx="20162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9600" b="1" dirty="0" smtClean="0">
                <a:solidFill>
                  <a:srgbClr val="FF0000"/>
                </a:solidFill>
              </a:rPr>
              <a:t>10</a:t>
            </a:r>
            <a:endParaRPr lang="es-CL" sz="9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</Words>
  <Application>Microsoft Office PowerPoint</Application>
  <PresentationFormat>Presentación en pantalla (4:3)</PresentationFormat>
  <Paragraphs>1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Tema de Office</vt:lpstr>
      <vt:lpstr>Diapositiva 1</vt:lpstr>
      <vt:lpstr>Diapositiva 2</vt:lpstr>
      <vt:lpstr>Diapositiva 3</vt:lpstr>
      <vt:lpstr>Diapositiva 4</vt:lpstr>
      <vt:lpstr>Diapositiva 5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7872398-k</dc:creator>
  <cp:lastModifiedBy>7872398-k</cp:lastModifiedBy>
  <cp:revision>1</cp:revision>
  <dcterms:created xsi:type="dcterms:W3CDTF">2021-08-24T15:57:25Z</dcterms:created>
  <dcterms:modified xsi:type="dcterms:W3CDTF">2021-08-24T16:10:07Z</dcterms:modified>
</cp:coreProperties>
</file>