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6129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3219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638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53692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5480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6933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9250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9997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3972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3370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1559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BBD29-41D5-4386-9AE5-823DC79BC5F1}" type="datetimeFigureOut">
              <a:rPr lang="es-CL" smtClean="0"/>
              <a:t>22-08-2024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642A3-A64C-4442-A7DC-83BA69FAE04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322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5637516"/>
              </p:ext>
            </p:extLst>
          </p:nvPr>
        </p:nvGraphicFramePr>
        <p:xfrm>
          <a:off x="2486025" y="804820"/>
          <a:ext cx="6305550" cy="284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Imagen de mapa de bits" r:id="rId3" imgW="6305400" imgH="2847960" progId="Paint.Picture">
                  <p:embed/>
                </p:oleObj>
              </mc:Choice>
              <mc:Fallback>
                <p:oleObj name="Imagen de mapa de bits" r:id="rId3" imgW="6305400" imgH="284796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6025" y="804820"/>
                        <a:ext cx="6305550" cy="2847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9566617"/>
              </p:ext>
            </p:extLst>
          </p:nvPr>
        </p:nvGraphicFramePr>
        <p:xfrm>
          <a:off x="3935626" y="3652795"/>
          <a:ext cx="3157151" cy="2820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Imagen de mapa de bits" r:id="rId5" imgW="2590920" imgH="2314440" progId="Paint.Picture">
                  <p:embed/>
                </p:oleObj>
              </mc:Choice>
              <mc:Fallback>
                <p:oleObj name="Imagen de mapa de bits" r:id="rId5" imgW="2590920" imgH="231444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35626" y="3652795"/>
                        <a:ext cx="3157151" cy="28205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5623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1293594"/>
              </p:ext>
            </p:extLst>
          </p:nvPr>
        </p:nvGraphicFramePr>
        <p:xfrm>
          <a:off x="0" y="270411"/>
          <a:ext cx="12192000" cy="6314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Imagen de mapa de bits" r:id="rId3" imgW="7191360" imgH="3724200" progId="Paint.Picture">
                  <p:embed/>
                </p:oleObj>
              </mc:Choice>
              <mc:Fallback>
                <p:oleObj name="Imagen de mapa de bits" r:id="rId3" imgW="7191360" imgH="372420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270411"/>
                        <a:ext cx="12192000" cy="63140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5792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109778"/>
              </p:ext>
            </p:extLst>
          </p:nvPr>
        </p:nvGraphicFramePr>
        <p:xfrm>
          <a:off x="2594919" y="13952"/>
          <a:ext cx="7018638" cy="6846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Imagen de mapa de bits" r:id="rId3" imgW="7763040" imgH="7572240" progId="Paint.Picture">
                  <p:embed/>
                </p:oleObj>
              </mc:Choice>
              <mc:Fallback>
                <p:oleObj name="Imagen de mapa de bits" r:id="rId3" imgW="7763040" imgH="757224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94919" y="13952"/>
                        <a:ext cx="7018638" cy="6846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2955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369126"/>
              </p:ext>
            </p:extLst>
          </p:nvPr>
        </p:nvGraphicFramePr>
        <p:xfrm>
          <a:off x="1482124" y="889686"/>
          <a:ext cx="9253196" cy="5170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Imagen de mapa de bits" r:id="rId3" imgW="6238800" imgH="3486240" progId="Paint.Picture">
                  <p:embed/>
                </p:oleObj>
              </mc:Choice>
              <mc:Fallback>
                <p:oleObj name="Imagen de mapa de bits" r:id="rId3" imgW="6238800" imgH="348624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82124" y="889686"/>
                        <a:ext cx="9253196" cy="5170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929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324011"/>
              </p:ext>
            </p:extLst>
          </p:nvPr>
        </p:nvGraphicFramePr>
        <p:xfrm>
          <a:off x="1594023" y="796817"/>
          <a:ext cx="9348408" cy="5912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Imagen de mapa de bits" r:id="rId3" imgW="6505560" imgH="4114800" progId="Paint.Picture">
                  <p:embed/>
                </p:oleObj>
              </mc:Choice>
              <mc:Fallback>
                <p:oleObj name="Imagen de mapa de bits" r:id="rId3" imgW="6505560" imgH="411480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94023" y="796817"/>
                        <a:ext cx="9348408" cy="59129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5924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2381975"/>
              </p:ext>
            </p:extLst>
          </p:nvPr>
        </p:nvGraphicFramePr>
        <p:xfrm>
          <a:off x="1162342" y="1210964"/>
          <a:ext cx="10403581" cy="5102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Imagen de mapa de bits" r:id="rId3" imgW="6467400" imgH="3171960" progId="Paint.Picture">
                  <p:embed/>
                </p:oleObj>
              </mc:Choice>
              <mc:Fallback>
                <p:oleObj name="Imagen de mapa de bits" r:id="rId3" imgW="6467400" imgH="317196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62342" y="1210964"/>
                        <a:ext cx="10403581" cy="51021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880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9101005"/>
              </p:ext>
            </p:extLst>
          </p:nvPr>
        </p:nvGraphicFramePr>
        <p:xfrm>
          <a:off x="2384854" y="25286"/>
          <a:ext cx="7449862" cy="6832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Imagen de mapa de bits" r:id="rId3" imgW="6438960" imgH="5905440" progId="Paint.Picture">
                  <p:embed/>
                </p:oleObj>
              </mc:Choice>
              <mc:Fallback>
                <p:oleObj name="Imagen de mapa de bits" r:id="rId3" imgW="6438960" imgH="590544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84854" y="25286"/>
                        <a:ext cx="7449862" cy="68327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9622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7194678"/>
              </p:ext>
            </p:extLst>
          </p:nvPr>
        </p:nvGraphicFramePr>
        <p:xfrm>
          <a:off x="988539" y="12247"/>
          <a:ext cx="9990287" cy="6845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Imagen de mapa de bits" r:id="rId3" imgW="6324480" imgH="4334040" progId="Paint.Picture">
                  <p:embed/>
                </p:oleObj>
              </mc:Choice>
              <mc:Fallback>
                <p:oleObj name="Imagen de mapa de bits" r:id="rId3" imgW="6324480" imgH="433404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88539" y="12247"/>
                        <a:ext cx="9990287" cy="68457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757480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0</Words>
  <Application>Microsoft Office PowerPoint</Application>
  <PresentationFormat>Panorámica</PresentationFormat>
  <Paragraphs>0</Paragraphs>
  <Slides>8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Imagen de pincel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15038007-3</dc:creator>
  <cp:lastModifiedBy>15038007-3</cp:lastModifiedBy>
  <cp:revision>2</cp:revision>
  <dcterms:created xsi:type="dcterms:W3CDTF">2024-08-22T23:38:58Z</dcterms:created>
  <dcterms:modified xsi:type="dcterms:W3CDTF">2024-08-23T00:16:01Z</dcterms:modified>
</cp:coreProperties>
</file>