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5"/>
  </p:notesMasterIdLst>
  <p:sldIdLst>
    <p:sldId id="270" r:id="rId2"/>
    <p:sldId id="378" r:id="rId3"/>
    <p:sldId id="381" r:id="rId4"/>
    <p:sldId id="386" r:id="rId5"/>
    <p:sldId id="388" r:id="rId6"/>
    <p:sldId id="390" r:id="rId7"/>
    <p:sldId id="389" r:id="rId8"/>
    <p:sldId id="392" r:id="rId9"/>
    <p:sldId id="391" r:id="rId10"/>
    <p:sldId id="393" r:id="rId11"/>
    <p:sldId id="394" r:id="rId12"/>
    <p:sldId id="384" r:id="rId13"/>
    <p:sldId id="385" r:id="rId14"/>
  </p:sldIdLst>
  <p:sldSz cx="16256000" cy="9144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5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7B1E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20F9BD-59CA-4D7E-8E2A-BE653BD39698}" v="27" dt="2026-01-13T23:29:56.7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07" autoAdjust="0"/>
    <p:restoredTop sz="94660"/>
  </p:normalViewPr>
  <p:slideViewPr>
    <p:cSldViewPr snapToGrid="0">
      <p:cViewPr varScale="1">
        <p:scale>
          <a:sx n="62" d="100"/>
          <a:sy n="62" d="100"/>
        </p:scale>
        <p:origin x="739" y="62"/>
      </p:cViewPr>
      <p:guideLst>
        <p:guide orient="horz" pos="2880"/>
        <p:guide pos="5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stavo Adolfo Pizarro Cofré" userId="f793abacb936f566" providerId="LiveId" clId="{C24F5160-B756-469E-8345-3473F6F75B35}"/>
    <pc:docChg chg="undo custSel addSld delSld modSld">
      <pc:chgData name="Gustavo Adolfo Pizarro Cofré" userId="f793abacb936f566" providerId="LiveId" clId="{C24F5160-B756-469E-8345-3473F6F75B35}" dt="2026-01-13T23:30:10.294" v="656" actId="478"/>
      <pc:docMkLst>
        <pc:docMk/>
      </pc:docMkLst>
      <pc:sldChg chg="modSp">
        <pc:chgData name="Gustavo Adolfo Pizarro Cofré" userId="f793abacb936f566" providerId="LiveId" clId="{C24F5160-B756-469E-8345-3473F6F75B35}" dt="2026-01-13T22:09:16.626" v="160"/>
        <pc:sldMkLst>
          <pc:docMk/>
          <pc:sldMk cId="75160229" sldId="270"/>
        </pc:sldMkLst>
        <pc:spChg chg="mod">
          <ac:chgData name="Gustavo Adolfo Pizarro Cofré" userId="f793abacb936f566" providerId="LiveId" clId="{C24F5160-B756-469E-8345-3473F6F75B35}" dt="2026-01-13T22:09:16.626" v="160"/>
          <ac:spMkLst>
            <pc:docMk/>
            <pc:sldMk cId="75160229" sldId="270"/>
            <ac:spMk id="17" creationId="{C882719A-CC0F-43AA-B8F7-43C4D036F979}"/>
          </ac:spMkLst>
        </pc:spChg>
      </pc:sldChg>
      <pc:sldChg chg="modSp">
        <pc:chgData name="Gustavo Adolfo Pizarro Cofré" userId="f793abacb936f566" providerId="LiveId" clId="{C24F5160-B756-469E-8345-3473F6F75B35}" dt="2026-01-13T22:09:11.736" v="159"/>
        <pc:sldMkLst>
          <pc:docMk/>
          <pc:sldMk cId="3017094089" sldId="378"/>
        </pc:sldMkLst>
        <pc:spChg chg="mod">
          <ac:chgData name="Gustavo Adolfo Pizarro Cofré" userId="f793abacb936f566" providerId="LiveId" clId="{C24F5160-B756-469E-8345-3473F6F75B35}" dt="2026-01-13T22:09:11.736" v="159"/>
          <ac:spMkLst>
            <pc:docMk/>
            <pc:sldMk cId="3017094089" sldId="378"/>
            <ac:spMk id="17" creationId="{C882719A-CC0F-43AA-B8F7-43C4D036F979}"/>
          </ac:spMkLst>
        </pc:spChg>
      </pc:sldChg>
      <pc:sldChg chg="delSp modSp mod">
        <pc:chgData name="Gustavo Adolfo Pizarro Cofré" userId="f793abacb936f566" providerId="LiveId" clId="{C24F5160-B756-469E-8345-3473F6F75B35}" dt="2026-01-13T22:08:59.079" v="158" actId="20577"/>
        <pc:sldMkLst>
          <pc:docMk/>
          <pc:sldMk cId="2434937394" sldId="381"/>
        </pc:sldMkLst>
        <pc:spChg chg="mod">
          <ac:chgData name="Gustavo Adolfo Pizarro Cofré" userId="f793abacb936f566" providerId="LiveId" clId="{C24F5160-B756-469E-8345-3473F6F75B35}" dt="2026-01-13T22:08:59.079" v="158" actId="20577"/>
          <ac:spMkLst>
            <pc:docMk/>
            <pc:sldMk cId="2434937394" sldId="381"/>
            <ac:spMk id="17" creationId="{C882719A-CC0F-43AA-B8F7-43C4D036F979}"/>
          </ac:spMkLst>
        </pc:spChg>
        <pc:spChg chg="mod">
          <ac:chgData name="Gustavo Adolfo Pizarro Cofré" userId="f793abacb936f566" providerId="LiveId" clId="{C24F5160-B756-469E-8345-3473F6F75B35}" dt="2026-01-13T22:03:50.671" v="64" actId="20577"/>
          <ac:spMkLst>
            <pc:docMk/>
            <pc:sldMk cId="2434937394" sldId="381"/>
            <ac:spMk id="26" creationId="{00000000-0000-0000-0000-000000000000}"/>
          </ac:spMkLst>
        </pc:spChg>
        <pc:picChg chg="del">
          <ac:chgData name="Gustavo Adolfo Pizarro Cofré" userId="f793abacb936f566" providerId="LiveId" clId="{C24F5160-B756-469E-8345-3473F6F75B35}" dt="2026-01-13T22:01:14.407" v="0" actId="478"/>
          <ac:picMkLst>
            <pc:docMk/>
            <pc:sldMk cId="2434937394" sldId="381"/>
            <ac:picMk id="13" creationId="{00000000-0000-0000-0000-000000000000}"/>
          </ac:picMkLst>
        </pc:picChg>
        <pc:picChg chg="del">
          <ac:chgData name="Gustavo Adolfo Pizarro Cofré" userId="f793abacb936f566" providerId="LiveId" clId="{C24F5160-B756-469E-8345-3473F6F75B35}" dt="2026-01-13T22:01:16.387" v="1" actId="478"/>
          <ac:picMkLst>
            <pc:docMk/>
            <pc:sldMk cId="2434937394" sldId="381"/>
            <ac:picMk id="15" creationId="{00000000-0000-0000-0000-000000000000}"/>
          </ac:picMkLst>
        </pc:picChg>
      </pc:sldChg>
      <pc:sldChg chg="modSp new del mod">
        <pc:chgData name="Gustavo Adolfo Pizarro Cofré" userId="f793abacb936f566" providerId="LiveId" clId="{C24F5160-B756-469E-8345-3473F6F75B35}" dt="2026-01-13T22:26:47.216" v="644" actId="47"/>
        <pc:sldMkLst>
          <pc:docMk/>
          <pc:sldMk cId="2211115533" sldId="382"/>
        </pc:sldMkLst>
        <pc:spChg chg="mod">
          <ac:chgData name="Gustavo Adolfo Pizarro Cofré" userId="f793abacb936f566" providerId="LiveId" clId="{C24F5160-B756-469E-8345-3473F6F75B35}" dt="2026-01-13T22:26:39.617" v="643" actId="20577"/>
          <ac:spMkLst>
            <pc:docMk/>
            <pc:sldMk cId="2211115533" sldId="382"/>
            <ac:spMk id="2" creationId="{6C4D59EA-450A-AF20-4EB5-1A4C7BA9DCB6}"/>
          </ac:spMkLst>
        </pc:spChg>
        <pc:spChg chg="mod">
          <ac:chgData name="Gustavo Adolfo Pizarro Cofré" userId="f793abacb936f566" providerId="LiveId" clId="{C24F5160-B756-469E-8345-3473F6F75B35}" dt="2026-01-13T22:06:42.981" v="69" actId="20577"/>
          <ac:spMkLst>
            <pc:docMk/>
            <pc:sldMk cId="2211115533" sldId="382"/>
            <ac:spMk id="3" creationId="{5931DD5B-C24D-FE8A-122C-94DF7352ADC3}"/>
          </ac:spMkLst>
        </pc:spChg>
      </pc:sldChg>
      <pc:sldChg chg="new del">
        <pc:chgData name="Gustavo Adolfo Pizarro Cofré" userId="f793abacb936f566" providerId="LiveId" clId="{C24F5160-B756-469E-8345-3473F6F75B35}" dt="2026-01-13T22:06:50.310" v="72" actId="47"/>
        <pc:sldMkLst>
          <pc:docMk/>
          <pc:sldMk cId="3303131737" sldId="383"/>
        </pc:sldMkLst>
      </pc:sldChg>
      <pc:sldChg chg="addSp modSp add mod">
        <pc:chgData name="Gustavo Adolfo Pizarro Cofré" userId="f793abacb936f566" providerId="LiveId" clId="{C24F5160-B756-469E-8345-3473F6F75B35}" dt="2026-01-13T22:17:12.759" v="262" actId="20577"/>
        <pc:sldMkLst>
          <pc:docMk/>
          <pc:sldMk cId="1264501507" sldId="384"/>
        </pc:sldMkLst>
        <pc:spChg chg="add mod">
          <ac:chgData name="Gustavo Adolfo Pizarro Cofré" userId="f793abacb936f566" providerId="LiveId" clId="{C24F5160-B756-469E-8345-3473F6F75B35}" dt="2026-01-13T22:08:12.785" v="112" actId="14100"/>
          <ac:spMkLst>
            <pc:docMk/>
            <pc:sldMk cId="1264501507" sldId="384"/>
            <ac:spMk id="3" creationId="{DFC7904F-AFCA-BD3D-DC14-B07AAACE1485}"/>
          </ac:spMkLst>
        </pc:spChg>
        <pc:spChg chg="add mod">
          <ac:chgData name="Gustavo Adolfo Pizarro Cofré" userId="f793abacb936f566" providerId="LiveId" clId="{C24F5160-B756-469E-8345-3473F6F75B35}" dt="2026-01-13T22:13:31.367" v="196" actId="313"/>
          <ac:spMkLst>
            <pc:docMk/>
            <pc:sldMk cId="1264501507" sldId="384"/>
            <ac:spMk id="6" creationId="{D07C1F3A-6081-F2FB-CD85-5AB521417782}"/>
          </ac:spMkLst>
        </pc:spChg>
        <pc:spChg chg="add mod">
          <ac:chgData name="Gustavo Adolfo Pizarro Cofré" userId="f793abacb936f566" providerId="LiveId" clId="{C24F5160-B756-469E-8345-3473F6F75B35}" dt="2026-01-13T22:14:38.169" v="210" actId="20577"/>
          <ac:spMkLst>
            <pc:docMk/>
            <pc:sldMk cId="1264501507" sldId="384"/>
            <ac:spMk id="7" creationId="{53468927-ECDC-86FF-5584-8E12D99A18FA}"/>
          </ac:spMkLst>
        </pc:spChg>
        <pc:spChg chg="add mod">
          <ac:chgData name="Gustavo Adolfo Pizarro Cofré" userId="f793abacb936f566" providerId="LiveId" clId="{C24F5160-B756-469E-8345-3473F6F75B35}" dt="2026-01-13T22:16:48.620" v="232" actId="20577"/>
          <ac:spMkLst>
            <pc:docMk/>
            <pc:sldMk cId="1264501507" sldId="384"/>
            <ac:spMk id="8" creationId="{75E2D2D4-4E60-E5A3-2BD6-08DE8A47CA63}"/>
          </ac:spMkLst>
        </pc:spChg>
        <pc:spChg chg="add mod">
          <ac:chgData name="Gustavo Adolfo Pizarro Cofré" userId="f793abacb936f566" providerId="LiveId" clId="{C24F5160-B756-469E-8345-3473F6F75B35}" dt="2026-01-13T22:17:12.759" v="262" actId="20577"/>
          <ac:spMkLst>
            <pc:docMk/>
            <pc:sldMk cId="1264501507" sldId="384"/>
            <ac:spMk id="9" creationId="{D97FFC08-9E3C-BF22-7927-30BD675C75D1}"/>
          </ac:spMkLst>
        </pc:spChg>
        <pc:spChg chg="mod">
          <ac:chgData name="Gustavo Adolfo Pizarro Cofré" userId="f793abacb936f566" providerId="LiveId" clId="{C24F5160-B756-469E-8345-3473F6F75B35}" dt="2026-01-13T22:08:34.423" v="127" actId="20577"/>
          <ac:spMkLst>
            <pc:docMk/>
            <pc:sldMk cId="1264501507" sldId="384"/>
            <ac:spMk id="17" creationId="{F73B2243-F246-E331-2924-20B9E22BDC2C}"/>
          </ac:spMkLst>
        </pc:spChg>
        <pc:spChg chg="mod">
          <ac:chgData name="Gustavo Adolfo Pizarro Cofré" userId="f793abacb936f566" providerId="LiveId" clId="{C24F5160-B756-469E-8345-3473F6F75B35}" dt="2026-01-13T22:15:49.227" v="220" actId="20578"/>
          <ac:spMkLst>
            <pc:docMk/>
            <pc:sldMk cId="1264501507" sldId="384"/>
            <ac:spMk id="26" creationId="{55FCB188-EBEC-75EC-EBFC-85FDE960B1D4}"/>
          </ac:spMkLst>
        </pc:spChg>
      </pc:sldChg>
      <pc:sldChg chg="add del">
        <pc:chgData name="Gustavo Adolfo Pizarro Cofré" userId="f793abacb936f566" providerId="LiveId" clId="{C24F5160-B756-469E-8345-3473F6F75B35}" dt="2026-01-13T22:07:05.417" v="75" actId="47"/>
        <pc:sldMkLst>
          <pc:docMk/>
          <pc:sldMk cId="2887427430" sldId="385"/>
        </pc:sldMkLst>
      </pc:sldChg>
      <pc:sldChg chg="addSp delSp modSp add mod">
        <pc:chgData name="Gustavo Adolfo Pizarro Cofré" userId="f793abacb936f566" providerId="LiveId" clId="{C24F5160-B756-469E-8345-3473F6F75B35}" dt="2026-01-13T22:26:14.495" v="627" actId="115"/>
        <pc:sldMkLst>
          <pc:docMk/>
          <pc:sldMk cId="3798757256" sldId="385"/>
        </pc:sldMkLst>
        <pc:spChg chg="mod">
          <ac:chgData name="Gustavo Adolfo Pizarro Cofré" userId="f793abacb936f566" providerId="LiveId" clId="{C24F5160-B756-469E-8345-3473F6F75B35}" dt="2026-01-13T22:21:46.414" v="300" actId="20577"/>
          <ac:spMkLst>
            <pc:docMk/>
            <pc:sldMk cId="3798757256" sldId="385"/>
            <ac:spMk id="3" creationId="{34A4BCAF-07B2-78E1-A0B1-11AEBA7B9793}"/>
          </ac:spMkLst>
        </pc:spChg>
        <pc:spChg chg="del">
          <ac:chgData name="Gustavo Adolfo Pizarro Cofré" userId="f793abacb936f566" providerId="LiveId" clId="{C24F5160-B756-469E-8345-3473F6F75B35}" dt="2026-01-13T22:21:25.598" v="267" actId="478"/>
          <ac:spMkLst>
            <pc:docMk/>
            <pc:sldMk cId="3798757256" sldId="385"/>
            <ac:spMk id="6" creationId="{0CB70BA4-0DE1-BEA7-FFD0-55A0B565E754}"/>
          </ac:spMkLst>
        </pc:spChg>
        <pc:spChg chg="del">
          <ac:chgData name="Gustavo Adolfo Pizarro Cofré" userId="f793abacb936f566" providerId="LiveId" clId="{C24F5160-B756-469E-8345-3473F6F75B35}" dt="2026-01-13T22:21:30.777" v="269" actId="478"/>
          <ac:spMkLst>
            <pc:docMk/>
            <pc:sldMk cId="3798757256" sldId="385"/>
            <ac:spMk id="7" creationId="{F85FC69C-20B0-E3DA-68D2-219A2373F97C}"/>
          </ac:spMkLst>
        </pc:spChg>
        <pc:spChg chg="del">
          <ac:chgData name="Gustavo Adolfo Pizarro Cofré" userId="f793abacb936f566" providerId="LiveId" clId="{C24F5160-B756-469E-8345-3473F6F75B35}" dt="2026-01-13T22:21:28.137" v="268" actId="478"/>
          <ac:spMkLst>
            <pc:docMk/>
            <pc:sldMk cId="3798757256" sldId="385"/>
            <ac:spMk id="8" creationId="{FE537433-D472-9047-CAB9-4B83230BB3DF}"/>
          </ac:spMkLst>
        </pc:spChg>
        <pc:spChg chg="del">
          <ac:chgData name="Gustavo Adolfo Pizarro Cofré" userId="f793abacb936f566" providerId="LiveId" clId="{C24F5160-B756-469E-8345-3473F6F75B35}" dt="2026-01-13T22:21:13.424" v="264" actId="478"/>
          <ac:spMkLst>
            <pc:docMk/>
            <pc:sldMk cId="3798757256" sldId="385"/>
            <ac:spMk id="9" creationId="{655A9627-9D3D-F073-EFF5-D1427F538E72}"/>
          </ac:spMkLst>
        </pc:spChg>
        <pc:spChg chg="add mod">
          <ac:chgData name="Gustavo Adolfo Pizarro Cofré" userId="f793abacb936f566" providerId="LiveId" clId="{C24F5160-B756-469E-8345-3473F6F75B35}" dt="2026-01-13T22:26:14.495" v="627" actId="115"/>
          <ac:spMkLst>
            <pc:docMk/>
            <pc:sldMk cId="3798757256" sldId="385"/>
            <ac:spMk id="10" creationId="{1FAAEBEE-53FC-B967-B6A8-D76C664F1C6C}"/>
          </ac:spMkLst>
        </pc:spChg>
        <pc:spChg chg="add del mod">
          <ac:chgData name="Gustavo Adolfo Pizarro Cofré" userId="f793abacb936f566" providerId="LiveId" clId="{C24F5160-B756-469E-8345-3473F6F75B35}" dt="2026-01-13T22:22:19.215" v="304" actId="1076"/>
          <ac:spMkLst>
            <pc:docMk/>
            <pc:sldMk cId="3798757256" sldId="385"/>
            <ac:spMk id="26" creationId="{82B126CD-0945-12AA-9C7F-9EEE103EDC46}"/>
          </ac:spMkLst>
        </pc:spChg>
      </pc:sldChg>
      <pc:sldChg chg="new">
        <pc:chgData name="Gustavo Adolfo Pizarro Cofré" userId="f793abacb936f566" providerId="LiveId" clId="{C24F5160-B756-469E-8345-3473F6F75B35}" dt="2026-01-13T22:26:53.507" v="645" actId="680"/>
        <pc:sldMkLst>
          <pc:docMk/>
          <pc:sldMk cId="1021724051" sldId="386"/>
        </pc:sldMkLst>
      </pc:sldChg>
      <pc:sldChg chg="addSp delSp modSp add mod">
        <pc:chgData name="Gustavo Adolfo Pizarro Cofré" userId="f793abacb936f566" providerId="LiveId" clId="{C24F5160-B756-469E-8345-3473F6F75B35}" dt="2026-01-13T23:30:10.294" v="656" actId="478"/>
        <pc:sldMkLst>
          <pc:docMk/>
          <pc:sldMk cId="3650884836" sldId="387"/>
        </pc:sldMkLst>
        <pc:spChg chg="del">
          <ac:chgData name="Gustavo Adolfo Pizarro Cofré" userId="f793abacb936f566" providerId="LiveId" clId="{C24F5160-B756-469E-8345-3473F6F75B35}" dt="2026-01-13T22:26:59.450" v="647" actId="478"/>
          <ac:spMkLst>
            <pc:docMk/>
            <pc:sldMk cId="3650884836" sldId="387"/>
            <ac:spMk id="26" creationId="{B5647FBE-484D-1339-5B20-6495E2E5B0A1}"/>
          </ac:spMkLst>
        </pc:spChg>
        <pc:picChg chg="add del mod">
          <ac:chgData name="Gustavo Adolfo Pizarro Cofré" userId="f793abacb936f566" providerId="LiveId" clId="{C24F5160-B756-469E-8345-3473F6F75B35}" dt="2026-01-13T23:30:08.494" v="655" actId="478"/>
          <ac:picMkLst>
            <pc:docMk/>
            <pc:sldMk cId="3650884836" sldId="387"/>
            <ac:picMk id="3" creationId="{3305D7E7-E0E0-65EE-0FB8-F420A8F8938A}"/>
          </ac:picMkLst>
        </pc:picChg>
        <pc:picChg chg="add del mod">
          <ac:chgData name="Gustavo Adolfo Pizarro Cofré" userId="f793abacb936f566" providerId="LiveId" clId="{C24F5160-B756-469E-8345-3473F6F75B35}" dt="2026-01-13T23:30:10.294" v="656" actId="478"/>
          <ac:picMkLst>
            <pc:docMk/>
            <pc:sldMk cId="3650884836" sldId="387"/>
            <ac:picMk id="6" creationId="{2AE7E479-1D3C-1461-E86E-0402BA272B2B}"/>
          </ac:picMkLst>
        </pc:picChg>
        <pc:picChg chg="add del mod">
          <ac:chgData name="Gustavo Adolfo Pizarro Cofré" userId="f793abacb936f566" providerId="LiveId" clId="{C24F5160-B756-469E-8345-3473F6F75B35}" dt="2026-01-13T23:30:06.638" v="654" actId="478"/>
          <ac:picMkLst>
            <pc:docMk/>
            <pc:sldMk cId="3650884836" sldId="387"/>
            <ac:picMk id="7" creationId="{0B4D9630-2B8E-A539-13AB-9B527E6F0170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729A03C-5458-4E95-A92E-DF810230ED91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1C5EB7-BF75-4964-8240-885977D31676}" type="datetimeFigureOut">
              <a:rPr lang="es-CL" smtClean="0"/>
              <a:pPr/>
              <a:t>14-01-2026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E3361-0906-4D9D-B017-19E9FD0FE3A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45551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1496484"/>
            <a:ext cx="121920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4802717"/>
            <a:ext cx="121920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0DD-AD2F-4D09-B1EC-BCF5342D097C}" type="datetime1">
              <a:rPr lang="es-CL" smtClean="0"/>
              <a:pPr/>
              <a:t>14-01-2026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3246824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7A377-5AD0-466D-9F22-408621829642}" type="datetime1">
              <a:rPr lang="es-CL" smtClean="0"/>
              <a:pPr/>
              <a:t>14-01-2026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8898950"/>
      </p:ext>
    </p:extLst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3" y="2279652"/>
            <a:ext cx="140208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3" y="6119285"/>
            <a:ext cx="14020800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CB08-0BA2-4E99-93CF-AD666D520DBA}" type="datetime1">
              <a:rPr lang="es-CL" smtClean="0"/>
              <a:pPr/>
              <a:t>14-01-2026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72576292"/>
      </p:ext>
    </p:extLst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A04C5-76D1-4EA5-8D8D-11208CA129C2}" type="datetime1">
              <a:rPr lang="es-CL" smtClean="0"/>
              <a:pPr/>
              <a:t>14-01-2026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72195883"/>
      </p:ext>
    </p:extLst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486834"/>
            <a:ext cx="14020800" cy="176741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8" y="2241551"/>
            <a:ext cx="6877049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8" y="3340100"/>
            <a:ext cx="6877049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0" y="2241551"/>
            <a:ext cx="6910917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0" y="3340100"/>
            <a:ext cx="6910917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2EE03-89A8-4642-ACE9-292AD59700A0}" type="datetime1">
              <a:rPr lang="es-CL" smtClean="0"/>
              <a:pPr/>
              <a:t>14-01-2026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98821570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AA933-7A48-4618-B2F2-20DA37A4E701}" type="datetime1">
              <a:rPr lang="es-CL" smtClean="0"/>
              <a:pPr/>
              <a:t>14-01-2026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341843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02CB0-F673-4FD8-B9DF-92FCB90D8CBC}" type="datetime1">
              <a:rPr lang="es-CL" smtClean="0"/>
              <a:pPr/>
              <a:t>14-01-2026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7287125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F7651-1B4A-4CAE-9D79-2C2C5F100509}" type="datetime1">
              <a:rPr lang="es-CL" smtClean="0"/>
              <a:pPr/>
              <a:t>14-01-2026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8587900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316567"/>
            <a:ext cx="8229600" cy="6498167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2A416-915E-4427-96C9-CF91E8201AFC}" type="datetime1">
              <a:rPr lang="es-CL" smtClean="0"/>
              <a:pPr/>
              <a:t>14-01-2026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6867115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1267-F5C6-4796-B1CF-698B6AA00624}" type="datetime1">
              <a:rPr lang="es-CL" smtClean="0"/>
              <a:pPr/>
              <a:t>14-01-2026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926780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0" y="486834"/>
            <a:ext cx="3505200" cy="774911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486834"/>
            <a:ext cx="10312400" cy="774911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89E2-B6BF-4737-8C29-F7E7EC066DDD}" type="datetime1">
              <a:rPr lang="es-CL" smtClean="0"/>
              <a:pPr/>
              <a:t>14-01-2026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5844725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E29D5-D17D-4215-8DE9-452E39039DCF}" type="datetime1">
              <a:rPr lang="es-CL" smtClean="0"/>
              <a:pPr/>
              <a:t>14-01-2026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4712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fade thruBlk="1"/>
  </p:transition>
  <p:hf hdr="0" ftr="0" dt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5" Type="http://schemas.openxmlformats.org/officeDocument/2006/relationships/image" Target="../media/image21.JPEG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t="19555"/>
          <a:stretch/>
        </p:blipFill>
        <p:spPr>
          <a:xfrm>
            <a:off x="-3917" y="-9377"/>
            <a:ext cx="16256000" cy="9807913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3ra División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26" name="25 Rectángulo redondeado"/>
          <p:cNvSpPr/>
          <p:nvPr/>
        </p:nvSpPr>
        <p:spPr>
          <a:xfrm>
            <a:off x="3218336" y="1820538"/>
            <a:ext cx="9811494" cy="2368669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>
                <a:latin typeface="Arial" pitchFamily="34" charset="0"/>
                <a:cs typeface="Arial" pitchFamily="34" charset="0"/>
              </a:rPr>
              <a:t>“BRIGADIERES 3RA DIVISIÓN”</a:t>
            </a:r>
          </a:p>
          <a:p>
            <a:pPr algn="ctr"/>
            <a:r>
              <a:rPr lang="es-ES" sz="2400" dirty="0">
                <a:latin typeface="Arial" pitchFamily="34" charset="0"/>
                <a:cs typeface="Arial" pitchFamily="34" charset="0"/>
              </a:rPr>
              <a:t>Seleccionados dentro de lo mejor.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2" descr="https://escuelanaval.cl/wp-content/uploads/2021/04/DSC_693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B9462471-18DD-84E6-0342-0CD5A1BD7F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629" y="4620346"/>
            <a:ext cx="3452018" cy="3908914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59719A29-BDBA-1A66-4030-A47E5C7E24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3445" y="4619558"/>
            <a:ext cx="3465926" cy="3909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60229"/>
      </p:ext>
    </p:extLst>
  </p:cSld>
  <p:clrMapOvr>
    <a:masterClrMapping/>
  </p:clrMapOvr>
  <p:transition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21" y="-332657"/>
            <a:ext cx="16259441" cy="9809314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3ra División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/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</a:t>
            </a:fld>
            <a:endParaRPr lang="es-CL" dirty="0">
              <a:solidFill>
                <a:srgbClr val="FFFF00"/>
              </a:solidFill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9" name="25 Rectángulo redondeado"/>
          <p:cNvSpPr/>
          <p:nvPr/>
        </p:nvSpPr>
        <p:spPr>
          <a:xfrm>
            <a:off x="2187347" y="1946795"/>
            <a:ext cx="8835390" cy="5161641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dirty="0">
                <a:latin typeface="Arial" pitchFamily="34" charset="0"/>
                <a:cs typeface="Arial" pitchFamily="34" charset="0"/>
              </a:rPr>
              <a:t>TEMARIO</a:t>
            </a:r>
          </a:p>
          <a:p>
            <a:pPr algn="ctr"/>
            <a:endParaRPr lang="es-ES" sz="4800" dirty="0">
              <a:latin typeface="Arial" pitchFamily="34" charset="0"/>
              <a:cs typeface="Arial" pitchFamily="34" charset="0"/>
            </a:endParaRPr>
          </a:p>
          <a:p>
            <a:r>
              <a:rPr lang="es-ES" sz="3200" dirty="0">
                <a:latin typeface="Arial" pitchFamily="34" charset="0"/>
                <a:cs typeface="Arial" pitchFamily="34" charset="0"/>
              </a:rPr>
              <a:t>1.- Introducción</a:t>
            </a:r>
          </a:p>
          <a:p>
            <a:r>
              <a:rPr lang="es-ES" sz="3200" dirty="0">
                <a:latin typeface="Arial" pitchFamily="34" charset="0"/>
                <a:cs typeface="Arial" pitchFamily="34" charset="0"/>
              </a:rPr>
              <a:t>2.- Porque estamos aquí</a:t>
            </a:r>
          </a:p>
          <a:p>
            <a:r>
              <a:rPr lang="es-ES" sz="3200" dirty="0">
                <a:latin typeface="Arial" pitchFamily="34" charset="0"/>
                <a:cs typeface="Arial" pitchFamily="34" charset="0"/>
              </a:rPr>
              <a:t>3.- Quien soy yo.</a:t>
            </a:r>
          </a:p>
          <a:p>
            <a:r>
              <a:rPr lang="es-ES" sz="3200" dirty="0">
                <a:latin typeface="Arial" pitchFamily="34" charset="0"/>
                <a:cs typeface="Arial" pitchFamily="34" charset="0"/>
              </a:rPr>
              <a:t>4.- Que espero de ustedes.</a:t>
            </a:r>
          </a:p>
          <a:p>
            <a:r>
              <a:rPr lang="es-ES" sz="3200" dirty="0">
                <a:latin typeface="Arial" pitchFamily="34" charset="0"/>
                <a:cs typeface="Arial" pitchFamily="34" charset="0"/>
              </a:rPr>
              <a:t>5.- Que pueden esperar de mi.</a:t>
            </a:r>
            <a:endParaRPr lang="es-CL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094089"/>
      </p:ext>
    </p:extLst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t="19555"/>
          <a:stretch/>
        </p:blipFill>
        <p:spPr>
          <a:xfrm>
            <a:off x="-3917" y="-9377"/>
            <a:ext cx="16256000" cy="9807913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3ra División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3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26" name="25 Rectángulo redondeado"/>
          <p:cNvSpPr/>
          <p:nvPr/>
        </p:nvSpPr>
        <p:spPr>
          <a:xfrm>
            <a:off x="1507525" y="1023328"/>
            <a:ext cx="14309124" cy="7248513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sz="2400" b="1" dirty="0"/>
              <a:t>“Por qué estamos aquí”</a:t>
            </a:r>
          </a:p>
          <a:p>
            <a:endParaRPr lang="es-MX" sz="2400" b="1" dirty="0"/>
          </a:p>
          <a:p>
            <a:r>
              <a:rPr lang="es-MX" sz="2400" dirty="0"/>
              <a:t>Qué rol cumplen ustedes como 4º año?</a:t>
            </a:r>
          </a:p>
          <a:p>
            <a:endParaRPr lang="es-MX" sz="2400" dirty="0"/>
          </a:p>
          <a:p>
            <a:r>
              <a:rPr lang="es-MX" sz="2400" dirty="0"/>
              <a:t>Por qué </a:t>
            </a:r>
            <a:r>
              <a:rPr lang="es-MX" sz="2400" b="1" dirty="0"/>
              <a:t>primer año marca para siempre</a:t>
            </a:r>
            <a:r>
              <a:rPr lang="es-MX" sz="2400" dirty="0"/>
              <a:t> la carrera de un cadete.</a:t>
            </a:r>
          </a:p>
          <a:p>
            <a:r>
              <a:rPr lang="es-MX" sz="2400" b="1" dirty="0"/>
              <a:t>No son inspectores</a:t>
            </a:r>
            <a:r>
              <a:rPr lang="es-MX" sz="2400" dirty="0"/>
              <a:t>, son </a:t>
            </a:r>
            <a:r>
              <a:rPr lang="es-MX" sz="2400" b="1" dirty="0"/>
              <a:t>formadores</a:t>
            </a:r>
            <a:r>
              <a:rPr lang="es-MX" sz="2400" dirty="0"/>
              <a:t>.</a:t>
            </a:r>
          </a:p>
          <a:p>
            <a:endParaRPr lang="es-MX" sz="2400" dirty="0"/>
          </a:p>
          <a:p>
            <a:r>
              <a:rPr lang="es-MX" sz="2400" b="1" dirty="0"/>
              <a:t>“Ustedes no solo controlan. Ustedes moldean carácter. Lo que hagan este año puede construir o destruir futuros oficiales.”</a:t>
            </a:r>
          </a:p>
          <a:p>
            <a:endParaRPr lang="es-MX" sz="2400" dirty="0"/>
          </a:p>
          <a:p>
            <a:r>
              <a:rPr lang="es-MX" sz="2400" dirty="0"/>
              <a:t>Este año no es uno más.</a:t>
            </a:r>
          </a:p>
          <a:p>
            <a:r>
              <a:rPr lang="es-MX" sz="2400" dirty="0"/>
              <a:t>Lo que está en juego no son notas, es </a:t>
            </a:r>
            <a:r>
              <a:rPr lang="es-MX" sz="2400" b="1" dirty="0"/>
              <a:t>tipo de personas y marinos</a:t>
            </a:r>
            <a:r>
              <a:rPr lang="es-MX" sz="2400" dirty="0"/>
              <a:t> que ustedes van a formar.</a:t>
            </a:r>
          </a:p>
          <a:p>
            <a:pPr algn="ctr"/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2" descr="https://escuelanaval.cl/wp-content/uploads/2021/04/DSC_693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34937394"/>
      </p:ext>
    </p:extLst>
  </p:cSld>
  <p:clrMapOvr>
    <a:masterClrMapping/>
  </p:clrMapOvr>
  <p:transition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>
            <a:extLst>
              <a:ext uri="{FF2B5EF4-FFF2-40B4-BE49-F238E27FC236}">
                <a16:creationId xmlns:a16="http://schemas.microsoft.com/office/drawing/2014/main" id="{ED94FEE7-ADFE-5562-B609-9B86F649A9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352" y="46"/>
            <a:ext cx="16395352" cy="9143953"/>
          </a:xfrm>
          <a:prstGeom prst="rect">
            <a:avLst/>
          </a:prstGeom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26CC607-9DC6-079C-A6D5-1F32BD8BF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4</a:t>
            </a:fld>
            <a:endParaRPr lang="es-CL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4BD5D135-DB80-8710-B1C2-DC5D28A473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954" y="5210324"/>
            <a:ext cx="5621020" cy="3937995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AAD01796-5821-533F-5DCD-67B76FC6DA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352" y="-4274"/>
            <a:ext cx="4380770" cy="5214598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B30D4006-77A8-BC14-DC91-13D26EFEBB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7533" y="4757351"/>
            <a:ext cx="6576064" cy="4382330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68AF4479-0FFE-21B2-1293-E07CBE12E4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9066" y="4319"/>
            <a:ext cx="6343135" cy="4757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724051"/>
      </p:ext>
    </p:extLst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>
            <a:extLst>
              <a:ext uri="{FF2B5EF4-FFF2-40B4-BE49-F238E27FC236}">
                <a16:creationId xmlns:a16="http://schemas.microsoft.com/office/drawing/2014/main" id="{4B3E9A6A-6BCD-6831-7E61-BFF4827DD4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40"/>
            <a:ext cx="16266485" cy="9137193"/>
          </a:xfrm>
          <a:prstGeom prst="rect">
            <a:avLst/>
          </a:prstGeom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C896EEC-4ED7-FBE2-2A21-1F0C9DD81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5</a:t>
            </a:fld>
            <a:endParaRPr lang="es-CL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76E686DD-2355-E6DF-0532-3739311986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40"/>
            <a:ext cx="3855308" cy="514041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B9DB9A86-1692-FB75-7745-A9FE3E5896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8276" y="3830595"/>
            <a:ext cx="4488209" cy="529795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6FF22E9B-D241-B5E3-976A-1C942DD84C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736" y="-149510"/>
            <a:ext cx="4511462" cy="4853115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744FB8C0-4686-A108-79EF-F370628844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23612" y="5281612"/>
            <a:ext cx="4478638" cy="3215247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EB3468B9-087E-654C-7FCB-67AE58D3762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857" y="4649916"/>
            <a:ext cx="3918165" cy="449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366379"/>
      </p:ext>
    </p:extLst>
  </p:cSld>
  <p:clrMapOvr>
    <a:masterClrMapping/>
  </p:clrMapOvr>
  <p:transition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>
            <a:extLst>
              <a:ext uri="{FF2B5EF4-FFF2-40B4-BE49-F238E27FC236}">
                <a16:creationId xmlns:a16="http://schemas.microsoft.com/office/drawing/2014/main" id="{7BC2CC57-C2DF-88C2-9DF7-CC37FD8605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026" y="1"/>
            <a:ext cx="16282025" cy="9144000"/>
          </a:xfrm>
          <a:prstGeom prst="rect">
            <a:avLst/>
          </a:prstGeom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0BEFDEA-5A4A-76CD-B371-CE69E571B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6</a:t>
            </a:fld>
            <a:endParaRPr lang="es-CL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3392BDC2-D29E-12A7-10B6-A986D79312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5100" y="4932319"/>
            <a:ext cx="5928988" cy="421168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55862E02-2C73-E65A-013F-EB0BAD6FB9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026" y="-9526"/>
            <a:ext cx="4855847" cy="4686484"/>
          </a:xfrm>
          <a:prstGeom prst="rect">
            <a:avLst/>
          </a:prstGeom>
        </p:spPr>
      </p:pic>
      <p:pic>
        <p:nvPicPr>
          <p:cNvPr id="48" name="Imagen 47">
            <a:extLst>
              <a:ext uri="{FF2B5EF4-FFF2-40B4-BE49-F238E27FC236}">
                <a16:creationId xmlns:a16="http://schemas.microsoft.com/office/drawing/2014/main" id="{E942166A-E9AB-34E0-D866-C9287C3114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6181" y="0"/>
            <a:ext cx="4827907" cy="4922792"/>
          </a:xfrm>
          <a:prstGeom prst="rect">
            <a:avLst/>
          </a:prstGeom>
        </p:spPr>
      </p:pic>
      <p:pic>
        <p:nvPicPr>
          <p:cNvPr id="50" name="Imagen 49">
            <a:extLst>
              <a:ext uri="{FF2B5EF4-FFF2-40B4-BE49-F238E27FC236}">
                <a16:creationId xmlns:a16="http://schemas.microsoft.com/office/drawing/2014/main" id="{99570F2E-2EED-5DA7-8031-F280FAC1164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76958"/>
            <a:ext cx="6385660" cy="4476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70508"/>
      </p:ext>
    </p:extLst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>
            <a:extLst>
              <a:ext uri="{FF2B5EF4-FFF2-40B4-BE49-F238E27FC236}">
                <a16:creationId xmlns:a16="http://schemas.microsoft.com/office/drawing/2014/main" id="{F7973F74-5F62-8DC8-7025-8E021A26A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86" y="-1"/>
            <a:ext cx="16292286" cy="9143999"/>
          </a:xfrm>
          <a:prstGeom prst="rect">
            <a:avLst/>
          </a:prstGeom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C5480CB-B184-7DB6-277D-2F8EDAB10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7</a:t>
            </a:fld>
            <a:endParaRPr lang="es-CL"/>
          </a:p>
        </p:txBody>
      </p:sp>
      <p:pic>
        <p:nvPicPr>
          <p:cNvPr id="34" name="Imagen 33">
            <a:extLst>
              <a:ext uri="{FF2B5EF4-FFF2-40B4-BE49-F238E27FC236}">
                <a16:creationId xmlns:a16="http://schemas.microsoft.com/office/drawing/2014/main" id="{ABC63776-5F35-DD7B-7682-17BA99282C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87" y="0"/>
            <a:ext cx="3876767" cy="4754880"/>
          </a:xfrm>
          <a:prstGeom prst="rect">
            <a:avLst/>
          </a:prstGeom>
        </p:spPr>
      </p:pic>
      <p:pic>
        <p:nvPicPr>
          <p:cNvPr id="44" name="Imagen 43">
            <a:extLst>
              <a:ext uri="{FF2B5EF4-FFF2-40B4-BE49-F238E27FC236}">
                <a16:creationId xmlns:a16="http://schemas.microsoft.com/office/drawing/2014/main" id="{39CCCDBA-B7CE-E380-D45C-A7A31009ED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87" y="4754880"/>
            <a:ext cx="5019040" cy="4389118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48AD06D6-9970-C9C8-C39B-78C37BF20C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20" y="5195146"/>
            <a:ext cx="5923280" cy="3948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821196"/>
      </p:ext>
    </p:extLst>
  </p:cSld>
  <p:clrMapOvr>
    <a:masterClrMapping/>
  </p:clrMapOvr>
  <p:transition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Imagen 39">
            <a:extLst>
              <a:ext uri="{FF2B5EF4-FFF2-40B4-BE49-F238E27FC236}">
                <a16:creationId xmlns:a16="http://schemas.microsoft.com/office/drawing/2014/main" id="{934350FC-CBC6-14C9-2AFC-AE081C3ED5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149"/>
            <a:ext cx="16256000" cy="9201150"/>
          </a:xfrm>
          <a:prstGeom prst="rect">
            <a:avLst/>
          </a:prstGeom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C9217E7-6441-0B16-5E9D-22AC301F7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8</a:t>
            </a:fld>
            <a:endParaRPr lang="es-CL"/>
          </a:p>
        </p:txBody>
      </p:sp>
      <p:pic>
        <p:nvPicPr>
          <p:cNvPr id="46" name="Imagen 45">
            <a:extLst>
              <a:ext uri="{FF2B5EF4-FFF2-40B4-BE49-F238E27FC236}">
                <a16:creationId xmlns:a16="http://schemas.microsoft.com/office/drawing/2014/main" id="{E333128C-7BCA-DA61-6C8E-2ACCF644CD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30"/>
            <a:ext cx="5312229" cy="5312229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8083C2EF-AB02-BB06-C9C4-0FEC67CF1F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19154"/>
            <a:ext cx="6806435" cy="5104826"/>
          </a:xfrm>
          <a:prstGeom prst="rect">
            <a:avLst/>
          </a:prstGeom>
        </p:spPr>
      </p:pic>
      <p:pic>
        <p:nvPicPr>
          <p:cNvPr id="42" name="Imagen 41">
            <a:extLst>
              <a:ext uri="{FF2B5EF4-FFF2-40B4-BE49-F238E27FC236}">
                <a16:creationId xmlns:a16="http://schemas.microsoft.com/office/drawing/2014/main" id="{9222095E-0DCA-2333-EA69-C8FAC6BE65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4410" y="3378077"/>
            <a:ext cx="5312230" cy="5801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765664"/>
      </p:ext>
    </p:extLst>
  </p:cSld>
  <p:clrMapOvr>
    <a:masterClrMapping/>
  </p:clrMapOvr>
  <p:transition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Imagen 29">
            <a:extLst>
              <a:ext uri="{FF2B5EF4-FFF2-40B4-BE49-F238E27FC236}">
                <a16:creationId xmlns:a16="http://schemas.microsoft.com/office/drawing/2014/main" id="{70765D61-BC79-9FD9-0B8B-5360A50704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C2B88F2-41C4-4A24-6485-85BBCCB0F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9</a:t>
            </a:fld>
            <a:endParaRPr lang="es-CL"/>
          </a:p>
        </p:txBody>
      </p:sp>
      <p:pic>
        <p:nvPicPr>
          <p:cNvPr id="38" name="Imagen 37">
            <a:extLst>
              <a:ext uri="{FF2B5EF4-FFF2-40B4-BE49-F238E27FC236}">
                <a16:creationId xmlns:a16="http://schemas.microsoft.com/office/drawing/2014/main" id="{5B0D0313-AD65-5DB0-A411-1F1A2630A6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01182"/>
            <a:ext cx="5257800" cy="4042818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63B35D14-DD46-B41D-79CB-4C6A48038C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5348" y="0"/>
            <a:ext cx="6684151" cy="4709160"/>
          </a:xfrm>
          <a:prstGeom prst="rect">
            <a:avLst/>
          </a:prstGeom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E3060854-1FCD-A8D6-5A7C-1338967E4C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635350" y="4709160"/>
            <a:ext cx="6684150" cy="443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01514"/>
      </p:ext>
    </p:extLst>
  </p:cSld>
  <p:clrMapOvr>
    <a:masterClrMapping/>
  </p:clrMapOvr>
  <p:transition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B06A12DC-62BC-FF59-0D24-A97C0F9994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040" y="0"/>
            <a:ext cx="12192000" cy="9144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104A449-3230-F8F7-D700-84A293651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E894F38-6B1E-29D8-5D3C-4ED7F67FC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10</a:t>
            </a:fld>
            <a:endParaRPr lang="es-CL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292CA570-86DF-2868-B125-518AF093E3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8960" y="0"/>
            <a:ext cx="4257040" cy="5296747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72EBA279-66E9-1537-24B2-80128486AC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000" y="0"/>
            <a:ext cx="7299958" cy="9144000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7F372349-0B64-1F9D-424C-D3B9860641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3760" y="1950715"/>
            <a:ext cx="9143999" cy="5242561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041A7641-6144-DA36-7A24-FFBEEE77E1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042" y="5182391"/>
            <a:ext cx="5242560" cy="3931920"/>
          </a:xfrm>
          <a:prstGeom prst="rect">
            <a:avLst/>
          </a:prstGeom>
        </p:spPr>
      </p:pic>
      <p:pic>
        <p:nvPicPr>
          <p:cNvPr id="6" name="Marcador de contenido 5">
            <a:extLst>
              <a:ext uri="{FF2B5EF4-FFF2-40B4-BE49-F238E27FC236}">
                <a16:creationId xmlns:a16="http://schemas.microsoft.com/office/drawing/2014/main" id="{BF02D5C6-5492-93A5-E7AE-FBE19B56C4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7480" y="5184606"/>
            <a:ext cx="5938520" cy="3959394"/>
          </a:xfrm>
        </p:spPr>
      </p:pic>
    </p:spTree>
    <p:extLst>
      <p:ext uri="{BB962C8B-B14F-4D97-AF65-F5344CB8AC3E}">
        <p14:creationId xmlns:p14="http://schemas.microsoft.com/office/powerpoint/2010/main" val="3659751813"/>
      </p:ext>
    </p:extLst>
  </p:cSld>
  <p:clrMapOvr>
    <a:masterClrMapping/>
  </p:clrMapOvr>
  <p:transition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>
            <a:extLst>
              <a:ext uri="{FF2B5EF4-FFF2-40B4-BE49-F238E27FC236}">
                <a16:creationId xmlns:a16="http://schemas.microsoft.com/office/drawing/2014/main" id="{C0DFB7E0-BE3D-593A-B15A-728ED1E728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6" name="Marcador de contenido 5">
            <a:extLst>
              <a:ext uri="{FF2B5EF4-FFF2-40B4-BE49-F238E27FC236}">
                <a16:creationId xmlns:a16="http://schemas.microsoft.com/office/drawing/2014/main" id="{51A67A33-D048-E24A-342D-AFD983DA64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"/>
            <a:ext cx="4525439" cy="4855464"/>
          </a:xfrm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8D673A0-7345-B072-23E5-5CF975DF9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11</a:t>
            </a:fld>
            <a:endParaRPr lang="es-CL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D662FE35-67DE-2E5E-9926-BB0E438C8E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" y="3474720"/>
            <a:ext cx="4525439" cy="566928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3CEDABC8-9D77-AD7D-B9E7-D6FA0E8248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2360" y="0"/>
            <a:ext cx="5058839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731423"/>
      </p:ext>
    </p:extLst>
  </p:cSld>
  <p:clrMapOvr>
    <a:masterClrMapping/>
  </p:clrMapOvr>
  <p:transition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D9EE68-72A9-B0E8-E089-FC19A20D95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90F93A3A-DD31-EB28-5D6F-B6404903BC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555"/>
          <a:stretch/>
        </p:blipFill>
        <p:spPr>
          <a:xfrm>
            <a:off x="-3917" y="-9377"/>
            <a:ext cx="16256000" cy="9807913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F73B2243-F246-E331-2924-20B9E22BDC2C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3ra División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924A5065-DEDA-1D40-90E6-8879D16CFEC5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33DBF28A-49FC-AE2E-1AFB-8F09B5AEB6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:a16="http://schemas.microsoft.com/office/drawing/2014/main" id="{8F80443C-E44A-6B44-A190-8FE86DDFE1C8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1F673684-5417-12D1-7E5B-91C15BFB5A8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DA28206F-FBBD-07D8-29C5-852558D923EF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45C80BC-77A6-38B3-00D2-18A5D54C7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12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26" name="25 Rectángulo redondeado">
            <a:extLst>
              <a:ext uri="{FF2B5EF4-FFF2-40B4-BE49-F238E27FC236}">
                <a16:creationId xmlns:a16="http://schemas.microsoft.com/office/drawing/2014/main" id="{55FCB188-EBEC-75EC-EBFC-85FDE960B1D4}"/>
              </a:ext>
            </a:extLst>
          </p:cNvPr>
          <p:cNvSpPr/>
          <p:nvPr/>
        </p:nvSpPr>
        <p:spPr>
          <a:xfrm>
            <a:off x="1507525" y="1802400"/>
            <a:ext cx="14466858" cy="6469441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MX" sz="2400" dirty="0"/>
          </a:p>
        </p:txBody>
      </p:sp>
      <p:sp>
        <p:nvSpPr>
          <p:cNvPr id="5" name="AutoShape 2" descr="https://escuelanaval.cl/wp-content/uploads/2021/04/DSC_6932.jpg">
            <a:extLst>
              <a:ext uri="{FF2B5EF4-FFF2-40B4-BE49-F238E27FC236}">
                <a16:creationId xmlns:a16="http://schemas.microsoft.com/office/drawing/2014/main" id="{68AAD7E4-18CA-9AEC-0C22-C62E18C7F29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3" name="25 Rectángulo redondeado">
            <a:extLst>
              <a:ext uri="{FF2B5EF4-FFF2-40B4-BE49-F238E27FC236}">
                <a16:creationId xmlns:a16="http://schemas.microsoft.com/office/drawing/2014/main" id="{DFC7904F-AFCA-BD3D-DC14-B07AAACE1485}"/>
              </a:ext>
            </a:extLst>
          </p:cNvPr>
          <p:cNvSpPr/>
          <p:nvPr/>
        </p:nvSpPr>
        <p:spPr>
          <a:xfrm>
            <a:off x="2154256" y="561410"/>
            <a:ext cx="12686855" cy="950356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dirty="0">
                <a:latin typeface="Arial" pitchFamily="34" charset="0"/>
                <a:cs typeface="Arial" pitchFamily="34" charset="0"/>
              </a:rPr>
              <a:t>¿QUE ESPERO DE USTEDES?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07C1F3A-6081-F2FB-CD85-5AB521417782}"/>
              </a:ext>
            </a:extLst>
          </p:cNvPr>
          <p:cNvSpPr txBox="1"/>
          <p:nvPr/>
        </p:nvSpPr>
        <p:spPr>
          <a:xfrm>
            <a:off x="6343519" y="2126511"/>
            <a:ext cx="4308328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b="1" dirty="0">
                <a:solidFill>
                  <a:schemeClr val="bg1"/>
                </a:solidFill>
              </a:rPr>
              <a:t>Como líderes en formación</a:t>
            </a:r>
          </a:p>
          <a:p>
            <a:r>
              <a:rPr lang="es-MX" sz="2800" dirty="0">
                <a:solidFill>
                  <a:schemeClr val="bg1"/>
                </a:solidFill>
              </a:rPr>
              <a:t>-Dar el ejemplo visible</a:t>
            </a:r>
          </a:p>
          <a:p>
            <a:r>
              <a:rPr lang="es-MX" sz="2800" dirty="0">
                <a:solidFill>
                  <a:schemeClr val="bg1"/>
                </a:solidFill>
              </a:rPr>
              <a:t>-Corregir a tiempo</a:t>
            </a:r>
          </a:p>
          <a:p>
            <a:r>
              <a:rPr lang="es-MX" sz="2800" dirty="0">
                <a:solidFill>
                  <a:schemeClr val="bg1"/>
                </a:solidFill>
              </a:rPr>
              <a:t>-Proteger lo que es correcto</a:t>
            </a:r>
          </a:p>
          <a:p>
            <a:r>
              <a:rPr lang="es-MX" sz="2800" dirty="0">
                <a:solidFill>
                  <a:schemeClr val="bg1"/>
                </a:solidFill>
              </a:rPr>
              <a:t>-Exigir sin destruir</a:t>
            </a:r>
          </a:p>
          <a:p>
            <a:r>
              <a:rPr lang="es-MX" sz="2800" dirty="0">
                <a:solidFill>
                  <a:schemeClr val="bg1"/>
                </a:solidFill>
              </a:rPr>
              <a:t>-Ser coherentes dentro y fuera del régimen</a:t>
            </a:r>
          </a:p>
          <a:p>
            <a:r>
              <a:rPr lang="es-MX" sz="2800" b="1" dirty="0">
                <a:solidFill>
                  <a:schemeClr val="bg1"/>
                </a:solidFill>
              </a:rPr>
              <a:t>“La credibilidad se construye cuando nadie los obliga”</a:t>
            </a:r>
            <a:endParaRPr lang="es-MX" sz="2800" dirty="0">
              <a:solidFill>
                <a:schemeClr val="bg1"/>
              </a:solidFill>
            </a:endParaRPr>
          </a:p>
          <a:p>
            <a:endParaRPr lang="es-CL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3468927-ECDC-86FF-5584-8E12D99A18FA}"/>
              </a:ext>
            </a:extLst>
          </p:cNvPr>
          <p:cNvSpPr txBox="1"/>
          <p:nvPr/>
        </p:nvSpPr>
        <p:spPr>
          <a:xfrm>
            <a:off x="2253110" y="2227783"/>
            <a:ext cx="3134436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b="1" dirty="0">
                <a:solidFill>
                  <a:schemeClr val="bg1"/>
                </a:solidFill>
              </a:rPr>
              <a:t>Como personas</a:t>
            </a:r>
          </a:p>
          <a:p>
            <a:r>
              <a:rPr lang="es-MX" sz="2800" dirty="0">
                <a:solidFill>
                  <a:schemeClr val="bg1"/>
                </a:solidFill>
              </a:rPr>
              <a:t>-Ser justos</a:t>
            </a:r>
          </a:p>
          <a:p>
            <a:r>
              <a:rPr lang="es-MX" sz="2800" dirty="0">
                <a:solidFill>
                  <a:schemeClr val="bg1"/>
                </a:solidFill>
              </a:rPr>
              <a:t>-Ser sinceros</a:t>
            </a:r>
          </a:p>
          <a:p>
            <a:r>
              <a:rPr lang="es-MX" sz="2800" dirty="0">
                <a:solidFill>
                  <a:schemeClr val="bg1"/>
                </a:solidFill>
              </a:rPr>
              <a:t>-Tener autocontrol</a:t>
            </a:r>
          </a:p>
          <a:p>
            <a:r>
              <a:rPr lang="es-MX" sz="2800" dirty="0">
                <a:solidFill>
                  <a:schemeClr val="bg1"/>
                </a:solidFill>
              </a:rPr>
              <a:t>-No abusar del poder</a:t>
            </a:r>
          </a:p>
          <a:p>
            <a:r>
              <a:rPr lang="es-MX" sz="2800" dirty="0">
                <a:solidFill>
                  <a:schemeClr val="bg1"/>
                </a:solidFill>
              </a:rPr>
              <a:t>-No humillar</a:t>
            </a:r>
          </a:p>
          <a:p>
            <a:endParaRPr lang="es-CL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5E2D2D4-4E60-E5A3-2BD6-08DE8A47CA63}"/>
              </a:ext>
            </a:extLst>
          </p:cNvPr>
          <p:cNvSpPr txBox="1"/>
          <p:nvPr/>
        </p:nvSpPr>
        <p:spPr>
          <a:xfrm>
            <a:off x="11102194" y="2174337"/>
            <a:ext cx="4421841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</a:rPr>
              <a:t>Como responsables directos de primer año</a:t>
            </a:r>
          </a:p>
          <a:p>
            <a:r>
              <a:rPr lang="es-CL" sz="2800" dirty="0">
                <a:solidFill>
                  <a:schemeClr val="bg1"/>
                </a:solidFill>
              </a:rPr>
              <a:t>-Observar</a:t>
            </a:r>
          </a:p>
          <a:p>
            <a:r>
              <a:rPr lang="es-CL" sz="2800" dirty="0">
                <a:solidFill>
                  <a:schemeClr val="bg1"/>
                </a:solidFill>
              </a:rPr>
              <a:t>-Detectar problemas temprano</a:t>
            </a:r>
          </a:p>
          <a:p>
            <a:r>
              <a:rPr lang="es-CL" sz="2800" dirty="0">
                <a:solidFill>
                  <a:schemeClr val="bg1"/>
                </a:solidFill>
              </a:rPr>
              <a:t>-Guiar</a:t>
            </a:r>
          </a:p>
          <a:p>
            <a:r>
              <a:rPr lang="es-CL" sz="2800" dirty="0">
                <a:solidFill>
                  <a:schemeClr val="bg1"/>
                </a:solidFill>
              </a:rPr>
              <a:t>-Formar hábitos</a:t>
            </a:r>
          </a:p>
          <a:p>
            <a:endParaRPr lang="es-CL" sz="2800" b="1" i="1" u="sng" dirty="0">
              <a:solidFill>
                <a:schemeClr val="bg1"/>
              </a:solidFill>
            </a:endParaRPr>
          </a:p>
          <a:p>
            <a:r>
              <a:rPr lang="es-CL" sz="2800" b="1" i="1" u="sng" dirty="0">
                <a:solidFill>
                  <a:schemeClr val="bg1"/>
                </a:solidFill>
              </a:rPr>
              <a:t>Transmitir espíritu, no solo normas</a:t>
            </a:r>
          </a:p>
          <a:p>
            <a:endParaRPr lang="es-CL" dirty="0"/>
          </a:p>
        </p:txBody>
      </p:sp>
      <p:sp>
        <p:nvSpPr>
          <p:cNvPr id="9" name="25 Rectángulo redondeado">
            <a:extLst>
              <a:ext uri="{FF2B5EF4-FFF2-40B4-BE49-F238E27FC236}">
                <a16:creationId xmlns:a16="http://schemas.microsoft.com/office/drawing/2014/main" id="{D97FFC08-9E3C-BF22-7927-30BD675C75D1}"/>
              </a:ext>
            </a:extLst>
          </p:cNvPr>
          <p:cNvSpPr/>
          <p:nvPr/>
        </p:nvSpPr>
        <p:spPr>
          <a:xfrm>
            <a:off x="2451545" y="7028879"/>
            <a:ext cx="12686855" cy="950356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dirty="0">
                <a:latin typeface="Arial" pitchFamily="34" charset="0"/>
                <a:cs typeface="Arial" pitchFamily="34" charset="0"/>
              </a:rPr>
              <a:t>ACTITUD</a:t>
            </a:r>
          </a:p>
        </p:txBody>
      </p:sp>
    </p:spTree>
    <p:extLst>
      <p:ext uri="{BB962C8B-B14F-4D97-AF65-F5344CB8AC3E}">
        <p14:creationId xmlns:p14="http://schemas.microsoft.com/office/powerpoint/2010/main" val="1264501507"/>
      </p:ext>
    </p:extLst>
  </p:cSld>
  <p:clrMapOvr>
    <a:masterClrMapping/>
  </p:clrMapOvr>
  <p:transition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7FDA5C-DB45-A7F4-953A-5E29448609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BC7AD83C-F029-AEE1-27CA-B8CC862B81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555"/>
          <a:stretch/>
        </p:blipFill>
        <p:spPr>
          <a:xfrm>
            <a:off x="-3917" y="-9377"/>
            <a:ext cx="16256000" cy="9807913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277E3B75-9229-0B11-AA95-8615549D79E0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3ra División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C15111D-14F9-410D-A33E-EFA72CB7116A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83074653-8BD7-13D3-7DFF-F375B7ED74F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:a16="http://schemas.microsoft.com/office/drawing/2014/main" id="{AB323C21-1FF8-1B22-243F-F235D13455CD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66340392-C9E9-F28B-C9AD-990C4A4C16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E8FA9886-8A68-D5A9-6C6F-06052ADB7A48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26254A9-F95C-8511-CFC4-4B6654725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13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26" name="25 Rectángulo redondeado">
            <a:extLst>
              <a:ext uri="{FF2B5EF4-FFF2-40B4-BE49-F238E27FC236}">
                <a16:creationId xmlns:a16="http://schemas.microsoft.com/office/drawing/2014/main" id="{82B126CD-0945-12AA-9C7F-9EEE103EDC46}"/>
              </a:ext>
            </a:extLst>
          </p:cNvPr>
          <p:cNvSpPr/>
          <p:nvPr/>
        </p:nvSpPr>
        <p:spPr>
          <a:xfrm>
            <a:off x="1507525" y="1802400"/>
            <a:ext cx="14466858" cy="6469441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MX" sz="2400" dirty="0"/>
          </a:p>
        </p:txBody>
      </p:sp>
      <p:sp>
        <p:nvSpPr>
          <p:cNvPr id="5" name="AutoShape 2" descr="https://escuelanaval.cl/wp-content/uploads/2021/04/DSC_6932.jpg">
            <a:extLst>
              <a:ext uri="{FF2B5EF4-FFF2-40B4-BE49-F238E27FC236}">
                <a16:creationId xmlns:a16="http://schemas.microsoft.com/office/drawing/2014/main" id="{B2ACFAAC-45F6-6B80-4E8E-04B942553EF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3" name="25 Rectángulo redondeado">
            <a:extLst>
              <a:ext uri="{FF2B5EF4-FFF2-40B4-BE49-F238E27FC236}">
                <a16:creationId xmlns:a16="http://schemas.microsoft.com/office/drawing/2014/main" id="{34A4BCAF-07B2-78E1-A0B1-11AEBA7B9793}"/>
              </a:ext>
            </a:extLst>
          </p:cNvPr>
          <p:cNvSpPr/>
          <p:nvPr/>
        </p:nvSpPr>
        <p:spPr>
          <a:xfrm>
            <a:off x="2154256" y="561410"/>
            <a:ext cx="12686855" cy="950356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dirty="0">
                <a:latin typeface="Arial" pitchFamily="34" charset="0"/>
                <a:cs typeface="Arial" pitchFamily="34" charset="0"/>
              </a:rPr>
              <a:t>¿Qué PUEDEN ESPERAR DE MÍ?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1FAAEBEE-53FC-B967-B6A8-D76C664F1C6C}"/>
              </a:ext>
            </a:extLst>
          </p:cNvPr>
          <p:cNvSpPr txBox="1"/>
          <p:nvPr/>
        </p:nvSpPr>
        <p:spPr>
          <a:xfrm>
            <a:off x="2590365" y="2261438"/>
            <a:ext cx="12158109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bg1"/>
                </a:solidFill>
              </a:rPr>
              <a:t>Seré exigente: Pero nunca les voy a exigir nada que no este dispuesto a hacer.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bg1"/>
                </a:solidFill>
              </a:rPr>
              <a:t>Seré directo: Si tengo algún problema con alguien se lo hare saber de manera personal.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bg1"/>
                </a:solidFill>
              </a:rPr>
              <a:t>Seré justo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bg1"/>
                </a:solidFill>
              </a:rPr>
              <a:t>Estaré presente (Siempre quise ser)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bg1"/>
                </a:solidFill>
              </a:rPr>
              <a:t>Respaldarlos cuando actúen correctamente.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bg1"/>
                </a:solidFill>
              </a:rPr>
              <a:t>Cortar de raíz lo que dañe a la gente o a la institución.</a:t>
            </a:r>
          </a:p>
          <a:p>
            <a:endParaRPr lang="es-MX" dirty="0">
              <a:solidFill>
                <a:schemeClr val="bg1"/>
              </a:solidFill>
            </a:endParaRPr>
          </a:p>
          <a:p>
            <a:endParaRPr lang="es-MX" dirty="0">
              <a:solidFill>
                <a:schemeClr val="bg1"/>
              </a:solidFill>
            </a:endParaRPr>
          </a:p>
          <a:p>
            <a:endParaRPr lang="es-MX" dirty="0">
              <a:solidFill>
                <a:schemeClr val="bg1"/>
              </a:solidFill>
            </a:endParaRPr>
          </a:p>
          <a:p>
            <a:endParaRPr lang="es-MX" dirty="0">
              <a:solidFill>
                <a:schemeClr val="bg1"/>
              </a:solidFill>
            </a:endParaRPr>
          </a:p>
          <a:p>
            <a:r>
              <a:rPr lang="es-MX" sz="4000" b="1" u="sng" dirty="0">
                <a:solidFill>
                  <a:schemeClr val="bg1"/>
                </a:solidFill>
              </a:rPr>
              <a:t>ESCUCHAR SUS PROBLEMAS/ De todo TIPO.</a:t>
            </a:r>
          </a:p>
          <a:p>
            <a:endParaRPr lang="es-MX" dirty="0">
              <a:solidFill>
                <a:schemeClr val="bg1"/>
              </a:solidFill>
            </a:endParaRP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98757256"/>
      </p:ext>
    </p:extLst>
  </p:cSld>
  <p:clrMapOvr>
    <a:masterClrMapping/>
  </p:clrMapOvr>
  <p:transition>
    <p:fade thruBlk="1"/>
  </p:transition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4285</TotalTime>
  <Words>485</Words>
  <Application>Microsoft Office PowerPoint</Application>
  <PresentationFormat>Personalizado</PresentationFormat>
  <Paragraphs>87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Gadugi</vt:lpstr>
      <vt:lpstr>Lucida Console</vt:lpstr>
      <vt:lpstr>Lucida Fax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Ariel Gutierrez</dc:creator>
  <cp:lastModifiedBy>Gustavo Adolfo Pizarro Cofré</cp:lastModifiedBy>
  <cp:revision>160</cp:revision>
  <dcterms:created xsi:type="dcterms:W3CDTF">2021-12-17T19:50:40Z</dcterms:created>
  <dcterms:modified xsi:type="dcterms:W3CDTF">2026-01-14T14:05:02Z</dcterms:modified>
</cp:coreProperties>
</file>