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44"/>
  </p:notesMasterIdLst>
  <p:sldIdLst>
    <p:sldId id="256" r:id="rId2"/>
    <p:sldId id="848" r:id="rId3"/>
    <p:sldId id="853" r:id="rId4"/>
    <p:sldId id="855" r:id="rId5"/>
    <p:sldId id="857" r:id="rId6"/>
    <p:sldId id="858" r:id="rId7"/>
    <p:sldId id="859" r:id="rId8"/>
    <p:sldId id="860" r:id="rId9"/>
    <p:sldId id="861" r:id="rId10"/>
    <p:sldId id="862" r:id="rId11"/>
    <p:sldId id="856" r:id="rId12"/>
    <p:sldId id="864" r:id="rId13"/>
    <p:sldId id="867" r:id="rId14"/>
    <p:sldId id="866" r:id="rId15"/>
    <p:sldId id="870" r:id="rId16"/>
    <p:sldId id="869" r:id="rId17"/>
    <p:sldId id="875" r:id="rId18"/>
    <p:sldId id="874" r:id="rId19"/>
    <p:sldId id="876" r:id="rId20"/>
    <p:sldId id="877" r:id="rId21"/>
    <p:sldId id="878" r:id="rId22"/>
    <p:sldId id="879" r:id="rId23"/>
    <p:sldId id="880" r:id="rId24"/>
    <p:sldId id="881" r:id="rId25"/>
    <p:sldId id="871" r:id="rId26"/>
    <p:sldId id="873" r:id="rId27"/>
    <p:sldId id="882" r:id="rId28"/>
    <p:sldId id="883" r:id="rId29"/>
    <p:sldId id="884" r:id="rId30"/>
    <p:sldId id="885" r:id="rId31"/>
    <p:sldId id="886" r:id="rId32"/>
    <p:sldId id="887" r:id="rId33"/>
    <p:sldId id="339" r:id="rId34"/>
    <p:sldId id="265" r:id="rId35"/>
    <p:sldId id="315" r:id="rId36"/>
    <p:sldId id="316" r:id="rId37"/>
    <p:sldId id="317" r:id="rId38"/>
    <p:sldId id="318" r:id="rId39"/>
    <p:sldId id="307" r:id="rId40"/>
    <p:sldId id="274" r:id="rId41"/>
    <p:sldId id="340" r:id="rId42"/>
    <p:sldId id="482" r:id="rId43"/>
  </p:sldIdLst>
  <p:sldSz cx="12192000" cy="6858000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BE9E2"/>
    <a:srgbClr val="8DD8E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3639" autoAdjust="0"/>
  </p:normalViewPr>
  <p:slideViewPr>
    <p:cSldViewPr snapToGrid="0">
      <p:cViewPr varScale="1">
        <p:scale>
          <a:sx n="69" d="100"/>
          <a:sy n="69" d="100"/>
        </p:scale>
        <p:origin x="1157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 dirty="0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B29FB0D-E00F-4766-B583-442AA7C9977B}" type="datetimeFigureOut">
              <a:rPr lang="es-CL" smtClean="0"/>
              <a:t>22-04-2025</a:t>
            </a:fld>
            <a:endParaRPr lang="es-CL" dirty="0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L" dirty="0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 dirty="0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51ADD38-25BA-42EB-A33F-57FEAE4F330F}" type="slidenum">
              <a:rPr lang="es-CL" smtClean="0"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7848453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51ADD38-25BA-42EB-A33F-57FEAE4F330F}" type="slidenum">
              <a:rPr lang="es-CL" smtClean="0"/>
              <a:t>1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46068339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49C0EB4-0D88-45EA-AD03-6E339152A895}" type="slidenum">
              <a:rPr lang="es-ES" smtClean="0"/>
              <a:pPr>
                <a:defRPr/>
              </a:pPr>
              <a:t>8</a:t>
            </a:fld>
            <a:endParaRPr lang="es-E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49C0EB4-0D88-45EA-AD03-6E339152A895}" type="slidenum">
              <a:rPr lang="es-ES" smtClean="0"/>
              <a:pPr>
                <a:defRPr/>
              </a:pPr>
              <a:t>28</a:t>
            </a:fld>
            <a:endParaRPr lang="es-E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23FFEAD-6A92-4240-9AD2-8AA12407B9DE}" type="slidenum">
              <a:rPr lang="en-US" altLang="es-CL"/>
              <a:pPr/>
              <a:t>36</a:t>
            </a:fld>
            <a:endParaRPr lang="en-US" altLang="es-CL"/>
          </a:p>
        </p:txBody>
      </p:sp>
      <p:sp>
        <p:nvSpPr>
          <p:cNvPr id="727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27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CL" altLang="es-CL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EE41606-D382-15C7-E089-CACB4BFC72F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10046D64-0664-1CCD-C3CF-E5A6C613459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9F9C951F-BDE9-9BB8-D836-E075A4CB87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6DA8A4-1A6D-4625-A9C2-892DDC101B5B}" type="datetime1">
              <a:rPr lang="es-CL" smtClean="0"/>
              <a:t>22-04-2025</a:t>
            </a:fld>
            <a:endParaRPr lang="es-CL" dirty="0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598E78F9-8D18-FE7A-BC68-051FC2DC8C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CL"/>
              <a:t>Estabilidad Guardiamarinas 2024</a:t>
            </a:r>
            <a:endParaRPr lang="es-CL" dirty="0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36CCB384-25A2-5CD9-6772-AA101E56FF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5796BA-5B92-4B9C-A900-39C65348EF58}" type="slidenum">
              <a:rPr lang="es-CL" smtClean="0"/>
              <a:t>‹Nº›</a:t>
            </a:fld>
            <a:endParaRPr lang="es-CL" dirty="0"/>
          </a:p>
        </p:txBody>
      </p:sp>
      <p:pic>
        <p:nvPicPr>
          <p:cNvPr id="8" name="Imagen 7">
            <a:extLst>
              <a:ext uri="{FF2B5EF4-FFF2-40B4-BE49-F238E27FC236}">
                <a16:creationId xmlns:a16="http://schemas.microsoft.com/office/drawing/2014/main" id="{38BB26E4-3C6F-C892-1154-FFB7DFD6AE4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37482" y="227965"/>
            <a:ext cx="782657" cy="1082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09358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A8AA442-9046-890C-5FAC-85D06204FC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3331AE5A-6C85-362D-C32A-3EEC90C606C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97930F1C-7450-8B63-2CED-D3F3707733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D3BA08-6001-4715-8019-BF983B5C95F8}" type="datetime1">
              <a:rPr lang="es-CL" smtClean="0"/>
              <a:t>22-04-2025</a:t>
            </a:fld>
            <a:endParaRPr lang="es-CL" dirty="0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784503C1-0E60-AA4A-55B9-B1413623AA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CL"/>
              <a:t>Estabilidad Guardiamarinas 2024</a:t>
            </a:r>
            <a:endParaRPr lang="es-CL" dirty="0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BB8EAD94-9D59-A1D9-B5E7-8659A19EE6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5796BA-5B92-4B9C-A900-39C65348EF58}" type="slidenum">
              <a:rPr lang="es-CL" smtClean="0"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3108673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seño personaliza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266ED47-104D-71C2-AEC9-DF3B0383F4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E0717102-8547-6D96-EC60-89A6F0DD77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38B9E6-9294-4D48-A6EB-FCB786D8B3B8}" type="datetime1">
              <a:rPr lang="es-CL" smtClean="0"/>
              <a:t>22-04-2025</a:t>
            </a:fld>
            <a:endParaRPr lang="es-CL" dirty="0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D0B8CFC7-3413-337C-B533-BCEB1B7DFE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CL"/>
              <a:t>Estabilidad Guardiamarinas 2024</a:t>
            </a:r>
            <a:endParaRPr lang="es-CL" dirty="0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D1A01E89-1AB0-B319-C0DF-9B67E9D05E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5796BA-5B92-4B9C-A900-39C65348EF58}" type="slidenum">
              <a:rPr lang="es-CL" smtClean="0"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5695298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5FDA51F-6DA2-C88D-C2DF-F6C0404E31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F101CAB3-59C1-97A8-1416-D6127B31F9B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D53921E2-57DB-89FF-A770-91519D747F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3BBC95-DEF1-4310-8873-1E73EF99F9EA}" type="datetime1">
              <a:rPr lang="es-CL" smtClean="0"/>
              <a:t>22-04-2025</a:t>
            </a:fld>
            <a:endParaRPr lang="es-CL" dirty="0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09D40E2B-C764-8B30-CD3A-8ACB24BBE0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CL"/>
              <a:t>Estabilidad Guardiamarinas 2024</a:t>
            </a:r>
            <a:endParaRPr lang="es-CL" dirty="0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BF7A6B7F-CA69-C031-5D64-19F5FA4D32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5796BA-5B92-4B9C-A900-39C65348EF58}" type="slidenum">
              <a:rPr lang="es-CL" smtClean="0"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32747713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FBFA916-C3B0-AD1F-9D1A-3E03DF081F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F5E1CE4A-AE58-58EE-585F-F541F4BDE18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C8CBD014-F31C-1049-590E-E708296B5A3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E620442F-AF5B-C0F8-0A0A-2228C08EF4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10A0AE-480D-403F-98E8-63EEC47DAE88}" type="datetime1">
              <a:rPr lang="es-CL" smtClean="0"/>
              <a:t>22-04-2025</a:t>
            </a:fld>
            <a:endParaRPr lang="es-CL" dirty="0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8A544604-A082-F484-417F-CE44F20A2D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CL"/>
              <a:t>Estabilidad Guardiamarinas 2024</a:t>
            </a:r>
            <a:endParaRPr lang="es-CL" dirty="0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047B5B0C-239F-F1A4-898C-404028FB9C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5796BA-5B92-4B9C-A900-39C65348EF58}" type="slidenum">
              <a:rPr lang="es-CL" smtClean="0"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40645397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29C4F6E-0268-6EB3-9A2F-4C7D6342E7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8EF97AAD-8216-D477-FD14-4DB4C40E232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E8949347-0FA3-4F17-C233-0753FA5F880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02A01133-3AB3-7F79-A6F1-CE9C363C4AC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41B03DFB-70F9-72FB-C6C0-52530DC0E8B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86A746F2-341E-82FA-1233-10B08CD7F6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BB1F8-75F9-49A9-B2AB-838E2263DB37}" type="datetime1">
              <a:rPr lang="es-CL" smtClean="0"/>
              <a:t>22-04-2025</a:t>
            </a:fld>
            <a:endParaRPr lang="es-CL" dirty="0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E611FBA9-DE28-01B0-A5FD-C8C8A0D5C5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CL"/>
              <a:t>Estabilidad Guardiamarinas 2024</a:t>
            </a:r>
            <a:endParaRPr lang="es-CL" dirty="0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76732FCC-8EBD-19BD-118E-612FCD8EDD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5796BA-5B92-4B9C-A900-39C65348EF58}" type="slidenum">
              <a:rPr lang="es-CL" smtClean="0"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6323853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98044AB-6FCB-E1AF-AD37-58C7F235E3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DB99CE40-5962-3684-560F-2D3F86060F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52D931-97F3-40B8-B394-A43B2A62DAC1}" type="datetime1">
              <a:rPr lang="es-CL" smtClean="0"/>
              <a:t>22-04-2025</a:t>
            </a:fld>
            <a:endParaRPr lang="es-CL" dirty="0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8781EE0A-1A85-A0B4-42B2-428D75C474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CL"/>
              <a:t>Estabilidad Guardiamarinas 2024</a:t>
            </a:r>
            <a:endParaRPr lang="es-CL" dirty="0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009E31D6-F2EA-482B-4C3C-16C61A1175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5796BA-5B92-4B9C-A900-39C65348EF58}" type="slidenum">
              <a:rPr lang="es-CL" smtClean="0"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10496484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C4AA40ED-06A0-107D-B229-FD57497652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4DF24-0527-4650-9E81-D4A2BE2247A1}" type="datetime1">
              <a:rPr lang="es-CL" smtClean="0"/>
              <a:t>22-04-2025</a:t>
            </a:fld>
            <a:endParaRPr lang="es-CL" dirty="0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114C827F-D68D-3F1B-2226-197EE382BC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CL"/>
              <a:t>Estabilidad Guardiamarinas 2024</a:t>
            </a:r>
            <a:endParaRPr lang="es-CL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6F04E193-A634-6CCE-0C51-FE8642506F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5796BA-5B92-4B9C-A900-39C65348EF58}" type="slidenum">
              <a:rPr lang="es-CL" smtClean="0"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40941843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875EBA7-31AD-A65A-5E98-E2E8EE7C67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C8A20C35-0414-4E28-D24D-CE994226DD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67B62964-0B2F-F4A4-B999-348E4BE7E41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86866255-441C-4763-6F16-4467E418C3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4B8E93-631D-4D6B-8E7B-B436187D88E2}" type="datetime1">
              <a:rPr lang="es-CL" smtClean="0"/>
              <a:t>22-04-2025</a:t>
            </a:fld>
            <a:endParaRPr lang="es-CL" dirty="0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7C618CE6-7745-F431-124B-4086F9023B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CL"/>
              <a:t>Estabilidad Guardiamarinas 2024</a:t>
            </a:r>
            <a:endParaRPr lang="es-CL" dirty="0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4B626713-A2A4-0E16-3614-FFE885EB9E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5796BA-5B92-4B9C-A900-39C65348EF58}" type="slidenum">
              <a:rPr lang="es-CL" smtClean="0"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37052065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F111BC8-F76B-5C0D-4950-E6FFAFB392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34E561BA-1583-F479-8B0B-96DCC969500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 dirty="0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3AFA8D4E-2F2A-D041-EB56-008D011FC46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6A2F49C8-0C7F-1DE2-6986-F7CB142438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70C7B-2081-40A1-9BB0-A1EBE8756C8C}" type="datetime1">
              <a:rPr lang="es-CL" smtClean="0"/>
              <a:t>22-04-2025</a:t>
            </a:fld>
            <a:endParaRPr lang="es-CL" dirty="0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89A8998B-29BC-B04F-698E-B1CC223902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CL"/>
              <a:t>Estabilidad Guardiamarinas 2024</a:t>
            </a:r>
            <a:endParaRPr lang="es-CL" dirty="0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B1B4E60A-0C18-DE1F-8BD0-79E7F131A8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5796BA-5B92-4B9C-A900-39C65348EF58}" type="slidenum">
              <a:rPr lang="es-CL" smtClean="0"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42748233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786381D-B891-875D-D966-D99885793B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6C59E90A-5914-092A-E23B-B7F7D249BA9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0E4F415B-AEF1-82E8-4CF7-2A08487A58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2915E-935F-49A3-AE9A-85E01197477D}" type="datetime1">
              <a:rPr lang="es-CL" smtClean="0"/>
              <a:t>22-04-2025</a:t>
            </a:fld>
            <a:endParaRPr lang="es-CL" dirty="0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CF15C2DC-F0D5-E508-8C75-D94115F3DC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CL"/>
              <a:t>Estabilidad Guardiamarinas 2024</a:t>
            </a:r>
            <a:endParaRPr lang="es-CL" dirty="0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0C1BF7EC-9B0F-495D-09C9-1E6C4D2AB5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5796BA-5B92-4B9C-A900-39C65348EF58}" type="slidenum">
              <a:rPr lang="es-CL" smtClean="0"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329409592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4425CFFE-7D5A-CEF1-A32E-EEB32888F96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DB43CF10-1D63-CBDB-9F6F-DD0C01F14B7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868B8045-D039-19F5-9698-A91E85DD56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8855C3-4975-40F6-99D8-FABC023B9EB4}" type="datetime1">
              <a:rPr lang="es-CL" smtClean="0"/>
              <a:t>22-04-2025</a:t>
            </a:fld>
            <a:endParaRPr lang="es-CL" dirty="0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98BEF7D8-6E05-F659-162F-3BEB2276F5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CL"/>
              <a:t>Estabilidad Guardiamarinas 2024</a:t>
            </a:r>
            <a:endParaRPr lang="es-CL" dirty="0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144611F4-D4EF-E8AA-1C1F-8F942EDDEE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5796BA-5B92-4B9C-A900-39C65348EF58}" type="slidenum">
              <a:rPr lang="es-CL" smtClean="0"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10311173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A91377B0-6563-E115-C3B6-F3DE5B7635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18E91336-BEE3-C1BB-7FBD-5F62FB73665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CD4104E7-F269-DA00-35D1-32B79E73F81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20AB49-1DD7-4A51-AC1B-20BFB9CD1AC0}" type="datetime1">
              <a:rPr lang="es-CL" smtClean="0"/>
              <a:t>22-04-2025</a:t>
            </a:fld>
            <a:endParaRPr lang="es-CL" dirty="0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4AA44340-C671-9D8B-2E90-8EFB5EE291B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s-CL"/>
              <a:t>Estabilidad Guardiamarinas 2024</a:t>
            </a:r>
            <a:endParaRPr lang="es-CL" dirty="0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48BED803-703F-2C69-104D-1F5284DDB84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5796BA-5B92-4B9C-A900-39C65348EF58}" type="slidenum">
              <a:rPr lang="es-CL" smtClean="0"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3724622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4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mailto:garcov04@gmail.com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5" Type="http://schemas.openxmlformats.org/officeDocument/2006/relationships/slide" Target="slide17.xml"/><Relationship Id="rId4" Type="http://schemas.openxmlformats.org/officeDocument/2006/relationships/image" Target="../media/image20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" Target="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wmf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0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0.png"/><Relationship Id="rId4" Type="http://schemas.openxmlformats.org/officeDocument/2006/relationships/image" Target="../media/image39.png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B878AF0-9D32-F93E-6CA7-814EBA6F27D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s-CL" dirty="0"/>
              <a:t>Fundamentos de Estabilidad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691416B9-83B0-E6CB-BE0B-7EF1F429CC6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r>
              <a:rPr lang="es-CL" dirty="0"/>
              <a:t>Efecto de Superficie Libre</a:t>
            </a:r>
          </a:p>
          <a:p>
            <a:r>
              <a:rPr lang="es-CL" dirty="0"/>
              <a:t>Profesor Asignatura: PC Alberto García Covacevich</a:t>
            </a:r>
          </a:p>
          <a:p>
            <a:r>
              <a:rPr lang="es-CL" dirty="0"/>
              <a:t>+56 9 9732 8537</a:t>
            </a:r>
          </a:p>
          <a:p>
            <a:r>
              <a:rPr lang="es-CL" dirty="0">
                <a:hlinkClick r:id="rId3"/>
              </a:rPr>
              <a:t>garcov04@gmail.com</a:t>
            </a:r>
            <a:r>
              <a:rPr lang="es-CL" dirty="0"/>
              <a:t>  </a:t>
            </a: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86585D2E-EF4C-6250-1BEB-A9F38093AA6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85557" y="708207"/>
            <a:ext cx="3820885" cy="16079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148088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Cálculo estabilidad transversal</a:t>
            </a:r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CCE1FD27-10B4-C0FB-AB76-22394DE00C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5796BA-5B92-4B9C-A900-39C65348EF58}" type="slidenum">
              <a:rPr lang="es-CL" smtClean="0"/>
              <a:t>2</a:t>
            </a:fld>
            <a:endParaRPr lang="es-CL" dirty="0"/>
          </a:p>
        </p:txBody>
      </p:sp>
      <p:pic>
        <p:nvPicPr>
          <p:cNvPr id="8" name="Marcador de contenido 7">
            <a:extLst>
              <a:ext uri="{FF2B5EF4-FFF2-40B4-BE49-F238E27FC236}">
                <a16:creationId xmlns:a16="http://schemas.microsoft.com/office/drawing/2014/main" id="{D0EFB962-DC19-6401-1A63-455B624032E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999630" y="1825625"/>
            <a:ext cx="6192739" cy="4351338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Cálculo estabilidad transversal</a:t>
            </a:r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D1A562FC-C2EF-A15A-5922-71AEC832D4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5796BA-5B92-4B9C-A900-39C65348EF58}" type="slidenum">
              <a:rPr lang="es-CL" smtClean="0"/>
              <a:t>3</a:t>
            </a:fld>
            <a:endParaRPr lang="es-CL" dirty="0"/>
          </a:p>
        </p:txBody>
      </p:sp>
      <p:pic>
        <p:nvPicPr>
          <p:cNvPr id="13" name="Marcador de contenido 12">
            <a:extLst>
              <a:ext uri="{FF2B5EF4-FFF2-40B4-BE49-F238E27FC236}">
                <a16:creationId xmlns:a16="http://schemas.microsoft.com/office/drawing/2014/main" id="{871BFB93-E1AA-3B73-8DEF-8E958426614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929258" y="1825625"/>
            <a:ext cx="6333484" cy="4351338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Cálculo estabilidad transversal</a:t>
            </a:r>
          </a:p>
        </p:txBody>
      </p:sp>
      <p:sp>
        <p:nvSpPr>
          <p:cNvPr id="11" name="Marcador de número de diapositiva 10">
            <a:extLst>
              <a:ext uri="{FF2B5EF4-FFF2-40B4-BE49-F238E27FC236}">
                <a16:creationId xmlns:a16="http://schemas.microsoft.com/office/drawing/2014/main" id="{A44D364E-B9E3-ABBD-8935-35C02C418A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5796BA-5B92-4B9C-A900-39C65348EF58}" type="slidenum">
              <a:rPr lang="es-CL" smtClean="0"/>
              <a:t>4</a:t>
            </a:fld>
            <a:endParaRPr lang="es-CL" dirty="0"/>
          </a:p>
        </p:txBody>
      </p:sp>
      <p:pic>
        <p:nvPicPr>
          <p:cNvPr id="14" name="Marcador de contenido 13">
            <a:extLst>
              <a:ext uri="{FF2B5EF4-FFF2-40B4-BE49-F238E27FC236}">
                <a16:creationId xmlns:a16="http://schemas.microsoft.com/office/drawing/2014/main" id="{8F7165C0-B256-5903-FBD3-B114378480C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835428" y="1825625"/>
            <a:ext cx="6521143" cy="4351338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r="26040" b="9610"/>
          <a:stretch>
            <a:fillRect/>
          </a:stretch>
        </p:blipFill>
        <p:spPr bwMode="auto">
          <a:xfrm>
            <a:off x="2802582" y="1481138"/>
            <a:ext cx="6586837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Cálculo estabilidad transversal</a:t>
            </a:r>
          </a:p>
        </p:txBody>
      </p:sp>
      <p:sp>
        <p:nvSpPr>
          <p:cNvPr id="5" name="4 CuadroTexto"/>
          <p:cNvSpPr txBox="1"/>
          <p:nvPr/>
        </p:nvSpPr>
        <p:spPr>
          <a:xfrm>
            <a:off x="3595670" y="1943317"/>
            <a:ext cx="4714908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s-CL" sz="2400" dirty="0"/>
              <a:t>Ejemplo Estabilidad: Buque</a:t>
            </a:r>
          </a:p>
        </p:txBody>
      </p:sp>
      <p:sp>
        <p:nvSpPr>
          <p:cNvPr id="6" name="5 CuadroTexto"/>
          <p:cNvSpPr txBox="1"/>
          <p:nvPr/>
        </p:nvSpPr>
        <p:spPr>
          <a:xfrm>
            <a:off x="4738678" y="2643183"/>
            <a:ext cx="2643206" cy="27699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s-CL" sz="1200" dirty="0"/>
              <a:t>Tabla hidrostática simplificada</a:t>
            </a:r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5C4A4352-E8B4-8F5E-E22D-B67DF2AA98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5796BA-5B92-4B9C-A900-39C65348EF58}" type="slidenum">
              <a:rPr lang="es-CL" smtClean="0"/>
              <a:t>5</a:t>
            </a:fld>
            <a:endParaRPr lang="es-CL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Cálculo estabilidad transversal</a:t>
            </a:r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661B3FE8-2126-4C3A-5EA2-4EB2664377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5796BA-5B92-4B9C-A900-39C65348EF58}" type="slidenum">
              <a:rPr lang="es-CL" smtClean="0"/>
              <a:t>6</a:t>
            </a:fld>
            <a:endParaRPr lang="es-CL" dirty="0"/>
          </a:p>
        </p:txBody>
      </p:sp>
      <p:pic>
        <p:nvPicPr>
          <p:cNvPr id="12" name="Marcador de contenido 11">
            <a:extLst>
              <a:ext uri="{FF2B5EF4-FFF2-40B4-BE49-F238E27FC236}">
                <a16:creationId xmlns:a16="http://schemas.microsoft.com/office/drawing/2014/main" id="{C5C0019D-301A-5997-3207-BF3E9B7838C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835428" y="1825625"/>
            <a:ext cx="6521143" cy="4351338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s-CL" dirty="0"/>
              <a:t>Al zarpar, la carga de un buque está asegurada y en una condición conocida.</a:t>
            </a:r>
          </a:p>
          <a:p>
            <a:r>
              <a:rPr lang="es-CL" dirty="0"/>
              <a:t>Cuando el buque navega ocurren cambios en la condición de carga:</a:t>
            </a:r>
          </a:p>
          <a:p>
            <a:pPr lvl="1"/>
            <a:r>
              <a:rPr lang="es-CL" dirty="0"/>
              <a:t>Consume combustible y agua generándose  superficies libres.</a:t>
            </a:r>
          </a:p>
          <a:p>
            <a:pPr lvl="1"/>
            <a:r>
              <a:rPr lang="es-CL" dirty="0"/>
              <a:t>Consumos de víveres, munición.</a:t>
            </a:r>
          </a:p>
          <a:p>
            <a:pPr lvl="1"/>
            <a:r>
              <a:rPr lang="es-CL" dirty="0"/>
              <a:t>Embarque y desembarque de pesos.</a:t>
            </a:r>
          </a:p>
          <a:p>
            <a:pPr lvl="1"/>
            <a:r>
              <a:rPr lang="es-CL" dirty="0"/>
              <a:t>Embarco de hielo en cubierta en condiciones meteorológicas adversas.</a:t>
            </a:r>
          </a:p>
          <a:p>
            <a:pPr lvl="1"/>
            <a:r>
              <a:rPr lang="es-CL" dirty="0"/>
              <a:t>Otros.</a:t>
            </a:r>
          </a:p>
          <a:p>
            <a:r>
              <a:rPr lang="es-CL" dirty="0"/>
              <a:t>Todos éstos afectan la estabilidad inicial del buque.</a:t>
            </a:r>
          </a:p>
        </p:txBody>
      </p:sp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CL" dirty="0"/>
              <a:t>Consideraciones especiales de la carga en un buque</a:t>
            </a:r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5CE831A2-7DCB-576C-EEA4-A580871E05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5796BA-5B92-4B9C-A900-39C65348EF58}" type="slidenum">
              <a:rPr lang="es-CL" smtClean="0"/>
              <a:t>7</a:t>
            </a:fld>
            <a:endParaRPr lang="es-CL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CL" dirty="0"/>
              <a:t>Incrementos en KG</a:t>
            </a:r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51D17CC8-E491-3E92-AA0B-37555617AD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5796BA-5B92-4B9C-A900-39C65348EF58}" type="slidenum">
              <a:rPr lang="es-CL" smtClean="0"/>
              <a:t>8</a:t>
            </a:fld>
            <a:endParaRPr lang="es-CL" dirty="0"/>
          </a:p>
        </p:txBody>
      </p:sp>
      <p:pic>
        <p:nvPicPr>
          <p:cNvPr id="12" name="Marcador de contenido 11">
            <a:extLst>
              <a:ext uri="{FF2B5EF4-FFF2-40B4-BE49-F238E27FC236}">
                <a16:creationId xmlns:a16="http://schemas.microsoft.com/office/drawing/2014/main" id="{27F8C7F4-63A1-6EC3-5A14-A1AAE20D9E6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2248995" y="1825625"/>
            <a:ext cx="7694009" cy="4351338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Incrementos en KG</a:t>
            </a:r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EEE81624-8012-FC50-26F6-A83D3C1017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5796BA-5B92-4B9C-A900-39C65348EF58}" type="slidenum">
              <a:rPr lang="es-CL" smtClean="0"/>
              <a:t>9</a:t>
            </a:fld>
            <a:endParaRPr lang="es-CL" dirty="0"/>
          </a:p>
        </p:txBody>
      </p:sp>
      <p:pic>
        <p:nvPicPr>
          <p:cNvPr id="13" name="Marcador de contenido 12">
            <a:extLst>
              <a:ext uri="{FF2B5EF4-FFF2-40B4-BE49-F238E27FC236}">
                <a16:creationId xmlns:a16="http://schemas.microsoft.com/office/drawing/2014/main" id="{03CD17C2-011F-E5E5-F4BA-1A60835213A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072503" y="1825625"/>
            <a:ext cx="8046994" cy="4351338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Pesos que generan escoras</a:t>
            </a:r>
          </a:p>
        </p:txBody>
      </p:sp>
      <p:pic>
        <p:nvPicPr>
          <p:cNvPr id="6" name="3 Marcador de contenido" descr="Captura de pantalla 2018-05-27 13.54.52.png"/>
          <p:cNvPicPr>
            <a:picLocks noGrp="1" noChangeAspect="1"/>
          </p:cNvPicPr>
          <p:nvPr>
            <p:ph idx="1"/>
          </p:nvPr>
        </p:nvPicPr>
        <p:blipFill>
          <a:blip r:embed="rId2"/>
          <a:srcRect l="8291" t="20940" r="34026" b="12767"/>
          <a:stretch>
            <a:fillRect/>
          </a:stretch>
        </p:blipFill>
        <p:spPr>
          <a:xfrm>
            <a:off x="2593723" y="1481138"/>
            <a:ext cx="7004555" cy="4525962"/>
          </a:xfrm>
        </p:spPr>
      </p:pic>
      <p:sp>
        <p:nvSpPr>
          <p:cNvPr id="7" name="6 CuadroTexto"/>
          <p:cNvSpPr txBox="1"/>
          <p:nvPr/>
        </p:nvSpPr>
        <p:spPr>
          <a:xfrm>
            <a:off x="3095604" y="1928802"/>
            <a:ext cx="3500462" cy="677108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s-CL" sz="1900" dirty="0"/>
              <a:t>Carga/descarga utilizando equipamiento del buque</a:t>
            </a:r>
          </a:p>
        </p:txBody>
      </p:sp>
      <p:sp>
        <p:nvSpPr>
          <p:cNvPr id="11" name="10 Rectángulo redondeado"/>
          <p:cNvSpPr/>
          <p:nvPr/>
        </p:nvSpPr>
        <p:spPr>
          <a:xfrm rot="19879085">
            <a:off x="3565172" y="3359981"/>
            <a:ext cx="5253471" cy="714380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B/>
          </a:sp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CL" dirty="0"/>
              <a:t>Movimiento de peso debe estar calculado antes </a:t>
            </a:r>
          </a:p>
          <a:p>
            <a:pPr algn="ctr"/>
            <a:r>
              <a:rPr lang="es-CL" dirty="0"/>
              <a:t>de realizarlo</a:t>
            </a:r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9BAA6B1A-58B5-6A1F-DD80-8CFF491B40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5796BA-5B92-4B9C-A900-39C65348EF58}" type="slidenum">
              <a:rPr lang="es-CL" smtClean="0"/>
              <a:t>10</a:t>
            </a:fld>
            <a:endParaRPr lang="es-CL" dirty="0"/>
          </a:p>
        </p:txBody>
      </p:sp>
      <p:pic>
        <p:nvPicPr>
          <p:cNvPr id="8" name="Imagen 7">
            <a:extLst>
              <a:ext uri="{FF2B5EF4-FFF2-40B4-BE49-F238E27FC236}">
                <a16:creationId xmlns:a16="http://schemas.microsoft.com/office/drawing/2014/main" id="{CC4315BA-FD73-B458-2DD8-0EC8E9ED2EE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96062" y="1481138"/>
            <a:ext cx="7135886" cy="535191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10 Marcador de contenido" descr="Captura de pantalla 2018-05-27 14.18.55.png"/>
          <p:cNvPicPr>
            <a:picLocks noGrp="1" noChangeAspect="1"/>
          </p:cNvPicPr>
          <p:nvPr>
            <p:ph idx="1"/>
          </p:nvPr>
        </p:nvPicPr>
        <p:blipFill>
          <a:blip r:embed="rId2"/>
          <a:srcRect l="9809" t="22518" r="35983" b="6453"/>
          <a:stretch>
            <a:fillRect/>
          </a:stretch>
        </p:blipFill>
        <p:spPr>
          <a:xfrm>
            <a:off x="2952728" y="1546244"/>
            <a:ext cx="6143668" cy="4525962"/>
          </a:xfrm>
        </p:spPr>
      </p:pic>
      <p:sp>
        <p:nvSpPr>
          <p:cNvPr id="15" name="14 Rectángulo redondeado"/>
          <p:cNvSpPr/>
          <p:nvPr/>
        </p:nvSpPr>
        <p:spPr>
          <a:xfrm>
            <a:off x="3238480" y="1500174"/>
            <a:ext cx="5643602" cy="857256"/>
          </a:xfrm>
          <a:prstGeom prst="round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Efecto de Superficie Libre</a:t>
            </a:r>
          </a:p>
        </p:txBody>
      </p:sp>
      <p:sp>
        <p:nvSpPr>
          <p:cNvPr id="14" name="13 CuadroTexto"/>
          <p:cNvSpPr txBox="1"/>
          <p:nvPr/>
        </p:nvSpPr>
        <p:spPr>
          <a:xfrm>
            <a:off x="3381356" y="1571612"/>
            <a:ext cx="535785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2000" dirty="0"/>
              <a:t>¿Qué ocurre cuando el agua se desplaza libremente dentro de un estanque</a:t>
            </a:r>
            <a:r>
              <a:rPr lang="es-CL" dirty="0"/>
              <a:t>?</a:t>
            </a:r>
            <a:endParaRPr lang="es-CL" sz="2000" dirty="0"/>
          </a:p>
        </p:txBody>
      </p:sp>
      <p:sp>
        <p:nvSpPr>
          <p:cNvPr id="16" name="15 CuadroTexto"/>
          <p:cNvSpPr txBox="1"/>
          <p:nvPr/>
        </p:nvSpPr>
        <p:spPr>
          <a:xfrm>
            <a:off x="2595538" y="2925546"/>
            <a:ext cx="2786082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s-CL" dirty="0"/>
              <a:t>Dentro del estanque el líquido tiene inercia</a:t>
            </a:r>
          </a:p>
        </p:txBody>
      </p:sp>
      <p:cxnSp>
        <p:nvCxnSpPr>
          <p:cNvPr id="18" name="17 Conector recto de flecha"/>
          <p:cNvCxnSpPr/>
          <p:nvPr/>
        </p:nvCxnSpPr>
        <p:spPr>
          <a:xfrm>
            <a:off x="3881422" y="3714752"/>
            <a:ext cx="2500330" cy="1571636"/>
          </a:xfrm>
          <a:prstGeom prst="straightConnector1">
            <a:avLst/>
          </a:prstGeom>
          <a:ln w="3492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19 CuadroTexto"/>
          <p:cNvSpPr txBox="1"/>
          <p:nvPr/>
        </p:nvSpPr>
        <p:spPr>
          <a:xfrm>
            <a:off x="6024562" y="2987102"/>
            <a:ext cx="3786214" cy="584775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txBody>
          <a:bodyPr wrap="square" rtlCol="0">
            <a:spAutoFit/>
          </a:bodyPr>
          <a:lstStyle/>
          <a:p>
            <a:r>
              <a:rPr lang="es-CL" sz="1600" dirty="0"/>
              <a:t>La inercia del estanque generará una disminución de “GM”</a:t>
            </a:r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672F1C67-FC9E-08F4-4CFE-566212CF95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5796BA-5B92-4B9C-A900-39C65348EF58}" type="slidenum">
              <a:rPr lang="es-CL" smtClean="0"/>
              <a:t>11</a:t>
            </a:fld>
            <a:endParaRPr lang="es-CL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55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20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CL" dirty="0"/>
              <a:t>Efecto de Superficie Libre</a:t>
            </a:r>
            <a:br>
              <a:rPr lang="es-CL" dirty="0"/>
            </a:br>
            <a:r>
              <a:rPr lang="es-CL" dirty="0"/>
              <a:t>Estanque vacío</a:t>
            </a:r>
          </a:p>
        </p:txBody>
      </p:sp>
      <p:pic>
        <p:nvPicPr>
          <p:cNvPr id="12" name="9 Marcador de contenido" descr="Captura de pantalla 2018-05-27 18.29.20.png"/>
          <p:cNvPicPr>
            <a:picLocks noGrp="1" noChangeAspect="1"/>
          </p:cNvPicPr>
          <p:nvPr>
            <p:ph idx="1"/>
          </p:nvPr>
        </p:nvPicPr>
        <p:blipFill>
          <a:blip r:embed="rId2"/>
          <a:srcRect l="10066" t="16205" r="34914" b="6454"/>
          <a:stretch>
            <a:fillRect/>
          </a:stretch>
        </p:blipFill>
        <p:spPr>
          <a:xfrm>
            <a:off x="3232605" y="1481138"/>
            <a:ext cx="5726790" cy="4525962"/>
          </a:xfrm>
        </p:spPr>
      </p:pic>
      <p:sp>
        <p:nvSpPr>
          <p:cNvPr id="17" name="16 CuadroTexto"/>
          <p:cNvSpPr txBox="1"/>
          <p:nvPr/>
        </p:nvSpPr>
        <p:spPr>
          <a:xfrm>
            <a:off x="3309918" y="5715017"/>
            <a:ext cx="1928826" cy="307777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r>
              <a:rPr lang="es-CL" sz="1400" dirty="0"/>
              <a:t>Un estanque vacio</a:t>
            </a:r>
          </a:p>
        </p:txBody>
      </p:sp>
      <p:pic>
        <p:nvPicPr>
          <p:cNvPr id="24" name="3 Marcador de contenido" descr="Captura de pantalla 2018-05-27 18.29.54.png"/>
          <p:cNvPicPr>
            <a:picLocks noChangeAspect="1"/>
          </p:cNvPicPr>
          <p:nvPr/>
        </p:nvPicPr>
        <p:blipFill>
          <a:blip r:embed="rId3"/>
          <a:srcRect l="10066" t="17783" r="36689" b="6454"/>
          <a:stretch>
            <a:fillRect/>
          </a:stretch>
        </p:blipFill>
        <p:spPr>
          <a:xfrm>
            <a:off x="3267267" y="1481138"/>
            <a:ext cx="5657467" cy="4525962"/>
          </a:xfrm>
          <a:prstGeom prst="rect">
            <a:avLst/>
          </a:prstGeom>
        </p:spPr>
      </p:pic>
      <p:pic>
        <p:nvPicPr>
          <p:cNvPr id="25" name="11 Marcador de contenido" descr="Captura de pantalla 2018-05-27 18.30.21.png"/>
          <p:cNvPicPr>
            <a:picLocks noChangeAspect="1"/>
          </p:cNvPicPr>
          <p:nvPr/>
        </p:nvPicPr>
        <p:blipFill>
          <a:blip r:embed="rId4"/>
          <a:srcRect l="10066" t="19361" r="36534" b="6454"/>
          <a:stretch>
            <a:fillRect/>
          </a:stretch>
        </p:blipFill>
        <p:spPr>
          <a:xfrm>
            <a:off x="3158916" y="1481138"/>
            <a:ext cx="5794604" cy="4525962"/>
          </a:xfrm>
          <a:prstGeom prst="rect">
            <a:avLst/>
          </a:prstGeom>
        </p:spPr>
      </p:pic>
      <p:sp>
        <p:nvSpPr>
          <p:cNvPr id="26" name="25 Rectángulo"/>
          <p:cNvSpPr/>
          <p:nvPr/>
        </p:nvSpPr>
        <p:spPr>
          <a:xfrm>
            <a:off x="3534742" y="2225064"/>
            <a:ext cx="2000264" cy="642942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rgbClr val="619C02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s-CL" sz="1200" dirty="0"/>
              <a:t>GM= Medida estabilidad inicial</a:t>
            </a:r>
          </a:p>
        </p:txBody>
      </p:sp>
      <p:sp>
        <p:nvSpPr>
          <p:cNvPr id="27" name="26 Rectángulo"/>
          <p:cNvSpPr/>
          <p:nvPr/>
        </p:nvSpPr>
        <p:spPr>
          <a:xfrm>
            <a:off x="6543516" y="2103208"/>
            <a:ext cx="2286016" cy="50006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rgbClr val="619C02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s-CL" sz="1200" dirty="0"/>
              <a:t>GZ = brazo adrizamiento</a:t>
            </a:r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AFFC31AD-0B6B-08D3-34F8-5609FA0A29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5796BA-5B92-4B9C-A900-39C65348EF58}" type="slidenum">
              <a:rPr lang="es-CL" smtClean="0"/>
              <a:t>12</a:t>
            </a:fld>
            <a:endParaRPr lang="es-CL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2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CL" dirty="0"/>
              <a:t>Efecto de Superficie Libre</a:t>
            </a:r>
            <a:br>
              <a:rPr lang="es-CL" dirty="0"/>
            </a:br>
            <a:r>
              <a:rPr lang="es-CL" dirty="0"/>
              <a:t>Estanque parcialmente lleno</a:t>
            </a:r>
          </a:p>
        </p:txBody>
      </p:sp>
      <p:pic>
        <p:nvPicPr>
          <p:cNvPr id="7" name="4 Marcador de contenido" descr="Captura de pantalla 2018-05-27 19.03.18.png"/>
          <p:cNvPicPr>
            <a:picLocks noGrp="1" noChangeAspect="1"/>
          </p:cNvPicPr>
          <p:nvPr>
            <p:ph idx="1"/>
          </p:nvPr>
        </p:nvPicPr>
        <p:blipFill>
          <a:blip r:embed="rId2"/>
          <a:srcRect l="10066" t="24097" r="36367" b="8032"/>
          <a:stretch>
            <a:fillRect/>
          </a:stretch>
        </p:blipFill>
        <p:spPr>
          <a:xfrm>
            <a:off x="2885740" y="1481138"/>
            <a:ext cx="6353532" cy="4525962"/>
          </a:xfrm>
        </p:spPr>
      </p:pic>
      <p:sp>
        <p:nvSpPr>
          <p:cNvPr id="8" name="7 CuadroTexto"/>
          <p:cNvSpPr txBox="1"/>
          <p:nvPr/>
        </p:nvSpPr>
        <p:spPr>
          <a:xfrm>
            <a:off x="2881290" y="5715016"/>
            <a:ext cx="2428892" cy="285752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r>
              <a:rPr lang="es-CL" sz="1200" dirty="0"/>
              <a:t>Estanque parcialmente lleno</a:t>
            </a:r>
          </a:p>
        </p:txBody>
      </p:sp>
      <p:sp>
        <p:nvSpPr>
          <p:cNvPr id="9" name="8 Rectángulo"/>
          <p:cNvSpPr/>
          <p:nvPr/>
        </p:nvSpPr>
        <p:spPr>
          <a:xfrm>
            <a:off x="7810512" y="1571612"/>
            <a:ext cx="1428760" cy="57150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6" name="3 Marcador de contenido" descr="Captura de pantalla 2018-05-27 19.03.31.png"/>
          <p:cNvPicPr>
            <a:picLocks noChangeAspect="1"/>
          </p:cNvPicPr>
          <p:nvPr/>
        </p:nvPicPr>
        <p:blipFill>
          <a:blip r:embed="rId3"/>
          <a:srcRect l="10066" t="21511" r="36021" b="6454"/>
          <a:stretch>
            <a:fillRect/>
          </a:stretch>
        </p:blipFill>
        <p:spPr>
          <a:xfrm>
            <a:off x="2866776" y="1300374"/>
            <a:ext cx="6443935" cy="4786346"/>
          </a:xfrm>
          <a:prstGeom prst="rect">
            <a:avLst/>
          </a:prstGeom>
        </p:spPr>
      </p:pic>
      <p:sp>
        <p:nvSpPr>
          <p:cNvPr id="10" name="9 CuadroTexto"/>
          <p:cNvSpPr txBox="1"/>
          <p:nvPr/>
        </p:nvSpPr>
        <p:spPr>
          <a:xfrm>
            <a:off x="8310578" y="2163502"/>
            <a:ext cx="785818" cy="30777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s-CL" sz="1400" dirty="0"/>
              <a:t>baja</a:t>
            </a:r>
            <a:endParaRPr lang="es-CL" dirty="0"/>
          </a:p>
        </p:txBody>
      </p:sp>
      <p:sp>
        <p:nvSpPr>
          <p:cNvPr id="11" name="10 CuadroTexto"/>
          <p:cNvSpPr txBox="1"/>
          <p:nvPr/>
        </p:nvSpPr>
        <p:spPr>
          <a:xfrm>
            <a:off x="8310578" y="2700107"/>
            <a:ext cx="785818" cy="30777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s-CL" sz="1400" dirty="0"/>
              <a:t>sube</a:t>
            </a:r>
            <a:endParaRPr lang="es-CL" dirty="0"/>
          </a:p>
        </p:txBody>
      </p:sp>
      <p:sp>
        <p:nvSpPr>
          <p:cNvPr id="12" name="11 CuadroTexto"/>
          <p:cNvSpPr txBox="1"/>
          <p:nvPr/>
        </p:nvSpPr>
        <p:spPr>
          <a:xfrm>
            <a:off x="7881950" y="1643051"/>
            <a:ext cx="2000264" cy="30777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s-CL" sz="1400" dirty="0"/>
              <a:t>Metacentro original</a:t>
            </a:r>
            <a:endParaRPr lang="es-CL" dirty="0"/>
          </a:p>
        </p:txBody>
      </p:sp>
      <p:cxnSp>
        <p:nvCxnSpPr>
          <p:cNvPr id="14" name="13 Conector recto de flecha"/>
          <p:cNvCxnSpPr>
            <a:stCxn id="12" idx="1"/>
          </p:cNvCxnSpPr>
          <p:nvPr/>
        </p:nvCxnSpPr>
        <p:spPr>
          <a:xfrm rot="10800000" flipV="1">
            <a:off x="6310314" y="1796939"/>
            <a:ext cx="1571636" cy="27473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15 Cerrar llave"/>
          <p:cNvSpPr/>
          <p:nvPr/>
        </p:nvSpPr>
        <p:spPr>
          <a:xfrm>
            <a:off x="8024826" y="3571876"/>
            <a:ext cx="214314" cy="1214446"/>
          </a:xfrm>
          <a:prstGeom prst="rightBrac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7" name="16 CuadroTexto"/>
          <p:cNvSpPr txBox="1"/>
          <p:nvPr/>
        </p:nvSpPr>
        <p:spPr>
          <a:xfrm>
            <a:off x="8310578" y="4000505"/>
            <a:ext cx="2000264" cy="30777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s-CL" sz="1400" dirty="0"/>
              <a:t>Calado aumenta</a:t>
            </a:r>
            <a:endParaRPr lang="es-CL" dirty="0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26EDB0AA-2851-9E7E-3C1F-2E816363BE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5796BA-5B92-4B9C-A900-39C65348EF58}" type="slidenum">
              <a:rPr lang="es-CL" smtClean="0"/>
              <a:t>13</a:t>
            </a:fld>
            <a:endParaRPr lang="es-CL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6" grpId="0" animBg="1"/>
      <p:bldP spid="1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CL" dirty="0"/>
              <a:t>Efecto Superficie Libre</a:t>
            </a:r>
            <a:br>
              <a:rPr lang="es-CL" dirty="0"/>
            </a:br>
            <a:r>
              <a:rPr lang="es-CL" dirty="0"/>
              <a:t>Estanque parcialmente lleno</a:t>
            </a:r>
          </a:p>
        </p:txBody>
      </p:sp>
      <p:pic>
        <p:nvPicPr>
          <p:cNvPr id="13" name="10 Marcador de contenido" descr="Captura de pantalla 2018-05-27 19.04.10.png"/>
          <p:cNvPicPr>
            <a:picLocks noGrp="1" noChangeAspect="1"/>
          </p:cNvPicPr>
          <p:nvPr>
            <p:ph idx="1"/>
          </p:nvPr>
        </p:nvPicPr>
        <p:blipFill>
          <a:blip r:embed="rId2"/>
          <a:srcRect l="5629" t="16205" r="36689" b="6453"/>
          <a:stretch>
            <a:fillRect/>
          </a:stretch>
        </p:blipFill>
        <p:spPr>
          <a:xfrm>
            <a:off x="3094107" y="1481138"/>
            <a:ext cx="6003787" cy="4525962"/>
          </a:xfrm>
        </p:spPr>
      </p:pic>
      <p:sp>
        <p:nvSpPr>
          <p:cNvPr id="14" name="13 CuadroTexto"/>
          <p:cNvSpPr txBox="1"/>
          <p:nvPr/>
        </p:nvSpPr>
        <p:spPr>
          <a:xfrm>
            <a:off x="3095604" y="5643578"/>
            <a:ext cx="3286148" cy="369332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r>
              <a:rPr lang="es-CL" b="1" dirty="0"/>
              <a:t>SI</a:t>
            </a:r>
            <a:r>
              <a:rPr lang="es-CL" dirty="0"/>
              <a:t> </a:t>
            </a:r>
            <a:r>
              <a:rPr lang="es-CL" sz="1600" dirty="0"/>
              <a:t>el líquido fuese un sólido</a:t>
            </a:r>
            <a:endParaRPr lang="es-CL" b="1" dirty="0"/>
          </a:p>
        </p:txBody>
      </p:sp>
      <p:sp>
        <p:nvSpPr>
          <p:cNvPr id="23" name="22 Abrir llave"/>
          <p:cNvSpPr/>
          <p:nvPr/>
        </p:nvSpPr>
        <p:spPr>
          <a:xfrm rot="768153">
            <a:off x="5599004" y="2334726"/>
            <a:ext cx="357190" cy="1357322"/>
          </a:xfrm>
          <a:prstGeom prst="leftBrace">
            <a:avLst/>
          </a:prstGeom>
          <a:noFill/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4" name="23 CuadroTexto"/>
          <p:cNvSpPr txBox="1"/>
          <p:nvPr/>
        </p:nvSpPr>
        <p:spPr>
          <a:xfrm>
            <a:off x="4952992" y="2733256"/>
            <a:ext cx="642942" cy="33855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s-CL" sz="1600" b="1" dirty="0"/>
              <a:t>GM</a:t>
            </a:r>
            <a:endParaRPr lang="es-CL" sz="1600" dirty="0"/>
          </a:p>
        </p:txBody>
      </p:sp>
      <p:pic>
        <p:nvPicPr>
          <p:cNvPr id="20" name="7 Marcador de contenido" descr="Captura de pantalla 2018-05-27 19.37.09.png"/>
          <p:cNvPicPr>
            <a:picLocks noChangeAspect="1"/>
          </p:cNvPicPr>
          <p:nvPr/>
        </p:nvPicPr>
        <p:blipFill>
          <a:blip r:embed="rId3"/>
          <a:srcRect l="5845" t="15784" r="36502" b="6874"/>
          <a:stretch>
            <a:fillRect/>
          </a:stretch>
        </p:blipFill>
        <p:spPr>
          <a:xfrm>
            <a:off x="3123500" y="1457764"/>
            <a:ext cx="6000792" cy="4525962"/>
          </a:xfrm>
          <a:prstGeom prst="rect">
            <a:avLst/>
          </a:prstGeom>
        </p:spPr>
      </p:pic>
      <p:sp>
        <p:nvSpPr>
          <p:cNvPr id="21" name="20 CuadroTexto"/>
          <p:cNvSpPr txBox="1"/>
          <p:nvPr/>
        </p:nvSpPr>
        <p:spPr>
          <a:xfrm>
            <a:off x="3596444" y="1934568"/>
            <a:ext cx="2214578" cy="58477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s-CL" sz="1600" b="1" dirty="0"/>
              <a:t>G</a:t>
            </a:r>
            <a:r>
              <a:rPr lang="es-CL" sz="1600" dirty="0"/>
              <a:t> se aleja de la línea de crujía</a:t>
            </a:r>
          </a:p>
        </p:txBody>
      </p:sp>
      <p:sp>
        <p:nvSpPr>
          <p:cNvPr id="22" name="21 CuadroTexto"/>
          <p:cNvSpPr txBox="1"/>
          <p:nvPr/>
        </p:nvSpPr>
        <p:spPr>
          <a:xfrm>
            <a:off x="5596708" y="5591176"/>
            <a:ext cx="3286148" cy="369332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r>
              <a:rPr lang="es-CL" b="1" dirty="0"/>
              <a:t>Pero </a:t>
            </a:r>
            <a:r>
              <a:rPr lang="es-CL" sz="1600" dirty="0"/>
              <a:t>como es un líquido…</a:t>
            </a:r>
            <a:endParaRPr lang="es-CL" b="1" dirty="0"/>
          </a:p>
        </p:txBody>
      </p:sp>
      <p:pic>
        <p:nvPicPr>
          <p:cNvPr id="25" name="3 Marcador de contenido" descr="Captura de pantalla 2018-05-27 19.04.35.png"/>
          <p:cNvPicPr>
            <a:picLocks noChangeAspect="1"/>
          </p:cNvPicPr>
          <p:nvPr/>
        </p:nvPicPr>
        <p:blipFill>
          <a:blip r:embed="rId4"/>
          <a:srcRect l="6516" t="19361" r="36246" b="8032"/>
          <a:stretch>
            <a:fillRect/>
          </a:stretch>
        </p:blipFill>
        <p:spPr>
          <a:xfrm>
            <a:off x="3067708" y="1618106"/>
            <a:ext cx="6143668" cy="4381531"/>
          </a:xfrm>
          <a:prstGeom prst="rect">
            <a:avLst/>
          </a:prstGeom>
        </p:spPr>
      </p:pic>
      <p:sp>
        <p:nvSpPr>
          <p:cNvPr id="26" name="25 Rectángulo"/>
          <p:cNvSpPr/>
          <p:nvPr/>
        </p:nvSpPr>
        <p:spPr>
          <a:xfrm>
            <a:off x="3667108" y="2428868"/>
            <a:ext cx="2000264" cy="85725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rgbClr val="619C02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s-CL" sz="1400" dirty="0"/>
              <a:t>GG’’= Subida virtual del CG (</a:t>
            </a:r>
            <a:r>
              <a:rPr lang="es-CL" sz="1400" b="1" dirty="0"/>
              <a:t>Corrección por superficie libre</a:t>
            </a:r>
            <a:r>
              <a:rPr lang="es-CL" sz="1400" dirty="0"/>
              <a:t>)</a:t>
            </a:r>
          </a:p>
        </p:txBody>
      </p:sp>
      <p:sp>
        <p:nvSpPr>
          <p:cNvPr id="27" name="26 Rectángulo"/>
          <p:cNvSpPr/>
          <p:nvPr/>
        </p:nvSpPr>
        <p:spPr>
          <a:xfrm>
            <a:off x="6810380" y="2500306"/>
            <a:ext cx="2000264" cy="428628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rgbClr val="619C02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s-CL" sz="1400" dirty="0"/>
              <a:t>G’’M= GM Corregido</a:t>
            </a:r>
          </a:p>
        </p:txBody>
      </p:sp>
      <p:sp>
        <p:nvSpPr>
          <p:cNvPr id="28" name="27 Cerrar llave"/>
          <p:cNvSpPr/>
          <p:nvPr/>
        </p:nvSpPr>
        <p:spPr>
          <a:xfrm rot="840000">
            <a:off x="6502916" y="2439785"/>
            <a:ext cx="142876" cy="428628"/>
          </a:xfrm>
          <a:prstGeom prst="rightBrace">
            <a:avLst/>
          </a:prstGeom>
          <a:ln w="19050">
            <a:solidFill>
              <a:srgbClr val="619C0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9" name="28 Rectángulo redondeado"/>
          <p:cNvSpPr/>
          <p:nvPr/>
        </p:nvSpPr>
        <p:spPr>
          <a:xfrm>
            <a:off x="3700050" y="5214950"/>
            <a:ext cx="5253471" cy="714380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B/>
          </a:sp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CL" dirty="0"/>
              <a:t>GM disminuyó a 1/3 del original</a:t>
            </a:r>
          </a:p>
        </p:txBody>
      </p:sp>
      <p:cxnSp>
        <p:nvCxnSpPr>
          <p:cNvPr id="31" name="30 Conector recto de flecha"/>
          <p:cNvCxnSpPr/>
          <p:nvPr/>
        </p:nvCxnSpPr>
        <p:spPr>
          <a:xfrm rot="5400000" flipH="1" flipV="1">
            <a:off x="5881686" y="3429000"/>
            <a:ext cx="857256" cy="1588"/>
          </a:xfrm>
          <a:prstGeom prst="straightConnector1">
            <a:avLst/>
          </a:prstGeom>
          <a:ln>
            <a:solidFill>
              <a:schemeClr val="accent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31 Botón de acción: Hacia atrás o Anterior">
            <a:hlinkClick r:id="rId5" action="ppaction://hlinksldjump" highlightClick="1"/>
          </p:cNvPr>
          <p:cNvSpPr/>
          <p:nvPr/>
        </p:nvSpPr>
        <p:spPr>
          <a:xfrm>
            <a:off x="9882214" y="5286388"/>
            <a:ext cx="500066" cy="285752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BD0AAA37-79EB-720C-84DF-FCA5C46D8D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5796BA-5B92-4B9C-A900-39C65348EF58}" type="slidenum">
              <a:rPr lang="es-CL" smtClean="0"/>
              <a:t>14</a:t>
            </a:fld>
            <a:endParaRPr lang="es-CL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770" decel="100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770" decel="100000"/>
                                        <p:tgtEl>
                                          <p:spTgt spid="31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2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7" dur="77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9" dur="77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3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24" grpId="0" animBg="1"/>
      <p:bldP spid="21" grpId="0" animBg="1"/>
      <p:bldP spid="22" grpId="0" animBg="1"/>
      <p:bldP spid="26" grpId="0" animBg="1"/>
      <p:bldP spid="27" grpId="0" animBg="1"/>
      <p:bldP spid="28" grpId="0" animBg="1"/>
      <p:bldP spid="29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CL" dirty="0"/>
              <a:t>Efecto Superficie Libre - Estanques divididos</a:t>
            </a:r>
          </a:p>
        </p:txBody>
      </p:sp>
      <p:pic>
        <p:nvPicPr>
          <p:cNvPr id="30" name="27 Marcador de contenido" descr="Captura de pantalla 2018-05-27 20.07.12.png"/>
          <p:cNvPicPr>
            <a:picLocks noGrp="1" noChangeAspect="1"/>
          </p:cNvPicPr>
          <p:nvPr>
            <p:ph idx="1"/>
          </p:nvPr>
        </p:nvPicPr>
        <p:blipFill>
          <a:blip r:embed="rId2"/>
          <a:srcRect l="10066" t="19361" r="36450" b="8032"/>
          <a:stretch>
            <a:fillRect/>
          </a:stretch>
        </p:blipFill>
        <p:spPr>
          <a:xfrm>
            <a:off x="3095084" y="1481138"/>
            <a:ext cx="5929875" cy="4525962"/>
          </a:xfrm>
        </p:spPr>
      </p:pic>
      <p:sp>
        <p:nvSpPr>
          <p:cNvPr id="31" name="30 CuadroTexto"/>
          <p:cNvSpPr txBox="1"/>
          <p:nvPr/>
        </p:nvSpPr>
        <p:spPr>
          <a:xfrm>
            <a:off x="3167042" y="2049654"/>
            <a:ext cx="2143140" cy="30777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s-CL" sz="1400" dirty="0"/>
              <a:t>Mamparo longitudinal</a:t>
            </a:r>
          </a:p>
        </p:txBody>
      </p:sp>
      <p:sp>
        <p:nvSpPr>
          <p:cNvPr id="32" name="31 CuadroTexto"/>
          <p:cNvSpPr txBox="1"/>
          <p:nvPr/>
        </p:nvSpPr>
        <p:spPr>
          <a:xfrm>
            <a:off x="1881158" y="2571744"/>
            <a:ext cx="27146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400" dirty="0"/>
              <a:t>Dividimos un estanque para lograr dos de media manga</a:t>
            </a:r>
          </a:p>
        </p:txBody>
      </p:sp>
      <p:sp>
        <p:nvSpPr>
          <p:cNvPr id="33" name="32 CuadroTexto"/>
          <p:cNvSpPr txBox="1"/>
          <p:nvPr/>
        </p:nvSpPr>
        <p:spPr>
          <a:xfrm>
            <a:off x="3238480" y="5429265"/>
            <a:ext cx="1571636" cy="307777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r>
              <a:rPr lang="es-CL" sz="1400" dirty="0"/>
              <a:t>Estanque vacío</a:t>
            </a:r>
          </a:p>
        </p:txBody>
      </p:sp>
      <p:sp>
        <p:nvSpPr>
          <p:cNvPr id="34" name="33 CuadroTexto"/>
          <p:cNvSpPr txBox="1"/>
          <p:nvPr/>
        </p:nvSpPr>
        <p:spPr>
          <a:xfrm>
            <a:off x="7453322" y="5429265"/>
            <a:ext cx="1571636" cy="307777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r>
              <a:rPr lang="es-CL" sz="1400" dirty="0"/>
              <a:t>Estanque vacío</a:t>
            </a:r>
          </a:p>
        </p:txBody>
      </p:sp>
      <p:cxnSp>
        <p:nvCxnSpPr>
          <p:cNvPr id="36" name="35 Conector recto de flecha"/>
          <p:cNvCxnSpPr/>
          <p:nvPr/>
        </p:nvCxnSpPr>
        <p:spPr>
          <a:xfrm flipV="1">
            <a:off x="4095736" y="4714884"/>
            <a:ext cx="1071570" cy="642942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36 Conector recto de flecha"/>
          <p:cNvCxnSpPr/>
          <p:nvPr/>
        </p:nvCxnSpPr>
        <p:spPr>
          <a:xfrm flipH="1" flipV="1">
            <a:off x="7167570" y="4714884"/>
            <a:ext cx="1071570" cy="642942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8" name="5 Marcador de contenido" descr="Captura de pantalla 2018-05-27 20.47.38.png"/>
          <p:cNvPicPr>
            <a:picLocks noChangeAspect="1"/>
          </p:cNvPicPr>
          <p:nvPr/>
        </p:nvPicPr>
        <p:blipFill>
          <a:blip r:embed="rId3"/>
          <a:srcRect l="10066" t="20940" r="36689" b="8032"/>
          <a:stretch>
            <a:fillRect/>
          </a:stretch>
        </p:blipFill>
        <p:spPr>
          <a:xfrm>
            <a:off x="3078692" y="1481138"/>
            <a:ext cx="6034617" cy="4525962"/>
          </a:xfrm>
          <a:prstGeom prst="rect">
            <a:avLst/>
          </a:prstGeom>
        </p:spPr>
      </p:pic>
      <p:sp>
        <p:nvSpPr>
          <p:cNvPr id="39" name="38 CuadroTexto"/>
          <p:cNvSpPr txBox="1"/>
          <p:nvPr/>
        </p:nvSpPr>
        <p:spPr>
          <a:xfrm>
            <a:off x="3095604" y="2191400"/>
            <a:ext cx="2071702" cy="52322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s-CL" sz="1400" dirty="0"/>
              <a:t>Agregamos líquido en los estanques</a:t>
            </a:r>
          </a:p>
        </p:txBody>
      </p:sp>
      <p:sp>
        <p:nvSpPr>
          <p:cNvPr id="40" name="39 Rectángulo"/>
          <p:cNvSpPr/>
          <p:nvPr/>
        </p:nvSpPr>
        <p:spPr>
          <a:xfrm>
            <a:off x="8239140" y="4071942"/>
            <a:ext cx="2071702" cy="428628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600" dirty="0">
                <a:solidFill>
                  <a:schemeClr val="tx1"/>
                </a:solidFill>
              </a:rPr>
              <a:t>Calado aumenta</a:t>
            </a:r>
          </a:p>
        </p:txBody>
      </p:sp>
      <p:sp>
        <p:nvSpPr>
          <p:cNvPr id="41" name="40 CuadroTexto"/>
          <p:cNvSpPr txBox="1"/>
          <p:nvPr/>
        </p:nvSpPr>
        <p:spPr>
          <a:xfrm>
            <a:off x="8453454" y="2786059"/>
            <a:ext cx="785818" cy="30777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s-CL" sz="1400" dirty="0"/>
              <a:t>G baja</a:t>
            </a:r>
            <a:endParaRPr lang="es-CL" dirty="0"/>
          </a:p>
        </p:txBody>
      </p:sp>
      <p:sp>
        <p:nvSpPr>
          <p:cNvPr id="42" name="41 CuadroTexto"/>
          <p:cNvSpPr txBox="1"/>
          <p:nvPr/>
        </p:nvSpPr>
        <p:spPr>
          <a:xfrm>
            <a:off x="8453454" y="3322664"/>
            <a:ext cx="1000132" cy="30777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s-CL" sz="1400" dirty="0"/>
              <a:t>B sube</a:t>
            </a:r>
            <a:endParaRPr lang="es-CL" dirty="0"/>
          </a:p>
        </p:txBody>
      </p:sp>
      <p:cxnSp>
        <p:nvCxnSpPr>
          <p:cNvPr id="44" name="43 Conector recto de flecha"/>
          <p:cNvCxnSpPr>
            <a:stCxn id="41" idx="1"/>
          </p:cNvCxnSpPr>
          <p:nvPr/>
        </p:nvCxnSpPr>
        <p:spPr>
          <a:xfrm rot="10800000" flipV="1">
            <a:off x="6310314" y="2939947"/>
            <a:ext cx="2143140" cy="846243"/>
          </a:xfrm>
          <a:prstGeom prst="straightConnector1">
            <a:avLst/>
          </a:prstGeom>
          <a:ln w="25400">
            <a:solidFill>
              <a:schemeClr val="accent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44 Conector recto de flecha"/>
          <p:cNvCxnSpPr/>
          <p:nvPr/>
        </p:nvCxnSpPr>
        <p:spPr>
          <a:xfrm rot="10800000" flipV="1">
            <a:off x="6381754" y="3500438"/>
            <a:ext cx="2071709" cy="642942"/>
          </a:xfrm>
          <a:prstGeom prst="straightConnector1">
            <a:avLst/>
          </a:prstGeom>
          <a:ln w="25400">
            <a:solidFill>
              <a:srgbClr val="0070C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50 CuadroTexto"/>
          <p:cNvSpPr txBox="1"/>
          <p:nvPr/>
        </p:nvSpPr>
        <p:spPr>
          <a:xfrm>
            <a:off x="7953388" y="1785928"/>
            <a:ext cx="2000264" cy="30777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s-CL" sz="1400" dirty="0"/>
              <a:t>Metacentro original</a:t>
            </a:r>
            <a:endParaRPr lang="es-CL" dirty="0"/>
          </a:p>
        </p:txBody>
      </p:sp>
      <p:cxnSp>
        <p:nvCxnSpPr>
          <p:cNvPr id="52" name="51 Conector recto de flecha"/>
          <p:cNvCxnSpPr>
            <a:stCxn id="51" idx="1"/>
          </p:cNvCxnSpPr>
          <p:nvPr/>
        </p:nvCxnSpPr>
        <p:spPr>
          <a:xfrm rot="10800000" flipV="1">
            <a:off x="6381752" y="1939816"/>
            <a:ext cx="1571636" cy="27473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3" name="9 Marcador de contenido" descr="Captura de pantalla 2018-05-27 21.06.50.png"/>
          <p:cNvPicPr>
            <a:picLocks noChangeAspect="1"/>
          </p:cNvPicPr>
          <p:nvPr/>
        </p:nvPicPr>
        <p:blipFill>
          <a:blip r:embed="rId4"/>
          <a:srcRect l="5629" t="16205" r="35801" b="6454"/>
          <a:stretch>
            <a:fillRect/>
          </a:stretch>
        </p:blipFill>
        <p:spPr>
          <a:xfrm>
            <a:off x="3047854" y="1481138"/>
            <a:ext cx="6096293" cy="4525962"/>
          </a:xfrm>
          <a:prstGeom prst="rect">
            <a:avLst/>
          </a:prstGeom>
        </p:spPr>
      </p:pic>
      <p:sp>
        <p:nvSpPr>
          <p:cNvPr id="54" name="53 CuadroTexto"/>
          <p:cNvSpPr txBox="1"/>
          <p:nvPr/>
        </p:nvSpPr>
        <p:spPr>
          <a:xfrm>
            <a:off x="3095604" y="5572140"/>
            <a:ext cx="2857520" cy="369332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r>
              <a:rPr lang="es-CL" b="1" dirty="0"/>
              <a:t>SI</a:t>
            </a:r>
            <a:r>
              <a:rPr lang="es-CL" sz="1400" dirty="0"/>
              <a:t> el líquido fue un sólido</a:t>
            </a:r>
            <a:endParaRPr lang="es-CL" b="1" dirty="0"/>
          </a:p>
        </p:txBody>
      </p:sp>
      <p:pic>
        <p:nvPicPr>
          <p:cNvPr id="55" name="15 Marcador de contenido" descr="Captura de pantalla 2018-05-27 21.12.40.png"/>
          <p:cNvPicPr>
            <a:picLocks noChangeAspect="1"/>
          </p:cNvPicPr>
          <p:nvPr/>
        </p:nvPicPr>
        <p:blipFill>
          <a:blip r:embed="rId5"/>
          <a:srcRect l="9581" t="16205" r="36197" b="6453"/>
          <a:stretch>
            <a:fillRect/>
          </a:stretch>
        </p:blipFill>
        <p:spPr>
          <a:xfrm>
            <a:off x="3024166" y="1481138"/>
            <a:ext cx="5643602" cy="4525962"/>
          </a:xfrm>
          <a:prstGeom prst="rect">
            <a:avLst/>
          </a:prstGeom>
        </p:spPr>
      </p:pic>
      <p:sp>
        <p:nvSpPr>
          <p:cNvPr id="56" name="55 CuadroTexto"/>
          <p:cNvSpPr txBox="1"/>
          <p:nvPr/>
        </p:nvSpPr>
        <p:spPr>
          <a:xfrm>
            <a:off x="3524232" y="5643578"/>
            <a:ext cx="2857520" cy="369332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r>
              <a:rPr lang="es-CL" b="1" dirty="0"/>
              <a:t>PERO </a:t>
            </a:r>
            <a:r>
              <a:rPr lang="es-CL" sz="1400" dirty="0"/>
              <a:t>es un líquido …</a:t>
            </a:r>
            <a:endParaRPr lang="es-CL" b="1" dirty="0"/>
          </a:p>
        </p:txBody>
      </p:sp>
      <p:sp>
        <p:nvSpPr>
          <p:cNvPr id="24" name="23 CuadroTexto"/>
          <p:cNvSpPr txBox="1"/>
          <p:nvPr/>
        </p:nvSpPr>
        <p:spPr>
          <a:xfrm>
            <a:off x="3381356" y="2285993"/>
            <a:ext cx="200026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400" dirty="0"/>
              <a:t>G se aleja de crujía</a:t>
            </a:r>
          </a:p>
        </p:txBody>
      </p:sp>
      <p:cxnSp>
        <p:nvCxnSpPr>
          <p:cNvPr id="26" name="25 Conector recto de flecha"/>
          <p:cNvCxnSpPr/>
          <p:nvPr/>
        </p:nvCxnSpPr>
        <p:spPr>
          <a:xfrm>
            <a:off x="4452926" y="2714620"/>
            <a:ext cx="1071570" cy="85725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26 CuadroTexto"/>
          <p:cNvSpPr txBox="1"/>
          <p:nvPr/>
        </p:nvSpPr>
        <p:spPr>
          <a:xfrm>
            <a:off x="2309786" y="2714621"/>
            <a:ext cx="1428760" cy="584775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txBody>
          <a:bodyPr wrap="square" rtlCol="0">
            <a:spAutoFit/>
          </a:bodyPr>
          <a:lstStyle/>
          <a:p>
            <a:r>
              <a:rPr lang="es-CL" sz="1400" dirty="0"/>
              <a:t>Pero no tanto como antes</a:t>
            </a:r>
            <a:r>
              <a:rPr lang="es-CL" dirty="0"/>
              <a:t> </a:t>
            </a:r>
          </a:p>
        </p:txBody>
      </p:sp>
      <p:sp>
        <p:nvSpPr>
          <p:cNvPr id="28" name="27 Rectángulo"/>
          <p:cNvSpPr/>
          <p:nvPr/>
        </p:nvSpPr>
        <p:spPr>
          <a:xfrm>
            <a:off x="3238480" y="3143248"/>
            <a:ext cx="2000264" cy="85725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rgbClr val="619C02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s-CL" sz="1400" dirty="0"/>
              <a:t>GG’’= Subida virtual del CG (</a:t>
            </a:r>
            <a:r>
              <a:rPr lang="es-CL" sz="1400" b="1" dirty="0"/>
              <a:t>Corrección por superficie libre</a:t>
            </a:r>
            <a:r>
              <a:rPr lang="es-CL" sz="1400" dirty="0"/>
              <a:t>)</a:t>
            </a:r>
          </a:p>
        </p:txBody>
      </p:sp>
      <p:sp>
        <p:nvSpPr>
          <p:cNvPr id="29" name="28 Rectángulo"/>
          <p:cNvSpPr/>
          <p:nvPr/>
        </p:nvSpPr>
        <p:spPr>
          <a:xfrm>
            <a:off x="6381752" y="3143248"/>
            <a:ext cx="2000264" cy="428628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rgbClr val="619C02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s-CL" sz="1400" dirty="0"/>
              <a:t>G’’M= GM Corregido</a:t>
            </a:r>
          </a:p>
        </p:txBody>
      </p:sp>
      <p:sp>
        <p:nvSpPr>
          <p:cNvPr id="35" name="34 Cerrar llave"/>
          <p:cNvSpPr/>
          <p:nvPr/>
        </p:nvSpPr>
        <p:spPr>
          <a:xfrm rot="840000">
            <a:off x="6144120" y="2548842"/>
            <a:ext cx="121350" cy="1386133"/>
          </a:xfrm>
          <a:prstGeom prst="rightBrace">
            <a:avLst/>
          </a:prstGeom>
          <a:ln w="19050">
            <a:solidFill>
              <a:srgbClr val="619C0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3" name="42 Abrir llave"/>
          <p:cNvSpPr/>
          <p:nvPr/>
        </p:nvSpPr>
        <p:spPr>
          <a:xfrm rot="848149">
            <a:off x="5411691" y="3757976"/>
            <a:ext cx="108040" cy="259653"/>
          </a:xfrm>
          <a:prstGeom prst="leftBrace">
            <a:avLst/>
          </a:prstGeom>
          <a:ln w="19050">
            <a:solidFill>
              <a:srgbClr val="619C0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6" name="45 Rectángulo redondeado"/>
          <p:cNvSpPr/>
          <p:nvPr/>
        </p:nvSpPr>
        <p:spPr>
          <a:xfrm>
            <a:off x="3271422" y="5214950"/>
            <a:ext cx="5253471" cy="714380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B/>
          </a:sp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CL" dirty="0"/>
              <a:t>Buque más estable</a:t>
            </a:r>
          </a:p>
        </p:txBody>
      </p:sp>
      <p:sp>
        <p:nvSpPr>
          <p:cNvPr id="47" name="46 Rectángulo redondeado"/>
          <p:cNvSpPr/>
          <p:nvPr/>
        </p:nvSpPr>
        <p:spPr>
          <a:xfrm>
            <a:off x="2881290" y="5214950"/>
            <a:ext cx="6143668" cy="714380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B/>
          </a:sp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CL" dirty="0"/>
              <a:t>G’’M estanque dividido&gt;G’’M un solo estanque</a:t>
            </a:r>
          </a:p>
          <a:p>
            <a:pPr algn="ctr"/>
            <a:r>
              <a:rPr lang="es-CL" dirty="0"/>
              <a:t>Estanques divididos ofrecen mejor estabilidad inicial</a:t>
            </a:r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CA3BFD6D-CD00-78B3-5DA0-7F5A3C4F51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5796BA-5B92-4B9C-A900-39C65348EF58}" type="slidenum">
              <a:rPr lang="es-CL" smtClean="0"/>
              <a:t>15</a:t>
            </a:fld>
            <a:endParaRPr lang="es-CL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500"/>
                            </p:stCondLst>
                            <p:childTnLst>
                              <p:par>
                                <p:cTn id="5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500"/>
                            </p:stCondLst>
                            <p:childTnLst>
                              <p:par>
                                <p:cTn id="53" presetID="1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000"/>
                            </p:stCondLst>
                            <p:childTnLst>
                              <p:par>
                                <p:cTn id="5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1000"/>
                            </p:stCondLst>
                            <p:childTnLst>
                              <p:par>
                                <p:cTn id="87" presetID="55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6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5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32" grpId="1"/>
      <p:bldP spid="33" grpId="0" animBg="1"/>
      <p:bldP spid="34" grpId="0" animBg="1"/>
      <p:bldP spid="39" grpId="0" animBg="1"/>
      <p:bldP spid="40" grpId="0" animBg="1"/>
      <p:bldP spid="41" grpId="0" animBg="1"/>
      <p:bldP spid="42" grpId="0" animBg="1"/>
      <p:bldP spid="51" grpId="0" animBg="1"/>
      <p:bldP spid="51" grpId="1" animBg="1"/>
      <p:bldP spid="54" grpId="0" animBg="1"/>
      <p:bldP spid="56" grpId="0" animBg="1"/>
      <p:bldP spid="24" grpId="0"/>
      <p:bldP spid="24" grpId="1"/>
      <p:bldP spid="27" grpId="0" animBg="1"/>
      <p:bldP spid="27" grpId="1" animBg="1"/>
      <p:bldP spid="28" grpId="0" animBg="1"/>
      <p:bldP spid="29" grpId="0" animBg="1"/>
      <p:bldP spid="35" grpId="0" animBg="1"/>
      <p:bldP spid="43" grpId="0" animBg="1"/>
      <p:bldP spid="46" grpId="0" animBg="1"/>
      <p:bldP spid="47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CL" dirty="0"/>
              <a:t>Resumen Efecto Superficie Libre</a:t>
            </a:r>
          </a:p>
        </p:txBody>
      </p:sp>
      <p:pic>
        <p:nvPicPr>
          <p:cNvPr id="27" name="24 Marcador de contenido" descr="Captura de pantalla 2018-05-27 21.41.18.png"/>
          <p:cNvPicPr>
            <a:picLocks noGrp="1" noChangeAspect="1"/>
          </p:cNvPicPr>
          <p:nvPr>
            <p:ph idx="1"/>
          </p:nvPr>
        </p:nvPicPr>
        <p:blipFill>
          <a:blip r:embed="rId2"/>
          <a:srcRect t="20940" r="26040" b="9610"/>
          <a:stretch>
            <a:fillRect/>
          </a:stretch>
        </p:blipFill>
        <p:spPr>
          <a:xfrm>
            <a:off x="1981200" y="1571745"/>
            <a:ext cx="8229600" cy="4344748"/>
          </a:xfrm>
        </p:spPr>
      </p:pic>
      <p:sp>
        <p:nvSpPr>
          <p:cNvPr id="28" name="27 CuadroTexto"/>
          <p:cNvSpPr txBox="1"/>
          <p:nvPr/>
        </p:nvSpPr>
        <p:spPr>
          <a:xfrm>
            <a:off x="2738414" y="4631304"/>
            <a:ext cx="1571636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s-CL" dirty="0"/>
              <a:t>Más estable</a:t>
            </a:r>
          </a:p>
        </p:txBody>
      </p:sp>
      <p:sp>
        <p:nvSpPr>
          <p:cNvPr id="29" name="28 CuadroTexto"/>
          <p:cNvSpPr txBox="1"/>
          <p:nvPr/>
        </p:nvSpPr>
        <p:spPr>
          <a:xfrm>
            <a:off x="7810512" y="4572008"/>
            <a:ext cx="1857388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s-CL" dirty="0"/>
              <a:t>Menos estable</a:t>
            </a:r>
          </a:p>
        </p:txBody>
      </p:sp>
      <p:sp>
        <p:nvSpPr>
          <p:cNvPr id="30" name="29 CuadroTexto"/>
          <p:cNvSpPr txBox="1"/>
          <p:nvPr/>
        </p:nvSpPr>
        <p:spPr>
          <a:xfrm>
            <a:off x="2666976" y="1714489"/>
            <a:ext cx="1500198" cy="30777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s-CL" sz="1400" dirty="0"/>
              <a:t>Carga sólida</a:t>
            </a:r>
          </a:p>
        </p:txBody>
      </p:sp>
      <p:sp>
        <p:nvSpPr>
          <p:cNvPr id="31" name="30 CuadroTexto"/>
          <p:cNvSpPr txBox="1"/>
          <p:nvPr/>
        </p:nvSpPr>
        <p:spPr>
          <a:xfrm>
            <a:off x="4095736" y="1714489"/>
            <a:ext cx="3286148" cy="30777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s-CL" sz="1400" dirty="0"/>
              <a:t>Carga líquida estanques angostos</a:t>
            </a:r>
          </a:p>
        </p:txBody>
      </p:sp>
      <p:sp>
        <p:nvSpPr>
          <p:cNvPr id="32" name="31 CuadroTexto"/>
          <p:cNvSpPr txBox="1"/>
          <p:nvPr/>
        </p:nvSpPr>
        <p:spPr>
          <a:xfrm>
            <a:off x="7381884" y="1714490"/>
            <a:ext cx="3214678" cy="30777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s-CL" sz="1400" dirty="0"/>
              <a:t>Carga líquida estanques anchos</a:t>
            </a:r>
          </a:p>
        </p:txBody>
      </p:sp>
      <p:sp>
        <p:nvSpPr>
          <p:cNvPr id="33" name="32 Rectángulo redondeado"/>
          <p:cNvSpPr/>
          <p:nvPr/>
        </p:nvSpPr>
        <p:spPr>
          <a:xfrm>
            <a:off x="2238348" y="4357694"/>
            <a:ext cx="7929618" cy="1500198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B/>
          </a:sp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s-CL" dirty="0"/>
              <a:t>Para calcular “ESL” total:</a:t>
            </a:r>
          </a:p>
          <a:p>
            <a:r>
              <a:rPr lang="es-CL" dirty="0"/>
              <a:t>Sumar todos los GG’’ de los estanques del buque</a:t>
            </a:r>
          </a:p>
          <a:p>
            <a:r>
              <a:rPr lang="es-CL" dirty="0"/>
              <a:t>G’’M = GM – GG’’ </a:t>
            </a:r>
            <a:r>
              <a:rPr lang="es-CL" baseline="-25000" dirty="0"/>
              <a:t>total</a:t>
            </a:r>
          </a:p>
          <a:p>
            <a:r>
              <a:rPr lang="es-CL" dirty="0"/>
              <a:t>Muchos estanques parcialmente llenos pueden ocasionar G’’M &lt; 0</a:t>
            </a:r>
          </a:p>
          <a:p>
            <a:r>
              <a:rPr lang="es-CL" dirty="0"/>
              <a:t> </a:t>
            </a:r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F09AC1A1-CE57-A8F5-6A56-F8E50CAB16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5796BA-5B92-4B9C-A900-39C65348EF58}" type="slidenum">
              <a:rPr lang="es-CL" smtClean="0"/>
              <a:t>16</a:t>
            </a:fld>
            <a:endParaRPr lang="es-CL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3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3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3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3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0" dur="2000" fill="hold"/>
                                        <p:tgtEl>
                                          <p:spTgt spid="3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  <p:bldP spid="33" grpId="0" build="allAtOnce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CL" dirty="0"/>
              <a:t>Corrección Efecto de Superficie Libre o </a:t>
            </a:r>
            <a:r>
              <a:rPr lang="es-CL" dirty="0">
                <a:hlinkClick r:id="rId2" action="ppaction://hlinksldjump"/>
              </a:rPr>
              <a:t>GG’’</a:t>
            </a:r>
            <a:endParaRPr lang="es-CL" dirty="0"/>
          </a:p>
          <a:p>
            <a:endParaRPr lang="es-CL" dirty="0"/>
          </a:p>
          <a:p>
            <a:pPr lvl="1"/>
            <a:endParaRPr lang="es-CL" dirty="0"/>
          </a:p>
          <a:p>
            <a:pPr lvl="1"/>
            <a:r>
              <a:rPr lang="es-CL" dirty="0"/>
              <a:t>Donde </a:t>
            </a:r>
          </a:p>
          <a:p>
            <a:pPr lvl="2">
              <a:buNone/>
            </a:pPr>
            <a:r>
              <a:rPr lang="es-CL" dirty="0"/>
              <a:t>GG’’ 	Corrección por Superficie Libre</a:t>
            </a:r>
          </a:p>
          <a:p>
            <a:pPr lvl="2">
              <a:buNone/>
            </a:pPr>
            <a:r>
              <a:rPr lang="es-CL" sz="2800" dirty="0" err="1">
                <a:latin typeface="Symbol" pitchFamily="18" charset="2"/>
              </a:rPr>
              <a:t>r</a:t>
            </a:r>
            <a:r>
              <a:rPr lang="es-CL" baseline="-25000" dirty="0" err="1"/>
              <a:t>t</a:t>
            </a:r>
            <a:r>
              <a:rPr lang="es-CL" baseline="-25000" dirty="0">
                <a:latin typeface="Verdana" pitchFamily="34" charset="0"/>
                <a:ea typeface="Verdana" pitchFamily="34" charset="0"/>
                <a:cs typeface="Verdana" pitchFamily="34" charset="0"/>
              </a:rPr>
              <a:t>	</a:t>
            </a:r>
            <a:r>
              <a:rPr lang="es-CL" dirty="0"/>
              <a:t>Densidad del líquido dentro del estanque</a:t>
            </a:r>
          </a:p>
          <a:p>
            <a:pPr lvl="2">
              <a:buNone/>
            </a:pPr>
            <a:r>
              <a:rPr lang="es-CL" dirty="0"/>
              <a:t>g		Aceleración de gravedad</a:t>
            </a:r>
          </a:p>
          <a:p>
            <a:pPr lvl="2">
              <a:buNone/>
            </a:pPr>
            <a:r>
              <a:rPr lang="es-CL" dirty="0"/>
              <a:t>i </a:t>
            </a:r>
            <a:r>
              <a:rPr lang="es-CL" baseline="-25000" dirty="0"/>
              <a:t>t	</a:t>
            </a:r>
            <a:r>
              <a:rPr lang="es-CL" dirty="0"/>
              <a:t>	Momento inercia Superficie Libre del estanque</a:t>
            </a:r>
          </a:p>
          <a:p>
            <a:pPr lvl="2">
              <a:buNone/>
            </a:pPr>
            <a:r>
              <a:rPr lang="es-CL" dirty="0">
                <a:latin typeface="Cambria" panose="02040503050406030204" pitchFamily="18" charset="0"/>
                <a:ea typeface="Cambria" panose="02040503050406030204" pitchFamily="18" charset="0"/>
              </a:rPr>
              <a:t>△</a:t>
            </a:r>
            <a:r>
              <a:rPr lang="es-CL" dirty="0"/>
              <a:t>		Desplazamiento del buque</a:t>
            </a:r>
          </a:p>
        </p:txBody>
      </p:sp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CL" dirty="0"/>
              <a:t>Ejemplo de cálculo corrección ESL</a:t>
            </a:r>
          </a:p>
        </p:txBody>
      </p:sp>
      <p:graphicFrame>
        <p:nvGraphicFramePr>
          <p:cNvPr id="9218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38808666"/>
              </p:ext>
            </p:extLst>
          </p:nvPr>
        </p:nvGraphicFramePr>
        <p:xfrm>
          <a:off x="4368570" y="2278262"/>
          <a:ext cx="2147521" cy="80208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cuación" r:id="rId3" imgW="1054080" imgH="393480" progId="Equation.3">
                  <p:embed/>
                </p:oleObj>
              </mc:Choice>
              <mc:Fallback>
                <p:oleObj name="Ecuación" r:id="rId3" imgW="1054080" imgH="393480" progId="Equation.3">
                  <p:embed/>
                  <p:pic>
                    <p:nvPicPr>
                      <p:cNvPr id="9218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68570" y="2278262"/>
                        <a:ext cx="2147521" cy="80208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39491939-A4AC-869C-510F-554E8E4A99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5796BA-5B92-4B9C-A900-39C65348EF58}" type="slidenum">
              <a:rPr lang="es-CL" smtClean="0"/>
              <a:t>17</a:t>
            </a:fld>
            <a:endParaRPr lang="es-CL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CL" dirty="0"/>
              <a:t>Ejercicios Superficie Libre</a:t>
            </a:r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4992202D-9E82-E58B-641B-0C15956320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5796BA-5B92-4B9C-A900-39C65348EF58}" type="slidenum">
              <a:rPr lang="es-CL" smtClean="0"/>
              <a:t>18</a:t>
            </a:fld>
            <a:endParaRPr lang="es-CL" dirty="0"/>
          </a:p>
        </p:txBody>
      </p:sp>
      <p:pic>
        <p:nvPicPr>
          <p:cNvPr id="12" name="Marcador de contenido 11">
            <a:extLst>
              <a:ext uri="{FF2B5EF4-FFF2-40B4-BE49-F238E27FC236}">
                <a16:creationId xmlns:a16="http://schemas.microsoft.com/office/drawing/2014/main" id="{31B8C2D2-B166-FF3F-6CB9-9B7652DC0D1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977835" y="1825625"/>
            <a:ext cx="6236329" cy="4351338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Ejercicios Superficie Libre</a:t>
            </a:r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4006DCC6-8612-D259-0455-B56DADEA17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5796BA-5B92-4B9C-A900-39C65348EF58}" type="slidenum">
              <a:rPr lang="es-CL" smtClean="0"/>
              <a:t>19</a:t>
            </a:fld>
            <a:endParaRPr lang="es-CL" dirty="0"/>
          </a:p>
        </p:txBody>
      </p:sp>
      <p:pic>
        <p:nvPicPr>
          <p:cNvPr id="10" name="Marcador de contenido 9">
            <a:extLst>
              <a:ext uri="{FF2B5EF4-FFF2-40B4-BE49-F238E27FC236}">
                <a16:creationId xmlns:a16="http://schemas.microsoft.com/office/drawing/2014/main" id="{70DC6A60-E491-7034-4DB0-DE15B42A42D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888208" y="1825625"/>
            <a:ext cx="6415584" cy="4351338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Ejercicios Superficie Libre</a:t>
            </a:r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2112DB7E-1489-20DD-8669-DA35B3C335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5796BA-5B92-4B9C-A900-39C65348EF58}" type="slidenum">
              <a:rPr lang="es-CL" smtClean="0"/>
              <a:t>20</a:t>
            </a:fld>
            <a:endParaRPr lang="es-CL" dirty="0"/>
          </a:p>
        </p:txBody>
      </p:sp>
      <p:pic>
        <p:nvPicPr>
          <p:cNvPr id="12" name="Marcador de contenido 11">
            <a:extLst>
              <a:ext uri="{FF2B5EF4-FFF2-40B4-BE49-F238E27FC236}">
                <a16:creationId xmlns:a16="http://schemas.microsoft.com/office/drawing/2014/main" id="{A91514B1-06C0-B4A5-0B48-6551B94A149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946851" y="1825625"/>
            <a:ext cx="6298297" cy="4351338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Ejercicios Superficie Libre</a:t>
            </a:r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86BF1DAE-8078-B577-A89D-D69EC375EB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5796BA-5B92-4B9C-A900-39C65348EF58}" type="slidenum">
              <a:rPr lang="es-CL" smtClean="0"/>
              <a:t>21</a:t>
            </a:fld>
            <a:endParaRPr lang="es-CL" dirty="0"/>
          </a:p>
        </p:txBody>
      </p:sp>
      <p:pic>
        <p:nvPicPr>
          <p:cNvPr id="10" name="Marcador de contenido 9">
            <a:extLst>
              <a:ext uri="{FF2B5EF4-FFF2-40B4-BE49-F238E27FC236}">
                <a16:creationId xmlns:a16="http://schemas.microsoft.com/office/drawing/2014/main" id="{3D58D90C-0F95-E3D2-C12F-9991C47AC08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888208" y="1825625"/>
            <a:ext cx="6415584" cy="4351338"/>
          </a:xfrm>
          <a:prstGeom prst="rect">
            <a:avLst/>
          </a:prstGeo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Ejercicios Superficie Libre</a:t>
            </a:r>
          </a:p>
        </p:txBody>
      </p:sp>
      <p:pic>
        <p:nvPicPr>
          <p:cNvPr id="6" name="3 Marcador de contenido" descr="Captura de pantalla 2018-05-30 22.21.42.png"/>
          <p:cNvPicPr>
            <a:picLocks noGrp="1" noChangeAspect="1"/>
          </p:cNvPicPr>
          <p:nvPr>
            <p:ph idx="1"/>
          </p:nvPr>
        </p:nvPicPr>
        <p:blipFill>
          <a:blip r:embed="rId2"/>
          <a:srcRect r="26040" b="9610"/>
          <a:stretch>
            <a:fillRect/>
          </a:stretch>
        </p:blipFill>
        <p:spPr>
          <a:xfrm>
            <a:off x="2809853" y="1481138"/>
            <a:ext cx="6586837" cy="4525962"/>
          </a:xfrm>
        </p:spPr>
      </p:pic>
      <p:sp>
        <p:nvSpPr>
          <p:cNvPr id="7" name="6 Rectángulo"/>
          <p:cNvSpPr/>
          <p:nvPr/>
        </p:nvSpPr>
        <p:spPr>
          <a:xfrm>
            <a:off x="3452794" y="3286124"/>
            <a:ext cx="2000264" cy="85725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rgbClr val="619C02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s-CL" sz="1400" dirty="0"/>
              <a:t>GG’’= Subida virtual del CG (</a:t>
            </a:r>
            <a:r>
              <a:rPr lang="es-CL" sz="1400" b="1" dirty="0"/>
              <a:t>Corrección por superficie libre</a:t>
            </a:r>
            <a:r>
              <a:rPr lang="es-CL" sz="1400" dirty="0"/>
              <a:t>)</a:t>
            </a:r>
          </a:p>
        </p:txBody>
      </p:sp>
      <p:sp>
        <p:nvSpPr>
          <p:cNvPr id="8" name="7 Rectángulo"/>
          <p:cNvSpPr/>
          <p:nvPr/>
        </p:nvSpPr>
        <p:spPr>
          <a:xfrm>
            <a:off x="6453190" y="3286124"/>
            <a:ext cx="2000264" cy="428628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rgbClr val="619C02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s-CL" sz="1400" dirty="0"/>
              <a:t>G’’M= GM Corregido</a:t>
            </a:r>
          </a:p>
        </p:txBody>
      </p:sp>
      <p:sp>
        <p:nvSpPr>
          <p:cNvPr id="9" name="8 CuadroTexto"/>
          <p:cNvSpPr txBox="1"/>
          <p:nvPr/>
        </p:nvSpPr>
        <p:spPr>
          <a:xfrm>
            <a:off x="3537350" y="1711100"/>
            <a:ext cx="4331057" cy="646331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s-CL" dirty="0"/>
              <a:t>Dos estanques angostos parcialmente llenos</a:t>
            </a:r>
          </a:p>
          <a:p>
            <a:pPr algn="ctr"/>
            <a:r>
              <a:rPr lang="es-CL" dirty="0"/>
              <a:t>GM &amp; GZ</a:t>
            </a:r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FC05227A-91DE-965D-9E69-8029695934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5796BA-5B92-4B9C-A900-39C65348EF58}" type="slidenum">
              <a:rPr lang="es-CL" smtClean="0"/>
              <a:t>22</a:t>
            </a:fld>
            <a:endParaRPr lang="es-CL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/>
              <a:t>Ejercicios Superficie Libre</a:t>
            </a:r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00F5F304-B438-1483-8B13-85F12F9E21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5796BA-5B92-4B9C-A900-39C65348EF58}" type="slidenum">
              <a:rPr lang="es-CL" smtClean="0"/>
              <a:t>23</a:t>
            </a:fld>
            <a:endParaRPr lang="es-CL" dirty="0"/>
          </a:p>
        </p:txBody>
      </p:sp>
      <p:pic>
        <p:nvPicPr>
          <p:cNvPr id="12" name="Marcador de contenido 11">
            <a:extLst>
              <a:ext uri="{FF2B5EF4-FFF2-40B4-BE49-F238E27FC236}">
                <a16:creationId xmlns:a16="http://schemas.microsoft.com/office/drawing/2014/main" id="{4B158B74-1A2B-293D-BC6A-C9A92DEADD8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982037" y="1825625"/>
            <a:ext cx="6227925" cy="4351338"/>
          </a:xfrm>
          <a:prstGeom prst="rect">
            <a:avLst/>
          </a:prstGeo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Ejercicios Superficie Libre</a:t>
            </a:r>
          </a:p>
        </p:txBody>
      </p:sp>
      <p:pic>
        <p:nvPicPr>
          <p:cNvPr id="6" name="3 Marcador de contenido" descr="Captura de pantalla 2018-05-30 22.22.23.png"/>
          <p:cNvPicPr>
            <a:picLocks noGrp="1" noChangeAspect="1"/>
          </p:cNvPicPr>
          <p:nvPr>
            <p:ph idx="1"/>
          </p:nvPr>
        </p:nvPicPr>
        <p:blipFill>
          <a:blip r:embed="rId2"/>
          <a:srcRect r="26040" b="8032"/>
          <a:stretch>
            <a:fillRect/>
          </a:stretch>
        </p:blipFill>
        <p:spPr>
          <a:xfrm>
            <a:off x="2859091" y="1481138"/>
            <a:ext cx="6473819" cy="4525962"/>
          </a:xfrm>
        </p:spPr>
      </p:pic>
      <p:sp>
        <p:nvSpPr>
          <p:cNvPr id="7" name="6 CuadroTexto"/>
          <p:cNvSpPr txBox="1"/>
          <p:nvPr/>
        </p:nvSpPr>
        <p:spPr>
          <a:xfrm>
            <a:off x="3537350" y="1711100"/>
            <a:ext cx="4331057" cy="646331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s-CL" dirty="0"/>
              <a:t>Dos estanques angostos parcialmente llenos</a:t>
            </a:r>
          </a:p>
          <a:p>
            <a:pPr algn="ctr"/>
            <a:r>
              <a:rPr lang="es-CL" dirty="0"/>
              <a:t>GG’’</a:t>
            </a:r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72AC24C8-DA41-4010-0F4E-AAE6D65906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5796BA-5B92-4B9C-A900-39C65348EF58}" type="slidenum">
              <a:rPr lang="es-CL" smtClean="0"/>
              <a:t>24</a:t>
            </a:fld>
            <a:endParaRPr lang="es-CL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CL" dirty="0"/>
              <a:t>Escora estable y escora inestable</a:t>
            </a:r>
          </a:p>
        </p:txBody>
      </p:sp>
      <p:pic>
        <p:nvPicPr>
          <p:cNvPr id="8" name="5 Marcador de contenido" descr="Captura de pantalla 2018-05-27 22.02.09.png"/>
          <p:cNvPicPr>
            <a:picLocks noGrp="1" noChangeAspect="1"/>
          </p:cNvPicPr>
          <p:nvPr>
            <p:ph idx="1"/>
          </p:nvPr>
        </p:nvPicPr>
        <p:blipFill>
          <a:blip r:embed="rId2"/>
          <a:srcRect t="33567" r="26040" b="9610"/>
          <a:stretch>
            <a:fillRect/>
          </a:stretch>
        </p:blipFill>
        <p:spPr>
          <a:xfrm>
            <a:off x="1981200" y="1966714"/>
            <a:ext cx="8229600" cy="3554811"/>
          </a:xfrm>
        </p:spPr>
      </p:pic>
      <p:sp>
        <p:nvSpPr>
          <p:cNvPr id="9" name="8 Rectángulo redondeado"/>
          <p:cNvSpPr/>
          <p:nvPr/>
        </p:nvSpPr>
        <p:spPr>
          <a:xfrm>
            <a:off x="1952596" y="4643446"/>
            <a:ext cx="8429684" cy="857256"/>
          </a:xfrm>
          <a:prstGeom prst="roundRect">
            <a:avLst/>
          </a:prstGeom>
          <a:ln>
            <a:solidFill>
              <a:srgbClr val="92D05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CL" dirty="0"/>
              <a:t>En ambos casos se genera una escora; sin embargo en el segundo, el centro de gravedad se mueve de banda a banda</a:t>
            </a:r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01A34F44-C4B1-AFF5-93DC-8CA807B4FC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5796BA-5B92-4B9C-A900-39C65348EF58}" type="slidenum">
              <a:rPr lang="es-CL" smtClean="0"/>
              <a:t>25</a:t>
            </a:fld>
            <a:endParaRPr lang="es-CL"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CL" dirty="0"/>
              <a:t>Escora estable y escora inestable</a:t>
            </a:r>
          </a:p>
        </p:txBody>
      </p:sp>
      <p:pic>
        <p:nvPicPr>
          <p:cNvPr id="5" name="3 Marcador de contenido" descr="Captura de pantalla 2018-05-27 22.02.36.png"/>
          <p:cNvPicPr>
            <a:picLocks noGrp="1" noChangeAspect="1"/>
          </p:cNvPicPr>
          <p:nvPr>
            <p:ph idx="1"/>
          </p:nvPr>
        </p:nvPicPr>
        <p:blipFill>
          <a:blip r:embed="rId2"/>
          <a:srcRect l="22186" t="31568" r="26040" b="16345"/>
          <a:stretch>
            <a:fillRect/>
          </a:stretch>
        </p:blipFill>
        <p:spPr>
          <a:xfrm>
            <a:off x="2728225" y="1839223"/>
            <a:ext cx="6735551" cy="3809792"/>
          </a:xfrm>
        </p:spPr>
      </p:pic>
      <p:sp>
        <p:nvSpPr>
          <p:cNvPr id="7" name="6 Rectángulo redondeado"/>
          <p:cNvSpPr/>
          <p:nvPr/>
        </p:nvSpPr>
        <p:spPr>
          <a:xfrm>
            <a:off x="1881158" y="5643578"/>
            <a:ext cx="3357586" cy="500066"/>
          </a:xfrm>
          <a:prstGeom prst="roundRect">
            <a:avLst/>
          </a:prstGeom>
          <a:ln>
            <a:solidFill>
              <a:srgbClr val="92D05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CL" dirty="0"/>
              <a:t>Nuevo ángulo de equilibrio</a:t>
            </a:r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DFB0237E-1BCB-95A5-DDF0-4C0616C5DE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5796BA-5B92-4B9C-A900-39C65348EF58}" type="slidenum">
              <a:rPr lang="es-CL" smtClean="0"/>
              <a:t>26</a:t>
            </a:fld>
            <a:endParaRPr lang="es-CL" dirty="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Corrección por Superficie Libre</a:t>
            </a:r>
          </a:p>
        </p:txBody>
      </p:sp>
      <p:sp>
        <p:nvSpPr>
          <p:cNvPr id="4" name="Text Box 4"/>
          <p:cNvSpPr txBox="1">
            <a:spLocks noGrp="1" noChangeArrowheads="1"/>
          </p:cNvSpPr>
          <p:nvPr>
            <p:ph idx="1"/>
          </p:nvPr>
        </p:nvSpPr>
        <p:spPr bwMode="auto">
          <a:xfrm>
            <a:off x="1981200" y="1481329"/>
            <a:ext cx="8229600" cy="35855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/>
            <a:r>
              <a:rPr lang="es-ES_tradnl" sz="2000" dirty="0"/>
              <a:t>En términos más generales, la “</a:t>
            </a:r>
            <a:r>
              <a:rPr lang="es-ES_tradnl" sz="2000" dirty="0">
                <a:solidFill>
                  <a:srgbClr val="0000FF"/>
                </a:solidFill>
              </a:rPr>
              <a:t>Corrección por</a:t>
            </a:r>
            <a:r>
              <a:rPr lang="es-ES_tradnl" sz="2000" dirty="0"/>
              <a:t> </a:t>
            </a:r>
            <a:r>
              <a:rPr lang="es-ES_tradnl" sz="2000" dirty="0">
                <a:solidFill>
                  <a:srgbClr val="0000FF"/>
                </a:solidFill>
              </a:rPr>
              <a:t>Efecto de Superficie Libre</a:t>
            </a:r>
            <a:r>
              <a:rPr lang="es-ES_tradnl" sz="2000" dirty="0"/>
              <a:t>” se puede definir como:</a:t>
            </a:r>
          </a:p>
          <a:p>
            <a:pPr eaLnBrk="0" hangingPunct="0"/>
            <a:endParaRPr lang="es-ES_tradnl" sz="2000" dirty="0"/>
          </a:p>
          <a:p>
            <a:pPr eaLnBrk="0" hangingPunct="0"/>
            <a:endParaRPr lang="es-ES_tradnl" sz="2000" dirty="0"/>
          </a:p>
          <a:p>
            <a:pPr eaLnBrk="0" hangingPunct="0"/>
            <a:endParaRPr lang="es-ES_tradnl" sz="2000" dirty="0"/>
          </a:p>
          <a:p>
            <a:pPr eaLnBrk="0" hangingPunct="0"/>
            <a:r>
              <a:rPr lang="es-ES_tradnl" sz="2000" dirty="0"/>
              <a:t>De esta forma, la corrección por superficie libre se generaliza aún más si consideramos que el estanque en cuestión tiene múltiples subdivisiones:</a:t>
            </a:r>
          </a:p>
          <a:p>
            <a:pPr eaLnBrk="0" hangingPunct="0"/>
            <a:endParaRPr lang="es-ES_tradnl" sz="2000" dirty="0"/>
          </a:p>
          <a:p>
            <a:pPr eaLnBrk="0" hangingPunct="0"/>
            <a:endParaRPr lang="es-ES_tradnl" dirty="0">
              <a:solidFill>
                <a:schemeClr val="tx1"/>
              </a:solidFill>
            </a:endParaRPr>
          </a:p>
        </p:txBody>
      </p:sp>
      <p:grpSp>
        <p:nvGrpSpPr>
          <p:cNvPr id="5" name="Group 5"/>
          <p:cNvGrpSpPr>
            <a:grpSpLocks/>
          </p:cNvGrpSpPr>
          <p:nvPr/>
        </p:nvGrpSpPr>
        <p:grpSpPr bwMode="auto">
          <a:xfrm>
            <a:off x="3966681" y="2285993"/>
            <a:ext cx="3831100" cy="860325"/>
            <a:chOff x="1903" y="662"/>
            <a:chExt cx="2772" cy="739"/>
          </a:xfrm>
        </p:grpSpPr>
        <p:sp>
          <p:nvSpPr>
            <p:cNvPr id="6" name="Text Box 6"/>
            <p:cNvSpPr txBox="1">
              <a:spLocks noChangeArrowheads="1"/>
            </p:cNvSpPr>
            <p:nvPr/>
          </p:nvSpPr>
          <p:spPr bwMode="auto">
            <a:xfrm>
              <a:off x="1903" y="875"/>
              <a:ext cx="368" cy="2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 eaLnBrk="0" hangingPunct="0"/>
              <a:r>
                <a:rPr lang="es-ES_tradnl" sz="1200">
                  <a:solidFill>
                    <a:srgbClr val="FF0000"/>
                  </a:solidFill>
                </a:rPr>
                <a:t>GG</a:t>
              </a:r>
              <a:r>
                <a:rPr lang="es-ES_tradnl" sz="1200" baseline="-25000">
                  <a:solidFill>
                    <a:srgbClr val="FF0000"/>
                  </a:solidFill>
                </a:rPr>
                <a:t>1</a:t>
              </a:r>
              <a:r>
                <a:rPr lang="es-ES_tradnl" sz="1200">
                  <a:solidFill>
                    <a:srgbClr val="FF0000"/>
                  </a:solidFill>
                </a:rPr>
                <a:t>=</a:t>
              </a:r>
              <a:endParaRPr lang="es-ES_tradnl" sz="1200" baseline="-25000">
                <a:solidFill>
                  <a:srgbClr val="FF0000"/>
                </a:solidFill>
              </a:endParaRPr>
            </a:p>
          </p:txBody>
        </p:sp>
        <p:sp>
          <p:nvSpPr>
            <p:cNvPr id="7" name="Rectangle 7"/>
            <p:cNvSpPr>
              <a:spLocks noChangeArrowheads="1"/>
            </p:cNvSpPr>
            <p:nvPr/>
          </p:nvSpPr>
          <p:spPr bwMode="auto">
            <a:xfrm>
              <a:off x="2396" y="1163"/>
              <a:ext cx="2279" cy="2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 eaLnBrk="0" hangingPunct="0"/>
              <a:r>
                <a:rPr lang="es-ES_tradnl" sz="1200" dirty="0">
                  <a:solidFill>
                    <a:srgbClr val="FF0000"/>
                  </a:solidFill>
                </a:rPr>
                <a:t>12 x Vs x </a:t>
              </a:r>
              <a:r>
                <a:rPr lang="es-ES_tradnl" sz="1200" dirty="0">
                  <a:solidFill>
                    <a:srgbClr val="FF0000"/>
                  </a:solidFill>
                  <a:latin typeface="Symbol" pitchFamily="18" charset="2"/>
                </a:rPr>
                <a:t>d </a:t>
              </a:r>
              <a:r>
                <a:rPr lang="es-ES_tradnl" sz="1200" baseline="-25000" dirty="0">
                  <a:solidFill>
                    <a:srgbClr val="FF0000"/>
                  </a:solidFill>
                </a:rPr>
                <a:t>flotación</a:t>
              </a:r>
              <a:endParaRPr lang="es-ES_tradnl" sz="1200" dirty="0">
                <a:solidFill>
                  <a:srgbClr val="FF0000"/>
                </a:solidFill>
              </a:endParaRPr>
            </a:p>
          </p:txBody>
        </p:sp>
        <p:sp>
          <p:nvSpPr>
            <p:cNvPr id="8" name="Line 8"/>
            <p:cNvSpPr>
              <a:spLocks noChangeShapeType="1"/>
            </p:cNvSpPr>
            <p:nvPr/>
          </p:nvSpPr>
          <p:spPr bwMode="auto">
            <a:xfrm>
              <a:off x="2490" y="1038"/>
              <a:ext cx="2185" cy="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 sz="1200"/>
            </a:p>
          </p:txBody>
        </p:sp>
        <p:sp>
          <p:nvSpPr>
            <p:cNvPr id="9" name="Text Box 9"/>
            <p:cNvSpPr txBox="1">
              <a:spLocks noChangeArrowheads="1"/>
            </p:cNvSpPr>
            <p:nvPr/>
          </p:nvSpPr>
          <p:spPr bwMode="auto">
            <a:xfrm>
              <a:off x="2570" y="662"/>
              <a:ext cx="1865" cy="31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 eaLnBrk="0" hangingPunct="0"/>
              <a:r>
                <a:rPr lang="es-ES_tradnl" dirty="0">
                  <a:solidFill>
                    <a:srgbClr val="FF0000"/>
                  </a:solidFill>
                </a:rPr>
                <a:t>L x b</a:t>
              </a:r>
              <a:r>
                <a:rPr lang="es-ES_tradnl" baseline="30000" dirty="0">
                  <a:solidFill>
                    <a:srgbClr val="FF0000"/>
                  </a:solidFill>
                </a:rPr>
                <a:t>3</a:t>
              </a:r>
              <a:r>
                <a:rPr lang="es-ES_tradnl" dirty="0">
                  <a:solidFill>
                    <a:srgbClr val="FF0000"/>
                  </a:solidFill>
                </a:rPr>
                <a:t> x </a:t>
              </a:r>
              <a:r>
                <a:rPr lang="es-ES_tradnl" dirty="0">
                  <a:solidFill>
                    <a:srgbClr val="FF0000"/>
                  </a:solidFill>
                  <a:latin typeface="Symbol" pitchFamily="18" charset="2"/>
                </a:rPr>
                <a:t>d </a:t>
              </a:r>
              <a:r>
                <a:rPr lang="es-ES_tradnl" baseline="-25000" dirty="0">
                  <a:solidFill>
                    <a:srgbClr val="FF0000"/>
                  </a:solidFill>
                </a:rPr>
                <a:t>líquido</a:t>
              </a:r>
              <a:r>
                <a:rPr lang="es-ES_tradnl" sz="1200" dirty="0">
                  <a:solidFill>
                    <a:srgbClr val="FF0000"/>
                  </a:solidFill>
                </a:rPr>
                <a:t> </a:t>
              </a:r>
            </a:p>
          </p:txBody>
        </p:sp>
      </p:grpSp>
      <p:grpSp>
        <p:nvGrpSpPr>
          <p:cNvPr id="11" name="Group 11"/>
          <p:cNvGrpSpPr>
            <a:grpSpLocks/>
          </p:cNvGrpSpPr>
          <p:nvPr/>
        </p:nvGrpSpPr>
        <p:grpSpPr bwMode="auto">
          <a:xfrm>
            <a:off x="3862046" y="4357695"/>
            <a:ext cx="4378666" cy="737516"/>
            <a:chOff x="704" y="2784"/>
            <a:chExt cx="3616" cy="802"/>
          </a:xfrm>
        </p:grpSpPr>
        <p:sp>
          <p:nvSpPr>
            <p:cNvPr id="12" name="Rectangle 12"/>
            <p:cNvSpPr>
              <a:spLocks noChangeArrowheads="1"/>
            </p:cNvSpPr>
            <p:nvPr/>
          </p:nvSpPr>
          <p:spPr bwMode="auto">
            <a:xfrm>
              <a:off x="2662" y="3120"/>
              <a:ext cx="153" cy="30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 eaLnBrk="0" hangingPunct="0"/>
              <a:endParaRPr lang="es-ES_tradnl" sz="1200">
                <a:solidFill>
                  <a:srgbClr val="FF0000"/>
                </a:solidFill>
                <a:latin typeface="Symbol" pitchFamily="18" charset="2"/>
              </a:endParaRPr>
            </a:p>
          </p:txBody>
        </p:sp>
        <p:grpSp>
          <p:nvGrpSpPr>
            <p:cNvPr id="13" name="Group 13"/>
            <p:cNvGrpSpPr>
              <a:grpSpLocks/>
            </p:cNvGrpSpPr>
            <p:nvPr/>
          </p:nvGrpSpPr>
          <p:grpSpPr bwMode="auto">
            <a:xfrm>
              <a:off x="704" y="2784"/>
              <a:ext cx="2798" cy="802"/>
              <a:chOff x="1877" y="662"/>
              <a:chExt cx="2798" cy="802"/>
            </a:xfrm>
          </p:grpSpPr>
          <p:sp>
            <p:nvSpPr>
              <p:cNvPr id="18" name="Text Box 14"/>
              <p:cNvSpPr txBox="1">
                <a:spLocks noChangeArrowheads="1"/>
              </p:cNvSpPr>
              <p:nvPr/>
            </p:nvSpPr>
            <p:spPr bwMode="auto">
              <a:xfrm>
                <a:off x="1877" y="875"/>
                <a:ext cx="420" cy="30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 algn="ctr" eaLnBrk="0" hangingPunct="0"/>
                <a:r>
                  <a:rPr lang="es-ES_tradnl" sz="1200" dirty="0">
                    <a:solidFill>
                      <a:srgbClr val="FF0000"/>
                    </a:solidFill>
                  </a:rPr>
                  <a:t>GG</a:t>
                </a:r>
                <a:r>
                  <a:rPr lang="es-ES_tradnl" sz="1200" baseline="-25000" dirty="0">
                    <a:solidFill>
                      <a:srgbClr val="FF0000"/>
                    </a:solidFill>
                  </a:rPr>
                  <a:t>1</a:t>
                </a:r>
                <a:r>
                  <a:rPr lang="es-ES_tradnl" sz="1200" dirty="0">
                    <a:solidFill>
                      <a:srgbClr val="FF0000"/>
                    </a:solidFill>
                  </a:rPr>
                  <a:t>=</a:t>
                </a:r>
                <a:endParaRPr lang="es-ES_tradnl" sz="1200" baseline="-25000" dirty="0">
                  <a:solidFill>
                    <a:srgbClr val="FF0000"/>
                  </a:solidFill>
                </a:endParaRPr>
              </a:p>
            </p:txBody>
          </p:sp>
          <p:sp>
            <p:nvSpPr>
              <p:cNvPr id="19" name="Rectangle 15"/>
              <p:cNvSpPr>
                <a:spLocks noChangeArrowheads="1"/>
              </p:cNvSpPr>
              <p:nvPr/>
            </p:nvSpPr>
            <p:spPr bwMode="auto">
              <a:xfrm>
                <a:off x="2396" y="1163"/>
                <a:ext cx="2279" cy="30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 algn="ctr" eaLnBrk="0" hangingPunct="0"/>
                <a:r>
                  <a:rPr lang="es-ES_tradnl" sz="1200" dirty="0">
                    <a:solidFill>
                      <a:srgbClr val="FF0000"/>
                    </a:solidFill>
                  </a:rPr>
                  <a:t>12 x Vs x </a:t>
                </a:r>
                <a:r>
                  <a:rPr lang="es-ES_tradnl" sz="1200" dirty="0">
                    <a:solidFill>
                      <a:srgbClr val="FF0000"/>
                    </a:solidFill>
                    <a:latin typeface="Symbol" pitchFamily="18" charset="2"/>
                  </a:rPr>
                  <a:t>d </a:t>
                </a:r>
                <a:r>
                  <a:rPr lang="es-ES_tradnl" sz="1200" baseline="-25000" dirty="0">
                    <a:solidFill>
                      <a:srgbClr val="FF0000"/>
                    </a:solidFill>
                  </a:rPr>
                  <a:t>flotación</a:t>
                </a:r>
                <a:endParaRPr lang="es-ES_tradnl" sz="1200" dirty="0">
                  <a:solidFill>
                    <a:srgbClr val="FF0000"/>
                  </a:solidFill>
                </a:endParaRPr>
              </a:p>
            </p:txBody>
          </p:sp>
          <p:sp>
            <p:nvSpPr>
              <p:cNvPr id="20" name="Line 16"/>
              <p:cNvSpPr>
                <a:spLocks noChangeShapeType="1"/>
              </p:cNvSpPr>
              <p:nvPr/>
            </p:nvSpPr>
            <p:spPr bwMode="auto">
              <a:xfrm>
                <a:off x="2490" y="1038"/>
                <a:ext cx="2185" cy="0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 sz="1200"/>
              </a:p>
            </p:txBody>
          </p:sp>
          <p:sp>
            <p:nvSpPr>
              <p:cNvPr id="21" name="Text Box 17"/>
              <p:cNvSpPr txBox="1">
                <a:spLocks noChangeArrowheads="1"/>
              </p:cNvSpPr>
              <p:nvPr/>
            </p:nvSpPr>
            <p:spPr bwMode="auto">
              <a:xfrm>
                <a:off x="2570" y="662"/>
                <a:ext cx="1865" cy="40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 algn="ctr" eaLnBrk="0" hangingPunct="0"/>
                <a:r>
                  <a:rPr lang="es-ES_tradnl">
                    <a:solidFill>
                      <a:srgbClr val="FF0000"/>
                    </a:solidFill>
                  </a:rPr>
                  <a:t>L x b</a:t>
                </a:r>
                <a:r>
                  <a:rPr lang="es-ES_tradnl" baseline="30000">
                    <a:solidFill>
                      <a:srgbClr val="FF0000"/>
                    </a:solidFill>
                  </a:rPr>
                  <a:t>3</a:t>
                </a:r>
                <a:r>
                  <a:rPr lang="es-ES_tradnl">
                    <a:solidFill>
                      <a:srgbClr val="FF0000"/>
                    </a:solidFill>
                  </a:rPr>
                  <a:t> x </a:t>
                </a:r>
                <a:r>
                  <a:rPr lang="es-ES_tradnl">
                    <a:solidFill>
                      <a:srgbClr val="FF0000"/>
                    </a:solidFill>
                    <a:latin typeface="Symbol" pitchFamily="18" charset="2"/>
                  </a:rPr>
                  <a:t>d </a:t>
                </a:r>
                <a:r>
                  <a:rPr lang="es-ES_tradnl" baseline="-25000">
                    <a:solidFill>
                      <a:srgbClr val="FF0000"/>
                    </a:solidFill>
                  </a:rPr>
                  <a:t>líquido</a:t>
                </a:r>
                <a:r>
                  <a:rPr lang="es-ES_tradnl" sz="1200">
                    <a:solidFill>
                      <a:srgbClr val="FF0000"/>
                    </a:solidFill>
                  </a:rPr>
                  <a:t> </a:t>
                </a:r>
              </a:p>
            </p:txBody>
          </p:sp>
        </p:grpSp>
        <p:sp>
          <p:nvSpPr>
            <p:cNvPr id="14" name="Text Box 18"/>
            <p:cNvSpPr txBox="1">
              <a:spLocks noChangeArrowheads="1"/>
            </p:cNvSpPr>
            <p:nvPr/>
          </p:nvSpPr>
          <p:spPr bwMode="auto">
            <a:xfrm>
              <a:off x="3576" y="3009"/>
              <a:ext cx="208" cy="30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 eaLnBrk="0" hangingPunct="0"/>
              <a:r>
                <a:rPr lang="es-ES_tradnl" sz="1200">
                  <a:solidFill>
                    <a:srgbClr val="FF0000"/>
                  </a:solidFill>
                </a:rPr>
                <a:t>x</a:t>
              </a:r>
              <a:endParaRPr lang="es-ES_tradnl" sz="1200"/>
            </a:p>
          </p:txBody>
        </p:sp>
        <p:sp>
          <p:nvSpPr>
            <p:cNvPr id="15" name="Line 19"/>
            <p:cNvSpPr>
              <a:spLocks noChangeShapeType="1"/>
            </p:cNvSpPr>
            <p:nvPr/>
          </p:nvSpPr>
          <p:spPr bwMode="auto">
            <a:xfrm>
              <a:off x="3934" y="3160"/>
              <a:ext cx="386" cy="0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 sz="1200"/>
            </a:p>
          </p:txBody>
        </p:sp>
        <p:sp>
          <p:nvSpPr>
            <p:cNvPr id="16" name="Text Box 20"/>
            <p:cNvSpPr txBox="1">
              <a:spLocks noChangeArrowheads="1"/>
            </p:cNvSpPr>
            <p:nvPr/>
          </p:nvSpPr>
          <p:spPr bwMode="auto">
            <a:xfrm>
              <a:off x="3969" y="2872"/>
              <a:ext cx="217" cy="30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 eaLnBrk="0" hangingPunct="0"/>
              <a:r>
                <a:rPr lang="es-ES_tradnl" sz="1200">
                  <a:solidFill>
                    <a:srgbClr val="FF0000"/>
                  </a:solidFill>
                </a:rPr>
                <a:t>1</a:t>
              </a:r>
            </a:p>
          </p:txBody>
        </p:sp>
        <p:sp>
          <p:nvSpPr>
            <p:cNvPr id="17" name="Text Box 21"/>
            <p:cNvSpPr txBox="1">
              <a:spLocks noChangeArrowheads="1"/>
            </p:cNvSpPr>
            <p:nvPr/>
          </p:nvSpPr>
          <p:spPr bwMode="auto">
            <a:xfrm>
              <a:off x="3930" y="3208"/>
              <a:ext cx="277" cy="30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 eaLnBrk="0" hangingPunct="0"/>
              <a:r>
                <a:rPr lang="es-ES_tradnl" sz="1200">
                  <a:solidFill>
                    <a:srgbClr val="FF0000"/>
                  </a:solidFill>
                </a:rPr>
                <a:t>N</a:t>
              </a:r>
              <a:r>
                <a:rPr lang="es-ES_tradnl" sz="1200" baseline="30000">
                  <a:solidFill>
                    <a:srgbClr val="FF0000"/>
                  </a:solidFill>
                </a:rPr>
                <a:t>2</a:t>
              </a:r>
              <a:endParaRPr lang="es-ES_tradnl" sz="1200">
                <a:solidFill>
                  <a:srgbClr val="FF0000"/>
                </a:solidFill>
              </a:endParaRPr>
            </a:p>
          </p:txBody>
        </p:sp>
      </p:grpSp>
      <p:sp>
        <p:nvSpPr>
          <p:cNvPr id="22" name="Line 22"/>
          <p:cNvSpPr>
            <a:spLocks noChangeShapeType="1"/>
          </p:cNvSpPr>
          <p:nvPr/>
        </p:nvSpPr>
        <p:spPr bwMode="auto">
          <a:xfrm flipH="1" flipV="1">
            <a:off x="8131185" y="4929199"/>
            <a:ext cx="536575" cy="346075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ffectLst/>
        </p:spPr>
        <p:txBody>
          <a:bodyPr wrap="none" anchor="ctr"/>
          <a:lstStyle/>
          <a:p>
            <a:endParaRPr lang="es-CL" sz="1050"/>
          </a:p>
        </p:txBody>
      </p:sp>
      <p:sp>
        <p:nvSpPr>
          <p:cNvPr id="23" name="Text Box 23"/>
          <p:cNvSpPr txBox="1">
            <a:spLocks noChangeArrowheads="1"/>
          </p:cNvSpPr>
          <p:nvPr/>
        </p:nvSpPr>
        <p:spPr bwMode="auto">
          <a:xfrm>
            <a:off x="7310447" y="5275273"/>
            <a:ext cx="1778051" cy="4154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s-ES_tradnl" sz="1050" dirty="0">
                <a:solidFill>
                  <a:srgbClr val="008000"/>
                </a:solidFill>
              </a:rPr>
              <a:t>N = Número de subdivisiones</a:t>
            </a:r>
          </a:p>
          <a:p>
            <a:pPr eaLnBrk="0" hangingPunct="0"/>
            <a:r>
              <a:rPr lang="es-ES_tradnl" sz="1050" dirty="0">
                <a:solidFill>
                  <a:srgbClr val="008000"/>
                </a:solidFill>
              </a:rPr>
              <a:t>longitudinales del estanque</a:t>
            </a:r>
            <a:endParaRPr lang="es-ES_tradnl" sz="1050" dirty="0"/>
          </a:p>
        </p:txBody>
      </p:sp>
      <p:sp>
        <p:nvSpPr>
          <p:cNvPr id="24" name="Marcador de número de diapositiva 23">
            <a:extLst>
              <a:ext uri="{FF2B5EF4-FFF2-40B4-BE49-F238E27FC236}">
                <a16:creationId xmlns:a16="http://schemas.microsoft.com/office/drawing/2014/main" id="{10793019-4105-7FDE-C610-7C87D36B62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5796BA-5B92-4B9C-A900-39C65348EF58}" type="slidenum">
              <a:rPr lang="es-CL" smtClean="0"/>
              <a:t>27</a:t>
            </a:fld>
            <a:endParaRPr lang="es-CL" dirty="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CL" dirty="0"/>
              <a:t>Corrección por Superficie Libre</a:t>
            </a:r>
          </a:p>
        </p:txBody>
      </p:sp>
      <p:grpSp>
        <p:nvGrpSpPr>
          <p:cNvPr id="4" name="Group 28"/>
          <p:cNvGrpSpPr>
            <a:grpSpLocks/>
          </p:cNvGrpSpPr>
          <p:nvPr/>
        </p:nvGrpSpPr>
        <p:grpSpPr bwMode="auto">
          <a:xfrm>
            <a:off x="2857477" y="1214421"/>
            <a:ext cx="5595938" cy="1165225"/>
            <a:chOff x="795" y="2784"/>
            <a:chExt cx="3525" cy="734"/>
          </a:xfrm>
        </p:grpSpPr>
        <p:sp>
          <p:nvSpPr>
            <p:cNvPr id="5" name="Rectangle 29"/>
            <p:cNvSpPr>
              <a:spLocks noChangeArrowheads="1"/>
            </p:cNvSpPr>
            <p:nvPr/>
          </p:nvSpPr>
          <p:spPr bwMode="auto">
            <a:xfrm>
              <a:off x="2680" y="3120"/>
              <a:ext cx="116" cy="2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 eaLnBrk="0" hangingPunct="0"/>
              <a:endParaRPr lang="es-ES_tradnl">
                <a:solidFill>
                  <a:srgbClr val="FF0000"/>
                </a:solidFill>
                <a:latin typeface="Symbol" pitchFamily="18" charset="2"/>
              </a:endParaRPr>
            </a:p>
          </p:txBody>
        </p:sp>
        <p:grpSp>
          <p:nvGrpSpPr>
            <p:cNvPr id="6" name="Group 30"/>
            <p:cNvGrpSpPr>
              <a:grpSpLocks/>
            </p:cNvGrpSpPr>
            <p:nvPr/>
          </p:nvGrpSpPr>
          <p:grpSpPr bwMode="auto">
            <a:xfrm>
              <a:off x="795" y="2784"/>
              <a:ext cx="2707" cy="734"/>
              <a:chOff x="1968" y="662"/>
              <a:chExt cx="2707" cy="734"/>
            </a:xfrm>
          </p:grpSpPr>
          <p:sp>
            <p:nvSpPr>
              <p:cNvPr id="11" name="Text Box 31"/>
              <p:cNvSpPr txBox="1">
                <a:spLocks noChangeArrowheads="1"/>
              </p:cNvSpPr>
              <p:nvPr/>
            </p:nvSpPr>
            <p:spPr bwMode="auto">
              <a:xfrm>
                <a:off x="1968" y="875"/>
                <a:ext cx="422" cy="23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 algn="ctr" eaLnBrk="0" hangingPunct="0"/>
                <a:r>
                  <a:rPr lang="es-ES_tradnl">
                    <a:solidFill>
                      <a:srgbClr val="FF0000"/>
                    </a:solidFill>
                  </a:rPr>
                  <a:t>GG</a:t>
                </a:r>
                <a:r>
                  <a:rPr lang="es-ES_tradnl" baseline="-25000">
                    <a:solidFill>
                      <a:srgbClr val="FF0000"/>
                    </a:solidFill>
                  </a:rPr>
                  <a:t>1</a:t>
                </a:r>
                <a:r>
                  <a:rPr lang="es-ES_tradnl">
                    <a:solidFill>
                      <a:srgbClr val="FF0000"/>
                    </a:solidFill>
                  </a:rPr>
                  <a:t>=</a:t>
                </a:r>
                <a:endParaRPr lang="es-ES_tradnl" baseline="-25000">
                  <a:solidFill>
                    <a:srgbClr val="FF0000"/>
                  </a:solidFill>
                </a:endParaRPr>
              </a:p>
            </p:txBody>
          </p:sp>
          <p:sp>
            <p:nvSpPr>
              <p:cNvPr id="12" name="Rectangle 32"/>
              <p:cNvSpPr>
                <a:spLocks noChangeArrowheads="1"/>
              </p:cNvSpPr>
              <p:nvPr/>
            </p:nvSpPr>
            <p:spPr bwMode="auto">
              <a:xfrm>
                <a:off x="2396" y="1163"/>
                <a:ext cx="2279" cy="23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 algn="ctr" eaLnBrk="0" hangingPunct="0"/>
                <a:r>
                  <a:rPr lang="es-ES_tradnl" dirty="0">
                    <a:solidFill>
                      <a:srgbClr val="FF0000"/>
                    </a:solidFill>
                  </a:rPr>
                  <a:t>12 x Vs x </a:t>
                </a:r>
                <a:r>
                  <a:rPr lang="es-ES_tradnl" dirty="0">
                    <a:solidFill>
                      <a:srgbClr val="FF0000"/>
                    </a:solidFill>
                    <a:latin typeface="Symbol" pitchFamily="18" charset="2"/>
                  </a:rPr>
                  <a:t>d </a:t>
                </a:r>
                <a:r>
                  <a:rPr lang="es-ES_tradnl" baseline="-25000" dirty="0">
                    <a:solidFill>
                      <a:srgbClr val="FF0000"/>
                    </a:solidFill>
                  </a:rPr>
                  <a:t>flotación</a:t>
                </a:r>
                <a:endParaRPr lang="es-ES_tradnl" dirty="0">
                  <a:solidFill>
                    <a:srgbClr val="FF0000"/>
                  </a:solidFill>
                </a:endParaRPr>
              </a:p>
            </p:txBody>
          </p:sp>
          <p:sp>
            <p:nvSpPr>
              <p:cNvPr id="13" name="Line 33"/>
              <p:cNvSpPr>
                <a:spLocks noChangeShapeType="1"/>
              </p:cNvSpPr>
              <p:nvPr/>
            </p:nvSpPr>
            <p:spPr bwMode="auto">
              <a:xfrm>
                <a:off x="2490" y="1038"/>
                <a:ext cx="2185" cy="0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4" name="Text Box 34"/>
              <p:cNvSpPr txBox="1">
                <a:spLocks noChangeArrowheads="1"/>
              </p:cNvSpPr>
              <p:nvPr/>
            </p:nvSpPr>
            <p:spPr bwMode="auto">
              <a:xfrm>
                <a:off x="2570" y="662"/>
                <a:ext cx="1865" cy="32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 algn="ctr" eaLnBrk="0" hangingPunct="0"/>
                <a:r>
                  <a:rPr lang="es-ES_tradnl" sz="2800">
                    <a:solidFill>
                      <a:srgbClr val="FF0000"/>
                    </a:solidFill>
                  </a:rPr>
                  <a:t>L x b</a:t>
                </a:r>
                <a:r>
                  <a:rPr lang="es-ES_tradnl" sz="2800" baseline="30000">
                    <a:solidFill>
                      <a:srgbClr val="FF0000"/>
                    </a:solidFill>
                  </a:rPr>
                  <a:t>3</a:t>
                </a:r>
                <a:r>
                  <a:rPr lang="es-ES_tradnl" sz="2800">
                    <a:solidFill>
                      <a:srgbClr val="FF0000"/>
                    </a:solidFill>
                  </a:rPr>
                  <a:t> x </a:t>
                </a:r>
                <a:r>
                  <a:rPr lang="es-ES_tradnl" sz="2800">
                    <a:solidFill>
                      <a:srgbClr val="FF0000"/>
                    </a:solidFill>
                    <a:latin typeface="Symbol" pitchFamily="18" charset="2"/>
                  </a:rPr>
                  <a:t>d </a:t>
                </a:r>
                <a:r>
                  <a:rPr lang="es-ES_tradnl" sz="2800" baseline="-25000">
                    <a:solidFill>
                      <a:srgbClr val="FF0000"/>
                    </a:solidFill>
                  </a:rPr>
                  <a:t>líquido</a:t>
                </a:r>
                <a:r>
                  <a:rPr lang="es-ES_tradnl">
                    <a:solidFill>
                      <a:srgbClr val="FF0000"/>
                    </a:solidFill>
                  </a:rPr>
                  <a:t> </a:t>
                </a:r>
              </a:p>
            </p:txBody>
          </p:sp>
        </p:grpSp>
        <p:sp>
          <p:nvSpPr>
            <p:cNvPr id="7" name="Text Box 35"/>
            <p:cNvSpPr txBox="1">
              <a:spLocks noChangeArrowheads="1"/>
            </p:cNvSpPr>
            <p:nvPr/>
          </p:nvSpPr>
          <p:spPr bwMode="auto">
            <a:xfrm>
              <a:off x="3618" y="3009"/>
              <a:ext cx="179" cy="2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 eaLnBrk="0" hangingPunct="0"/>
              <a:r>
                <a:rPr lang="es-ES_tradnl">
                  <a:solidFill>
                    <a:srgbClr val="FF0000"/>
                  </a:solidFill>
                </a:rPr>
                <a:t>x</a:t>
              </a:r>
            </a:p>
          </p:txBody>
        </p:sp>
        <p:sp>
          <p:nvSpPr>
            <p:cNvPr id="8" name="Line 36"/>
            <p:cNvSpPr>
              <a:spLocks noChangeShapeType="1"/>
            </p:cNvSpPr>
            <p:nvPr/>
          </p:nvSpPr>
          <p:spPr bwMode="auto">
            <a:xfrm>
              <a:off x="3934" y="3160"/>
              <a:ext cx="386" cy="0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9" name="Text Box 37"/>
            <p:cNvSpPr txBox="1">
              <a:spLocks noChangeArrowheads="1"/>
            </p:cNvSpPr>
            <p:nvPr/>
          </p:nvSpPr>
          <p:spPr bwMode="auto">
            <a:xfrm>
              <a:off x="4010" y="2872"/>
              <a:ext cx="190" cy="2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 eaLnBrk="0" hangingPunct="0"/>
              <a:r>
                <a:rPr lang="es-ES_tradnl">
                  <a:solidFill>
                    <a:srgbClr val="FF0000"/>
                  </a:solidFill>
                </a:rPr>
                <a:t>1</a:t>
              </a:r>
            </a:p>
          </p:txBody>
        </p:sp>
        <p:sp>
          <p:nvSpPr>
            <p:cNvPr id="10" name="Text Box 38"/>
            <p:cNvSpPr txBox="1">
              <a:spLocks noChangeArrowheads="1"/>
            </p:cNvSpPr>
            <p:nvPr/>
          </p:nvSpPr>
          <p:spPr bwMode="auto">
            <a:xfrm>
              <a:off x="3998" y="3208"/>
              <a:ext cx="260" cy="2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 eaLnBrk="0" hangingPunct="0"/>
              <a:r>
                <a:rPr lang="es-ES_tradnl">
                  <a:solidFill>
                    <a:srgbClr val="FF0000"/>
                  </a:solidFill>
                </a:rPr>
                <a:t>N</a:t>
              </a:r>
              <a:r>
                <a:rPr lang="es-ES_tradnl" baseline="30000">
                  <a:solidFill>
                    <a:srgbClr val="FF0000"/>
                  </a:solidFill>
                </a:rPr>
                <a:t>2</a:t>
              </a:r>
              <a:endParaRPr lang="es-ES_tradnl">
                <a:solidFill>
                  <a:srgbClr val="FF0000"/>
                </a:solidFill>
              </a:endParaRPr>
            </a:p>
          </p:txBody>
        </p:sp>
      </p:grpSp>
      <p:grpSp>
        <p:nvGrpSpPr>
          <p:cNvPr id="15" name="Group 4"/>
          <p:cNvGrpSpPr>
            <a:grpSpLocks/>
          </p:cNvGrpSpPr>
          <p:nvPr/>
        </p:nvGrpSpPr>
        <p:grpSpPr bwMode="auto">
          <a:xfrm>
            <a:off x="2357439" y="2387622"/>
            <a:ext cx="6796087" cy="4113213"/>
            <a:chOff x="780" y="624"/>
            <a:chExt cx="4281" cy="2591"/>
          </a:xfrm>
        </p:grpSpPr>
        <p:sp>
          <p:nvSpPr>
            <p:cNvPr id="16" name="Rectangle 5"/>
            <p:cNvSpPr>
              <a:spLocks noChangeArrowheads="1"/>
            </p:cNvSpPr>
            <p:nvPr/>
          </p:nvSpPr>
          <p:spPr bwMode="auto">
            <a:xfrm>
              <a:off x="1184" y="857"/>
              <a:ext cx="3316" cy="1987"/>
            </a:xfrm>
            <a:prstGeom prst="rect">
              <a:avLst/>
            </a:prstGeom>
            <a:solidFill>
              <a:srgbClr val="FFFFFF"/>
            </a:solidFill>
            <a:ln w="38100">
              <a:solidFill>
                <a:srgbClr val="00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7" name="Rectangle 6"/>
            <p:cNvSpPr>
              <a:spLocks noChangeArrowheads="1"/>
            </p:cNvSpPr>
            <p:nvPr/>
          </p:nvSpPr>
          <p:spPr bwMode="auto">
            <a:xfrm>
              <a:off x="1694" y="1828"/>
              <a:ext cx="2340" cy="1016"/>
            </a:xfrm>
            <a:prstGeom prst="rect">
              <a:avLst/>
            </a:prstGeom>
            <a:solidFill>
              <a:srgbClr val="FFFFFF"/>
            </a:solidFill>
            <a:ln w="38100">
              <a:solidFill>
                <a:srgbClr val="00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8" name="Rectangle 7"/>
            <p:cNvSpPr>
              <a:spLocks noChangeArrowheads="1"/>
            </p:cNvSpPr>
            <p:nvPr/>
          </p:nvSpPr>
          <p:spPr bwMode="auto">
            <a:xfrm>
              <a:off x="1694" y="2449"/>
              <a:ext cx="2340" cy="395"/>
            </a:xfrm>
            <a:prstGeom prst="rect">
              <a:avLst/>
            </a:prstGeom>
            <a:solidFill>
              <a:srgbClr val="0000FF"/>
            </a:solidFill>
            <a:ln w="38100">
              <a:solidFill>
                <a:srgbClr val="00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 eaLnBrk="0" hangingPunct="0"/>
              <a:endParaRPr lang="es-ES_tradnl"/>
            </a:p>
          </p:txBody>
        </p:sp>
        <p:sp>
          <p:nvSpPr>
            <p:cNvPr id="19" name="Line 8"/>
            <p:cNvSpPr>
              <a:spLocks noChangeShapeType="1"/>
            </p:cNvSpPr>
            <p:nvPr/>
          </p:nvSpPr>
          <p:spPr bwMode="auto">
            <a:xfrm>
              <a:off x="2838" y="624"/>
              <a:ext cx="0" cy="2591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0" name="Line 9"/>
            <p:cNvSpPr>
              <a:spLocks noChangeShapeType="1"/>
            </p:cNvSpPr>
            <p:nvPr/>
          </p:nvSpPr>
          <p:spPr bwMode="auto">
            <a:xfrm>
              <a:off x="780" y="2058"/>
              <a:ext cx="4281" cy="3"/>
            </a:xfrm>
            <a:prstGeom prst="line">
              <a:avLst/>
            </a:prstGeom>
            <a:noFill/>
            <a:ln w="57150">
              <a:solidFill>
                <a:srgbClr val="0000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1" name="Oval 10"/>
            <p:cNvSpPr>
              <a:spLocks noChangeArrowheads="1"/>
            </p:cNvSpPr>
            <p:nvPr/>
          </p:nvSpPr>
          <p:spPr bwMode="auto">
            <a:xfrm>
              <a:off x="2772" y="2388"/>
              <a:ext cx="102" cy="97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2" name="Oval 11"/>
            <p:cNvSpPr>
              <a:spLocks noChangeArrowheads="1"/>
            </p:cNvSpPr>
            <p:nvPr/>
          </p:nvSpPr>
          <p:spPr bwMode="auto">
            <a:xfrm>
              <a:off x="2775" y="2158"/>
              <a:ext cx="102" cy="97"/>
            </a:xfrm>
            <a:prstGeom prst="ellipse">
              <a:avLst/>
            </a:prstGeom>
            <a:solidFill>
              <a:srgbClr val="009900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3" name="Oval 12"/>
            <p:cNvSpPr>
              <a:spLocks noChangeArrowheads="1"/>
            </p:cNvSpPr>
            <p:nvPr/>
          </p:nvSpPr>
          <p:spPr bwMode="auto">
            <a:xfrm>
              <a:off x="2788" y="1118"/>
              <a:ext cx="102" cy="97"/>
            </a:xfrm>
            <a:prstGeom prst="ellipse">
              <a:avLst/>
            </a:prstGeom>
            <a:solidFill>
              <a:srgbClr val="0000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4" name="Text Box 13"/>
            <p:cNvSpPr txBox="1">
              <a:spLocks noChangeArrowheads="1"/>
            </p:cNvSpPr>
            <p:nvPr/>
          </p:nvSpPr>
          <p:spPr bwMode="auto">
            <a:xfrm>
              <a:off x="2898" y="1099"/>
              <a:ext cx="241" cy="2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pPr algn="ctr" eaLnBrk="0" hangingPunct="0"/>
              <a:r>
                <a:rPr lang="es-ES_tradnl">
                  <a:solidFill>
                    <a:srgbClr val="0000FF"/>
                  </a:solidFill>
                </a:rPr>
                <a:t>M</a:t>
              </a:r>
            </a:p>
          </p:txBody>
        </p:sp>
        <p:sp>
          <p:nvSpPr>
            <p:cNvPr id="25" name="Text Box 14"/>
            <p:cNvSpPr txBox="1">
              <a:spLocks noChangeArrowheads="1"/>
            </p:cNvSpPr>
            <p:nvPr/>
          </p:nvSpPr>
          <p:spPr bwMode="auto">
            <a:xfrm>
              <a:off x="2894" y="2041"/>
              <a:ext cx="208" cy="2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pPr algn="ctr" eaLnBrk="0" hangingPunct="0"/>
              <a:r>
                <a:rPr lang="es-ES_tradnl"/>
                <a:t>G</a:t>
              </a:r>
            </a:p>
          </p:txBody>
        </p:sp>
        <p:sp>
          <p:nvSpPr>
            <p:cNvPr id="26" name="Text Box 15"/>
            <p:cNvSpPr txBox="1">
              <a:spLocks noChangeArrowheads="1"/>
            </p:cNvSpPr>
            <p:nvPr/>
          </p:nvSpPr>
          <p:spPr bwMode="auto">
            <a:xfrm>
              <a:off x="2414" y="2223"/>
              <a:ext cx="195" cy="2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pPr algn="ctr" eaLnBrk="0" hangingPunct="0"/>
              <a:r>
                <a:rPr lang="es-ES_tradnl">
                  <a:solidFill>
                    <a:srgbClr val="FF0000"/>
                  </a:solidFill>
                </a:rPr>
                <a:t>B</a:t>
              </a:r>
              <a:endParaRPr lang="es-ES_tradnl"/>
            </a:p>
          </p:txBody>
        </p:sp>
        <p:sp>
          <p:nvSpPr>
            <p:cNvPr id="27" name="Text Box 16"/>
            <p:cNvSpPr txBox="1">
              <a:spLocks noChangeArrowheads="1"/>
            </p:cNvSpPr>
            <p:nvPr/>
          </p:nvSpPr>
          <p:spPr bwMode="auto">
            <a:xfrm>
              <a:off x="2572" y="2955"/>
              <a:ext cx="192" cy="2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pPr algn="ctr" eaLnBrk="0" hangingPunct="0"/>
              <a:r>
                <a:rPr lang="es-ES_tradnl">
                  <a:solidFill>
                    <a:schemeClr val="tx2"/>
                  </a:solidFill>
                </a:rPr>
                <a:t>K</a:t>
              </a:r>
              <a:endParaRPr lang="es-ES_tradnl"/>
            </a:p>
          </p:txBody>
        </p:sp>
        <p:sp>
          <p:nvSpPr>
            <p:cNvPr id="28" name="Text Box 17"/>
            <p:cNvSpPr txBox="1">
              <a:spLocks noChangeArrowheads="1"/>
            </p:cNvSpPr>
            <p:nvPr/>
          </p:nvSpPr>
          <p:spPr bwMode="auto">
            <a:xfrm>
              <a:off x="826" y="1796"/>
              <a:ext cx="246" cy="2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pPr algn="ctr" eaLnBrk="0" hangingPunct="0"/>
              <a:r>
                <a:rPr lang="es-ES_tradnl">
                  <a:solidFill>
                    <a:srgbClr val="0000FF"/>
                  </a:solidFill>
                </a:rPr>
                <a:t>W</a:t>
              </a:r>
              <a:endParaRPr lang="es-ES_tradnl"/>
            </a:p>
          </p:txBody>
        </p:sp>
        <p:sp>
          <p:nvSpPr>
            <p:cNvPr id="29" name="Text Box 18"/>
            <p:cNvSpPr txBox="1">
              <a:spLocks noChangeArrowheads="1"/>
            </p:cNvSpPr>
            <p:nvPr/>
          </p:nvSpPr>
          <p:spPr bwMode="auto">
            <a:xfrm>
              <a:off x="4768" y="1796"/>
              <a:ext cx="178" cy="2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pPr algn="ctr" eaLnBrk="0" hangingPunct="0"/>
              <a:r>
                <a:rPr lang="es-ES_tradnl">
                  <a:solidFill>
                    <a:srgbClr val="0000FF"/>
                  </a:solidFill>
                </a:rPr>
                <a:t>L</a:t>
              </a:r>
              <a:endParaRPr lang="es-ES_tradnl"/>
            </a:p>
          </p:txBody>
        </p:sp>
        <p:sp>
          <p:nvSpPr>
            <p:cNvPr id="30" name="Oval 19"/>
            <p:cNvSpPr>
              <a:spLocks noChangeArrowheads="1"/>
            </p:cNvSpPr>
            <p:nvPr/>
          </p:nvSpPr>
          <p:spPr bwMode="auto">
            <a:xfrm>
              <a:off x="2791" y="2605"/>
              <a:ext cx="102" cy="97"/>
            </a:xfrm>
            <a:prstGeom prst="ellipse">
              <a:avLst/>
            </a:prstGeom>
            <a:solidFill>
              <a:srgbClr val="009900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1" name="Text Box 20"/>
            <p:cNvSpPr txBox="1">
              <a:spLocks noChangeArrowheads="1"/>
            </p:cNvSpPr>
            <p:nvPr/>
          </p:nvSpPr>
          <p:spPr bwMode="auto">
            <a:xfrm>
              <a:off x="2964" y="2582"/>
              <a:ext cx="185" cy="2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pPr algn="ctr" eaLnBrk="0" hangingPunct="0"/>
              <a:r>
                <a:rPr lang="es-ES_tradnl"/>
                <a:t>g</a:t>
              </a:r>
            </a:p>
          </p:txBody>
        </p:sp>
        <p:sp>
          <p:nvSpPr>
            <p:cNvPr id="32" name="Line 21"/>
            <p:cNvSpPr>
              <a:spLocks noChangeShapeType="1"/>
            </p:cNvSpPr>
            <p:nvPr/>
          </p:nvSpPr>
          <p:spPr bwMode="auto">
            <a:xfrm>
              <a:off x="1968" y="1828"/>
              <a:ext cx="0" cy="1014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3" name="Line 22"/>
            <p:cNvSpPr>
              <a:spLocks noChangeShapeType="1"/>
            </p:cNvSpPr>
            <p:nvPr/>
          </p:nvSpPr>
          <p:spPr bwMode="auto">
            <a:xfrm>
              <a:off x="2256" y="1828"/>
              <a:ext cx="0" cy="1014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4" name="Line 23"/>
            <p:cNvSpPr>
              <a:spLocks noChangeShapeType="1"/>
            </p:cNvSpPr>
            <p:nvPr/>
          </p:nvSpPr>
          <p:spPr bwMode="auto">
            <a:xfrm>
              <a:off x="2552" y="1830"/>
              <a:ext cx="0" cy="1014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5" name="Line 24"/>
            <p:cNvSpPr>
              <a:spLocks noChangeShapeType="1"/>
            </p:cNvSpPr>
            <p:nvPr/>
          </p:nvSpPr>
          <p:spPr bwMode="auto">
            <a:xfrm>
              <a:off x="3122" y="1830"/>
              <a:ext cx="0" cy="1014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6" name="Line 25"/>
            <p:cNvSpPr>
              <a:spLocks noChangeShapeType="1"/>
            </p:cNvSpPr>
            <p:nvPr/>
          </p:nvSpPr>
          <p:spPr bwMode="auto">
            <a:xfrm>
              <a:off x="3408" y="1830"/>
              <a:ext cx="0" cy="1014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7" name="Line 26"/>
            <p:cNvSpPr>
              <a:spLocks noChangeShapeType="1"/>
            </p:cNvSpPr>
            <p:nvPr/>
          </p:nvSpPr>
          <p:spPr bwMode="auto">
            <a:xfrm>
              <a:off x="3696" y="1830"/>
              <a:ext cx="0" cy="1014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38" name="Group 42"/>
          <p:cNvGrpSpPr>
            <a:grpSpLocks/>
          </p:cNvGrpSpPr>
          <p:nvPr/>
        </p:nvGrpSpPr>
        <p:grpSpPr bwMode="auto">
          <a:xfrm>
            <a:off x="3292476" y="6030934"/>
            <a:ext cx="1389063" cy="400050"/>
            <a:chOff x="1335" y="3591"/>
            <a:chExt cx="875" cy="252"/>
          </a:xfrm>
        </p:grpSpPr>
        <p:sp>
          <p:nvSpPr>
            <p:cNvPr id="39" name="Text Box 43"/>
            <p:cNvSpPr txBox="1">
              <a:spLocks noChangeArrowheads="1"/>
            </p:cNvSpPr>
            <p:nvPr/>
          </p:nvSpPr>
          <p:spPr bwMode="auto">
            <a:xfrm>
              <a:off x="1612" y="3591"/>
              <a:ext cx="368" cy="2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pPr algn="ctr" eaLnBrk="0" hangingPunct="0"/>
              <a:r>
                <a:rPr lang="es-ES_tradnl" sz="2000" dirty="0">
                  <a:solidFill>
                    <a:srgbClr val="FF0000"/>
                  </a:solidFill>
                </a:rPr>
                <a:t>b/N</a:t>
              </a:r>
              <a:endParaRPr lang="es-ES_tradnl" dirty="0"/>
            </a:p>
          </p:txBody>
        </p:sp>
        <p:sp>
          <p:nvSpPr>
            <p:cNvPr id="40" name="Line 44"/>
            <p:cNvSpPr>
              <a:spLocks noChangeShapeType="1"/>
            </p:cNvSpPr>
            <p:nvPr/>
          </p:nvSpPr>
          <p:spPr bwMode="auto">
            <a:xfrm>
              <a:off x="1335" y="3705"/>
              <a:ext cx="22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41" name="Line 45"/>
            <p:cNvSpPr>
              <a:spLocks noChangeShapeType="1"/>
            </p:cNvSpPr>
            <p:nvPr/>
          </p:nvSpPr>
          <p:spPr bwMode="auto">
            <a:xfrm flipH="1">
              <a:off x="1972" y="3704"/>
              <a:ext cx="238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sp>
        <p:nvSpPr>
          <p:cNvPr id="42" name="Text Box 27"/>
          <p:cNvSpPr txBox="1">
            <a:spLocks noChangeArrowheads="1"/>
          </p:cNvSpPr>
          <p:nvPr/>
        </p:nvSpPr>
        <p:spPr bwMode="auto">
          <a:xfrm>
            <a:off x="6810380" y="6027765"/>
            <a:ext cx="3446462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0" hangingPunct="0"/>
            <a:r>
              <a:rPr lang="es-ES_tradnl" dirty="0"/>
              <a:t>N subdivisiones longitudinales del estanque</a:t>
            </a:r>
          </a:p>
        </p:txBody>
      </p:sp>
      <p:sp>
        <p:nvSpPr>
          <p:cNvPr id="44" name="Marcador de número de diapositiva 43">
            <a:extLst>
              <a:ext uri="{FF2B5EF4-FFF2-40B4-BE49-F238E27FC236}">
                <a16:creationId xmlns:a16="http://schemas.microsoft.com/office/drawing/2014/main" id="{E9959129-FDC6-161E-F410-2C7C2A52C3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5796BA-5B92-4B9C-A900-39C65348EF58}" type="slidenum">
              <a:rPr lang="es-CL" smtClean="0"/>
              <a:t>28</a:t>
            </a:fld>
            <a:endParaRPr lang="es-CL" dirty="0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Corrección por Superficie Libre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 Box 4"/>
              <p:cNvSpPr txBox="1">
                <a:spLocks noChangeArrowheads="1"/>
              </p:cNvSpPr>
              <p:nvPr/>
            </p:nvSpPr>
            <p:spPr bwMode="auto">
              <a:xfrm>
                <a:off x="1885982" y="1346104"/>
                <a:ext cx="8929718" cy="132638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square">
                <a:spAutoFit/>
              </a:bodyPr>
              <a:lstStyle/>
              <a:p>
                <a:pPr marL="285750" indent="-285750" eaLnBrk="0" hangingPunct="0">
                  <a:buFont typeface="Arial" panose="020B0604020202020204" pitchFamily="34" charset="0"/>
                  <a:buChar char="•"/>
                </a:pPr>
                <a:r>
                  <a:rPr lang="es-ES_tradnl" dirty="0"/>
                  <a:t>El “</a:t>
                </a:r>
                <a:r>
                  <a:rPr lang="es-ES_tradnl" dirty="0">
                    <a:solidFill>
                      <a:srgbClr val="FF0000"/>
                    </a:solidFill>
                  </a:rPr>
                  <a:t>Efecto de Superficie Libre</a:t>
                </a:r>
                <a:r>
                  <a:rPr lang="es-ES_tradnl" dirty="0"/>
                  <a:t>” puede considerarse como determinante de una disminución de la curva de estabilidad estática del buque en la cantidad de:     </a:t>
                </a:r>
              </a:p>
              <a:p>
                <a:pPr marL="285750" indent="-285750" eaLnBrk="0" hangingPunct="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r>
                      <a:rPr lang="es-ES_tradnl" i="1" dirty="0" smtClean="0">
                        <a:latin typeface="Cambria Math" panose="02040503050406030204" pitchFamily="18" charset="0"/>
                      </a:rPr>
                      <m:t>𝐺𝑍</m:t>
                    </m:r>
                    <m:r>
                      <a:rPr lang="es-ES_tradnl" i="1" dirty="0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s-ES_tradnl" i="1" baseline="-25000" dirty="0" err="1">
                        <a:latin typeface="Cambria Math" panose="02040503050406030204" pitchFamily="18" charset="0"/>
                      </a:rPr>
                      <m:t>𝑠𝑙</m:t>
                    </m:r>
                    <m:r>
                      <a:rPr lang="es-ES_tradnl" i="1" dirty="0">
                        <a:latin typeface="Cambria Math" panose="02040503050406030204" pitchFamily="18" charset="0"/>
                      </a:rPr>
                      <m:t> = </m:t>
                    </m:r>
                    <m:f>
                      <m:fPr>
                        <m:ctrlPr>
                          <a:rPr lang="es-ES_tradnl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s-ES_tradnl" i="1" dirty="0">
                            <a:latin typeface="Cambria Math" panose="02040503050406030204" pitchFamily="18" charset="0"/>
                          </a:rPr>
                          <m:t>𝑖</m:t>
                        </m:r>
                      </m:num>
                      <m:den>
                        <m:r>
                          <a:rPr lang="es-ES_tradnl" i="1" dirty="0">
                            <a:latin typeface="Cambria Math" panose="02040503050406030204" pitchFamily="18" charset="0"/>
                          </a:rPr>
                          <m:t>𝑉</m:t>
                        </m:r>
                      </m:den>
                    </m:f>
                    <m:r>
                      <a:rPr lang="es-ES_tradnl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r>
                      <a:rPr lang="es-ES_tradnl" i="1" dirty="0" err="1">
                        <a:latin typeface="Cambria Math" panose="02040503050406030204" pitchFamily="18" charset="0"/>
                      </a:rPr>
                      <m:t>𝑠𝑒𝑛</m:t>
                    </m:r>
                    <m:r>
                      <a:rPr lang="es-ES_tradnl" i="1" dirty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s-ES_tradnl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𝜃</m:t>
                    </m:r>
                    <m:r>
                      <a:rPr lang="es-ES_tradnl" i="1" dirty="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s-ES_tradnl" dirty="0">
                    <a:latin typeface="Symbol" pitchFamily="18" charset="2"/>
                  </a:rPr>
                  <a:t>(</a:t>
                </a:r>
                <a:r>
                  <a:rPr lang="es-ES_tradnl" dirty="0"/>
                  <a:t>Si la densidad del líquido dentro del estanque es la misma que el medio en que flota)</a:t>
                </a:r>
              </a:p>
            </p:txBody>
          </p:sp>
        </mc:Choice>
        <mc:Fallback xmlns="">
          <p:sp>
            <p:nvSpPr>
              <p:cNvPr id="4" name="Text 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1885982" y="1346104"/>
                <a:ext cx="8929718" cy="1326389"/>
              </a:xfrm>
              <a:prstGeom prst="rect">
                <a:avLst/>
              </a:prstGeom>
              <a:blipFill>
                <a:blip r:embed="rId2"/>
                <a:stretch>
                  <a:fillRect l="-410" t="-2765" r="-478" b="-6912"/>
                </a:stretch>
              </a:blip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Text Box 5"/>
          <p:cNvSpPr txBox="1">
            <a:spLocks noChangeArrowheads="1"/>
          </p:cNvSpPr>
          <p:nvPr/>
        </p:nvSpPr>
        <p:spPr bwMode="auto">
          <a:xfrm>
            <a:off x="2209800" y="2708403"/>
            <a:ext cx="878205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/>
            <a:r>
              <a:rPr lang="es-ES_tradnl" dirty="0"/>
              <a:t>Esta corrección se aplica a la curva de estabilidad estática como se aprecia:</a:t>
            </a:r>
          </a:p>
        </p:txBody>
      </p:sp>
      <p:grpSp>
        <p:nvGrpSpPr>
          <p:cNvPr id="9" name="Group 9"/>
          <p:cNvGrpSpPr>
            <a:grpSpLocks/>
          </p:cNvGrpSpPr>
          <p:nvPr/>
        </p:nvGrpSpPr>
        <p:grpSpPr bwMode="auto">
          <a:xfrm>
            <a:off x="2497170" y="3500439"/>
            <a:ext cx="8099425" cy="2992437"/>
            <a:chOff x="468" y="2356"/>
            <a:chExt cx="5102" cy="1885"/>
          </a:xfrm>
        </p:grpSpPr>
        <p:sp>
          <p:nvSpPr>
            <p:cNvPr id="10" name="Text Box 10"/>
            <p:cNvSpPr txBox="1">
              <a:spLocks noChangeArrowheads="1"/>
            </p:cNvSpPr>
            <p:nvPr/>
          </p:nvSpPr>
          <p:spPr bwMode="auto">
            <a:xfrm>
              <a:off x="3840" y="2356"/>
              <a:ext cx="1730" cy="5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eaLnBrk="0" hangingPunct="0"/>
              <a:r>
                <a:rPr lang="es-ES_tradnl">
                  <a:solidFill>
                    <a:srgbClr val="008000"/>
                  </a:solidFill>
                </a:rPr>
                <a:t>Curva original sin corrección por </a:t>
              </a:r>
            </a:p>
            <a:p>
              <a:pPr eaLnBrk="0" hangingPunct="0"/>
              <a:r>
                <a:rPr lang="es-ES_tradnl">
                  <a:solidFill>
                    <a:srgbClr val="008000"/>
                  </a:solidFill>
                </a:rPr>
                <a:t>superficie libre</a:t>
              </a:r>
              <a:endParaRPr lang="es-ES_tradnl"/>
            </a:p>
          </p:txBody>
        </p:sp>
        <p:sp>
          <p:nvSpPr>
            <p:cNvPr id="11" name="Line 11"/>
            <p:cNvSpPr>
              <a:spLocks noChangeShapeType="1"/>
            </p:cNvSpPr>
            <p:nvPr/>
          </p:nvSpPr>
          <p:spPr bwMode="auto">
            <a:xfrm flipV="1">
              <a:off x="796" y="2356"/>
              <a:ext cx="0" cy="1728"/>
            </a:xfrm>
            <a:prstGeom prst="line">
              <a:avLst/>
            </a:prstGeom>
            <a:noFill/>
            <a:ln w="57150" cap="rnd">
              <a:solidFill>
                <a:srgbClr val="000000"/>
              </a:solidFill>
              <a:round/>
              <a:headEnd type="none" w="sm" len="sm"/>
              <a:tailEnd type="triangl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2" name="Line 12"/>
            <p:cNvSpPr>
              <a:spLocks noChangeShapeType="1"/>
            </p:cNvSpPr>
            <p:nvPr/>
          </p:nvSpPr>
          <p:spPr bwMode="auto">
            <a:xfrm>
              <a:off x="624" y="3991"/>
              <a:ext cx="4176" cy="0"/>
            </a:xfrm>
            <a:prstGeom prst="line">
              <a:avLst/>
            </a:prstGeom>
            <a:noFill/>
            <a:ln w="57150" cap="rnd">
              <a:solidFill>
                <a:srgbClr val="000000"/>
              </a:solidFill>
              <a:round/>
              <a:headEnd type="none" w="sm" len="sm"/>
              <a:tailEnd type="triangl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3" name="Freeform 13"/>
            <p:cNvSpPr>
              <a:spLocks/>
            </p:cNvSpPr>
            <p:nvPr/>
          </p:nvSpPr>
          <p:spPr bwMode="auto">
            <a:xfrm>
              <a:off x="796" y="2836"/>
              <a:ext cx="3660" cy="1155"/>
            </a:xfrm>
            <a:custGeom>
              <a:avLst/>
              <a:gdLst/>
              <a:ahLst/>
              <a:cxnLst>
                <a:cxn ang="0">
                  <a:pos x="0" y="1200"/>
                </a:cxn>
                <a:cxn ang="0">
                  <a:pos x="2832" y="0"/>
                </a:cxn>
                <a:cxn ang="0">
                  <a:pos x="4176" y="1200"/>
                </a:cxn>
              </a:cxnLst>
              <a:rect l="0" t="0" r="r" b="b"/>
              <a:pathLst>
                <a:path w="4176" h="1200">
                  <a:moveTo>
                    <a:pt x="0" y="1200"/>
                  </a:moveTo>
                  <a:cubicBezTo>
                    <a:pt x="1068" y="600"/>
                    <a:pt x="2136" y="0"/>
                    <a:pt x="2832" y="0"/>
                  </a:cubicBezTo>
                  <a:cubicBezTo>
                    <a:pt x="3528" y="0"/>
                    <a:pt x="3952" y="1000"/>
                    <a:pt x="4176" y="1200"/>
                  </a:cubicBezTo>
                </a:path>
              </a:pathLst>
            </a:custGeom>
            <a:noFill/>
            <a:ln w="38100" cap="rnd" cmpd="sng">
              <a:solidFill>
                <a:srgbClr val="FF0000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4" name="Freeform 14"/>
            <p:cNvSpPr>
              <a:spLocks/>
            </p:cNvSpPr>
            <p:nvPr/>
          </p:nvSpPr>
          <p:spPr bwMode="auto">
            <a:xfrm>
              <a:off x="796" y="3497"/>
              <a:ext cx="2373" cy="494"/>
            </a:xfrm>
            <a:custGeom>
              <a:avLst/>
              <a:gdLst/>
              <a:ahLst/>
              <a:cxnLst>
                <a:cxn ang="0">
                  <a:pos x="0" y="912"/>
                </a:cxn>
                <a:cxn ang="0">
                  <a:pos x="2448" y="0"/>
                </a:cxn>
                <a:cxn ang="0">
                  <a:pos x="3600" y="912"/>
                </a:cxn>
              </a:cxnLst>
              <a:rect l="0" t="0" r="r" b="b"/>
              <a:pathLst>
                <a:path w="3600" h="912">
                  <a:moveTo>
                    <a:pt x="0" y="912"/>
                  </a:moveTo>
                  <a:cubicBezTo>
                    <a:pt x="924" y="456"/>
                    <a:pt x="1848" y="0"/>
                    <a:pt x="2448" y="0"/>
                  </a:cubicBezTo>
                  <a:cubicBezTo>
                    <a:pt x="3048" y="0"/>
                    <a:pt x="3324" y="456"/>
                    <a:pt x="3600" y="912"/>
                  </a:cubicBezTo>
                </a:path>
              </a:pathLst>
            </a:custGeom>
            <a:noFill/>
            <a:ln w="38100" cap="rnd" cmpd="sng">
              <a:solidFill>
                <a:schemeClr val="accent2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5" name="Line 15"/>
            <p:cNvSpPr>
              <a:spLocks noChangeShapeType="1"/>
            </p:cNvSpPr>
            <p:nvPr/>
          </p:nvSpPr>
          <p:spPr bwMode="auto">
            <a:xfrm flipH="1">
              <a:off x="3360" y="2635"/>
              <a:ext cx="336" cy="143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 type="triangle" w="med" len="med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6" name="Line 16"/>
            <p:cNvSpPr>
              <a:spLocks noChangeShapeType="1"/>
            </p:cNvSpPr>
            <p:nvPr/>
          </p:nvSpPr>
          <p:spPr bwMode="auto">
            <a:xfrm flipH="1">
              <a:off x="3024" y="3497"/>
              <a:ext cx="336" cy="155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 type="triangle" w="med" len="med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7" name="Text Box 17"/>
            <p:cNvSpPr txBox="1">
              <a:spLocks noChangeArrowheads="1"/>
            </p:cNvSpPr>
            <p:nvPr/>
          </p:nvSpPr>
          <p:spPr bwMode="auto">
            <a:xfrm>
              <a:off x="3625" y="3364"/>
              <a:ext cx="1046" cy="2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 eaLnBrk="0" hangingPunct="0"/>
              <a:r>
                <a:rPr lang="es-ES_tradnl">
                  <a:solidFill>
                    <a:srgbClr val="008000"/>
                  </a:solidFill>
                </a:rPr>
                <a:t>Curva corregida</a:t>
              </a:r>
              <a:endParaRPr lang="es-ES_tradnl"/>
            </a:p>
          </p:txBody>
        </p:sp>
        <p:grpSp>
          <p:nvGrpSpPr>
            <p:cNvPr id="18" name="Group 18"/>
            <p:cNvGrpSpPr>
              <a:grpSpLocks/>
            </p:cNvGrpSpPr>
            <p:nvPr/>
          </p:nvGrpSpPr>
          <p:grpSpPr bwMode="auto">
            <a:xfrm>
              <a:off x="4695" y="4084"/>
              <a:ext cx="105" cy="157"/>
              <a:chOff x="976" y="1565"/>
              <a:chExt cx="152" cy="149"/>
            </a:xfrm>
          </p:grpSpPr>
          <p:sp>
            <p:nvSpPr>
              <p:cNvPr id="20" name="Oval 19"/>
              <p:cNvSpPr>
                <a:spLocks noChangeArrowheads="1"/>
              </p:cNvSpPr>
              <p:nvPr/>
            </p:nvSpPr>
            <p:spPr bwMode="auto">
              <a:xfrm>
                <a:off x="980" y="1565"/>
                <a:ext cx="148" cy="149"/>
              </a:xfrm>
              <a:prstGeom prst="ellipse">
                <a:avLst/>
              </a:prstGeom>
              <a:noFill/>
              <a:ln w="381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21" name="Line 20"/>
              <p:cNvSpPr>
                <a:spLocks noChangeShapeType="1"/>
              </p:cNvSpPr>
              <p:nvPr/>
            </p:nvSpPr>
            <p:spPr bwMode="auto">
              <a:xfrm>
                <a:off x="976" y="1639"/>
                <a:ext cx="143" cy="0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</p:spPr>
            <p:txBody>
              <a:bodyPr/>
              <a:lstStyle/>
              <a:p>
                <a:endParaRPr lang="es-CL"/>
              </a:p>
            </p:txBody>
          </p:sp>
        </p:grpSp>
        <p:sp>
          <p:nvSpPr>
            <p:cNvPr id="19" name="Text Box 21"/>
            <p:cNvSpPr txBox="1">
              <a:spLocks noChangeArrowheads="1"/>
            </p:cNvSpPr>
            <p:nvPr/>
          </p:nvSpPr>
          <p:spPr bwMode="auto">
            <a:xfrm>
              <a:off x="468" y="2490"/>
              <a:ext cx="276" cy="2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 eaLnBrk="0" hangingPunct="0"/>
              <a:r>
                <a:rPr lang="es-ES_tradnl"/>
                <a:t>GZ</a:t>
              </a:r>
            </a:p>
          </p:txBody>
        </p:sp>
      </p:grp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E01CE4E1-4349-302A-091A-B0D2E30A21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5796BA-5B92-4B9C-A900-39C65348EF58}" type="slidenum">
              <a:rPr lang="es-CL" smtClean="0"/>
              <a:t>29</a:t>
            </a:fld>
            <a:endParaRPr lang="es-CL" dirty="0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Corrección por Superficie Libre</a:t>
            </a:r>
          </a:p>
        </p:txBody>
      </p:sp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2652333" y="1349366"/>
            <a:ext cx="6301597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eaLnBrk="0" hangingPunct="0"/>
            <a:r>
              <a:rPr lang="es-ES_tradnl" sz="3200" dirty="0">
                <a:solidFill>
                  <a:schemeClr val="accent2"/>
                </a:solidFill>
              </a:rPr>
              <a:t>¿Cómo se efectúan las correcciones?</a:t>
            </a:r>
          </a:p>
        </p:txBody>
      </p:sp>
      <p:grpSp>
        <p:nvGrpSpPr>
          <p:cNvPr id="5" name="Group 5"/>
          <p:cNvGrpSpPr>
            <a:grpSpLocks/>
          </p:cNvGrpSpPr>
          <p:nvPr/>
        </p:nvGrpSpPr>
        <p:grpSpPr bwMode="auto">
          <a:xfrm>
            <a:off x="2354294" y="3548048"/>
            <a:ext cx="8099425" cy="2992437"/>
            <a:chOff x="468" y="1480"/>
            <a:chExt cx="5102" cy="1885"/>
          </a:xfrm>
        </p:grpSpPr>
        <p:sp>
          <p:nvSpPr>
            <p:cNvPr id="6" name="Text Box 6"/>
            <p:cNvSpPr txBox="1">
              <a:spLocks noChangeArrowheads="1"/>
            </p:cNvSpPr>
            <p:nvPr/>
          </p:nvSpPr>
          <p:spPr bwMode="auto">
            <a:xfrm>
              <a:off x="3840" y="1480"/>
              <a:ext cx="1730" cy="5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eaLnBrk="0" hangingPunct="0"/>
              <a:r>
                <a:rPr lang="es-ES_tradnl">
                  <a:solidFill>
                    <a:srgbClr val="008000"/>
                  </a:solidFill>
                </a:rPr>
                <a:t>Curva original sin corrección por </a:t>
              </a:r>
            </a:p>
            <a:p>
              <a:pPr eaLnBrk="0" hangingPunct="0"/>
              <a:r>
                <a:rPr lang="es-ES_tradnl">
                  <a:solidFill>
                    <a:srgbClr val="008000"/>
                  </a:solidFill>
                </a:rPr>
                <a:t>superficie libre</a:t>
              </a:r>
              <a:endParaRPr lang="es-ES_tradnl"/>
            </a:p>
          </p:txBody>
        </p:sp>
        <p:sp>
          <p:nvSpPr>
            <p:cNvPr id="7" name="Line 7"/>
            <p:cNvSpPr>
              <a:spLocks noChangeShapeType="1"/>
            </p:cNvSpPr>
            <p:nvPr/>
          </p:nvSpPr>
          <p:spPr bwMode="auto">
            <a:xfrm flipV="1">
              <a:off x="796" y="1480"/>
              <a:ext cx="0" cy="1728"/>
            </a:xfrm>
            <a:prstGeom prst="line">
              <a:avLst/>
            </a:prstGeom>
            <a:noFill/>
            <a:ln w="57150" cap="rnd">
              <a:solidFill>
                <a:srgbClr val="000000"/>
              </a:solidFill>
              <a:round/>
              <a:headEnd type="none" w="sm" len="sm"/>
              <a:tailEnd type="triangl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8" name="Line 8"/>
            <p:cNvSpPr>
              <a:spLocks noChangeShapeType="1"/>
            </p:cNvSpPr>
            <p:nvPr/>
          </p:nvSpPr>
          <p:spPr bwMode="auto">
            <a:xfrm>
              <a:off x="624" y="3115"/>
              <a:ext cx="4176" cy="0"/>
            </a:xfrm>
            <a:prstGeom prst="line">
              <a:avLst/>
            </a:prstGeom>
            <a:noFill/>
            <a:ln w="57150" cap="rnd">
              <a:solidFill>
                <a:srgbClr val="000000"/>
              </a:solidFill>
              <a:round/>
              <a:headEnd type="none" w="sm" len="sm"/>
              <a:tailEnd type="triangl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9" name="Freeform 9"/>
            <p:cNvSpPr>
              <a:spLocks/>
            </p:cNvSpPr>
            <p:nvPr/>
          </p:nvSpPr>
          <p:spPr bwMode="auto">
            <a:xfrm>
              <a:off x="796" y="1960"/>
              <a:ext cx="3660" cy="1155"/>
            </a:xfrm>
            <a:custGeom>
              <a:avLst/>
              <a:gdLst/>
              <a:ahLst/>
              <a:cxnLst>
                <a:cxn ang="0">
                  <a:pos x="0" y="1200"/>
                </a:cxn>
                <a:cxn ang="0">
                  <a:pos x="2832" y="0"/>
                </a:cxn>
                <a:cxn ang="0">
                  <a:pos x="4176" y="1200"/>
                </a:cxn>
              </a:cxnLst>
              <a:rect l="0" t="0" r="r" b="b"/>
              <a:pathLst>
                <a:path w="4176" h="1200">
                  <a:moveTo>
                    <a:pt x="0" y="1200"/>
                  </a:moveTo>
                  <a:cubicBezTo>
                    <a:pt x="1068" y="600"/>
                    <a:pt x="2136" y="0"/>
                    <a:pt x="2832" y="0"/>
                  </a:cubicBezTo>
                  <a:cubicBezTo>
                    <a:pt x="3528" y="0"/>
                    <a:pt x="3952" y="1000"/>
                    <a:pt x="4176" y="1200"/>
                  </a:cubicBezTo>
                </a:path>
              </a:pathLst>
            </a:custGeom>
            <a:noFill/>
            <a:ln w="38100" cap="rnd" cmpd="sng">
              <a:solidFill>
                <a:srgbClr val="FF0000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0" name="Line 10"/>
            <p:cNvSpPr>
              <a:spLocks noChangeShapeType="1"/>
            </p:cNvSpPr>
            <p:nvPr/>
          </p:nvSpPr>
          <p:spPr bwMode="auto">
            <a:xfrm flipH="1">
              <a:off x="3360" y="1759"/>
              <a:ext cx="336" cy="143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 type="triangle" w="med" len="med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grpSp>
          <p:nvGrpSpPr>
            <p:cNvPr id="11" name="Group 11"/>
            <p:cNvGrpSpPr>
              <a:grpSpLocks/>
            </p:cNvGrpSpPr>
            <p:nvPr/>
          </p:nvGrpSpPr>
          <p:grpSpPr bwMode="auto">
            <a:xfrm>
              <a:off x="4695" y="3208"/>
              <a:ext cx="105" cy="157"/>
              <a:chOff x="976" y="1565"/>
              <a:chExt cx="152" cy="149"/>
            </a:xfrm>
          </p:grpSpPr>
          <p:sp>
            <p:nvSpPr>
              <p:cNvPr id="13" name="Oval 12"/>
              <p:cNvSpPr>
                <a:spLocks noChangeArrowheads="1"/>
              </p:cNvSpPr>
              <p:nvPr/>
            </p:nvSpPr>
            <p:spPr bwMode="auto">
              <a:xfrm>
                <a:off x="980" y="1565"/>
                <a:ext cx="148" cy="149"/>
              </a:xfrm>
              <a:prstGeom prst="ellipse">
                <a:avLst/>
              </a:prstGeom>
              <a:noFill/>
              <a:ln w="381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4" name="Line 13"/>
              <p:cNvSpPr>
                <a:spLocks noChangeShapeType="1"/>
              </p:cNvSpPr>
              <p:nvPr/>
            </p:nvSpPr>
            <p:spPr bwMode="auto">
              <a:xfrm>
                <a:off x="976" y="1639"/>
                <a:ext cx="143" cy="0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</p:spPr>
            <p:txBody>
              <a:bodyPr/>
              <a:lstStyle/>
              <a:p>
                <a:endParaRPr lang="es-CL"/>
              </a:p>
            </p:txBody>
          </p:sp>
        </p:grpSp>
        <p:sp>
          <p:nvSpPr>
            <p:cNvPr id="12" name="Text Box 14"/>
            <p:cNvSpPr txBox="1">
              <a:spLocks noChangeArrowheads="1"/>
            </p:cNvSpPr>
            <p:nvPr/>
          </p:nvSpPr>
          <p:spPr bwMode="auto">
            <a:xfrm>
              <a:off x="468" y="1614"/>
              <a:ext cx="276" cy="2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 eaLnBrk="0" hangingPunct="0"/>
              <a:r>
                <a:rPr lang="es-ES_tradnl"/>
                <a:t>GZ</a:t>
              </a:r>
            </a:p>
          </p:txBody>
        </p:sp>
      </p:grpSp>
      <p:sp>
        <p:nvSpPr>
          <p:cNvPr id="15" name="Text Box 15"/>
          <p:cNvSpPr txBox="1">
            <a:spLocks noChangeArrowheads="1"/>
          </p:cNvSpPr>
          <p:nvPr/>
        </p:nvSpPr>
        <p:spPr bwMode="auto">
          <a:xfrm>
            <a:off x="2309787" y="2139728"/>
            <a:ext cx="4841847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pPr eaLnBrk="0" hangingPunct="0"/>
            <a:r>
              <a:rPr lang="es-ES_tradnl" dirty="0"/>
              <a:t>Del cálculo del brazo de adrizamiento, </a:t>
            </a:r>
          </a:p>
          <a:p>
            <a:pPr eaLnBrk="0" hangingPunct="0"/>
            <a:r>
              <a:rPr lang="es-ES_tradnl" dirty="0"/>
              <a:t>vamos a obtener la siguiente curva:</a:t>
            </a:r>
          </a:p>
        </p:txBody>
      </p:sp>
      <p:sp>
        <p:nvSpPr>
          <p:cNvPr id="17" name="Marcador de número de diapositiva 16">
            <a:extLst>
              <a:ext uri="{FF2B5EF4-FFF2-40B4-BE49-F238E27FC236}">
                <a16:creationId xmlns:a16="http://schemas.microsoft.com/office/drawing/2014/main" id="{973BC948-F03A-0BC5-7904-9291D880F7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5796BA-5B92-4B9C-A900-39C65348EF58}" type="slidenum">
              <a:rPr lang="es-CL" smtClean="0"/>
              <a:t>30</a:t>
            </a:fld>
            <a:endParaRPr lang="es-CL" dirty="0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Corrección por Superficie Libre</a:t>
            </a:r>
          </a:p>
        </p:txBody>
      </p:sp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2652332" y="1420804"/>
            <a:ext cx="6301597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eaLnBrk="0" hangingPunct="0"/>
            <a:r>
              <a:rPr lang="es-ES_tradnl" sz="3200">
                <a:solidFill>
                  <a:srgbClr val="0000FF"/>
                </a:solidFill>
              </a:rPr>
              <a:t>¿Cómo se efectúan las correcciones?</a:t>
            </a:r>
            <a:endParaRPr lang="es-ES_tradnl">
              <a:solidFill>
                <a:srgbClr val="0000FF"/>
              </a:solidFill>
            </a:endParaRPr>
          </a:p>
        </p:txBody>
      </p:sp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7162801" y="2808288"/>
            <a:ext cx="2746375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/>
            <a:r>
              <a:rPr lang="es-ES_tradnl" dirty="0">
                <a:solidFill>
                  <a:srgbClr val="008000"/>
                </a:solidFill>
              </a:rPr>
              <a:t>Curva original sin corrección por </a:t>
            </a:r>
          </a:p>
          <a:p>
            <a:pPr eaLnBrk="0" hangingPunct="0"/>
            <a:r>
              <a:rPr lang="es-ES_tradnl" dirty="0">
                <a:solidFill>
                  <a:srgbClr val="008000"/>
                </a:solidFill>
              </a:rPr>
              <a:t>superficie libre</a:t>
            </a:r>
            <a:endParaRPr lang="es-ES_tradnl" dirty="0"/>
          </a:p>
        </p:txBody>
      </p:sp>
      <p:sp>
        <p:nvSpPr>
          <p:cNvPr id="6" name="Line 6"/>
          <p:cNvSpPr>
            <a:spLocks noChangeShapeType="1"/>
          </p:cNvSpPr>
          <p:nvPr/>
        </p:nvSpPr>
        <p:spPr bwMode="auto">
          <a:xfrm flipV="1">
            <a:off x="2624138" y="3582988"/>
            <a:ext cx="0" cy="2743200"/>
          </a:xfrm>
          <a:prstGeom prst="line">
            <a:avLst/>
          </a:prstGeom>
          <a:noFill/>
          <a:ln w="57150" cap="rnd">
            <a:solidFill>
              <a:srgbClr val="000000"/>
            </a:solidFill>
            <a:round/>
            <a:headEnd type="none" w="sm" len="sm"/>
            <a:tailEnd type="triangl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" name="Line 7"/>
          <p:cNvSpPr>
            <a:spLocks noChangeShapeType="1"/>
          </p:cNvSpPr>
          <p:nvPr/>
        </p:nvSpPr>
        <p:spPr bwMode="auto">
          <a:xfrm>
            <a:off x="2351088" y="6178550"/>
            <a:ext cx="6629400" cy="0"/>
          </a:xfrm>
          <a:prstGeom prst="line">
            <a:avLst/>
          </a:prstGeom>
          <a:noFill/>
          <a:ln w="38100" cap="rnd">
            <a:solidFill>
              <a:srgbClr val="000000"/>
            </a:solidFill>
            <a:round/>
            <a:headEnd type="none" w="sm" len="sm"/>
            <a:tailEnd type="triangl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8" name="Freeform 8"/>
          <p:cNvSpPr>
            <a:spLocks/>
          </p:cNvSpPr>
          <p:nvPr/>
        </p:nvSpPr>
        <p:spPr bwMode="auto">
          <a:xfrm>
            <a:off x="2624138" y="4344988"/>
            <a:ext cx="5810250" cy="1833562"/>
          </a:xfrm>
          <a:custGeom>
            <a:avLst/>
            <a:gdLst/>
            <a:ahLst/>
            <a:cxnLst>
              <a:cxn ang="0">
                <a:pos x="0" y="1200"/>
              </a:cxn>
              <a:cxn ang="0">
                <a:pos x="2832" y="0"/>
              </a:cxn>
              <a:cxn ang="0">
                <a:pos x="4176" y="1200"/>
              </a:cxn>
            </a:cxnLst>
            <a:rect l="0" t="0" r="r" b="b"/>
            <a:pathLst>
              <a:path w="4176" h="1200">
                <a:moveTo>
                  <a:pt x="0" y="1200"/>
                </a:moveTo>
                <a:cubicBezTo>
                  <a:pt x="1068" y="600"/>
                  <a:pt x="2136" y="0"/>
                  <a:pt x="2832" y="0"/>
                </a:cubicBezTo>
                <a:cubicBezTo>
                  <a:pt x="3528" y="0"/>
                  <a:pt x="3952" y="1000"/>
                  <a:pt x="4176" y="1200"/>
                </a:cubicBezTo>
              </a:path>
            </a:pathLst>
          </a:custGeom>
          <a:noFill/>
          <a:ln w="38100" cap="rnd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9" name="Line 9"/>
          <p:cNvSpPr>
            <a:spLocks noChangeShapeType="1"/>
          </p:cNvSpPr>
          <p:nvPr/>
        </p:nvSpPr>
        <p:spPr bwMode="auto">
          <a:xfrm flipH="1">
            <a:off x="6694488" y="4025901"/>
            <a:ext cx="533400" cy="227013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 type="triangle" w="med" len="med"/>
          </a:ln>
          <a:effectLst/>
        </p:spPr>
        <p:txBody>
          <a:bodyPr wrap="none" anchor="ctr"/>
          <a:lstStyle/>
          <a:p>
            <a:endParaRPr lang="es-CL"/>
          </a:p>
        </p:txBody>
      </p:sp>
      <p:grpSp>
        <p:nvGrpSpPr>
          <p:cNvPr id="10" name="Group 10"/>
          <p:cNvGrpSpPr>
            <a:grpSpLocks/>
          </p:cNvGrpSpPr>
          <p:nvPr/>
        </p:nvGrpSpPr>
        <p:grpSpPr bwMode="auto">
          <a:xfrm>
            <a:off x="8813800" y="6326189"/>
            <a:ext cx="166688" cy="249237"/>
            <a:chOff x="976" y="1565"/>
            <a:chExt cx="152" cy="149"/>
          </a:xfrm>
        </p:grpSpPr>
        <p:sp>
          <p:nvSpPr>
            <p:cNvPr id="11" name="Oval 11"/>
            <p:cNvSpPr>
              <a:spLocks noChangeArrowheads="1"/>
            </p:cNvSpPr>
            <p:nvPr/>
          </p:nvSpPr>
          <p:spPr bwMode="auto">
            <a:xfrm>
              <a:off x="980" y="1565"/>
              <a:ext cx="148" cy="149"/>
            </a:xfrm>
            <a:prstGeom prst="ellips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2" name="Line 12"/>
            <p:cNvSpPr>
              <a:spLocks noChangeShapeType="1"/>
            </p:cNvSpPr>
            <p:nvPr/>
          </p:nvSpPr>
          <p:spPr bwMode="auto">
            <a:xfrm>
              <a:off x="976" y="1639"/>
              <a:ext cx="143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s-CL"/>
            </a:p>
          </p:txBody>
        </p:sp>
      </p:grpSp>
      <p:sp>
        <p:nvSpPr>
          <p:cNvPr id="13" name="Text Box 13"/>
          <p:cNvSpPr txBox="1">
            <a:spLocks noChangeArrowheads="1"/>
          </p:cNvSpPr>
          <p:nvPr/>
        </p:nvSpPr>
        <p:spPr bwMode="auto">
          <a:xfrm>
            <a:off x="2103543" y="3795713"/>
            <a:ext cx="43794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eaLnBrk="0" hangingPunct="0"/>
            <a:r>
              <a:rPr lang="es-ES_tradnl"/>
              <a:t>GZ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 Box 14"/>
              <p:cNvSpPr txBox="1">
                <a:spLocks noChangeArrowheads="1"/>
              </p:cNvSpPr>
              <p:nvPr/>
            </p:nvSpPr>
            <p:spPr bwMode="auto">
              <a:xfrm>
                <a:off x="1817689" y="2146771"/>
                <a:ext cx="8385175" cy="77239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anchor="ctr">
                <a:spAutoFit/>
              </a:bodyPr>
              <a:lstStyle/>
              <a:p>
                <a:pPr eaLnBrk="0" hangingPunct="0"/>
                <a:r>
                  <a:rPr lang="es-ES_tradnl" dirty="0"/>
                  <a:t>Del cálculo    </a:t>
                </a:r>
                <a14:m>
                  <m:oMath xmlns:m="http://schemas.openxmlformats.org/officeDocument/2006/math">
                    <m:r>
                      <a:rPr lang="es-ES_tradnl" i="1" dirty="0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𝐺𝑍</m:t>
                    </m:r>
                    <m:r>
                      <a:rPr lang="es-ES_tradnl" i="1" dirty="0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 </m:t>
                    </m:r>
                    <m:r>
                      <a:rPr lang="es-ES_tradnl" i="1" baseline="-25000" dirty="0" err="1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𝑠𝑙</m:t>
                    </m:r>
                    <m:r>
                      <a:rPr lang="es-ES_tradnl" i="1" dirty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 = </m:t>
                    </m:r>
                    <m:f>
                      <m:fPr>
                        <m:ctrlPr>
                          <a:rPr lang="es-ES_tradnl" i="1" dirty="0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s-ES_tradnl" i="1" dirty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𝑖</m:t>
                        </m:r>
                      </m:num>
                      <m:den>
                        <m:r>
                          <a:rPr lang="es-ES_tradnl" i="1" dirty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𝑉</m:t>
                        </m:r>
                      </m:den>
                    </m:f>
                    <m:r>
                      <a:rPr lang="es-ES_tradnl" i="1" dirty="0" err="1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𝑠𝑒𝑛</m:t>
                    </m:r>
                    <m:r>
                      <a:rPr lang="es-ES_tradnl" i="1" dirty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 </m:t>
                    </m:r>
                    <m:r>
                      <a:rPr lang="es-ES_tradnl" i="1" dirty="0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𝜃</m:t>
                    </m:r>
                    <m:r>
                      <a:rPr lang="es-ES_tradnl" i="1" dirty="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s-ES_tradnl" dirty="0"/>
                  <a:t>vamos a obtener una nueva curva:</a:t>
                </a:r>
              </a:p>
              <a:p>
                <a:pPr eaLnBrk="0" hangingPunct="0"/>
                <a:endParaRPr lang="es-ES_tradnl" dirty="0"/>
              </a:p>
            </p:txBody>
          </p:sp>
        </mc:Choice>
        <mc:Fallback xmlns="">
          <p:sp>
            <p:nvSpPr>
              <p:cNvPr id="14" name="Text 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1817689" y="2146771"/>
                <a:ext cx="8385175" cy="772391"/>
              </a:xfrm>
              <a:prstGeom prst="rect">
                <a:avLst/>
              </a:prstGeom>
              <a:blipFill>
                <a:blip r:embed="rId2"/>
                <a:stretch>
                  <a:fillRect l="-581"/>
                </a:stretch>
              </a:blip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8" name="Freeform 18"/>
          <p:cNvSpPr>
            <a:spLocks/>
          </p:cNvSpPr>
          <p:nvPr/>
        </p:nvSpPr>
        <p:spPr bwMode="auto">
          <a:xfrm>
            <a:off x="2579689" y="4479925"/>
            <a:ext cx="5970587" cy="1722438"/>
          </a:xfrm>
          <a:custGeom>
            <a:avLst/>
            <a:gdLst/>
            <a:ahLst/>
            <a:cxnLst>
              <a:cxn ang="0">
                <a:pos x="0" y="1085"/>
              </a:cxn>
              <a:cxn ang="0">
                <a:pos x="1794" y="291"/>
              </a:cxn>
              <a:cxn ang="0">
                <a:pos x="3444" y="37"/>
              </a:cxn>
              <a:cxn ang="0">
                <a:pos x="3698" y="71"/>
              </a:cxn>
            </a:cxnLst>
            <a:rect l="0" t="0" r="r" b="b"/>
            <a:pathLst>
              <a:path w="3761" h="1085">
                <a:moveTo>
                  <a:pt x="0" y="1085"/>
                </a:moveTo>
                <a:cubicBezTo>
                  <a:pt x="610" y="775"/>
                  <a:pt x="1220" y="466"/>
                  <a:pt x="1794" y="291"/>
                </a:cubicBezTo>
                <a:cubicBezTo>
                  <a:pt x="2368" y="116"/>
                  <a:pt x="3127" y="74"/>
                  <a:pt x="3444" y="37"/>
                </a:cubicBezTo>
                <a:cubicBezTo>
                  <a:pt x="3761" y="0"/>
                  <a:pt x="3729" y="35"/>
                  <a:pt x="3698" y="71"/>
                </a:cubicBezTo>
              </a:path>
            </a:pathLst>
          </a:custGeom>
          <a:noFill/>
          <a:ln w="38100" cap="rnd" cmpd="sng">
            <a:solidFill>
              <a:srgbClr val="FF6600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19" name="Line 19"/>
          <p:cNvSpPr>
            <a:spLocks noChangeShapeType="1"/>
          </p:cNvSpPr>
          <p:nvPr/>
        </p:nvSpPr>
        <p:spPr bwMode="auto">
          <a:xfrm flipH="1" flipV="1">
            <a:off x="7989888" y="4754563"/>
            <a:ext cx="444500" cy="533400"/>
          </a:xfrm>
          <a:prstGeom prst="line">
            <a:avLst/>
          </a:prstGeom>
          <a:noFill/>
          <a:ln w="28575" cap="rnd">
            <a:solidFill>
              <a:schemeClr val="tx1"/>
            </a:solidFill>
            <a:round/>
            <a:headEnd type="none" w="sm" len="sm"/>
            <a:tailEnd type="triangl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20" name="Text Box 20"/>
          <p:cNvSpPr txBox="1">
            <a:spLocks noChangeArrowheads="1"/>
          </p:cNvSpPr>
          <p:nvPr/>
        </p:nvSpPr>
        <p:spPr bwMode="auto">
          <a:xfrm>
            <a:off x="8463706" y="5331897"/>
            <a:ext cx="1382814" cy="369332"/>
          </a:xfrm>
          <a:prstGeom prst="rect">
            <a:avLst/>
          </a:prstGeom>
          <a:noFill/>
          <a:ln w="38100" cap="rnd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 anchor="ctr">
            <a:spAutoFit/>
          </a:bodyPr>
          <a:lstStyle/>
          <a:p>
            <a:pPr algn="ctr" eaLnBrk="0" hangingPunct="0"/>
            <a:r>
              <a:rPr lang="es-ES_tradnl">
                <a:solidFill>
                  <a:srgbClr val="008000"/>
                </a:solidFill>
              </a:rPr>
              <a:t>Curva de GZ’</a:t>
            </a:r>
            <a:endParaRPr lang="es-ES_tradnl"/>
          </a:p>
        </p:txBody>
      </p:sp>
      <p:sp>
        <p:nvSpPr>
          <p:cNvPr id="16" name="Marcador de número de diapositiva 15">
            <a:extLst>
              <a:ext uri="{FF2B5EF4-FFF2-40B4-BE49-F238E27FC236}">
                <a16:creationId xmlns:a16="http://schemas.microsoft.com/office/drawing/2014/main" id="{96483CFD-9404-0456-1DB3-EF53CB6DD5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5796BA-5B92-4B9C-A900-39C65348EF58}" type="slidenum">
              <a:rPr lang="es-CL" smtClean="0"/>
              <a:t>31</a:t>
            </a:fld>
            <a:endParaRPr lang="es-CL" dirty="0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Corrección por Superficie Libre</a:t>
            </a:r>
          </a:p>
        </p:txBody>
      </p:sp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2665042" y="1381149"/>
            <a:ext cx="6301597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eaLnBrk="0" hangingPunct="0"/>
            <a:r>
              <a:rPr lang="es-ES_tradnl" sz="3200">
                <a:solidFill>
                  <a:srgbClr val="0000FF"/>
                </a:solidFill>
              </a:rPr>
              <a:t>¿Cómo se efectúan las correcciones?</a:t>
            </a:r>
            <a:endParaRPr lang="es-ES_tradnl">
              <a:solidFill>
                <a:srgbClr val="0000FF"/>
              </a:solidFill>
            </a:endParaRPr>
          </a:p>
        </p:txBody>
      </p:sp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7878797" y="3268685"/>
            <a:ext cx="2746375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/>
            <a:r>
              <a:rPr lang="es-ES_tradnl">
                <a:solidFill>
                  <a:srgbClr val="008000"/>
                </a:solidFill>
              </a:rPr>
              <a:t>Curva original sin corrección por </a:t>
            </a:r>
          </a:p>
          <a:p>
            <a:pPr eaLnBrk="0" hangingPunct="0"/>
            <a:r>
              <a:rPr lang="es-ES_tradnl">
                <a:solidFill>
                  <a:srgbClr val="008000"/>
                </a:solidFill>
              </a:rPr>
              <a:t>superficie libre</a:t>
            </a:r>
            <a:endParaRPr lang="es-ES_tradnl"/>
          </a:p>
        </p:txBody>
      </p:sp>
      <p:sp>
        <p:nvSpPr>
          <p:cNvPr id="6" name="Line 6"/>
          <p:cNvSpPr>
            <a:spLocks noChangeShapeType="1"/>
          </p:cNvSpPr>
          <p:nvPr/>
        </p:nvSpPr>
        <p:spPr bwMode="auto">
          <a:xfrm flipV="1">
            <a:off x="3194084" y="3714773"/>
            <a:ext cx="0" cy="2743200"/>
          </a:xfrm>
          <a:prstGeom prst="line">
            <a:avLst/>
          </a:prstGeom>
          <a:noFill/>
          <a:ln w="57150" cap="rnd">
            <a:solidFill>
              <a:srgbClr val="000000"/>
            </a:solidFill>
            <a:round/>
            <a:headEnd type="none" w="sm" len="sm"/>
            <a:tailEnd type="triangl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" name="Line 7"/>
          <p:cNvSpPr>
            <a:spLocks noChangeShapeType="1"/>
          </p:cNvSpPr>
          <p:nvPr/>
        </p:nvSpPr>
        <p:spPr bwMode="auto">
          <a:xfrm>
            <a:off x="2921034" y="6310335"/>
            <a:ext cx="6629400" cy="0"/>
          </a:xfrm>
          <a:prstGeom prst="line">
            <a:avLst/>
          </a:prstGeom>
          <a:noFill/>
          <a:ln w="38100" cap="rnd">
            <a:solidFill>
              <a:srgbClr val="000000"/>
            </a:solidFill>
            <a:round/>
            <a:headEnd type="none" w="sm" len="sm"/>
            <a:tailEnd type="triangl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8" name="Freeform 8"/>
          <p:cNvSpPr>
            <a:spLocks/>
          </p:cNvSpPr>
          <p:nvPr/>
        </p:nvSpPr>
        <p:spPr bwMode="auto">
          <a:xfrm>
            <a:off x="3194084" y="4476773"/>
            <a:ext cx="5810250" cy="1833562"/>
          </a:xfrm>
          <a:custGeom>
            <a:avLst/>
            <a:gdLst/>
            <a:ahLst/>
            <a:cxnLst>
              <a:cxn ang="0">
                <a:pos x="0" y="1200"/>
              </a:cxn>
              <a:cxn ang="0">
                <a:pos x="2832" y="0"/>
              </a:cxn>
              <a:cxn ang="0">
                <a:pos x="4176" y="1200"/>
              </a:cxn>
            </a:cxnLst>
            <a:rect l="0" t="0" r="r" b="b"/>
            <a:pathLst>
              <a:path w="4176" h="1200">
                <a:moveTo>
                  <a:pt x="0" y="1200"/>
                </a:moveTo>
                <a:cubicBezTo>
                  <a:pt x="1068" y="600"/>
                  <a:pt x="2136" y="0"/>
                  <a:pt x="2832" y="0"/>
                </a:cubicBezTo>
                <a:cubicBezTo>
                  <a:pt x="3528" y="0"/>
                  <a:pt x="3952" y="1000"/>
                  <a:pt x="4176" y="1200"/>
                </a:cubicBezTo>
              </a:path>
            </a:pathLst>
          </a:custGeom>
          <a:noFill/>
          <a:ln w="38100" cap="rnd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9" name="Line 9"/>
          <p:cNvSpPr>
            <a:spLocks noChangeShapeType="1"/>
          </p:cNvSpPr>
          <p:nvPr/>
        </p:nvSpPr>
        <p:spPr bwMode="auto">
          <a:xfrm flipH="1">
            <a:off x="7264434" y="4157686"/>
            <a:ext cx="533400" cy="227013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 type="triangle" w="med" len="med"/>
          </a:ln>
          <a:effectLst/>
        </p:spPr>
        <p:txBody>
          <a:bodyPr wrap="none" anchor="ctr"/>
          <a:lstStyle/>
          <a:p>
            <a:endParaRPr lang="es-CL"/>
          </a:p>
        </p:txBody>
      </p:sp>
      <p:grpSp>
        <p:nvGrpSpPr>
          <p:cNvPr id="10" name="Group 10"/>
          <p:cNvGrpSpPr>
            <a:grpSpLocks/>
          </p:cNvGrpSpPr>
          <p:nvPr/>
        </p:nvGrpSpPr>
        <p:grpSpPr bwMode="auto">
          <a:xfrm>
            <a:off x="9383746" y="6457974"/>
            <a:ext cx="166688" cy="249237"/>
            <a:chOff x="976" y="1565"/>
            <a:chExt cx="152" cy="149"/>
          </a:xfrm>
        </p:grpSpPr>
        <p:sp>
          <p:nvSpPr>
            <p:cNvPr id="11" name="Oval 11"/>
            <p:cNvSpPr>
              <a:spLocks noChangeArrowheads="1"/>
            </p:cNvSpPr>
            <p:nvPr/>
          </p:nvSpPr>
          <p:spPr bwMode="auto">
            <a:xfrm>
              <a:off x="980" y="1565"/>
              <a:ext cx="148" cy="149"/>
            </a:xfrm>
            <a:prstGeom prst="ellips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2" name="Line 12"/>
            <p:cNvSpPr>
              <a:spLocks noChangeShapeType="1"/>
            </p:cNvSpPr>
            <p:nvPr/>
          </p:nvSpPr>
          <p:spPr bwMode="auto">
            <a:xfrm>
              <a:off x="976" y="1639"/>
              <a:ext cx="143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s-CL"/>
            </a:p>
          </p:txBody>
        </p:sp>
      </p:grpSp>
      <p:sp>
        <p:nvSpPr>
          <p:cNvPr id="13" name="Text Box 13"/>
          <p:cNvSpPr txBox="1">
            <a:spLocks noChangeArrowheads="1"/>
          </p:cNvSpPr>
          <p:nvPr/>
        </p:nvSpPr>
        <p:spPr bwMode="auto">
          <a:xfrm>
            <a:off x="2673489" y="3927498"/>
            <a:ext cx="43794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eaLnBrk="0" hangingPunct="0"/>
            <a:r>
              <a:rPr lang="es-ES_tradnl"/>
              <a:t>GZ</a:t>
            </a:r>
          </a:p>
        </p:txBody>
      </p:sp>
      <p:sp>
        <p:nvSpPr>
          <p:cNvPr id="14" name="Freeform 14"/>
          <p:cNvSpPr>
            <a:spLocks/>
          </p:cNvSpPr>
          <p:nvPr/>
        </p:nvSpPr>
        <p:spPr bwMode="auto">
          <a:xfrm>
            <a:off x="3149635" y="4611710"/>
            <a:ext cx="5970587" cy="1722438"/>
          </a:xfrm>
          <a:custGeom>
            <a:avLst/>
            <a:gdLst/>
            <a:ahLst/>
            <a:cxnLst>
              <a:cxn ang="0">
                <a:pos x="0" y="1085"/>
              </a:cxn>
              <a:cxn ang="0">
                <a:pos x="1794" y="291"/>
              </a:cxn>
              <a:cxn ang="0">
                <a:pos x="3444" y="37"/>
              </a:cxn>
              <a:cxn ang="0">
                <a:pos x="3698" y="71"/>
              </a:cxn>
            </a:cxnLst>
            <a:rect l="0" t="0" r="r" b="b"/>
            <a:pathLst>
              <a:path w="3761" h="1085">
                <a:moveTo>
                  <a:pt x="0" y="1085"/>
                </a:moveTo>
                <a:cubicBezTo>
                  <a:pt x="610" y="775"/>
                  <a:pt x="1220" y="466"/>
                  <a:pt x="1794" y="291"/>
                </a:cubicBezTo>
                <a:cubicBezTo>
                  <a:pt x="2368" y="116"/>
                  <a:pt x="3127" y="74"/>
                  <a:pt x="3444" y="37"/>
                </a:cubicBezTo>
                <a:cubicBezTo>
                  <a:pt x="3761" y="0"/>
                  <a:pt x="3729" y="35"/>
                  <a:pt x="3698" y="71"/>
                </a:cubicBezTo>
              </a:path>
            </a:pathLst>
          </a:custGeom>
          <a:noFill/>
          <a:ln w="38100" cap="rnd" cmpd="sng">
            <a:solidFill>
              <a:srgbClr val="FF6600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15" name="Line 15"/>
          <p:cNvSpPr>
            <a:spLocks noChangeShapeType="1"/>
          </p:cNvSpPr>
          <p:nvPr/>
        </p:nvSpPr>
        <p:spPr bwMode="auto">
          <a:xfrm flipH="1" flipV="1">
            <a:off x="8559834" y="4886348"/>
            <a:ext cx="444500" cy="533400"/>
          </a:xfrm>
          <a:prstGeom prst="line">
            <a:avLst/>
          </a:prstGeom>
          <a:noFill/>
          <a:ln w="28575" cap="rnd">
            <a:solidFill>
              <a:schemeClr val="tx1"/>
            </a:solidFill>
            <a:round/>
            <a:headEnd type="none" w="sm" len="sm"/>
            <a:tailEnd type="triangl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16" name="Text Box 16"/>
          <p:cNvSpPr txBox="1">
            <a:spLocks noChangeArrowheads="1"/>
          </p:cNvSpPr>
          <p:nvPr/>
        </p:nvSpPr>
        <p:spPr bwMode="auto">
          <a:xfrm>
            <a:off x="8991356" y="5463682"/>
            <a:ext cx="1468992" cy="369332"/>
          </a:xfrm>
          <a:prstGeom prst="rect">
            <a:avLst/>
          </a:prstGeom>
          <a:noFill/>
          <a:ln w="38100" cap="rnd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 anchor="ctr">
            <a:spAutoFit/>
          </a:bodyPr>
          <a:lstStyle/>
          <a:p>
            <a:pPr algn="ctr" eaLnBrk="0" hangingPunct="0"/>
            <a:r>
              <a:rPr lang="es-ES_tradnl">
                <a:solidFill>
                  <a:srgbClr val="008000"/>
                </a:solidFill>
              </a:rPr>
              <a:t>Curva de GZ </a:t>
            </a:r>
            <a:r>
              <a:rPr lang="es-ES_tradnl" baseline="-25000">
                <a:solidFill>
                  <a:srgbClr val="008000"/>
                </a:solidFill>
              </a:rPr>
              <a:t>sl</a:t>
            </a:r>
            <a:endParaRPr lang="es-ES_tradnl"/>
          </a:p>
        </p:txBody>
      </p:sp>
      <p:sp>
        <p:nvSpPr>
          <p:cNvPr id="17" name="Text Box 17"/>
          <p:cNvSpPr txBox="1">
            <a:spLocks noChangeArrowheads="1"/>
          </p:cNvSpPr>
          <p:nvPr/>
        </p:nvSpPr>
        <p:spPr bwMode="auto">
          <a:xfrm>
            <a:off x="5089020" y="2263282"/>
            <a:ext cx="2212464" cy="369332"/>
          </a:xfrm>
          <a:prstGeom prst="rect">
            <a:avLst/>
          </a:prstGeom>
          <a:noFill/>
          <a:ln w="38100" cap="rnd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 anchor="ctr">
            <a:spAutoFit/>
          </a:bodyPr>
          <a:lstStyle/>
          <a:p>
            <a:pPr algn="ctr" eaLnBrk="0" hangingPunct="0"/>
            <a:r>
              <a:rPr lang="es-ES_tradnl" dirty="0" err="1">
                <a:solidFill>
                  <a:srgbClr val="008000"/>
                </a:solidFill>
              </a:rPr>
              <a:t>Gz</a:t>
            </a:r>
            <a:r>
              <a:rPr lang="es-ES_tradnl" dirty="0">
                <a:solidFill>
                  <a:srgbClr val="008000"/>
                </a:solidFill>
              </a:rPr>
              <a:t> </a:t>
            </a:r>
            <a:r>
              <a:rPr lang="es-ES_tradnl" baseline="-25000" dirty="0">
                <a:solidFill>
                  <a:srgbClr val="008000"/>
                </a:solidFill>
              </a:rPr>
              <a:t>final</a:t>
            </a:r>
            <a:r>
              <a:rPr lang="es-ES_tradnl" dirty="0">
                <a:solidFill>
                  <a:srgbClr val="008000"/>
                </a:solidFill>
              </a:rPr>
              <a:t> = GZ </a:t>
            </a:r>
            <a:r>
              <a:rPr lang="es-ES_tradnl" baseline="-25000" dirty="0">
                <a:solidFill>
                  <a:srgbClr val="008000"/>
                </a:solidFill>
              </a:rPr>
              <a:t>inicial</a:t>
            </a:r>
            <a:r>
              <a:rPr lang="es-ES_tradnl" dirty="0">
                <a:solidFill>
                  <a:srgbClr val="008000"/>
                </a:solidFill>
              </a:rPr>
              <a:t> - GZ </a:t>
            </a:r>
            <a:r>
              <a:rPr lang="es-ES_tradnl" baseline="-25000" dirty="0" err="1">
                <a:solidFill>
                  <a:srgbClr val="008000"/>
                </a:solidFill>
              </a:rPr>
              <a:t>sl</a:t>
            </a:r>
            <a:endParaRPr lang="es-ES_tradnl" dirty="0">
              <a:solidFill>
                <a:srgbClr val="008000"/>
              </a:solidFill>
            </a:endParaRPr>
          </a:p>
        </p:txBody>
      </p:sp>
      <p:sp>
        <p:nvSpPr>
          <p:cNvPr id="18" name="Freeform 18"/>
          <p:cNvSpPr>
            <a:spLocks/>
          </p:cNvSpPr>
          <p:nvPr/>
        </p:nvSpPr>
        <p:spPr bwMode="auto">
          <a:xfrm>
            <a:off x="3194084" y="5419748"/>
            <a:ext cx="4914900" cy="895350"/>
          </a:xfrm>
          <a:custGeom>
            <a:avLst/>
            <a:gdLst/>
            <a:ahLst/>
            <a:cxnLst>
              <a:cxn ang="0">
                <a:pos x="0" y="912"/>
              </a:cxn>
              <a:cxn ang="0">
                <a:pos x="2448" y="0"/>
              </a:cxn>
              <a:cxn ang="0">
                <a:pos x="3600" y="912"/>
              </a:cxn>
            </a:cxnLst>
            <a:rect l="0" t="0" r="r" b="b"/>
            <a:pathLst>
              <a:path w="3600" h="912">
                <a:moveTo>
                  <a:pt x="0" y="912"/>
                </a:moveTo>
                <a:cubicBezTo>
                  <a:pt x="924" y="456"/>
                  <a:pt x="1848" y="0"/>
                  <a:pt x="2448" y="0"/>
                </a:cubicBezTo>
                <a:cubicBezTo>
                  <a:pt x="3048" y="0"/>
                  <a:pt x="3324" y="456"/>
                  <a:pt x="3600" y="912"/>
                </a:cubicBezTo>
              </a:path>
            </a:pathLst>
          </a:custGeom>
          <a:noFill/>
          <a:ln w="38100" cap="rnd" cmpd="sng">
            <a:solidFill>
              <a:schemeClr val="accent2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19" name="Line 20"/>
          <p:cNvSpPr>
            <a:spLocks noChangeShapeType="1"/>
          </p:cNvSpPr>
          <p:nvPr/>
        </p:nvSpPr>
        <p:spPr bwMode="auto">
          <a:xfrm flipH="1" flipV="1">
            <a:off x="5967446" y="5876948"/>
            <a:ext cx="1296988" cy="838200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 type="triangle" w="med" len="med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21" name="Marcador de número de diapositiva 20">
            <a:extLst>
              <a:ext uri="{FF2B5EF4-FFF2-40B4-BE49-F238E27FC236}">
                <a16:creationId xmlns:a16="http://schemas.microsoft.com/office/drawing/2014/main" id="{35A285D2-EAC1-C7BB-4E00-DC5785A231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5796BA-5B92-4B9C-A900-39C65348EF58}" type="slidenum">
              <a:rPr lang="es-CL" smtClean="0"/>
              <a:t>32</a:t>
            </a:fld>
            <a:endParaRPr lang="es-CL" dirty="0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Efecto de Superficie Libre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s-CL" dirty="0"/>
              <a:t>Aumenta en función le la longitud y ancho del compartimento</a:t>
            </a:r>
          </a:p>
          <a:p>
            <a:endParaRPr lang="es-CL" dirty="0"/>
          </a:p>
          <a:p>
            <a:r>
              <a:rPr lang="es-CL" dirty="0"/>
              <a:t>Aumenta con la disminución del calado (deslastrado)</a:t>
            </a:r>
          </a:p>
          <a:p>
            <a:endParaRPr lang="es-CL" dirty="0"/>
          </a:p>
          <a:p>
            <a:r>
              <a:rPr lang="es-CL" dirty="0"/>
              <a:t>Es independiente de la profundidad (sonda) del líquido</a:t>
            </a:r>
          </a:p>
          <a:p>
            <a:endParaRPr lang="es-CL" dirty="0"/>
          </a:p>
          <a:p>
            <a:r>
              <a:rPr lang="es-CL" dirty="0"/>
              <a:t>Puede ser reducido por la vía del “</a:t>
            </a:r>
            <a:r>
              <a:rPr lang="es-CL" dirty="0" err="1"/>
              <a:t>embolsillamiento</a:t>
            </a:r>
            <a:r>
              <a:rPr lang="es-CL" dirty="0"/>
              <a:t>”</a:t>
            </a:r>
          </a:p>
          <a:p>
            <a:pPr marL="0" indent="0">
              <a:buNone/>
            </a:pPr>
            <a:endParaRPr lang="es-CL" dirty="0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B1C56A17-4B6C-B9E2-B70B-782DBBDF20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5796BA-5B92-4B9C-A900-39C65348EF58}" type="slidenum">
              <a:rPr lang="es-CL" smtClean="0"/>
              <a:t>33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54043284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8" name="Text Box 4"/>
          <p:cNvSpPr txBox="1">
            <a:spLocks noChangeArrowheads="1"/>
          </p:cNvSpPr>
          <p:nvPr/>
        </p:nvSpPr>
        <p:spPr bwMode="auto">
          <a:xfrm>
            <a:off x="3776046" y="194833"/>
            <a:ext cx="4690708" cy="5893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altLang="es-CL" sz="3800" b="1" dirty="0">
                <a:solidFill>
                  <a:srgbClr val="000000"/>
                </a:solidFill>
                <a:latin typeface="Arial" charset="0"/>
              </a:rPr>
              <a:t>“</a:t>
            </a:r>
            <a:r>
              <a:rPr lang="en-US" altLang="es-CL" sz="3800" b="1" dirty="0" err="1">
                <a:solidFill>
                  <a:srgbClr val="000000"/>
                </a:solidFill>
                <a:latin typeface="Arial" charset="0"/>
              </a:rPr>
              <a:t>Embolsillamiento</a:t>
            </a:r>
            <a:r>
              <a:rPr lang="en-US" altLang="es-CL" sz="3800" b="1" dirty="0">
                <a:solidFill>
                  <a:srgbClr val="000000"/>
                </a:solidFill>
                <a:latin typeface="Arial" charset="0"/>
              </a:rPr>
              <a:t>”</a:t>
            </a:r>
            <a:endParaRPr lang="en-US" altLang="es-CL" dirty="0"/>
          </a:p>
        </p:txBody>
      </p:sp>
      <p:sp>
        <p:nvSpPr>
          <p:cNvPr id="11269" name="Rectangle 5"/>
          <p:cNvSpPr>
            <a:spLocks noChangeArrowheads="1"/>
          </p:cNvSpPr>
          <p:nvPr/>
        </p:nvSpPr>
        <p:spPr bwMode="auto">
          <a:xfrm flipV="1">
            <a:off x="1714500" y="3422651"/>
            <a:ext cx="8763000" cy="3400425"/>
          </a:xfrm>
          <a:prstGeom prst="rect">
            <a:avLst/>
          </a:prstGeom>
          <a:solidFill>
            <a:srgbClr val="0080FF"/>
          </a:solidFill>
          <a:ln w="67944">
            <a:solidFill>
              <a:srgbClr val="0080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L"/>
          </a:p>
        </p:txBody>
      </p:sp>
      <p:grpSp>
        <p:nvGrpSpPr>
          <p:cNvPr id="11277" name="Group 13"/>
          <p:cNvGrpSpPr>
            <a:grpSpLocks/>
          </p:cNvGrpSpPr>
          <p:nvPr/>
        </p:nvGrpSpPr>
        <p:grpSpPr bwMode="auto">
          <a:xfrm>
            <a:off x="3868738" y="2076450"/>
            <a:ext cx="4781550" cy="3200400"/>
            <a:chOff x="1477" y="1308"/>
            <a:chExt cx="3012" cy="2016"/>
          </a:xfrm>
        </p:grpSpPr>
        <p:grpSp>
          <p:nvGrpSpPr>
            <p:cNvPr id="11272" name="Group 8"/>
            <p:cNvGrpSpPr>
              <a:grpSpLocks/>
            </p:cNvGrpSpPr>
            <p:nvPr/>
          </p:nvGrpSpPr>
          <p:grpSpPr bwMode="auto">
            <a:xfrm>
              <a:off x="1477" y="1308"/>
              <a:ext cx="3012" cy="2016"/>
              <a:chOff x="1477" y="1308"/>
              <a:chExt cx="3012" cy="2016"/>
            </a:xfrm>
          </p:grpSpPr>
          <p:sp useBgFill="1">
            <p:nvSpPr>
              <p:cNvPr id="11270" name="Freeform 6"/>
              <p:cNvSpPr>
                <a:spLocks/>
              </p:cNvSpPr>
              <p:nvPr/>
            </p:nvSpPr>
            <p:spPr bwMode="auto">
              <a:xfrm>
                <a:off x="1477" y="1308"/>
                <a:ext cx="3012" cy="2016"/>
              </a:xfrm>
              <a:custGeom>
                <a:avLst/>
                <a:gdLst>
                  <a:gd name="T0" fmla="*/ 0 w 3012"/>
                  <a:gd name="T1" fmla="*/ 0 h 2016"/>
                  <a:gd name="T2" fmla="*/ 13 w 3012"/>
                  <a:gd name="T3" fmla="*/ 1332 h 2016"/>
                  <a:gd name="T4" fmla="*/ 54 w 3012"/>
                  <a:gd name="T5" fmla="*/ 1495 h 2016"/>
                  <a:gd name="T6" fmla="*/ 99 w 3012"/>
                  <a:gd name="T7" fmla="*/ 1579 h 2016"/>
                  <a:gd name="T8" fmla="*/ 184 w 3012"/>
                  <a:gd name="T9" fmla="*/ 1696 h 2016"/>
                  <a:gd name="T10" fmla="*/ 288 w 3012"/>
                  <a:gd name="T11" fmla="*/ 1794 h 2016"/>
                  <a:gd name="T12" fmla="*/ 449 w 3012"/>
                  <a:gd name="T13" fmla="*/ 1885 h 2016"/>
                  <a:gd name="T14" fmla="*/ 643 w 3012"/>
                  <a:gd name="T15" fmla="*/ 1943 h 2016"/>
                  <a:gd name="T16" fmla="*/ 881 w 3012"/>
                  <a:gd name="T17" fmla="*/ 1988 h 2016"/>
                  <a:gd name="T18" fmla="*/ 1202 w 3012"/>
                  <a:gd name="T19" fmla="*/ 2015 h 2016"/>
                  <a:gd name="T20" fmla="*/ 1831 w 3012"/>
                  <a:gd name="T21" fmla="*/ 2015 h 2016"/>
                  <a:gd name="T22" fmla="*/ 2145 w 3012"/>
                  <a:gd name="T23" fmla="*/ 1982 h 2016"/>
                  <a:gd name="T24" fmla="*/ 2383 w 3012"/>
                  <a:gd name="T25" fmla="*/ 1936 h 2016"/>
                  <a:gd name="T26" fmla="*/ 2613 w 3012"/>
                  <a:gd name="T27" fmla="*/ 1865 h 2016"/>
                  <a:gd name="T28" fmla="*/ 2791 w 3012"/>
                  <a:gd name="T29" fmla="*/ 1741 h 2016"/>
                  <a:gd name="T30" fmla="*/ 2880 w 3012"/>
                  <a:gd name="T31" fmla="*/ 1644 h 2016"/>
                  <a:gd name="T32" fmla="*/ 2956 w 3012"/>
                  <a:gd name="T33" fmla="*/ 1507 h 2016"/>
                  <a:gd name="T34" fmla="*/ 2999 w 3012"/>
                  <a:gd name="T35" fmla="*/ 1377 h 2016"/>
                  <a:gd name="T36" fmla="*/ 3011 w 3012"/>
                  <a:gd name="T37" fmla="*/ 1221 h 2016"/>
                  <a:gd name="T38" fmla="*/ 3010 w 3012"/>
                  <a:gd name="T39" fmla="*/ 1137 h 2016"/>
                  <a:gd name="T40" fmla="*/ 2998 w 3012"/>
                  <a:gd name="T41" fmla="*/ 0 h 2016"/>
                  <a:gd name="T42" fmla="*/ 0 w 3012"/>
                  <a:gd name="T43" fmla="*/ 0 h 20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3012" h="2016">
                    <a:moveTo>
                      <a:pt x="0" y="0"/>
                    </a:moveTo>
                    <a:lnTo>
                      <a:pt x="13" y="1332"/>
                    </a:lnTo>
                    <a:lnTo>
                      <a:pt x="54" y="1495"/>
                    </a:lnTo>
                    <a:lnTo>
                      <a:pt x="99" y="1579"/>
                    </a:lnTo>
                    <a:lnTo>
                      <a:pt x="184" y="1696"/>
                    </a:lnTo>
                    <a:lnTo>
                      <a:pt x="288" y="1794"/>
                    </a:lnTo>
                    <a:lnTo>
                      <a:pt x="449" y="1885"/>
                    </a:lnTo>
                    <a:lnTo>
                      <a:pt x="643" y="1943"/>
                    </a:lnTo>
                    <a:lnTo>
                      <a:pt x="881" y="1988"/>
                    </a:lnTo>
                    <a:lnTo>
                      <a:pt x="1202" y="2015"/>
                    </a:lnTo>
                    <a:lnTo>
                      <a:pt x="1831" y="2015"/>
                    </a:lnTo>
                    <a:lnTo>
                      <a:pt x="2145" y="1982"/>
                    </a:lnTo>
                    <a:lnTo>
                      <a:pt x="2383" y="1936"/>
                    </a:lnTo>
                    <a:lnTo>
                      <a:pt x="2613" y="1865"/>
                    </a:lnTo>
                    <a:lnTo>
                      <a:pt x="2791" y="1741"/>
                    </a:lnTo>
                    <a:lnTo>
                      <a:pt x="2880" y="1644"/>
                    </a:lnTo>
                    <a:lnTo>
                      <a:pt x="2956" y="1507"/>
                    </a:lnTo>
                    <a:lnTo>
                      <a:pt x="2999" y="1377"/>
                    </a:lnTo>
                    <a:lnTo>
                      <a:pt x="3011" y="1221"/>
                    </a:lnTo>
                    <a:lnTo>
                      <a:pt x="3010" y="1137"/>
                    </a:lnTo>
                    <a:lnTo>
                      <a:pt x="2998" y="0"/>
                    </a:lnTo>
                    <a:lnTo>
                      <a:pt x="0" y="0"/>
                    </a:lnTo>
                  </a:path>
                </a:pathLst>
              </a:custGeom>
              <a:ln w="67944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1271" name="Freeform 7"/>
              <p:cNvSpPr>
                <a:spLocks/>
              </p:cNvSpPr>
              <p:nvPr/>
            </p:nvSpPr>
            <p:spPr bwMode="auto">
              <a:xfrm>
                <a:off x="2054" y="2527"/>
                <a:ext cx="1762" cy="711"/>
              </a:xfrm>
              <a:custGeom>
                <a:avLst/>
                <a:gdLst>
                  <a:gd name="T0" fmla="*/ 0 w 1762"/>
                  <a:gd name="T1" fmla="*/ 710 h 711"/>
                  <a:gd name="T2" fmla="*/ 0 w 1762"/>
                  <a:gd name="T3" fmla="*/ 0 h 711"/>
                  <a:gd name="T4" fmla="*/ 1761 w 1762"/>
                  <a:gd name="T5" fmla="*/ 0 h 711"/>
                  <a:gd name="T6" fmla="*/ 1761 w 1762"/>
                  <a:gd name="T7" fmla="*/ 710 h 7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762" h="711">
                    <a:moveTo>
                      <a:pt x="0" y="710"/>
                    </a:moveTo>
                    <a:lnTo>
                      <a:pt x="0" y="0"/>
                    </a:lnTo>
                    <a:lnTo>
                      <a:pt x="1761" y="0"/>
                    </a:lnTo>
                    <a:lnTo>
                      <a:pt x="1761" y="710"/>
                    </a:lnTo>
                  </a:path>
                </a:pathLst>
              </a:custGeom>
              <a:noFill/>
              <a:ln w="2032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</p:grpSp>
        <p:sp>
          <p:nvSpPr>
            <p:cNvPr id="11273" name="Freeform 9"/>
            <p:cNvSpPr>
              <a:spLocks/>
            </p:cNvSpPr>
            <p:nvPr/>
          </p:nvSpPr>
          <p:spPr bwMode="auto">
            <a:xfrm>
              <a:off x="2054" y="2894"/>
              <a:ext cx="1762" cy="403"/>
            </a:xfrm>
            <a:custGeom>
              <a:avLst/>
              <a:gdLst>
                <a:gd name="T0" fmla="*/ 0 w 1762"/>
                <a:gd name="T1" fmla="*/ 0 h 403"/>
                <a:gd name="T2" fmla="*/ 1761 w 1762"/>
                <a:gd name="T3" fmla="*/ 0 h 403"/>
                <a:gd name="T4" fmla="*/ 1761 w 1762"/>
                <a:gd name="T5" fmla="*/ 343 h 403"/>
                <a:gd name="T6" fmla="*/ 1643 w 1762"/>
                <a:gd name="T7" fmla="*/ 367 h 403"/>
                <a:gd name="T8" fmla="*/ 1359 w 1762"/>
                <a:gd name="T9" fmla="*/ 402 h 403"/>
                <a:gd name="T10" fmla="*/ 496 w 1762"/>
                <a:gd name="T11" fmla="*/ 402 h 403"/>
                <a:gd name="T12" fmla="*/ 189 w 1762"/>
                <a:gd name="T13" fmla="*/ 367 h 403"/>
                <a:gd name="T14" fmla="*/ 0 w 1762"/>
                <a:gd name="T15" fmla="*/ 343 h 403"/>
                <a:gd name="T16" fmla="*/ 0 w 1762"/>
                <a:gd name="T17" fmla="*/ 0 h 4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762" h="403">
                  <a:moveTo>
                    <a:pt x="0" y="0"/>
                  </a:moveTo>
                  <a:lnTo>
                    <a:pt x="1761" y="0"/>
                  </a:lnTo>
                  <a:lnTo>
                    <a:pt x="1761" y="343"/>
                  </a:lnTo>
                  <a:lnTo>
                    <a:pt x="1643" y="367"/>
                  </a:lnTo>
                  <a:lnTo>
                    <a:pt x="1359" y="402"/>
                  </a:lnTo>
                  <a:lnTo>
                    <a:pt x="496" y="402"/>
                  </a:lnTo>
                  <a:lnTo>
                    <a:pt x="189" y="367"/>
                  </a:lnTo>
                  <a:lnTo>
                    <a:pt x="0" y="343"/>
                  </a:lnTo>
                  <a:lnTo>
                    <a:pt x="0" y="0"/>
                  </a:lnTo>
                </a:path>
              </a:pathLst>
            </a:custGeom>
            <a:solidFill>
              <a:srgbClr val="0080FF"/>
            </a:solidFill>
            <a:ln w="0" cap="flat" cmpd="sng">
              <a:solidFill>
                <a:srgbClr val="0080FF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  <p:grpSp>
          <p:nvGrpSpPr>
            <p:cNvPr id="11276" name="Group 12"/>
            <p:cNvGrpSpPr>
              <a:grpSpLocks/>
            </p:cNvGrpSpPr>
            <p:nvPr/>
          </p:nvGrpSpPr>
          <p:grpSpPr bwMode="auto">
            <a:xfrm>
              <a:off x="1477" y="1308"/>
              <a:ext cx="3012" cy="2016"/>
              <a:chOff x="1477" y="1308"/>
              <a:chExt cx="3012" cy="2016"/>
            </a:xfrm>
          </p:grpSpPr>
          <p:sp>
            <p:nvSpPr>
              <p:cNvPr id="11274" name="Freeform 10"/>
              <p:cNvSpPr>
                <a:spLocks/>
              </p:cNvSpPr>
              <p:nvPr/>
            </p:nvSpPr>
            <p:spPr bwMode="auto">
              <a:xfrm>
                <a:off x="1477" y="1308"/>
                <a:ext cx="3012" cy="2016"/>
              </a:xfrm>
              <a:custGeom>
                <a:avLst/>
                <a:gdLst>
                  <a:gd name="T0" fmla="*/ 0 w 3012"/>
                  <a:gd name="T1" fmla="*/ 0 h 2016"/>
                  <a:gd name="T2" fmla="*/ 13 w 3012"/>
                  <a:gd name="T3" fmla="*/ 1332 h 2016"/>
                  <a:gd name="T4" fmla="*/ 54 w 3012"/>
                  <a:gd name="T5" fmla="*/ 1495 h 2016"/>
                  <a:gd name="T6" fmla="*/ 99 w 3012"/>
                  <a:gd name="T7" fmla="*/ 1579 h 2016"/>
                  <a:gd name="T8" fmla="*/ 184 w 3012"/>
                  <a:gd name="T9" fmla="*/ 1696 h 2016"/>
                  <a:gd name="T10" fmla="*/ 288 w 3012"/>
                  <a:gd name="T11" fmla="*/ 1794 h 2016"/>
                  <a:gd name="T12" fmla="*/ 449 w 3012"/>
                  <a:gd name="T13" fmla="*/ 1885 h 2016"/>
                  <a:gd name="T14" fmla="*/ 643 w 3012"/>
                  <a:gd name="T15" fmla="*/ 1943 h 2016"/>
                  <a:gd name="T16" fmla="*/ 881 w 3012"/>
                  <a:gd name="T17" fmla="*/ 1988 h 2016"/>
                  <a:gd name="T18" fmla="*/ 1202 w 3012"/>
                  <a:gd name="T19" fmla="*/ 2015 h 2016"/>
                  <a:gd name="T20" fmla="*/ 1831 w 3012"/>
                  <a:gd name="T21" fmla="*/ 2015 h 2016"/>
                  <a:gd name="T22" fmla="*/ 2145 w 3012"/>
                  <a:gd name="T23" fmla="*/ 1982 h 2016"/>
                  <a:gd name="T24" fmla="*/ 2383 w 3012"/>
                  <a:gd name="T25" fmla="*/ 1936 h 2016"/>
                  <a:gd name="T26" fmla="*/ 2613 w 3012"/>
                  <a:gd name="T27" fmla="*/ 1865 h 2016"/>
                  <a:gd name="T28" fmla="*/ 2791 w 3012"/>
                  <a:gd name="T29" fmla="*/ 1741 h 2016"/>
                  <a:gd name="T30" fmla="*/ 2880 w 3012"/>
                  <a:gd name="T31" fmla="*/ 1644 h 2016"/>
                  <a:gd name="T32" fmla="*/ 2956 w 3012"/>
                  <a:gd name="T33" fmla="*/ 1507 h 2016"/>
                  <a:gd name="T34" fmla="*/ 2999 w 3012"/>
                  <a:gd name="T35" fmla="*/ 1377 h 2016"/>
                  <a:gd name="T36" fmla="*/ 3011 w 3012"/>
                  <a:gd name="T37" fmla="*/ 1221 h 2016"/>
                  <a:gd name="T38" fmla="*/ 3010 w 3012"/>
                  <a:gd name="T39" fmla="*/ 1137 h 2016"/>
                  <a:gd name="T40" fmla="*/ 2998 w 3012"/>
                  <a:gd name="T41" fmla="*/ 0 h 2016"/>
                  <a:gd name="T42" fmla="*/ 0 w 3012"/>
                  <a:gd name="T43" fmla="*/ 0 h 20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3012" h="2016">
                    <a:moveTo>
                      <a:pt x="0" y="0"/>
                    </a:moveTo>
                    <a:lnTo>
                      <a:pt x="13" y="1332"/>
                    </a:lnTo>
                    <a:lnTo>
                      <a:pt x="54" y="1495"/>
                    </a:lnTo>
                    <a:lnTo>
                      <a:pt x="99" y="1579"/>
                    </a:lnTo>
                    <a:lnTo>
                      <a:pt x="184" y="1696"/>
                    </a:lnTo>
                    <a:lnTo>
                      <a:pt x="288" y="1794"/>
                    </a:lnTo>
                    <a:lnTo>
                      <a:pt x="449" y="1885"/>
                    </a:lnTo>
                    <a:lnTo>
                      <a:pt x="643" y="1943"/>
                    </a:lnTo>
                    <a:lnTo>
                      <a:pt x="881" y="1988"/>
                    </a:lnTo>
                    <a:lnTo>
                      <a:pt x="1202" y="2015"/>
                    </a:lnTo>
                    <a:lnTo>
                      <a:pt x="1831" y="2015"/>
                    </a:lnTo>
                    <a:lnTo>
                      <a:pt x="2145" y="1982"/>
                    </a:lnTo>
                    <a:lnTo>
                      <a:pt x="2383" y="1936"/>
                    </a:lnTo>
                    <a:lnTo>
                      <a:pt x="2613" y="1865"/>
                    </a:lnTo>
                    <a:lnTo>
                      <a:pt x="2791" y="1741"/>
                    </a:lnTo>
                    <a:lnTo>
                      <a:pt x="2880" y="1644"/>
                    </a:lnTo>
                    <a:lnTo>
                      <a:pt x="2956" y="1507"/>
                    </a:lnTo>
                    <a:lnTo>
                      <a:pt x="2999" y="1377"/>
                    </a:lnTo>
                    <a:lnTo>
                      <a:pt x="3011" y="1221"/>
                    </a:lnTo>
                    <a:lnTo>
                      <a:pt x="3010" y="1137"/>
                    </a:lnTo>
                    <a:lnTo>
                      <a:pt x="2998" y="0"/>
                    </a:lnTo>
                    <a:lnTo>
                      <a:pt x="0" y="0"/>
                    </a:lnTo>
                  </a:path>
                </a:pathLst>
              </a:custGeom>
              <a:noFill/>
              <a:ln w="67944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1275" name="Freeform 11"/>
              <p:cNvSpPr>
                <a:spLocks/>
              </p:cNvSpPr>
              <p:nvPr/>
            </p:nvSpPr>
            <p:spPr bwMode="auto">
              <a:xfrm>
                <a:off x="2054" y="2527"/>
                <a:ext cx="1762" cy="711"/>
              </a:xfrm>
              <a:custGeom>
                <a:avLst/>
                <a:gdLst>
                  <a:gd name="T0" fmla="*/ 0 w 1762"/>
                  <a:gd name="T1" fmla="*/ 710 h 711"/>
                  <a:gd name="T2" fmla="*/ 0 w 1762"/>
                  <a:gd name="T3" fmla="*/ 0 h 711"/>
                  <a:gd name="T4" fmla="*/ 1761 w 1762"/>
                  <a:gd name="T5" fmla="*/ 0 h 711"/>
                  <a:gd name="T6" fmla="*/ 1761 w 1762"/>
                  <a:gd name="T7" fmla="*/ 710 h 7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762" h="711">
                    <a:moveTo>
                      <a:pt x="0" y="710"/>
                    </a:moveTo>
                    <a:lnTo>
                      <a:pt x="0" y="0"/>
                    </a:lnTo>
                    <a:lnTo>
                      <a:pt x="1761" y="0"/>
                    </a:lnTo>
                    <a:lnTo>
                      <a:pt x="1761" y="710"/>
                    </a:lnTo>
                  </a:path>
                </a:pathLst>
              </a:custGeom>
              <a:noFill/>
              <a:ln w="2032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</p:grpSp>
      </p:grpSp>
      <p:grpSp>
        <p:nvGrpSpPr>
          <p:cNvPr id="11356" name="Group 92"/>
          <p:cNvGrpSpPr>
            <a:grpSpLocks/>
          </p:cNvGrpSpPr>
          <p:nvPr/>
        </p:nvGrpSpPr>
        <p:grpSpPr bwMode="auto">
          <a:xfrm>
            <a:off x="2800350" y="920751"/>
            <a:ext cx="6553200" cy="5902325"/>
            <a:chOff x="804" y="580"/>
            <a:chExt cx="4128" cy="3718"/>
          </a:xfrm>
        </p:grpSpPr>
        <p:grpSp>
          <p:nvGrpSpPr>
            <p:cNvPr id="11357" name="Group 93"/>
            <p:cNvGrpSpPr>
              <a:grpSpLocks/>
            </p:cNvGrpSpPr>
            <p:nvPr/>
          </p:nvGrpSpPr>
          <p:grpSpPr bwMode="auto">
            <a:xfrm>
              <a:off x="804" y="580"/>
              <a:ext cx="4128" cy="3718"/>
              <a:chOff x="804" y="580"/>
              <a:chExt cx="4128" cy="3718"/>
            </a:xfrm>
          </p:grpSpPr>
          <p:sp>
            <p:nvSpPr>
              <p:cNvPr id="11358" name="Rectangle 94"/>
              <p:cNvSpPr>
                <a:spLocks noChangeArrowheads="1"/>
              </p:cNvSpPr>
              <p:nvPr/>
            </p:nvSpPr>
            <p:spPr bwMode="auto">
              <a:xfrm flipV="1">
                <a:off x="804" y="2156"/>
                <a:ext cx="4128" cy="2142"/>
              </a:xfrm>
              <a:prstGeom prst="rect">
                <a:avLst/>
              </a:prstGeom>
              <a:solidFill>
                <a:srgbClr val="0080FF"/>
              </a:solidFill>
              <a:ln w="67944">
                <a:solidFill>
                  <a:srgbClr val="0080FF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1359" name="Rectangle 95"/>
              <p:cNvSpPr>
                <a:spLocks noChangeArrowheads="1"/>
              </p:cNvSpPr>
              <p:nvPr/>
            </p:nvSpPr>
            <p:spPr bwMode="auto">
              <a:xfrm flipV="1">
                <a:off x="817" y="580"/>
                <a:ext cx="4113" cy="1538"/>
              </a:xfrm>
              <a:prstGeom prst="rect">
                <a:avLst/>
              </a:prstGeom>
              <a:solidFill>
                <a:srgbClr val="FFFFFF"/>
              </a:solidFill>
              <a:ln w="0">
                <a:solidFill>
                  <a:srgbClr val="FFFFFF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grpSp>
          <p:nvGrpSpPr>
            <p:cNvPr id="11360" name="Group 96"/>
            <p:cNvGrpSpPr>
              <a:grpSpLocks/>
            </p:cNvGrpSpPr>
            <p:nvPr/>
          </p:nvGrpSpPr>
          <p:grpSpPr bwMode="auto">
            <a:xfrm>
              <a:off x="1464" y="1271"/>
              <a:ext cx="3034" cy="2083"/>
              <a:chOff x="1464" y="1271"/>
              <a:chExt cx="3034" cy="2083"/>
            </a:xfrm>
          </p:grpSpPr>
          <p:sp useBgFill="1">
            <p:nvSpPr>
              <p:cNvPr id="11361" name="Freeform 97"/>
              <p:cNvSpPr>
                <a:spLocks/>
              </p:cNvSpPr>
              <p:nvPr/>
            </p:nvSpPr>
            <p:spPr bwMode="auto">
              <a:xfrm>
                <a:off x="1464" y="1271"/>
                <a:ext cx="3034" cy="2083"/>
              </a:xfrm>
              <a:custGeom>
                <a:avLst/>
                <a:gdLst>
                  <a:gd name="T0" fmla="*/ 36 w 3034"/>
                  <a:gd name="T1" fmla="*/ 0 h 2083"/>
                  <a:gd name="T2" fmla="*/ 0 w 3034"/>
                  <a:gd name="T3" fmla="*/ 1332 h 2083"/>
                  <a:gd name="T4" fmla="*/ 34 w 3034"/>
                  <a:gd name="T5" fmla="*/ 1496 h 2083"/>
                  <a:gd name="T6" fmla="*/ 77 w 3034"/>
                  <a:gd name="T7" fmla="*/ 1582 h 2083"/>
                  <a:gd name="T8" fmla="*/ 157 w 3034"/>
                  <a:gd name="T9" fmla="*/ 1702 h 2083"/>
                  <a:gd name="T10" fmla="*/ 257 w 3034"/>
                  <a:gd name="T11" fmla="*/ 1804 h 2083"/>
                  <a:gd name="T12" fmla="*/ 415 w 3034"/>
                  <a:gd name="T13" fmla="*/ 1901 h 2083"/>
                  <a:gd name="T14" fmla="*/ 606 w 3034"/>
                  <a:gd name="T15" fmla="*/ 1966 h 2083"/>
                  <a:gd name="T16" fmla="*/ 842 w 3034"/>
                  <a:gd name="T17" fmla="*/ 2021 h 2083"/>
                  <a:gd name="T18" fmla="*/ 1162 w 3034"/>
                  <a:gd name="T19" fmla="*/ 2059 h 2083"/>
                  <a:gd name="T20" fmla="*/ 1791 w 3034"/>
                  <a:gd name="T21" fmla="*/ 2082 h 2083"/>
                  <a:gd name="T22" fmla="*/ 2106 w 3034"/>
                  <a:gd name="T23" fmla="*/ 2061 h 2083"/>
                  <a:gd name="T24" fmla="*/ 2345 w 3034"/>
                  <a:gd name="T25" fmla="*/ 2025 h 2083"/>
                  <a:gd name="T26" fmla="*/ 2578 w 3034"/>
                  <a:gd name="T27" fmla="*/ 1962 h 2083"/>
                  <a:gd name="T28" fmla="*/ 2761 w 3034"/>
                  <a:gd name="T29" fmla="*/ 1845 h 2083"/>
                  <a:gd name="T30" fmla="*/ 2853 w 3034"/>
                  <a:gd name="T31" fmla="*/ 1751 h 2083"/>
                  <a:gd name="T32" fmla="*/ 2934 w 3034"/>
                  <a:gd name="T33" fmla="*/ 1618 h 2083"/>
                  <a:gd name="T34" fmla="*/ 2982 w 3034"/>
                  <a:gd name="T35" fmla="*/ 1489 h 2083"/>
                  <a:gd name="T36" fmla="*/ 3000 w 3034"/>
                  <a:gd name="T37" fmla="*/ 1334 h 2083"/>
                  <a:gd name="T38" fmla="*/ 3002 w 3034"/>
                  <a:gd name="T39" fmla="*/ 1249 h 2083"/>
                  <a:gd name="T40" fmla="*/ 3033 w 3034"/>
                  <a:gd name="T41" fmla="*/ 113 h 2083"/>
                  <a:gd name="T42" fmla="*/ 36 w 3034"/>
                  <a:gd name="T43" fmla="*/ 0 h 20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3034" h="2083">
                    <a:moveTo>
                      <a:pt x="36" y="0"/>
                    </a:moveTo>
                    <a:lnTo>
                      <a:pt x="0" y="1332"/>
                    </a:lnTo>
                    <a:lnTo>
                      <a:pt x="34" y="1496"/>
                    </a:lnTo>
                    <a:lnTo>
                      <a:pt x="77" y="1582"/>
                    </a:lnTo>
                    <a:lnTo>
                      <a:pt x="157" y="1702"/>
                    </a:lnTo>
                    <a:lnTo>
                      <a:pt x="257" y="1804"/>
                    </a:lnTo>
                    <a:lnTo>
                      <a:pt x="415" y="1901"/>
                    </a:lnTo>
                    <a:lnTo>
                      <a:pt x="606" y="1966"/>
                    </a:lnTo>
                    <a:lnTo>
                      <a:pt x="842" y="2021"/>
                    </a:lnTo>
                    <a:lnTo>
                      <a:pt x="1162" y="2059"/>
                    </a:lnTo>
                    <a:lnTo>
                      <a:pt x="1791" y="2082"/>
                    </a:lnTo>
                    <a:lnTo>
                      <a:pt x="2106" y="2061"/>
                    </a:lnTo>
                    <a:lnTo>
                      <a:pt x="2345" y="2025"/>
                    </a:lnTo>
                    <a:lnTo>
                      <a:pt x="2578" y="1962"/>
                    </a:lnTo>
                    <a:lnTo>
                      <a:pt x="2761" y="1845"/>
                    </a:lnTo>
                    <a:lnTo>
                      <a:pt x="2853" y="1751"/>
                    </a:lnTo>
                    <a:lnTo>
                      <a:pt x="2934" y="1618"/>
                    </a:lnTo>
                    <a:lnTo>
                      <a:pt x="2982" y="1489"/>
                    </a:lnTo>
                    <a:lnTo>
                      <a:pt x="3000" y="1334"/>
                    </a:lnTo>
                    <a:lnTo>
                      <a:pt x="3002" y="1249"/>
                    </a:lnTo>
                    <a:lnTo>
                      <a:pt x="3033" y="113"/>
                    </a:lnTo>
                    <a:lnTo>
                      <a:pt x="36" y="0"/>
                    </a:lnTo>
                  </a:path>
                </a:pathLst>
              </a:custGeom>
              <a:ln w="67944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1362" name="Freeform 98"/>
              <p:cNvSpPr>
                <a:spLocks/>
              </p:cNvSpPr>
              <p:nvPr/>
            </p:nvSpPr>
            <p:spPr bwMode="auto">
              <a:xfrm>
                <a:off x="2006" y="2509"/>
                <a:ext cx="1787" cy="776"/>
              </a:xfrm>
              <a:custGeom>
                <a:avLst/>
                <a:gdLst>
                  <a:gd name="T0" fmla="*/ 0 w 1787"/>
                  <a:gd name="T1" fmla="*/ 710 h 776"/>
                  <a:gd name="T2" fmla="*/ 26 w 1787"/>
                  <a:gd name="T3" fmla="*/ 0 h 776"/>
                  <a:gd name="T4" fmla="*/ 1786 w 1787"/>
                  <a:gd name="T5" fmla="*/ 66 h 776"/>
                  <a:gd name="T6" fmla="*/ 1759 w 1787"/>
                  <a:gd name="T7" fmla="*/ 775 h 7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787" h="776">
                    <a:moveTo>
                      <a:pt x="0" y="710"/>
                    </a:moveTo>
                    <a:lnTo>
                      <a:pt x="26" y="0"/>
                    </a:lnTo>
                    <a:lnTo>
                      <a:pt x="1786" y="66"/>
                    </a:lnTo>
                    <a:lnTo>
                      <a:pt x="1759" y="775"/>
                    </a:lnTo>
                  </a:path>
                </a:pathLst>
              </a:custGeom>
              <a:noFill/>
              <a:ln w="2032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1363" name="Freeform 99"/>
              <p:cNvSpPr>
                <a:spLocks/>
              </p:cNvSpPr>
              <p:nvPr/>
            </p:nvSpPr>
            <p:spPr bwMode="auto">
              <a:xfrm>
                <a:off x="2009" y="2910"/>
                <a:ext cx="1774" cy="419"/>
              </a:xfrm>
              <a:custGeom>
                <a:avLst/>
                <a:gdLst>
                  <a:gd name="T0" fmla="*/ 225 w 1774"/>
                  <a:gd name="T1" fmla="*/ 0 h 419"/>
                  <a:gd name="T2" fmla="*/ 446 w 1774"/>
                  <a:gd name="T3" fmla="*/ 0 h 419"/>
                  <a:gd name="T4" fmla="*/ 667 w 1774"/>
                  <a:gd name="T5" fmla="*/ 0 h 419"/>
                  <a:gd name="T6" fmla="*/ 889 w 1774"/>
                  <a:gd name="T7" fmla="*/ 0 h 419"/>
                  <a:gd name="T8" fmla="*/ 1109 w 1774"/>
                  <a:gd name="T9" fmla="*/ 0 h 419"/>
                  <a:gd name="T10" fmla="*/ 1331 w 1774"/>
                  <a:gd name="T11" fmla="*/ 0 h 419"/>
                  <a:gd name="T12" fmla="*/ 1552 w 1774"/>
                  <a:gd name="T13" fmla="*/ 0 h 419"/>
                  <a:gd name="T14" fmla="*/ 1773 w 1774"/>
                  <a:gd name="T15" fmla="*/ 0 h 419"/>
                  <a:gd name="T16" fmla="*/ 1769 w 1774"/>
                  <a:gd name="T17" fmla="*/ 59 h 419"/>
                  <a:gd name="T18" fmla="*/ 1767 w 1774"/>
                  <a:gd name="T19" fmla="*/ 105 h 419"/>
                  <a:gd name="T20" fmla="*/ 1764 w 1774"/>
                  <a:gd name="T21" fmla="*/ 152 h 419"/>
                  <a:gd name="T22" fmla="*/ 1761 w 1774"/>
                  <a:gd name="T23" fmla="*/ 199 h 419"/>
                  <a:gd name="T24" fmla="*/ 1759 w 1774"/>
                  <a:gd name="T25" fmla="*/ 246 h 419"/>
                  <a:gd name="T26" fmla="*/ 1756 w 1774"/>
                  <a:gd name="T27" fmla="*/ 292 h 419"/>
                  <a:gd name="T28" fmla="*/ 1753 w 1774"/>
                  <a:gd name="T29" fmla="*/ 339 h 419"/>
                  <a:gd name="T30" fmla="*/ 1744 w 1774"/>
                  <a:gd name="T31" fmla="*/ 375 h 419"/>
                  <a:gd name="T32" fmla="*/ 1729 w 1774"/>
                  <a:gd name="T33" fmla="*/ 378 h 419"/>
                  <a:gd name="T34" fmla="*/ 1714 w 1774"/>
                  <a:gd name="T35" fmla="*/ 380 h 419"/>
                  <a:gd name="T36" fmla="*/ 1699 w 1774"/>
                  <a:gd name="T37" fmla="*/ 382 h 419"/>
                  <a:gd name="T38" fmla="*/ 1685 w 1774"/>
                  <a:gd name="T39" fmla="*/ 385 h 419"/>
                  <a:gd name="T40" fmla="*/ 1670 w 1774"/>
                  <a:gd name="T41" fmla="*/ 387 h 419"/>
                  <a:gd name="T42" fmla="*/ 1655 w 1774"/>
                  <a:gd name="T43" fmla="*/ 390 h 419"/>
                  <a:gd name="T44" fmla="*/ 1640 w 1774"/>
                  <a:gd name="T45" fmla="*/ 392 h 419"/>
                  <a:gd name="T46" fmla="*/ 1606 w 1774"/>
                  <a:gd name="T47" fmla="*/ 395 h 419"/>
                  <a:gd name="T48" fmla="*/ 1571 w 1774"/>
                  <a:gd name="T49" fmla="*/ 398 h 419"/>
                  <a:gd name="T50" fmla="*/ 1535 w 1774"/>
                  <a:gd name="T51" fmla="*/ 401 h 419"/>
                  <a:gd name="T52" fmla="*/ 1500 w 1774"/>
                  <a:gd name="T53" fmla="*/ 404 h 419"/>
                  <a:gd name="T54" fmla="*/ 1464 w 1774"/>
                  <a:gd name="T55" fmla="*/ 408 h 419"/>
                  <a:gd name="T56" fmla="*/ 1429 w 1774"/>
                  <a:gd name="T57" fmla="*/ 411 h 419"/>
                  <a:gd name="T58" fmla="*/ 1393 w 1774"/>
                  <a:gd name="T59" fmla="*/ 414 h 419"/>
                  <a:gd name="T60" fmla="*/ 1358 w 1774"/>
                  <a:gd name="T61" fmla="*/ 417 h 419"/>
                  <a:gd name="T62" fmla="*/ 1242 w 1774"/>
                  <a:gd name="T63" fmla="*/ 414 h 419"/>
                  <a:gd name="T64" fmla="*/ 1135 w 1774"/>
                  <a:gd name="T65" fmla="*/ 410 h 419"/>
                  <a:gd name="T66" fmla="*/ 1027 w 1774"/>
                  <a:gd name="T67" fmla="*/ 406 h 419"/>
                  <a:gd name="T68" fmla="*/ 920 w 1774"/>
                  <a:gd name="T69" fmla="*/ 402 h 419"/>
                  <a:gd name="T70" fmla="*/ 813 w 1774"/>
                  <a:gd name="T71" fmla="*/ 398 h 419"/>
                  <a:gd name="T72" fmla="*/ 705 w 1774"/>
                  <a:gd name="T73" fmla="*/ 394 h 419"/>
                  <a:gd name="T74" fmla="*/ 598 w 1774"/>
                  <a:gd name="T75" fmla="*/ 390 h 419"/>
                  <a:gd name="T76" fmla="*/ 491 w 1774"/>
                  <a:gd name="T77" fmla="*/ 386 h 419"/>
                  <a:gd name="T78" fmla="*/ 443 w 1774"/>
                  <a:gd name="T79" fmla="*/ 378 h 419"/>
                  <a:gd name="T80" fmla="*/ 405 w 1774"/>
                  <a:gd name="T81" fmla="*/ 373 h 419"/>
                  <a:gd name="T82" fmla="*/ 367 w 1774"/>
                  <a:gd name="T83" fmla="*/ 367 h 419"/>
                  <a:gd name="T84" fmla="*/ 329 w 1774"/>
                  <a:gd name="T85" fmla="*/ 361 h 419"/>
                  <a:gd name="T86" fmla="*/ 291 w 1774"/>
                  <a:gd name="T87" fmla="*/ 355 h 419"/>
                  <a:gd name="T88" fmla="*/ 253 w 1774"/>
                  <a:gd name="T89" fmla="*/ 349 h 419"/>
                  <a:gd name="T90" fmla="*/ 215 w 1774"/>
                  <a:gd name="T91" fmla="*/ 343 h 419"/>
                  <a:gd name="T92" fmla="*/ 175 w 1774"/>
                  <a:gd name="T93" fmla="*/ 337 h 419"/>
                  <a:gd name="T94" fmla="*/ 151 w 1774"/>
                  <a:gd name="T95" fmla="*/ 333 h 419"/>
                  <a:gd name="T96" fmla="*/ 128 w 1774"/>
                  <a:gd name="T97" fmla="*/ 329 h 419"/>
                  <a:gd name="T98" fmla="*/ 105 w 1774"/>
                  <a:gd name="T99" fmla="*/ 325 h 419"/>
                  <a:gd name="T100" fmla="*/ 81 w 1774"/>
                  <a:gd name="T101" fmla="*/ 322 h 419"/>
                  <a:gd name="T102" fmla="*/ 58 w 1774"/>
                  <a:gd name="T103" fmla="*/ 318 h 419"/>
                  <a:gd name="T104" fmla="*/ 35 w 1774"/>
                  <a:gd name="T105" fmla="*/ 314 h 419"/>
                  <a:gd name="T106" fmla="*/ 12 w 1774"/>
                  <a:gd name="T107" fmla="*/ 310 h 419"/>
                  <a:gd name="T108" fmla="*/ 1 w 1774"/>
                  <a:gd name="T109" fmla="*/ 279 h 419"/>
                  <a:gd name="T110" fmla="*/ 1 w 1774"/>
                  <a:gd name="T111" fmla="*/ 240 h 419"/>
                  <a:gd name="T112" fmla="*/ 1 w 1774"/>
                  <a:gd name="T113" fmla="*/ 202 h 419"/>
                  <a:gd name="T114" fmla="*/ 2 w 1774"/>
                  <a:gd name="T115" fmla="*/ 164 h 419"/>
                  <a:gd name="T116" fmla="*/ 3 w 1774"/>
                  <a:gd name="T117" fmla="*/ 125 h 419"/>
                  <a:gd name="T118" fmla="*/ 3 w 1774"/>
                  <a:gd name="T119" fmla="*/ 87 h 419"/>
                  <a:gd name="T120" fmla="*/ 3 w 1774"/>
                  <a:gd name="T121" fmla="*/ 48 h 419"/>
                  <a:gd name="T122" fmla="*/ 4 w 1774"/>
                  <a:gd name="T123" fmla="*/ 10 h 4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774" h="419">
                    <a:moveTo>
                      <a:pt x="4" y="0"/>
                    </a:moveTo>
                    <a:lnTo>
                      <a:pt x="115" y="0"/>
                    </a:lnTo>
                    <a:lnTo>
                      <a:pt x="170" y="0"/>
                    </a:lnTo>
                    <a:lnTo>
                      <a:pt x="225" y="0"/>
                    </a:lnTo>
                    <a:lnTo>
                      <a:pt x="280" y="0"/>
                    </a:lnTo>
                    <a:lnTo>
                      <a:pt x="336" y="0"/>
                    </a:lnTo>
                    <a:lnTo>
                      <a:pt x="391" y="0"/>
                    </a:lnTo>
                    <a:lnTo>
                      <a:pt x="446" y="0"/>
                    </a:lnTo>
                    <a:lnTo>
                      <a:pt x="501" y="0"/>
                    </a:lnTo>
                    <a:lnTo>
                      <a:pt x="557" y="0"/>
                    </a:lnTo>
                    <a:lnTo>
                      <a:pt x="612" y="0"/>
                    </a:lnTo>
                    <a:lnTo>
                      <a:pt x="667" y="0"/>
                    </a:lnTo>
                    <a:lnTo>
                      <a:pt x="723" y="0"/>
                    </a:lnTo>
                    <a:lnTo>
                      <a:pt x="778" y="0"/>
                    </a:lnTo>
                    <a:lnTo>
                      <a:pt x="833" y="0"/>
                    </a:lnTo>
                    <a:lnTo>
                      <a:pt x="889" y="0"/>
                    </a:lnTo>
                    <a:lnTo>
                      <a:pt x="944" y="0"/>
                    </a:lnTo>
                    <a:lnTo>
                      <a:pt x="999" y="0"/>
                    </a:lnTo>
                    <a:lnTo>
                      <a:pt x="1054" y="0"/>
                    </a:lnTo>
                    <a:lnTo>
                      <a:pt x="1109" y="0"/>
                    </a:lnTo>
                    <a:lnTo>
                      <a:pt x="1165" y="0"/>
                    </a:lnTo>
                    <a:lnTo>
                      <a:pt x="1220" y="0"/>
                    </a:lnTo>
                    <a:lnTo>
                      <a:pt x="1275" y="0"/>
                    </a:lnTo>
                    <a:lnTo>
                      <a:pt x="1331" y="0"/>
                    </a:lnTo>
                    <a:lnTo>
                      <a:pt x="1386" y="0"/>
                    </a:lnTo>
                    <a:lnTo>
                      <a:pt x="1441" y="0"/>
                    </a:lnTo>
                    <a:lnTo>
                      <a:pt x="1497" y="0"/>
                    </a:lnTo>
                    <a:lnTo>
                      <a:pt x="1552" y="0"/>
                    </a:lnTo>
                    <a:lnTo>
                      <a:pt x="1607" y="0"/>
                    </a:lnTo>
                    <a:lnTo>
                      <a:pt x="1662" y="0"/>
                    </a:lnTo>
                    <a:lnTo>
                      <a:pt x="1717" y="0"/>
                    </a:lnTo>
                    <a:lnTo>
                      <a:pt x="1773" y="0"/>
                    </a:lnTo>
                    <a:lnTo>
                      <a:pt x="1771" y="24"/>
                    </a:lnTo>
                    <a:lnTo>
                      <a:pt x="1771" y="35"/>
                    </a:lnTo>
                    <a:lnTo>
                      <a:pt x="1770" y="47"/>
                    </a:lnTo>
                    <a:lnTo>
                      <a:pt x="1769" y="59"/>
                    </a:lnTo>
                    <a:lnTo>
                      <a:pt x="1769" y="70"/>
                    </a:lnTo>
                    <a:lnTo>
                      <a:pt x="1768" y="82"/>
                    </a:lnTo>
                    <a:lnTo>
                      <a:pt x="1767" y="94"/>
                    </a:lnTo>
                    <a:lnTo>
                      <a:pt x="1767" y="105"/>
                    </a:lnTo>
                    <a:lnTo>
                      <a:pt x="1766" y="117"/>
                    </a:lnTo>
                    <a:lnTo>
                      <a:pt x="1765" y="129"/>
                    </a:lnTo>
                    <a:lnTo>
                      <a:pt x="1765" y="140"/>
                    </a:lnTo>
                    <a:lnTo>
                      <a:pt x="1764" y="152"/>
                    </a:lnTo>
                    <a:lnTo>
                      <a:pt x="1763" y="164"/>
                    </a:lnTo>
                    <a:lnTo>
                      <a:pt x="1763" y="176"/>
                    </a:lnTo>
                    <a:lnTo>
                      <a:pt x="1762" y="187"/>
                    </a:lnTo>
                    <a:lnTo>
                      <a:pt x="1761" y="199"/>
                    </a:lnTo>
                    <a:lnTo>
                      <a:pt x="1761" y="210"/>
                    </a:lnTo>
                    <a:lnTo>
                      <a:pt x="1760" y="222"/>
                    </a:lnTo>
                    <a:lnTo>
                      <a:pt x="1759" y="234"/>
                    </a:lnTo>
                    <a:lnTo>
                      <a:pt x="1759" y="246"/>
                    </a:lnTo>
                    <a:lnTo>
                      <a:pt x="1758" y="257"/>
                    </a:lnTo>
                    <a:lnTo>
                      <a:pt x="1757" y="269"/>
                    </a:lnTo>
                    <a:lnTo>
                      <a:pt x="1757" y="280"/>
                    </a:lnTo>
                    <a:lnTo>
                      <a:pt x="1756" y="292"/>
                    </a:lnTo>
                    <a:lnTo>
                      <a:pt x="1755" y="304"/>
                    </a:lnTo>
                    <a:lnTo>
                      <a:pt x="1755" y="316"/>
                    </a:lnTo>
                    <a:lnTo>
                      <a:pt x="1754" y="327"/>
                    </a:lnTo>
                    <a:lnTo>
                      <a:pt x="1753" y="339"/>
                    </a:lnTo>
                    <a:lnTo>
                      <a:pt x="1753" y="350"/>
                    </a:lnTo>
                    <a:lnTo>
                      <a:pt x="1752" y="362"/>
                    </a:lnTo>
                    <a:lnTo>
                      <a:pt x="1751" y="374"/>
                    </a:lnTo>
                    <a:lnTo>
                      <a:pt x="1744" y="375"/>
                    </a:lnTo>
                    <a:lnTo>
                      <a:pt x="1740" y="376"/>
                    </a:lnTo>
                    <a:lnTo>
                      <a:pt x="1737" y="376"/>
                    </a:lnTo>
                    <a:lnTo>
                      <a:pt x="1733" y="377"/>
                    </a:lnTo>
                    <a:lnTo>
                      <a:pt x="1729" y="378"/>
                    </a:lnTo>
                    <a:lnTo>
                      <a:pt x="1725" y="378"/>
                    </a:lnTo>
                    <a:lnTo>
                      <a:pt x="1722" y="379"/>
                    </a:lnTo>
                    <a:lnTo>
                      <a:pt x="1718" y="379"/>
                    </a:lnTo>
                    <a:lnTo>
                      <a:pt x="1714" y="380"/>
                    </a:lnTo>
                    <a:lnTo>
                      <a:pt x="1711" y="380"/>
                    </a:lnTo>
                    <a:lnTo>
                      <a:pt x="1707" y="381"/>
                    </a:lnTo>
                    <a:lnTo>
                      <a:pt x="1703" y="382"/>
                    </a:lnTo>
                    <a:lnTo>
                      <a:pt x="1699" y="382"/>
                    </a:lnTo>
                    <a:lnTo>
                      <a:pt x="1696" y="383"/>
                    </a:lnTo>
                    <a:lnTo>
                      <a:pt x="1692" y="384"/>
                    </a:lnTo>
                    <a:lnTo>
                      <a:pt x="1689" y="384"/>
                    </a:lnTo>
                    <a:lnTo>
                      <a:pt x="1685" y="385"/>
                    </a:lnTo>
                    <a:lnTo>
                      <a:pt x="1681" y="385"/>
                    </a:lnTo>
                    <a:lnTo>
                      <a:pt x="1677" y="386"/>
                    </a:lnTo>
                    <a:lnTo>
                      <a:pt x="1673" y="386"/>
                    </a:lnTo>
                    <a:lnTo>
                      <a:pt x="1670" y="387"/>
                    </a:lnTo>
                    <a:lnTo>
                      <a:pt x="1666" y="388"/>
                    </a:lnTo>
                    <a:lnTo>
                      <a:pt x="1663" y="388"/>
                    </a:lnTo>
                    <a:lnTo>
                      <a:pt x="1659" y="389"/>
                    </a:lnTo>
                    <a:lnTo>
                      <a:pt x="1655" y="390"/>
                    </a:lnTo>
                    <a:lnTo>
                      <a:pt x="1651" y="390"/>
                    </a:lnTo>
                    <a:lnTo>
                      <a:pt x="1648" y="391"/>
                    </a:lnTo>
                    <a:lnTo>
                      <a:pt x="1644" y="391"/>
                    </a:lnTo>
                    <a:lnTo>
                      <a:pt x="1640" y="392"/>
                    </a:lnTo>
                    <a:lnTo>
                      <a:pt x="1637" y="392"/>
                    </a:lnTo>
                    <a:lnTo>
                      <a:pt x="1633" y="393"/>
                    </a:lnTo>
                    <a:lnTo>
                      <a:pt x="1615" y="394"/>
                    </a:lnTo>
                    <a:lnTo>
                      <a:pt x="1606" y="395"/>
                    </a:lnTo>
                    <a:lnTo>
                      <a:pt x="1597" y="396"/>
                    </a:lnTo>
                    <a:lnTo>
                      <a:pt x="1589" y="397"/>
                    </a:lnTo>
                    <a:lnTo>
                      <a:pt x="1580" y="398"/>
                    </a:lnTo>
                    <a:lnTo>
                      <a:pt x="1571" y="398"/>
                    </a:lnTo>
                    <a:lnTo>
                      <a:pt x="1562" y="399"/>
                    </a:lnTo>
                    <a:lnTo>
                      <a:pt x="1553" y="400"/>
                    </a:lnTo>
                    <a:lnTo>
                      <a:pt x="1544" y="400"/>
                    </a:lnTo>
                    <a:lnTo>
                      <a:pt x="1535" y="401"/>
                    </a:lnTo>
                    <a:lnTo>
                      <a:pt x="1527" y="402"/>
                    </a:lnTo>
                    <a:lnTo>
                      <a:pt x="1517" y="403"/>
                    </a:lnTo>
                    <a:lnTo>
                      <a:pt x="1509" y="404"/>
                    </a:lnTo>
                    <a:lnTo>
                      <a:pt x="1500" y="404"/>
                    </a:lnTo>
                    <a:lnTo>
                      <a:pt x="1491" y="405"/>
                    </a:lnTo>
                    <a:lnTo>
                      <a:pt x="1482" y="406"/>
                    </a:lnTo>
                    <a:lnTo>
                      <a:pt x="1473" y="407"/>
                    </a:lnTo>
                    <a:lnTo>
                      <a:pt x="1464" y="408"/>
                    </a:lnTo>
                    <a:lnTo>
                      <a:pt x="1455" y="408"/>
                    </a:lnTo>
                    <a:lnTo>
                      <a:pt x="1447" y="409"/>
                    </a:lnTo>
                    <a:lnTo>
                      <a:pt x="1438" y="410"/>
                    </a:lnTo>
                    <a:lnTo>
                      <a:pt x="1429" y="411"/>
                    </a:lnTo>
                    <a:lnTo>
                      <a:pt x="1420" y="412"/>
                    </a:lnTo>
                    <a:lnTo>
                      <a:pt x="1411" y="412"/>
                    </a:lnTo>
                    <a:lnTo>
                      <a:pt x="1402" y="413"/>
                    </a:lnTo>
                    <a:lnTo>
                      <a:pt x="1393" y="414"/>
                    </a:lnTo>
                    <a:lnTo>
                      <a:pt x="1385" y="415"/>
                    </a:lnTo>
                    <a:lnTo>
                      <a:pt x="1376" y="416"/>
                    </a:lnTo>
                    <a:lnTo>
                      <a:pt x="1367" y="416"/>
                    </a:lnTo>
                    <a:lnTo>
                      <a:pt x="1358" y="417"/>
                    </a:lnTo>
                    <a:lnTo>
                      <a:pt x="1349" y="418"/>
                    </a:lnTo>
                    <a:lnTo>
                      <a:pt x="1295" y="416"/>
                    </a:lnTo>
                    <a:lnTo>
                      <a:pt x="1269" y="415"/>
                    </a:lnTo>
                    <a:lnTo>
                      <a:pt x="1242" y="414"/>
                    </a:lnTo>
                    <a:lnTo>
                      <a:pt x="1215" y="413"/>
                    </a:lnTo>
                    <a:lnTo>
                      <a:pt x="1188" y="412"/>
                    </a:lnTo>
                    <a:lnTo>
                      <a:pt x="1161" y="411"/>
                    </a:lnTo>
                    <a:lnTo>
                      <a:pt x="1135" y="410"/>
                    </a:lnTo>
                    <a:lnTo>
                      <a:pt x="1108" y="409"/>
                    </a:lnTo>
                    <a:lnTo>
                      <a:pt x="1081" y="408"/>
                    </a:lnTo>
                    <a:lnTo>
                      <a:pt x="1054" y="407"/>
                    </a:lnTo>
                    <a:lnTo>
                      <a:pt x="1027" y="406"/>
                    </a:lnTo>
                    <a:lnTo>
                      <a:pt x="1001" y="405"/>
                    </a:lnTo>
                    <a:lnTo>
                      <a:pt x="974" y="404"/>
                    </a:lnTo>
                    <a:lnTo>
                      <a:pt x="947" y="403"/>
                    </a:lnTo>
                    <a:lnTo>
                      <a:pt x="920" y="402"/>
                    </a:lnTo>
                    <a:lnTo>
                      <a:pt x="893" y="401"/>
                    </a:lnTo>
                    <a:lnTo>
                      <a:pt x="867" y="400"/>
                    </a:lnTo>
                    <a:lnTo>
                      <a:pt x="840" y="399"/>
                    </a:lnTo>
                    <a:lnTo>
                      <a:pt x="813" y="398"/>
                    </a:lnTo>
                    <a:lnTo>
                      <a:pt x="786" y="397"/>
                    </a:lnTo>
                    <a:lnTo>
                      <a:pt x="759" y="396"/>
                    </a:lnTo>
                    <a:lnTo>
                      <a:pt x="732" y="395"/>
                    </a:lnTo>
                    <a:lnTo>
                      <a:pt x="705" y="394"/>
                    </a:lnTo>
                    <a:lnTo>
                      <a:pt x="679" y="393"/>
                    </a:lnTo>
                    <a:lnTo>
                      <a:pt x="652" y="392"/>
                    </a:lnTo>
                    <a:lnTo>
                      <a:pt x="625" y="391"/>
                    </a:lnTo>
                    <a:lnTo>
                      <a:pt x="598" y="390"/>
                    </a:lnTo>
                    <a:lnTo>
                      <a:pt x="571" y="389"/>
                    </a:lnTo>
                    <a:lnTo>
                      <a:pt x="545" y="388"/>
                    </a:lnTo>
                    <a:lnTo>
                      <a:pt x="518" y="387"/>
                    </a:lnTo>
                    <a:lnTo>
                      <a:pt x="491" y="386"/>
                    </a:lnTo>
                    <a:lnTo>
                      <a:pt x="472" y="383"/>
                    </a:lnTo>
                    <a:lnTo>
                      <a:pt x="462" y="381"/>
                    </a:lnTo>
                    <a:lnTo>
                      <a:pt x="453" y="380"/>
                    </a:lnTo>
                    <a:lnTo>
                      <a:pt x="443" y="378"/>
                    </a:lnTo>
                    <a:lnTo>
                      <a:pt x="434" y="377"/>
                    </a:lnTo>
                    <a:lnTo>
                      <a:pt x="424" y="376"/>
                    </a:lnTo>
                    <a:lnTo>
                      <a:pt x="415" y="374"/>
                    </a:lnTo>
                    <a:lnTo>
                      <a:pt x="405" y="373"/>
                    </a:lnTo>
                    <a:lnTo>
                      <a:pt x="396" y="371"/>
                    </a:lnTo>
                    <a:lnTo>
                      <a:pt x="386" y="370"/>
                    </a:lnTo>
                    <a:lnTo>
                      <a:pt x="377" y="368"/>
                    </a:lnTo>
                    <a:lnTo>
                      <a:pt x="367" y="367"/>
                    </a:lnTo>
                    <a:lnTo>
                      <a:pt x="358" y="365"/>
                    </a:lnTo>
                    <a:lnTo>
                      <a:pt x="348" y="364"/>
                    </a:lnTo>
                    <a:lnTo>
                      <a:pt x="339" y="362"/>
                    </a:lnTo>
                    <a:lnTo>
                      <a:pt x="329" y="361"/>
                    </a:lnTo>
                    <a:lnTo>
                      <a:pt x="319" y="360"/>
                    </a:lnTo>
                    <a:lnTo>
                      <a:pt x="310" y="358"/>
                    </a:lnTo>
                    <a:lnTo>
                      <a:pt x="301" y="356"/>
                    </a:lnTo>
                    <a:lnTo>
                      <a:pt x="291" y="355"/>
                    </a:lnTo>
                    <a:lnTo>
                      <a:pt x="281" y="354"/>
                    </a:lnTo>
                    <a:lnTo>
                      <a:pt x="272" y="352"/>
                    </a:lnTo>
                    <a:lnTo>
                      <a:pt x="263" y="351"/>
                    </a:lnTo>
                    <a:lnTo>
                      <a:pt x="253" y="349"/>
                    </a:lnTo>
                    <a:lnTo>
                      <a:pt x="243" y="348"/>
                    </a:lnTo>
                    <a:lnTo>
                      <a:pt x="234" y="346"/>
                    </a:lnTo>
                    <a:lnTo>
                      <a:pt x="224" y="345"/>
                    </a:lnTo>
                    <a:lnTo>
                      <a:pt x="215" y="343"/>
                    </a:lnTo>
                    <a:lnTo>
                      <a:pt x="205" y="342"/>
                    </a:lnTo>
                    <a:lnTo>
                      <a:pt x="196" y="340"/>
                    </a:lnTo>
                    <a:lnTo>
                      <a:pt x="187" y="339"/>
                    </a:lnTo>
                    <a:lnTo>
                      <a:pt x="175" y="337"/>
                    </a:lnTo>
                    <a:lnTo>
                      <a:pt x="169" y="336"/>
                    </a:lnTo>
                    <a:lnTo>
                      <a:pt x="163" y="335"/>
                    </a:lnTo>
                    <a:lnTo>
                      <a:pt x="157" y="334"/>
                    </a:lnTo>
                    <a:lnTo>
                      <a:pt x="151" y="333"/>
                    </a:lnTo>
                    <a:lnTo>
                      <a:pt x="146" y="332"/>
                    </a:lnTo>
                    <a:lnTo>
                      <a:pt x="140" y="331"/>
                    </a:lnTo>
                    <a:lnTo>
                      <a:pt x="134" y="330"/>
                    </a:lnTo>
                    <a:lnTo>
                      <a:pt x="128" y="329"/>
                    </a:lnTo>
                    <a:lnTo>
                      <a:pt x="122" y="328"/>
                    </a:lnTo>
                    <a:lnTo>
                      <a:pt x="117" y="327"/>
                    </a:lnTo>
                    <a:lnTo>
                      <a:pt x="111" y="326"/>
                    </a:lnTo>
                    <a:lnTo>
                      <a:pt x="105" y="325"/>
                    </a:lnTo>
                    <a:lnTo>
                      <a:pt x="99" y="324"/>
                    </a:lnTo>
                    <a:lnTo>
                      <a:pt x="93" y="324"/>
                    </a:lnTo>
                    <a:lnTo>
                      <a:pt x="87" y="322"/>
                    </a:lnTo>
                    <a:lnTo>
                      <a:pt x="81" y="322"/>
                    </a:lnTo>
                    <a:lnTo>
                      <a:pt x="76" y="320"/>
                    </a:lnTo>
                    <a:lnTo>
                      <a:pt x="70" y="320"/>
                    </a:lnTo>
                    <a:lnTo>
                      <a:pt x="64" y="318"/>
                    </a:lnTo>
                    <a:lnTo>
                      <a:pt x="58" y="318"/>
                    </a:lnTo>
                    <a:lnTo>
                      <a:pt x="52" y="316"/>
                    </a:lnTo>
                    <a:lnTo>
                      <a:pt x="47" y="316"/>
                    </a:lnTo>
                    <a:lnTo>
                      <a:pt x="41" y="315"/>
                    </a:lnTo>
                    <a:lnTo>
                      <a:pt x="35" y="314"/>
                    </a:lnTo>
                    <a:lnTo>
                      <a:pt x="29" y="313"/>
                    </a:lnTo>
                    <a:lnTo>
                      <a:pt x="23" y="312"/>
                    </a:lnTo>
                    <a:lnTo>
                      <a:pt x="17" y="311"/>
                    </a:lnTo>
                    <a:lnTo>
                      <a:pt x="12" y="310"/>
                    </a:lnTo>
                    <a:lnTo>
                      <a:pt x="6" y="309"/>
                    </a:lnTo>
                    <a:lnTo>
                      <a:pt x="0" y="308"/>
                    </a:lnTo>
                    <a:lnTo>
                      <a:pt x="0" y="288"/>
                    </a:lnTo>
                    <a:lnTo>
                      <a:pt x="1" y="279"/>
                    </a:lnTo>
                    <a:lnTo>
                      <a:pt x="1" y="269"/>
                    </a:lnTo>
                    <a:lnTo>
                      <a:pt x="1" y="260"/>
                    </a:lnTo>
                    <a:lnTo>
                      <a:pt x="1" y="250"/>
                    </a:lnTo>
                    <a:lnTo>
                      <a:pt x="1" y="240"/>
                    </a:lnTo>
                    <a:lnTo>
                      <a:pt x="1" y="231"/>
                    </a:lnTo>
                    <a:lnTo>
                      <a:pt x="1" y="221"/>
                    </a:lnTo>
                    <a:lnTo>
                      <a:pt x="1" y="212"/>
                    </a:lnTo>
                    <a:lnTo>
                      <a:pt x="1" y="202"/>
                    </a:lnTo>
                    <a:lnTo>
                      <a:pt x="2" y="192"/>
                    </a:lnTo>
                    <a:lnTo>
                      <a:pt x="2" y="183"/>
                    </a:lnTo>
                    <a:lnTo>
                      <a:pt x="2" y="173"/>
                    </a:lnTo>
                    <a:lnTo>
                      <a:pt x="2" y="164"/>
                    </a:lnTo>
                    <a:lnTo>
                      <a:pt x="2" y="154"/>
                    </a:lnTo>
                    <a:lnTo>
                      <a:pt x="2" y="144"/>
                    </a:lnTo>
                    <a:lnTo>
                      <a:pt x="2" y="135"/>
                    </a:lnTo>
                    <a:lnTo>
                      <a:pt x="3" y="125"/>
                    </a:lnTo>
                    <a:lnTo>
                      <a:pt x="3" y="116"/>
                    </a:lnTo>
                    <a:lnTo>
                      <a:pt x="3" y="106"/>
                    </a:lnTo>
                    <a:lnTo>
                      <a:pt x="3" y="96"/>
                    </a:lnTo>
                    <a:lnTo>
                      <a:pt x="3" y="87"/>
                    </a:lnTo>
                    <a:lnTo>
                      <a:pt x="3" y="77"/>
                    </a:lnTo>
                    <a:lnTo>
                      <a:pt x="3" y="68"/>
                    </a:lnTo>
                    <a:lnTo>
                      <a:pt x="3" y="58"/>
                    </a:lnTo>
                    <a:lnTo>
                      <a:pt x="3" y="48"/>
                    </a:lnTo>
                    <a:lnTo>
                      <a:pt x="3" y="39"/>
                    </a:lnTo>
                    <a:lnTo>
                      <a:pt x="4" y="29"/>
                    </a:lnTo>
                    <a:lnTo>
                      <a:pt x="4" y="20"/>
                    </a:lnTo>
                    <a:lnTo>
                      <a:pt x="4" y="10"/>
                    </a:lnTo>
                    <a:lnTo>
                      <a:pt x="4" y="0"/>
                    </a:lnTo>
                  </a:path>
                </a:pathLst>
              </a:custGeom>
              <a:solidFill>
                <a:srgbClr val="0080FF"/>
              </a:solidFill>
              <a:ln w="0" cap="flat" cmpd="sng">
                <a:solidFill>
                  <a:srgbClr val="0080FF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1364" name="Freeform 100"/>
              <p:cNvSpPr>
                <a:spLocks/>
              </p:cNvSpPr>
              <p:nvPr/>
            </p:nvSpPr>
            <p:spPr bwMode="auto">
              <a:xfrm>
                <a:off x="1464" y="1271"/>
                <a:ext cx="3034" cy="2083"/>
              </a:xfrm>
              <a:custGeom>
                <a:avLst/>
                <a:gdLst>
                  <a:gd name="T0" fmla="*/ 36 w 3034"/>
                  <a:gd name="T1" fmla="*/ 0 h 2083"/>
                  <a:gd name="T2" fmla="*/ 0 w 3034"/>
                  <a:gd name="T3" fmla="*/ 1332 h 2083"/>
                  <a:gd name="T4" fmla="*/ 34 w 3034"/>
                  <a:gd name="T5" fmla="*/ 1496 h 2083"/>
                  <a:gd name="T6" fmla="*/ 77 w 3034"/>
                  <a:gd name="T7" fmla="*/ 1582 h 2083"/>
                  <a:gd name="T8" fmla="*/ 157 w 3034"/>
                  <a:gd name="T9" fmla="*/ 1702 h 2083"/>
                  <a:gd name="T10" fmla="*/ 257 w 3034"/>
                  <a:gd name="T11" fmla="*/ 1804 h 2083"/>
                  <a:gd name="T12" fmla="*/ 415 w 3034"/>
                  <a:gd name="T13" fmla="*/ 1901 h 2083"/>
                  <a:gd name="T14" fmla="*/ 606 w 3034"/>
                  <a:gd name="T15" fmla="*/ 1966 h 2083"/>
                  <a:gd name="T16" fmla="*/ 842 w 3034"/>
                  <a:gd name="T17" fmla="*/ 2021 h 2083"/>
                  <a:gd name="T18" fmla="*/ 1162 w 3034"/>
                  <a:gd name="T19" fmla="*/ 2059 h 2083"/>
                  <a:gd name="T20" fmla="*/ 1791 w 3034"/>
                  <a:gd name="T21" fmla="*/ 2082 h 2083"/>
                  <a:gd name="T22" fmla="*/ 2106 w 3034"/>
                  <a:gd name="T23" fmla="*/ 2061 h 2083"/>
                  <a:gd name="T24" fmla="*/ 2345 w 3034"/>
                  <a:gd name="T25" fmla="*/ 2025 h 2083"/>
                  <a:gd name="T26" fmla="*/ 2578 w 3034"/>
                  <a:gd name="T27" fmla="*/ 1962 h 2083"/>
                  <a:gd name="T28" fmla="*/ 2761 w 3034"/>
                  <a:gd name="T29" fmla="*/ 1845 h 2083"/>
                  <a:gd name="T30" fmla="*/ 2853 w 3034"/>
                  <a:gd name="T31" fmla="*/ 1751 h 2083"/>
                  <a:gd name="T32" fmla="*/ 2934 w 3034"/>
                  <a:gd name="T33" fmla="*/ 1618 h 2083"/>
                  <a:gd name="T34" fmla="*/ 2982 w 3034"/>
                  <a:gd name="T35" fmla="*/ 1489 h 2083"/>
                  <a:gd name="T36" fmla="*/ 3000 w 3034"/>
                  <a:gd name="T37" fmla="*/ 1334 h 2083"/>
                  <a:gd name="T38" fmla="*/ 3002 w 3034"/>
                  <a:gd name="T39" fmla="*/ 1249 h 2083"/>
                  <a:gd name="T40" fmla="*/ 3033 w 3034"/>
                  <a:gd name="T41" fmla="*/ 113 h 2083"/>
                  <a:gd name="T42" fmla="*/ 36 w 3034"/>
                  <a:gd name="T43" fmla="*/ 0 h 20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3034" h="2083">
                    <a:moveTo>
                      <a:pt x="36" y="0"/>
                    </a:moveTo>
                    <a:lnTo>
                      <a:pt x="0" y="1332"/>
                    </a:lnTo>
                    <a:lnTo>
                      <a:pt x="34" y="1496"/>
                    </a:lnTo>
                    <a:lnTo>
                      <a:pt x="77" y="1582"/>
                    </a:lnTo>
                    <a:lnTo>
                      <a:pt x="157" y="1702"/>
                    </a:lnTo>
                    <a:lnTo>
                      <a:pt x="257" y="1804"/>
                    </a:lnTo>
                    <a:lnTo>
                      <a:pt x="415" y="1901"/>
                    </a:lnTo>
                    <a:lnTo>
                      <a:pt x="606" y="1966"/>
                    </a:lnTo>
                    <a:lnTo>
                      <a:pt x="842" y="2021"/>
                    </a:lnTo>
                    <a:lnTo>
                      <a:pt x="1162" y="2059"/>
                    </a:lnTo>
                    <a:lnTo>
                      <a:pt x="1791" y="2082"/>
                    </a:lnTo>
                    <a:lnTo>
                      <a:pt x="2106" y="2061"/>
                    </a:lnTo>
                    <a:lnTo>
                      <a:pt x="2345" y="2025"/>
                    </a:lnTo>
                    <a:lnTo>
                      <a:pt x="2578" y="1962"/>
                    </a:lnTo>
                    <a:lnTo>
                      <a:pt x="2761" y="1845"/>
                    </a:lnTo>
                    <a:lnTo>
                      <a:pt x="2853" y="1751"/>
                    </a:lnTo>
                    <a:lnTo>
                      <a:pt x="2934" y="1618"/>
                    </a:lnTo>
                    <a:lnTo>
                      <a:pt x="2982" y="1489"/>
                    </a:lnTo>
                    <a:lnTo>
                      <a:pt x="3000" y="1334"/>
                    </a:lnTo>
                    <a:lnTo>
                      <a:pt x="3002" y="1249"/>
                    </a:lnTo>
                    <a:lnTo>
                      <a:pt x="3033" y="113"/>
                    </a:lnTo>
                    <a:lnTo>
                      <a:pt x="36" y="0"/>
                    </a:lnTo>
                  </a:path>
                </a:pathLst>
              </a:custGeom>
              <a:noFill/>
              <a:ln w="67944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1365" name="Freeform 101"/>
              <p:cNvSpPr>
                <a:spLocks/>
              </p:cNvSpPr>
              <p:nvPr/>
            </p:nvSpPr>
            <p:spPr bwMode="auto">
              <a:xfrm>
                <a:off x="2006" y="2509"/>
                <a:ext cx="1787" cy="776"/>
              </a:xfrm>
              <a:custGeom>
                <a:avLst/>
                <a:gdLst>
                  <a:gd name="T0" fmla="*/ 0 w 1787"/>
                  <a:gd name="T1" fmla="*/ 710 h 776"/>
                  <a:gd name="T2" fmla="*/ 26 w 1787"/>
                  <a:gd name="T3" fmla="*/ 0 h 776"/>
                  <a:gd name="T4" fmla="*/ 1786 w 1787"/>
                  <a:gd name="T5" fmla="*/ 66 h 776"/>
                  <a:gd name="T6" fmla="*/ 1759 w 1787"/>
                  <a:gd name="T7" fmla="*/ 775 h 7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787" h="776">
                    <a:moveTo>
                      <a:pt x="0" y="710"/>
                    </a:moveTo>
                    <a:lnTo>
                      <a:pt x="26" y="0"/>
                    </a:lnTo>
                    <a:lnTo>
                      <a:pt x="1786" y="66"/>
                    </a:lnTo>
                    <a:lnTo>
                      <a:pt x="1759" y="775"/>
                    </a:lnTo>
                  </a:path>
                </a:pathLst>
              </a:custGeom>
              <a:noFill/>
              <a:ln w="2032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</p:grpSp>
        <p:sp>
          <p:nvSpPr>
            <p:cNvPr id="11366" name="Line 102"/>
            <p:cNvSpPr>
              <a:spLocks noChangeShapeType="1"/>
            </p:cNvSpPr>
            <p:nvPr/>
          </p:nvSpPr>
          <p:spPr bwMode="auto">
            <a:xfrm>
              <a:off x="2023" y="2876"/>
              <a:ext cx="1761" cy="71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11367" name="Group 103"/>
          <p:cNvGrpSpPr>
            <a:grpSpLocks/>
          </p:cNvGrpSpPr>
          <p:nvPr/>
        </p:nvGrpSpPr>
        <p:grpSpPr bwMode="auto">
          <a:xfrm>
            <a:off x="2819400" y="955676"/>
            <a:ext cx="6553200" cy="5902325"/>
            <a:chOff x="804" y="580"/>
            <a:chExt cx="4128" cy="3718"/>
          </a:xfrm>
        </p:grpSpPr>
        <p:grpSp>
          <p:nvGrpSpPr>
            <p:cNvPr id="11368" name="Group 104"/>
            <p:cNvGrpSpPr>
              <a:grpSpLocks/>
            </p:cNvGrpSpPr>
            <p:nvPr/>
          </p:nvGrpSpPr>
          <p:grpSpPr bwMode="auto">
            <a:xfrm>
              <a:off x="804" y="580"/>
              <a:ext cx="4128" cy="3718"/>
              <a:chOff x="804" y="580"/>
              <a:chExt cx="4128" cy="3718"/>
            </a:xfrm>
          </p:grpSpPr>
          <p:sp>
            <p:nvSpPr>
              <p:cNvPr id="11369" name="Rectangle 105"/>
              <p:cNvSpPr>
                <a:spLocks noChangeArrowheads="1"/>
              </p:cNvSpPr>
              <p:nvPr/>
            </p:nvSpPr>
            <p:spPr bwMode="auto">
              <a:xfrm flipV="1">
                <a:off x="804" y="2156"/>
                <a:ext cx="4128" cy="2142"/>
              </a:xfrm>
              <a:prstGeom prst="rect">
                <a:avLst/>
              </a:prstGeom>
              <a:solidFill>
                <a:srgbClr val="0080FF"/>
              </a:solidFill>
              <a:ln w="67944">
                <a:solidFill>
                  <a:srgbClr val="0080FF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1370" name="Rectangle 106"/>
              <p:cNvSpPr>
                <a:spLocks noChangeArrowheads="1"/>
              </p:cNvSpPr>
              <p:nvPr/>
            </p:nvSpPr>
            <p:spPr bwMode="auto">
              <a:xfrm flipV="1">
                <a:off x="817" y="580"/>
                <a:ext cx="4113" cy="1538"/>
              </a:xfrm>
              <a:prstGeom prst="rect">
                <a:avLst/>
              </a:prstGeom>
              <a:solidFill>
                <a:srgbClr val="FFFFFF"/>
              </a:solidFill>
              <a:ln w="0">
                <a:solidFill>
                  <a:srgbClr val="FFFFFF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sp useBgFill="1">
          <p:nvSpPr>
            <p:cNvPr id="11371" name="Freeform 107"/>
            <p:cNvSpPr>
              <a:spLocks/>
            </p:cNvSpPr>
            <p:nvPr/>
          </p:nvSpPr>
          <p:spPr bwMode="auto">
            <a:xfrm>
              <a:off x="1440" y="1236"/>
              <a:ext cx="3077" cy="2147"/>
            </a:xfrm>
            <a:custGeom>
              <a:avLst/>
              <a:gdLst>
                <a:gd name="T0" fmla="*/ 86 w 3077"/>
                <a:gd name="T1" fmla="*/ 0 h 2147"/>
                <a:gd name="T2" fmla="*/ 0 w 3077"/>
                <a:gd name="T3" fmla="*/ 1330 h 2147"/>
                <a:gd name="T4" fmla="*/ 28 w 3077"/>
                <a:gd name="T5" fmla="*/ 1495 h 2147"/>
                <a:gd name="T6" fmla="*/ 67 w 3077"/>
                <a:gd name="T7" fmla="*/ 1583 h 2147"/>
                <a:gd name="T8" fmla="*/ 143 w 3077"/>
                <a:gd name="T9" fmla="*/ 1706 h 2147"/>
                <a:gd name="T10" fmla="*/ 239 w 3077"/>
                <a:gd name="T11" fmla="*/ 1811 h 2147"/>
                <a:gd name="T12" fmla="*/ 393 w 3077"/>
                <a:gd name="T13" fmla="*/ 1914 h 2147"/>
                <a:gd name="T14" fmla="*/ 582 w 3077"/>
                <a:gd name="T15" fmla="*/ 1986 h 2147"/>
                <a:gd name="T16" fmla="*/ 816 w 3077"/>
                <a:gd name="T17" fmla="*/ 2050 h 2147"/>
                <a:gd name="T18" fmla="*/ 1134 w 3077"/>
                <a:gd name="T19" fmla="*/ 2100 h 2147"/>
                <a:gd name="T20" fmla="*/ 1761 w 3077"/>
                <a:gd name="T21" fmla="*/ 2146 h 2147"/>
                <a:gd name="T22" fmla="*/ 2077 w 3077"/>
                <a:gd name="T23" fmla="*/ 2138 h 2147"/>
                <a:gd name="T24" fmla="*/ 2317 w 3077"/>
                <a:gd name="T25" fmla="*/ 2110 h 2147"/>
                <a:gd name="T26" fmla="*/ 2552 w 3077"/>
                <a:gd name="T27" fmla="*/ 2056 h 2147"/>
                <a:gd name="T28" fmla="*/ 2739 w 3077"/>
                <a:gd name="T29" fmla="*/ 1946 h 2147"/>
                <a:gd name="T30" fmla="*/ 2835 w 3077"/>
                <a:gd name="T31" fmla="*/ 1855 h 2147"/>
                <a:gd name="T32" fmla="*/ 2921 w 3077"/>
                <a:gd name="T33" fmla="*/ 1725 h 2147"/>
                <a:gd name="T34" fmla="*/ 2974 w 3077"/>
                <a:gd name="T35" fmla="*/ 1598 h 2147"/>
                <a:gd name="T36" fmla="*/ 2997 w 3077"/>
                <a:gd name="T37" fmla="*/ 1444 h 2147"/>
                <a:gd name="T38" fmla="*/ 3002 w 3077"/>
                <a:gd name="T39" fmla="*/ 1360 h 2147"/>
                <a:gd name="T40" fmla="*/ 3076 w 3077"/>
                <a:gd name="T41" fmla="*/ 224 h 2147"/>
                <a:gd name="T42" fmla="*/ 86 w 3077"/>
                <a:gd name="T43" fmla="*/ 0 h 2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077" h="2147">
                  <a:moveTo>
                    <a:pt x="86" y="0"/>
                  </a:moveTo>
                  <a:lnTo>
                    <a:pt x="0" y="1330"/>
                  </a:lnTo>
                  <a:lnTo>
                    <a:pt x="28" y="1495"/>
                  </a:lnTo>
                  <a:lnTo>
                    <a:pt x="67" y="1583"/>
                  </a:lnTo>
                  <a:lnTo>
                    <a:pt x="143" y="1706"/>
                  </a:lnTo>
                  <a:lnTo>
                    <a:pt x="239" y="1811"/>
                  </a:lnTo>
                  <a:lnTo>
                    <a:pt x="393" y="1914"/>
                  </a:lnTo>
                  <a:lnTo>
                    <a:pt x="582" y="1986"/>
                  </a:lnTo>
                  <a:lnTo>
                    <a:pt x="816" y="2050"/>
                  </a:lnTo>
                  <a:lnTo>
                    <a:pt x="1134" y="2100"/>
                  </a:lnTo>
                  <a:lnTo>
                    <a:pt x="1761" y="2146"/>
                  </a:lnTo>
                  <a:lnTo>
                    <a:pt x="2077" y="2138"/>
                  </a:lnTo>
                  <a:lnTo>
                    <a:pt x="2317" y="2110"/>
                  </a:lnTo>
                  <a:lnTo>
                    <a:pt x="2552" y="2056"/>
                  </a:lnTo>
                  <a:lnTo>
                    <a:pt x="2739" y="1946"/>
                  </a:lnTo>
                  <a:lnTo>
                    <a:pt x="2835" y="1855"/>
                  </a:lnTo>
                  <a:lnTo>
                    <a:pt x="2921" y="1725"/>
                  </a:lnTo>
                  <a:lnTo>
                    <a:pt x="2974" y="1598"/>
                  </a:lnTo>
                  <a:lnTo>
                    <a:pt x="2997" y="1444"/>
                  </a:lnTo>
                  <a:lnTo>
                    <a:pt x="3002" y="1360"/>
                  </a:lnTo>
                  <a:lnTo>
                    <a:pt x="3076" y="224"/>
                  </a:lnTo>
                  <a:lnTo>
                    <a:pt x="86" y="0"/>
                  </a:lnTo>
                </a:path>
              </a:pathLst>
            </a:custGeom>
            <a:ln w="67944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1372" name="Freeform 108"/>
            <p:cNvSpPr>
              <a:spLocks/>
            </p:cNvSpPr>
            <p:nvPr/>
          </p:nvSpPr>
          <p:spPr bwMode="auto">
            <a:xfrm>
              <a:off x="1958" y="2492"/>
              <a:ext cx="1810" cy="840"/>
            </a:xfrm>
            <a:custGeom>
              <a:avLst/>
              <a:gdLst>
                <a:gd name="T0" fmla="*/ 0 w 1810"/>
                <a:gd name="T1" fmla="*/ 708 h 840"/>
                <a:gd name="T2" fmla="*/ 53 w 1810"/>
                <a:gd name="T3" fmla="*/ 0 h 840"/>
                <a:gd name="T4" fmla="*/ 1809 w 1810"/>
                <a:gd name="T5" fmla="*/ 131 h 840"/>
                <a:gd name="T6" fmla="*/ 1756 w 1810"/>
                <a:gd name="T7" fmla="*/ 839 h 8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10" h="840">
                  <a:moveTo>
                    <a:pt x="0" y="708"/>
                  </a:moveTo>
                  <a:lnTo>
                    <a:pt x="53" y="0"/>
                  </a:lnTo>
                  <a:lnTo>
                    <a:pt x="1809" y="131"/>
                  </a:lnTo>
                  <a:lnTo>
                    <a:pt x="1756" y="839"/>
                  </a:lnTo>
                </a:path>
              </a:pathLst>
            </a:custGeom>
            <a:noFill/>
            <a:ln w="2032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1373" name="Freeform 109"/>
            <p:cNvSpPr>
              <a:spLocks/>
            </p:cNvSpPr>
            <p:nvPr/>
          </p:nvSpPr>
          <p:spPr bwMode="auto">
            <a:xfrm>
              <a:off x="1964" y="2927"/>
              <a:ext cx="1786" cy="476"/>
            </a:xfrm>
            <a:custGeom>
              <a:avLst/>
              <a:gdLst>
                <a:gd name="T0" fmla="*/ 230 w 1786"/>
                <a:gd name="T1" fmla="*/ 0 h 476"/>
                <a:gd name="T2" fmla="*/ 452 w 1786"/>
                <a:gd name="T3" fmla="*/ 0 h 476"/>
                <a:gd name="T4" fmla="*/ 674 w 1786"/>
                <a:gd name="T5" fmla="*/ 0 h 476"/>
                <a:gd name="T6" fmla="*/ 896 w 1786"/>
                <a:gd name="T7" fmla="*/ 0 h 476"/>
                <a:gd name="T8" fmla="*/ 1118 w 1786"/>
                <a:gd name="T9" fmla="*/ 0 h 476"/>
                <a:gd name="T10" fmla="*/ 1341 w 1786"/>
                <a:gd name="T11" fmla="*/ 0 h 476"/>
                <a:gd name="T12" fmla="*/ 1563 w 1786"/>
                <a:gd name="T13" fmla="*/ 0 h 476"/>
                <a:gd name="T14" fmla="*/ 1785 w 1786"/>
                <a:gd name="T15" fmla="*/ 0 h 476"/>
                <a:gd name="T16" fmla="*/ 1778 w 1786"/>
                <a:gd name="T17" fmla="*/ 69 h 476"/>
                <a:gd name="T18" fmla="*/ 1773 w 1786"/>
                <a:gd name="T19" fmla="*/ 125 h 476"/>
                <a:gd name="T20" fmla="*/ 1768 w 1786"/>
                <a:gd name="T21" fmla="*/ 180 h 476"/>
                <a:gd name="T22" fmla="*/ 1762 w 1786"/>
                <a:gd name="T23" fmla="*/ 235 h 476"/>
                <a:gd name="T24" fmla="*/ 1757 w 1786"/>
                <a:gd name="T25" fmla="*/ 291 h 476"/>
                <a:gd name="T26" fmla="*/ 1751 w 1786"/>
                <a:gd name="T27" fmla="*/ 346 h 476"/>
                <a:gd name="T28" fmla="*/ 1746 w 1786"/>
                <a:gd name="T29" fmla="*/ 401 h 476"/>
                <a:gd name="T30" fmla="*/ 1734 w 1786"/>
                <a:gd name="T31" fmla="*/ 444 h 476"/>
                <a:gd name="T32" fmla="*/ 1720 w 1786"/>
                <a:gd name="T33" fmla="*/ 446 h 476"/>
                <a:gd name="T34" fmla="*/ 1705 w 1786"/>
                <a:gd name="T35" fmla="*/ 448 h 476"/>
                <a:gd name="T36" fmla="*/ 1690 w 1786"/>
                <a:gd name="T37" fmla="*/ 450 h 476"/>
                <a:gd name="T38" fmla="*/ 1675 w 1786"/>
                <a:gd name="T39" fmla="*/ 452 h 476"/>
                <a:gd name="T40" fmla="*/ 1660 w 1786"/>
                <a:gd name="T41" fmla="*/ 454 h 476"/>
                <a:gd name="T42" fmla="*/ 1645 w 1786"/>
                <a:gd name="T43" fmla="*/ 456 h 476"/>
                <a:gd name="T44" fmla="*/ 1630 w 1786"/>
                <a:gd name="T45" fmla="*/ 458 h 476"/>
                <a:gd name="T46" fmla="*/ 1596 w 1786"/>
                <a:gd name="T47" fmla="*/ 460 h 476"/>
                <a:gd name="T48" fmla="*/ 1561 w 1786"/>
                <a:gd name="T49" fmla="*/ 462 h 476"/>
                <a:gd name="T50" fmla="*/ 1526 w 1786"/>
                <a:gd name="T51" fmla="*/ 464 h 476"/>
                <a:gd name="T52" fmla="*/ 1490 w 1786"/>
                <a:gd name="T53" fmla="*/ 466 h 476"/>
                <a:gd name="T54" fmla="*/ 1454 w 1786"/>
                <a:gd name="T55" fmla="*/ 468 h 476"/>
                <a:gd name="T56" fmla="*/ 1419 w 1786"/>
                <a:gd name="T57" fmla="*/ 470 h 476"/>
                <a:gd name="T58" fmla="*/ 1384 w 1786"/>
                <a:gd name="T59" fmla="*/ 472 h 476"/>
                <a:gd name="T60" fmla="*/ 1348 w 1786"/>
                <a:gd name="T61" fmla="*/ 474 h 476"/>
                <a:gd name="T62" fmla="*/ 1233 w 1786"/>
                <a:gd name="T63" fmla="*/ 466 h 476"/>
                <a:gd name="T64" fmla="*/ 1126 w 1786"/>
                <a:gd name="T65" fmla="*/ 457 h 476"/>
                <a:gd name="T66" fmla="*/ 1019 w 1786"/>
                <a:gd name="T67" fmla="*/ 448 h 476"/>
                <a:gd name="T68" fmla="*/ 912 w 1786"/>
                <a:gd name="T69" fmla="*/ 439 h 476"/>
                <a:gd name="T70" fmla="*/ 806 w 1786"/>
                <a:gd name="T71" fmla="*/ 431 h 476"/>
                <a:gd name="T72" fmla="*/ 699 w 1786"/>
                <a:gd name="T73" fmla="*/ 422 h 476"/>
                <a:gd name="T74" fmla="*/ 592 w 1786"/>
                <a:gd name="T75" fmla="*/ 413 h 476"/>
                <a:gd name="T76" fmla="*/ 485 w 1786"/>
                <a:gd name="T77" fmla="*/ 405 h 476"/>
                <a:gd name="T78" fmla="*/ 438 w 1786"/>
                <a:gd name="T79" fmla="*/ 395 h 476"/>
                <a:gd name="T80" fmla="*/ 400 w 1786"/>
                <a:gd name="T81" fmla="*/ 387 h 476"/>
                <a:gd name="T82" fmla="*/ 362 w 1786"/>
                <a:gd name="T83" fmla="*/ 379 h 476"/>
                <a:gd name="T84" fmla="*/ 325 w 1786"/>
                <a:gd name="T85" fmla="*/ 371 h 476"/>
                <a:gd name="T86" fmla="*/ 287 w 1786"/>
                <a:gd name="T87" fmla="*/ 363 h 476"/>
                <a:gd name="T88" fmla="*/ 249 w 1786"/>
                <a:gd name="T89" fmla="*/ 355 h 476"/>
                <a:gd name="T90" fmla="*/ 212 w 1786"/>
                <a:gd name="T91" fmla="*/ 347 h 476"/>
                <a:gd name="T92" fmla="*/ 172 w 1786"/>
                <a:gd name="T93" fmla="*/ 339 h 476"/>
                <a:gd name="T94" fmla="*/ 149 w 1786"/>
                <a:gd name="T95" fmla="*/ 333 h 476"/>
                <a:gd name="T96" fmla="*/ 126 w 1786"/>
                <a:gd name="T97" fmla="*/ 327 h 476"/>
                <a:gd name="T98" fmla="*/ 103 w 1786"/>
                <a:gd name="T99" fmla="*/ 322 h 476"/>
                <a:gd name="T100" fmla="*/ 80 w 1786"/>
                <a:gd name="T101" fmla="*/ 317 h 476"/>
                <a:gd name="T102" fmla="*/ 58 w 1786"/>
                <a:gd name="T103" fmla="*/ 311 h 476"/>
                <a:gd name="T104" fmla="*/ 34 w 1786"/>
                <a:gd name="T105" fmla="*/ 306 h 476"/>
                <a:gd name="T106" fmla="*/ 12 w 1786"/>
                <a:gd name="T107" fmla="*/ 300 h 476"/>
                <a:gd name="T108" fmla="*/ 1 w 1786"/>
                <a:gd name="T109" fmla="*/ 270 h 476"/>
                <a:gd name="T110" fmla="*/ 2 w 1786"/>
                <a:gd name="T111" fmla="*/ 233 h 476"/>
                <a:gd name="T112" fmla="*/ 3 w 1786"/>
                <a:gd name="T113" fmla="*/ 195 h 476"/>
                <a:gd name="T114" fmla="*/ 4 w 1786"/>
                <a:gd name="T115" fmla="*/ 158 h 476"/>
                <a:gd name="T116" fmla="*/ 4 w 1786"/>
                <a:gd name="T117" fmla="*/ 121 h 476"/>
                <a:gd name="T118" fmla="*/ 5 w 1786"/>
                <a:gd name="T119" fmla="*/ 84 h 476"/>
                <a:gd name="T120" fmla="*/ 6 w 1786"/>
                <a:gd name="T121" fmla="*/ 47 h 476"/>
                <a:gd name="T122" fmla="*/ 7 w 1786"/>
                <a:gd name="T123" fmla="*/ 9 h 4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786" h="476">
                  <a:moveTo>
                    <a:pt x="8" y="0"/>
                  </a:moveTo>
                  <a:lnTo>
                    <a:pt x="118" y="0"/>
                  </a:lnTo>
                  <a:lnTo>
                    <a:pt x="174" y="0"/>
                  </a:lnTo>
                  <a:lnTo>
                    <a:pt x="230" y="0"/>
                  </a:lnTo>
                  <a:lnTo>
                    <a:pt x="285" y="0"/>
                  </a:lnTo>
                  <a:lnTo>
                    <a:pt x="341" y="0"/>
                  </a:lnTo>
                  <a:lnTo>
                    <a:pt x="396" y="0"/>
                  </a:lnTo>
                  <a:lnTo>
                    <a:pt x="452" y="0"/>
                  </a:lnTo>
                  <a:lnTo>
                    <a:pt x="508" y="0"/>
                  </a:lnTo>
                  <a:lnTo>
                    <a:pt x="563" y="0"/>
                  </a:lnTo>
                  <a:lnTo>
                    <a:pt x="618" y="0"/>
                  </a:lnTo>
                  <a:lnTo>
                    <a:pt x="674" y="0"/>
                  </a:lnTo>
                  <a:lnTo>
                    <a:pt x="730" y="0"/>
                  </a:lnTo>
                  <a:lnTo>
                    <a:pt x="785" y="0"/>
                  </a:lnTo>
                  <a:lnTo>
                    <a:pt x="841" y="0"/>
                  </a:lnTo>
                  <a:lnTo>
                    <a:pt x="896" y="0"/>
                  </a:lnTo>
                  <a:lnTo>
                    <a:pt x="952" y="0"/>
                  </a:lnTo>
                  <a:lnTo>
                    <a:pt x="1008" y="0"/>
                  </a:lnTo>
                  <a:lnTo>
                    <a:pt x="1063" y="0"/>
                  </a:lnTo>
                  <a:lnTo>
                    <a:pt x="1118" y="0"/>
                  </a:lnTo>
                  <a:lnTo>
                    <a:pt x="1174" y="0"/>
                  </a:lnTo>
                  <a:lnTo>
                    <a:pt x="1230" y="0"/>
                  </a:lnTo>
                  <a:lnTo>
                    <a:pt x="1285" y="0"/>
                  </a:lnTo>
                  <a:lnTo>
                    <a:pt x="1341" y="0"/>
                  </a:lnTo>
                  <a:lnTo>
                    <a:pt x="1396" y="0"/>
                  </a:lnTo>
                  <a:lnTo>
                    <a:pt x="1452" y="0"/>
                  </a:lnTo>
                  <a:lnTo>
                    <a:pt x="1507" y="0"/>
                  </a:lnTo>
                  <a:lnTo>
                    <a:pt x="1563" y="0"/>
                  </a:lnTo>
                  <a:lnTo>
                    <a:pt x="1618" y="0"/>
                  </a:lnTo>
                  <a:lnTo>
                    <a:pt x="1674" y="0"/>
                  </a:lnTo>
                  <a:lnTo>
                    <a:pt x="1730" y="0"/>
                  </a:lnTo>
                  <a:lnTo>
                    <a:pt x="1785" y="0"/>
                  </a:lnTo>
                  <a:lnTo>
                    <a:pt x="1782" y="28"/>
                  </a:lnTo>
                  <a:lnTo>
                    <a:pt x="1781" y="41"/>
                  </a:lnTo>
                  <a:lnTo>
                    <a:pt x="1780" y="55"/>
                  </a:lnTo>
                  <a:lnTo>
                    <a:pt x="1778" y="69"/>
                  </a:lnTo>
                  <a:lnTo>
                    <a:pt x="1777" y="83"/>
                  </a:lnTo>
                  <a:lnTo>
                    <a:pt x="1776" y="97"/>
                  </a:lnTo>
                  <a:lnTo>
                    <a:pt x="1774" y="111"/>
                  </a:lnTo>
                  <a:lnTo>
                    <a:pt x="1773" y="125"/>
                  </a:lnTo>
                  <a:lnTo>
                    <a:pt x="1772" y="138"/>
                  </a:lnTo>
                  <a:lnTo>
                    <a:pt x="1770" y="152"/>
                  </a:lnTo>
                  <a:lnTo>
                    <a:pt x="1769" y="166"/>
                  </a:lnTo>
                  <a:lnTo>
                    <a:pt x="1768" y="180"/>
                  </a:lnTo>
                  <a:lnTo>
                    <a:pt x="1766" y="194"/>
                  </a:lnTo>
                  <a:lnTo>
                    <a:pt x="1765" y="207"/>
                  </a:lnTo>
                  <a:lnTo>
                    <a:pt x="1764" y="221"/>
                  </a:lnTo>
                  <a:lnTo>
                    <a:pt x="1762" y="235"/>
                  </a:lnTo>
                  <a:lnTo>
                    <a:pt x="1761" y="249"/>
                  </a:lnTo>
                  <a:lnTo>
                    <a:pt x="1759" y="263"/>
                  </a:lnTo>
                  <a:lnTo>
                    <a:pt x="1758" y="277"/>
                  </a:lnTo>
                  <a:lnTo>
                    <a:pt x="1757" y="291"/>
                  </a:lnTo>
                  <a:lnTo>
                    <a:pt x="1755" y="305"/>
                  </a:lnTo>
                  <a:lnTo>
                    <a:pt x="1754" y="318"/>
                  </a:lnTo>
                  <a:lnTo>
                    <a:pt x="1753" y="332"/>
                  </a:lnTo>
                  <a:lnTo>
                    <a:pt x="1751" y="346"/>
                  </a:lnTo>
                  <a:lnTo>
                    <a:pt x="1750" y="360"/>
                  </a:lnTo>
                  <a:lnTo>
                    <a:pt x="1748" y="373"/>
                  </a:lnTo>
                  <a:lnTo>
                    <a:pt x="1747" y="387"/>
                  </a:lnTo>
                  <a:lnTo>
                    <a:pt x="1746" y="401"/>
                  </a:lnTo>
                  <a:lnTo>
                    <a:pt x="1744" y="415"/>
                  </a:lnTo>
                  <a:lnTo>
                    <a:pt x="1743" y="429"/>
                  </a:lnTo>
                  <a:lnTo>
                    <a:pt x="1742" y="443"/>
                  </a:lnTo>
                  <a:lnTo>
                    <a:pt x="1734" y="444"/>
                  </a:lnTo>
                  <a:lnTo>
                    <a:pt x="1731" y="444"/>
                  </a:lnTo>
                  <a:lnTo>
                    <a:pt x="1727" y="445"/>
                  </a:lnTo>
                  <a:lnTo>
                    <a:pt x="1723" y="445"/>
                  </a:lnTo>
                  <a:lnTo>
                    <a:pt x="1720" y="446"/>
                  </a:lnTo>
                  <a:lnTo>
                    <a:pt x="1716" y="447"/>
                  </a:lnTo>
                  <a:lnTo>
                    <a:pt x="1712" y="447"/>
                  </a:lnTo>
                  <a:lnTo>
                    <a:pt x="1708" y="447"/>
                  </a:lnTo>
                  <a:lnTo>
                    <a:pt x="1705" y="448"/>
                  </a:lnTo>
                  <a:lnTo>
                    <a:pt x="1701" y="449"/>
                  </a:lnTo>
                  <a:lnTo>
                    <a:pt x="1697" y="449"/>
                  </a:lnTo>
                  <a:lnTo>
                    <a:pt x="1694" y="449"/>
                  </a:lnTo>
                  <a:lnTo>
                    <a:pt x="1690" y="450"/>
                  </a:lnTo>
                  <a:lnTo>
                    <a:pt x="1686" y="451"/>
                  </a:lnTo>
                  <a:lnTo>
                    <a:pt x="1682" y="451"/>
                  </a:lnTo>
                  <a:lnTo>
                    <a:pt x="1679" y="451"/>
                  </a:lnTo>
                  <a:lnTo>
                    <a:pt x="1675" y="452"/>
                  </a:lnTo>
                  <a:lnTo>
                    <a:pt x="1671" y="452"/>
                  </a:lnTo>
                  <a:lnTo>
                    <a:pt x="1668" y="453"/>
                  </a:lnTo>
                  <a:lnTo>
                    <a:pt x="1664" y="453"/>
                  </a:lnTo>
                  <a:lnTo>
                    <a:pt x="1660" y="454"/>
                  </a:lnTo>
                  <a:lnTo>
                    <a:pt x="1656" y="454"/>
                  </a:lnTo>
                  <a:lnTo>
                    <a:pt x="1653" y="455"/>
                  </a:lnTo>
                  <a:lnTo>
                    <a:pt x="1649" y="455"/>
                  </a:lnTo>
                  <a:lnTo>
                    <a:pt x="1645" y="456"/>
                  </a:lnTo>
                  <a:lnTo>
                    <a:pt x="1642" y="456"/>
                  </a:lnTo>
                  <a:lnTo>
                    <a:pt x="1638" y="457"/>
                  </a:lnTo>
                  <a:lnTo>
                    <a:pt x="1634" y="457"/>
                  </a:lnTo>
                  <a:lnTo>
                    <a:pt x="1630" y="458"/>
                  </a:lnTo>
                  <a:lnTo>
                    <a:pt x="1627" y="458"/>
                  </a:lnTo>
                  <a:lnTo>
                    <a:pt x="1623" y="459"/>
                  </a:lnTo>
                  <a:lnTo>
                    <a:pt x="1605" y="460"/>
                  </a:lnTo>
                  <a:lnTo>
                    <a:pt x="1596" y="460"/>
                  </a:lnTo>
                  <a:lnTo>
                    <a:pt x="1588" y="461"/>
                  </a:lnTo>
                  <a:lnTo>
                    <a:pt x="1579" y="461"/>
                  </a:lnTo>
                  <a:lnTo>
                    <a:pt x="1570" y="462"/>
                  </a:lnTo>
                  <a:lnTo>
                    <a:pt x="1561" y="462"/>
                  </a:lnTo>
                  <a:lnTo>
                    <a:pt x="1552" y="463"/>
                  </a:lnTo>
                  <a:lnTo>
                    <a:pt x="1543" y="463"/>
                  </a:lnTo>
                  <a:lnTo>
                    <a:pt x="1534" y="464"/>
                  </a:lnTo>
                  <a:lnTo>
                    <a:pt x="1526" y="464"/>
                  </a:lnTo>
                  <a:lnTo>
                    <a:pt x="1517" y="465"/>
                  </a:lnTo>
                  <a:lnTo>
                    <a:pt x="1508" y="465"/>
                  </a:lnTo>
                  <a:lnTo>
                    <a:pt x="1499" y="466"/>
                  </a:lnTo>
                  <a:lnTo>
                    <a:pt x="1490" y="466"/>
                  </a:lnTo>
                  <a:lnTo>
                    <a:pt x="1481" y="467"/>
                  </a:lnTo>
                  <a:lnTo>
                    <a:pt x="1472" y="467"/>
                  </a:lnTo>
                  <a:lnTo>
                    <a:pt x="1464" y="468"/>
                  </a:lnTo>
                  <a:lnTo>
                    <a:pt x="1454" y="468"/>
                  </a:lnTo>
                  <a:lnTo>
                    <a:pt x="1446" y="469"/>
                  </a:lnTo>
                  <a:lnTo>
                    <a:pt x="1437" y="469"/>
                  </a:lnTo>
                  <a:lnTo>
                    <a:pt x="1428" y="470"/>
                  </a:lnTo>
                  <a:lnTo>
                    <a:pt x="1419" y="470"/>
                  </a:lnTo>
                  <a:lnTo>
                    <a:pt x="1410" y="471"/>
                  </a:lnTo>
                  <a:lnTo>
                    <a:pt x="1401" y="471"/>
                  </a:lnTo>
                  <a:lnTo>
                    <a:pt x="1392" y="472"/>
                  </a:lnTo>
                  <a:lnTo>
                    <a:pt x="1384" y="472"/>
                  </a:lnTo>
                  <a:lnTo>
                    <a:pt x="1375" y="473"/>
                  </a:lnTo>
                  <a:lnTo>
                    <a:pt x="1366" y="473"/>
                  </a:lnTo>
                  <a:lnTo>
                    <a:pt x="1357" y="474"/>
                  </a:lnTo>
                  <a:lnTo>
                    <a:pt x="1348" y="474"/>
                  </a:lnTo>
                  <a:lnTo>
                    <a:pt x="1340" y="475"/>
                  </a:lnTo>
                  <a:lnTo>
                    <a:pt x="1286" y="470"/>
                  </a:lnTo>
                  <a:lnTo>
                    <a:pt x="1259" y="468"/>
                  </a:lnTo>
                  <a:lnTo>
                    <a:pt x="1233" y="466"/>
                  </a:lnTo>
                  <a:lnTo>
                    <a:pt x="1206" y="464"/>
                  </a:lnTo>
                  <a:lnTo>
                    <a:pt x="1179" y="461"/>
                  </a:lnTo>
                  <a:lnTo>
                    <a:pt x="1152" y="459"/>
                  </a:lnTo>
                  <a:lnTo>
                    <a:pt x="1126" y="457"/>
                  </a:lnTo>
                  <a:lnTo>
                    <a:pt x="1099" y="455"/>
                  </a:lnTo>
                  <a:lnTo>
                    <a:pt x="1072" y="453"/>
                  </a:lnTo>
                  <a:lnTo>
                    <a:pt x="1046" y="451"/>
                  </a:lnTo>
                  <a:lnTo>
                    <a:pt x="1019" y="448"/>
                  </a:lnTo>
                  <a:lnTo>
                    <a:pt x="992" y="446"/>
                  </a:lnTo>
                  <a:lnTo>
                    <a:pt x="966" y="444"/>
                  </a:lnTo>
                  <a:lnTo>
                    <a:pt x="939" y="442"/>
                  </a:lnTo>
                  <a:lnTo>
                    <a:pt x="912" y="439"/>
                  </a:lnTo>
                  <a:lnTo>
                    <a:pt x="886" y="437"/>
                  </a:lnTo>
                  <a:lnTo>
                    <a:pt x="859" y="435"/>
                  </a:lnTo>
                  <a:lnTo>
                    <a:pt x="832" y="433"/>
                  </a:lnTo>
                  <a:lnTo>
                    <a:pt x="806" y="431"/>
                  </a:lnTo>
                  <a:lnTo>
                    <a:pt x="779" y="428"/>
                  </a:lnTo>
                  <a:lnTo>
                    <a:pt x="752" y="426"/>
                  </a:lnTo>
                  <a:lnTo>
                    <a:pt x="726" y="424"/>
                  </a:lnTo>
                  <a:lnTo>
                    <a:pt x="699" y="422"/>
                  </a:lnTo>
                  <a:lnTo>
                    <a:pt x="672" y="420"/>
                  </a:lnTo>
                  <a:lnTo>
                    <a:pt x="645" y="417"/>
                  </a:lnTo>
                  <a:lnTo>
                    <a:pt x="619" y="415"/>
                  </a:lnTo>
                  <a:lnTo>
                    <a:pt x="592" y="413"/>
                  </a:lnTo>
                  <a:lnTo>
                    <a:pt x="565" y="411"/>
                  </a:lnTo>
                  <a:lnTo>
                    <a:pt x="538" y="409"/>
                  </a:lnTo>
                  <a:lnTo>
                    <a:pt x="512" y="407"/>
                  </a:lnTo>
                  <a:lnTo>
                    <a:pt x="485" y="405"/>
                  </a:lnTo>
                  <a:lnTo>
                    <a:pt x="466" y="401"/>
                  </a:lnTo>
                  <a:lnTo>
                    <a:pt x="457" y="399"/>
                  </a:lnTo>
                  <a:lnTo>
                    <a:pt x="447" y="397"/>
                  </a:lnTo>
                  <a:lnTo>
                    <a:pt x="438" y="395"/>
                  </a:lnTo>
                  <a:lnTo>
                    <a:pt x="428" y="393"/>
                  </a:lnTo>
                  <a:lnTo>
                    <a:pt x="419" y="391"/>
                  </a:lnTo>
                  <a:lnTo>
                    <a:pt x="410" y="389"/>
                  </a:lnTo>
                  <a:lnTo>
                    <a:pt x="400" y="387"/>
                  </a:lnTo>
                  <a:lnTo>
                    <a:pt x="391" y="385"/>
                  </a:lnTo>
                  <a:lnTo>
                    <a:pt x="381" y="383"/>
                  </a:lnTo>
                  <a:lnTo>
                    <a:pt x="372" y="381"/>
                  </a:lnTo>
                  <a:lnTo>
                    <a:pt x="362" y="379"/>
                  </a:lnTo>
                  <a:lnTo>
                    <a:pt x="353" y="377"/>
                  </a:lnTo>
                  <a:lnTo>
                    <a:pt x="344" y="375"/>
                  </a:lnTo>
                  <a:lnTo>
                    <a:pt x="334" y="373"/>
                  </a:lnTo>
                  <a:lnTo>
                    <a:pt x="325" y="371"/>
                  </a:lnTo>
                  <a:lnTo>
                    <a:pt x="315" y="369"/>
                  </a:lnTo>
                  <a:lnTo>
                    <a:pt x="306" y="367"/>
                  </a:lnTo>
                  <a:lnTo>
                    <a:pt x="296" y="365"/>
                  </a:lnTo>
                  <a:lnTo>
                    <a:pt x="287" y="363"/>
                  </a:lnTo>
                  <a:lnTo>
                    <a:pt x="278" y="361"/>
                  </a:lnTo>
                  <a:lnTo>
                    <a:pt x="268" y="359"/>
                  </a:lnTo>
                  <a:lnTo>
                    <a:pt x="259" y="357"/>
                  </a:lnTo>
                  <a:lnTo>
                    <a:pt x="249" y="355"/>
                  </a:lnTo>
                  <a:lnTo>
                    <a:pt x="240" y="353"/>
                  </a:lnTo>
                  <a:lnTo>
                    <a:pt x="230" y="351"/>
                  </a:lnTo>
                  <a:lnTo>
                    <a:pt x="221" y="349"/>
                  </a:lnTo>
                  <a:lnTo>
                    <a:pt x="212" y="347"/>
                  </a:lnTo>
                  <a:lnTo>
                    <a:pt x="202" y="345"/>
                  </a:lnTo>
                  <a:lnTo>
                    <a:pt x="193" y="343"/>
                  </a:lnTo>
                  <a:lnTo>
                    <a:pt x="184" y="341"/>
                  </a:lnTo>
                  <a:lnTo>
                    <a:pt x="172" y="339"/>
                  </a:lnTo>
                  <a:lnTo>
                    <a:pt x="166" y="337"/>
                  </a:lnTo>
                  <a:lnTo>
                    <a:pt x="160" y="336"/>
                  </a:lnTo>
                  <a:lnTo>
                    <a:pt x="155" y="334"/>
                  </a:lnTo>
                  <a:lnTo>
                    <a:pt x="149" y="333"/>
                  </a:lnTo>
                  <a:lnTo>
                    <a:pt x="143" y="331"/>
                  </a:lnTo>
                  <a:lnTo>
                    <a:pt x="138" y="330"/>
                  </a:lnTo>
                  <a:lnTo>
                    <a:pt x="132" y="329"/>
                  </a:lnTo>
                  <a:lnTo>
                    <a:pt x="126" y="327"/>
                  </a:lnTo>
                  <a:lnTo>
                    <a:pt x="120" y="326"/>
                  </a:lnTo>
                  <a:lnTo>
                    <a:pt x="115" y="325"/>
                  </a:lnTo>
                  <a:lnTo>
                    <a:pt x="109" y="323"/>
                  </a:lnTo>
                  <a:lnTo>
                    <a:pt x="103" y="322"/>
                  </a:lnTo>
                  <a:lnTo>
                    <a:pt x="98" y="321"/>
                  </a:lnTo>
                  <a:lnTo>
                    <a:pt x="92" y="319"/>
                  </a:lnTo>
                  <a:lnTo>
                    <a:pt x="86" y="318"/>
                  </a:lnTo>
                  <a:lnTo>
                    <a:pt x="80" y="317"/>
                  </a:lnTo>
                  <a:lnTo>
                    <a:pt x="75" y="315"/>
                  </a:lnTo>
                  <a:lnTo>
                    <a:pt x="69" y="314"/>
                  </a:lnTo>
                  <a:lnTo>
                    <a:pt x="63" y="313"/>
                  </a:lnTo>
                  <a:lnTo>
                    <a:pt x="58" y="311"/>
                  </a:lnTo>
                  <a:lnTo>
                    <a:pt x="52" y="310"/>
                  </a:lnTo>
                  <a:lnTo>
                    <a:pt x="46" y="309"/>
                  </a:lnTo>
                  <a:lnTo>
                    <a:pt x="40" y="307"/>
                  </a:lnTo>
                  <a:lnTo>
                    <a:pt x="34" y="306"/>
                  </a:lnTo>
                  <a:lnTo>
                    <a:pt x="29" y="304"/>
                  </a:lnTo>
                  <a:lnTo>
                    <a:pt x="23" y="303"/>
                  </a:lnTo>
                  <a:lnTo>
                    <a:pt x="17" y="302"/>
                  </a:lnTo>
                  <a:lnTo>
                    <a:pt x="12" y="300"/>
                  </a:lnTo>
                  <a:lnTo>
                    <a:pt x="6" y="299"/>
                  </a:lnTo>
                  <a:lnTo>
                    <a:pt x="0" y="298"/>
                  </a:lnTo>
                  <a:lnTo>
                    <a:pt x="1" y="279"/>
                  </a:lnTo>
                  <a:lnTo>
                    <a:pt x="1" y="270"/>
                  </a:lnTo>
                  <a:lnTo>
                    <a:pt x="1" y="261"/>
                  </a:lnTo>
                  <a:lnTo>
                    <a:pt x="1" y="251"/>
                  </a:lnTo>
                  <a:lnTo>
                    <a:pt x="2" y="242"/>
                  </a:lnTo>
                  <a:lnTo>
                    <a:pt x="2" y="233"/>
                  </a:lnTo>
                  <a:lnTo>
                    <a:pt x="2" y="223"/>
                  </a:lnTo>
                  <a:lnTo>
                    <a:pt x="2" y="214"/>
                  </a:lnTo>
                  <a:lnTo>
                    <a:pt x="2" y="205"/>
                  </a:lnTo>
                  <a:lnTo>
                    <a:pt x="3" y="195"/>
                  </a:lnTo>
                  <a:lnTo>
                    <a:pt x="3" y="186"/>
                  </a:lnTo>
                  <a:lnTo>
                    <a:pt x="3" y="177"/>
                  </a:lnTo>
                  <a:lnTo>
                    <a:pt x="3" y="167"/>
                  </a:lnTo>
                  <a:lnTo>
                    <a:pt x="4" y="158"/>
                  </a:lnTo>
                  <a:lnTo>
                    <a:pt x="4" y="149"/>
                  </a:lnTo>
                  <a:lnTo>
                    <a:pt x="4" y="139"/>
                  </a:lnTo>
                  <a:lnTo>
                    <a:pt x="4" y="130"/>
                  </a:lnTo>
                  <a:lnTo>
                    <a:pt x="4" y="121"/>
                  </a:lnTo>
                  <a:lnTo>
                    <a:pt x="5" y="112"/>
                  </a:lnTo>
                  <a:lnTo>
                    <a:pt x="5" y="102"/>
                  </a:lnTo>
                  <a:lnTo>
                    <a:pt x="5" y="93"/>
                  </a:lnTo>
                  <a:lnTo>
                    <a:pt x="5" y="84"/>
                  </a:lnTo>
                  <a:lnTo>
                    <a:pt x="6" y="75"/>
                  </a:lnTo>
                  <a:lnTo>
                    <a:pt x="6" y="65"/>
                  </a:lnTo>
                  <a:lnTo>
                    <a:pt x="6" y="56"/>
                  </a:lnTo>
                  <a:lnTo>
                    <a:pt x="6" y="47"/>
                  </a:lnTo>
                  <a:lnTo>
                    <a:pt x="6" y="37"/>
                  </a:lnTo>
                  <a:lnTo>
                    <a:pt x="7" y="28"/>
                  </a:lnTo>
                  <a:lnTo>
                    <a:pt x="7" y="19"/>
                  </a:lnTo>
                  <a:lnTo>
                    <a:pt x="7" y="9"/>
                  </a:lnTo>
                  <a:lnTo>
                    <a:pt x="8" y="0"/>
                  </a:lnTo>
                </a:path>
              </a:pathLst>
            </a:custGeom>
            <a:solidFill>
              <a:srgbClr val="0080FF"/>
            </a:solidFill>
            <a:ln w="0" cap="flat" cmpd="sng">
              <a:solidFill>
                <a:srgbClr val="0080FF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1374" name="Freeform 110"/>
            <p:cNvSpPr>
              <a:spLocks/>
            </p:cNvSpPr>
            <p:nvPr/>
          </p:nvSpPr>
          <p:spPr bwMode="auto">
            <a:xfrm>
              <a:off x="1440" y="1236"/>
              <a:ext cx="3077" cy="2147"/>
            </a:xfrm>
            <a:custGeom>
              <a:avLst/>
              <a:gdLst>
                <a:gd name="T0" fmla="*/ 86 w 3077"/>
                <a:gd name="T1" fmla="*/ 0 h 2147"/>
                <a:gd name="T2" fmla="*/ 0 w 3077"/>
                <a:gd name="T3" fmla="*/ 1330 h 2147"/>
                <a:gd name="T4" fmla="*/ 28 w 3077"/>
                <a:gd name="T5" fmla="*/ 1495 h 2147"/>
                <a:gd name="T6" fmla="*/ 67 w 3077"/>
                <a:gd name="T7" fmla="*/ 1583 h 2147"/>
                <a:gd name="T8" fmla="*/ 143 w 3077"/>
                <a:gd name="T9" fmla="*/ 1706 h 2147"/>
                <a:gd name="T10" fmla="*/ 239 w 3077"/>
                <a:gd name="T11" fmla="*/ 1811 h 2147"/>
                <a:gd name="T12" fmla="*/ 393 w 3077"/>
                <a:gd name="T13" fmla="*/ 1914 h 2147"/>
                <a:gd name="T14" fmla="*/ 582 w 3077"/>
                <a:gd name="T15" fmla="*/ 1986 h 2147"/>
                <a:gd name="T16" fmla="*/ 816 w 3077"/>
                <a:gd name="T17" fmla="*/ 2050 h 2147"/>
                <a:gd name="T18" fmla="*/ 1134 w 3077"/>
                <a:gd name="T19" fmla="*/ 2100 h 2147"/>
                <a:gd name="T20" fmla="*/ 1761 w 3077"/>
                <a:gd name="T21" fmla="*/ 2146 h 2147"/>
                <a:gd name="T22" fmla="*/ 2077 w 3077"/>
                <a:gd name="T23" fmla="*/ 2138 h 2147"/>
                <a:gd name="T24" fmla="*/ 2317 w 3077"/>
                <a:gd name="T25" fmla="*/ 2110 h 2147"/>
                <a:gd name="T26" fmla="*/ 2552 w 3077"/>
                <a:gd name="T27" fmla="*/ 2056 h 2147"/>
                <a:gd name="T28" fmla="*/ 2739 w 3077"/>
                <a:gd name="T29" fmla="*/ 1946 h 2147"/>
                <a:gd name="T30" fmla="*/ 2835 w 3077"/>
                <a:gd name="T31" fmla="*/ 1855 h 2147"/>
                <a:gd name="T32" fmla="*/ 2921 w 3077"/>
                <a:gd name="T33" fmla="*/ 1725 h 2147"/>
                <a:gd name="T34" fmla="*/ 2974 w 3077"/>
                <a:gd name="T35" fmla="*/ 1598 h 2147"/>
                <a:gd name="T36" fmla="*/ 2997 w 3077"/>
                <a:gd name="T37" fmla="*/ 1444 h 2147"/>
                <a:gd name="T38" fmla="*/ 3002 w 3077"/>
                <a:gd name="T39" fmla="*/ 1360 h 2147"/>
                <a:gd name="T40" fmla="*/ 3076 w 3077"/>
                <a:gd name="T41" fmla="*/ 224 h 2147"/>
                <a:gd name="T42" fmla="*/ 86 w 3077"/>
                <a:gd name="T43" fmla="*/ 0 h 2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077" h="2147">
                  <a:moveTo>
                    <a:pt x="86" y="0"/>
                  </a:moveTo>
                  <a:lnTo>
                    <a:pt x="0" y="1330"/>
                  </a:lnTo>
                  <a:lnTo>
                    <a:pt x="28" y="1495"/>
                  </a:lnTo>
                  <a:lnTo>
                    <a:pt x="67" y="1583"/>
                  </a:lnTo>
                  <a:lnTo>
                    <a:pt x="143" y="1706"/>
                  </a:lnTo>
                  <a:lnTo>
                    <a:pt x="239" y="1811"/>
                  </a:lnTo>
                  <a:lnTo>
                    <a:pt x="393" y="1914"/>
                  </a:lnTo>
                  <a:lnTo>
                    <a:pt x="582" y="1986"/>
                  </a:lnTo>
                  <a:lnTo>
                    <a:pt x="816" y="2050"/>
                  </a:lnTo>
                  <a:lnTo>
                    <a:pt x="1134" y="2100"/>
                  </a:lnTo>
                  <a:lnTo>
                    <a:pt x="1761" y="2146"/>
                  </a:lnTo>
                  <a:lnTo>
                    <a:pt x="2077" y="2138"/>
                  </a:lnTo>
                  <a:lnTo>
                    <a:pt x="2317" y="2110"/>
                  </a:lnTo>
                  <a:lnTo>
                    <a:pt x="2552" y="2056"/>
                  </a:lnTo>
                  <a:lnTo>
                    <a:pt x="2739" y="1946"/>
                  </a:lnTo>
                  <a:lnTo>
                    <a:pt x="2835" y="1855"/>
                  </a:lnTo>
                  <a:lnTo>
                    <a:pt x="2921" y="1725"/>
                  </a:lnTo>
                  <a:lnTo>
                    <a:pt x="2974" y="1598"/>
                  </a:lnTo>
                  <a:lnTo>
                    <a:pt x="2997" y="1444"/>
                  </a:lnTo>
                  <a:lnTo>
                    <a:pt x="3002" y="1360"/>
                  </a:lnTo>
                  <a:lnTo>
                    <a:pt x="3076" y="224"/>
                  </a:lnTo>
                  <a:lnTo>
                    <a:pt x="86" y="0"/>
                  </a:lnTo>
                </a:path>
              </a:pathLst>
            </a:custGeom>
            <a:noFill/>
            <a:ln w="67944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1375" name="Freeform 111"/>
            <p:cNvSpPr>
              <a:spLocks/>
            </p:cNvSpPr>
            <p:nvPr/>
          </p:nvSpPr>
          <p:spPr bwMode="auto">
            <a:xfrm>
              <a:off x="1958" y="2492"/>
              <a:ext cx="1810" cy="840"/>
            </a:xfrm>
            <a:custGeom>
              <a:avLst/>
              <a:gdLst>
                <a:gd name="T0" fmla="*/ 0 w 1810"/>
                <a:gd name="T1" fmla="*/ 708 h 840"/>
                <a:gd name="T2" fmla="*/ 53 w 1810"/>
                <a:gd name="T3" fmla="*/ 0 h 840"/>
                <a:gd name="T4" fmla="*/ 1809 w 1810"/>
                <a:gd name="T5" fmla="*/ 131 h 840"/>
                <a:gd name="T6" fmla="*/ 1756 w 1810"/>
                <a:gd name="T7" fmla="*/ 839 h 8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10" h="840">
                  <a:moveTo>
                    <a:pt x="0" y="708"/>
                  </a:moveTo>
                  <a:lnTo>
                    <a:pt x="53" y="0"/>
                  </a:lnTo>
                  <a:lnTo>
                    <a:pt x="1809" y="131"/>
                  </a:lnTo>
                  <a:lnTo>
                    <a:pt x="1756" y="839"/>
                  </a:lnTo>
                </a:path>
              </a:pathLst>
            </a:custGeom>
            <a:noFill/>
            <a:ln w="2032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1376" name="Line 112"/>
            <p:cNvSpPr>
              <a:spLocks noChangeShapeType="1"/>
            </p:cNvSpPr>
            <p:nvPr/>
          </p:nvSpPr>
          <p:spPr bwMode="auto">
            <a:xfrm>
              <a:off x="1987" y="2860"/>
              <a:ext cx="1749" cy="13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11377" name="Group 113"/>
          <p:cNvGrpSpPr>
            <a:grpSpLocks/>
          </p:cNvGrpSpPr>
          <p:nvPr/>
        </p:nvGrpSpPr>
        <p:grpSpPr bwMode="auto">
          <a:xfrm>
            <a:off x="2797175" y="920751"/>
            <a:ext cx="6553200" cy="5902325"/>
            <a:chOff x="804" y="580"/>
            <a:chExt cx="4128" cy="3718"/>
          </a:xfrm>
        </p:grpSpPr>
        <p:grpSp>
          <p:nvGrpSpPr>
            <p:cNvPr id="11378" name="Group 114"/>
            <p:cNvGrpSpPr>
              <a:grpSpLocks/>
            </p:cNvGrpSpPr>
            <p:nvPr/>
          </p:nvGrpSpPr>
          <p:grpSpPr bwMode="auto">
            <a:xfrm>
              <a:off x="804" y="580"/>
              <a:ext cx="4128" cy="3718"/>
              <a:chOff x="804" y="580"/>
              <a:chExt cx="4128" cy="3718"/>
            </a:xfrm>
          </p:grpSpPr>
          <p:sp>
            <p:nvSpPr>
              <p:cNvPr id="11379" name="Rectangle 115"/>
              <p:cNvSpPr>
                <a:spLocks noChangeArrowheads="1"/>
              </p:cNvSpPr>
              <p:nvPr/>
            </p:nvSpPr>
            <p:spPr bwMode="auto">
              <a:xfrm flipV="1">
                <a:off x="804" y="2156"/>
                <a:ext cx="4128" cy="2142"/>
              </a:xfrm>
              <a:prstGeom prst="rect">
                <a:avLst/>
              </a:prstGeom>
              <a:solidFill>
                <a:srgbClr val="0080FF"/>
              </a:solidFill>
              <a:ln w="67944">
                <a:solidFill>
                  <a:srgbClr val="0080FF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1380" name="Rectangle 116"/>
              <p:cNvSpPr>
                <a:spLocks noChangeArrowheads="1"/>
              </p:cNvSpPr>
              <p:nvPr/>
            </p:nvSpPr>
            <p:spPr bwMode="auto">
              <a:xfrm flipV="1">
                <a:off x="817" y="580"/>
                <a:ext cx="4113" cy="1538"/>
              </a:xfrm>
              <a:prstGeom prst="rect">
                <a:avLst/>
              </a:prstGeom>
              <a:solidFill>
                <a:srgbClr val="FFFFFF"/>
              </a:solidFill>
              <a:ln w="0">
                <a:solidFill>
                  <a:srgbClr val="FFFFFF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grpSp>
          <p:nvGrpSpPr>
            <p:cNvPr id="11381" name="Group 117"/>
            <p:cNvGrpSpPr>
              <a:grpSpLocks/>
            </p:cNvGrpSpPr>
            <p:nvPr/>
          </p:nvGrpSpPr>
          <p:grpSpPr bwMode="auto">
            <a:xfrm>
              <a:off x="1418" y="1203"/>
              <a:ext cx="3116" cy="2211"/>
              <a:chOff x="1418" y="1203"/>
              <a:chExt cx="3116" cy="2211"/>
            </a:xfrm>
          </p:grpSpPr>
          <p:sp useBgFill="1">
            <p:nvSpPr>
              <p:cNvPr id="11382" name="Freeform 118"/>
              <p:cNvSpPr>
                <a:spLocks/>
              </p:cNvSpPr>
              <p:nvPr/>
            </p:nvSpPr>
            <p:spPr bwMode="auto">
              <a:xfrm>
                <a:off x="1418" y="1203"/>
                <a:ext cx="3116" cy="2211"/>
              </a:xfrm>
              <a:custGeom>
                <a:avLst/>
                <a:gdLst>
                  <a:gd name="T0" fmla="*/ 136 w 3116"/>
                  <a:gd name="T1" fmla="*/ 0 h 2211"/>
                  <a:gd name="T2" fmla="*/ 0 w 3116"/>
                  <a:gd name="T3" fmla="*/ 1325 h 2211"/>
                  <a:gd name="T4" fmla="*/ 22 w 3116"/>
                  <a:gd name="T5" fmla="*/ 1491 h 2211"/>
                  <a:gd name="T6" fmla="*/ 58 w 3116"/>
                  <a:gd name="T7" fmla="*/ 1581 h 2211"/>
                  <a:gd name="T8" fmla="*/ 128 w 3116"/>
                  <a:gd name="T9" fmla="*/ 1706 h 2211"/>
                  <a:gd name="T10" fmla="*/ 221 w 3116"/>
                  <a:gd name="T11" fmla="*/ 1815 h 2211"/>
                  <a:gd name="T12" fmla="*/ 371 w 3116"/>
                  <a:gd name="T13" fmla="*/ 1923 h 2211"/>
                  <a:gd name="T14" fmla="*/ 556 w 3116"/>
                  <a:gd name="T15" fmla="*/ 2003 h 2211"/>
                  <a:gd name="T16" fmla="*/ 788 w 3116"/>
                  <a:gd name="T17" fmla="*/ 2075 h 2211"/>
                  <a:gd name="T18" fmla="*/ 1104 w 3116"/>
                  <a:gd name="T19" fmla="*/ 2137 h 2211"/>
                  <a:gd name="T20" fmla="*/ 1729 w 3116"/>
                  <a:gd name="T21" fmla="*/ 2207 h 2211"/>
                  <a:gd name="T22" fmla="*/ 2045 w 3116"/>
                  <a:gd name="T23" fmla="*/ 2210 h 2211"/>
                  <a:gd name="T24" fmla="*/ 2286 w 3116"/>
                  <a:gd name="T25" fmla="*/ 2191 h 2211"/>
                  <a:gd name="T26" fmla="*/ 2523 w 3116"/>
                  <a:gd name="T27" fmla="*/ 2146 h 2211"/>
                  <a:gd name="T28" fmla="*/ 2714 w 3116"/>
                  <a:gd name="T29" fmla="*/ 2043 h 2211"/>
                  <a:gd name="T30" fmla="*/ 2814 w 3116"/>
                  <a:gd name="T31" fmla="*/ 1956 h 2211"/>
                  <a:gd name="T32" fmla="*/ 2904 w 3116"/>
                  <a:gd name="T33" fmla="*/ 1829 h 2211"/>
                  <a:gd name="T34" fmla="*/ 2962 w 3116"/>
                  <a:gd name="T35" fmla="*/ 1705 h 2211"/>
                  <a:gd name="T36" fmla="*/ 2991 w 3116"/>
                  <a:gd name="T37" fmla="*/ 1551 h 2211"/>
                  <a:gd name="T38" fmla="*/ 2999 w 3116"/>
                  <a:gd name="T39" fmla="*/ 1467 h 2211"/>
                  <a:gd name="T40" fmla="*/ 3115 w 3116"/>
                  <a:gd name="T41" fmla="*/ 335 h 2211"/>
                  <a:gd name="T42" fmla="*/ 136 w 3116"/>
                  <a:gd name="T43" fmla="*/ 0 h 22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3116" h="2211">
                    <a:moveTo>
                      <a:pt x="136" y="0"/>
                    </a:moveTo>
                    <a:lnTo>
                      <a:pt x="0" y="1325"/>
                    </a:lnTo>
                    <a:lnTo>
                      <a:pt x="22" y="1491"/>
                    </a:lnTo>
                    <a:lnTo>
                      <a:pt x="58" y="1581"/>
                    </a:lnTo>
                    <a:lnTo>
                      <a:pt x="128" y="1706"/>
                    </a:lnTo>
                    <a:lnTo>
                      <a:pt x="221" y="1815"/>
                    </a:lnTo>
                    <a:lnTo>
                      <a:pt x="371" y="1923"/>
                    </a:lnTo>
                    <a:lnTo>
                      <a:pt x="556" y="2003"/>
                    </a:lnTo>
                    <a:lnTo>
                      <a:pt x="788" y="2075"/>
                    </a:lnTo>
                    <a:lnTo>
                      <a:pt x="1104" y="2137"/>
                    </a:lnTo>
                    <a:lnTo>
                      <a:pt x="1729" y="2207"/>
                    </a:lnTo>
                    <a:lnTo>
                      <a:pt x="2045" y="2210"/>
                    </a:lnTo>
                    <a:lnTo>
                      <a:pt x="2286" y="2191"/>
                    </a:lnTo>
                    <a:lnTo>
                      <a:pt x="2523" y="2146"/>
                    </a:lnTo>
                    <a:lnTo>
                      <a:pt x="2714" y="2043"/>
                    </a:lnTo>
                    <a:lnTo>
                      <a:pt x="2814" y="1956"/>
                    </a:lnTo>
                    <a:lnTo>
                      <a:pt x="2904" y="1829"/>
                    </a:lnTo>
                    <a:lnTo>
                      <a:pt x="2962" y="1705"/>
                    </a:lnTo>
                    <a:lnTo>
                      <a:pt x="2991" y="1551"/>
                    </a:lnTo>
                    <a:lnTo>
                      <a:pt x="2999" y="1467"/>
                    </a:lnTo>
                    <a:lnTo>
                      <a:pt x="3115" y="335"/>
                    </a:lnTo>
                    <a:lnTo>
                      <a:pt x="136" y="0"/>
                    </a:lnTo>
                  </a:path>
                </a:pathLst>
              </a:custGeom>
              <a:ln w="67944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1383" name="Freeform 119"/>
              <p:cNvSpPr>
                <a:spLocks/>
              </p:cNvSpPr>
              <p:nvPr/>
            </p:nvSpPr>
            <p:spPr bwMode="auto">
              <a:xfrm>
                <a:off x="1912" y="2475"/>
                <a:ext cx="1830" cy="904"/>
              </a:xfrm>
              <a:custGeom>
                <a:avLst/>
                <a:gdLst>
                  <a:gd name="T0" fmla="*/ 0 w 1830"/>
                  <a:gd name="T1" fmla="*/ 705 h 904"/>
                  <a:gd name="T2" fmla="*/ 80 w 1830"/>
                  <a:gd name="T3" fmla="*/ 0 h 904"/>
                  <a:gd name="T4" fmla="*/ 1829 w 1830"/>
                  <a:gd name="T5" fmla="*/ 197 h 904"/>
                  <a:gd name="T6" fmla="*/ 1750 w 1830"/>
                  <a:gd name="T7" fmla="*/ 903 h 9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830" h="904">
                    <a:moveTo>
                      <a:pt x="0" y="705"/>
                    </a:moveTo>
                    <a:lnTo>
                      <a:pt x="80" y="0"/>
                    </a:lnTo>
                    <a:lnTo>
                      <a:pt x="1829" y="197"/>
                    </a:lnTo>
                    <a:lnTo>
                      <a:pt x="1750" y="903"/>
                    </a:lnTo>
                  </a:path>
                </a:pathLst>
              </a:custGeom>
              <a:noFill/>
              <a:ln w="2032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1384" name="Freeform 120"/>
              <p:cNvSpPr>
                <a:spLocks/>
              </p:cNvSpPr>
              <p:nvPr/>
            </p:nvSpPr>
            <p:spPr bwMode="auto">
              <a:xfrm>
                <a:off x="1919" y="2944"/>
                <a:ext cx="1798" cy="448"/>
              </a:xfrm>
              <a:custGeom>
                <a:avLst/>
                <a:gdLst>
                  <a:gd name="T0" fmla="*/ 235 w 1798"/>
                  <a:gd name="T1" fmla="*/ 0 h 448"/>
                  <a:gd name="T2" fmla="*/ 458 w 1798"/>
                  <a:gd name="T3" fmla="*/ 0 h 448"/>
                  <a:gd name="T4" fmla="*/ 681 w 1798"/>
                  <a:gd name="T5" fmla="*/ 0 h 448"/>
                  <a:gd name="T6" fmla="*/ 904 w 1798"/>
                  <a:gd name="T7" fmla="*/ 0 h 448"/>
                  <a:gd name="T8" fmla="*/ 1127 w 1798"/>
                  <a:gd name="T9" fmla="*/ 0 h 448"/>
                  <a:gd name="T10" fmla="*/ 1351 w 1798"/>
                  <a:gd name="T11" fmla="*/ 0 h 448"/>
                  <a:gd name="T12" fmla="*/ 1574 w 1798"/>
                  <a:gd name="T13" fmla="*/ 0 h 448"/>
                  <a:gd name="T14" fmla="*/ 1797 w 1798"/>
                  <a:gd name="T15" fmla="*/ 0 h 448"/>
                  <a:gd name="T16" fmla="*/ 1787 w 1798"/>
                  <a:gd name="T17" fmla="*/ 68 h 448"/>
                  <a:gd name="T18" fmla="*/ 1779 w 1798"/>
                  <a:gd name="T19" fmla="*/ 122 h 448"/>
                  <a:gd name="T20" fmla="*/ 1771 w 1798"/>
                  <a:gd name="T21" fmla="*/ 176 h 448"/>
                  <a:gd name="T22" fmla="*/ 1762 w 1798"/>
                  <a:gd name="T23" fmla="*/ 230 h 448"/>
                  <a:gd name="T24" fmla="*/ 1754 w 1798"/>
                  <a:gd name="T25" fmla="*/ 284 h 448"/>
                  <a:gd name="T26" fmla="*/ 1746 w 1798"/>
                  <a:gd name="T27" fmla="*/ 338 h 448"/>
                  <a:gd name="T28" fmla="*/ 1738 w 1798"/>
                  <a:gd name="T29" fmla="*/ 393 h 448"/>
                  <a:gd name="T30" fmla="*/ 1725 w 1798"/>
                  <a:gd name="T31" fmla="*/ 434 h 448"/>
                  <a:gd name="T32" fmla="*/ 1710 w 1798"/>
                  <a:gd name="T33" fmla="*/ 435 h 448"/>
                  <a:gd name="T34" fmla="*/ 1695 w 1798"/>
                  <a:gd name="T35" fmla="*/ 436 h 448"/>
                  <a:gd name="T36" fmla="*/ 1680 w 1798"/>
                  <a:gd name="T37" fmla="*/ 438 h 448"/>
                  <a:gd name="T38" fmla="*/ 1665 w 1798"/>
                  <a:gd name="T39" fmla="*/ 439 h 448"/>
                  <a:gd name="T40" fmla="*/ 1650 w 1798"/>
                  <a:gd name="T41" fmla="*/ 440 h 448"/>
                  <a:gd name="T42" fmla="*/ 1635 w 1798"/>
                  <a:gd name="T43" fmla="*/ 441 h 448"/>
                  <a:gd name="T44" fmla="*/ 1621 w 1798"/>
                  <a:gd name="T45" fmla="*/ 443 h 448"/>
                  <a:gd name="T46" fmla="*/ 1587 w 1798"/>
                  <a:gd name="T47" fmla="*/ 444 h 448"/>
                  <a:gd name="T48" fmla="*/ 1551 w 1798"/>
                  <a:gd name="T49" fmla="*/ 444 h 448"/>
                  <a:gd name="T50" fmla="*/ 1515 w 1798"/>
                  <a:gd name="T51" fmla="*/ 445 h 448"/>
                  <a:gd name="T52" fmla="*/ 1480 w 1798"/>
                  <a:gd name="T53" fmla="*/ 445 h 448"/>
                  <a:gd name="T54" fmla="*/ 1445 w 1798"/>
                  <a:gd name="T55" fmla="*/ 446 h 448"/>
                  <a:gd name="T56" fmla="*/ 1409 w 1798"/>
                  <a:gd name="T57" fmla="*/ 446 h 448"/>
                  <a:gd name="T58" fmla="*/ 1374 w 1798"/>
                  <a:gd name="T59" fmla="*/ 446 h 448"/>
                  <a:gd name="T60" fmla="*/ 1339 w 1798"/>
                  <a:gd name="T61" fmla="*/ 447 h 448"/>
                  <a:gd name="T62" fmla="*/ 1223 w 1798"/>
                  <a:gd name="T63" fmla="*/ 435 h 448"/>
                  <a:gd name="T64" fmla="*/ 1117 w 1798"/>
                  <a:gd name="T65" fmla="*/ 423 h 448"/>
                  <a:gd name="T66" fmla="*/ 1011 w 1798"/>
                  <a:gd name="T67" fmla="*/ 411 h 448"/>
                  <a:gd name="T68" fmla="*/ 905 w 1798"/>
                  <a:gd name="T69" fmla="*/ 399 h 448"/>
                  <a:gd name="T70" fmla="*/ 798 w 1798"/>
                  <a:gd name="T71" fmla="*/ 387 h 448"/>
                  <a:gd name="T72" fmla="*/ 692 w 1798"/>
                  <a:gd name="T73" fmla="*/ 375 h 448"/>
                  <a:gd name="T74" fmla="*/ 586 w 1798"/>
                  <a:gd name="T75" fmla="*/ 363 h 448"/>
                  <a:gd name="T76" fmla="*/ 480 w 1798"/>
                  <a:gd name="T77" fmla="*/ 351 h 448"/>
                  <a:gd name="T78" fmla="*/ 433 w 1798"/>
                  <a:gd name="T79" fmla="*/ 340 h 448"/>
                  <a:gd name="T80" fmla="*/ 395 w 1798"/>
                  <a:gd name="T81" fmla="*/ 332 h 448"/>
                  <a:gd name="T82" fmla="*/ 358 w 1798"/>
                  <a:gd name="T83" fmla="*/ 323 h 448"/>
                  <a:gd name="T84" fmla="*/ 321 w 1798"/>
                  <a:gd name="T85" fmla="*/ 314 h 448"/>
                  <a:gd name="T86" fmla="*/ 283 w 1798"/>
                  <a:gd name="T87" fmla="*/ 306 h 448"/>
                  <a:gd name="T88" fmla="*/ 246 w 1798"/>
                  <a:gd name="T89" fmla="*/ 297 h 448"/>
                  <a:gd name="T90" fmla="*/ 209 w 1798"/>
                  <a:gd name="T91" fmla="*/ 288 h 448"/>
                  <a:gd name="T92" fmla="*/ 169 w 1798"/>
                  <a:gd name="T93" fmla="*/ 279 h 448"/>
                  <a:gd name="T94" fmla="*/ 147 w 1798"/>
                  <a:gd name="T95" fmla="*/ 273 h 448"/>
                  <a:gd name="T96" fmla="*/ 124 w 1798"/>
                  <a:gd name="T97" fmla="*/ 267 h 448"/>
                  <a:gd name="T98" fmla="*/ 101 w 1798"/>
                  <a:gd name="T99" fmla="*/ 261 h 448"/>
                  <a:gd name="T100" fmla="*/ 79 w 1798"/>
                  <a:gd name="T101" fmla="*/ 256 h 448"/>
                  <a:gd name="T102" fmla="*/ 56 w 1798"/>
                  <a:gd name="T103" fmla="*/ 250 h 448"/>
                  <a:gd name="T104" fmla="*/ 34 w 1798"/>
                  <a:gd name="T105" fmla="*/ 244 h 448"/>
                  <a:gd name="T106" fmla="*/ 11 w 1798"/>
                  <a:gd name="T107" fmla="*/ 238 h 448"/>
                  <a:gd name="T108" fmla="*/ 1 w 1798"/>
                  <a:gd name="T109" fmla="*/ 213 h 448"/>
                  <a:gd name="T110" fmla="*/ 3 w 1798"/>
                  <a:gd name="T111" fmla="*/ 184 h 448"/>
                  <a:gd name="T112" fmla="*/ 4 w 1798"/>
                  <a:gd name="T113" fmla="*/ 154 h 448"/>
                  <a:gd name="T114" fmla="*/ 5 w 1798"/>
                  <a:gd name="T115" fmla="*/ 125 h 448"/>
                  <a:gd name="T116" fmla="*/ 7 w 1798"/>
                  <a:gd name="T117" fmla="*/ 95 h 448"/>
                  <a:gd name="T118" fmla="*/ 8 w 1798"/>
                  <a:gd name="T119" fmla="*/ 66 h 448"/>
                  <a:gd name="T120" fmla="*/ 9 w 1798"/>
                  <a:gd name="T121" fmla="*/ 36 h 448"/>
                  <a:gd name="T122" fmla="*/ 11 w 1798"/>
                  <a:gd name="T123" fmla="*/ 7 h 4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798" h="448">
                    <a:moveTo>
                      <a:pt x="11" y="0"/>
                    </a:moveTo>
                    <a:lnTo>
                      <a:pt x="123" y="0"/>
                    </a:lnTo>
                    <a:lnTo>
                      <a:pt x="179" y="0"/>
                    </a:lnTo>
                    <a:lnTo>
                      <a:pt x="235" y="0"/>
                    </a:lnTo>
                    <a:lnTo>
                      <a:pt x="290" y="0"/>
                    </a:lnTo>
                    <a:lnTo>
                      <a:pt x="346" y="0"/>
                    </a:lnTo>
                    <a:lnTo>
                      <a:pt x="402" y="0"/>
                    </a:lnTo>
                    <a:lnTo>
                      <a:pt x="458" y="0"/>
                    </a:lnTo>
                    <a:lnTo>
                      <a:pt x="513" y="0"/>
                    </a:lnTo>
                    <a:lnTo>
                      <a:pt x="569" y="0"/>
                    </a:lnTo>
                    <a:lnTo>
                      <a:pt x="625" y="0"/>
                    </a:lnTo>
                    <a:lnTo>
                      <a:pt x="681" y="0"/>
                    </a:lnTo>
                    <a:lnTo>
                      <a:pt x="737" y="0"/>
                    </a:lnTo>
                    <a:lnTo>
                      <a:pt x="793" y="0"/>
                    </a:lnTo>
                    <a:lnTo>
                      <a:pt x="848" y="0"/>
                    </a:lnTo>
                    <a:lnTo>
                      <a:pt x="904" y="0"/>
                    </a:lnTo>
                    <a:lnTo>
                      <a:pt x="960" y="0"/>
                    </a:lnTo>
                    <a:lnTo>
                      <a:pt x="1016" y="0"/>
                    </a:lnTo>
                    <a:lnTo>
                      <a:pt x="1071" y="0"/>
                    </a:lnTo>
                    <a:lnTo>
                      <a:pt x="1127" y="0"/>
                    </a:lnTo>
                    <a:lnTo>
                      <a:pt x="1183" y="0"/>
                    </a:lnTo>
                    <a:lnTo>
                      <a:pt x="1239" y="0"/>
                    </a:lnTo>
                    <a:lnTo>
                      <a:pt x="1295" y="0"/>
                    </a:lnTo>
                    <a:lnTo>
                      <a:pt x="1351" y="0"/>
                    </a:lnTo>
                    <a:lnTo>
                      <a:pt x="1406" y="0"/>
                    </a:lnTo>
                    <a:lnTo>
                      <a:pt x="1462" y="0"/>
                    </a:lnTo>
                    <a:lnTo>
                      <a:pt x="1518" y="0"/>
                    </a:lnTo>
                    <a:lnTo>
                      <a:pt x="1574" y="0"/>
                    </a:lnTo>
                    <a:lnTo>
                      <a:pt x="1630" y="0"/>
                    </a:lnTo>
                    <a:lnTo>
                      <a:pt x="1685" y="0"/>
                    </a:lnTo>
                    <a:lnTo>
                      <a:pt x="1741" y="0"/>
                    </a:lnTo>
                    <a:lnTo>
                      <a:pt x="1797" y="0"/>
                    </a:lnTo>
                    <a:lnTo>
                      <a:pt x="1793" y="27"/>
                    </a:lnTo>
                    <a:lnTo>
                      <a:pt x="1791" y="40"/>
                    </a:lnTo>
                    <a:lnTo>
                      <a:pt x="1789" y="54"/>
                    </a:lnTo>
                    <a:lnTo>
                      <a:pt x="1787" y="68"/>
                    </a:lnTo>
                    <a:lnTo>
                      <a:pt x="1785" y="81"/>
                    </a:lnTo>
                    <a:lnTo>
                      <a:pt x="1783" y="94"/>
                    </a:lnTo>
                    <a:lnTo>
                      <a:pt x="1781" y="108"/>
                    </a:lnTo>
                    <a:lnTo>
                      <a:pt x="1779" y="122"/>
                    </a:lnTo>
                    <a:lnTo>
                      <a:pt x="1777" y="135"/>
                    </a:lnTo>
                    <a:lnTo>
                      <a:pt x="1775" y="149"/>
                    </a:lnTo>
                    <a:lnTo>
                      <a:pt x="1773" y="162"/>
                    </a:lnTo>
                    <a:lnTo>
                      <a:pt x="1771" y="176"/>
                    </a:lnTo>
                    <a:lnTo>
                      <a:pt x="1769" y="189"/>
                    </a:lnTo>
                    <a:lnTo>
                      <a:pt x="1767" y="203"/>
                    </a:lnTo>
                    <a:lnTo>
                      <a:pt x="1765" y="216"/>
                    </a:lnTo>
                    <a:lnTo>
                      <a:pt x="1762" y="230"/>
                    </a:lnTo>
                    <a:lnTo>
                      <a:pt x="1760" y="244"/>
                    </a:lnTo>
                    <a:lnTo>
                      <a:pt x="1758" y="257"/>
                    </a:lnTo>
                    <a:lnTo>
                      <a:pt x="1756" y="271"/>
                    </a:lnTo>
                    <a:lnTo>
                      <a:pt x="1754" y="284"/>
                    </a:lnTo>
                    <a:lnTo>
                      <a:pt x="1752" y="298"/>
                    </a:lnTo>
                    <a:lnTo>
                      <a:pt x="1750" y="311"/>
                    </a:lnTo>
                    <a:lnTo>
                      <a:pt x="1748" y="325"/>
                    </a:lnTo>
                    <a:lnTo>
                      <a:pt x="1746" y="338"/>
                    </a:lnTo>
                    <a:lnTo>
                      <a:pt x="1744" y="352"/>
                    </a:lnTo>
                    <a:lnTo>
                      <a:pt x="1742" y="366"/>
                    </a:lnTo>
                    <a:lnTo>
                      <a:pt x="1740" y="379"/>
                    </a:lnTo>
                    <a:lnTo>
                      <a:pt x="1738" y="393"/>
                    </a:lnTo>
                    <a:lnTo>
                      <a:pt x="1736" y="406"/>
                    </a:lnTo>
                    <a:lnTo>
                      <a:pt x="1734" y="420"/>
                    </a:lnTo>
                    <a:lnTo>
                      <a:pt x="1732" y="434"/>
                    </a:lnTo>
                    <a:lnTo>
                      <a:pt x="1725" y="434"/>
                    </a:lnTo>
                    <a:lnTo>
                      <a:pt x="1721" y="434"/>
                    </a:lnTo>
                    <a:lnTo>
                      <a:pt x="1717" y="435"/>
                    </a:lnTo>
                    <a:lnTo>
                      <a:pt x="1713" y="435"/>
                    </a:lnTo>
                    <a:lnTo>
                      <a:pt x="1710" y="435"/>
                    </a:lnTo>
                    <a:lnTo>
                      <a:pt x="1706" y="436"/>
                    </a:lnTo>
                    <a:lnTo>
                      <a:pt x="1702" y="436"/>
                    </a:lnTo>
                    <a:lnTo>
                      <a:pt x="1699" y="436"/>
                    </a:lnTo>
                    <a:lnTo>
                      <a:pt x="1695" y="436"/>
                    </a:lnTo>
                    <a:lnTo>
                      <a:pt x="1691" y="437"/>
                    </a:lnTo>
                    <a:lnTo>
                      <a:pt x="1687" y="437"/>
                    </a:lnTo>
                    <a:lnTo>
                      <a:pt x="1684" y="437"/>
                    </a:lnTo>
                    <a:lnTo>
                      <a:pt x="1680" y="438"/>
                    </a:lnTo>
                    <a:lnTo>
                      <a:pt x="1676" y="438"/>
                    </a:lnTo>
                    <a:lnTo>
                      <a:pt x="1673" y="438"/>
                    </a:lnTo>
                    <a:lnTo>
                      <a:pt x="1669" y="438"/>
                    </a:lnTo>
                    <a:lnTo>
                      <a:pt x="1665" y="439"/>
                    </a:lnTo>
                    <a:lnTo>
                      <a:pt x="1661" y="439"/>
                    </a:lnTo>
                    <a:lnTo>
                      <a:pt x="1658" y="440"/>
                    </a:lnTo>
                    <a:lnTo>
                      <a:pt x="1654" y="440"/>
                    </a:lnTo>
                    <a:lnTo>
                      <a:pt x="1650" y="440"/>
                    </a:lnTo>
                    <a:lnTo>
                      <a:pt x="1647" y="440"/>
                    </a:lnTo>
                    <a:lnTo>
                      <a:pt x="1643" y="441"/>
                    </a:lnTo>
                    <a:lnTo>
                      <a:pt x="1639" y="441"/>
                    </a:lnTo>
                    <a:lnTo>
                      <a:pt x="1635" y="441"/>
                    </a:lnTo>
                    <a:lnTo>
                      <a:pt x="1632" y="442"/>
                    </a:lnTo>
                    <a:lnTo>
                      <a:pt x="1628" y="442"/>
                    </a:lnTo>
                    <a:lnTo>
                      <a:pt x="1624" y="442"/>
                    </a:lnTo>
                    <a:lnTo>
                      <a:pt x="1621" y="443"/>
                    </a:lnTo>
                    <a:lnTo>
                      <a:pt x="1617" y="443"/>
                    </a:lnTo>
                    <a:lnTo>
                      <a:pt x="1613" y="444"/>
                    </a:lnTo>
                    <a:lnTo>
                      <a:pt x="1595" y="444"/>
                    </a:lnTo>
                    <a:lnTo>
                      <a:pt x="1587" y="444"/>
                    </a:lnTo>
                    <a:lnTo>
                      <a:pt x="1578" y="444"/>
                    </a:lnTo>
                    <a:lnTo>
                      <a:pt x="1569" y="444"/>
                    </a:lnTo>
                    <a:lnTo>
                      <a:pt x="1560" y="444"/>
                    </a:lnTo>
                    <a:lnTo>
                      <a:pt x="1551" y="444"/>
                    </a:lnTo>
                    <a:lnTo>
                      <a:pt x="1542" y="444"/>
                    </a:lnTo>
                    <a:lnTo>
                      <a:pt x="1533" y="444"/>
                    </a:lnTo>
                    <a:lnTo>
                      <a:pt x="1524" y="444"/>
                    </a:lnTo>
                    <a:lnTo>
                      <a:pt x="1515" y="445"/>
                    </a:lnTo>
                    <a:lnTo>
                      <a:pt x="1507" y="445"/>
                    </a:lnTo>
                    <a:lnTo>
                      <a:pt x="1498" y="445"/>
                    </a:lnTo>
                    <a:lnTo>
                      <a:pt x="1489" y="445"/>
                    </a:lnTo>
                    <a:lnTo>
                      <a:pt x="1480" y="445"/>
                    </a:lnTo>
                    <a:lnTo>
                      <a:pt x="1471" y="445"/>
                    </a:lnTo>
                    <a:lnTo>
                      <a:pt x="1462" y="445"/>
                    </a:lnTo>
                    <a:lnTo>
                      <a:pt x="1453" y="446"/>
                    </a:lnTo>
                    <a:lnTo>
                      <a:pt x="1445" y="446"/>
                    </a:lnTo>
                    <a:lnTo>
                      <a:pt x="1436" y="446"/>
                    </a:lnTo>
                    <a:lnTo>
                      <a:pt x="1427" y="446"/>
                    </a:lnTo>
                    <a:lnTo>
                      <a:pt x="1418" y="446"/>
                    </a:lnTo>
                    <a:lnTo>
                      <a:pt x="1409" y="446"/>
                    </a:lnTo>
                    <a:lnTo>
                      <a:pt x="1401" y="446"/>
                    </a:lnTo>
                    <a:lnTo>
                      <a:pt x="1391" y="446"/>
                    </a:lnTo>
                    <a:lnTo>
                      <a:pt x="1383" y="446"/>
                    </a:lnTo>
                    <a:lnTo>
                      <a:pt x="1374" y="446"/>
                    </a:lnTo>
                    <a:lnTo>
                      <a:pt x="1365" y="446"/>
                    </a:lnTo>
                    <a:lnTo>
                      <a:pt x="1356" y="447"/>
                    </a:lnTo>
                    <a:lnTo>
                      <a:pt x="1347" y="447"/>
                    </a:lnTo>
                    <a:lnTo>
                      <a:pt x="1339" y="447"/>
                    </a:lnTo>
                    <a:lnTo>
                      <a:pt x="1330" y="447"/>
                    </a:lnTo>
                    <a:lnTo>
                      <a:pt x="1277" y="441"/>
                    </a:lnTo>
                    <a:lnTo>
                      <a:pt x="1250" y="438"/>
                    </a:lnTo>
                    <a:lnTo>
                      <a:pt x="1223" y="435"/>
                    </a:lnTo>
                    <a:lnTo>
                      <a:pt x="1197" y="432"/>
                    </a:lnTo>
                    <a:lnTo>
                      <a:pt x="1170" y="429"/>
                    </a:lnTo>
                    <a:lnTo>
                      <a:pt x="1143" y="426"/>
                    </a:lnTo>
                    <a:lnTo>
                      <a:pt x="1117" y="423"/>
                    </a:lnTo>
                    <a:lnTo>
                      <a:pt x="1091" y="420"/>
                    </a:lnTo>
                    <a:lnTo>
                      <a:pt x="1064" y="417"/>
                    </a:lnTo>
                    <a:lnTo>
                      <a:pt x="1037" y="414"/>
                    </a:lnTo>
                    <a:lnTo>
                      <a:pt x="1011" y="411"/>
                    </a:lnTo>
                    <a:lnTo>
                      <a:pt x="984" y="408"/>
                    </a:lnTo>
                    <a:lnTo>
                      <a:pt x="958" y="405"/>
                    </a:lnTo>
                    <a:lnTo>
                      <a:pt x="931" y="402"/>
                    </a:lnTo>
                    <a:lnTo>
                      <a:pt x="905" y="399"/>
                    </a:lnTo>
                    <a:lnTo>
                      <a:pt x="878" y="396"/>
                    </a:lnTo>
                    <a:lnTo>
                      <a:pt x="851" y="393"/>
                    </a:lnTo>
                    <a:lnTo>
                      <a:pt x="825" y="390"/>
                    </a:lnTo>
                    <a:lnTo>
                      <a:pt x="798" y="387"/>
                    </a:lnTo>
                    <a:lnTo>
                      <a:pt x="772" y="384"/>
                    </a:lnTo>
                    <a:lnTo>
                      <a:pt x="745" y="381"/>
                    </a:lnTo>
                    <a:lnTo>
                      <a:pt x="719" y="378"/>
                    </a:lnTo>
                    <a:lnTo>
                      <a:pt x="692" y="375"/>
                    </a:lnTo>
                    <a:lnTo>
                      <a:pt x="665" y="372"/>
                    </a:lnTo>
                    <a:lnTo>
                      <a:pt x="639" y="369"/>
                    </a:lnTo>
                    <a:lnTo>
                      <a:pt x="613" y="366"/>
                    </a:lnTo>
                    <a:lnTo>
                      <a:pt x="586" y="363"/>
                    </a:lnTo>
                    <a:lnTo>
                      <a:pt x="559" y="360"/>
                    </a:lnTo>
                    <a:lnTo>
                      <a:pt x="533" y="357"/>
                    </a:lnTo>
                    <a:lnTo>
                      <a:pt x="506" y="354"/>
                    </a:lnTo>
                    <a:lnTo>
                      <a:pt x="480" y="351"/>
                    </a:lnTo>
                    <a:lnTo>
                      <a:pt x="461" y="347"/>
                    </a:lnTo>
                    <a:lnTo>
                      <a:pt x="451" y="344"/>
                    </a:lnTo>
                    <a:lnTo>
                      <a:pt x="442" y="342"/>
                    </a:lnTo>
                    <a:lnTo>
                      <a:pt x="433" y="340"/>
                    </a:lnTo>
                    <a:lnTo>
                      <a:pt x="423" y="338"/>
                    </a:lnTo>
                    <a:lnTo>
                      <a:pt x="414" y="336"/>
                    </a:lnTo>
                    <a:lnTo>
                      <a:pt x="405" y="334"/>
                    </a:lnTo>
                    <a:lnTo>
                      <a:pt x="395" y="332"/>
                    </a:lnTo>
                    <a:lnTo>
                      <a:pt x="386" y="330"/>
                    </a:lnTo>
                    <a:lnTo>
                      <a:pt x="377" y="327"/>
                    </a:lnTo>
                    <a:lnTo>
                      <a:pt x="367" y="325"/>
                    </a:lnTo>
                    <a:lnTo>
                      <a:pt x="358" y="323"/>
                    </a:lnTo>
                    <a:lnTo>
                      <a:pt x="349" y="321"/>
                    </a:lnTo>
                    <a:lnTo>
                      <a:pt x="339" y="319"/>
                    </a:lnTo>
                    <a:lnTo>
                      <a:pt x="330" y="317"/>
                    </a:lnTo>
                    <a:lnTo>
                      <a:pt x="321" y="314"/>
                    </a:lnTo>
                    <a:lnTo>
                      <a:pt x="311" y="312"/>
                    </a:lnTo>
                    <a:lnTo>
                      <a:pt x="302" y="310"/>
                    </a:lnTo>
                    <a:lnTo>
                      <a:pt x="293" y="308"/>
                    </a:lnTo>
                    <a:lnTo>
                      <a:pt x="283" y="306"/>
                    </a:lnTo>
                    <a:lnTo>
                      <a:pt x="274" y="304"/>
                    </a:lnTo>
                    <a:lnTo>
                      <a:pt x="265" y="302"/>
                    </a:lnTo>
                    <a:lnTo>
                      <a:pt x="255" y="299"/>
                    </a:lnTo>
                    <a:lnTo>
                      <a:pt x="246" y="297"/>
                    </a:lnTo>
                    <a:lnTo>
                      <a:pt x="237" y="295"/>
                    </a:lnTo>
                    <a:lnTo>
                      <a:pt x="227" y="293"/>
                    </a:lnTo>
                    <a:lnTo>
                      <a:pt x="218" y="291"/>
                    </a:lnTo>
                    <a:lnTo>
                      <a:pt x="209" y="288"/>
                    </a:lnTo>
                    <a:lnTo>
                      <a:pt x="199" y="286"/>
                    </a:lnTo>
                    <a:lnTo>
                      <a:pt x="190" y="284"/>
                    </a:lnTo>
                    <a:lnTo>
                      <a:pt x="181" y="282"/>
                    </a:lnTo>
                    <a:lnTo>
                      <a:pt x="169" y="279"/>
                    </a:lnTo>
                    <a:lnTo>
                      <a:pt x="164" y="278"/>
                    </a:lnTo>
                    <a:lnTo>
                      <a:pt x="158" y="276"/>
                    </a:lnTo>
                    <a:lnTo>
                      <a:pt x="153" y="275"/>
                    </a:lnTo>
                    <a:lnTo>
                      <a:pt x="147" y="273"/>
                    </a:lnTo>
                    <a:lnTo>
                      <a:pt x="141" y="272"/>
                    </a:lnTo>
                    <a:lnTo>
                      <a:pt x="135" y="270"/>
                    </a:lnTo>
                    <a:lnTo>
                      <a:pt x="130" y="269"/>
                    </a:lnTo>
                    <a:lnTo>
                      <a:pt x="124" y="267"/>
                    </a:lnTo>
                    <a:lnTo>
                      <a:pt x="119" y="266"/>
                    </a:lnTo>
                    <a:lnTo>
                      <a:pt x="113" y="264"/>
                    </a:lnTo>
                    <a:lnTo>
                      <a:pt x="107" y="263"/>
                    </a:lnTo>
                    <a:lnTo>
                      <a:pt x="101" y="261"/>
                    </a:lnTo>
                    <a:lnTo>
                      <a:pt x="96" y="260"/>
                    </a:lnTo>
                    <a:lnTo>
                      <a:pt x="90" y="258"/>
                    </a:lnTo>
                    <a:lnTo>
                      <a:pt x="85" y="257"/>
                    </a:lnTo>
                    <a:lnTo>
                      <a:pt x="79" y="256"/>
                    </a:lnTo>
                    <a:lnTo>
                      <a:pt x="73" y="254"/>
                    </a:lnTo>
                    <a:lnTo>
                      <a:pt x="68" y="252"/>
                    </a:lnTo>
                    <a:lnTo>
                      <a:pt x="62" y="251"/>
                    </a:lnTo>
                    <a:lnTo>
                      <a:pt x="56" y="250"/>
                    </a:lnTo>
                    <a:lnTo>
                      <a:pt x="51" y="248"/>
                    </a:lnTo>
                    <a:lnTo>
                      <a:pt x="45" y="247"/>
                    </a:lnTo>
                    <a:lnTo>
                      <a:pt x="39" y="245"/>
                    </a:lnTo>
                    <a:lnTo>
                      <a:pt x="34" y="244"/>
                    </a:lnTo>
                    <a:lnTo>
                      <a:pt x="28" y="242"/>
                    </a:lnTo>
                    <a:lnTo>
                      <a:pt x="23" y="241"/>
                    </a:lnTo>
                    <a:lnTo>
                      <a:pt x="17" y="239"/>
                    </a:lnTo>
                    <a:lnTo>
                      <a:pt x="11" y="238"/>
                    </a:lnTo>
                    <a:lnTo>
                      <a:pt x="6" y="236"/>
                    </a:lnTo>
                    <a:lnTo>
                      <a:pt x="0" y="235"/>
                    </a:lnTo>
                    <a:lnTo>
                      <a:pt x="1" y="220"/>
                    </a:lnTo>
                    <a:lnTo>
                      <a:pt x="1" y="213"/>
                    </a:lnTo>
                    <a:lnTo>
                      <a:pt x="1" y="206"/>
                    </a:lnTo>
                    <a:lnTo>
                      <a:pt x="2" y="198"/>
                    </a:lnTo>
                    <a:lnTo>
                      <a:pt x="2" y="191"/>
                    </a:lnTo>
                    <a:lnTo>
                      <a:pt x="3" y="184"/>
                    </a:lnTo>
                    <a:lnTo>
                      <a:pt x="3" y="176"/>
                    </a:lnTo>
                    <a:lnTo>
                      <a:pt x="3" y="169"/>
                    </a:lnTo>
                    <a:lnTo>
                      <a:pt x="4" y="162"/>
                    </a:lnTo>
                    <a:lnTo>
                      <a:pt x="4" y="154"/>
                    </a:lnTo>
                    <a:lnTo>
                      <a:pt x="4" y="147"/>
                    </a:lnTo>
                    <a:lnTo>
                      <a:pt x="5" y="140"/>
                    </a:lnTo>
                    <a:lnTo>
                      <a:pt x="5" y="132"/>
                    </a:lnTo>
                    <a:lnTo>
                      <a:pt x="5" y="125"/>
                    </a:lnTo>
                    <a:lnTo>
                      <a:pt x="6" y="118"/>
                    </a:lnTo>
                    <a:lnTo>
                      <a:pt x="6" y="110"/>
                    </a:lnTo>
                    <a:lnTo>
                      <a:pt x="7" y="103"/>
                    </a:lnTo>
                    <a:lnTo>
                      <a:pt x="7" y="95"/>
                    </a:lnTo>
                    <a:lnTo>
                      <a:pt x="7" y="88"/>
                    </a:lnTo>
                    <a:lnTo>
                      <a:pt x="7" y="81"/>
                    </a:lnTo>
                    <a:lnTo>
                      <a:pt x="8" y="73"/>
                    </a:lnTo>
                    <a:lnTo>
                      <a:pt x="8" y="66"/>
                    </a:lnTo>
                    <a:lnTo>
                      <a:pt x="9" y="59"/>
                    </a:lnTo>
                    <a:lnTo>
                      <a:pt x="9" y="51"/>
                    </a:lnTo>
                    <a:lnTo>
                      <a:pt x="9" y="44"/>
                    </a:lnTo>
                    <a:lnTo>
                      <a:pt x="9" y="36"/>
                    </a:lnTo>
                    <a:lnTo>
                      <a:pt x="10" y="29"/>
                    </a:lnTo>
                    <a:lnTo>
                      <a:pt x="10" y="22"/>
                    </a:lnTo>
                    <a:lnTo>
                      <a:pt x="11" y="14"/>
                    </a:lnTo>
                    <a:lnTo>
                      <a:pt x="11" y="7"/>
                    </a:lnTo>
                    <a:lnTo>
                      <a:pt x="11" y="0"/>
                    </a:lnTo>
                  </a:path>
                </a:pathLst>
              </a:custGeom>
              <a:solidFill>
                <a:srgbClr val="0080FF"/>
              </a:solidFill>
              <a:ln w="0" cap="flat" cmpd="sng">
                <a:solidFill>
                  <a:srgbClr val="0080FF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1385" name="Freeform 121"/>
              <p:cNvSpPr>
                <a:spLocks/>
              </p:cNvSpPr>
              <p:nvPr/>
            </p:nvSpPr>
            <p:spPr bwMode="auto">
              <a:xfrm>
                <a:off x="1418" y="1203"/>
                <a:ext cx="3116" cy="2211"/>
              </a:xfrm>
              <a:custGeom>
                <a:avLst/>
                <a:gdLst>
                  <a:gd name="T0" fmla="*/ 136 w 3116"/>
                  <a:gd name="T1" fmla="*/ 0 h 2211"/>
                  <a:gd name="T2" fmla="*/ 0 w 3116"/>
                  <a:gd name="T3" fmla="*/ 1325 h 2211"/>
                  <a:gd name="T4" fmla="*/ 22 w 3116"/>
                  <a:gd name="T5" fmla="*/ 1491 h 2211"/>
                  <a:gd name="T6" fmla="*/ 58 w 3116"/>
                  <a:gd name="T7" fmla="*/ 1581 h 2211"/>
                  <a:gd name="T8" fmla="*/ 128 w 3116"/>
                  <a:gd name="T9" fmla="*/ 1706 h 2211"/>
                  <a:gd name="T10" fmla="*/ 221 w 3116"/>
                  <a:gd name="T11" fmla="*/ 1815 h 2211"/>
                  <a:gd name="T12" fmla="*/ 371 w 3116"/>
                  <a:gd name="T13" fmla="*/ 1923 h 2211"/>
                  <a:gd name="T14" fmla="*/ 556 w 3116"/>
                  <a:gd name="T15" fmla="*/ 2003 h 2211"/>
                  <a:gd name="T16" fmla="*/ 788 w 3116"/>
                  <a:gd name="T17" fmla="*/ 2075 h 2211"/>
                  <a:gd name="T18" fmla="*/ 1104 w 3116"/>
                  <a:gd name="T19" fmla="*/ 2137 h 2211"/>
                  <a:gd name="T20" fmla="*/ 1729 w 3116"/>
                  <a:gd name="T21" fmla="*/ 2207 h 2211"/>
                  <a:gd name="T22" fmla="*/ 2045 w 3116"/>
                  <a:gd name="T23" fmla="*/ 2210 h 2211"/>
                  <a:gd name="T24" fmla="*/ 2286 w 3116"/>
                  <a:gd name="T25" fmla="*/ 2191 h 2211"/>
                  <a:gd name="T26" fmla="*/ 2523 w 3116"/>
                  <a:gd name="T27" fmla="*/ 2146 h 2211"/>
                  <a:gd name="T28" fmla="*/ 2714 w 3116"/>
                  <a:gd name="T29" fmla="*/ 2043 h 2211"/>
                  <a:gd name="T30" fmla="*/ 2814 w 3116"/>
                  <a:gd name="T31" fmla="*/ 1956 h 2211"/>
                  <a:gd name="T32" fmla="*/ 2904 w 3116"/>
                  <a:gd name="T33" fmla="*/ 1829 h 2211"/>
                  <a:gd name="T34" fmla="*/ 2962 w 3116"/>
                  <a:gd name="T35" fmla="*/ 1705 h 2211"/>
                  <a:gd name="T36" fmla="*/ 2991 w 3116"/>
                  <a:gd name="T37" fmla="*/ 1551 h 2211"/>
                  <a:gd name="T38" fmla="*/ 2999 w 3116"/>
                  <a:gd name="T39" fmla="*/ 1467 h 2211"/>
                  <a:gd name="T40" fmla="*/ 3115 w 3116"/>
                  <a:gd name="T41" fmla="*/ 335 h 2211"/>
                  <a:gd name="T42" fmla="*/ 136 w 3116"/>
                  <a:gd name="T43" fmla="*/ 0 h 22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3116" h="2211">
                    <a:moveTo>
                      <a:pt x="136" y="0"/>
                    </a:moveTo>
                    <a:lnTo>
                      <a:pt x="0" y="1325"/>
                    </a:lnTo>
                    <a:lnTo>
                      <a:pt x="22" y="1491"/>
                    </a:lnTo>
                    <a:lnTo>
                      <a:pt x="58" y="1581"/>
                    </a:lnTo>
                    <a:lnTo>
                      <a:pt x="128" y="1706"/>
                    </a:lnTo>
                    <a:lnTo>
                      <a:pt x="221" y="1815"/>
                    </a:lnTo>
                    <a:lnTo>
                      <a:pt x="371" y="1923"/>
                    </a:lnTo>
                    <a:lnTo>
                      <a:pt x="556" y="2003"/>
                    </a:lnTo>
                    <a:lnTo>
                      <a:pt x="788" y="2075"/>
                    </a:lnTo>
                    <a:lnTo>
                      <a:pt x="1104" y="2137"/>
                    </a:lnTo>
                    <a:lnTo>
                      <a:pt x="1729" y="2207"/>
                    </a:lnTo>
                    <a:lnTo>
                      <a:pt x="2045" y="2210"/>
                    </a:lnTo>
                    <a:lnTo>
                      <a:pt x="2286" y="2191"/>
                    </a:lnTo>
                    <a:lnTo>
                      <a:pt x="2523" y="2146"/>
                    </a:lnTo>
                    <a:lnTo>
                      <a:pt x="2714" y="2043"/>
                    </a:lnTo>
                    <a:lnTo>
                      <a:pt x="2814" y="1956"/>
                    </a:lnTo>
                    <a:lnTo>
                      <a:pt x="2904" y="1829"/>
                    </a:lnTo>
                    <a:lnTo>
                      <a:pt x="2962" y="1705"/>
                    </a:lnTo>
                    <a:lnTo>
                      <a:pt x="2991" y="1551"/>
                    </a:lnTo>
                    <a:lnTo>
                      <a:pt x="2999" y="1467"/>
                    </a:lnTo>
                    <a:lnTo>
                      <a:pt x="3115" y="335"/>
                    </a:lnTo>
                    <a:lnTo>
                      <a:pt x="136" y="0"/>
                    </a:lnTo>
                  </a:path>
                </a:pathLst>
              </a:custGeom>
              <a:noFill/>
              <a:ln w="67944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1386" name="Freeform 122"/>
              <p:cNvSpPr>
                <a:spLocks/>
              </p:cNvSpPr>
              <p:nvPr/>
            </p:nvSpPr>
            <p:spPr bwMode="auto">
              <a:xfrm>
                <a:off x="1912" y="2475"/>
                <a:ext cx="1830" cy="904"/>
              </a:xfrm>
              <a:custGeom>
                <a:avLst/>
                <a:gdLst>
                  <a:gd name="T0" fmla="*/ 0 w 1830"/>
                  <a:gd name="T1" fmla="*/ 705 h 904"/>
                  <a:gd name="T2" fmla="*/ 80 w 1830"/>
                  <a:gd name="T3" fmla="*/ 0 h 904"/>
                  <a:gd name="T4" fmla="*/ 1829 w 1830"/>
                  <a:gd name="T5" fmla="*/ 197 h 904"/>
                  <a:gd name="T6" fmla="*/ 1750 w 1830"/>
                  <a:gd name="T7" fmla="*/ 903 h 9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830" h="904">
                    <a:moveTo>
                      <a:pt x="0" y="705"/>
                    </a:moveTo>
                    <a:lnTo>
                      <a:pt x="80" y="0"/>
                    </a:lnTo>
                    <a:lnTo>
                      <a:pt x="1829" y="197"/>
                    </a:lnTo>
                    <a:lnTo>
                      <a:pt x="1750" y="903"/>
                    </a:lnTo>
                  </a:path>
                </a:pathLst>
              </a:custGeom>
              <a:noFill/>
              <a:ln w="2032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</p:grpSp>
        <p:sp>
          <p:nvSpPr>
            <p:cNvPr id="11387" name="Line 123"/>
            <p:cNvSpPr>
              <a:spLocks noChangeShapeType="1"/>
            </p:cNvSpPr>
            <p:nvPr/>
          </p:nvSpPr>
          <p:spPr bwMode="auto">
            <a:xfrm>
              <a:off x="1940" y="2852"/>
              <a:ext cx="1750" cy="19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11388" name="Group 124"/>
          <p:cNvGrpSpPr>
            <a:grpSpLocks/>
          </p:cNvGrpSpPr>
          <p:nvPr/>
        </p:nvGrpSpPr>
        <p:grpSpPr bwMode="auto">
          <a:xfrm>
            <a:off x="2819400" y="920751"/>
            <a:ext cx="6553200" cy="5902325"/>
            <a:chOff x="804" y="580"/>
            <a:chExt cx="4128" cy="3718"/>
          </a:xfrm>
        </p:grpSpPr>
        <p:grpSp>
          <p:nvGrpSpPr>
            <p:cNvPr id="11389" name="Group 125"/>
            <p:cNvGrpSpPr>
              <a:grpSpLocks/>
            </p:cNvGrpSpPr>
            <p:nvPr/>
          </p:nvGrpSpPr>
          <p:grpSpPr bwMode="auto">
            <a:xfrm>
              <a:off x="804" y="580"/>
              <a:ext cx="4128" cy="3718"/>
              <a:chOff x="804" y="580"/>
              <a:chExt cx="4128" cy="3718"/>
            </a:xfrm>
          </p:grpSpPr>
          <p:sp>
            <p:nvSpPr>
              <p:cNvPr id="11390" name="Rectangle 126"/>
              <p:cNvSpPr>
                <a:spLocks noChangeArrowheads="1"/>
              </p:cNvSpPr>
              <p:nvPr/>
            </p:nvSpPr>
            <p:spPr bwMode="auto">
              <a:xfrm flipV="1">
                <a:off x="804" y="2156"/>
                <a:ext cx="4128" cy="2142"/>
              </a:xfrm>
              <a:prstGeom prst="rect">
                <a:avLst/>
              </a:prstGeom>
              <a:solidFill>
                <a:srgbClr val="0080FF"/>
              </a:solidFill>
              <a:ln w="67944">
                <a:solidFill>
                  <a:srgbClr val="0080FF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1391" name="Rectangle 127"/>
              <p:cNvSpPr>
                <a:spLocks noChangeArrowheads="1"/>
              </p:cNvSpPr>
              <p:nvPr/>
            </p:nvSpPr>
            <p:spPr bwMode="auto">
              <a:xfrm flipV="1">
                <a:off x="817" y="580"/>
                <a:ext cx="4113" cy="1538"/>
              </a:xfrm>
              <a:prstGeom prst="rect">
                <a:avLst/>
              </a:prstGeom>
              <a:solidFill>
                <a:srgbClr val="FFFFFF"/>
              </a:solidFill>
              <a:ln w="0">
                <a:solidFill>
                  <a:srgbClr val="FFFFFF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sp useBgFill="1">
          <p:nvSpPr>
            <p:cNvPr id="11392" name="Freeform 128"/>
            <p:cNvSpPr>
              <a:spLocks/>
            </p:cNvSpPr>
            <p:nvPr/>
          </p:nvSpPr>
          <p:spPr bwMode="auto">
            <a:xfrm>
              <a:off x="1398" y="1171"/>
              <a:ext cx="3151" cy="2281"/>
            </a:xfrm>
            <a:custGeom>
              <a:avLst/>
              <a:gdLst>
                <a:gd name="T0" fmla="*/ 185 w 3151"/>
                <a:gd name="T1" fmla="*/ 0 h 2281"/>
                <a:gd name="T2" fmla="*/ 0 w 3151"/>
                <a:gd name="T3" fmla="*/ 1320 h 2281"/>
                <a:gd name="T4" fmla="*/ 16 w 3151"/>
                <a:gd name="T5" fmla="*/ 1487 h 2281"/>
                <a:gd name="T6" fmla="*/ 48 w 3151"/>
                <a:gd name="T7" fmla="*/ 1577 h 2281"/>
                <a:gd name="T8" fmla="*/ 114 w 3151"/>
                <a:gd name="T9" fmla="*/ 1705 h 2281"/>
                <a:gd name="T10" fmla="*/ 202 w 3151"/>
                <a:gd name="T11" fmla="*/ 1817 h 2281"/>
                <a:gd name="T12" fmla="*/ 348 w 3151"/>
                <a:gd name="T13" fmla="*/ 1931 h 2281"/>
                <a:gd name="T14" fmla="*/ 531 w 3151"/>
                <a:gd name="T15" fmla="*/ 2018 h 2281"/>
                <a:gd name="T16" fmla="*/ 759 w 3151"/>
                <a:gd name="T17" fmla="*/ 2098 h 2281"/>
                <a:gd name="T18" fmla="*/ 1073 w 3151"/>
                <a:gd name="T19" fmla="*/ 2172 h 2281"/>
                <a:gd name="T20" fmla="*/ 1695 w 3151"/>
                <a:gd name="T21" fmla="*/ 2266 h 2281"/>
                <a:gd name="T22" fmla="*/ 2011 w 3151"/>
                <a:gd name="T23" fmla="*/ 2280 h 2281"/>
                <a:gd name="T24" fmla="*/ 2252 w 3151"/>
                <a:gd name="T25" fmla="*/ 2271 h 2281"/>
                <a:gd name="T26" fmla="*/ 2490 w 3151"/>
                <a:gd name="T27" fmla="*/ 2234 h 2281"/>
                <a:gd name="T28" fmla="*/ 2686 w 3151"/>
                <a:gd name="T29" fmla="*/ 2139 h 2281"/>
                <a:gd name="T30" fmla="*/ 2788 w 3151"/>
                <a:gd name="T31" fmla="*/ 2055 h 2281"/>
                <a:gd name="T32" fmla="*/ 2883 w 3151"/>
                <a:gd name="T33" fmla="*/ 1932 h 2281"/>
                <a:gd name="T34" fmla="*/ 2946 w 3151"/>
                <a:gd name="T35" fmla="*/ 1810 h 2281"/>
                <a:gd name="T36" fmla="*/ 2980 w 3151"/>
                <a:gd name="T37" fmla="*/ 1657 h 2281"/>
                <a:gd name="T38" fmla="*/ 2992 w 3151"/>
                <a:gd name="T39" fmla="*/ 1573 h 2281"/>
                <a:gd name="T40" fmla="*/ 3150 w 3151"/>
                <a:gd name="T41" fmla="*/ 447 h 2281"/>
                <a:gd name="T42" fmla="*/ 185 w 3151"/>
                <a:gd name="T43" fmla="*/ 0 h 22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151" h="2281">
                  <a:moveTo>
                    <a:pt x="185" y="0"/>
                  </a:moveTo>
                  <a:lnTo>
                    <a:pt x="0" y="1320"/>
                  </a:lnTo>
                  <a:lnTo>
                    <a:pt x="16" y="1487"/>
                  </a:lnTo>
                  <a:lnTo>
                    <a:pt x="48" y="1577"/>
                  </a:lnTo>
                  <a:lnTo>
                    <a:pt x="114" y="1705"/>
                  </a:lnTo>
                  <a:lnTo>
                    <a:pt x="202" y="1817"/>
                  </a:lnTo>
                  <a:lnTo>
                    <a:pt x="348" y="1931"/>
                  </a:lnTo>
                  <a:lnTo>
                    <a:pt x="531" y="2018"/>
                  </a:lnTo>
                  <a:lnTo>
                    <a:pt x="759" y="2098"/>
                  </a:lnTo>
                  <a:lnTo>
                    <a:pt x="1073" y="2172"/>
                  </a:lnTo>
                  <a:lnTo>
                    <a:pt x="1695" y="2266"/>
                  </a:lnTo>
                  <a:lnTo>
                    <a:pt x="2011" y="2280"/>
                  </a:lnTo>
                  <a:lnTo>
                    <a:pt x="2252" y="2271"/>
                  </a:lnTo>
                  <a:lnTo>
                    <a:pt x="2490" y="2234"/>
                  </a:lnTo>
                  <a:lnTo>
                    <a:pt x="2686" y="2139"/>
                  </a:lnTo>
                  <a:lnTo>
                    <a:pt x="2788" y="2055"/>
                  </a:lnTo>
                  <a:lnTo>
                    <a:pt x="2883" y="1932"/>
                  </a:lnTo>
                  <a:lnTo>
                    <a:pt x="2946" y="1810"/>
                  </a:lnTo>
                  <a:lnTo>
                    <a:pt x="2980" y="1657"/>
                  </a:lnTo>
                  <a:lnTo>
                    <a:pt x="2992" y="1573"/>
                  </a:lnTo>
                  <a:lnTo>
                    <a:pt x="3150" y="447"/>
                  </a:lnTo>
                  <a:lnTo>
                    <a:pt x="185" y="0"/>
                  </a:lnTo>
                </a:path>
              </a:pathLst>
            </a:custGeom>
            <a:ln w="67944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1393" name="Freeform 129"/>
            <p:cNvSpPr>
              <a:spLocks/>
            </p:cNvSpPr>
            <p:nvPr/>
          </p:nvSpPr>
          <p:spPr bwMode="auto">
            <a:xfrm>
              <a:off x="1867" y="2458"/>
              <a:ext cx="1848" cy="966"/>
            </a:xfrm>
            <a:custGeom>
              <a:avLst/>
              <a:gdLst>
                <a:gd name="T0" fmla="*/ 0 w 1848"/>
                <a:gd name="T1" fmla="*/ 703 h 966"/>
                <a:gd name="T2" fmla="*/ 106 w 1848"/>
                <a:gd name="T3" fmla="*/ 0 h 966"/>
                <a:gd name="T4" fmla="*/ 1847 w 1848"/>
                <a:gd name="T5" fmla="*/ 263 h 966"/>
                <a:gd name="T6" fmla="*/ 1741 w 1848"/>
                <a:gd name="T7" fmla="*/ 965 h 9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48" h="966">
                  <a:moveTo>
                    <a:pt x="0" y="703"/>
                  </a:moveTo>
                  <a:lnTo>
                    <a:pt x="106" y="0"/>
                  </a:lnTo>
                  <a:lnTo>
                    <a:pt x="1847" y="263"/>
                  </a:lnTo>
                  <a:lnTo>
                    <a:pt x="1741" y="965"/>
                  </a:lnTo>
                </a:path>
              </a:pathLst>
            </a:custGeom>
            <a:noFill/>
            <a:ln w="2032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1394" name="Freeform 130"/>
            <p:cNvSpPr>
              <a:spLocks/>
            </p:cNvSpPr>
            <p:nvPr/>
          </p:nvSpPr>
          <p:spPr bwMode="auto">
            <a:xfrm>
              <a:off x="1874" y="2984"/>
              <a:ext cx="1810" cy="471"/>
            </a:xfrm>
            <a:custGeom>
              <a:avLst/>
              <a:gdLst>
                <a:gd name="T0" fmla="*/ 239 w 1810"/>
                <a:gd name="T1" fmla="*/ 0 h 471"/>
                <a:gd name="T2" fmla="*/ 464 w 1810"/>
                <a:gd name="T3" fmla="*/ 0 h 471"/>
                <a:gd name="T4" fmla="*/ 688 w 1810"/>
                <a:gd name="T5" fmla="*/ 0 h 471"/>
                <a:gd name="T6" fmla="*/ 912 w 1810"/>
                <a:gd name="T7" fmla="*/ 0 h 471"/>
                <a:gd name="T8" fmla="*/ 1136 w 1810"/>
                <a:gd name="T9" fmla="*/ 0 h 471"/>
                <a:gd name="T10" fmla="*/ 1360 w 1810"/>
                <a:gd name="T11" fmla="*/ 0 h 471"/>
                <a:gd name="T12" fmla="*/ 1585 w 1810"/>
                <a:gd name="T13" fmla="*/ 0 h 471"/>
                <a:gd name="T14" fmla="*/ 1809 w 1810"/>
                <a:gd name="T15" fmla="*/ 0 h 471"/>
                <a:gd name="T16" fmla="*/ 1796 w 1810"/>
                <a:gd name="T17" fmla="*/ 72 h 471"/>
                <a:gd name="T18" fmla="*/ 1785 w 1810"/>
                <a:gd name="T19" fmla="*/ 130 h 471"/>
                <a:gd name="T20" fmla="*/ 1774 w 1810"/>
                <a:gd name="T21" fmla="*/ 188 h 471"/>
                <a:gd name="T22" fmla="*/ 1763 w 1810"/>
                <a:gd name="T23" fmla="*/ 246 h 471"/>
                <a:gd name="T24" fmla="*/ 1752 w 1810"/>
                <a:gd name="T25" fmla="*/ 304 h 471"/>
                <a:gd name="T26" fmla="*/ 1742 w 1810"/>
                <a:gd name="T27" fmla="*/ 362 h 471"/>
                <a:gd name="T28" fmla="*/ 1731 w 1810"/>
                <a:gd name="T29" fmla="*/ 420 h 471"/>
                <a:gd name="T30" fmla="*/ 1715 w 1810"/>
                <a:gd name="T31" fmla="*/ 464 h 471"/>
                <a:gd name="T32" fmla="*/ 1700 w 1810"/>
                <a:gd name="T33" fmla="*/ 465 h 471"/>
                <a:gd name="T34" fmla="*/ 1685 w 1810"/>
                <a:gd name="T35" fmla="*/ 465 h 471"/>
                <a:gd name="T36" fmla="*/ 1670 w 1810"/>
                <a:gd name="T37" fmla="*/ 466 h 471"/>
                <a:gd name="T38" fmla="*/ 1655 w 1810"/>
                <a:gd name="T39" fmla="*/ 467 h 471"/>
                <a:gd name="T40" fmla="*/ 1640 w 1810"/>
                <a:gd name="T41" fmla="*/ 468 h 471"/>
                <a:gd name="T42" fmla="*/ 1626 w 1810"/>
                <a:gd name="T43" fmla="*/ 468 h 471"/>
                <a:gd name="T44" fmla="*/ 1610 w 1810"/>
                <a:gd name="T45" fmla="*/ 469 h 471"/>
                <a:gd name="T46" fmla="*/ 1576 w 1810"/>
                <a:gd name="T47" fmla="*/ 469 h 471"/>
                <a:gd name="T48" fmla="*/ 1541 w 1810"/>
                <a:gd name="T49" fmla="*/ 468 h 471"/>
                <a:gd name="T50" fmla="*/ 1506 w 1810"/>
                <a:gd name="T51" fmla="*/ 467 h 471"/>
                <a:gd name="T52" fmla="*/ 1470 w 1810"/>
                <a:gd name="T53" fmla="*/ 466 h 471"/>
                <a:gd name="T54" fmla="*/ 1435 w 1810"/>
                <a:gd name="T55" fmla="*/ 465 h 471"/>
                <a:gd name="T56" fmla="*/ 1400 w 1810"/>
                <a:gd name="T57" fmla="*/ 464 h 471"/>
                <a:gd name="T58" fmla="*/ 1364 w 1810"/>
                <a:gd name="T59" fmla="*/ 463 h 471"/>
                <a:gd name="T60" fmla="*/ 1329 w 1810"/>
                <a:gd name="T61" fmla="*/ 462 h 471"/>
                <a:gd name="T62" fmla="*/ 1214 w 1810"/>
                <a:gd name="T63" fmla="*/ 446 h 471"/>
                <a:gd name="T64" fmla="*/ 1108 w 1810"/>
                <a:gd name="T65" fmla="*/ 430 h 471"/>
                <a:gd name="T66" fmla="*/ 1002 w 1810"/>
                <a:gd name="T67" fmla="*/ 414 h 471"/>
                <a:gd name="T68" fmla="*/ 897 w 1810"/>
                <a:gd name="T69" fmla="*/ 398 h 471"/>
                <a:gd name="T70" fmla="*/ 791 w 1810"/>
                <a:gd name="T71" fmla="*/ 382 h 471"/>
                <a:gd name="T72" fmla="*/ 685 w 1810"/>
                <a:gd name="T73" fmla="*/ 366 h 471"/>
                <a:gd name="T74" fmla="*/ 580 w 1810"/>
                <a:gd name="T75" fmla="*/ 350 h 471"/>
                <a:gd name="T76" fmla="*/ 474 w 1810"/>
                <a:gd name="T77" fmla="*/ 335 h 471"/>
                <a:gd name="T78" fmla="*/ 428 w 1810"/>
                <a:gd name="T79" fmla="*/ 322 h 471"/>
                <a:gd name="T80" fmla="*/ 390 w 1810"/>
                <a:gd name="T81" fmla="*/ 312 h 471"/>
                <a:gd name="T82" fmla="*/ 354 w 1810"/>
                <a:gd name="T83" fmla="*/ 302 h 471"/>
                <a:gd name="T84" fmla="*/ 316 w 1810"/>
                <a:gd name="T85" fmla="*/ 292 h 471"/>
                <a:gd name="T86" fmla="*/ 280 w 1810"/>
                <a:gd name="T87" fmla="*/ 282 h 471"/>
                <a:gd name="T88" fmla="*/ 242 w 1810"/>
                <a:gd name="T89" fmla="*/ 272 h 471"/>
                <a:gd name="T90" fmla="*/ 206 w 1810"/>
                <a:gd name="T91" fmla="*/ 262 h 471"/>
                <a:gd name="T92" fmla="*/ 167 w 1810"/>
                <a:gd name="T93" fmla="*/ 251 h 471"/>
                <a:gd name="T94" fmla="*/ 144 w 1810"/>
                <a:gd name="T95" fmla="*/ 244 h 471"/>
                <a:gd name="T96" fmla="*/ 122 w 1810"/>
                <a:gd name="T97" fmla="*/ 237 h 471"/>
                <a:gd name="T98" fmla="*/ 100 w 1810"/>
                <a:gd name="T99" fmla="*/ 230 h 471"/>
                <a:gd name="T100" fmla="*/ 78 w 1810"/>
                <a:gd name="T101" fmla="*/ 223 h 471"/>
                <a:gd name="T102" fmla="*/ 56 w 1810"/>
                <a:gd name="T103" fmla="*/ 216 h 471"/>
                <a:gd name="T104" fmla="*/ 34 w 1810"/>
                <a:gd name="T105" fmla="*/ 210 h 471"/>
                <a:gd name="T106" fmla="*/ 11 w 1810"/>
                <a:gd name="T107" fmla="*/ 203 h 471"/>
                <a:gd name="T108" fmla="*/ 2 w 1810"/>
                <a:gd name="T109" fmla="*/ 181 h 471"/>
                <a:gd name="T110" fmla="*/ 3 w 1810"/>
                <a:gd name="T111" fmla="*/ 156 h 471"/>
                <a:gd name="T112" fmla="*/ 5 w 1810"/>
                <a:gd name="T113" fmla="*/ 131 h 471"/>
                <a:gd name="T114" fmla="*/ 7 w 1810"/>
                <a:gd name="T115" fmla="*/ 106 h 471"/>
                <a:gd name="T116" fmla="*/ 9 w 1810"/>
                <a:gd name="T117" fmla="*/ 81 h 471"/>
                <a:gd name="T118" fmla="*/ 11 w 1810"/>
                <a:gd name="T119" fmla="*/ 56 h 471"/>
                <a:gd name="T120" fmla="*/ 12 w 1810"/>
                <a:gd name="T121" fmla="*/ 31 h 471"/>
                <a:gd name="T122" fmla="*/ 14 w 1810"/>
                <a:gd name="T123" fmla="*/ 6 h 4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810" h="471">
                  <a:moveTo>
                    <a:pt x="15" y="0"/>
                  </a:moveTo>
                  <a:lnTo>
                    <a:pt x="127" y="0"/>
                  </a:lnTo>
                  <a:lnTo>
                    <a:pt x="183" y="0"/>
                  </a:lnTo>
                  <a:lnTo>
                    <a:pt x="239" y="0"/>
                  </a:lnTo>
                  <a:lnTo>
                    <a:pt x="295" y="0"/>
                  </a:lnTo>
                  <a:lnTo>
                    <a:pt x="351" y="0"/>
                  </a:lnTo>
                  <a:lnTo>
                    <a:pt x="408" y="0"/>
                  </a:lnTo>
                  <a:lnTo>
                    <a:pt x="464" y="0"/>
                  </a:lnTo>
                  <a:lnTo>
                    <a:pt x="520" y="0"/>
                  </a:lnTo>
                  <a:lnTo>
                    <a:pt x="576" y="0"/>
                  </a:lnTo>
                  <a:lnTo>
                    <a:pt x="632" y="0"/>
                  </a:lnTo>
                  <a:lnTo>
                    <a:pt x="688" y="0"/>
                  </a:lnTo>
                  <a:lnTo>
                    <a:pt x="744" y="0"/>
                  </a:lnTo>
                  <a:lnTo>
                    <a:pt x="800" y="0"/>
                  </a:lnTo>
                  <a:lnTo>
                    <a:pt x="856" y="0"/>
                  </a:lnTo>
                  <a:lnTo>
                    <a:pt x="912" y="0"/>
                  </a:lnTo>
                  <a:lnTo>
                    <a:pt x="968" y="0"/>
                  </a:lnTo>
                  <a:lnTo>
                    <a:pt x="1024" y="0"/>
                  </a:lnTo>
                  <a:lnTo>
                    <a:pt x="1080" y="0"/>
                  </a:lnTo>
                  <a:lnTo>
                    <a:pt x="1136" y="0"/>
                  </a:lnTo>
                  <a:lnTo>
                    <a:pt x="1192" y="0"/>
                  </a:lnTo>
                  <a:lnTo>
                    <a:pt x="1248" y="0"/>
                  </a:lnTo>
                  <a:lnTo>
                    <a:pt x="1304" y="0"/>
                  </a:lnTo>
                  <a:lnTo>
                    <a:pt x="1360" y="0"/>
                  </a:lnTo>
                  <a:lnTo>
                    <a:pt x="1416" y="0"/>
                  </a:lnTo>
                  <a:lnTo>
                    <a:pt x="1473" y="0"/>
                  </a:lnTo>
                  <a:lnTo>
                    <a:pt x="1529" y="0"/>
                  </a:lnTo>
                  <a:lnTo>
                    <a:pt x="1585" y="0"/>
                  </a:lnTo>
                  <a:lnTo>
                    <a:pt x="1641" y="0"/>
                  </a:lnTo>
                  <a:lnTo>
                    <a:pt x="1697" y="0"/>
                  </a:lnTo>
                  <a:lnTo>
                    <a:pt x="1753" y="0"/>
                  </a:lnTo>
                  <a:lnTo>
                    <a:pt x="1809" y="0"/>
                  </a:lnTo>
                  <a:lnTo>
                    <a:pt x="1804" y="29"/>
                  </a:lnTo>
                  <a:lnTo>
                    <a:pt x="1801" y="43"/>
                  </a:lnTo>
                  <a:lnTo>
                    <a:pt x="1798" y="58"/>
                  </a:lnTo>
                  <a:lnTo>
                    <a:pt x="1796" y="72"/>
                  </a:lnTo>
                  <a:lnTo>
                    <a:pt x="1793" y="87"/>
                  </a:lnTo>
                  <a:lnTo>
                    <a:pt x="1790" y="101"/>
                  </a:lnTo>
                  <a:lnTo>
                    <a:pt x="1788" y="116"/>
                  </a:lnTo>
                  <a:lnTo>
                    <a:pt x="1785" y="130"/>
                  </a:lnTo>
                  <a:lnTo>
                    <a:pt x="1782" y="145"/>
                  </a:lnTo>
                  <a:lnTo>
                    <a:pt x="1779" y="159"/>
                  </a:lnTo>
                  <a:lnTo>
                    <a:pt x="1777" y="174"/>
                  </a:lnTo>
                  <a:lnTo>
                    <a:pt x="1774" y="188"/>
                  </a:lnTo>
                  <a:lnTo>
                    <a:pt x="1771" y="203"/>
                  </a:lnTo>
                  <a:lnTo>
                    <a:pt x="1768" y="217"/>
                  </a:lnTo>
                  <a:lnTo>
                    <a:pt x="1766" y="232"/>
                  </a:lnTo>
                  <a:lnTo>
                    <a:pt x="1763" y="246"/>
                  </a:lnTo>
                  <a:lnTo>
                    <a:pt x="1760" y="261"/>
                  </a:lnTo>
                  <a:lnTo>
                    <a:pt x="1758" y="275"/>
                  </a:lnTo>
                  <a:lnTo>
                    <a:pt x="1755" y="290"/>
                  </a:lnTo>
                  <a:lnTo>
                    <a:pt x="1752" y="304"/>
                  </a:lnTo>
                  <a:lnTo>
                    <a:pt x="1750" y="319"/>
                  </a:lnTo>
                  <a:lnTo>
                    <a:pt x="1747" y="333"/>
                  </a:lnTo>
                  <a:lnTo>
                    <a:pt x="1744" y="348"/>
                  </a:lnTo>
                  <a:lnTo>
                    <a:pt x="1742" y="362"/>
                  </a:lnTo>
                  <a:lnTo>
                    <a:pt x="1739" y="377"/>
                  </a:lnTo>
                  <a:lnTo>
                    <a:pt x="1736" y="391"/>
                  </a:lnTo>
                  <a:lnTo>
                    <a:pt x="1734" y="406"/>
                  </a:lnTo>
                  <a:lnTo>
                    <a:pt x="1731" y="420"/>
                  </a:lnTo>
                  <a:lnTo>
                    <a:pt x="1728" y="435"/>
                  </a:lnTo>
                  <a:lnTo>
                    <a:pt x="1725" y="449"/>
                  </a:lnTo>
                  <a:lnTo>
                    <a:pt x="1723" y="464"/>
                  </a:lnTo>
                  <a:lnTo>
                    <a:pt x="1715" y="464"/>
                  </a:lnTo>
                  <a:lnTo>
                    <a:pt x="1711" y="464"/>
                  </a:lnTo>
                  <a:lnTo>
                    <a:pt x="1708" y="464"/>
                  </a:lnTo>
                  <a:lnTo>
                    <a:pt x="1704" y="464"/>
                  </a:lnTo>
                  <a:lnTo>
                    <a:pt x="1700" y="465"/>
                  </a:lnTo>
                  <a:lnTo>
                    <a:pt x="1696" y="465"/>
                  </a:lnTo>
                  <a:lnTo>
                    <a:pt x="1693" y="465"/>
                  </a:lnTo>
                  <a:lnTo>
                    <a:pt x="1689" y="465"/>
                  </a:lnTo>
                  <a:lnTo>
                    <a:pt x="1685" y="465"/>
                  </a:lnTo>
                  <a:lnTo>
                    <a:pt x="1682" y="466"/>
                  </a:lnTo>
                  <a:lnTo>
                    <a:pt x="1678" y="466"/>
                  </a:lnTo>
                  <a:lnTo>
                    <a:pt x="1674" y="466"/>
                  </a:lnTo>
                  <a:lnTo>
                    <a:pt x="1670" y="466"/>
                  </a:lnTo>
                  <a:lnTo>
                    <a:pt x="1666" y="466"/>
                  </a:lnTo>
                  <a:lnTo>
                    <a:pt x="1663" y="466"/>
                  </a:lnTo>
                  <a:lnTo>
                    <a:pt x="1659" y="467"/>
                  </a:lnTo>
                  <a:lnTo>
                    <a:pt x="1655" y="467"/>
                  </a:lnTo>
                  <a:lnTo>
                    <a:pt x="1652" y="467"/>
                  </a:lnTo>
                  <a:lnTo>
                    <a:pt x="1648" y="467"/>
                  </a:lnTo>
                  <a:lnTo>
                    <a:pt x="1644" y="467"/>
                  </a:lnTo>
                  <a:lnTo>
                    <a:pt x="1640" y="468"/>
                  </a:lnTo>
                  <a:lnTo>
                    <a:pt x="1637" y="468"/>
                  </a:lnTo>
                  <a:lnTo>
                    <a:pt x="1633" y="468"/>
                  </a:lnTo>
                  <a:lnTo>
                    <a:pt x="1629" y="468"/>
                  </a:lnTo>
                  <a:lnTo>
                    <a:pt x="1626" y="468"/>
                  </a:lnTo>
                  <a:lnTo>
                    <a:pt x="1622" y="468"/>
                  </a:lnTo>
                  <a:lnTo>
                    <a:pt x="1618" y="469"/>
                  </a:lnTo>
                  <a:lnTo>
                    <a:pt x="1614" y="469"/>
                  </a:lnTo>
                  <a:lnTo>
                    <a:pt x="1610" y="469"/>
                  </a:lnTo>
                  <a:lnTo>
                    <a:pt x="1607" y="469"/>
                  </a:lnTo>
                  <a:lnTo>
                    <a:pt x="1603" y="470"/>
                  </a:lnTo>
                  <a:lnTo>
                    <a:pt x="1585" y="469"/>
                  </a:lnTo>
                  <a:lnTo>
                    <a:pt x="1576" y="469"/>
                  </a:lnTo>
                  <a:lnTo>
                    <a:pt x="1568" y="468"/>
                  </a:lnTo>
                  <a:lnTo>
                    <a:pt x="1559" y="468"/>
                  </a:lnTo>
                  <a:lnTo>
                    <a:pt x="1550" y="468"/>
                  </a:lnTo>
                  <a:lnTo>
                    <a:pt x="1541" y="468"/>
                  </a:lnTo>
                  <a:lnTo>
                    <a:pt x="1532" y="468"/>
                  </a:lnTo>
                  <a:lnTo>
                    <a:pt x="1523" y="467"/>
                  </a:lnTo>
                  <a:lnTo>
                    <a:pt x="1514" y="467"/>
                  </a:lnTo>
                  <a:lnTo>
                    <a:pt x="1506" y="467"/>
                  </a:lnTo>
                  <a:lnTo>
                    <a:pt x="1497" y="466"/>
                  </a:lnTo>
                  <a:lnTo>
                    <a:pt x="1488" y="466"/>
                  </a:lnTo>
                  <a:lnTo>
                    <a:pt x="1479" y="466"/>
                  </a:lnTo>
                  <a:lnTo>
                    <a:pt x="1470" y="466"/>
                  </a:lnTo>
                  <a:lnTo>
                    <a:pt x="1462" y="466"/>
                  </a:lnTo>
                  <a:lnTo>
                    <a:pt x="1452" y="466"/>
                  </a:lnTo>
                  <a:lnTo>
                    <a:pt x="1444" y="465"/>
                  </a:lnTo>
                  <a:lnTo>
                    <a:pt x="1435" y="465"/>
                  </a:lnTo>
                  <a:lnTo>
                    <a:pt x="1426" y="465"/>
                  </a:lnTo>
                  <a:lnTo>
                    <a:pt x="1417" y="464"/>
                  </a:lnTo>
                  <a:lnTo>
                    <a:pt x="1408" y="464"/>
                  </a:lnTo>
                  <a:lnTo>
                    <a:pt x="1400" y="464"/>
                  </a:lnTo>
                  <a:lnTo>
                    <a:pt x="1391" y="464"/>
                  </a:lnTo>
                  <a:lnTo>
                    <a:pt x="1382" y="464"/>
                  </a:lnTo>
                  <a:lnTo>
                    <a:pt x="1373" y="464"/>
                  </a:lnTo>
                  <a:lnTo>
                    <a:pt x="1364" y="463"/>
                  </a:lnTo>
                  <a:lnTo>
                    <a:pt x="1355" y="463"/>
                  </a:lnTo>
                  <a:lnTo>
                    <a:pt x="1346" y="463"/>
                  </a:lnTo>
                  <a:lnTo>
                    <a:pt x="1338" y="463"/>
                  </a:lnTo>
                  <a:lnTo>
                    <a:pt x="1329" y="462"/>
                  </a:lnTo>
                  <a:lnTo>
                    <a:pt x="1320" y="462"/>
                  </a:lnTo>
                  <a:lnTo>
                    <a:pt x="1267" y="454"/>
                  </a:lnTo>
                  <a:lnTo>
                    <a:pt x="1240" y="450"/>
                  </a:lnTo>
                  <a:lnTo>
                    <a:pt x="1214" y="446"/>
                  </a:lnTo>
                  <a:lnTo>
                    <a:pt x="1188" y="442"/>
                  </a:lnTo>
                  <a:lnTo>
                    <a:pt x="1161" y="438"/>
                  </a:lnTo>
                  <a:lnTo>
                    <a:pt x="1135" y="434"/>
                  </a:lnTo>
                  <a:lnTo>
                    <a:pt x="1108" y="430"/>
                  </a:lnTo>
                  <a:lnTo>
                    <a:pt x="1082" y="426"/>
                  </a:lnTo>
                  <a:lnTo>
                    <a:pt x="1056" y="422"/>
                  </a:lnTo>
                  <a:lnTo>
                    <a:pt x="1029" y="418"/>
                  </a:lnTo>
                  <a:lnTo>
                    <a:pt x="1002" y="414"/>
                  </a:lnTo>
                  <a:lnTo>
                    <a:pt x="976" y="410"/>
                  </a:lnTo>
                  <a:lnTo>
                    <a:pt x="950" y="406"/>
                  </a:lnTo>
                  <a:lnTo>
                    <a:pt x="923" y="402"/>
                  </a:lnTo>
                  <a:lnTo>
                    <a:pt x="897" y="398"/>
                  </a:lnTo>
                  <a:lnTo>
                    <a:pt x="870" y="394"/>
                  </a:lnTo>
                  <a:lnTo>
                    <a:pt x="844" y="390"/>
                  </a:lnTo>
                  <a:lnTo>
                    <a:pt x="818" y="386"/>
                  </a:lnTo>
                  <a:lnTo>
                    <a:pt x="791" y="382"/>
                  </a:lnTo>
                  <a:lnTo>
                    <a:pt x="764" y="378"/>
                  </a:lnTo>
                  <a:lnTo>
                    <a:pt x="738" y="374"/>
                  </a:lnTo>
                  <a:lnTo>
                    <a:pt x="712" y="370"/>
                  </a:lnTo>
                  <a:lnTo>
                    <a:pt x="685" y="366"/>
                  </a:lnTo>
                  <a:lnTo>
                    <a:pt x="659" y="362"/>
                  </a:lnTo>
                  <a:lnTo>
                    <a:pt x="632" y="358"/>
                  </a:lnTo>
                  <a:lnTo>
                    <a:pt x="606" y="354"/>
                  </a:lnTo>
                  <a:lnTo>
                    <a:pt x="580" y="350"/>
                  </a:lnTo>
                  <a:lnTo>
                    <a:pt x="553" y="346"/>
                  </a:lnTo>
                  <a:lnTo>
                    <a:pt x="527" y="342"/>
                  </a:lnTo>
                  <a:lnTo>
                    <a:pt x="500" y="338"/>
                  </a:lnTo>
                  <a:lnTo>
                    <a:pt x="474" y="335"/>
                  </a:lnTo>
                  <a:lnTo>
                    <a:pt x="455" y="330"/>
                  </a:lnTo>
                  <a:lnTo>
                    <a:pt x="446" y="327"/>
                  </a:lnTo>
                  <a:lnTo>
                    <a:pt x="437" y="324"/>
                  </a:lnTo>
                  <a:lnTo>
                    <a:pt x="428" y="322"/>
                  </a:lnTo>
                  <a:lnTo>
                    <a:pt x="418" y="320"/>
                  </a:lnTo>
                  <a:lnTo>
                    <a:pt x="409" y="317"/>
                  </a:lnTo>
                  <a:lnTo>
                    <a:pt x="400" y="314"/>
                  </a:lnTo>
                  <a:lnTo>
                    <a:pt x="390" y="312"/>
                  </a:lnTo>
                  <a:lnTo>
                    <a:pt x="381" y="310"/>
                  </a:lnTo>
                  <a:lnTo>
                    <a:pt x="372" y="307"/>
                  </a:lnTo>
                  <a:lnTo>
                    <a:pt x="363" y="304"/>
                  </a:lnTo>
                  <a:lnTo>
                    <a:pt x="354" y="302"/>
                  </a:lnTo>
                  <a:lnTo>
                    <a:pt x="344" y="300"/>
                  </a:lnTo>
                  <a:lnTo>
                    <a:pt x="335" y="297"/>
                  </a:lnTo>
                  <a:lnTo>
                    <a:pt x="326" y="294"/>
                  </a:lnTo>
                  <a:lnTo>
                    <a:pt x="316" y="292"/>
                  </a:lnTo>
                  <a:lnTo>
                    <a:pt x="307" y="289"/>
                  </a:lnTo>
                  <a:lnTo>
                    <a:pt x="298" y="287"/>
                  </a:lnTo>
                  <a:lnTo>
                    <a:pt x="289" y="284"/>
                  </a:lnTo>
                  <a:lnTo>
                    <a:pt x="280" y="282"/>
                  </a:lnTo>
                  <a:lnTo>
                    <a:pt x="270" y="279"/>
                  </a:lnTo>
                  <a:lnTo>
                    <a:pt x="261" y="277"/>
                  </a:lnTo>
                  <a:lnTo>
                    <a:pt x="252" y="274"/>
                  </a:lnTo>
                  <a:lnTo>
                    <a:pt x="242" y="272"/>
                  </a:lnTo>
                  <a:lnTo>
                    <a:pt x="233" y="269"/>
                  </a:lnTo>
                  <a:lnTo>
                    <a:pt x="224" y="267"/>
                  </a:lnTo>
                  <a:lnTo>
                    <a:pt x="215" y="264"/>
                  </a:lnTo>
                  <a:lnTo>
                    <a:pt x="206" y="262"/>
                  </a:lnTo>
                  <a:lnTo>
                    <a:pt x="196" y="259"/>
                  </a:lnTo>
                  <a:lnTo>
                    <a:pt x="187" y="257"/>
                  </a:lnTo>
                  <a:lnTo>
                    <a:pt x="178" y="254"/>
                  </a:lnTo>
                  <a:lnTo>
                    <a:pt x="167" y="251"/>
                  </a:lnTo>
                  <a:lnTo>
                    <a:pt x="161" y="249"/>
                  </a:lnTo>
                  <a:lnTo>
                    <a:pt x="156" y="247"/>
                  </a:lnTo>
                  <a:lnTo>
                    <a:pt x="150" y="246"/>
                  </a:lnTo>
                  <a:lnTo>
                    <a:pt x="144" y="244"/>
                  </a:lnTo>
                  <a:lnTo>
                    <a:pt x="139" y="242"/>
                  </a:lnTo>
                  <a:lnTo>
                    <a:pt x="134" y="240"/>
                  </a:lnTo>
                  <a:lnTo>
                    <a:pt x="128" y="239"/>
                  </a:lnTo>
                  <a:lnTo>
                    <a:pt x="122" y="237"/>
                  </a:lnTo>
                  <a:lnTo>
                    <a:pt x="117" y="235"/>
                  </a:lnTo>
                  <a:lnTo>
                    <a:pt x="111" y="234"/>
                  </a:lnTo>
                  <a:lnTo>
                    <a:pt x="106" y="232"/>
                  </a:lnTo>
                  <a:lnTo>
                    <a:pt x="100" y="230"/>
                  </a:lnTo>
                  <a:lnTo>
                    <a:pt x="94" y="228"/>
                  </a:lnTo>
                  <a:lnTo>
                    <a:pt x="89" y="227"/>
                  </a:lnTo>
                  <a:lnTo>
                    <a:pt x="84" y="225"/>
                  </a:lnTo>
                  <a:lnTo>
                    <a:pt x="78" y="223"/>
                  </a:lnTo>
                  <a:lnTo>
                    <a:pt x="72" y="222"/>
                  </a:lnTo>
                  <a:lnTo>
                    <a:pt x="67" y="220"/>
                  </a:lnTo>
                  <a:lnTo>
                    <a:pt x="61" y="218"/>
                  </a:lnTo>
                  <a:lnTo>
                    <a:pt x="56" y="216"/>
                  </a:lnTo>
                  <a:lnTo>
                    <a:pt x="50" y="215"/>
                  </a:lnTo>
                  <a:lnTo>
                    <a:pt x="45" y="213"/>
                  </a:lnTo>
                  <a:lnTo>
                    <a:pt x="39" y="211"/>
                  </a:lnTo>
                  <a:lnTo>
                    <a:pt x="34" y="210"/>
                  </a:lnTo>
                  <a:lnTo>
                    <a:pt x="28" y="208"/>
                  </a:lnTo>
                  <a:lnTo>
                    <a:pt x="22" y="206"/>
                  </a:lnTo>
                  <a:lnTo>
                    <a:pt x="17" y="204"/>
                  </a:lnTo>
                  <a:lnTo>
                    <a:pt x="11" y="203"/>
                  </a:lnTo>
                  <a:lnTo>
                    <a:pt x="6" y="201"/>
                  </a:lnTo>
                  <a:lnTo>
                    <a:pt x="0" y="200"/>
                  </a:lnTo>
                  <a:lnTo>
                    <a:pt x="1" y="187"/>
                  </a:lnTo>
                  <a:lnTo>
                    <a:pt x="2" y="181"/>
                  </a:lnTo>
                  <a:lnTo>
                    <a:pt x="2" y="174"/>
                  </a:lnTo>
                  <a:lnTo>
                    <a:pt x="2" y="168"/>
                  </a:lnTo>
                  <a:lnTo>
                    <a:pt x="3" y="162"/>
                  </a:lnTo>
                  <a:lnTo>
                    <a:pt x="3" y="156"/>
                  </a:lnTo>
                  <a:lnTo>
                    <a:pt x="4" y="150"/>
                  </a:lnTo>
                  <a:lnTo>
                    <a:pt x="4" y="143"/>
                  </a:lnTo>
                  <a:lnTo>
                    <a:pt x="5" y="137"/>
                  </a:lnTo>
                  <a:lnTo>
                    <a:pt x="5" y="131"/>
                  </a:lnTo>
                  <a:lnTo>
                    <a:pt x="6" y="125"/>
                  </a:lnTo>
                  <a:lnTo>
                    <a:pt x="6" y="118"/>
                  </a:lnTo>
                  <a:lnTo>
                    <a:pt x="6" y="112"/>
                  </a:lnTo>
                  <a:lnTo>
                    <a:pt x="7" y="106"/>
                  </a:lnTo>
                  <a:lnTo>
                    <a:pt x="8" y="100"/>
                  </a:lnTo>
                  <a:lnTo>
                    <a:pt x="8" y="94"/>
                  </a:lnTo>
                  <a:lnTo>
                    <a:pt x="8" y="87"/>
                  </a:lnTo>
                  <a:lnTo>
                    <a:pt x="9" y="81"/>
                  </a:lnTo>
                  <a:lnTo>
                    <a:pt x="9" y="75"/>
                  </a:lnTo>
                  <a:lnTo>
                    <a:pt x="10" y="68"/>
                  </a:lnTo>
                  <a:lnTo>
                    <a:pt x="10" y="62"/>
                  </a:lnTo>
                  <a:lnTo>
                    <a:pt x="11" y="56"/>
                  </a:lnTo>
                  <a:lnTo>
                    <a:pt x="11" y="50"/>
                  </a:lnTo>
                  <a:lnTo>
                    <a:pt x="12" y="44"/>
                  </a:lnTo>
                  <a:lnTo>
                    <a:pt x="12" y="37"/>
                  </a:lnTo>
                  <a:lnTo>
                    <a:pt x="12" y="31"/>
                  </a:lnTo>
                  <a:lnTo>
                    <a:pt x="13" y="25"/>
                  </a:lnTo>
                  <a:lnTo>
                    <a:pt x="14" y="18"/>
                  </a:lnTo>
                  <a:lnTo>
                    <a:pt x="14" y="12"/>
                  </a:lnTo>
                  <a:lnTo>
                    <a:pt x="14" y="6"/>
                  </a:lnTo>
                  <a:lnTo>
                    <a:pt x="15" y="0"/>
                  </a:lnTo>
                </a:path>
              </a:pathLst>
            </a:custGeom>
            <a:solidFill>
              <a:srgbClr val="0080FF"/>
            </a:solidFill>
            <a:ln w="0" cap="flat" cmpd="sng">
              <a:solidFill>
                <a:srgbClr val="0080FF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1395" name="Freeform 131"/>
            <p:cNvSpPr>
              <a:spLocks/>
            </p:cNvSpPr>
            <p:nvPr/>
          </p:nvSpPr>
          <p:spPr bwMode="auto">
            <a:xfrm>
              <a:off x="1398" y="1171"/>
              <a:ext cx="3151" cy="2281"/>
            </a:xfrm>
            <a:custGeom>
              <a:avLst/>
              <a:gdLst>
                <a:gd name="T0" fmla="*/ 185 w 3151"/>
                <a:gd name="T1" fmla="*/ 0 h 2281"/>
                <a:gd name="T2" fmla="*/ 0 w 3151"/>
                <a:gd name="T3" fmla="*/ 1320 h 2281"/>
                <a:gd name="T4" fmla="*/ 16 w 3151"/>
                <a:gd name="T5" fmla="*/ 1487 h 2281"/>
                <a:gd name="T6" fmla="*/ 48 w 3151"/>
                <a:gd name="T7" fmla="*/ 1577 h 2281"/>
                <a:gd name="T8" fmla="*/ 114 w 3151"/>
                <a:gd name="T9" fmla="*/ 1705 h 2281"/>
                <a:gd name="T10" fmla="*/ 202 w 3151"/>
                <a:gd name="T11" fmla="*/ 1817 h 2281"/>
                <a:gd name="T12" fmla="*/ 348 w 3151"/>
                <a:gd name="T13" fmla="*/ 1931 h 2281"/>
                <a:gd name="T14" fmla="*/ 531 w 3151"/>
                <a:gd name="T15" fmla="*/ 2018 h 2281"/>
                <a:gd name="T16" fmla="*/ 759 w 3151"/>
                <a:gd name="T17" fmla="*/ 2098 h 2281"/>
                <a:gd name="T18" fmla="*/ 1073 w 3151"/>
                <a:gd name="T19" fmla="*/ 2172 h 2281"/>
                <a:gd name="T20" fmla="*/ 1695 w 3151"/>
                <a:gd name="T21" fmla="*/ 2266 h 2281"/>
                <a:gd name="T22" fmla="*/ 2011 w 3151"/>
                <a:gd name="T23" fmla="*/ 2280 h 2281"/>
                <a:gd name="T24" fmla="*/ 2252 w 3151"/>
                <a:gd name="T25" fmla="*/ 2271 h 2281"/>
                <a:gd name="T26" fmla="*/ 2490 w 3151"/>
                <a:gd name="T27" fmla="*/ 2234 h 2281"/>
                <a:gd name="T28" fmla="*/ 2686 w 3151"/>
                <a:gd name="T29" fmla="*/ 2139 h 2281"/>
                <a:gd name="T30" fmla="*/ 2788 w 3151"/>
                <a:gd name="T31" fmla="*/ 2055 h 2281"/>
                <a:gd name="T32" fmla="*/ 2883 w 3151"/>
                <a:gd name="T33" fmla="*/ 1932 h 2281"/>
                <a:gd name="T34" fmla="*/ 2946 w 3151"/>
                <a:gd name="T35" fmla="*/ 1810 h 2281"/>
                <a:gd name="T36" fmla="*/ 2980 w 3151"/>
                <a:gd name="T37" fmla="*/ 1657 h 2281"/>
                <a:gd name="T38" fmla="*/ 2992 w 3151"/>
                <a:gd name="T39" fmla="*/ 1573 h 2281"/>
                <a:gd name="T40" fmla="*/ 3150 w 3151"/>
                <a:gd name="T41" fmla="*/ 447 h 2281"/>
                <a:gd name="T42" fmla="*/ 185 w 3151"/>
                <a:gd name="T43" fmla="*/ 0 h 22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151" h="2281">
                  <a:moveTo>
                    <a:pt x="185" y="0"/>
                  </a:moveTo>
                  <a:lnTo>
                    <a:pt x="0" y="1320"/>
                  </a:lnTo>
                  <a:lnTo>
                    <a:pt x="16" y="1487"/>
                  </a:lnTo>
                  <a:lnTo>
                    <a:pt x="48" y="1577"/>
                  </a:lnTo>
                  <a:lnTo>
                    <a:pt x="114" y="1705"/>
                  </a:lnTo>
                  <a:lnTo>
                    <a:pt x="202" y="1817"/>
                  </a:lnTo>
                  <a:lnTo>
                    <a:pt x="348" y="1931"/>
                  </a:lnTo>
                  <a:lnTo>
                    <a:pt x="531" y="2018"/>
                  </a:lnTo>
                  <a:lnTo>
                    <a:pt x="759" y="2098"/>
                  </a:lnTo>
                  <a:lnTo>
                    <a:pt x="1073" y="2172"/>
                  </a:lnTo>
                  <a:lnTo>
                    <a:pt x="1695" y="2266"/>
                  </a:lnTo>
                  <a:lnTo>
                    <a:pt x="2011" y="2280"/>
                  </a:lnTo>
                  <a:lnTo>
                    <a:pt x="2252" y="2271"/>
                  </a:lnTo>
                  <a:lnTo>
                    <a:pt x="2490" y="2234"/>
                  </a:lnTo>
                  <a:lnTo>
                    <a:pt x="2686" y="2139"/>
                  </a:lnTo>
                  <a:lnTo>
                    <a:pt x="2788" y="2055"/>
                  </a:lnTo>
                  <a:lnTo>
                    <a:pt x="2883" y="1932"/>
                  </a:lnTo>
                  <a:lnTo>
                    <a:pt x="2946" y="1810"/>
                  </a:lnTo>
                  <a:lnTo>
                    <a:pt x="2980" y="1657"/>
                  </a:lnTo>
                  <a:lnTo>
                    <a:pt x="2992" y="1573"/>
                  </a:lnTo>
                  <a:lnTo>
                    <a:pt x="3150" y="447"/>
                  </a:lnTo>
                  <a:lnTo>
                    <a:pt x="185" y="0"/>
                  </a:lnTo>
                </a:path>
              </a:pathLst>
            </a:custGeom>
            <a:noFill/>
            <a:ln w="67944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1396" name="Freeform 132"/>
            <p:cNvSpPr>
              <a:spLocks/>
            </p:cNvSpPr>
            <p:nvPr/>
          </p:nvSpPr>
          <p:spPr bwMode="auto">
            <a:xfrm>
              <a:off x="1867" y="2458"/>
              <a:ext cx="1848" cy="966"/>
            </a:xfrm>
            <a:custGeom>
              <a:avLst/>
              <a:gdLst>
                <a:gd name="T0" fmla="*/ 0 w 1848"/>
                <a:gd name="T1" fmla="*/ 703 h 966"/>
                <a:gd name="T2" fmla="*/ 106 w 1848"/>
                <a:gd name="T3" fmla="*/ 0 h 966"/>
                <a:gd name="T4" fmla="*/ 1847 w 1848"/>
                <a:gd name="T5" fmla="*/ 263 h 966"/>
                <a:gd name="T6" fmla="*/ 1741 w 1848"/>
                <a:gd name="T7" fmla="*/ 965 h 9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48" h="966">
                  <a:moveTo>
                    <a:pt x="0" y="703"/>
                  </a:moveTo>
                  <a:lnTo>
                    <a:pt x="106" y="0"/>
                  </a:lnTo>
                  <a:lnTo>
                    <a:pt x="1847" y="263"/>
                  </a:lnTo>
                  <a:lnTo>
                    <a:pt x="1741" y="965"/>
                  </a:lnTo>
                </a:path>
              </a:pathLst>
            </a:custGeom>
            <a:noFill/>
            <a:ln w="2032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1397" name="Line 133"/>
            <p:cNvSpPr>
              <a:spLocks noChangeShapeType="1"/>
            </p:cNvSpPr>
            <p:nvPr/>
          </p:nvSpPr>
          <p:spPr bwMode="auto">
            <a:xfrm>
              <a:off x="1904" y="2852"/>
              <a:ext cx="1738" cy="261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11398" name="Group 134"/>
          <p:cNvGrpSpPr>
            <a:grpSpLocks/>
          </p:cNvGrpSpPr>
          <p:nvPr/>
        </p:nvGrpSpPr>
        <p:grpSpPr bwMode="auto">
          <a:xfrm>
            <a:off x="2819400" y="920751"/>
            <a:ext cx="6553200" cy="5902325"/>
            <a:chOff x="804" y="580"/>
            <a:chExt cx="4128" cy="3718"/>
          </a:xfrm>
        </p:grpSpPr>
        <p:grpSp>
          <p:nvGrpSpPr>
            <p:cNvPr id="11399" name="Group 135"/>
            <p:cNvGrpSpPr>
              <a:grpSpLocks/>
            </p:cNvGrpSpPr>
            <p:nvPr/>
          </p:nvGrpSpPr>
          <p:grpSpPr bwMode="auto">
            <a:xfrm>
              <a:off x="804" y="580"/>
              <a:ext cx="4128" cy="3718"/>
              <a:chOff x="804" y="580"/>
              <a:chExt cx="4128" cy="3718"/>
            </a:xfrm>
          </p:grpSpPr>
          <p:sp>
            <p:nvSpPr>
              <p:cNvPr id="11400" name="Rectangle 136"/>
              <p:cNvSpPr>
                <a:spLocks noChangeArrowheads="1"/>
              </p:cNvSpPr>
              <p:nvPr/>
            </p:nvSpPr>
            <p:spPr bwMode="auto">
              <a:xfrm flipV="1">
                <a:off x="804" y="2156"/>
                <a:ext cx="4128" cy="2142"/>
              </a:xfrm>
              <a:prstGeom prst="rect">
                <a:avLst/>
              </a:prstGeom>
              <a:solidFill>
                <a:srgbClr val="0080FF"/>
              </a:solidFill>
              <a:ln w="67944">
                <a:solidFill>
                  <a:srgbClr val="0080FF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1401" name="Rectangle 137"/>
              <p:cNvSpPr>
                <a:spLocks noChangeArrowheads="1"/>
              </p:cNvSpPr>
              <p:nvPr/>
            </p:nvSpPr>
            <p:spPr bwMode="auto">
              <a:xfrm flipV="1">
                <a:off x="817" y="580"/>
                <a:ext cx="4113" cy="1538"/>
              </a:xfrm>
              <a:prstGeom prst="rect">
                <a:avLst/>
              </a:prstGeom>
              <a:solidFill>
                <a:srgbClr val="FFFFFF"/>
              </a:solidFill>
              <a:ln w="0">
                <a:solidFill>
                  <a:srgbClr val="FFFFFF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grpSp>
          <p:nvGrpSpPr>
            <p:cNvPr id="11402" name="Group 138"/>
            <p:cNvGrpSpPr>
              <a:grpSpLocks/>
            </p:cNvGrpSpPr>
            <p:nvPr/>
          </p:nvGrpSpPr>
          <p:grpSpPr bwMode="auto">
            <a:xfrm>
              <a:off x="1380" y="1141"/>
              <a:ext cx="3181" cy="2348"/>
              <a:chOff x="1380" y="1141"/>
              <a:chExt cx="3181" cy="2348"/>
            </a:xfrm>
          </p:grpSpPr>
          <p:sp useBgFill="1">
            <p:nvSpPr>
              <p:cNvPr id="11403" name="Freeform 139"/>
              <p:cNvSpPr>
                <a:spLocks/>
              </p:cNvSpPr>
              <p:nvPr/>
            </p:nvSpPr>
            <p:spPr bwMode="auto">
              <a:xfrm>
                <a:off x="1380" y="1141"/>
                <a:ext cx="3181" cy="2348"/>
              </a:xfrm>
              <a:custGeom>
                <a:avLst/>
                <a:gdLst>
                  <a:gd name="T0" fmla="*/ 234 w 3181"/>
                  <a:gd name="T1" fmla="*/ 0 h 2348"/>
                  <a:gd name="T2" fmla="*/ 0 w 3181"/>
                  <a:gd name="T3" fmla="*/ 1312 h 2348"/>
                  <a:gd name="T4" fmla="*/ 9 w 3181"/>
                  <a:gd name="T5" fmla="*/ 1479 h 2348"/>
                  <a:gd name="T6" fmla="*/ 38 w 3181"/>
                  <a:gd name="T7" fmla="*/ 1571 h 2348"/>
                  <a:gd name="T8" fmla="*/ 100 w 3181"/>
                  <a:gd name="T9" fmla="*/ 1701 h 2348"/>
                  <a:gd name="T10" fmla="*/ 184 w 3181"/>
                  <a:gd name="T11" fmla="*/ 1817 h 2348"/>
                  <a:gd name="T12" fmla="*/ 326 w 3181"/>
                  <a:gd name="T13" fmla="*/ 1936 h 2348"/>
                  <a:gd name="T14" fmla="*/ 504 w 3181"/>
                  <a:gd name="T15" fmla="*/ 2029 h 2348"/>
                  <a:gd name="T16" fmla="*/ 730 w 3181"/>
                  <a:gd name="T17" fmla="*/ 2118 h 2348"/>
                  <a:gd name="T18" fmla="*/ 1041 w 3181"/>
                  <a:gd name="T19" fmla="*/ 2203 h 2348"/>
                  <a:gd name="T20" fmla="*/ 1659 w 3181"/>
                  <a:gd name="T21" fmla="*/ 2320 h 2348"/>
                  <a:gd name="T22" fmla="*/ 1974 w 3181"/>
                  <a:gd name="T23" fmla="*/ 2347 h 2348"/>
                  <a:gd name="T24" fmla="*/ 2215 w 3181"/>
                  <a:gd name="T25" fmla="*/ 2346 h 2348"/>
                  <a:gd name="T26" fmla="*/ 2455 w 3181"/>
                  <a:gd name="T27" fmla="*/ 2319 h 2348"/>
                  <a:gd name="T28" fmla="*/ 2653 w 3181"/>
                  <a:gd name="T29" fmla="*/ 2231 h 2348"/>
                  <a:gd name="T30" fmla="*/ 2758 w 3181"/>
                  <a:gd name="T31" fmla="*/ 2151 h 2348"/>
                  <a:gd name="T32" fmla="*/ 2858 w 3181"/>
                  <a:gd name="T33" fmla="*/ 2031 h 2348"/>
                  <a:gd name="T34" fmla="*/ 2926 w 3181"/>
                  <a:gd name="T35" fmla="*/ 1912 h 2348"/>
                  <a:gd name="T36" fmla="*/ 2966 w 3181"/>
                  <a:gd name="T37" fmla="*/ 1761 h 2348"/>
                  <a:gd name="T38" fmla="*/ 2980 w 3181"/>
                  <a:gd name="T39" fmla="*/ 1677 h 2348"/>
                  <a:gd name="T40" fmla="*/ 3180 w 3181"/>
                  <a:gd name="T41" fmla="*/ 557 h 2348"/>
                  <a:gd name="T42" fmla="*/ 234 w 3181"/>
                  <a:gd name="T43" fmla="*/ 0 h 23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3181" h="2348">
                    <a:moveTo>
                      <a:pt x="234" y="0"/>
                    </a:moveTo>
                    <a:lnTo>
                      <a:pt x="0" y="1312"/>
                    </a:lnTo>
                    <a:lnTo>
                      <a:pt x="9" y="1479"/>
                    </a:lnTo>
                    <a:lnTo>
                      <a:pt x="38" y="1571"/>
                    </a:lnTo>
                    <a:lnTo>
                      <a:pt x="100" y="1701"/>
                    </a:lnTo>
                    <a:lnTo>
                      <a:pt x="184" y="1817"/>
                    </a:lnTo>
                    <a:lnTo>
                      <a:pt x="326" y="1936"/>
                    </a:lnTo>
                    <a:lnTo>
                      <a:pt x="504" y="2029"/>
                    </a:lnTo>
                    <a:lnTo>
                      <a:pt x="730" y="2118"/>
                    </a:lnTo>
                    <a:lnTo>
                      <a:pt x="1041" y="2203"/>
                    </a:lnTo>
                    <a:lnTo>
                      <a:pt x="1659" y="2320"/>
                    </a:lnTo>
                    <a:lnTo>
                      <a:pt x="1974" y="2347"/>
                    </a:lnTo>
                    <a:lnTo>
                      <a:pt x="2215" y="2346"/>
                    </a:lnTo>
                    <a:lnTo>
                      <a:pt x="2455" y="2319"/>
                    </a:lnTo>
                    <a:lnTo>
                      <a:pt x="2653" y="2231"/>
                    </a:lnTo>
                    <a:lnTo>
                      <a:pt x="2758" y="2151"/>
                    </a:lnTo>
                    <a:lnTo>
                      <a:pt x="2858" y="2031"/>
                    </a:lnTo>
                    <a:lnTo>
                      <a:pt x="2926" y="1912"/>
                    </a:lnTo>
                    <a:lnTo>
                      <a:pt x="2966" y="1761"/>
                    </a:lnTo>
                    <a:lnTo>
                      <a:pt x="2980" y="1677"/>
                    </a:lnTo>
                    <a:lnTo>
                      <a:pt x="3180" y="557"/>
                    </a:lnTo>
                    <a:lnTo>
                      <a:pt x="234" y="0"/>
                    </a:lnTo>
                  </a:path>
                </a:pathLst>
              </a:custGeom>
              <a:ln w="67944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1404" name="Freeform 140"/>
              <p:cNvSpPr>
                <a:spLocks/>
              </p:cNvSpPr>
              <p:nvPr/>
            </p:nvSpPr>
            <p:spPr bwMode="auto">
              <a:xfrm>
                <a:off x="1824" y="2443"/>
                <a:ext cx="1863" cy="1026"/>
              </a:xfrm>
              <a:custGeom>
                <a:avLst/>
                <a:gdLst>
                  <a:gd name="T0" fmla="*/ 0 w 1863"/>
                  <a:gd name="T1" fmla="*/ 697 h 1026"/>
                  <a:gd name="T2" fmla="*/ 132 w 1863"/>
                  <a:gd name="T3" fmla="*/ 0 h 1026"/>
                  <a:gd name="T4" fmla="*/ 1862 w 1863"/>
                  <a:gd name="T5" fmla="*/ 327 h 1026"/>
                  <a:gd name="T6" fmla="*/ 1730 w 1863"/>
                  <a:gd name="T7" fmla="*/ 1025 h 10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863" h="1026">
                    <a:moveTo>
                      <a:pt x="0" y="697"/>
                    </a:moveTo>
                    <a:lnTo>
                      <a:pt x="132" y="0"/>
                    </a:lnTo>
                    <a:lnTo>
                      <a:pt x="1862" y="327"/>
                    </a:lnTo>
                    <a:lnTo>
                      <a:pt x="1730" y="1025"/>
                    </a:lnTo>
                  </a:path>
                </a:pathLst>
              </a:custGeom>
              <a:noFill/>
              <a:ln w="2032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1405" name="Freeform 141"/>
              <p:cNvSpPr>
                <a:spLocks/>
              </p:cNvSpPr>
              <p:nvPr/>
            </p:nvSpPr>
            <p:spPr bwMode="auto">
              <a:xfrm>
                <a:off x="1829" y="2977"/>
                <a:ext cx="1822" cy="496"/>
              </a:xfrm>
              <a:custGeom>
                <a:avLst/>
                <a:gdLst>
                  <a:gd name="T0" fmla="*/ 244 w 1822"/>
                  <a:gd name="T1" fmla="*/ 0 h 496"/>
                  <a:gd name="T2" fmla="*/ 469 w 1822"/>
                  <a:gd name="T3" fmla="*/ 0 h 496"/>
                  <a:gd name="T4" fmla="*/ 695 w 1822"/>
                  <a:gd name="T5" fmla="*/ 0 h 496"/>
                  <a:gd name="T6" fmla="*/ 920 w 1822"/>
                  <a:gd name="T7" fmla="*/ 0 h 496"/>
                  <a:gd name="T8" fmla="*/ 1145 w 1822"/>
                  <a:gd name="T9" fmla="*/ 0 h 496"/>
                  <a:gd name="T10" fmla="*/ 1371 w 1822"/>
                  <a:gd name="T11" fmla="*/ 0 h 496"/>
                  <a:gd name="T12" fmla="*/ 1596 w 1822"/>
                  <a:gd name="T13" fmla="*/ 0 h 496"/>
                  <a:gd name="T14" fmla="*/ 1821 w 1822"/>
                  <a:gd name="T15" fmla="*/ 0 h 496"/>
                  <a:gd name="T16" fmla="*/ 1804 w 1822"/>
                  <a:gd name="T17" fmla="*/ 77 h 496"/>
                  <a:gd name="T18" fmla="*/ 1791 w 1822"/>
                  <a:gd name="T19" fmla="*/ 139 h 496"/>
                  <a:gd name="T20" fmla="*/ 1777 w 1822"/>
                  <a:gd name="T21" fmla="*/ 201 h 496"/>
                  <a:gd name="T22" fmla="*/ 1763 w 1822"/>
                  <a:gd name="T23" fmla="*/ 262 h 496"/>
                  <a:gd name="T24" fmla="*/ 1750 w 1822"/>
                  <a:gd name="T25" fmla="*/ 324 h 496"/>
                  <a:gd name="T26" fmla="*/ 1737 w 1822"/>
                  <a:gd name="T27" fmla="*/ 386 h 496"/>
                  <a:gd name="T28" fmla="*/ 1723 w 1822"/>
                  <a:gd name="T29" fmla="*/ 447 h 496"/>
                  <a:gd name="T30" fmla="*/ 1705 w 1822"/>
                  <a:gd name="T31" fmla="*/ 494 h 496"/>
                  <a:gd name="T32" fmla="*/ 1690 w 1822"/>
                  <a:gd name="T33" fmla="*/ 494 h 496"/>
                  <a:gd name="T34" fmla="*/ 1675 w 1822"/>
                  <a:gd name="T35" fmla="*/ 494 h 496"/>
                  <a:gd name="T36" fmla="*/ 1661 w 1822"/>
                  <a:gd name="T37" fmla="*/ 494 h 496"/>
                  <a:gd name="T38" fmla="*/ 1645 w 1822"/>
                  <a:gd name="T39" fmla="*/ 494 h 496"/>
                  <a:gd name="T40" fmla="*/ 1631 w 1822"/>
                  <a:gd name="T41" fmla="*/ 495 h 496"/>
                  <a:gd name="T42" fmla="*/ 1616 w 1822"/>
                  <a:gd name="T43" fmla="*/ 495 h 496"/>
                  <a:gd name="T44" fmla="*/ 1601 w 1822"/>
                  <a:gd name="T45" fmla="*/ 495 h 496"/>
                  <a:gd name="T46" fmla="*/ 1567 w 1822"/>
                  <a:gd name="T47" fmla="*/ 493 h 496"/>
                  <a:gd name="T48" fmla="*/ 1531 w 1822"/>
                  <a:gd name="T49" fmla="*/ 491 h 496"/>
                  <a:gd name="T50" fmla="*/ 1496 w 1822"/>
                  <a:gd name="T51" fmla="*/ 489 h 496"/>
                  <a:gd name="T52" fmla="*/ 1460 w 1822"/>
                  <a:gd name="T53" fmla="*/ 486 h 496"/>
                  <a:gd name="T54" fmla="*/ 1425 w 1822"/>
                  <a:gd name="T55" fmla="*/ 484 h 496"/>
                  <a:gd name="T56" fmla="*/ 1389 w 1822"/>
                  <a:gd name="T57" fmla="*/ 482 h 496"/>
                  <a:gd name="T58" fmla="*/ 1354 w 1822"/>
                  <a:gd name="T59" fmla="*/ 479 h 496"/>
                  <a:gd name="T60" fmla="*/ 1319 w 1822"/>
                  <a:gd name="T61" fmla="*/ 477 h 496"/>
                  <a:gd name="T62" fmla="*/ 1205 w 1822"/>
                  <a:gd name="T63" fmla="*/ 457 h 496"/>
                  <a:gd name="T64" fmla="*/ 1099 w 1822"/>
                  <a:gd name="T65" fmla="*/ 437 h 496"/>
                  <a:gd name="T66" fmla="*/ 994 w 1822"/>
                  <a:gd name="T67" fmla="*/ 417 h 496"/>
                  <a:gd name="T68" fmla="*/ 889 w 1822"/>
                  <a:gd name="T69" fmla="*/ 397 h 496"/>
                  <a:gd name="T70" fmla="*/ 784 w 1822"/>
                  <a:gd name="T71" fmla="*/ 377 h 496"/>
                  <a:gd name="T72" fmla="*/ 679 w 1822"/>
                  <a:gd name="T73" fmla="*/ 357 h 496"/>
                  <a:gd name="T74" fmla="*/ 573 w 1822"/>
                  <a:gd name="T75" fmla="*/ 337 h 496"/>
                  <a:gd name="T76" fmla="*/ 469 w 1822"/>
                  <a:gd name="T77" fmla="*/ 318 h 496"/>
                  <a:gd name="T78" fmla="*/ 423 w 1822"/>
                  <a:gd name="T79" fmla="*/ 303 h 496"/>
                  <a:gd name="T80" fmla="*/ 386 w 1822"/>
                  <a:gd name="T81" fmla="*/ 292 h 496"/>
                  <a:gd name="T82" fmla="*/ 349 w 1822"/>
                  <a:gd name="T83" fmla="*/ 280 h 496"/>
                  <a:gd name="T84" fmla="*/ 312 w 1822"/>
                  <a:gd name="T85" fmla="*/ 269 h 496"/>
                  <a:gd name="T86" fmla="*/ 276 w 1822"/>
                  <a:gd name="T87" fmla="*/ 257 h 496"/>
                  <a:gd name="T88" fmla="*/ 239 w 1822"/>
                  <a:gd name="T89" fmla="*/ 246 h 496"/>
                  <a:gd name="T90" fmla="*/ 202 w 1822"/>
                  <a:gd name="T91" fmla="*/ 235 h 496"/>
                  <a:gd name="T92" fmla="*/ 164 w 1822"/>
                  <a:gd name="T93" fmla="*/ 222 h 496"/>
                  <a:gd name="T94" fmla="*/ 142 w 1822"/>
                  <a:gd name="T95" fmla="*/ 214 h 496"/>
                  <a:gd name="T96" fmla="*/ 120 w 1822"/>
                  <a:gd name="T97" fmla="*/ 206 h 496"/>
                  <a:gd name="T98" fmla="*/ 98 w 1822"/>
                  <a:gd name="T99" fmla="*/ 199 h 496"/>
                  <a:gd name="T100" fmla="*/ 77 w 1822"/>
                  <a:gd name="T101" fmla="*/ 191 h 496"/>
                  <a:gd name="T102" fmla="*/ 55 w 1822"/>
                  <a:gd name="T103" fmla="*/ 183 h 496"/>
                  <a:gd name="T104" fmla="*/ 33 w 1822"/>
                  <a:gd name="T105" fmla="*/ 175 h 496"/>
                  <a:gd name="T106" fmla="*/ 11 w 1822"/>
                  <a:gd name="T107" fmla="*/ 167 h 496"/>
                  <a:gd name="T108" fmla="*/ 2 w 1822"/>
                  <a:gd name="T109" fmla="*/ 148 h 496"/>
                  <a:gd name="T110" fmla="*/ 4 w 1822"/>
                  <a:gd name="T111" fmla="*/ 127 h 496"/>
                  <a:gd name="T112" fmla="*/ 6 w 1822"/>
                  <a:gd name="T113" fmla="*/ 107 h 496"/>
                  <a:gd name="T114" fmla="*/ 9 w 1822"/>
                  <a:gd name="T115" fmla="*/ 87 h 496"/>
                  <a:gd name="T116" fmla="*/ 11 w 1822"/>
                  <a:gd name="T117" fmla="*/ 66 h 496"/>
                  <a:gd name="T118" fmla="*/ 13 w 1822"/>
                  <a:gd name="T119" fmla="*/ 46 h 496"/>
                  <a:gd name="T120" fmla="*/ 16 w 1822"/>
                  <a:gd name="T121" fmla="*/ 25 h 496"/>
                  <a:gd name="T122" fmla="*/ 18 w 1822"/>
                  <a:gd name="T123" fmla="*/ 5 h 4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822" h="496">
                    <a:moveTo>
                      <a:pt x="19" y="0"/>
                    </a:moveTo>
                    <a:lnTo>
                      <a:pt x="131" y="0"/>
                    </a:lnTo>
                    <a:lnTo>
                      <a:pt x="188" y="0"/>
                    </a:lnTo>
                    <a:lnTo>
                      <a:pt x="244" y="0"/>
                    </a:lnTo>
                    <a:lnTo>
                      <a:pt x="301" y="0"/>
                    </a:lnTo>
                    <a:lnTo>
                      <a:pt x="357" y="0"/>
                    </a:lnTo>
                    <a:lnTo>
                      <a:pt x="413" y="0"/>
                    </a:lnTo>
                    <a:lnTo>
                      <a:pt x="469" y="0"/>
                    </a:lnTo>
                    <a:lnTo>
                      <a:pt x="526" y="0"/>
                    </a:lnTo>
                    <a:lnTo>
                      <a:pt x="582" y="0"/>
                    </a:lnTo>
                    <a:lnTo>
                      <a:pt x="638" y="0"/>
                    </a:lnTo>
                    <a:lnTo>
                      <a:pt x="695" y="0"/>
                    </a:lnTo>
                    <a:lnTo>
                      <a:pt x="751" y="0"/>
                    </a:lnTo>
                    <a:lnTo>
                      <a:pt x="807" y="0"/>
                    </a:lnTo>
                    <a:lnTo>
                      <a:pt x="864" y="0"/>
                    </a:lnTo>
                    <a:lnTo>
                      <a:pt x="920" y="0"/>
                    </a:lnTo>
                    <a:lnTo>
                      <a:pt x="976" y="0"/>
                    </a:lnTo>
                    <a:lnTo>
                      <a:pt x="1033" y="0"/>
                    </a:lnTo>
                    <a:lnTo>
                      <a:pt x="1089" y="0"/>
                    </a:lnTo>
                    <a:lnTo>
                      <a:pt x="1145" y="0"/>
                    </a:lnTo>
                    <a:lnTo>
                      <a:pt x="1201" y="0"/>
                    </a:lnTo>
                    <a:lnTo>
                      <a:pt x="1258" y="0"/>
                    </a:lnTo>
                    <a:lnTo>
                      <a:pt x="1314" y="0"/>
                    </a:lnTo>
                    <a:lnTo>
                      <a:pt x="1371" y="0"/>
                    </a:lnTo>
                    <a:lnTo>
                      <a:pt x="1427" y="0"/>
                    </a:lnTo>
                    <a:lnTo>
                      <a:pt x="1483" y="0"/>
                    </a:lnTo>
                    <a:lnTo>
                      <a:pt x="1539" y="0"/>
                    </a:lnTo>
                    <a:lnTo>
                      <a:pt x="1596" y="0"/>
                    </a:lnTo>
                    <a:lnTo>
                      <a:pt x="1652" y="0"/>
                    </a:lnTo>
                    <a:lnTo>
                      <a:pt x="1708" y="0"/>
                    </a:lnTo>
                    <a:lnTo>
                      <a:pt x="1765" y="0"/>
                    </a:lnTo>
                    <a:lnTo>
                      <a:pt x="1821" y="0"/>
                    </a:lnTo>
                    <a:lnTo>
                      <a:pt x="1814" y="31"/>
                    </a:lnTo>
                    <a:lnTo>
                      <a:pt x="1811" y="46"/>
                    </a:lnTo>
                    <a:lnTo>
                      <a:pt x="1807" y="62"/>
                    </a:lnTo>
                    <a:lnTo>
                      <a:pt x="1804" y="77"/>
                    </a:lnTo>
                    <a:lnTo>
                      <a:pt x="1801" y="93"/>
                    </a:lnTo>
                    <a:lnTo>
                      <a:pt x="1797" y="108"/>
                    </a:lnTo>
                    <a:lnTo>
                      <a:pt x="1794" y="123"/>
                    </a:lnTo>
                    <a:lnTo>
                      <a:pt x="1791" y="139"/>
                    </a:lnTo>
                    <a:lnTo>
                      <a:pt x="1787" y="154"/>
                    </a:lnTo>
                    <a:lnTo>
                      <a:pt x="1784" y="170"/>
                    </a:lnTo>
                    <a:lnTo>
                      <a:pt x="1780" y="185"/>
                    </a:lnTo>
                    <a:lnTo>
                      <a:pt x="1777" y="201"/>
                    </a:lnTo>
                    <a:lnTo>
                      <a:pt x="1773" y="216"/>
                    </a:lnTo>
                    <a:lnTo>
                      <a:pt x="1770" y="231"/>
                    </a:lnTo>
                    <a:lnTo>
                      <a:pt x="1767" y="247"/>
                    </a:lnTo>
                    <a:lnTo>
                      <a:pt x="1763" y="262"/>
                    </a:lnTo>
                    <a:lnTo>
                      <a:pt x="1760" y="278"/>
                    </a:lnTo>
                    <a:lnTo>
                      <a:pt x="1757" y="293"/>
                    </a:lnTo>
                    <a:lnTo>
                      <a:pt x="1753" y="309"/>
                    </a:lnTo>
                    <a:lnTo>
                      <a:pt x="1750" y="324"/>
                    </a:lnTo>
                    <a:lnTo>
                      <a:pt x="1747" y="339"/>
                    </a:lnTo>
                    <a:lnTo>
                      <a:pt x="1743" y="355"/>
                    </a:lnTo>
                    <a:lnTo>
                      <a:pt x="1740" y="370"/>
                    </a:lnTo>
                    <a:lnTo>
                      <a:pt x="1737" y="386"/>
                    </a:lnTo>
                    <a:lnTo>
                      <a:pt x="1733" y="401"/>
                    </a:lnTo>
                    <a:lnTo>
                      <a:pt x="1730" y="417"/>
                    </a:lnTo>
                    <a:lnTo>
                      <a:pt x="1726" y="432"/>
                    </a:lnTo>
                    <a:lnTo>
                      <a:pt x="1723" y="447"/>
                    </a:lnTo>
                    <a:lnTo>
                      <a:pt x="1719" y="463"/>
                    </a:lnTo>
                    <a:lnTo>
                      <a:pt x="1716" y="478"/>
                    </a:lnTo>
                    <a:lnTo>
                      <a:pt x="1713" y="494"/>
                    </a:lnTo>
                    <a:lnTo>
                      <a:pt x="1705" y="494"/>
                    </a:lnTo>
                    <a:lnTo>
                      <a:pt x="1701" y="494"/>
                    </a:lnTo>
                    <a:lnTo>
                      <a:pt x="1698" y="494"/>
                    </a:lnTo>
                    <a:lnTo>
                      <a:pt x="1694" y="494"/>
                    </a:lnTo>
                    <a:lnTo>
                      <a:pt x="1690" y="494"/>
                    </a:lnTo>
                    <a:lnTo>
                      <a:pt x="1687" y="494"/>
                    </a:lnTo>
                    <a:lnTo>
                      <a:pt x="1683" y="494"/>
                    </a:lnTo>
                    <a:lnTo>
                      <a:pt x="1679" y="494"/>
                    </a:lnTo>
                    <a:lnTo>
                      <a:pt x="1675" y="494"/>
                    </a:lnTo>
                    <a:lnTo>
                      <a:pt x="1672" y="494"/>
                    </a:lnTo>
                    <a:lnTo>
                      <a:pt x="1668" y="494"/>
                    </a:lnTo>
                    <a:lnTo>
                      <a:pt x="1664" y="494"/>
                    </a:lnTo>
                    <a:lnTo>
                      <a:pt x="1661" y="494"/>
                    </a:lnTo>
                    <a:lnTo>
                      <a:pt x="1657" y="494"/>
                    </a:lnTo>
                    <a:lnTo>
                      <a:pt x="1653" y="494"/>
                    </a:lnTo>
                    <a:lnTo>
                      <a:pt x="1649" y="494"/>
                    </a:lnTo>
                    <a:lnTo>
                      <a:pt x="1645" y="494"/>
                    </a:lnTo>
                    <a:lnTo>
                      <a:pt x="1642" y="494"/>
                    </a:lnTo>
                    <a:lnTo>
                      <a:pt x="1638" y="494"/>
                    </a:lnTo>
                    <a:lnTo>
                      <a:pt x="1634" y="494"/>
                    </a:lnTo>
                    <a:lnTo>
                      <a:pt x="1631" y="495"/>
                    </a:lnTo>
                    <a:lnTo>
                      <a:pt x="1627" y="495"/>
                    </a:lnTo>
                    <a:lnTo>
                      <a:pt x="1623" y="495"/>
                    </a:lnTo>
                    <a:lnTo>
                      <a:pt x="1619" y="495"/>
                    </a:lnTo>
                    <a:lnTo>
                      <a:pt x="1616" y="495"/>
                    </a:lnTo>
                    <a:lnTo>
                      <a:pt x="1612" y="495"/>
                    </a:lnTo>
                    <a:lnTo>
                      <a:pt x="1608" y="495"/>
                    </a:lnTo>
                    <a:lnTo>
                      <a:pt x="1605" y="495"/>
                    </a:lnTo>
                    <a:lnTo>
                      <a:pt x="1601" y="495"/>
                    </a:lnTo>
                    <a:lnTo>
                      <a:pt x="1597" y="495"/>
                    </a:lnTo>
                    <a:lnTo>
                      <a:pt x="1593" y="495"/>
                    </a:lnTo>
                    <a:lnTo>
                      <a:pt x="1575" y="494"/>
                    </a:lnTo>
                    <a:lnTo>
                      <a:pt x="1567" y="493"/>
                    </a:lnTo>
                    <a:lnTo>
                      <a:pt x="1558" y="493"/>
                    </a:lnTo>
                    <a:lnTo>
                      <a:pt x="1549" y="492"/>
                    </a:lnTo>
                    <a:lnTo>
                      <a:pt x="1540" y="491"/>
                    </a:lnTo>
                    <a:lnTo>
                      <a:pt x="1531" y="491"/>
                    </a:lnTo>
                    <a:lnTo>
                      <a:pt x="1522" y="490"/>
                    </a:lnTo>
                    <a:lnTo>
                      <a:pt x="1513" y="490"/>
                    </a:lnTo>
                    <a:lnTo>
                      <a:pt x="1505" y="489"/>
                    </a:lnTo>
                    <a:lnTo>
                      <a:pt x="1496" y="489"/>
                    </a:lnTo>
                    <a:lnTo>
                      <a:pt x="1487" y="488"/>
                    </a:lnTo>
                    <a:lnTo>
                      <a:pt x="1478" y="487"/>
                    </a:lnTo>
                    <a:lnTo>
                      <a:pt x="1469" y="487"/>
                    </a:lnTo>
                    <a:lnTo>
                      <a:pt x="1460" y="486"/>
                    </a:lnTo>
                    <a:lnTo>
                      <a:pt x="1451" y="486"/>
                    </a:lnTo>
                    <a:lnTo>
                      <a:pt x="1443" y="485"/>
                    </a:lnTo>
                    <a:lnTo>
                      <a:pt x="1434" y="485"/>
                    </a:lnTo>
                    <a:lnTo>
                      <a:pt x="1425" y="484"/>
                    </a:lnTo>
                    <a:lnTo>
                      <a:pt x="1416" y="483"/>
                    </a:lnTo>
                    <a:lnTo>
                      <a:pt x="1407" y="483"/>
                    </a:lnTo>
                    <a:lnTo>
                      <a:pt x="1398" y="483"/>
                    </a:lnTo>
                    <a:lnTo>
                      <a:pt x="1389" y="482"/>
                    </a:lnTo>
                    <a:lnTo>
                      <a:pt x="1381" y="481"/>
                    </a:lnTo>
                    <a:lnTo>
                      <a:pt x="1371" y="481"/>
                    </a:lnTo>
                    <a:lnTo>
                      <a:pt x="1363" y="480"/>
                    </a:lnTo>
                    <a:lnTo>
                      <a:pt x="1354" y="479"/>
                    </a:lnTo>
                    <a:lnTo>
                      <a:pt x="1345" y="479"/>
                    </a:lnTo>
                    <a:lnTo>
                      <a:pt x="1336" y="479"/>
                    </a:lnTo>
                    <a:lnTo>
                      <a:pt x="1327" y="478"/>
                    </a:lnTo>
                    <a:lnTo>
                      <a:pt x="1319" y="477"/>
                    </a:lnTo>
                    <a:lnTo>
                      <a:pt x="1310" y="477"/>
                    </a:lnTo>
                    <a:lnTo>
                      <a:pt x="1257" y="467"/>
                    </a:lnTo>
                    <a:lnTo>
                      <a:pt x="1231" y="462"/>
                    </a:lnTo>
                    <a:lnTo>
                      <a:pt x="1205" y="457"/>
                    </a:lnTo>
                    <a:lnTo>
                      <a:pt x="1178" y="452"/>
                    </a:lnTo>
                    <a:lnTo>
                      <a:pt x="1152" y="447"/>
                    </a:lnTo>
                    <a:lnTo>
                      <a:pt x="1126" y="442"/>
                    </a:lnTo>
                    <a:lnTo>
                      <a:pt x="1099" y="437"/>
                    </a:lnTo>
                    <a:lnTo>
                      <a:pt x="1073" y="432"/>
                    </a:lnTo>
                    <a:lnTo>
                      <a:pt x="1047" y="427"/>
                    </a:lnTo>
                    <a:lnTo>
                      <a:pt x="1021" y="422"/>
                    </a:lnTo>
                    <a:lnTo>
                      <a:pt x="994" y="417"/>
                    </a:lnTo>
                    <a:lnTo>
                      <a:pt x="968" y="412"/>
                    </a:lnTo>
                    <a:lnTo>
                      <a:pt x="942" y="407"/>
                    </a:lnTo>
                    <a:lnTo>
                      <a:pt x="915" y="402"/>
                    </a:lnTo>
                    <a:lnTo>
                      <a:pt x="889" y="397"/>
                    </a:lnTo>
                    <a:lnTo>
                      <a:pt x="863" y="392"/>
                    </a:lnTo>
                    <a:lnTo>
                      <a:pt x="837" y="387"/>
                    </a:lnTo>
                    <a:lnTo>
                      <a:pt x="810" y="382"/>
                    </a:lnTo>
                    <a:lnTo>
                      <a:pt x="784" y="377"/>
                    </a:lnTo>
                    <a:lnTo>
                      <a:pt x="758" y="372"/>
                    </a:lnTo>
                    <a:lnTo>
                      <a:pt x="731" y="367"/>
                    </a:lnTo>
                    <a:lnTo>
                      <a:pt x="705" y="362"/>
                    </a:lnTo>
                    <a:lnTo>
                      <a:pt x="679" y="357"/>
                    </a:lnTo>
                    <a:lnTo>
                      <a:pt x="653" y="353"/>
                    </a:lnTo>
                    <a:lnTo>
                      <a:pt x="626" y="347"/>
                    </a:lnTo>
                    <a:lnTo>
                      <a:pt x="600" y="343"/>
                    </a:lnTo>
                    <a:lnTo>
                      <a:pt x="573" y="337"/>
                    </a:lnTo>
                    <a:lnTo>
                      <a:pt x="547" y="333"/>
                    </a:lnTo>
                    <a:lnTo>
                      <a:pt x="521" y="327"/>
                    </a:lnTo>
                    <a:lnTo>
                      <a:pt x="495" y="323"/>
                    </a:lnTo>
                    <a:lnTo>
                      <a:pt x="469" y="318"/>
                    </a:lnTo>
                    <a:lnTo>
                      <a:pt x="450" y="312"/>
                    </a:lnTo>
                    <a:lnTo>
                      <a:pt x="441" y="309"/>
                    </a:lnTo>
                    <a:lnTo>
                      <a:pt x="432" y="306"/>
                    </a:lnTo>
                    <a:lnTo>
                      <a:pt x="423" y="303"/>
                    </a:lnTo>
                    <a:lnTo>
                      <a:pt x="413" y="301"/>
                    </a:lnTo>
                    <a:lnTo>
                      <a:pt x="404" y="297"/>
                    </a:lnTo>
                    <a:lnTo>
                      <a:pt x="395" y="295"/>
                    </a:lnTo>
                    <a:lnTo>
                      <a:pt x="386" y="292"/>
                    </a:lnTo>
                    <a:lnTo>
                      <a:pt x="377" y="289"/>
                    </a:lnTo>
                    <a:lnTo>
                      <a:pt x="367" y="286"/>
                    </a:lnTo>
                    <a:lnTo>
                      <a:pt x="358" y="283"/>
                    </a:lnTo>
                    <a:lnTo>
                      <a:pt x="349" y="280"/>
                    </a:lnTo>
                    <a:lnTo>
                      <a:pt x="340" y="277"/>
                    </a:lnTo>
                    <a:lnTo>
                      <a:pt x="331" y="275"/>
                    </a:lnTo>
                    <a:lnTo>
                      <a:pt x="322" y="272"/>
                    </a:lnTo>
                    <a:lnTo>
                      <a:pt x="312" y="269"/>
                    </a:lnTo>
                    <a:lnTo>
                      <a:pt x="303" y="266"/>
                    </a:lnTo>
                    <a:lnTo>
                      <a:pt x="294" y="263"/>
                    </a:lnTo>
                    <a:lnTo>
                      <a:pt x="285" y="260"/>
                    </a:lnTo>
                    <a:lnTo>
                      <a:pt x="276" y="257"/>
                    </a:lnTo>
                    <a:lnTo>
                      <a:pt x="267" y="255"/>
                    </a:lnTo>
                    <a:lnTo>
                      <a:pt x="257" y="252"/>
                    </a:lnTo>
                    <a:lnTo>
                      <a:pt x="248" y="249"/>
                    </a:lnTo>
                    <a:lnTo>
                      <a:pt x="239" y="246"/>
                    </a:lnTo>
                    <a:lnTo>
                      <a:pt x="230" y="243"/>
                    </a:lnTo>
                    <a:lnTo>
                      <a:pt x="221" y="240"/>
                    </a:lnTo>
                    <a:lnTo>
                      <a:pt x="211" y="237"/>
                    </a:lnTo>
                    <a:lnTo>
                      <a:pt x="202" y="235"/>
                    </a:lnTo>
                    <a:lnTo>
                      <a:pt x="193" y="232"/>
                    </a:lnTo>
                    <a:lnTo>
                      <a:pt x="184" y="229"/>
                    </a:lnTo>
                    <a:lnTo>
                      <a:pt x="175" y="226"/>
                    </a:lnTo>
                    <a:lnTo>
                      <a:pt x="164" y="222"/>
                    </a:lnTo>
                    <a:lnTo>
                      <a:pt x="158" y="220"/>
                    </a:lnTo>
                    <a:lnTo>
                      <a:pt x="153" y="218"/>
                    </a:lnTo>
                    <a:lnTo>
                      <a:pt x="147" y="216"/>
                    </a:lnTo>
                    <a:lnTo>
                      <a:pt x="142" y="214"/>
                    </a:lnTo>
                    <a:lnTo>
                      <a:pt x="137" y="212"/>
                    </a:lnTo>
                    <a:lnTo>
                      <a:pt x="131" y="210"/>
                    </a:lnTo>
                    <a:lnTo>
                      <a:pt x="125" y="208"/>
                    </a:lnTo>
                    <a:lnTo>
                      <a:pt x="120" y="206"/>
                    </a:lnTo>
                    <a:lnTo>
                      <a:pt x="115" y="205"/>
                    </a:lnTo>
                    <a:lnTo>
                      <a:pt x="109" y="203"/>
                    </a:lnTo>
                    <a:lnTo>
                      <a:pt x="104" y="201"/>
                    </a:lnTo>
                    <a:lnTo>
                      <a:pt x="98" y="199"/>
                    </a:lnTo>
                    <a:lnTo>
                      <a:pt x="93" y="197"/>
                    </a:lnTo>
                    <a:lnTo>
                      <a:pt x="87" y="195"/>
                    </a:lnTo>
                    <a:lnTo>
                      <a:pt x="82" y="193"/>
                    </a:lnTo>
                    <a:lnTo>
                      <a:pt x="77" y="191"/>
                    </a:lnTo>
                    <a:lnTo>
                      <a:pt x="71" y="189"/>
                    </a:lnTo>
                    <a:lnTo>
                      <a:pt x="65" y="187"/>
                    </a:lnTo>
                    <a:lnTo>
                      <a:pt x="60" y="185"/>
                    </a:lnTo>
                    <a:lnTo>
                      <a:pt x="55" y="183"/>
                    </a:lnTo>
                    <a:lnTo>
                      <a:pt x="49" y="181"/>
                    </a:lnTo>
                    <a:lnTo>
                      <a:pt x="44" y="179"/>
                    </a:lnTo>
                    <a:lnTo>
                      <a:pt x="38" y="177"/>
                    </a:lnTo>
                    <a:lnTo>
                      <a:pt x="33" y="175"/>
                    </a:lnTo>
                    <a:lnTo>
                      <a:pt x="27" y="173"/>
                    </a:lnTo>
                    <a:lnTo>
                      <a:pt x="22" y="171"/>
                    </a:lnTo>
                    <a:lnTo>
                      <a:pt x="16" y="169"/>
                    </a:lnTo>
                    <a:lnTo>
                      <a:pt x="11" y="167"/>
                    </a:lnTo>
                    <a:lnTo>
                      <a:pt x="5" y="165"/>
                    </a:lnTo>
                    <a:lnTo>
                      <a:pt x="0" y="163"/>
                    </a:lnTo>
                    <a:lnTo>
                      <a:pt x="1" y="153"/>
                    </a:lnTo>
                    <a:lnTo>
                      <a:pt x="2" y="148"/>
                    </a:lnTo>
                    <a:lnTo>
                      <a:pt x="2" y="143"/>
                    </a:lnTo>
                    <a:lnTo>
                      <a:pt x="3" y="138"/>
                    </a:lnTo>
                    <a:lnTo>
                      <a:pt x="3" y="133"/>
                    </a:lnTo>
                    <a:lnTo>
                      <a:pt x="4" y="127"/>
                    </a:lnTo>
                    <a:lnTo>
                      <a:pt x="5" y="123"/>
                    </a:lnTo>
                    <a:lnTo>
                      <a:pt x="5" y="117"/>
                    </a:lnTo>
                    <a:lnTo>
                      <a:pt x="6" y="112"/>
                    </a:lnTo>
                    <a:lnTo>
                      <a:pt x="6" y="107"/>
                    </a:lnTo>
                    <a:lnTo>
                      <a:pt x="7" y="102"/>
                    </a:lnTo>
                    <a:lnTo>
                      <a:pt x="7" y="97"/>
                    </a:lnTo>
                    <a:lnTo>
                      <a:pt x="8" y="92"/>
                    </a:lnTo>
                    <a:lnTo>
                      <a:pt x="9" y="87"/>
                    </a:lnTo>
                    <a:lnTo>
                      <a:pt x="9" y="82"/>
                    </a:lnTo>
                    <a:lnTo>
                      <a:pt x="10" y="77"/>
                    </a:lnTo>
                    <a:lnTo>
                      <a:pt x="11" y="71"/>
                    </a:lnTo>
                    <a:lnTo>
                      <a:pt x="11" y="66"/>
                    </a:lnTo>
                    <a:lnTo>
                      <a:pt x="12" y="61"/>
                    </a:lnTo>
                    <a:lnTo>
                      <a:pt x="12" y="56"/>
                    </a:lnTo>
                    <a:lnTo>
                      <a:pt x="13" y="51"/>
                    </a:lnTo>
                    <a:lnTo>
                      <a:pt x="13" y="46"/>
                    </a:lnTo>
                    <a:lnTo>
                      <a:pt x="14" y="41"/>
                    </a:lnTo>
                    <a:lnTo>
                      <a:pt x="15" y="36"/>
                    </a:lnTo>
                    <a:lnTo>
                      <a:pt x="15" y="31"/>
                    </a:lnTo>
                    <a:lnTo>
                      <a:pt x="16" y="25"/>
                    </a:lnTo>
                    <a:lnTo>
                      <a:pt x="17" y="21"/>
                    </a:lnTo>
                    <a:lnTo>
                      <a:pt x="17" y="15"/>
                    </a:lnTo>
                    <a:lnTo>
                      <a:pt x="18" y="10"/>
                    </a:lnTo>
                    <a:lnTo>
                      <a:pt x="18" y="5"/>
                    </a:lnTo>
                    <a:lnTo>
                      <a:pt x="19" y="0"/>
                    </a:lnTo>
                  </a:path>
                </a:pathLst>
              </a:custGeom>
              <a:solidFill>
                <a:srgbClr val="0080FF"/>
              </a:solidFill>
              <a:ln w="0" cap="flat" cmpd="sng">
                <a:solidFill>
                  <a:srgbClr val="0080FF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1406" name="Freeform 142"/>
              <p:cNvSpPr>
                <a:spLocks/>
              </p:cNvSpPr>
              <p:nvPr/>
            </p:nvSpPr>
            <p:spPr bwMode="auto">
              <a:xfrm>
                <a:off x="1380" y="1141"/>
                <a:ext cx="3181" cy="2348"/>
              </a:xfrm>
              <a:custGeom>
                <a:avLst/>
                <a:gdLst>
                  <a:gd name="T0" fmla="*/ 234 w 3181"/>
                  <a:gd name="T1" fmla="*/ 0 h 2348"/>
                  <a:gd name="T2" fmla="*/ 0 w 3181"/>
                  <a:gd name="T3" fmla="*/ 1312 h 2348"/>
                  <a:gd name="T4" fmla="*/ 9 w 3181"/>
                  <a:gd name="T5" fmla="*/ 1479 h 2348"/>
                  <a:gd name="T6" fmla="*/ 38 w 3181"/>
                  <a:gd name="T7" fmla="*/ 1571 h 2348"/>
                  <a:gd name="T8" fmla="*/ 100 w 3181"/>
                  <a:gd name="T9" fmla="*/ 1701 h 2348"/>
                  <a:gd name="T10" fmla="*/ 184 w 3181"/>
                  <a:gd name="T11" fmla="*/ 1817 h 2348"/>
                  <a:gd name="T12" fmla="*/ 326 w 3181"/>
                  <a:gd name="T13" fmla="*/ 1936 h 2348"/>
                  <a:gd name="T14" fmla="*/ 504 w 3181"/>
                  <a:gd name="T15" fmla="*/ 2029 h 2348"/>
                  <a:gd name="T16" fmla="*/ 730 w 3181"/>
                  <a:gd name="T17" fmla="*/ 2118 h 2348"/>
                  <a:gd name="T18" fmla="*/ 1041 w 3181"/>
                  <a:gd name="T19" fmla="*/ 2203 h 2348"/>
                  <a:gd name="T20" fmla="*/ 1659 w 3181"/>
                  <a:gd name="T21" fmla="*/ 2320 h 2348"/>
                  <a:gd name="T22" fmla="*/ 1974 w 3181"/>
                  <a:gd name="T23" fmla="*/ 2347 h 2348"/>
                  <a:gd name="T24" fmla="*/ 2215 w 3181"/>
                  <a:gd name="T25" fmla="*/ 2346 h 2348"/>
                  <a:gd name="T26" fmla="*/ 2455 w 3181"/>
                  <a:gd name="T27" fmla="*/ 2319 h 2348"/>
                  <a:gd name="T28" fmla="*/ 2653 w 3181"/>
                  <a:gd name="T29" fmla="*/ 2231 h 2348"/>
                  <a:gd name="T30" fmla="*/ 2758 w 3181"/>
                  <a:gd name="T31" fmla="*/ 2151 h 2348"/>
                  <a:gd name="T32" fmla="*/ 2858 w 3181"/>
                  <a:gd name="T33" fmla="*/ 2031 h 2348"/>
                  <a:gd name="T34" fmla="*/ 2926 w 3181"/>
                  <a:gd name="T35" fmla="*/ 1912 h 2348"/>
                  <a:gd name="T36" fmla="*/ 2966 w 3181"/>
                  <a:gd name="T37" fmla="*/ 1761 h 2348"/>
                  <a:gd name="T38" fmla="*/ 2980 w 3181"/>
                  <a:gd name="T39" fmla="*/ 1677 h 2348"/>
                  <a:gd name="T40" fmla="*/ 3180 w 3181"/>
                  <a:gd name="T41" fmla="*/ 557 h 2348"/>
                  <a:gd name="T42" fmla="*/ 234 w 3181"/>
                  <a:gd name="T43" fmla="*/ 0 h 23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3181" h="2348">
                    <a:moveTo>
                      <a:pt x="234" y="0"/>
                    </a:moveTo>
                    <a:lnTo>
                      <a:pt x="0" y="1312"/>
                    </a:lnTo>
                    <a:lnTo>
                      <a:pt x="9" y="1479"/>
                    </a:lnTo>
                    <a:lnTo>
                      <a:pt x="38" y="1571"/>
                    </a:lnTo>
                    <a:lnTo>
                      <a:pt x="100" y="1701"/>
                    </a:lnTo>
                    <a:lnTo>
                      <a:pt x="184" y="1817"/>
                    </a:lnTo>
                    <a:lnTo>
                      <a:pt x="326" y="1936"/>
                    </a:lnTo>
                    <a:lnTo>
                      <a:pt x="504" y="2029"/>
                    </a:lnTo>
                    <a:lnTo>
                      <a:pt x="730" y="2118"/>
                    </a:lnTo>
                    <a:lnTo>
                      <a:pt x="1041" y="2203"/>
                    </a:lnTo>
                    <a:lnTo>
                      <a:pt x="1659" y="2320"/>
                    </a:lnTo>
                    <a:lnTo>
                      <a:pt x="1974" y="2347"/>
                    </a:lnTo>
                    <a:lnTo>
                      <a:pt x="2215" y="2346"/>
                    </a:lnTo>
                    <a:lnTo>
                      <a:pt x="2455" y="2319"/>
                    </a:lnTo>
                    <a:lnTo>
                      <a:pt x="2653" y="2231"/>
                    </a:lnTo>
                    <a:lnTo>
                      <a:pt x="2758" y="2151"/>
                    </a:lnTo>
                    <a:lnTo>
                      <a:pt x="2858" y="2031"/>
                    </a:lnTo>
                    <a:lnTo>
                      <a:pt x="2926" y="1912"/>
                    </a:lnTo>
                    <a:lnTo>
                      <a:pt x="2966" y="1761"/>
                    </a:lnTo>
                    <a:lnTo>
                      <a:pt x="2980" y="1677"/>
                    </a:lnTo>
                    <a:lnTo>
                      <a:pt x="3180" y="557"/>
                    </a:lnTo>
                    <a:lnTo>
                      <a:pt x="234" y="0"/>
                    </a:lnTo>
                  </a:path>
                </a:pathLst>
              </a:custGeom>
              <a:noFill/>
              <a:ln w="67944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1407" name="Freeform 143"/>
              <p:cNvSpPr>
                <a:spLocks/>
              </p:cNvSpPr>
              <p:nvPr/>
            </p:nvSpPr>
            <p:spPr bwMode="auto">
              <a:xfrm>
                <a:off x="1824" y="2443"/>
                <a:ext cx="1863" cy="1026"/>
              </a:xfrm>
              <a:custGeom>
                <a:avLst/>
                <a:gdLst>
                  <a:gd name="T0" fmla="*/ 0 w 1863"/>
                  <a:gd name="T1" fmla="*/ 697 h 1026"/>
                  <a:gd name="T2" fmla="*/ 132 w 1863"/>
                  <a:gd name="T3" fmla="*/ 0 h 1026"/>
                  <a:gd name="T4" fmla="*/ 1862 w 1863"/>
                  <a:gd name="T5" fmla="*/ 327 h 1026"/>
                  <a:gd name="T6" fmla="*/ 1730 w 1863"/>
                  <a:gd name="T7" fmla="*/ 1025 h 10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863" h="1026">
                    <a:moveTo>
                      <a:pt x="0" y="697"/>
                    </a:moveTo>
                    <a:lnTo>
                      <a:pt x="132" y="0"/>
                    </a:lnTo>
                    <a:lnTo>
                      <a:pt x="1862" y="327"/>
                    </a:lnTo>
                    <a:lnTo>
                      <a:pt x="1730" y="1025"/>
                    </a:lnTo>
                  </a:path>
                </a:pathLst>
              </a:custGeom>
              <a:noFill/>
              <a:ln w="2032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</p:grpSp>
        <p:sp>
          <p:nvSpPr>
            <p:cNvPr id="11408" name="Line 144"/>
            <p:cNvSpPr>
              <a:spLocks noChangeShapeType="1"/>
            </p:cNvSpPr>
            <p:nvPr/>
          </p:nvSpPr>
          <p:spPr bwMode="auto">
            <a:xfrm>
              <a:off x="1869" y="2805"/>
              <a:ext cx="1726" cy="331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11409" name="Group 145"/>
          <p:cNvGrpSpPr>
            <a:grpSpLocks/>
          </p:cNvGrpSpPr>
          <p:nvPr/>
        </p:nvGrpSpPr>
        <p:grpSpPr bwMode="auto">
          <a:xfrm>
            <a:off x="2816225" y="920751"/>
            <a:ext cx="6553200" cy="5902325"/>
            <a:chOff x="804" y="580"/>
            <a:chExt cx="4128" cy="3718"/>
          </a:xfrm>
        </p:grpSpPr>
        <p:grpSp>
          <p:nvGrpSpPr>
            <p:cNvPr id="11410" name="Group 146"/>
            <p:cNvGrpSpPr>
              <a:grpSpLocks/>
            </p:cNvGrpSpPr>
            <p:nvPr/>
          </p:nvGrpSpPr>
          <p:grpSpPr bwMode="auto">
            <a:xfrm>
              <a:off x="804" y="580"/>
              <a:ext cx="4128" cy="3718"/>
              <a:chOff x="804" y="580"/>
              <a:chExt cx="4128" cy="3718"/>
            </a:xfrm>
          </p:grpSpPr>
          <p:sp>
            <p:nvSpPr>
              <p:cNvPr id="11411" name="Rectangle 147"/>
              <p:cNvSpPr>
                <a:spLocks noChangeArrowheads="1"/>
              </p:cNvSpPr>
              <p:nvPr/>
            </p:nvSpPr>
            <p:spPr bwMode="auto">
              <a:xfrm flipV="1">
                <a:off x="804" y="2156"/>
                <a:ext cx="4128" cy="2142"/>
              </a:xfrm>
              <a:prstGeom prst="rect">
                <a:avLst/>
              </a:prstGeom>
              <a:solidFill>
                <a:srgbClr val="0080FF"/>
              </a:solidFill>
              <a:ln w="67944">
                <a:solidFill>
                  <a:srgbClr val="0080FF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1412" name="Rectangle 148"/>
              <p:cNvSpPr>
                <a:spLocks noChangeArrowheads="1"/>
              </p:cNvSpPr>
              <p:nvPr/>
            </p:nvSpPr>
            <p:spPr bwMode="auto">
              <a:xfrm flipV="1">
                <a:off x="817" y="580"/>
                <a:ext cx="4113" cy="1538"/>
              </a:xfrm>
              <a:prstGeom prst="rect">
                <a:avLst/>
              </a:prstGeom>
              <a:solidFill>
                <a:srgbClr val="FFFFFF"/>
              </a:solidFill>
              <a:ln w="0">
                <a:solidFill>
                  <a:srgbClr val="FFFFFF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grpSp>
          <p:nvGrpSpPr>
            <p:cNvPr id="11413" name="Group 149"/>
            <p:cNvGrpSpPr>
              <a:grpSpLocks/>
            </p:cNvGrpSpPr>
            <p:nvPr/>
          </p:nvGrpSpPr>
          <p:grpSpPr bwMode="auto">
            <a:xfrm>
              <a:off x="1364" y="1113"/>
              <a:ext cx="3207" cy="2419"/>
              <a:chOff x="1364" y="1113"/>
              <a:chExt cx="3207" cy="2419"/>
            </a:xfrm>
          </p:grpSpPr>
          <p:sp useBgFill="1">
            <p:nvSpPr>
              <p:cNvPr id="11414" name="Freeform 150"/>
              <p:cNvSpPr>
                <a:spLocks/>
              </p:cNvSpPr>
              <p:nvPr/>
            </p:nvSpPr>
            <p:spPr bwMode="auto">
              <a:xfrm>
                <a:off x="1364" y="1113"/>
                <a:ext cx="3207" cy="2419"/>
              </a:xfrm>
              <a:custGeom>
                <a:avLst/>
                <a:gdLst>
                  <a:gd name="T0" fmla="*/ 283 w 3207"/>
                  <a:gd name="T1" fmla="*/ 0 h 2419"/>
                  <a:gd name="T2" fmla="*/ 0 w 3207"/>
                  <a:gd name="T3" fmla="*/ 1302 h 2419"/>
                  <a:gd name="T4" fmla="*/ 3 w 3207"/>
                  <a:gd name="T5" fmla="*/ 1469 h 2419"/>
                  <a:gd name="T6" fmla="*/ 29 w 3207"/>
                  <a:gd name="T7" fmla="*/ 1562 h 2419"/>
                  <a:gd name="T8" fmla="*/ 86 w 3207"/>
                  <a:gd name="T9" fmla="*/ 1695 h 2419"/>
                  <a:gd name="T10" fmla="*/ 165 w 3207"/>
                  <a:gd name="T11" fmla="*/ 1813 h 2419"/>
                  <a:gd name="T12" fmla="*/ 302 w 3207"/>
                  <a:gd name="T13" fmla="*/ 1938 h 2419"/>
                  <a:gd name="T14" fmla="*/ 478 w 3207"/>
                  <a:gd name="T15" fmla="*/ 2038 h 2419"/>
                  <a:gd name="T16" fmla="*/ 700 w 3207"/>
                  <a:gd name="T17" fmla="*/ 2135 h 2419"/>
                  <a:gd name="T18" fmla="*/ 1007 w 3207"/>
                  <a:gd name="T19" fmla="*/ 2232 h 2419"/>
                  <a:gd name="T20" fmla="*/ 1620 w 3207"/>
                  <a:gd name="T21" fmla="*/ 2372 h 2419"/>
                  <a:gd name="T22" fmla="*/ 1934 w 3207"/>
                  <a:gd name="T23" fmla="*/ 2410 h 2419"/>
                  <a:gd name="T24" fmla="*/ 2175 w 3207"/>
                  <a:gd name="T25" fmla="*/ 2418 h 2419"/>
                  <a:gd name="T26" fmla="*/ 2416 w 3207"/>
                  <a:gd name="T27" fmla="*/ 2400 h 2419"/>
                  <a:gd name="T28" fmla="*/ 2617 w 3207"/>
                  <a:gd name="T29" fmla="*/ 2319 h 2419"/>
                  <a:gd name="T30" fmla="*/ 2726 w 3207"/>
                  <a:gd name="T31" fmla="*/ 2244 h 2419"/>
                  <a:gd name="T32" fmla="*/ 2830 w 3207"/>
                  <a:gd name="T33" fmla="*/ 2128 h 2419"/>
                  <a:gd name="T34" fmla="*/ 2901 w 3207"/>
                  <a:gd name="T35" fmla="*/ 2011 h 2419"/>
                  <a:gd name="T36" fmla="*/ 2947 w 3207"/>
                  <a:gd name="T37" fmla="*/ 1861 h 2419"/>
                  <a:gd name="T38" fmla="*/ 2965 w 3207"/>
                  <a:gd name="T39" fmla="*/ 1779 h 2419"/>
                  <a:gd name="T40" fmla="*/ 3206 w 3207"/>
                  <a:gd name="T41" fmla="*/ 667 h 2419"/>
                  <a:gd name="T42" fmla="*/ 283 w 3207"/>
                  <a:gd name="T43" fmla="*/ 0 h 24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3207" h="2419">
                    <a:moveTo>
                      <a:pt x="283" y="0"/>
                    </a:moveTo>
                    <a:lnTo>
                      <a:pt x="0" y="1302"/>
                    </a:lnTo>
                    <a:lnTo>
                      <a:pt x="3" y="1469"/>
                    </a:lnTo>
                    <a:lnTo>
                      <a:pt x="29" y="1562"/>
                    </a:lnTo>
                    <a:lnTo>
                      <a:pt x="86" y="1695"/>
                    </a:lnTo>
                    <a:lnTo>
                      <a:pt x="165" y="1813"/>
                    </a:lnTo>
                    <a:lnTo>
                      <a:pt x="302" y="1938"/>
                    </a:lnTo>
                    <a:lnTo>
                      <a:pt x="478" y="2038"/>
                    </a:lnTo>
                    <a:lnTo>
                      <a:pt x="700" y="2135"/>
                    </a:lnTo>
                    <a:lnTo>
                      <a:pt x="1007" y="2232"/>
                    </a:lnTo>
                    <a:lnTo>
                      <a:pt x="1620" y="2372"/>
                    </a:lnTo>
                    <a:lnTo>
                      <a:pt x="1934" y="2410"/>
                    </a:lnTo>
                    <a:lnTo>
                      <a:pt x="2175" y="2418"/>
                    </a:lnTo>
                    <a:lnTo>
                      <a:pt x="2416" y="2400"/>
                    </a:lnTo>
                    <a:lnTo>
                      <a:pt x="2617" y="2319"/>
                    </a:lnTo>
                    <a:lnTo>
                      <a:pt x="2726" y="2244"/>
                    </a:lnTo>
                    <a:lnTo>
                      <a:pt x="2830" y="2128"/>
                    </a:lnTo>
                    <a:lnTo>
                      <a:pt x="2901" y="2011"/>
                    </a:lnTo>
                    <a:lnTo>
                      <a:pt x="2947" y="1861"/>
                    </a:lnTo>
                    <a:lnTo>
                      <a:pt x="2965" y="1779"/>
                    </a:lnTo>
                    <a:lnTo>
                      <a:pt x="3206" y="667"/>
                    </a:lnTo>
                    <a:lnTo>
                      <a:pt x="283" y="0"/>
                    </a:lnTo>
                  </a:path>
                </a:pathLst>
              </a:custGeom>
              <a:ln w="67944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1415" name="Freeform 151"/>
              <p:cNvSpPr>
                <a:spLocks/>
              </p:cNvSpPr>
              <p:nvPr/>
            </p:nvSpPr>
            <p:spPr bwMode="auto">
              <a:xfrm>
                <a:off x="1782" y="2428"/>
                <a:ext cx="1875" cy="1085"/>
              </a:xfrm>
              <a:custGeom>
                <a:avLst/>
                <a:gdLst>
                  <a:gd name="T0" fmla="*/ 0 w 1875"/>
                  <a:gd name="T1" fmla="*/ 692 h 1085"/>
                  <a:gd name="T2" fmla="*/ 158 w 1875"/>
                  <a:gd name="T3" fmla="*/ 0 h 1085"/>
                  <a:gd name="T4" fmla="*/ 1874 w 1875"/>
                  <a:gd name="T5" fmla="*/ 392 h 1085"/>
                  <a:gd name="T6" fmla="*/ 1716 w 1875"/>
                  <a:gd name="T7" fmla="*/ 1084 h 10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875" h="1085">
                    <a:moveTo>
                      <a:pt x="0" y="692"/>
                    </a:moveTo>
                    <a:lnTo>
                      <a:pt x="158" y="0"/>
                    </a:lnTo>
                    <a:lnTo>
                      <a:pt x="1874" y="392"/>
                    </a:lnTo>
                    <a:lnTo>
                      <a:pt x="1716" y="1084"/>
                    </a:lnTo>
                  </a:path>
                </a:pathLst>
              </a:custGeom>
              <a:noFill/>
              <a:ln w="2032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1416" name="Freeform 152"/>
              <p:cNvSpPr>
                <a:spLocks/>
              </p:cNvSpPr>
              <p:nvPr/>
            </p:nvSpPr>
            <p:spPr bwMode="auto">
              <a:xfrm>
                <a:off x="1784" y="2994"/>
                <a:ext cx="1834" cy="525"/>
              </a:xfrm>
              <a:custGeom>
                <a:avLst/>
                <a:gdLst>
                  <a:gd name="T0" fmla="*/ 249 w 1834"/>
                  <a:gd name="T1" fmla="*/ 0 h 525"/>
                  <a:gd name="T2" fmla="*/ 475 w 1834"/>
                  <a:gd name="T3" fmla="*/ 0 h 525"/>
                  <a:gd name="T4" fmla="*/ 702 w 1834"/>
                  <a:gd name="T5" fmla="*/ 0 h 525"/>
                  <a:gd name="T6" fmla="*/ 928 w 1834"/>
                  <a:gd name="T7" fmla="*/ 0 h 525"/>
                  <a:gd name="T8" fmla="*/ 1154 w 1834"/>
                  <a:gd name="T9" fmla="*/ 0 h 525"/>
                  <a:gd name="T10" fmla="*/ 1380 w 1834"/>
                  <a:gd name="T11" fmla="*/ 0 h 525"/>
                  <a:gd name="T12" fmla="*/ 1607 w 1834"/>
                  <a:gd name="T13" fmla="*/ 0 h 525"/>
                  <a:gd name="T14" fmla="*/ 1833 w 1834"/>
                  <a:gd name="T15" fmla="*/ 0 h 525"/>
                  <a:gd name="T16" fmla="*/ 1813 w 1834"/>
                  <a:gd name="T17" fmla="*/ 81 h 525"/>
                  <a:gd name="T18" fmla="*/ 1796 w 1834"/>
                  <a:gd name="T19" fmla="*/ 147 h 525"/>
                  <a:gd name="T20" fmla="*/ 1780 w 1834"/>
                  <a:gd name="T21" fmla="*/ 212 h 525"/>
                  <a:gd name="T22" fmla="*/ 1764 w 1834"/>
                  <a:gd name="T23" fmla="*/ 278 h 525"/>
                  <a:gd name="T24" fmla="*/ 1748 w 1834"/>
                  <a:gd name="T25" fmla="*/ 343 h 525"/>
                  <a:gd name="T26" fmla="*/ 1731 w 1834"/>
                  <a:gd name="T27" fmla="*/ 409 h 525"/>
                  <a:gd name="T28" fmla="*/ 1715 w 1834"/>
                  <a:gd name="T29" fmla="*/ 474 h 525"/>
                  <a:gd name="T30" fmla="*/ 1696 w 1834"/>
                  <a:gd name="T31" fmla="*/ 523 h 525"/>
                  <a:gd name="T32" fmla="*/ 1680 w 1834"/>
                  <a:gd name="T33" fmla="*/ 523 h 525"/>
                  <a:gd name="T34" fmla="*/ 1666 w 1834"/>
                  <a:gd name="T35" fmla="*/ 522 h 525"/>
                  <a:gd name="T36" fmla="*/ 1650 w 1834"/>
                  <a:gd name="T37" fmla="*/ 522 h 525"/>
                  <a:gd name="T38" fmla="*/ 1636 w 1834"/>
                  <a:gd name="T39" fmla="*/ 522 h 525"/>
                  <a:gd name="T40" fmla="*/ 1620 w 1834"/>
                  <a:gd name="T41" fmla="*/ 521 h 525"/>
                  <a:gd name="T42" fmla="*/ 1606 w 1834"/>
                  <a:gd name="T43" fmla="*/ 521 h 525"/>
                  <a:gd name="T44" fmla="*/ 1591 w 1834"/>
                  <a:gd name="T45" fmla="*/ 520 h 525"/>
                  <a:gd name="T46" fmla="*/ 1557 w 1834"/>
                  <a:gd name="T47" fmla="*/ 518 h 525"/>
                  <a:gd name="T48" fmla="*/ 1521 w 1834"/>
                  <a:gd name="T49" fmla="*/ 514 h 525"/>
                  <a:gd name="T50" fmla="*/ 1486 w 1834"/>
                  <a:gd name="T51" fmla="*/ 510 h 525"/>
                  <a:gd name="T52" fmla="*/ 1450 w 1834"/>
                  <a:gd name="T53" fmla="*/ 507 h 525"/>
                  <a:gd name="T54" fmla="*/ 1415 w 1834"/>
                  <a:gd name="T55" fmla="*/ 503 h 525"/>
                  <a:gd name="T56" fmla="*/ 1380 w 1834"/>
                  <a:gd name="T57" fmla="*/ 500 h 525"/>
                  <a:gd name="T58" fmla="*/ 1344 w 1834"/>
                  <a:gd name="T59" fmla="*/ 496 h 525"/>
                  <a:gd name="T60" fmla="*/ 1309 w 1834"/>
                  <a:gd name="T61" fmla="*/ 492 h 525"/>
                  <a:gd name="T62" fmla="*/ 1195 w 1834"/>
                  <a:gd name="T63" fmla="*/ 468 h 525"/>
                  <a:gd name="T64" fmla="*/ 1091 w 1834"/>
                  <a:gd name="T65" fmla="*/ 444 h 525"/>
                  <a:gd name="T66" fmla="*/ 986 w 1834"/>
                  <a:gd name="T67" fmla="*/ 420 h 525"/>
                  <a:gd name="T68" fmla="*/ 881 w 1834"/>
                  <a:gd name="T69" fmla="*/ 396 h 525"/>
                  <a:gd name="T70" fmla="*/ 777 w 1834"/>
                  <a:gd name="T71" fmla="*/ 372 h 525"/>
                  <a:gd name="T72" fmla="*/ 672 w 1834"/>
                  <a:gd name="T73" fmla="*/ 348 h 525"/>
                  <a:gd name="T74" fmla="*/ 567 w 1834"/>
                  <a:gd name="T75" fmla="*/ 324 h 525"/>
                  <a:gd name="T76" fmla="*/ 463 w 1834"/>
                  <a:gd name="T77" fmla="*/ 300 h 525"/>
                  <a:gd name="T78" fmla="*/ 417 w 1834"/>
                  <a:gd name="T79" fmla="*/ 284 h 525"/>
                  <a:gd name="T80" fmla="*/ 381 w 1834"/>
                  <a:gd name="T81" fmla="*/ 271 h 525"/>
                  <a:gd name="T82" fmla="*/ 345 w 1834"/>
                  <a:gd name="T83" fmla="*/ 258 h 525"/>
                  <a:gd name="T84" fmla="*/ 308 w 1834"/>
                  <a:gd name="T85" fmla="*/ 246 h 525"/>
                  <a:gd name="T86" fmla="*/ 272 w 1834"/>
                  <a:gd name="T87" fmla="*/ 233 h 525"/>
                  <a:gd name="T88" fmla="*/ 236 w 1834"/>
                  <a:gd name="T89" fmla="*/ 220 h 525"/>
                  <a:gd name="T90" fmla="*/ 200 w 1834"/>
                  <a:gd name="T91" fmla="*/ 207 h 525"/>
                  <a:gd name="T92" fmla="*/ 162 w 1834"/>
                  <a:gd name="T93" fmla="*/ 193 h 525"/>
                  <a:gd name="T94" fmla="*/ 140 w 1834"/>
                  <a:gd name="T95" fmla="*/ 184 h 525"/>
                  <a:gd name="T96" fmla="*/ 118 w 1834"/>
                  <a:gd name="T97" fmla="*/ 175 h 525"/>
                  <a:gd name="T98" fmla="*/ 97 w 1834"/>
                  <a:gd name="T99" fmla="*/ 166 h 525"/>
                  <a:gd name="T100" fmla="*/ 75 w 1834"/>
                  <a:gd name="T101" fmla="*/ 158 h 525"/>
                  <a:gd name="T102" fmla="*/ 54 w 1834"/>
                  <a:gd name="T103" fmla="*/ 149 h 525"/>
                  <a:gd name="T104" fmla="*/ 32 w 1834"/>
                  <a:gd name="T105" fmla="*/ 140 h 525"/>
                  <a:gd name="T106" fmla="*/ 10 w 1834"/>
                  <a:gd name="T107" fmla="*/ 131 h 525"/>
                  <a:gd name="T108" fmla="*/ 2 w 1834"/>
                  <a:gd name="T109" fmla="*/ 115 h 525"/>
                  <a:gd name="T110" fmla="*/ 5 w 1834"/>
                  <a:gd name="T111" fmla="*/ 99 h 525"/>
                  <a:gd name="T112" fmla="*/ 8 w 1834"/>
                  <a:gd name="T113" fmla="*/ 83 h 525"/>
                  <a:gd name="T114" fmla="*/ 10 w 1834"/>
                  <a:gd name="T115" fmla="*/ 67 h 525"/>
                  <a:gd name="T116" fmla="*/ 13 w 1834"/>
                  <a:gd name="T117" fmla="*/ 51 h 525"/>
                  <a:gd name="T118" fmla="*/ 16 w 1834"/>
                  <a:gd name="T119" fmla="*/ 35 h 525"/>
                  <a:gd name="T120" fmla="*/ 19 w 1834"/>
                  <a:gd name="T121" fmla="*/ 19 h 525"/>
                  <a:gd name="T122" fmla="*/ 22 w 1834"/>
                  <a:gd name="T123" fmla="*/ 3 h 5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834" h="525">
                    <a:moveTo>
                      <a:pt x="22" y="0"/>
                    </a:moveTo>
                    <a:lnTo>
                      <a:pt x="136" y="0"/>
                    </a:lnTo>
                    <a:lnTo>
                      <a:pt x="192" y="0"/>
                    </a:lnTo>
                    <a:lnTo>
                      <a:pt x="249" y="0"/>
                    </a:lnTo>
                    <a:lnTo>
                      <a:pt x="305" y="0"/>
                    </a:lnTo>
                    <a:lnTo>
                      <a:pt x="362" y="0"/>
                    </a:lnTo>
                    <a:lnTo>
                      <a:pt x="418" y="0"/>
                    </a:lnTo>
                    <a:lnTo>
                      <a:pt x="475" y="0"/>
                    </a:lnTo>
                    <a:lnTo>
                      <a:pt x="532" y="0"/>
                    </a:lnTo>
                    <a:lnTo>
                      <a:pt x="588" y="0"/>
                    </a:lnTo>
                    <a:lnTo>
                      <a:pt x="645" y="0"/>
                    </a:lnTo>
                    <a:lnTo>
                      <a:pt x="702" y="0"/>
                    </a:lnTo>
                    <a:lnTo>
                      <a:pt x="758" y="0"/>
                    </a:lnTo>
                    <a:lnTo>
                      <a:pt x="814" y="0"/>
                    </a:lnTo>
                    <a:lnTo>
                      <a:pt x="871" y="0"/>
                    </a:lnTo>
                    <a:lnTo>
                      <a:pt x="928" y="0"/>
                    </a:lnTo>
                    <a:lnTo>
                      <a:pt x="984" y="0"/>
                    </a:lnTo>
                    <a:lnTo>
                      <a:pt x="1041" y="0"/>
                    </a:lnTo>
                    <a:lnTo>
                      <a:pt x="1098" y="0"/>
                    </a:lnTo>
                    <a:lnTo>
                      <a:pt x="1154" y="0"/>
                    </a:lnTo>
                    <a:lnTo>
                      <a:pt x="1210" y="0"/>
                    </a:lnTo>
                    <a:lnTo>
                      <a:pt x="1267" y="0"/>
                    </a:lnTo>
                    <a:lnTo>
                      <a:pt x="1324" y="0"/>
                    </a:lnTo>
                    <a:lnTo>
                      <a:pt x="1380" y="0"/>
                    </a:lnTo>
                    <a:lnTo>
                      <a:pt x="1437" y="0"/>
                    </a:lnTo>
                    <a:lnTo>
                      <a:pt x="1494" y="0"/>
                    </a:lnTo>
                    <a:lnTo>
                      <a:pt x="1550" y="0"/>
                    </a:lnTo>
                    <a:lnTo>
                      <a:pt x="1607" y="0"/>
                    </a:lnTo>
                    <a:lnTo>
                      <a:pt x="1663" y="0"/>
                    </a:lnTo>
                    <a:lnTo>
                      <a:pt x="1720" y="0"/>
                    </a:lnTo>
                    <a:lnTo>
                      <a:pt x="1776" y="0"/>
                    </a:lnTo>
                    <a:lnTo>
                      <a:pt x="1833" y="0"/>
                    </a:lnTo>
                    <a:lnTo>
                      <a:pt x="1825" y="32"/>
                    </a:lnTo>
                    <a:lnTo>
                      <a:pt x="1821" y="48"/>
                    </a:lnTo>
                    <a:lnTo>
                      <a:pt x="1817" y="65"/>
                    </a:lnTo>
                    <a:lnTo>
                      <a:pt x="1813" y="81"/>
                    </a:lnTo>
                    <a:lnTo>
                      <a:pt x="1809" y="98"/>
                    </a:lnTo>
                    <a:lnTo>
                      <a:pt x="1804" y="114"/>
                    </a:lnTo>
                    <a:lnTo>
                      <a:pt x="1800" y="130"/>
                    </a:lnTo>
                    <a:lnTo>
                      <a:pt x="1796" y="147"/>
                    </a:lnTo>
                    <a:lnTo>
                      <a:pt x="1792" y="163"/>
                    </a:lnTo>
                    <a:lnTo>
                      <a:pt x="1788" y="180"/>
                    </a:lnTo>
                    <a:lnTo>
                      <a:pt x="1784" y="196"/>
                    </a:lnTo>
                    <a:lnTo>
                      <a:pt x="1780" y="212"/>
                    </a:lnTo>
                    <a:lnTo>
                      <a:pt x="1776" y="229"/>
                    </a:lnTo>
                    <a:lnTo>
                      <a:pt x="1772" y="245"/>
                    </a:lnTo>
                    <a:lnTo>
                      <a:pt x="1768" y="262"/>
                    </a:lnTo>
                    <a:lnTo>
                      <a:pt x="1764" y="278"/>
                    </a:lnTo>
                    <a:lnTo>
                      <a:pt x="1760" y="294"/>
                    </a:lnTo>
                    <a:lnTo>
                      <a:pt x="1756" y="310"/>
                    </a:lnTo>
                    <a:lnTo>
                      <a:pt x="1752" y="327"/>
                    </a:lnTo>
                    <a:lnTo>
                      <a:pt x="1748" y="343"/>
                    </a:lnTo>
                    <a:lnTo>
                      <a:pt x="1744" y="360"/>
                    </a:lnTo>
                    <a:lnTo>
                      <a:pt x="1740" y="376"/>
                    </a:lnTo>
                    <a:lnTo>
                      <a:pt x="1736" y="392"/>
                    </a:lnTo>
                    <a:lnTo>
                      <a:pt x="1731" y="409"/>
                    </a:lnTo>
                    <a:lnTo>
                      <a:pt x="1727" y="425"/>
                    </a:lnTo>
                    <a:lnTo>
                      <a:pt x="1723" y="442"/>
                    </a:lnTo>
                    <a:lnTo>
                      <a:pt x="1719" y="458"/>
                    </a:lnTo>
                    <a:lnTo>
                      <a:pt x="1715" y="474"/>
                    </a:lnTo>
                    <a:lnTo>
                      <a:pt x="1711" y="491"/>
                    </a:lnTo>
                    <a:lnTo>
                      <a:pt x="1707" y="507"/>
                    </a:lnTo>
                    <a:lnTo>
                      <a:pt x="1703" y="524"/>
                    </a:lnTo>
                    <a:lnTo>
                      <a:pt x="1696" y="523"/>
                    </a:lnTo>
                    <a:lnTo>
                      <a:pt x="1692" y="523"/>
                    </a:lnTo>
                    <a:lnTo>
                      <a:pt x="1688" y="523"/>
                    </a:lnTo>
                    <a:lnTo>
                      <a:pt x="1684" y="523"/>
                    </a:lnTo>
                    <a:lnTo>
                      <a:pt x="1680" y="523"/>
                    </a:lnTo>
                    <a:lnTo>
                      <a:pt x="1677" y="522"/>
                    </a:lnTo>
                    <a:lnTo>
                      <a:pt x="1673" y="522"/>
                    </a:lnTo>
                    <a:lnTo>
                      <a:pt x="1669" y="522"/>
                    </a:lnTo>
                    <a:lnTo>
                      <a:pt x="1666" y="522"/>
                    </a:lnTo>
                    <a:lnTo>
                      <a:pt x="1662" y="522"/>
                    </a:lnTo>
                    <a:lnTo>
                      <a:pt x="1658" y="522"/>
                    </a:lnTo>
                    <a:lnTo>
                      <a:pt x="1654" y="522"/>
                    </a:lnTo>
                    <a:lnTo>
                      <a:pt x="1650" y="522"/>
                    </a:lnTo>
                    <a:lnTo>
                      <a:pt x="1647" y="522"/>
                    </a:lnTo>
                    <a:lnTo>
                      <a:pt x="1643" y="522"/>
                    </a:lnTo>
                    <a:lnTo>
                      <a:pt x="1639" y="522"/>
                    </a:lnTo>
                    <a:lnTo>
                      <a:pt x="1636" y="522"/>
                    </a:lnTo>
                    <a:lnTo>
                      <a:pt x="1632" y="521"/>
                    </a:lnTo>
                    <a:lnTo>
                      <a:pt x="1628" y="521"/>
                    </a:lnTo>
                    <a:lnTo>
                      <a:pt x="1624" y="521"/>
                    </a:lnTo>
                    <a:lnTo>
                      <a:pt x="1620" y="521"/>
                    </a:lnTo>
                    <a:lnTo>
                      <a:pt x="1617" y="521"/>
                    </a:lnTo>
                    <a:lnTo>
                      <a:pt x="1613" y="521"/>
                    </a:lnTo>
                    <a:lnTo>
                      <a:pt x="1610" y="521"/>
                    </a:lnTo>
                    <a:lnTo>
                      <a:pt x="1606" y="521"/>
                    </a:lnTo>
                    <a:lnTo>
                      <a:pt x="1602" y="520"/>
                    </a:lnTo>
                    <a:lnTo>
                      <a:pt x="1598" y="520"/>
                    </a:lnTo>
                    <a:lnTo>
                      <a:pt x="1594" y="520"/>
                    </a:lnTo>
                    <a:lnTo>
                      <a:pt x="1591" y="520"/>
                    </a:lnTo>
                    <a:lnTo>
                      <a:pt x="1587" y="520"/>
                    </a:lnTo>
                    <a:lnTo>
                      <a:pt x="1584" y="520"/>
                    </a:lnTo>
                    <a:lnTo>
                      <a:pt x="1566" y="518"/>
                    </a:lnTo>
                    <a:lnTo>
                      <a:pt x="1557" y="518"/>
                    </a:lnTo>
                    <a:lnTo>
                      <a:pt x="1548" y="517"/>
                    </a:lnTo>
                    <a:lnTo>
                      <a:pt x="1539" y="516"/>
                    </a:lnTo>
                    <a:lnTo>
                      <a:pt x="1530" y="515"/>
                    </a:lnTo>
                    <a:lnTo>
                      <a:pt x="1521" y="514"/>
                    </a:lnTo>
                    <a:lnTo>
                      <a:pt x="1512" y="513"/>
                    </a:lnTo>
                    <a:lnTo>
                      <a:pt x="1504" y="512"/>
                    </a:lnTo>
                    <a:lnTo>
                      <a:pt x="1495" y="511"/>
                    </a:lnTo>
                    <a:lnTo>
                      <a:pt x="1486" y="510"/>
                    </a:lnTo>
                    <a:lnTo>
                      <a:pt x="1477" y="510"/>
                    </a:lnTo>
                    <a:lnTo>
                      <a:pt x="1468" y="508"/>
                    </a:lnTo>
                    <a:lnTo>
                      <a:pt x="1459" y="508"/>
                    </a:lnTo>
                    <a:lnTo>
                      <a:pt x="1450" y="507"/>
                    </a:lnTo>
                    <a:lnTo>
                      <a:pt x="1442" y="506"/>
                    </a:lnTo>
                    <a:lnTo>
                      <a:pt x="1433" y="505"/>
                    </a:lnTo>
                    <a:lnTo>
                      <a:pt x="1424" y="504"/>
                    </a:lnTo>
                    <a:lnTo>
                      <a:pt x="1415" y="503"/>
                    </a:lnTo>
                    <a:lnTo>
                      <a:pt x="1406" y="502"/>
                    </a:lnTo>
                    <a:lnTo>
                      <a:pt x="1397" y="501"/>
                    </a:lnTo>
                    <a:lnTo>
                      <a:pt x="1388" y="500"/>
                    </a:lnTo>
                    <a:lnTo>
                      <a:pt x="1380" y="500"/>
                    </a:lnTo>
                    <a:lnTo>
                      <a:pt x="1371" y="499"/>
                    </a:lnTo>
                    <a:lnTo>
                      <a:pt x="1362" y="498"/>
                    </a:lnTo>
                    <a:lnTo>
                      <a:pt x="1353" y="497"/>
                    </a:lnTo>
                    <a:lnTo>
                      <a:pt x="1344" y="496"/>
                    </a:lnTo>
                    <a:lnTo>
                      <a:pt x="1335" y="495"/>
                    </a:lnTo>
                    <a:lnTo>
                      <a:pt x="1326" y="494"/>
                    </a:lnTo>
                    <a:lnTo>
                      <a:pt x="1318" y="493"/>
                    </a:lnTo>
                    <a:lnTo>
                      <a:pt x="1309" y="492"/>
                    </a:lnTo>
                    <a:lnTo>
                      <a:pt x="1300" y="492"/>
                    </a:lnTo>
                    <a:lnTo>
                      <a:pt x="1248" y="480"/>
                    </a:lnTo>
                    <a:lnTo>
                      <a:pt x="1221" y="474"/>
                    </a:lnTo>
                    <a:lnTo>
                      <a:pt x="1195" y="468"/>
                    </a:lnTo>
                    <a:lnTo>
                      <a:pt x="1169" y="462"/>
                    </a:lnTo>
                    <a:lnTo>
                      <a:pt x="1143" y="456"/>
                    </a:lnTo>
                    <a:lnTo>
                      <a:pt x="1117" y="450"/>
                    </a:lnTo>
                    <a:lnTo>
                      <a:pt x="1091" y="444"/>
                    </a:lnTo>
                    <a:lnTo>
                      <a:pt x="1064" y="438"/>
                    </a:lnTo>
                    <a:lnTo>
                      <a:pt x="1038" y="432"/>
                    </a:lnTo>
                    <a:lnTo>
                      <a:pt x="1012" y="426"/>
                    </a:lnTo>
                    <a:lnTo>
                      <a:pt x="986" y="420"/>
                    </a:lnTo>
                    <a:lnTo>
                      <a:pt x="960" y="414"/>
                    </a:lnTo>
                    <a:lnTo>
                      <a:pt x="934" y="408"/>
                    </a:lnTo>
                    <a:lnTo>
                      <a:pt x="908" y="402"/>
                    </a:lnTo>
                    <a:lnTo>
                      <a:pt x="881" y="396"/>
                    </a:lnTo>
                    <a:lnTo>
                      <a:pt x="855" y="390"/>
                    </a:lnTo>
                    <a:lnTo>
                      <a:pt x="829" y="384"/>
                    </a:lnTo>
                    <a:lnTo>
                      <a:pt x="803" y="378"/>
                    </a:lnTo>
                    <a:lnTo>
                      <a:pt x="777" y="372"/>
                    </a:lnTo>
                    <a:lnTo>
                      <a:pt x="750" y="366"/>
                    </a:lnTo>
                    <a:lnTo>
                      <a:pt x="724" y="360"/>
                    </a:lnTo>
                    <a:lnTo>
                      <a:pt x="698" y="354"/>
                    </a:lnTo>
                    <a:lnTo>
                      <a:pt x="672" y="348"/>
                    </a:lnTo>
                    <a:lnTo>
                      <a:pt x="646" y="342"/>
                    </a:lnTo>
                    <a:lnTo>
                      <a:pt x="620" y="336"/>
                    </a:lnTo>
                    <a:lnTo>
                      <a:pt x="594" y="330"/>
                    </a:lnTo>
                    <a:lnTo>
                      <a:pt x="567" y="324"/>
                    </a:lnTo>
                    <a:lnTo>
                      <a:pt x="541" y="318"/>
                    </a:lnTo>
                    <a:lnTo>
                      <a:pt x="515" y="312"/>
                    </a:lnTo>
                    <a:lnTo>
                      <a:pt x="489" y="306"/>
                    </a:lnTo>
                    <a:lnTo>
                      <a:pt x="463" y="300"/>
                    </a:lnTo>
                    <a:lnTo>
                      <a:pt x="444" y="294"/>
                    </a:lnTo>
                    <a:lnTo>
                      <a:pt x="435" y="290"/>
                    </a:lnTo>
                    <a:lnTo>
                      <a:pt x="426" y="287"/>
                    </a:lnTo>
                    <a:lnTo>
                      <a:pt x="417" y="284"/>
                    </a:lnTo>
                    <a:lnTo>
                      <a:pt x="408" y="281"/>
                    </a:lnTo>
                    <a:lnTo>
                      <a:pt x="399" y="278"/>
                    </a:lnTo>
                    <a:lnTo>
                      <a:pt x="390" y="274"/>
                    </a:lnTo>
                    <a:lnTo>
                      <a:pt x="381" y="271"/>
                    </a:lnTo>
                    <a:lnTo>
                      <a:pt x="372" y="268"/>
                    </a:lnTo>
                    <a:lnTo>
                      <a:pt x="363" y="265"/>
                    </a:lnTo>
                    <a:lnTo>
                      <a:pt x="354" y="262"/>
                    </a:lnTo>
                    <a:lnTo>
                      <a:pt x="345" y="258"/>
                    </a:lnTo>
                    <a:lnTo>
                      <a:pt x="336" y="255"/>
                    </a:lnTo>
                    <a:lnTo>
                      <a:pt x="326" y="252"/>
                    </a:lnTo>
                    <a:lnTo>
                      <a:pt x="318" y="249"/>
                    </a:lnTo>
                    <a:lnTo>
                      <a:pt x="308" y="246"/>
                    </a:lnTo>
                    <a:lnTo>
                      <a:pt x="299" y="242"/>
                    </a:lnTo>
                    <a:lnTo>
                      <a:pt x="290" y="239"/>
                    </a:lnTo>
                    <a:lnTo>
                      <a:pt x="281" y="236"/>
                    </a:lnTo>
                    <a:lnTo>
                      <a:pt x="272" y="233"/>
                    </a:lnTo>
                    <a:lnTo>
                      <a:pt x="263" y="230"/>
                    </a:lnTo>
                    <a:lnTo>
                      <a:pt x="254" y="226"/>
                    </a:lnTo>
                    <a:lnTo>
                      <a:pt x="245" y="223"/>
                    </a:lnTo>
                    <a:lnTo>
                      <a:pt x="236" y="220"/>
                    </a:lnTo>
                    <a:lnTo>
                      <a:pt x="227" y="217"/>
                    </a:lnTo>
                    <a:lnTo>
                      <a:pt x="218" y="214"/>
                    </a:lnTo>
                    <a:lnTo>
                      <a:pt x="208" y="210"/>
                    </a:lnTo>
                    <a:lnTo>
                      <a:pt x="200" y="207"/>
                    </a:lnTo>
                    <a:lnTo>
                      <a:pt x="190" y="204"/>
                    </a:lnTo>
                    <a:lnTo>
                      <a:pt x="181" y="200"/>
                    </a:lnTo>
                    <a:lnTo>
                      <a:pt x="172" y="198"/>
                    </a:lnTo>
                    <a:lnTo>
                      <a:pt x="162" y="193"/>
                    </a:lnTo>
                    <a:lnTo>
                      <a:pt x="156" y="191"/>
                    </a:lnTo>
                    <a:lnTo>
                      <a:pt x="151" y="188"/>
                    </a:lnTo>
                    <a:lnTo>
                      <a:pt x="145" y="186"/>
                    </a:lnTo>
                    <a:lnTo>
                      <a:pt x="140" y="184"/>
                    </a:lnTo>
                    <a:lnTo>
                      <a:pt x="134" y="182"/>
                    </a:lnTo>
                    <a:lnTo>
                      <a:pt x="129" y="180"/>
                    </a:lnTo>
                    <a:lnTo>
                      <a:pt x="124" y="178"/>
                    </a:lnTo>
                    <a:lnTo>
                      <a:pt x="118" y="175"/>
                    </a:lnTo>
                    <a:lnTo>
                      <a:pt x="113" y="173"/>
                    </a:lnTo>
                    <a:lnTo>
                      <a:pt x="108" y="171"/>
                    </a:lnTo>
                    <a:lnTo>
                      <a:pt x="102" y="169"/>
                    </a:lnTo>
                    <a:lnTo>
                      <a:pt x="97" y="166"/>
                    </a:lnTo>
                    <a:lnTo>
                      <a:pt x="91" y="164"/>
                    </a:lnTo>
                    <a:lnTo>
                      <a:pt x="86" y="162"/>
                    </a:lnTo>
                    <a:lnTo>
                      <a:pt x="81" y="160"/>
                    </a:lnTo>
                    <a:lnTo>
                      <a:pt x="75" y="158"/>
                    </a:lnTo>
                    <a:lnTo>
                      <a:pt x="70" y="155"/>
                    </a:lnTo>
                    <a:lnTo>
                      <a:pt x="64" y="153"/>
                    </a:lnTo>
                    <a:lnTo>
                      <a:pt x="59" y="151"/>
                    </a:lnTo>
                    <a:lnTo>
                      <a:pt x="54" y="149"/>
                    </a:lnTo>
                    <a:lnTo>
                      <a:pt x="48" y="146"/>
                    </a:lnTo>
                    <a:lnTo>
                      <a:pt x="43" y="144"/>
                    </a:lnTo>
                    <a:lnTo>
                      <a:pt x="38" y="142"/>
                    </a:lnTo>
                    <a:lnTo>
                      <a:pt x="32" y="140"/>
                    </a:lnTo>
                    <a:lnTo>
                      <a:pt x="27" y="138"/>
                    </a:lnTo>
                    <a:lnTo>
                      <a:pt x="21" y="136"/>
                    </a:lnTo>
                    <a:lnTo>
                      <a:pt x="16" y="133"/>
                    </a:lnTo>
                    <a:lnTo>
                      <a:pt x="10" y="131"/>
                    </a:lnTo>
                    <a:lnTo>
                      <a:pt x="5" y="129"/>
                    </a:lnTo>
                    <a:lnTo>
                      <a:pt x="0" y="127"/>
                    </a:lnTo>
                    <a:lnTo>
                      <a:pt x="1" y="119"/>
                    </a:lnTo>
                    <a:lnTo>
                      <a:pt x="2" y="115"/>
                    </a:lnTo>
                    <a:lnTo>
                      <a:pt x="3" y="111"/>
                    </a:lnTo>
                    <a:lnTo>
                      <a:pt x="3" y="107"/>
                    </a:lnTo>
                    <a:lnTo>
                      <a:pt x="4" y="103"/>
                    </a:lnTo>
                    <a:lnTo>
                      <a:pt x="5" y="99"/>
                    </a:lnTo>
                    <a:lnTo>
                      <a:pt x="6" y="95"/>
                    </a:lnTo>
                    <a:lnTo>
                      <a:pt x="6" y="91"/>
                    </a:lnTo>
                    <a:lnTo>
                      <a:pt x="7" y="87"/>
                    </a:lnTo>
                    <a:lnTo>
                      <a:pt x="8" y="83"/>
                    </a:lnTo>
                    <a:lnTo>
                      <a:pt x="8" y="79"/>
                    </a:lnTo>
                    <a:lnTo>
                      <a:pt x="9" y="75"/>
                    </a:lnTo>
                    <a:lnTo>
                      <a:pt x="10" y="71"/>
                    </a:lnTo>
                    <a:lnTo>
                      <a:pt x="10" y="67"/>
                    </a:lnTo>
                    <a:lnTo>
                      <a:pt x="11" y="63"/>
                    </a:lnTo>
                    <a:lnTo>
                      <a:pt x="12" y="59"/>
                    </a:lnTo>
                    <a:lnTo>
                      <a:pt x="12" y="55"/>
                    </a:lnTo>
                    <a:lnTo>
                      <a:pt x="13" y="51"/>
                    </a:lnTo>
                    <a:lnTo>
                      <a:pt x="14" y="47"/>
                    </a:lnTo>
                    <a:lnTo>
                      <a:pt x="15" y="43"/>
                    </a:lnTo>
                    <a:lnTo>
                      <a:pt x="15" y="39"/>
                    </a:lnTo>
                    <a:lnTo>
                      <a:pt x="16" y="35"/>
                    </a:lnTo>
                    <a:lnTo>
                      <a:pt x="17" y="31"/>
                    </a:lnTo>
                    <a:lnTo>
                      <a:pt x="18" y="27"/>
                    </a:lnTo>
                    <a:lnTo>
                      <a:pt x="18" y="23"/>
                    </a:lnTo>
                    <a:lnTo>
                      <a:pt x="19" y="19"/>
                    </a:lnTo>
                    <a:lnTo>
                      <a:pt x="20" y="15"/>
                    </a:lnTo>
                    <a:lnTo>
                      <a:pt x="20" y="11"/>
                    </a:lnTo>
                    <a:lnTo>
                      <a:pt x="21" y="7"/>
                    </a:lnTo>
                    <a:lnTo>
                      <a:pt x="22" y="3"/>
                    </a:lnTo>
                    <a:lnTo>
                      <a:pt x="22" y="0"/>
                    </a:lnTo>
                  </a:path>
                </a:pathLst>
              </a:custGeom>
              <a:solidFill>
                <a:srgbClr val="0080FF"/>
              </a:solidFill>
              <a:ln w="0" cap="flat" cmpd="sng">
                <a:solidFill>
                  <a:srgbClr val="0080FF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1417" name="Freeform 153"/>
              <p:cNvSpPr>
                <a:spLocks/>
              </p:cNvSpPr>
              <p:nvPr/>
            </p:nvSpPr>
            <p:spPr bwMode="auto">
              <a:xfrm>
                <a:off x="1364" y="1113"/>
                <a:ext cx="3207" cy="2419"/>
              </a:xfrm>
              <a:custGeom>
                <a:avLst/>
                <a:gdLst>
                  <a:gd name="T0" fmla="*/ 283 w 3207"/>
                  <a:gd name="T1" fmla="*/ 0 h 2419"/>
                  <a:gd name="T2" fmla="*/ 0 w 3207"/>
                  <a:gd name="T3" fmla="*/ 1302 h 2419"/>
                  <a:gd name="T4" fmla="*/ 3 w 3207"/>
                  <a:gd name="T5" fmla="*/ 1469 h 2419"/>
                  <a:gd name="T6" fmla="*/ 29 w 3207"/>
                  <a:gd name="T7" fmla="*/ 1562 h 2419"/>
                  <a:gd name="T8" fmla="*/ 86 w 3207"/>
                  <a:gd name="T9" fmla="*/ 1695 h 2419"/>
                  <a:gd name="T10" fmla="*/ 165 w 3207"/>
                  <a:gd name="T11" fmla="*/ 1813 h 2419"/>
                  <a:gd name="T12" fmla="*/ 302 w 3207"/>
                  <a:gd name="T13" fmla="*/ 1938 h 2419"/>
                  <a:gd name="T14" fmla="*/ 478 w 3207"/>
                  <a:gd name="T15" fmla="*/ 2038 h 2419"/>
                  <a:gd name="T16" fmla="*/ 700 w 3207"/>
                  <a:gd name="T17" fmla="*/ 2135 h 2419"/>
                  <a:gd name="T18" fmla="*/ 1007 w 3207"/>
                  <a:gd name="T19" fmla="*/ 2232 h 2419"/>
                  <a:gd name="T20" fmla="*/ 1620 w 3207"/>
                  <a:gd name="T21" fmla="*/ 2372 h 2419"/>
                  <a:gd name="T22" fmla="*/ 1934 w 3207"/>
                  <a:gd name="T23" fmla="*/ 2410 h 2419"/>
                  <a:gd name="T24" fmla="*/ 2175 w 3207"/>
                  <a:gd name="T25" fmla="*/ 2418 h 2419"/>
                  <a:gd name="T26" fmla="*/ 2416 w 3207"/>
                  <a:gd name="T27" fmla="*/ 2400 h 2419"/>
                  <a:gd name="T28" fmla="*/ 2617 w 3207"/>
                  <a:gd name="T29" fmla="*/ 2319 h 2419"/>
                  <a:gd name="T30" fmla="*/ 2726 w 3207"/>
                  <a:gd name="T31" fmla="*/ 2244 h 2419"/>
                  <a:gd name="T32" fmla="*/ 2830 w 3207"/>
                  <a:gd name="T33" fmla="*/ 2128 h 2419"/>
                  <a:gd name="T34" fmla="*/ 2901 w 3207"/>
                  <a:gd name="T35" fmla="*/ 2011 h 2419"/>
                  <a:gd name="T36" fmla="*/ 2947 w 3207"/>
                  <a:gd name="T37" fmla="*/ 1861 h 2419"/>
                  <a:gd name="T38" fmla="*/ 2965 w 3207"/>
                  <a:gd name="T39" fmla="*/ 1779 h 2419"/>
                  <a:gd name="T40" fmla="*/ 3206 w 3207"/>
                  <a:gd name="T41" fmla="*/ 667 h 2419"/>
                  <a:gd name="T42" fmla="*/ 283 w 3207"/>
                  <a:gd name="T43" fmla="*/ 0 h 24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3207" h="2419">
                    <a:moveTo>
                      <a:pt x="283" y="0"/>
                    </a:moveTo>
                    <a:lnTo>
                      <a:pt x="0" y="1302"/>
                    </a:lnTo>
                    <a:lnTo>
                      <a:pt x="3" y="1469"/>
                    </a:lnTo>
                    <a:lnTo>
                      <a:pt x="29" y="1562"/>
                    </a:lnTo>
                    <a:lnTo>
                      <a:pt x="86" y="1695"/>
                    </a:lnTo>
                    <a:lnTo>
                      <a:pt x="165" y="1813"/>
                    </a:lnTo>
                    <a:lnTo>
                      <a:pt x="302" y="1938"/>
                    </a:lnTo>
                    <a:lnTo>
                      <a:pt x="478" y="2038"/>
                    </a:lnTo>
                    <a:lnTo>
                      <a:pt x="700" y="2135"/>
                    </a:lnTo>
                    <a:lnTo>
                      <a:pt x="1007" y="2232"/>
                    </a:lnTo>
                    <a:lnTo>
                      <a:pt x="1620" y="2372"/>
                    </a:lnTo>
                    <a:lnTo>
                      <a:pt x="1934" y="2410"/>
                    </a:lnTo>
                    <a:lnTo>
                      <a:pt x="2175" y="2418"/>
                    </a:lnTo>
                    <a:lnTo>
                      <a:pt x="2416" y="2400"/>
                    </a:lnTo>
                    <a:lnTo>
                      <a:pt x="2617" y="2319"/>
                    </a:lnTo>
                    <a:lnTo>
                      <a:pt x="2726" y="2244"/>
                    </a:lnTo>
                    <a:lnTo>
                      <a:pt x="2830" y="2128"/>
                    </a:lnTo>
                    <a:lnTo>
                      <a:pt x="2901" y="2011"/>
                    </a:lnTo>
                    <a:lnTo>
                      <a:pt x="2947" y="1861"/>
                    </a:lnTo>
                    <a:lnTo>
                      <a:pt x="2965" y="1779"/>
                    </a:lnTo>
                    <a:lnTo>
                      <a:pt x="3206" y="667"/>
                    </a:lnTo>
                    <a:lnTo>
                      <a:pt x="283" y="0"/>
                    </a:lnTo>
                  </a:path>
                </a:pathLst>
              </a:custGeom>
              <a:noFill/>
              <a:ln w="67944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1418" name="Freeform 154"/>
              <p:cNvSpPr>
                <a:spLocks/>
              </p:cNvSpPr>
              <p:nvPr/>
            </p:nvSpPr>
            <p:spPr bwMode="auto">
              <a:xfrm>
                <a:off x="1782" y="2428"/>
                <a:ext cx="1875" cy="1085"/>
              </a:xfrm>
              <a:custGeom>
                <a:avLst/>
                <a:gdLst>
                  <a:gd name="T0" fmla="*/ 0 w 1875"/>
                  <a:gd name="T1" fmla="*/ 692 h 1085"/>
                  <a:gd name="T2" fmla="*/ 158 w 1875"/>
                  <a:gd name="T3" fmla="*/ 0 h 1085"/>
                  <a:gd name="T4" fmla="*/ 1874 w 1875"/>
                  <a:gd name="T5" fmla="*/ 392 h 1085"/>
                  <a:gd name="T6" fmla="*/ 1716 w 1875"/>
                  <a:gd name="T7" fmla="*/ 1084 h 10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875" h="1085">
                    <a:moveTo>
                      <a:pt x="0" y="692"/>
                    </a:moveTo>
                    <a:lnTo>
                      <a:pt x="158" y="0"/>
                    </a:lnTo>
                    <a:lnTo>
                      <a:pt x="1874" y="392"/>
                    </a:lnTo>
                    <a:lnTo>
                      <a:pt x="1716" y="1084"/>
                    </a:lnTo>
                  </a:path>
                </a:pathLst>
              </a:custGeom>
              <a:noFill/>
              <a:ln w="2032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</p:grpSp>
        <p:sp>
          <p:nvSpPr>
            <p:cNvPr id="11419" name="Line 155"/>
            <p:cNvSpPr>
              <a:spLocks noChangeShapeType="1"/>
            </p:cNvSpPr>
            <p:nvPr/>
          </p:nvSpPr>
          <p:spPr bwMode="auto">
            <a:xfrm>
              <a:off x="1857" y="2793"/>
              <a:ext cx="1726" cy="403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11420" name="Group 156"/>
          <p:cNvGrpSpPr>
            <a:grpSpLocks/>
          </p:cNvGrpSpPr>
          <p:nvPr/>
        </p:nvGrpSpPr>
        <p:grpSpPr bwMode="auto">
          <a:xfrm>
            <a:off x="2840038" y="920751"/>
            <a:ext cx="6553200" cy="5902325"/>
            <a:chOff x="804" y="580"/>
            <a:chExt cx="4128" cy="3718"/>
          </a:xfrm>
        </p:grpSpPr>
        <p:grpSp>
          <p:nvGrpSpPr>
            <p:cNvPr id="11421" name="Group 157"/>
            <p:cNvGrpSpPr>
              <a:grpSpLocks/>
            </p:cNvGrpSpPr>
            <p:nvPr/>
          </p:nvGrpSpPr>
          <p:grpSpPr bwMode="auto">
            <a:xfrm>
              <a:off x="804" y="580"/>
              <a:ext cx="4128" cy="3718"/>
              <a:chOff x="804" y="580"/>
              <a:chExt cx="4128" cy="3718"/>
            </a:xfrm>
          </p:grpSpPr>
          <p:sp>
            <p:nvSpPr>
              <p:cNvPr id="11422" name="Rectangle 158"/>
              <p:cNvSpPr>
                <a:spLocks noChangeArrowheads="1"/>
              </p:cNvSpPr>
              <p:nvPr/>
            </p:nvSpPr>
            <p:spPr bwMode="auto">
              <a:xfrm flipV="1">
                <a:off x="804" y="2156"/>
                <a:ext cx="4128" cy="2142"/>
              </a:xfrm>
              <a:prstGeom prst="rect">
                <a:avLst/>
              </a:prstGeom>
              <a:solidFill>
                <a:srgbClr val="0080FF"/>
              </a:solidFill>
              <a:ln w="67944">
                <a:solidFill>
                  <a:srgbClr val="0080FF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1423" name="Rectangle 159"/>
              <p:cNvSpPr>
                <a:spLocks noChangeArrowheads="1"/>
              </p:cNvSpPr>
              <p:nvPr/>
            </p:nvSpPr>
            <p:spPr bwMode="auto">
              <a:xfrm flipV="1">
                <a:off x="817" y="580"/>
                <a:ext cx="4113" cy="1538"/>
              </a:xfrm>
              <a:prstGeom prst="rect">
                <a:avLst/>
              </a:prstGeom>
              <a:solidFill>
                <a:srgbClr val="FFFFFF"/>
              </a:solidFill>
              <a:ln w="0">
                <a:solidFill>
                  <a:srgbClr val="FFFFFF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grpSp>
          <p:nvGrpSpPr>
            <p:cNvPr id="11424" name="Group 160"/>
            <p:cNvGrpSpPr>
              <a:grpSpLocks/>
            </p:cNvGrpSpPr>
            <p:nvPr/>
          </p:nvGrpSpPr>
          <p:grpSpPr bwMode="auto">
            <a:xfrm>
              <a:off x="1347" y="1087"/>
              <a:ext cx="3232" cy="2488"/>
              <a:chOff x="1347" y="1087"/>
              <a:chExt cx="3232" cy="2488"/>
            </a:xfrm>
          </p:grpSpPr>
          <p:grpSp>
            <p:nvGrpSpPr>
              <p:cNvPr id="11425" name="Group 161"/>
              <p:cNvGrpSpPr>
                <a:grpSpLocks/>
              </p:cNvGrpSpPr>
              <p:nvPr/>
            </p:nvGrpSpPr>
            <p:grpSpPr bwMode="auto">
              <a:xfrm>
                <a:off x="1347" y="1087"/>
                <a:ext cx="3232" cy="2488"/>
                <a:chOff x="1347" y="1087"/>
                <a:chExt cx="3232" cy="2488"/>
              </a:xfrm>
            </p:grpSpPr>
            <p:sp useBgFill="1">
              <p:nvSpPr>
                <p:cNvPr id="11426" name="Freeform 162"/>
                <p:cNvSpPr>
                  <a:spLocks/>
                </p:cNvSpPr>
                <p:nvPr/>
              </p:nvSpPr>
              <p:spPr bwMode="auto">
                <a:xfrm>
                  <a:off x="1347" y="1087"/>
                  <a:ext cx="3232" cy="2488"/>
                </a:xfrm>
                <a:custGeom>
                  <a:avLst/>
                  <a:gdLst>
                    <a:gd name="T0" fmla="*/ 335 w 3232"/>
                    <a:gd name="T1" fmla="*/ 0 h 2488"/>
                    <a:gd name="T2" fmla="*/ 4 w 3232"/>
                    <a:gd name="T3" fmla="*/ 1290 h 2488"/>
                    <a:gd name="T4" fmla="*/ 0 w 3232"/>
                    <a:gd name="T5" fmla="*/ 1457 h 2488"/>
                    <a:gd name="T6" fmla="*/ 23 w 3232"/>
                    <a:gd name="T7" fmla="*/ 1551 h 2488"/>
                    <a:gd name="T8" fmla="*/ 74 w 3232"/>
                    <a:gd name="T9" fmla="*/ 1686 h 2488"/>
                    <a:gd name="T10" fmla="*/ 149 w 3232"/>
                    <a:gd name="T11" fmla="*/ 1807 h 2488"/>
                    <a:gd name="T12" fmla="*/ 281 w 3232"/>
                    <a:gd name="T13" fmla="*/ 1937 h 2488"/>
                    <a:gd name="T14" fmla="*/ 453 w 3232"/>
                    <a:gd name="T15" fmla="*/ 2043 h 2488"/>
                    <a:gd name="T16" fmla="*/ 671 w 3232"/>
                    <a:gd name="T17" fmla="*/ 2149 h 2488"/>
                    <a:gd name="T18" fmla="*/ 975 w 3232"/>
                    <a:gd name="T19" fmla="*/ 2257 h 2488"/>
                    <a:gd name="T20" fmla="*/ 1583 w 3232"/>
                    <a:gd name="T21" fmla="*/ 2420 h 2488"/>
                    <a:gd name="T22" fmla="*/ 1895 w 3232"/>
                    <a:gd name="T23" fmla="*/ 2470 h 2488"/>
                    <a:gd name="T24" fmla="*/ 2135 w 3232"/>
                    <a:gd name="T25" fmla="*/ 2487 h 2488"/>
                    <a:gd name="T26" fmla="*/ 2376 w 3232"/>
                    <a:gd name="T27" fmla="*/ 2477 h 2488"/>
                    <a:gd name="T28" fmla="*/ 2581 w 3232"/>
                    <a:gd name="T29" fmla="*/ 2404 h 2488"/>
                    <a:gd name="T30" fmla="*/ 2692 w 3232"/>
                    <a:gd name="T31" fmla="*/ 2333 h 2488"/>
                    <a:gd name="T32" fmla="*/ 2801 w 3232"/>
                    <a:gd name="T33" fmla="*/ 2221 h 2488"/>
                    <a:gd name="T34" fmla="*/ 2876 w 3232"/>
                    <a:gd name="T35" fmla="*/ 2107 h 2488"/>
                    <a:gd name="T36" fmla="*/ 2927 w 3232"/>
                    <a:gd name="T37" fmla="*/ 1959 h 2488"/>
                    <a:gd name="T38" fmla="*/ 2948 w 3232"/>
                    <a:gd name="T39" fmla="*/ 1877 h 2488"/>
                    <a:gd name="T40" fmla="*/ 3231 w 3232"/>
                    <a:gd name="T41" fmla="*/ 775 h 2488"/>
                    <a:gd name="T42" fmla="*/ 335 w 3232"/>
                    <a:gd name="T43" fmla="*/ 0 h 24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3232" h="2488">
                      <a:moveTo>
                        <a:pt x="335" y="0"/>
                      </a:moveTo>
                      <a:lnTo>
                        <a:pt x="4" y="1290"/>
                      </a:lnTo>
                      <a:lnTo>
                        <a:pt x="0" y="1457"/>
                      </a:lnTo>
                      <a:lnTo>
                        <a:pt x="23" y="1551"/>
                      </a:lnTo>
                      <a:lnTo>
                        <a:pt x="74" y="1686"/>
                      </a:lnTo>
                      <a:lnTo>
                        <a:pt x="149" y="1807"/>
                      </a:lnTo>
                      <a:lnTo>
                        <a:pt x="281" y="1937"/>
                      </a:lnTo>
                      <a:lnTo>
                        <a:pt x="453" y="2043"/>
                      </a:lnTo>
                      <a:lnTo>
                        <a:pt x="671" y="2149"/>
                      </a:lnTo>
                      <a:lnTo>
                        <a:pt x="975" y="2257"/>
                      </a:lnTo>
                      <a:lnTo>
                        <a:pt x="1583" y="2420"/>
                      </a:lnTo>
                      <a:lnTo>
                        <a:pt x="1895" y="2470"/>
                      </a:lnTo>
                      <a:lnTo>
                        <a:pt x="2135" y="2487"/>
                      </a:lnTo>
                      <a:lnTo>
                        <a:pt x="2376" y="2477"/>
                      </a:lnTo>
                      <a:lnTo>
                        <a:pt x="2581" y="2404"/>
                      </a:lnTo>
                      <a:lnTo>
                        <a:pt x="2692" y="2333"/>
                      </a:lnTo>
                      <a:lnTo>
                        <a:pt x="2801" y="2221"/>
                      </a:lnTo>
                      <a:lnTo>
                        <a:pt x="2876" y="2107"/>
                      </a:lnTo>
                      <a:lnTo>
                        <a:pt x="2927" y="1959"/>
                      </a:lnTo>
                      <a:lnTo>
                        <a:pt x="2948" y="1877"/>
                      </a:lnTo>
                      <a:lnTo>
                        <a:pt x="3231" y="775"/>
                      </a:lnTo>
                      <a:lnTo>
                        <a:pt x="335" y="0"/>
                      </a:lnTo>
                    </a:path>
                  </a:pathLst>
                </a:custGeom>
                <a:ln w="67944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s-CL"/>
                </a:p>
              </p:txBody>
            </p:sp>
            <p:sp>
              <p:nvSpPr>
                <p:cNvPr id="11427" name="Freeform 163"/>
                <p:cNvSpPr>
                  <a:spLocks/>
                </p:cNvSpPr>
                <p:nvPr/>
              </p:nvSpPr>
              <p:spPr bwMode="auto">
                <a:xfrm>
                  <a:off x="1740" y="2414"/>
                  <a:ext cx="1886" cy="1143"/>
                </a:xfrm>
                <a:custGeom>
                  <a:avLst/>
                  <a:gdLst>
                    <a:gd name="T0" fmla="*/ 0 w 1886"/>
                    <a:gd name="T1" fmla="*/ 686 h 1143"/>
                    <a:gd name="T2" fmla="*/ 184 w 1886"/>
                    <a:gd name="T3" fmla="*/ 0 h 1143"/>
                    <a:gd name="T4" fmla="*/ 1885 w 1886"/>
                    <a:gd name="T5" fmla="*/ 456 h 1143"/>
                    <a:gd name="T6" fmla="*/ 1701 w 1886"/>
                    <a:gd name="T7" fmla="*/ 1142 h 11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886" h="1143">
                      <a:moveTo>
                        <a:pt x="0" y="686"/>
                      </a:moveTo>
                      <a:lnTo>
                        <a:pt x="184" y="0"/>
                      </a:lnTo>
                      <a:lnTo>
                        <a:pt x="1885" y="456"/>
                      </a:lnTo>
                      <a:lnTo>
                        <a:pt x="1701" y="1142"/>
                      </a:lnTo>
                    </a:path>
                  </a:pathLst>
                </a:custGeom>
                <a:noFill/>
                <a:ln w="20320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s-CL"/>
                </a:p>
              </p:txBody>
            </p:sp>
          </p:grpSp>
          <p:sp>
            <p:nvSpPr>
              <p:cNvPr id="11428" name="Freeform 164"/>
              <p:cNvSpPr>
                <a:spLocks/>
              </p:cNvSpPr>
              <p:nvPr/>
            </p:nvSpPr>
            <p:spPr bwMode="auto">
              <a:xfrm>
                <a:off x="1739" y="3010"/>
                <a:ext cx="1846" cy="555"/>
              </a:xfrm>
              <a:custGeom>
                <a:avLst/>
                <a:gdLst>
                  <a:gd name="T0" fmla="*/ 26 w 1846"/>
                  <a:gd name="T1" fmla="*/ 0 h 555"/>
                  <a:gd name="T2" fmla="*/ 1845 w 1846"/>
                  <a:gd name="T3" fmla="*/ 0 h 555"/>
                  <a:gd name="T4" fmla="*/ 1694 w 1846"/>
                  <a:gd name="T5" fmla="*/ 554 h 555"/>
                  <a:gd name="T6" fmla="*/ 1573 w 1846"/>
                  <a:gd name="T7" fmla="*/ 546 h 555"/>
                  <a:gd name="T8" fmla="*/ 1290 w 1846"/>
                  <a:gd name="T9" fmla="*/ 507 h 555"/>
                  <a:gd name="T10" fmla="*/ 457 w 1846"/>
                  <a:gd name="T11" fmla="*/ 284 h 555"/>
                  <a:gd name="T12" fmla="*/ 169 w 1846"/>
                  <a:gd name="T13" fmla="*/ 170 h 555"/>
                  <a:gd name="T14" fmla="*/ 0 w 1846"/>
                  <a:gd name="T15" fmla="*/ 92 h 555"/>
                  <a:gd name="T16" fmla="*/ 26 w 1846"/>
                  <a:gd name="T17" fmla="*/ 0 h 5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846" h="555">
                    <a:moveTo>
                      <a:pt x="26" y="0"/>
                    </a:moveTo>
                    <a:lnTo>
                      <a:pt x="1845" y="0"/>
                    </a:lnTo>
                    <a:lnTo>
                      <a:pt x="1694" y="554"/>
                    </a:lnTo>
                    <a:lnTo>
                      <a:pt x="1573" y="546"/>
                    </a:lnTo>
                    <a:lnTo>
                      <a:pt x="1290" y="507"/>
                    </a:lnTo>
                    <a:lnTo>
                      <a:pt x="457" y="284"/>
                    </a:lnTo>
                    <a:lnTo>
                      <a:pt x="169" y="170"/>
                    </a:lnTo>
                    <a:lnTo>
                      <a:pt x="0" y="92"/>
                    </a:lnTo>
                    <a:lnTo>
                      <a:pt x="26" y="0"/>
                    </a:lnTo>
                  </a:path>
                </a:pathLst>
              </a:custGeom>
              <a:solidFill>
                <a:srgbClr val="0080FF"/>
              </a:solidFill>
              <a:ln w="0" cap="flat" cmpd="sng">
                <a:solidFill>
                  <a:srgbClr val="0080FF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grpSp>
            <p:nvGrpSpPr>
              <p:cNvPr id="11429" name="Group 165"/>
              <p:cNvGrpSpPr>
                <a:grpSpLocks/>
              </p:cNvGrpSpPr>
              <p:nvPr/>
            </p:nvGrpSpPr>
            <p:grpSpPr bwMode="auto">
              <a:xfrm>
                <a:off x="1347" y="1087"/>
                <a:ext cx="3232" cy="2488"/>
                <a:chOff x="1347" y="1087"/>
                <a:chExt cx="3232" cy="2488"/>
              </a:xfrm>
            </p:grpSpPr>
            <p:sp>
              <p:nvSpPr>
                <p:cNvPr id="11430" name="Freeform 166"/>
                <p:cNvSpPr>
                  <a:spLocks/>
                </p:cNvSpPr>
                <p:nvPr/>
              </p:nvSpPr>
              <p:spPr bwMode="auto">
                <a:xfrm>
                  <a:off x="1347" y="1087"/>
                  <a:ext cx="3232" cy="2488"/>
                </a:xfrm>
                <a:custGeom>
                  <a:avLst/>
                  <a:gdLst>
                    <a:gd name="T0" fmla="*/ 335 w 3232"/>
                    <a:gd name="T1" fmla="*/ 0 h 2488"/>
                    <a:gd name="T2" fmla="*/ 4 w 3232"/>
                    <a:gd name="T3" fmla="*/ 1290 h 2488"/>
                    <a:gd name="T4" fmla="*/ 0 w 3232"/>
                    <a:gd name="T5" fmla="*/ 1457 h 2488"/>
                    <a:gd name="T6" fmla="*/ 23 w 3232"/>
                    <a:gd name="T7" fmla="*/ 1551 h 2488"/>
                    <a:gd name="T8" fmla="*/ 74 w 3232"/>
                    <a:gd name="T9" fmla="*/ 1686 h 2488"/>
                    <a:gd name="T10" fmla="*/ 149 w 3232"/>
                    <a:gd name="T11" fmla="*/ 1807 h 2488"/>
                    <a:gd name="T12" fmla="*/ 281 w 3232"/>
                    <a:gd name="T13" fmla="*/ 1937 h 2488"/>
                    <a:gd name="T14" fmla="*/ 453 w 3232"/>
                    <a:gd name="T15" fmla="*/ 2043 h 2488"/>
                    <a:gd name="T16" fmla="*/ 671 w 3232"/>
                    <a:gd name="T17" fmla="*/ 2149 h 2488"/>
                    <a:gd name="T18" fmla="*/ 975 w 3232"/>
                    <a:gd name="T19" fmla="*/ 2257 h 2488"/>
                    <a:gd name="T20" fmla="*/ 1583 w 3232"/>
                    <a:gd name="T21" fmla="*/ 2420 h 2488"/>
                    <a:gd name="T22" fmla="*/ 1895 w 3232"/>
                    <a:gd name="T23" fmla="*/ 2470 h 2488"/>
                    <a:gd name="T24" fmla="*/ 2135 w 3232"/>
                    <a:gd name="T25" fmla="*/ 2487 h 2488"/>
                    <a:gd name="T26" fmla="*/ 2376 w 3232"/>
                    <a:gd name="T27" fmla="*/ 2477 h 2488"/>
                    <a:gd name="T28" fmla="*/ 2581 w 3232"/>
                    <a:gd name="T29" fmla="*/ 2404 h 2488"/>
                    <a:gd name="T30" fmla="*/ 2692 w 3232"/>
                    <a:gd name="T31" fmla="*/ 2333 h 2488"/>
                    <a:gd name="T32" fmla="*/ 2801 w 3232"/>
                    <a:gd name="T33" fmla="*/ 2221 h 2488"/>
                    <a:gd name="T34" fmla="*/ 2876 w 3232"/>
                    <a:gd name="T35" fmla="*/ 2107 h 2488"/>
                    <a:gd name="T36" fmla="*/ 2927 w 3232"/>
                    <a:gd name="T37" fmla="*/ 1959 h 2488"/>
                    <a:gd name="T38" fmla="*/ 2948 w 3232"/>
                    <a:gd name="T39" fmla="*/ 1877 h 2488"/>
                    <a:gd name="T40" fmla="*/ 3231 w 3232"/>
                    <a:gd name="T41" fmla="*/ 775 h 2488"/>
                    <a:gd name="T42" fmla="*/ 335 w 3232"/>
                    <a:gd name="T43" fmla="*/ 0 h 24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3232" h="2488">
                      <a:moveTo>
                        <a:pt x="335" y="0"/>
                      </a:moveTo>
                      <a:lnTo>
                        <a:pt x="4" y="1290"/>
                      </a:lnTo>
                      <a:lnTo>
                        <a:pt x="0" y="1457"/>
                      </a:lnTo>
                      <a:lnTo>
                        <a:pt x="23" y="1551"/>
                      </a:lnTo>
                      <a:lnTo>
                        <a:pt x="74" y="1686"/>
                      </a:lnTo>
                      <a:lnTo>
                        <a:pt x="149" y="1807"/>
                      </a:lnTo>
                      <a:lnTo>
                        <a:pt x="281" y="1937"/>
                      </a:lnTo>
                      <a:lnTo>
                        <a:pt x="453" y="2043"/>
                      </a:lnTo>
                      <a:lnTo>
                        <a:pt x="671" y="2149"/>
                      </a:lnTo>
                      <a:lnTo>
                        <a:pt x="975" y="2257"/>
                      </a:lnTo>
                      <a:lnTo>
                        <a:pt x="1583" y="2420"/>
                      </a:lnTo>
                      <a:lnTo>
                        <a:pt x="1895" y="2470"/>
                      </a:lnTo>
                      <a:lnTo>
                        <a:pt x="2135" y="2487"/>
                      </a:lnTo>
                      <a:lnTo>
                        <a:pt x="2376" y="2477"/>
                      </a:lnTo>
                      <a:lnTo>
                        <a:pt x="2581" y="2404"/>
                      </a:lnTo>
                      <a:lnTo>
                        <a:pt x="2692" y="2333"/>
                      </a:lnTo>
                      <a:lnTo>
                        <a:pt x="2801" y="2221"/>
                      </a:lnTo>
                      <a:lnTo>
                        <a:pt x="2876" y="2107"/>
                      </a:lnTo>
                      <a:lnTo>
                        <a:pt x="2927" y="1959"/>
                      </a:lnTo>
                      <a:lnTo>
                        <a:pt x="2948" y="1877"/>
                      </a:lnTo>
                      <a:lnTo>
                        <a:pt x="3231" y="775"/>
                      </a:lnTo>
                      <a:lnTo>
                        <a:pt x="335" y="0"/>
                      </a:lnTo>
                    </a:path>
                  </a:pathLst>
                </a:custGeom>
                <a:noFill/>
                <a:ln w="67944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s-CL"/>
                </a:p>
              </p:txBody>
            </p:sp>
            <p:sp>
              <p:nvSpPr>
                <p:cNvPr id="11431" name="Freeform 167"/>
                <p:cNvSpPr>
                  <a:spLocks/>
                </p:cNvSpPr>
                <p:nvPr/>
              </p:nvSpPr>
              <p:spPr bwMode="auto">
                <a:xfrm>
                  <a:off x="1740" y="2414"/>
                  <a:ext cx="1886" cy="1143"/>
                </a:xfrm>
                <a:custGeom>
                  <a:avLst/>
                  <a:gdLst>
                    <a:gd name="T0" fmla="*/ 0 w 1886"/>
                    <a:gd name="T1" fmla="*/ 686 h 1143"/>
                    <a:gd name="T2" fmla="*/ 184 w 1886"/>
                    <a:gd name="T3" fmla="*/ 0 h 1143"/>
                    <a:gd name="T4" fmla="*/ 1885 w 1886"/>
                    <a:gd name="T5" fmla="*/ 456 h 1143"/>
                    <a:gd name="T6" fmla="*/ 1701 w 1886"/>
                    <a:gd name="T7" fmla="*/ 1142 h 11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886" h="1143">
                      <a:moveTo>
                        <a:pt x="0" y="686"/>
                      </a:moveTo>
                      <a:lnTo>
                        <a:pt x="184" y="0"/>
                      </a:lnTo>
                      <a:lnTo>
                        <a:pt x="1885" y="456"/>
                      </a:lnTo>
                      <a:lnTo>
                        <a:pt x="1701" y="1142"/>
                      </a:lnTo>
                    </a:path>
                  </a:pathLst>
                </a:custGeom>
                <a:noFill/>
                <a:ln w="20320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s-CL"/>
                </a:p>
              </p:txBody>
            </p:sp>
          </p:grpSp>
        </p:grpSp>
        <p:sp>
          <p:nvSpPr>
            <p:cNvPr id="11432" name="Line 168"/>
            <p:cNvSpPr>
              <a:spLocks noChangeShapeType="1"/>
            </p:cNvSpPr>
            <p:nvPr/>
          </p:nvSpPr>
          <p:spPr bwMode="auto">
            <a:xfrm>
              <a:off x="1822" y="2770"/>
              <a:ext cx="1702" cy="461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</p:grpSp>
      <p:sp>
        <p:nvSpPr>
          <p:cNvPr id="11433" name="Text Box 169"/>
          <p:cNvSpPr txBox="1">
            <a:spLocks noChangeArrowheads="1"/>
          </p:cNvSpPr>
          <p:nvPr/>
        </p:nvSpPr>
        <p:spPr bwMode="auto">
          <a:xfrm>
            <a:off x="4595181" y="767921"/>
            <a:ext cx="3052439" cy="5893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altLang="es-CL" sz="3800" b="1" dirty="0">
                <a:solidFill>
                  <a:srgbClr val="000000"/>
                </a:solidFill>
                <a:latin typeface="Arial" charset="0"/>
              </a:rPr>
              <a:t>(</a:t>
            </a:r>
            <a:r>
              <a:rPr lang="en-US" altLang="es-CL" sz="3800" b="1" dirty="0" err="1">
                <a:solidFill>
                  <a:srgbClr val="000000"/>
                </a:solidFill>
                <a:latin typeface="Arial" charset="0"/>
              </a:rPr>
              <a:t>Inexistente</a:t>
            </a:r>
            <a:r>
              <a:rPr lang="en-US" altLang="es-CL" sz="3800" b="1" dirty="0">
                <a:solidFill>
                  <a:srgbClr val="000000"/>
                </a:solidFill>
                <a:latin typeface="Arial" charset="0"/>
              </a:rPr>
              <a:t>)</a:t>
            </a:r>
            <a:endParaRPr lang="en-US" altLang="es-CL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F6466004-C441-95A3-8B72-FD4E21074E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5796BA-5B92-4B9C-A900-39C65348EF58}" type="slidenum">
              <a:rPr lang="es-CL" smtClean="0"/>
              <a:t>34</a:t>
            </a:fld>
            <a:endParaRPr lang="es-CL" dirty="0"/>
          </a:p>
        </p:txBody>
      </p:sp>
    </p:spTree>
  </p:cSld>
  <p:clrMapOvr>
    <a:masterClrMapping/>
  </p:clrMapOvr>
  <p:transition spd="med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3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13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13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1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13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14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14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4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433" grpId="0" autoUpdateAnimBg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Text Box 2"/>
          <p:cNvSpPr txBox="1">
            <a:spLocks noChangeArrowheads="1"/>
          </p:cNvSpPr>
          <p:nvPr/>
        </p:nvSpPr>
        <p:spPr bwMode="auto">
          <a:xfrm>
            <a:off x="1746169" y="183142"/>
            <a:ext cx="8683787" cy="5893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altLang="es-CL" sz="3800" b="1" dirty="0">
                <a:solidFill>
                  <a:srgbClr val="000000"/>
                </a:solidFill>
                <a:latin typeface="Arial" charset="0"/>
              </a:rPr>
              <a:t>“</a:t>
            </a:r>
            <a:r>
              <a:rPr lang="en-US" altLang="es-CL" sz="3800" b="1" dirty="0" err="1">
                <a:solidFill>
                  <a:srgbClr val="000000"/>
                </a:solidFill>
                <a:latin typeface="Arial" charset="0"/>
              </a:rPr>
              <a:t>Embolsillamiento</a:t>
            </a:r>
            <a:r>
              <a:rPr lang="en-US" altLang="es-CL" sz="3800" b="1" dirty="0">
                <a:solidFill>
                  <a:srgbClr val="000000"/>
                </a:solidFill>
                <a:latin typeface="Arial" charset="0"/>
              </a:rPr>
              <a:t>” – </a:t>
            </a:r>
            <a:r>
              <a:rPr lang="en-US" altLang="es-CL" sz="3800" b="1" dirty="0" err="1">
                <a:solidFill>
                  <a:srgbClr val="000000"/>
                </a:solidFill>
                <a:latin typeface="Arial" charset="0"/>
              </a:rPr>
              <a:t>poco</a:t>
            </a:r>
            <a:r>
              <a:rPr lang="en-US" altLang="es-CL" sz="3800" b="1" dirty="0">
                <a:solidFill>
                  <a:srgbClr val="000000"/>
                </a:solidFill>
                <a:latin typeface="Arial" charset="0"/>
              </a:rPr>
              <a:t> </a:t>
            </a:r>
            <a:r>
              <a:rPr lang="en-US" altLang="es-CL" sz="3800" b="1" dirty="0" err="1">
                <a:solidFill>
                  <a:srgbClr val="000000"/>
                </a:solidFill>
                <a:latin typeface="Arial" charset="0"/>
              </a:rPr>
              <a:t>profundo</a:t>
            </a:r>
            <a:endParaRPr lang="en-US" altLang="es-CL" sz="3800" b="1" dirty="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70659" name="Rectangle 3"/>
          <p:cNvSpPr>
            <a:spLocks noChangeArrowheads="1"/>
          </p:cNvSpPr>
          <p:nvPr/>
        </p:nvSpPr>
        <p:spPr bwMode="auto">
          <a:xfrm flipV="1">
            <a:off x="1711325" y="3422651"/>
            <a:ext cx="8769350" cy="3400425"/>
          </a:xfrm>
          <a:prstGeom prst="rect">
            <a:avLst/>
          </a:prstGeom>
          <a:solidFill>
            <a:srgbClr val="0080FF"/>
          </a:solidFill>
          <a:ln w="67944">
            <a:solidFill>
              <a:srgbClr val="0080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L"/>
          </a:p>
        </p:txBody>
      </p:sp>
      <p:grpSp>
        <p:nvGrpSpPr>
          <p:cNvPr id="70660" name="Group 4"/>
          <p:cNvGrpSpPr>
            <a:grpSpLocks/>
          </p:cNvGrpSpPr>
          <p:nvPr/>
        </p:nvGrpSpPr>
        <p:grpSpPr bwMode="auto">
          <a:xfrm>
            <a:off x="3908425" y="1690688"/>
            <a:ext cx="4781550" cy="3200400"/>
            <a:chOff x="1502" y="1065"/>
            <a:chExt cx="3012" cy="2016"/>
          </a:xfrm>
        </p:grpSpPr>
        <p:grpSp>
          <p:nvGrpSpPr>
            <p:cNvPr id="70661" name="Group 5"/>
            <p:cNvGrpSpPr>
              <a:grpSpLocks/>
            </p:cNvGrpSpPr>
            <p:nvPr/>
          </p:nvGrpSpPr>
          <p:grpSpPr bwMode="auto">
            <a:xfrm>
              <a:off x="1502" y="1065"/>
              <a:ext cx="3012" cy="2016"/>
              <a:chOff x="1502" y="1065"/>
              <a:chExt cx="3012" cy="2016"/>
            </a:xfrm>
          </p:grpSpPr>
          <p:grpSp>
            <p:nvGrpSpPr>
              <p:cNvPr id="70662" name="Group 6"/>
              <p:cNvGrpSpPr>
                <a:grpSpLocks/>
              </p:cNvGrpSpPr>
              <p:nvPr/>
            </p:nvGrpSpPr>
            <p:grpSpPr bwMode="auto">
              <a:xfrm>
                <a:off x="1502" y="1065"/>
                <a:ext cx="3012" cy="2016"/>
                <a:chOff x="1502" y="1065"/>
                <a:chExt cx="3012" cy="2016"/>
              </a:xfrm>
            </p:grpSpPr>
            <p:sp useBgFill="1">
              <p:nvSpPr>
                <p:cNvPr id="70663" name="Freeform 7"/>
                <p:cNvSpPr>
                  <a:spLocks/>
                </p:cNvSpPr>
                <p:nvPr/>
              </p:nvSpPr>
              <p:spPr bwMode="auto">
                <a:xfrm>
                  <a:off x="1502" y="1065"/>
                  <a:ext cx="3012" cy="2016"/>
                </a:xfrm>
                <a:custGeom>
                  <a:avLst/>
                  <a:gdLst>
                    <a:gd name="T0" fmla="*/ 0 w 3012"/>
                    <a:gd name="T1" fmla="*/ 0 h 2016"/>
                    <a:gd name="T2" fmla="*/ 14 w 3012"/>
                    <a:gd name="T3" fmla="*/ 1333 h 2016"/>
                    <a:gd name="T4" fmla="*/ 54 w 3012"/>
                    <a:gd name="T5" fmla="*/ 1495 h 2016"/>
                    <a:gd name="T6" fmla="*/ 100 w 3012"/>
                    <a:gd name="T7" fmla="*/ 1579 h 2016"/>
                    <a:gd name="T8" fmla="*/ 184 w 3012"/>
                    <a:gd name="T9" fmla="*/ 1697 h 2016"/>
                    <a:gd name="T10" fmla="*/ 288 w 3012"/>
                    <a:gd name="T11" fmla="*/ 1794 h 2016"/>
                    <a:gd name="T12" fmla="*/ 450 w 3012"/>
                    <a:gd name="T13" fmla="*/ 1885 h 2016"/>
                    <a:gd name="T14" fmla="*/ 643 w 3012"/>
                    <a:gd name="T15" fmla="*/ 1943 h 2016"/>
                    <a:gd name="T16" fmla="*/ 881 w 3012"/>
                    <a:gd name="T17" fmla="*/ 1989 h 2016"/>
                    <a:gd name="T18" fmla="*/ 1202 w 3012"/>
                    <a:gd name="T19" fmla="*/ 2015 h 2016"/>
                    <a:gd name="T20" fmla="*/ 1832 w 3012"/>
                    <a:gd name="T21" fmla="*/ 2015 h 2016"/>
                    <a:gd name="T22" fmla="*/ 2146 w 3012"/>
                    <a:gd name="T23" fmla="*/ 1983 h 2016"/>
                    <a:gd name="T24" fmla="*/ 2383 w 3012"/>
                    <a:gd name="T25" fmla="*/ 1937 h 2016"/>
                    <a:gd name="T26" fmla="*/ 2613 w 3012"/>
                    <a:gd name="T27" fmla="*/ 1865 h 2016"/>
                    <a:gd name="T28" fmla="*/ 2792 w 3012"/>
                    <a:gd name="T29" fmla="*/ 1742 h 2016"/>
                    <a:gd name="T30" fmla="*/ 2881 w 3012"/>
                    <a:gd name="T31" fmla="*/ 1644 h 2016"/>
                    <a:gd name="T32" fmla="*/ 2956 w 3012"/>
                    <a:gd name="T33" fmla="*/ 1508 h 2016"/>
                    <a:gd name="T34" fmla="*/ 3000 w 3012"/>
                    <a:gd name="T35" fmla="*/ 1378 h 2016"/>
                    <a:gd name="T36" fmla="*/ 3011 w 3012"/>
                    <a:gd name="T37" fmla="*/ 1222 h 2016"/>
                    <a:gd name="T38" fmla="*/ 3010 w 3012"/>
                    <a:gd name="T39" fmla="*/ 1137 h 2016"/>
                    <a:gd name="T40" fmla="*/ 2999 w 3012"/>
                    <a:gd name="T41" fmla="*/ 0 h 2016"/>
                    <a:gd name="T42" fmla="*/ 0 w 3012"/>
                    <a:gd name="T43" fmla="*/ 0 h 20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3012" h="2016">
                      <a:moveTo>
                        <a:pt x="0" y="0"/>
                      </a:moveTo>
                      <a:lnTo>
                        <a:pt x="14" y="1333"/>
                      </a:lnTo>
                      <a:lnTo>
                        <a:pt x="54" y="1495"/>
                      </a:lnTo>
                      <a:lnTo>
                        <a:pt x="100" y="1579"/>
                      </a:lnTo>
                      <a:lnTo>
                        <a:pt x="184" y="1697"/>
                      </a:lnTo>
                      <a:lnTo>
                        <a:pt x="288" y="1794"/>
                      </a:lnTo>
                      <a:lnTo>
                        <a:pt x="450" y="1885"/>
                      </a:lnTo>
                      <a:lnTo>
                        <a:pt x="643" y="1943"/>
                      </a:lnTo>
                      <a:lnTo>
                        <a:pt x="881" y="1989"/>
                      </a:lnTo>
                      <a:lnTo>
                        <a:pt x="1202" y="2015"/>
                      </a:lnTo>
                      <a:lnTo>
                        <a:pt x="1832" y="2015"/>
                      </a:lnTo>
                      <a:lnTo>
                        <a:pt x="2146" y="1983"/>
                      </a:lnTo>
                      <a:lnTo>
                        <a:pt x="2383" y="1937"/>
                      </a:lnTo>
                      <a:lnTo>
                        <a:pt x="2613" y="1865"/>
                      </a:lnTo>
                      <a:lnTo>
                        <a:pt x="2792" y="1742"/>
                      </a:lnTo>
                      <a:lnTo>
                        <a:pt x="2881" y="1644"/>
                      </a:lnTo>
                      <a:lnTo>
                        <a:pt x="2956" y="1508"/>
                      </a:lnTo>
                      <a:lnTo>
                        <a:pt x="3000" y="1378"/>
                      </a:lnTo>
                      <a:lnTo>
                        <a:pt x="3011" y="1222"/>
                      </a:lnTo>
                      <a:lnTo>
                        <a:pt x="3010" y="1137"/>
                      </a:lnTo>
                      <a:lnTo>
                        <a:pt x="2999" y="0"/>
                      </a:lnTo>
                      <a:lnTo>
                        <a:pt x="0" y="0"/>
                      </a:lnTo>
                    </a:path>
                  </a:pathLst>
                </a:custGeom>
                <a:ln w="67944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s-CL"/>
                </a:p>
              </p:txBody>
            </p:sp>
            <p:sp>
              <p:nvSpPr>
                <p:cNvPr id="70664" name="Freeform 8"/>
                <p:cNvSpPr>
                  <a:spLocks/>
                </p:cNvSpPr>
                <p:nvPr/>
              </p:nvSpPr>
              <p:spPr bwMode="auto">
                <a:xfrm>
                  <a:off x="2080" y="2284"/>
                  <a:ext cx="1762" cy="712"/>
                </a:xfrm>
                <a:custGeom>
                  <a:avLst/>
                  <a:gdLst>
                    <a:gd name="T0" fmla="*/ 0 w 1762"/>
                    <a:gd name="T1" fmla="*/ 711 h 712"/>
                    <a:gd name="T2" fmla="*/ 0 w 1762"/>
                    <a:gd name="T3" fmla="*/ 0 h 712"/>
                    <a:gd name="T4" fmla="*/ 1761 w 1762"/>
                    <a:gd name="T5" fmla="*/ 0 h 712"/>
                    <a:gd name="T6" fmla="*/ 1761 w 1762"/>
                    <a:gd name="T7" fmla="*/ 711 h 7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762" h="712">
                      <a:moveTo>
                        <a:pt x="0" y="711"/>
                      </a:moveTo>
                      <a:lnTo>
                        <a:pt x="0" y="0"/>
                      </a:lnTo>
                      <a:lnTo>
                        <a:pt x="1761" y="0"/>
                      </a:lnTo>
                      <a:lnTo>
                        <a:pt x="1761" y="711"/>
                      </a:lnTo>
                    </a:path>
                  </a:pathLst>
                </a:custGeom>
                <a:noFill/>
                <a:ln w="20320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s-CL"/>
                </a:p>
              </p:txBody>
            </p:sp>
          </p:grpSp>
          <p:sp>
            <p:nvSpPr>
              <p:cNvPr id="70665" name="Freeform 9"/>
              <p:cNvSpPr>
                <a:spLocks/>
              </p:cNvSpPr>
              <p:nvPr/>
            </p:nvSpPr>
            <p:spPr bwMode="auto">
              <a:xfrm>
                <a:off x="2080" y="2894"/>
                <a:ext cx="1762" cy="161"/>
              </a:xfrm>
              <a:custGeom>
                <a:avLst/>
                <a:gdLst>
                  <a:gd name="T0" fmla="*/ 0 w 1762"/>
                  <a:gd name="T1" fmla="*/ 0 h 161"/>
                  <a:gd name="T2" fmla="*/ 1761 w 1762"/>
                  <a:gd name="T3" fmla="*/ 0 h 161"/>
                  <a:gd name="T4" fmla="*/ 1761 w 1762"/>
                  <a:gd name="T5" fmla="*/ 136 h 161"/>
                  <a:gd name="T6" fmla="*/ 1642 w 1762"/>
                  <a:gd name="T7" fmla="*/ 146 h 161"/>
                  <a:gd name="T8" fmla="*/ 1359 w 1762"/>
                  <a:gd name="T9" fmla="*/ 160 h 161"/>
                  <a:gd name="T10" fmla="*/ 496 w 1762"/>
                  <a:gd name="T11" fmla="*/ 160 h 161"/>
                  <a:gd name="T12" fmla="*/ 189 w 1762"/>
                  <a:gd name="T13" fmla="*/ 146 h 161"/>
                  <a:gd name="T14" fmla="*/ 0 w 1762"/>
                  <a:gd name="T15" fmla="*/ 136 h 161"/>
                  <a:gd name="T16" fmla="*/ 0 w 1762"/>
                  <a:gd name="T17" fmla="*/ 0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762" h="161">
                    <a:moveTo>
                      <a:pt x="0" y="0"/>
                    </a:moveTo>
                    <a:lnTo>
                      <a:pt x="1761" y="0"/>
                    </a:lnTo>
                    <a:lnTo>
                      <a:pt x="1761" y="136"/>
                    </a:lnTo>
                    <a:lnTo>
                      <a:pt x="1642" y="146"/>
                    </a:lnTo>
                    <a:lnTo>
                      <a:pt x="1359" y="160"/>
                    </a:lnTo>
                    <a:lnTo>
                      <a:pt x="496" y="160"/>
                    </a:lnTo>
                    <a:lnTo>
                      <a:pt x="189" y="146"/>
                    </a:lnTo>
                    <a:lnTo>
                      <a:pt x="0" y="136"/>
                    </a:lnTo>
                    <a:lnTo>
                      <a:pt x="0" y="0"/>
                    </a:lnTo>
                  </a:path>
                </a:pathLst>
              </a:custGeom>
              <a:solidFill>
                <a:srgbClr val="0080FF"/>
              </a:solidFill>
              <a:ln w="0" cap="flat" cmpd="sng">
                <a:solidFill>
                  <a:srgbClr val="0080FF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grpSp>
            <p:nvGrpSpPr>
              <p:cNvPr id="70666" name="Group 10"/>
              <p:cNvGrpSpPr>
                <a:grpSpLocks/>
              </p:cNvGrpSpPr>
              <p:nvPr/>
            </p:nvGrpSpPr>
            <p:grpSpPr bwMode="auto">
              <a:xfrm>
                <a:off x="1502" y="1065"/>
                <a:ext cx="3012" cy="2016"/>
                <a:chOff x="1502" y="1065"/>
                <a:chExt cx="3012" cy="2016"/>
              </a:xfrm>
            </p:grpSpPr>
            <p:sp>
              <p:nvSpPr>
                <p:cNvPr id="70667" name="Freeform 11"/>
                <p:cNvSpPr>
                  <a:spLocks/>
                </p:cNvSpPr>
                <p:nvPr/>
              </p:nvSpPr>
              <p:spPr bwMode="auto">
                <a:xfrm>
                  <a:off x="1502" y="1065"/>
                  <a:ext cx="3012" cy="2016"/>
                </a:xfrm>
                <a:custGeom>
                  <a:avLst/>
                  <a:gdLst>
                    <a:gd name="T0" fmla="*/ 0 w 3012"/>
                    <a:gd name="T1" fmla="*/ 0 h 2016"/>
                    <a:gd name="T2" fmla="*/ 14 w 3012"/>
                    <a:gd name="T3" fmla="*/ 1333 h 2016"/>
                    <a:gd name="T4" fmla="*/ 54 w 3012"/>
                    <a:gd name="T5" fmla="*/ 1495 h 2016"/>
                    <a:gd name="T6" fmla="*/ 100 w 3012"/>
                    <a:gd name="T7" fmla="*/ 1579 h 2016"/>
                    <a:gd name="T8" fmla="*/ 184 w 3012"/>
                    <a:gd name="T9" fmla="*/ 1697 h 2016"/>
                    <a:gd name="T10" fmla="*/ 288 w 3012"/>
                    <a:gd name="T11" fmla="*/ 1794 h 2016"/>
                    <a:gd name="T12" fmla="*/ 450 w 3012"/>
                    <a:gd name="T13" fmla="*/ 1885 h 2016"/>
                    <a:gd name="T14" fmla="*/ 643 w 3012"/>
                    <a:gd name="T15" fmla="*/ 1943 h 2016"/>
                    <a:gd name="T16" fmla="*/ 881 w 3012"/>
                    <a:gd name="T17" fmla="*/ 1989 h 2016"/>
                    <a:gd name="T18" fmla="*/ 1202 w 3012"/>
                    <a:gd name="T19" fmla="*/ 2015 h 2016"/>
                    <a:gd name="T20" fmla="*/ 1832 w 3012"/>
                    <a:gd name="T21" fmla="*/ 2015 h 2016"/>
                    <a:gd name="T22" fmla="*/ 2146 w 3012"/>
                    <a:gd name="T23" fmla="*/ 1983 h 2016"/>
                    <a:gd name="T24" fmla="*/ 2383 w 3012"/>
                    <a:gd name="T25" fmla="*/ 1937 h 2016"/>
                    <a:gd name="T26" fmla="*/ 2613 w 3012"/>
                    <a:gd name="T27" fmla="*/ 1865 h 2016"/>
                    <a:gd name="T28" fmla="*/ 2792 w 3012"/>
                    <a:gd name="T29" fmla="*/ 1742 h 2016"/>
                    <a:gd name="T30" fmla="*/ 2881 w 3012"/>
                    <a:gd name="T31" fmla="*/ 1644 h 2016"/>
                    <a:gd name="T32" fmla="*/ 2956 w 3012"/>
                    <a:gd name="T33" fmla="*/ 1508 h 2016"/>
                    <a:gd name="T34" fmla="*/ 3000 w 3012"/>
                    <a:gd name="T35" fmla="*/ 1378 h 2016"/>
                    <a:gd name="T36" fmla="*/ 3011 w 3012"/>
                    <a:gd name="T37" fmla="*/ 1222 h 2016"/>
                    <a:gd name="T38" fmla="*/ 3010 w 3012"/>
                    <a:gd name="T39" fmla="*/ 1137 h 2016"/>
                    <a:gd name="T40" fmla="*/ 2999 w 3012"/>
                    <a:gd name="T41" fmla="*/ 0 h 2016"/>
                    <a:gd name="T42" fmla="*/ 0 w 3012"/>
                    <a:gd name="T43" fmla="*/ 0 h 20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3012" h="2016">
                      <a:moveTo>
                        <a:pt x="0" y="0"/>
                      </a:moveTo>
                      <a:lnTo>
                        <a:pt x="14" y="1333"/>
                      </a:lnTo>
                      <a:lnTo>
                        <a:pt x="54" y="1495"/>
                      </a:lnTo>
                      <a:lnTo>
                        <a:pt x="100" y="1579"/>
                      </a:lnTo>
                      <a:lnTo>
                        <a:pt x="184" y="1697"/>
                      </a:lnTo>
                      <a:lnTo>
                        <a:pt x="288" y="1794"/>
                      </a:lnTo>
                      <a:lnTo>
                        <a:pt x="450" y="1885"/>
                      </a:lnTo>
                      <a:lnTo>
                        <a:pt x="643" y="1943"/>
                      </a:lnTo>
                      <a:lnTo>
                        <a:pt x="881" y="1989"/>
                      </a:lnTo>
                      <a:lnTo>
                        <a:pt x="1202" y="2015"/>
                      </a:lnTo>
                      <a:lnTo>
                        <a:pt x="1832" y="2015"/>
                      </a:lnTo>
                      <a:lnTo>
                        <a:pt x="2146" y="1983"/>
                      </a:lnTo>
                      <a:lnTo>
                        <a:pt x="2383" y="1937"/>
                      </a:lnTo>
                      <a:lnTo>
                        <a:pt x="2613" y="1865"/>
                      </a:lnTo>
                      <a:lnTo>
                        <a:pt x="2792" y="1742"/>
                      </a:lnTo>
                      <a:lnTo>
                        <a:pt x="2881" y="1644"/>
                      </a:lnTo>
                      <a:lnTo>
                        <a:pt x="2956" y="1508"/>
                      </a:lnTo>
                      <a:lnTo>
                        <a:pt x="3000" y="1378"/>
                      </a:lnTo>
                      <a:lnTo>
                        <a:pt x="3011" y="1222"/>
                      </a:lnTo>
                      <a:lnTo>
                        <a:pt x="3010" y="1137"/>
                      </a:lnTo>
                      <a:lnTo>
                        <a:pt x="2999" y="0"/>
                      </a:lnTo>
                      <a:lnTo>
                        <a:pt x="0" y="0"/>
                      </a:lnTo>
                    </a:path>
                  </a:pathLst>
                </a:custGeom>
                <a:noFill/>
                <a:ln w="67944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s-CL"/>
                </a:p>
              </p:txBody>
            </p:sp>
            <p:sp>
              <p:nvSpPr>
                <p:cNvPr id="70668" name="Freeform 12"/>
                <p:cNvSpPr>
                  <a:spLocks/>
                </p:cNvSpPr>
                <p:nvPr/>
              </p:nvSpPr>
              <p:spPr bwMode="auto">
                <a:xfrm>
                  <a:off x="2080" y="2284"/>
                  <a:ext cx="1762" cy="712"/>
                </a:xfrm>
                <a:custGeom>
                  <a:avLst/>
                  <a:gdLst>
                    <a:gd name="T0" fmla="*/ 0 w 1762"/>
                    <a:gd name="T1" fmla="*/ 711 h 712"/>
                    <a:gd name="T2" fmla="*/ 0 w 1762"/>
                    <a:gd name="T3" fmla="*/ 0 h 712"/>
                    <a:gd name="T4" fmla="*/ 1761 w 1762"/>
                    <a:gd name="T5" fmla="*/ 0 h 712"/>
                    <a:gd name="T6" fmla="*/ 1761 w 1762"/>
                    <a:gd name="T7" fmla="*/ 711 h 7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762" h="712">
                      <a:moveTo>
                        <a:pt x="0" y="711"/>
                      </a:moveTo>
                      <a:lnTo>
                        <a:pt x="0" y="0"/>
                      </a:lnTo>
                      <a:lnTo>
                        <a:pt x="1761" y="0"/>
                      </a:lnTo>
                      <a:lnTo>
                        <a:pt x="1761" y="711"/>
                      </a:lnTo>
                    </a:path>
                  </a:pathLst>
                </a:custGeom>
                <a:noFill/>
                <a:ln w="20320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s-CL"/>
                </a:p>
              </p:txBody>
            </p:sp>
          </p:grpSp>
        </p:grpSp>
        <p:sp>
          <p:nvSpPr>
            <p:cNvPr id="70669" name="Line 13"/>
            <p:cNvSpPr>
              <a:spLocks noChangeShapeType="1"/>
            </p:cNvSpPr>
            <p:nvPr/>
          </p:nvSpPr>
          <p:spPr bwMode="auto">
            <a:xfrm>
              <a:off x="2088" y="2896"/>
              <a:ext cx="1750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70744" name="Group 88"/>
          <p:cNvGrpSpPr>
            <a:grpSpLocks/>
          </p:cNvGrpSpPr>
          <p:nvPr/>
        </p:nvGrpSpPr>
        <p:grpSpPr bwMode="auto">
          <a:xfrm>
            <a:off x="3024189" y="920751"/>
            <a:ext cx="6554787" cy="5902325"/>
            <a:chOff x="945" y="580"/>
            <a:chExt cx="4129" cy="3718"/>
          </a:xfrm>
        </p:grpSpPr>
        <p:grpSp>
          <p:nvGrpSpPr>
            <p:cNvPr id="70745" name="Group 89"/>
            <p:cNvGrpSpPr>
              <a:grpSpLocks/>
            </p:cNvGrpSpPr>
            <p:nvPr/>
          </p:nvGrpSpPr>
          <p:grpSpPr bwMode="auto">
            <a:xfrm>
              <a:off x="945" y="580"/>
              <a:ext cx="4129" cy="3718"/>
              <a:chOff x="945" y="580"/>
              <a:chExt cx="4129" cy="3718"/>
            </a:xfrm>
          </p:grpSpPr>
          <p:sp>
            <p:nvSpPr>
              <p:cNvPr id="70746" name="Rectangle 90"/>
              <p:cNvSpPr>
                <a:spLocks noChangeArrowheads="1"/>
              </p:cNvSpPr>
              <p:nvPr/>
            </p:nvSpPr>
            <p:spPr bwMode="auto">
              <a:xfrm flipV="1">
                <a:off x="945" y="2156"/>
                <a:ext cx="4129" cy="2142"/>
              </a:xfrm>
              <a:prstGeom prst="rect">
                <a:avLst/>
              </a:prstGeom>
              <a:solidFill>
                <a:srgbClr val="0080FF"/>
              </a:solidFill>
              <a:ln w="67944">
                <a:solidFill>
                  <a:srgbClr val="0080FF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70747" name="Rectangle 91"/>
              <p:cNvSpPr>
                <a:spLocks noChangeArrowheads="1"/>
              </p:cNvSpPr>
              <p:nvPr/>
            </p:nvSpPr>
            <p:spPr bwMode="auto">
              <a:xfrm flipV="1">
                <a:off x="959" y="580"/>
                <a:ext cx="4113" cy="1538"/>
              </a:xfrm>
              <a:prstGeom prst="rect">
                <a:avLst/>
              </a:prstGeom>
              <a:solidFill>
                <a:srgbClr val="FFFFFF"/>
              </a:solidFill>
              <a:ln w="0">
                <a:solidFill>
                  <a:srgbClr val="FFFFFF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sp useBgFill="1">
          <p:nvSpPr>
            <p:cNvPr id="70748" name="Freeform 92"/>
            <p:cNvSpPr>
              <a:spLocks/>
            </p:cNvSpPr>
            <p:nvPr/>
          </p:nvSpPr>
          <p:spPr bwMode="auto">
            <a:xfrm>
              <a:off x="1492" y="1027"/>
              <a:ext cx="3034" cy="2083"/>
            </a:xfrm>
            <a:custGeom>
              <a:avLst/>
              <a:gdLst>
                <a:gd name="T0" fmla="*/ 36 w 3034"/>
                <a:gd name="T1" fmla="*/ 0 h 2083"/>
                <a:gd name="T2" fmla="*/ 0 w 3034"/>
                <a:gd name="T3" fmla="*/ 1332 h 2083"/>
                <a:gd name="T4" fmla="*/ 34 w 3034"/>
                <a:gd name="T5" fmla="*/ 1495 h 2083"/>
                <a:gd name="T6" fmla="*/ 77 w 3034"/>
                <a:gd name="T7" fmla="*/ 1582 h 2083"/>
                <a:gd name="T8" fmla="*/ 157 w 3034"/>
                <a:gd name="T9" fmla="*/ 1702 h 2083"/>
                <a:gd name="T10" fmla="*/ 257 w 3034"/>
                <a:gd name="T11" fmla="*/ 1803 h 2083"/>
                <a:gd name="T12" fmla="*/ 415 w 3034"/>
                <a:gd name="T13" fmla="*/ 1900 h 2083"/>
                <a:gd name="T14" fmla="*/ 606 w 3034"/>
                <a:gd name="T15" fmla="*/ 1966 h 2083"/>
                <a:gd name="T16" fmla="*/ 842 w 3034"/>
                <a:gd name="T17" fmla="*/ 2020 h 2083"/>
                <a:gd name="T18" fmla="*/ 1162 w 3034"/>
                <a:gd name="T19" fmla="*/ 2058 h 2083"/>
                <a:gd name="T20" fmla="*/ 1791 w 3034"/>
                <a:gd name="T21" fmla="*/ 2082 h 2083"/>
                <a:gd name="T22" fmla="*/ 2106 w 3034"/>
                <a:gd name="T23" fmla="*/ 2061 h 2083"/>
                <a:gd name="T24" fmla="*/ 2345 w 3034"/>
                <a:gd name="T25" fmla="*/ 2024 h 2083"/>
                <a:gd name="T26" fmla="*/ 2578 w 3034"/>
                <a:gd name="T27" fmla="*/ 1961 h 2083"/>
                <a:gd name="T28" fmla="*/ 2760 w 3034"/>
                <a:gd name="T29" fmla="*/ 1845 h 2083"/>
                <a:gd name="T30" fmla="*/ 2853 w 3034"/>
                <a:gd name="T31" fmla="*/ 1751 h 2083"/>
                <a:gd name="T32" fmla="*/ 2934 w 3034"/>
                <a:gd name="T33" fmla="*/ 1617 h 2083"/>
                <a:gd name="T34" fmla="*/ 2982 w 3034"/>
                <a:gd name="T35" fmla="*/ 1489 h 2083"/>
                <a:gd name="T36" fmla="*/ 2999 w 3034"/>
                <a:gd name="T37" fmla="*/ 1333 h 2083"/>
                <a:gd name="T38" fmla="*/ 3002 w 3034"/>
                <a:gd name="T39" fmla="*/ 1249 h 2083"/>
                <a:gd name="T40" fmla="*/ 3033 w 3034"/>
                <a:gd name="T41" fmla="*/ 112 h 2083"/>
                <a:gd name="T42" fmla="*/ 36 w 3034"/>
                <a:gd name="T43" fmla="*/ 0 h 20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034" h="2083">
                  <a:moveTo>
                    <a:pt x="36" y="0"/>
                  </a:moveTo>
                  <a:lnTo>
                    <a:pt x="0" y="1332"/>
                  </a:lnTo>
                  <a:lnTo>
                    <a:pt x="34" y="1495"/>
                  </a:lnTo>
                  <a:lnTo>
                    <a:pt x="77" y="1582"/>
                  </a:lnTo>
                  <a:lnTo>
                    <a:pt x="157" y="1702"/>
                  </a:lnTo>
                  <a:lnTo>
                    <a:pt x="257" y="1803"/>
                  </a:lnTo>
                  <a:lnTo>
                    <a:pt x="415" y="1900"/>
                  </a:lnTo>
                  <a:lnTo>
                    <a:pt x="606" y="1966"/>
                  </a:lnTo>
                  <a:lnTo>
                    <a:pt x="842" y="2020"/>
                  </a:lnTo>
                  <a:lnTo>
                    <a:pt x="1162" y="2058"/>
                  </a:lnTo>
                  <a:lnTo>
                    <a:pt x="1791" y="2082"/>
                  </a:lnTo>
                  <a:lnTo>
                    <a:pt x="2106" y="2061"/>
                  </a:lnTo>
                  <a:lnTo>
                    <a:pt x="2345" y="2024"/>
                  </a:lnTo>
                  <a:lnTo>
                    <a:pt x="2578" y="1961"/>
                  </a:lnTo>
                  <a:lnTo>
                    <a:pt x="2760" y="1845"/>
                  </a:lnTo>
                  <a:lnTo>
                    <a:pt x="2853" y="1751"/>
                  </a:lnTo>
                  <a:lnTo>
                    <a:pt x="2934" y="1617"/>
                  </a:lnTo>
                  <a:lnTo>
                    <a:pt x="2982" y="1489"/>
                  </a:lnTo>
                  <a:lnTo>
                    <a:pt x="2999" y="1333"/>
                  </a:lnTo>
                  <a:lnTo>
                    <a:pt x="3002" y="1249"/>
                  </a:lnTo>
                  <a:lnTo>
                    <a:pt x="3033" y="112"/>
                  </a:lnTo>
                  <a:lnTo>
                    <a:pt x="36" y="0"/>
                  </a:lnTo>
                </a:path>
              </a:pathLst>
            </a:custGeom>
            <a:ln w="67944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70749" name="Freeform 93"/>
            <p:cNvSpPr>
              <a:spLocks/>
            </p:cNvSpPr>
            <p:nvPr/>
          </p:nvSpPr>
          <p:spPr bwMode="auto">
            <a:xfrm>
              <a:off x="2034" y="2264"/>
              <a:ext cx="1787" cy="777"/>
            </a:xfrm>
            <a:custGeom>
              <a:avLst/>
              <a:gdLst>
                <a:gd name="T0" fmla="*/ 0 w 1787"/>
                <a:gd name="T1" fmla="*/ 710 h 777"/>
                <a:gd name="T2" fmla="*/ 26 w 1787"/>
                <a:gd name="T3" fmla="*/ 0 h 777"/>
                <a:gd name="T4" fmla="*/ 1786 w 1787"/>
                <a:gd name="T5" fmla="*/ 66 h 777"/>
                <a:gd name="T6" fmla="*/ 1759 w 1787"/>
                <a:gd name="T7" fmla="*/ 776 h 7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787" h="777">
                  <a:moveTo>
                    <a:pt x="0" y="710"/>
                  </a:moveTo>
                  <a:lnTo>
                    <a:pt x="26" y="0"/>
                  </a:lnTo>
                  <a:lnTo>
                    <a:pt x="1786" y="66"/>
                  </a:lnTo>
                  <a:lnTo>
                    <a:pt x="1759" y="776"/>
                  </a:lnTo>
                </a:path>
              </a:pathLst>
            </a:custGeom>
            <a:noFill/>
            <a:ln w="2032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70750" name="Freeform 94"/>
            <p:cNvSpPr>
              <a:spLocks/>
            </p:cNvSpPr>
            <p:nvPr/>
          </p:nvSpPr>
          <p:spPr bwMode="auto">
            <a:xfrm>
              <a:off x="2033" y="2901"/>
              <a:ext cx="1770" cy="202"/>
            </a:xfrm>
            <a:custGeom>
              <a:avLst/>
              <a:gdLst>
                <a:gd name="T0" fmla="*/ 222 w 1770"/>
                <a:gd name="T1" fmla="*/ 0 h 202"/>
                <a:gd name="T2" fmla="*/ 442 w 1770"/>
                <a:gd name="T3" fmla="*/ 1 h 202"/>
                <a:gd name="T4" fmla="*/ 664 w 1770"/>
                <a:gd name="T5" fmla="*/ 2 h 202"/>
                <a:gd name="T6" fmla="*/ 887 w 1770"/>
                <a:gd name="T7" fmla="*/ 3 h 202"/>
                <a:gd name="T8" fmla="*/ 1110 w 1770"/>
                <a:gd name="T9" fmla="*/ 3 h 202"/>
                <a:gd name="T10" fmla="*/ 1332 w 1770"/>
                <a:gd name="T11" fmla="*/ 4 h 202"/>
                <a:gd name="T12" fmla="*/ 1552 w 1770"/>
                <a:gd name="T13" fmla="*/ 5 h 202"/>
                <a:gd name="T14" fmla="*/ 1769 w 1770"/>
                <a:gd name="T15" fmla="*/ 5 h 202"/>
                <a:gd name="T16" fmla="*/ 1767 w 1770"/>
                <a:gd name="T17" fmla="*/ 31 h 202"/>
                <a:gd name="T18" fmla="*/ 1765 w 1770"/>
                <a:gd name="T19" fmla="*/ 52 h 202"/>
                <a:gd name="T20" fmla="*/ 1763 w 1770"/>
                <a:gd name="T21" fmla="*/ 73 h 202"/>
                <a:gd name="T22" fmla="*/ 1761 w 1770"/>
                <a:gd name="T23" fmla="*/ 93 h 202"/>
                <a:gd name="T24" fmla="*/ 1760 w 1770"/>
                <a:gd name="T25" fmla="*/ 114 h 202"/>
                <a:gd name="T26" fmla="*/ 1758 w 1770"/>
                <a:gd name="T27" fmla="*/ 135 h 202"/>
                <a:gd name="T28" fmla="*/ 1757 w 1770"/>
                <a:gd name="T29" fmla="*/ 156 h 202"/>
                <a:gd name="T30" fmla="*/ 1748 w 1770"/>
                <a:gd name="T31" fmla="*/ 171 h 202"/>
                <a:gd name="T32" fmla="*/ 1733 w 1770"/>
                <a:gd name="T33" fmla="*/ 172 h 202"/>
                <a:gd name="T34" fmla="*/ 1718 w 1770"/>
                <a:gd name="T35" fmla="*/ 173 h 202"/>
                <a:gd name="T36" fmla="*/ 1703 w 1770"/>
                <a:gd name="T37" fmla="*/ 174 h 202"/>
                <a:gd name="T38" fmla="*/ 1689 w 1770"/>
                <a:gd name="T39" fmla="*/ 175 h 202"/>
                <a:gd name="T40" fmla="*/ 1674 w 1770"/>
                <a:gd name="T41" fmla="*/ 175 h 202"/>
                <a:gd name="T42" fmla="*/ 1659 w 1770"/>
                <a:gd name="T43" fmla="*/ 176 h 202"/>
                <a:gd name="T44" fmla="*/ 1645 w 1770"/>
                <a:gd name="T45" fmla="*/ 177 h 202"/>
                <a:gd name="T46" fmla="*/ 1612 w 1770"/>
                <a:gd name="T47" fmla="*/ 178 h 202"/>
                <a:gd name="T48" fmla="*/ 1578 w 1770"/>
                <a:gd name="T49" fmla="*/ 181 h 202"/>
                <a:gd name="T50" fmla="*/ 1544 w 1770"/>
                <a:gd name="T51" fmla="*/ 184 h 202"/>
                <a:gd name="T52" fmla="*/ 1511 w 1770"/>
                <a:gd name="T53" fmla="*/ 188 h 202"/>
                <a:gd name="T54" fmla="*/ 1477 w 1770"/>
                <a:gd name="T55" fmla="*/ 192 h 202"/>
                <a:gd name="T56" fmla="*/ 1444 w 1770"/>
                <a:gd name="T57" fmla="*/ 196 h 202"/>
                <a:gd name="T58" fmla="*/ 1410 w 1770"/>
                <a:gd name="T59" fmla="*/ 199 h 202"/>
                <a:gd name="T60" fmla="*/ 1376 w 1770"/>
                <a:gd name="T61" fmla="*/ 201 h 202"/>
                <a:gd name="T62" fmla="*/ 1271 w 1770"/>
                <a:gd name="T63" fmla="*/ 199 h 202"/>
                <a:gd name="T64" fmla="*/ 1175 w 1770"/>
                <a:gd name="T65" fmla="*/ 197 h 202"/>
                <a:gd name="T66" fmla="*/ 1078 w 1770"/>
                <a:gd name="T67" fmla="*/ 194 h 202"/>
                <a:gd name="T68" fmla="*/ 982 w 1770"/>
                <a:gd name="T69" fmla="*/ 190 h 202"/>
                <a:gd name="T70" fmla="*/ 885 w 1770"/>
                <a:gd name="T71" fmla="*/ 186 h 202"/>
                <a:gd name="T72" fmla="*/ 788 w 1770"/>
                <a:gd name="T73" fmla="*/ 183 h 202"/>
                <a:gd name="T74" fmla="*/ 692 w 1770"/>
                <a:gd name="T75" fmla="*/ 180 h 202"/>
                <a:gd name="T76" fmla="*/ 596 w 1770"/>
                <a:gd name="T77" fmla="*/ 179 h 202"/>
                <a:gd name="T78" fmla="*/ 539 w 1770"/>
                <a:gd name="T79" fmla="*/ 173 h 202"/>
                <a:gd name="T80" fmla="*/ 493 w 1770"/>
                <a:gd name="T81" fmla="*/ 168 h 202"/>
                <a:gd name="T82" fmla="*/ 448 w 1770"/>
                <a:gd name="T83" fmla="*/ 163 h 202"/>
                <a:gd name="T84" fmla="*/ 403 w 1770"/>
                <a:gd name="T85" fmla="*/ 159 h 202"/>
                <a:gd name="T86" fmla="*/ 357 w 1770"/>
                <a:gd name="T87" fmla="*/ 154 h 202"/>
                <a:gd name="T88" fmla="*/ 312 w 1770"/>
                <a:gd name="T89" fmla="*/ 149 h 202"/>
                <a:gd name="T90" fmla="*/ 267 w 1770"/>
                <a:gd name="T91" fmla="*/ 144 h 202"/>
                <a:gd name="T92" fmla="*/ 221 w 1770"/>
                <a:gd name="T93" fmla="*/ 139 h 202"/>
                <a:gd name="T94" fmla="*/ 195 w 1770"/>
                <a:gd name="T95" fmla="*/ 134 h 202"/>
                <a:gd name="T96" fmla="*/ 165 w 1770"/>
                <a:gd name="T97" fmla="*/ 126 h 202"/>
                <a:gd name="T98" fmla="*/ 133 w 1770"/>
                <a:gd name="T99" fmla="*/ 117 h 202"/>
                <a:gd name="T100" fmla="*/ 101 w 1770"/>
                <a:gd name="T101" fmla="*/ 107 h 202"/>
                <a:gd name="T102" fmla="*/ 69 w 1770"/>
                <a:gd name="T103" fmla="*/ 97 h 202"/>
                <a:gd name="T104" fmla="*/ 39 w 1770"/>
                <a:gd name="T105" fmla="*/ 89 h 202"/>
                <a:gd name="T106" fmla="*/ 13 w 1770"/>
                <a:gd name="T107" fmla="*/ 85 h 202"/>
                <a:gd name="T108" fmla="*/ 1 w 1770"/>
                <a:gd name="T109" fmla="*/ 73 h 202"/>
                <a:gd name="T110" fmla="*/ 1 w 1770"/>
                <a:gd name="T111" fmla="*/ 61 h 202"/>
                <a:gd name="T112" fmla="*/ 1 w 1770"/>
                <a:gd name="T113" fmla="*/ 52 h 202"/>
                <a:gd name="T114" fmla="*/ 3 w 1770"/>
                <a:gd name="T115" fmla="*/ 43 h 202"/>
                <a:gd name="T116" fmla="*/ 5 w 1770"/>
                <a:gd name="T117" fmla="*/ 35 h 202"/>
                <a:gd name="T118" fmla="*/ 6 w 1770"/>
                <a:gd name="T119" fmla="*/ 27 h 202"/>
                <a:gd name="T120" fmla="*/ 6 w 1770"/>
                <a:gd name="T121" fmla="*/ 17 h 202"/>
                <a:gd name="T122" fmla="*/ 5 w 1770"/>
                <a:gd name="T123" fmla="*/ 4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770" h="202">
                  <a:moveTo>
                    <a:pt x="5" y="0"/>
                  </a:moveTo>
                  <a:lnTo>
                    <a:pt x="113" y="0"/>
                  </a:lnTo>
                  <a:lnTo>
                    <a:pt x="168" y="0"/>
                  </a:lnTo>
                  <a:lnTo>
                    <a:pt x="222" y="0"/>
                  </a:lnTo>
                  <a:lnTo>
                    <a:pt x="277" y="0"/>
                  </a:lnTo>
                  <a:lnTo>
                    <a:pt x="332" y="1"/>
                  </a:lnTo>
                  <a:lnTo>
                    <a:pt x="387" y="1"/>
                  </a:lnTo>
                  <a:lnTo>
                    <a:pt x="442" y="1"/>
                  </a:lnTo>
                  <a:lnTo>
                    <a:pt x="497" y="1"/>
                  </a:lnTo>
                  <a:lnTo>
                    <a:pt x="553" y="1"/>
                  </a:lnTo>
                  <a:lnTo>
                    <a:pt x="609" y="1"/>
                  </a:lnTo>
                  <a:lnTo>
                    <a:pt x="664" y="2"/>
                  </a:lnTo>
                  <a:lnTo>
                    <a:pt x="720" y="2"/>
                  </a:lnTo>
                  <a:lnTo>
                    <a:pt x="775" y="2"/>
                  </a:lnTo>
                  <a:lnTo>
                    <a:pt x="831" y="2"/>
                  </a:lnTo>
                  <a:lnTo>
                    <a:pt x="887" y="3"/>
                  </a:lnTo>
                  <a:lnTo>
                    <a:pt x="943" y="3"/>
                  </a:lnTo>
                  <a:lnTo>
                    <a:pt x="999" y="3"/>
                  </a:lnTo>
                  <a:lnTo>
                    <a:pt x="1054" y="3"/>
                  </a:lnTo>
                  <a:lnTo>
                    <a:pt x="1110" y="3"/>
                  </a:lnTo>
                  <a:lnTo>
                    <a:pt x="1165" y="4"/>
                  </a:lnTo>
                  <a:lnTo>
                    <a:pt x="1221" y="4"/>
                  </a:lnTo>
                  <a:lnTo>
                    <a:pt x="1277" y="4"/>
                  </a:lnTo>
                  <a:lnTo>
                    <a:pt x="1332" y="4"/>
                  </a:lnTo>
                  <a:lnTo>
                    <a:pt x="1387" y="5"/>
                  </a:lnTo>
                  <a:lnTo>
                    <a:pt x="1442" y="5"/>
                  </a:lnTo>
                  <a:lnTo>
                    <a:pt x="1497" y="5"/>
                  </a:lnTo>
                  <a:lnTo>
                    <a:pt x="1552" y="5"/>
                  </a:lnTo>
                  <a:lnTo>
                    <a:pt x="1606" y="5"/>
                  </a:lnTo>
                  <a:lnTo>
                    <a:pt x="1661" y="5"/>
                  </a:lnTo>
                  <a:lnTo>
                    <a:pt x="1715" y="5"/>
                  </a:lnTo>
                  <a:lnTo>
                    <a:pt x="1769" y="5"/>
                  </a:lnTo>
                  <a:lnTo>
                    <a:pt x="1768" y="15"/>
                  </a:lnTo>
                  <a:lnTo>
                    <a:pt x="1767" y="21"/>
                  </a:lnTo>
                  <a:lnTo>
                    <a:pt x="1767" y="26"/>
                  </a:lnTo>
                  <a:lnTo>
                    <a:pt x="1767" y="31"/>
                  </a:lnTo>
                  <a:lnTo>
                    <a:pt x="1766" y="36"/>
                  </a:lnTo>
                  <a:lnTo>
                    <a:pt x="1766" y="41"/>
                  </a:lnTo>
                  <a:lnTo>
                    <a:pt x="1765" y="47"/>
                  </a:lnTo>
                  <a:lnTo>
                    <a:pt x="1765" y="52"/>
                  </a:lnTo>
                  <a:lnTo>
                    <a:pt x="1765" y="57"/>
                  </a:lnTo>
                  <a:lnTo>
                    <a:pt x="1764" y="62"/>
                  </a:lnTo>
                  <a:lnTo>
                    <a:pt x="1764" y="67"/>
                  </a:lnTo>
                  <a:lnTo>
                    <a:pt x="1763" y="73"/>
                  </a:lnTo>
                  <a:lnTo>
                    <a:pt x="1763" y="78"/>
                  </a:lnTo>
                  <a:lnTo>
                    <a:pt x="1762" y="83"/>
                  </a:lnTo>
                  <a:lnTo>
                    <a:pt x="1762" y="88"/>
                  </a:lnTo>
                  <a:lnTo>
                    <a:pt x="1761" y="93"/>
                  </a:lnTo>
                  <a:lnTo>
                    <a:pt x="1761" y="99"/>
                  </a:lnTo>
                  <a:lnTo>
                    <a:pt x="1761" y="104"/>
                  </a:lnTo>
                  <a:lnTo>
                    <a:pt x="1760" y="109"/>
                  </a:lnTo>
                  <a:lnTo>
                    <a:pt x="1760" y="114"/>
                  </a:lnTo>
                  <a:lnTo>
                    <a:pt x="1759" y="119"/>
                  </a:lnTo>
                  <a:lnTo>
                    <a:pt x="1759" y="125"/>
                  </a:lnTo>
                  <a:lnTo>
                    <a:pt x="1759" y="130"/>
                  </a:lnTo>
                  <a:lnTo>
                    <a:pt x="1758" y="135"/>
                  </a:lnTo>
                  <a:lnTo>
                    <a:pt x="1758" y="140"/>
                  </a:lnTo>
                  <a:lnTo>
                    <a:pt x="1757" y="145"/>
                  </a:lnTo>
                  <a:lnTo>
                    <a:pt x="1757" y="151"/>
                  </a:lnTo>
                  <a:lnTo>
                    <a:pt x="1757" y="156"/>
                  </a:lnTo>
                  <a:lnTo>
                    <a:pt x="1756" y="161"/>
                  </a:lnTo>
                  <a:lnTo>
                    <a:pt x="1755" y="166"/>
                  </a:lnTo>
                  <a:lnTo>
                    <a:pt x="1755" y="171"/>
                  </a:lnTo>
                  <a:lnTo>
                    <a:pt x="1748" y="171"/>
                  </a:lnTo>
                  <a:lnTo>
                    <a:pt x="1744" y="172"/>
                  </a:lnTo>
                  <a:lnTo>
                    <a:pt x="1740" y="172"/>
                  </a:lnTo>
                  <a:lnTo>
                    <a:pt x="1737" y="172"/>
                  </a:lnTo>
                  <a:lnTo>
                    <a:pt x="1733" y="172"/>
                  </a:lnTo>
                  <a:lnTo>
                    <a:pt x="1729" y="173"/>
                  </a:lnTo>
                  <a:lnTo>
                    <a:pt x="1725" y="173"/>
                  </a:lnTo>
                  <a:lnTo>
                    <a:pt x="1722" y="173"/>
                  </a:lnTo>
                  <a:lnTo>
                    <a:pt x="1718" y="173"/>
                  </a:lnTo>
                  <a:lnTo>
                    <a:pt x="1715" y="173"/>
                  </a:lnTo>
                  <a:lnTo>
                    <a:pt x="1711" y="173"/>
                  </a:lnTo>
                  <a:lnTo>
                    <a:pt x="1707" y="174"/>
                  </a:lnTo>
                  <a:lnTo>
                    <a:pt x="1703" y="174"/>
                  </a:lnTo>
                  <a:lnTo>
                    <a:pt x="1700" y="174"/>
                  </a:lnTo>
                  <a:lnTo>
                    <a:pt x="1696" y="174"/>
                  </a:lnTo>
                  <a:lnTo>
                    <a:pt x="1692" y="174"/>
                  </a:lnTo>
                  <a:lnTo>
                    <a:pt x="1689" y="175"/>
                  </a:lnTo>
                  <a:lnTo>
                    <a:pt x="1685" y="175"/>
                  </a:lnTo>
                  <a:lnTo>
                    <a:pt x="1681" y="175"/>
                  </a:lnTo>
                  <a:lnTo>
                    <a:pt x="1678" y="175"/>
                  </a:lnTo>
                  <a:lnTo>
                    <a:pt x="1674" y="175"/>
                  </a:lnTo>
                  <a:lnTo>
                    <a:pt x="1670" y="175"/>
                  </a:lnTo>
                  <a:lnTo>
                    <a:pt x="1667" y="176"/>
                  </a:lnTo>
                  <a:lnTo>
                    <a:pt x="1663" y="176"/>
                  </a:lnTo>
                  <a:lnTo>
                    <a:pt x="1659" y="176"/>
                  </a:lnTo>
                  <a:lnTo>
                    <a:pt x="1655" y="176"/>
                  </a:lnTo>
                  <a:lnTo>
                    <a:pt x="1652" y="177"/>
                  </a:lnTo>
                  <a:lnTo>
                    <a:pt x="1648" y="177"/>
                  </a:lnTo>
                  <a:lnTo>
                    <a:pt x="1645" y="177"/>
                  </a:lnTo>
                  <a:lnTo>
                    <a:pt x="1641" y="177"/>
                  </a:lnTo>
                  <a:lnTo>
                    <a:pt x="1637" y="177"/>
                  </a:lnTo>
                  <a:lnTo>
                    <a:pt x="1620" y="178"/>
                  </a:lnTo>
                  <a:lnTo>
                    <a:pt x="1612" y="178"/>
                  </a:lnTo>
                  <a:lnTo>
                    <a:pt x="1603" y="179"/>
                  </a:lnTo>
                  <a:lnTo>
                    <a:pt x="1595" y="179"/>
                  </a:lnTo>
                  <a:lnTo>
                    <a:pt x="1586" y="180"/>
                  </a:lnTo>
                  <a:lnTo>
                    <a:pt x="1578" y="181"/>
                  </a:lnTo>
                  <a:lnTo>
                    <a:pt x="1569" y="182"/>
                  </a:lnTo>
                  <a:lnTo>
                    <a:pt x="1561" y="183"/>
                  </a:lnTo>
                  <a:lnTo>
                    <a:pt x="1553" y="183"/>
                  </a:lnTo>
                  <a:lnTo>
                    <a:pt x="1544" y="184"/>
                  </a:lnTo>
                  <a:lnTo>
                    <a:pt x="1536" y="185"/>
                  </a:lnTo>
                  <a:lnTo>
                    <a:pt x="1527" y="186"/>
                  </a:lnTo>
                  <a:lnTo>
                    <a:pt x="1519" y="187"/>
                  </a:lnTo>
                  <a:lnTo>
                    <a:pt x="1511" y="188"/>
                  </a:lnTo>
                  <a:lnTo>
                    <a:pt x="1503" y="189"/>
                  </a:lnTo>
                  <a:lnTo>
                    <a:pt x="1494" y="190"/>
                  </a:lnTo>
                  <a:lnTo>
                    <a:pt x="1486" y="191"/>
                  </a:lnTo>
                  <a:lnTo>
                    <a:pt x="1477" y="192"/>
                  </a:lnTo>
                  <a:lnTo>
                    <a:pt x="1469" y="193"/>
                  </a:lnTo>
                  <a:lnTo>
                    <a:pt x="1461" y="194"/>
                  </a:lnTo>
                  <a:lnTo>
                    <a:pt x="1452" y="195"/>
                  </a:lnTo>
                  <a:lnTo>
                    <a:pt x="1444" y="196"/>
                  </a:lnTo>
                  <a:lnTo>
                    <a:pt x="1435" y="197"/>
                  </a:lnTo>
                  <a:lnTo>
                    <a:pt x="1427" y="197"/>
                  </a:lnTo>
                  <a:lnTo>
                    <a:pt x="1418" y="198"/>
                  </a:lnTo>
                  <a:lnTo>
                    <a:pt x="1410" y="199"/>
                  </a:lnTo>
                  <a:lnTo>
                    <a:pt x="1401" y="199"/>
                  </a:lnTo>
                  <a:lnTo>
                    <a:pt x="1393" y="200"/>
                  </a:lnTo>
                  <a:lnTo>
                    <a:pt x="1385" y="200"/>
                  </a:lnTo>
                  <a:lnTo>
                    <a:pt x="1376" y="201"/>
                  </a:lnTo>
                  <a:lnTo>
                    <a:pt x="1368" y="201"/>
                  </a:lnTo>
                  <a:lnTo>
                    <a:pt x="1319" y="200"/>
                  </a:lnTo>
                  <a:lnTo>
                    <a:pt x="1295" y="200"/>
                  </a:lnTo>
                  <a:lnTo>
                    <a:pt x="1271" y="199"/>
                  </a:lnTo>
                  <a:lnTo>
                    <a:pt x="1247" y="199"/>
                  </a:lnTo>
                  <a:lnTo>
                    <a:pt x="1223" y="198"/>
                  </a:lnTo>
                  <a:lnTo>
                    <a:pt x="1199" y="198"/>
                  </a:lnTo>
                  <a:lnTo>
                    <a:pt x="1175" y="197"/>
                  </a:lnTo>
                  <a:lnTo>
                    <a:pt x="1151" y="196"/>
                  </a:lnTo>
                  <a:lnTo>
                    <a:pt x="1127" y="195"/>
                  </a:lnTo>
                  <a:lnTo>
                    <a:pt x="1103" y="195"/>
                  </a:lnTo>
                  <a:lnTo>
                    <a:pt x="1078" y="194"/>
                  </a:lnTo>
                  <a:lnTo>
                    <a:pt x="1054" y="193"/>
                  </a:lnTo>
                  <a:lnTo>
                    <a:pt x="1030" y="192"/>
                  </a:lnTo>
                  <a:lnTo>
                    <a:pt x="1006" y="191"/>
                  </a:lnTo>
                  <a:lnTo>
                    <a:pt x="982" y="190"/>
                  </a:lnTo>
                  <a:lnTo>
                    <a:pt x="957" y="189"/>
                  </a:lnTo>
                  <a:lnTo>
                    <a:pt x="933" y="188"/>
                  </a:lnTo>
                  <a:lnTo>
                    <a:pt x="909" y="187"/>
                  </a:lnTo>
                  <a:lnTo>
                    <a:pt x="885" y="186"/>
                  </a:lnTo>
                  <a:lnTo>
                    <a:pt x="861" y="185"/>
                  </a:lnTo>
                  <a:lnTo>
                    <a:pt x="837" y="185"/>
                  </a:lnTo>
                  <a:lnTo>
                    <a:pt x="813" y="184"/>
                  </a:lnTo>
                  <a:lnTo>
                    <a:pt x="788" y="183"/>
                  </a:lnTo>
                  <a:lnTo>
                    <a:pt x="764" y="182"/>
                  </a:lnTo>
                  <a:lnTo>
                    <a:pt x="740" y="181"/>
                  </a:lnTo>
                  <a:lnTo>
                    <a:pt x="716" y="181"/>
                  </a:lnTo>
                  <a:lnTo>
                    <a:pt x="692" y="180"/>
                  </a:lnTo>
                  <a:lnTo>
                    <a:pt x="668" y="180"/>
                  </a:lnTo>
                  <a:lnTo>
                    <a:pt x="644" y="179"/>
                  </a:lnTo>
                  <a:lnTo>
                    <a:pt x="620" y="179"/>
                  </a:lnTo>
                  <a:lnTo>
                    <a:pt x="596" y="179"/>
                  </a:lnTo>
                  <a:lnTo>
                    <a:pt x="573" y="177"/>
                  </a:lnTo>
                  <a:lnTo>
                    <a:pt x="561" y="175"/>
                  </a:lnTo>
                  <a:lnTo>
                    <a:pt x="550" y="174"/>
                  </a:lnTo>
                  <a:lnTo>
                    <a:pt x="539" y="173"/>
                  </a:lnTo>
                  <a:lnTo>
                    <a:pt x="527" y="172"/>
                  </a:lnTo>
                  <a:lnTo>
                    <a:pt x="516" y="171"/>
                  </a:lnTo>
                  <a:lnTo>
                    <a:pt x="505" y="169"/>
                  </a:lnTo>
                  <a:lnTo>
                    <a:pt x="493" y="168"/>
                  </a:lnTo>
                  <a:lnTo>
                    <a:pt x="482" y="167"/>
                  </a:lnTo>
                  <a:lnTo>
                    <a:pt x="471" y="166"/>
                  </a:lnTo>
                  <a:lnTo>
                    <a:pt x="459" y="165"/>
                  </a:lnTo>
                  <a:lnTo>
                    <a:pt x="448" y="163"/>
                  </a:lnTo>
                  <a:lnTo>
                    <a:pt x="437" y="162"/>
                  </a:lnTo>
                  <a:lnTo>
                    <a:pt x="425" y="161"/>
                  </a:lnTo>
                  <a:lnTo>
                    <a:pt x="414" y="160"/>
                  </a:lnTo>
                  <a:lnTo>
                    <a:pt x="403" y="159"/>
                  </a:lnTo>
                  <a:lnTo>
                    <a:pt x="391" y="157"/>
                  </a:lnTo>
                  <a:lnTo>
                    <a:pt x="380" y="156"/>
                  </a:lnTo>
                  <a:lnTo>
                    <a:pt x="369" y="155"/>
                  </a:lnTo>
                  <a:lnTo>
                    <a:pt x="357" y="154"/>
                  </a:lnTo>
                  <a:lnTo>
                    <a:pt x="346" y="153"/>
                  </a:lnTo>
                  <a:lnTo>
                    <a:pt x="335" y="151"/>
                  </a:lnTo>
                  <a:lnTo>
                    <a:pt x="323" y="150"/>
                  </a:lnTo>
                  <a:lnTo>
                    <a:pt x="312" y="149"/>
                  </a:lnTo>
                  <a:lnTo>
                    <a:pt x="301" y="148"/>
                  </a:lnTo>
                  <a:lnTo>
                    <a:pt x="289" y="147"/>
                  </a:lnTo>
                  <a:lnTo>
                    <a:pt x="278" y="145"/>
                  </a:lnTo>
                  <a:lnTo>
                    <a:pt x="267" y="144"/>
                  </a:lnTo>
                  <a:lnTo>
                    <a:pt x="255" y="143"/>
                  </a:lnTo>
                  <a:lnTo>
                    <a:pt x="244" y="142"/>
                  </a:lnTo>
                  <a:lnTo>
                    <a:pt x="233" y="141"/>
                  </a:lnTo>
                  <a:lnTo>
                    <a:pt x="221" y="139"/>
                  </a:lnTo>
                  <a:lnTo>
                    <a:pt x="215" y="138"/>
                  </a:lnTo>
                  <a:lnTo>
                    <a:pt x="209" y="137"/>
                  </a:lnTo>
                  <a:lnTo>
                    <a:pt x="202" y="135"/>
                  </a:lnTo>
                  <a:lnTo>
                    <a:pt x="195" y="134"/>
                  </a:lnTo>
                  <a:lnTo>
                    <a:pt x="188" y="132"/>
                  </a:lnTo>
                  <a:lnTo>
                    <a:pt x="180" y="130"/>
                  </a:lnTo>
                  <a:lnTo>
                    <a:pt x="173" y="128"/>
                  </a:lnTo>
                  <a:lnTo>
                    <a:pt x="165" y="126"/>
                  </a:lnTo>
                  <a:lnTo>
                    <a:pt x="157" y="124"/>
                  </a:lnTo>
                  <a:lnTo>
                    <a:pt x="149" y="121"/>
                  </a:lnTo>
                  <a:lnTo>
                    <a:pt x="141" y="119"/>
                  </a:lnTo>
                  <a:lnTo>
                    <a:pt x="133" y="117"/>
                  </a:lnTo>
                  <a:lnTo>
                    <a:pt x="125" y="114"/>
                  </a:lnTo>
                  <a:lnTo>
                    <a:pt x="117" y="112"/>
                  </a:lnTo>
                  <a:lnTo>
                    <a:pt x="109" y="109"/>
                  </a:lnTo>
                  <a:lnTo>
                    <a:pt x="101" y="107"/>
                  </a:lnTo>
                  <a:lnTo>
                    <a:pt x="93" y="104"/>
                  </a:lnTo>
                  <a:lnTo>
                    <a:pt x="85" y="102"/>
                  </a:lnTo>
                  <a:lnTo>
                    <a:pt x="77" y="99"/>
                  </a:lnTo>
                  <a:lnTo>
                    <a:pt x="69" y="97"/>
                  </a:lnTo>
                  <a:lnTo>
                    <a:pt x="61" y="95"/>
                  </a:lnTo>
                  <a:lnTo>
                    <a:pt x="54" y="93"/>
                  </a:lnTo>
                  <a:lnTo>
                    <a:pt x="46" y="91"/>
                  </a:lnTo>
                  <a:lnTo>
                    <a:pt x="39" y="89"/>
                  </a:lnTo>
                  <a:lnTo>
                    <a:pt x="32" y="88"/>
                  </a:lnTo>
                  <a:lnTo>
                    <a:pt x="25" y="87"/>
                  </a:lnTo>
                  <a:lnTo>
                    <a:pt x="19" y="85"/>
                  </a:lnTo>
                  <a:lnTo>
                    <a:pt x="13" y="85"/>
                  </a:lnTo>
                  <a:lnTo>
                    <a:pt x="7" y="84"/>
                  </a:lnTo>
                  <a:lnTo>
                    <a:pt x="1" y="83"/>
                  </a:lnTo>
                  <a:lnTo>
                    <a:pt x="1" y="76"/>
                  </a:lnTo>
                  <a:lnTo>
                    <a:pt x="1" y="73"/>
                  </a:lnTo>
                  <a:lnTo>
                    <a:pt x="0" y="69"/>
                  </a:lnTo>
                  <a:lnTo>
                    <a:pt x="0" y="67"/>
                  </a:lnTo>
                  <a:lnTo>
                    <a:pt x="1" y="64"/>
                  </a:lnTo>
                  <a:lnTo>
                    <a:pt x="1" y="61"/>
                  </a:lnTo>
                  <a:lnTo>
                    <a:pt x="1" y="59"/>
                  </a:lnTo>
                  <a:lnTo>
                    <a:pt x="1" y="56"/>
                  </a:lnTo>
                  <a:lnTo>
                    <a:pt x="1" y="54"/>
                  </a:lnTo>
                  <a:lnTo>
                    <a:pt x="1" y="52"/>
                  </a:lnTo>
                  <a:lnTo>
                    <a:pt x="2" y="50"/>
                  </a:lnTo>
                  <a:lnTo>
                    <a:pt x="2" y="48"/>
                  </a:lnTo>
                  <a:lnTo>
                    <a:pt x="3" y="45"/>
                  </a:lnTo>
                  <a:lnTo>
                    <a:pt x="3" y="43"/>
                  </a:lnTo>
                  <a:lnTo>
                    <a:pt x="3" y="42"/>
                  </a:lnTo>
                  <a:lnTo>
                    <a:pt x="4" y="39"/>
                  </a:lnTo>
                  <a:lnTo>
                    <a:pt x="4" y="38"/>
                  </a:lnTo>
                  <a:lnTo>
                    <a:pt x="5" y="35"/>
                  </a:lnTo>
                  <a:lnTo>
                    <a:pt x="5" y="33"/>
                  </a:lnTo>
                  <a:lnTo>
                    <a:pt x="5" y="31"/>
                  </a:lnTo>
                  <a:lnTo>
                    <a:pt x="5" y="29"/>
                  </a:lnTo>
                  <a:lnTo>
                    <a:pt x="6" y="27"/>
                  </a:lnTo>
                  <a:lnTo>
                    <a:pt x="6" y="25"/>
                  </a:lnTo>
                  <a:lnTo>
                    <a:pt x="6" y="22"/>
                  </a:lnTo>
                  <a:lnTo>
                    <a:pt x="6" y="19"/>
                  </a:lnTo>
                  <a:lnTo>
                    <a:pt x="6" y="17"/>
                  </a:lnTo>
                  <a:lnTo>
                    <a:pt x="6" y="14"/>
                  </a:lnTo>
                  <a:lnTo>
                    <a:pt x="6" y="11"/>
                  </a:lnTo>
                  <a:lnTo>
                    <a:pt x="6" y="7"/>
                  </a:lnTo>
                  <a:lnTo>
                    <a:pt x="5" y="4"/>
                  </a:lnTo>
                  <a:lnTo>
                    <a:pt x="5" y="0"/>
                  </a:lnTo>
                </a:path>
              </a:pathLst>
            </a:custGeom>
            <a:solidFill>
              <a:srgbClr val="0080FF"/>
            </a:solidFill>
            <a:ln w="0" cap="flat" cmpd="sng">
              <a:solidFill>
                <a:srgbClr val="0080FF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70751" name="Freeform 95"/>
            <p:cNvSpPr>
              <a:spLocks/>
            </p:cNvSpPr>
            <p:nvPr/>
          </p:nvSpPr>
          <p:spPr bwMode="auto">
            <a:xfrm>
              <a:off x="1492" y="1027"/>
              <a:ext cx="3034" cy="2083"/>
            </a:xfrm>
            <a:custGeom>
              <a:avLst/>
              <a:gdLst>
                <a:gd name="T0" fmla="*/ 36 w 3034"/>
                <a:gd name="T1" fmla="*/ 0 h 2083"/>
                <a:gd name="T2" fmla="*/ 0 w 3034"/>
                <a:gd name="T3" fmla="*/ 1332 h 2083"/>
                <a:gd name="T4" fmla="*/ 34 w 3034"/>
                <a:gd name="T5" fmla="*/ 1495 h 2083"/>
                <a:gd name="T6" fmla="*/ 77 w 3034"/>
                <a:gd name="T7" fmla="*/ 1582 h 2083"/>
                <a:gd name="T8" fmla="*/ 157 w 3034"/>
                <a:gd name="T9" fmla="*/ 1702 h 2083"/>
                <a:gd name="T10" fmla="*/ 257 w 3034"/>
                <a:gd name="T11" fmla="*/ 1803 h 2083"/>
                <a:gd name="T12" fmla="*/ 415 w 3034"/>
                <a:gd name="T13" fmla="*/ 1900 h 2083"/>
                <a:gd name="T14" fmla="*/ 606 w 3034"/>
                <a:gd name="T15" fmla="*/ 1966 h 2083"/>
                <a:gd name="T16" fmla="*/ 842 w 3034"/>
                <a:gd name="T17" fmla="*/ 2020 h 2083"/>
                <a:gd name="T18" fmla="*/ 1162 w 3034"/>
                <a:gd name="T19" fmla="*/ 2058 h 2083"/>
                <a:gd name="T20" fmla="*/ 1791 w 3034"/>
                <a:gd name="T21" fmla="*/ 2082 h 2083"/>
                <a:gd name="T22" fmla="*/ 2106 w 3034"/>
                <a:gd name="T23" fmla="*/ 2061 h 2083"/>
                <a:gd name="T24" fmla="*/ 2345 w 3034"/>
                <a:gd name="T25" fmla="*/ 2024 h 2083"/>
                <a:gd name="T26" fmla="*/ 2578 w 3034"/>
                <a:gd name="T27" fmla="*/ 1961 h 2083"/>
                <a:gd name="T28" fmla="*/ 2760 w 3034"/>
                <a:gd name="T29" fmla="*/ 1845 h 2083"/>
                <a:gd name="T30" fmla="*/ 2853 w 3034"/>
                <a:gd name="T31" fmla="*/ 1751 h 2083"/>
                <a:gd name="T32" fmla="*/ 2934 w 3034"/>
                <a:gd name="T33" fmla="*/ 1617 h 2083"/>
                <a:gd name="T34" fmla="*/ 2982 w 3034"/>
                <a:gd name="T35" fmla="*/ 1489 h 2083"/>
                <a:gd name="T36" fmla="*/ 2999 w 3034"/>
                <a:gd name="T37" fmla="*/ 1333 h 2083"/>
                <a:gd name="T38" fmla="*/ 3002 w 3034"/>
                <a:gd name="T39" fmla="*/ 1249 h 2083"/>
                <a:gd name="T40" fmla="*/ 3033 w 3034"/>
                <a:gd name="T41" fmla="*/ 112 h 2083"/>
                <a:gd name="T42" fmla="*/ 36 w 3034"/>
                <a:gd name="T43" fmla="*/ 0 h 20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034" h="2083">
                  <a:moveTo>
                    <a:pt x="36" y="0"/>
                  </a:moveTo>
                  <a:lnTo>
                    <a:pt x="0" y="1332"/>
                  </a:lnTo>
                  <a:lnTo>
                    <a:pt x="34" y="1495"/>
                  </a:lnTo>
                  <a:lnTo>
                    <a:pt x="77" y="1582"/>
                  </a:lnTo>
                  <a:lnTo>
                    <a:pt x="157" y="1702"/>
                  </a:lnTo>
                  <a:lnTo>
                    <a:pt x="257" y="1803"/>
                  </a:lnTo>
                  <a:lnTo>
                    <a:pt x="415" y="1900"/>
                  </a:lnTo>
                  <a:lnTo>
                    <a:pt x="606" y="1966"/>
                  </a:lnTo>
                  <a:lnTo>
                    <a:pt x="842" y="2020"/>
                  </a:lnTo>
                  <a:lnTo>
                    <a:pt x="1162" y="2058"/>
                  </a:lnTo>
                  <a:lnTo>
                    <a:pt x="1791" y="2082"/>
                  </a:lnTo>
                  <a:lnTo>
                    <a:pt x="2106" y="2061"/>
                  </a:lnTo>
                  <a:lnTo>
                    <a:pt x="2345" y="2024"/>
                  </a:lnTo>
                  <a:lnTo>
                    <a:pt x="2578" y="1961"/>
                  </a:lnTo>
                  <a:lnTo>
                    <a:pt x="2760" y="1845"/>
                  </a:lnTo>
                  <a:lnTo>
                    <a:pt x="2853" y="1751"/>
                  </a:lnTo>
                  <a:lnTo>
                    <a:pt x="2934" y="1617"/>
                  </a:lnTo>
                  <a:lnTo>
                    <a:pt x="2982" y="1489"/>
                  </a:lnTo>
                  <a:lnTo>
                    <a:pt x="2999" y="1333"/>
                  </a:lnTo>
                  <a:lnTo>
                    <a:pt x="3002" y="1249"/>
                  </a:lnTo>
                  <a:lnTo>
                    <a:pt x="3033" y="112"/>
                  </a:lnTo>
                  <a:lnTo>
                    <a:pt x="36" y="0"/>
                  </a:lnTo>
                </a:path>
              </a:pathLst>
            </a:custGeom>
            <a:noFill/>
            <a:ln w="67944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70752" name="Freeform 96"/>
            <p:cNvSpPr>
              <a:spLocks/>
            </p:cNvSpPr>
            <p:nvPr/>
          </p:nvSpPr>
          <p:spPr bwMode="auto">
            <a:xfrm>
              <a:off x="2034" y="2264"/>
              <a:ext cx="1787" cy="777"/>
            </a:xfrm>
            <a:custGeom>
              <a:avLst/>
              <a:gdLst>
                <a:gd name="T0" fmla="*/ 0 w 1787"/>
                <a:gd name="T1" fmla="*/ 710 h 777"/>
                <a:gd name="T2" fmla="*/ 26 w 1787"/>
                <a:gd name="T3" fmla="*/ 0 h 777"/>
                <a:gd name="T4" fmla="*/ 1786 w 1787"/>
                <a:gd name="T5" fmla="*/ 66 h 777"/>
                <a:gd name="T6" fmla="*/ 1759 w 1787"/>
                <a:gd name="T7" fmla="*/ 776 h 7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787" h="777">
                  <a:moveTo>
                    <a:pt x="0" y="710"/>
                  </a:moveTo>
                  <a:lnTo>
                    <a:pt x="26" y="0"/>
                  </a:lnTo>
                  <a:lnTo>
                    <a:pt x="1786" y="66"/>
                  </a:lnTo>
                  <a:lnTo>
                    <a:pt x="1759" y="776"/>
                  </a:lnTo>
                </a:path>
              </a:pathLst>
            </a:custGeom>
            <a:noFill/>
            <a:ln w="2032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70753" name="Line 97"/>
            <p:cNvSpPr>
              <a:spLocks noChangeShapeType="1"/>
            </p:cNvSpPr>
            <p:nvPr/>
          </p:nvSpPr>
          <p:spPr bwMode="auto">
            <a:xfrm>
              <a:off x="2046" y="2876"/>
              <a:ext cx="1748" cy="65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70754" name="Group 98"/>
          <p:cNvGrpSpPr>
            <a:grpSpLocks/>
          </p:cNvGrpSpPr>
          <p:nvPr/>
        </p:nvGrpSpPr>
        <p:grpSpPr bwMode="auto">
          <a:xfrm>
            <a:off x="3021014" y="920751"/>
            <a:ext cx="6554787" cy="5902325"/>
            <a:chOff x="945" y="580"/>
            <a:chExt cx="4129" cy="3718"/>
          </a:xfrm>
        </p:grpSpPr>
        <p:grpSp>
          <p:nvGrpSpPr>
            <p:cNvPr id="70755" name="Group 99"/>
            <p:cNvGrpSpPr>
              <a:grpSpLocks/>
            </p:cNvGrpSpPr>
            <p:nvPr/>
          </p:nvGrpSpPr>
          <p:grpSpPr bwMode="auto">
            <a:xfrm>
              <a:off x="945" y="580"/>
              <a:ext cx="4129" cy="3718"/>
              <a:chOff x="945" y="580"/>
              <a:chExt cx="4129" cy="3718"/>
            </a:xfrm>
          </p:grpSpPr>
          <p:sp>
            <p:nvSpPr>
              <p:cNvPr id="70756" name="Rectangle 100"/>
              <p:cNvSpPr>
                <a:spLocks noChangeArrowheads="1"/>
              </p:cNvSpPr>
              <p:nvPr/>
            </p:nvSpPr>
            <p:spPr bwMode="auto">
              <a:xfrm flipV="1">
                <a:off x="945" y="2156"/>
                <a:ext cx="4129" cy="2142"/>
              </a:xfrm>
              <a:prstGeom prst="rect">
                <a:avLst/>
              </a:prstGeom>
              <a:solidFill>
                <a:srgbClr val="0080FF"/>
              </a:solidFill>
              <a:ln w="67944">
                <a:solidFill>
                  <a:srgbClr val="0080FF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70757" name="Rectangle 101"/>
              <p:cNvSpPr>
                <a:spLocks noChangeArrowheads="1"/>
              </p:cNvSpPr>
              <p:nvPr/>
            </p:nvSpPr>
            <p:spPr bwMode="auto">
              <a:xfrm flipV="1">
                <a:off x="959" y="580"/>
                <a:ext cx="4113" cy="1538"/>
              </a:xfrm>
              <a:prstGeom prst="rect">
                <a:avLst/>
              </a:prstGeom>
              <a:solidFill>
                <a:srgbClr val="FFFFFF"/>
              </a:solidFill>
              <a:ln w="0">
                <a:solidFill>
                  <a:srgbClr val="FFFFFF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sp useBgFill="1">
          <p:nvSpPr>
            <p:cNvPr id="70758" name="Freeform 102"/>
            <p:cNvSpPr>
              <a:spLocks/>
            </p:cNvSpPr>
            <p:nvPr/>
          </p:nvSpPr>
          <p:spPr bwMode="auto">
            <a:xfrm>
              <a:off x="1470" y="990"/>
              <a:ext cx="3077" cy="2147"/>
            </a:xfrm>
            <a:custGeom>
              <a:avLst/>
              <a:gdLst>
                <a:gd name="T0" fmla="*/ 86 w 3077"/>
                <a:gd name="T1" fmla="*/ 0 h 2147"/>
                <a:gd name="T2" fmla="*/ 0 w 3077"/>
                <a:gd name="T3" fmla="*/ 1330 h 2147"/>
                <a:gd name="T4" fmla="*/ 28 w 3077"/>
                <a:gd name="T5" fmla="*/ 1495 h 2147"/>
                <a:gd name="T6" fmla="*/ 68 w 3077"/>
                <a:gd name="T7" fmla="*/ 1582 h 2147"/>
                <a:gd name="T8" fmla="*/ 143 w 3077"/>
                <a:gd name="T9" fmla="*/ 1706 h 2147"/>
                <a:gd name="T10" fmla="*/ 239 w 3077"/>
                <a:gd name="T11" fmla="*/ 1810 h 2147"/>
                <a:gd name="T12" fmla="*/ 394 w 3077"/>
                <a:gd name="T13" fmla="*/ 1913 h 2147"/>
                <a:gd name="T14" fmla="*/ 582 w 3077"/>
                <a:gd name="T15" fmla="*/ 1986 h 2147"/>
                <a:gd name="T16" fmla="*/ 816 w 3077"/>
                <a:gd name="T17" fmla="*/ 2049 h 2147"/>
                <a:gd name="T18" fmla="*/ 1134 w 3077"/>
                <a:gd name="T19" fmla="*/ 2099 h 2147"/>
                <a:gd name="T20" fmla="*/ 1762 w 3077"/>
                <a:gd name="T21" fmla="*/ 2146 h 2147"/>
                <a:gd name="T22" fmla="*/ 2078 w 3077"/>
                <a:gd name="T23" fmla="*/ 2137 h 2147"/>
                <a:gd name="T24" fmla="*/ 2317 w 3077"/>
                <a:gd name="T25" fmla="*/ 2110 h 2147"/>
                <a:gd name="T26" fmla="*/ 2552 w 3077"/>
                <a:gd name="T27" fmla="*/ 2055 h 2147"/>
                <a:gd name="T28" fmla="*/ 2740 w 3077"/>
                <a:gd name="T29" fmla="*/ 1946 h 2147"/>
                <a:gd name="T30" fmla="*/ 2836 w 3077"/>
                <a:gd name="T31" fmla="*/ 1855 h 2147"/>
                <a:gd name="T32" fmla="*/ 2921 w 3077"/>
                <a:gd name="T33" fmla="*/ 1724 h 2147"/>
                <a:gd name="T34" fmla="*/ 2974 w 3077"/>
                <a:gd name="T35" fmla="*/ 1598 h 2147"/>
                <a:gd name="T36" fmla="*/ 2997 w 3077"/>
                <a:gd name="T37" fmla="*/ 1444 h 2147"/>
                <a:gd name="T38" fmla="*/ 3003 w 3077"/>
                <a:gd name="T39" fmla="*/ 1359 h 2147"/>
                <a:gd name="T40" fmla="*/ 3076 w 3077"/>
                <a:gd name="T41" fmla="*/ 224 h 2147"/>
                <a:gd name="T42" fmla="*/ 86 w 3077"/>
                <a:gd name="T43" fmla="*/ 0 h 2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077" h="2147">
                  <a:moveTo>
                    <a:pt x="86" y="0"/>
                  </a:moveTo>
                  <a:lnTo>
                    <a:pt x="0" y="1330"/>
                  </a:lnTo>
                  <a:lnTo>
                    <a:pt x="28" y="1495"/>
                  </a:lnTo>
                  <a:lnTo>
                    <a:pt x="68" y="1582"/>
                  </a:lnTo>
                  <a:lnTo>
                    <a:pt x="143" y="1706"/>
                  </a:lnTo>
                  <a:lnTo>
                    <a:pt x="239" y="1810"/>
                  </a:lnTo>
                  <a:lnTo>
                    <a:pt x="394" y="1913"/>
                  </a:lnTo>
                  <a:lnTo>
                    <a:pt x="582" y="1986"/>
                  </a:lnTo>
                  <a:lnTo>
                    <a:pt x="816" y="2049"/>
                  </a:lnTo>
                  <a:lnTo>
                    <a:pt x="1134" y="2099"/>
                  </a:lnTo>
                  <a:lnTo>
                    <a:pt x="1762" y="2146"/>
                  </a:lnTo>
                  <a:lnTo>
                    <a:pt x="2078" y="2137"/>
                  </a:lnTo>
                  <a:lnTo>
                    <a:pt x="2317" y="2110"/>
                  </a:lnTo>
                  <a:lnTo>
                    <a:pt x="2552" y="2055"/>
                  </a:lnTo>
                  <a:lnTo>
                    <a:pt x="2740" y="1946"/>
                  </a:lnTo>
                  <a:lnTo>
                    <a:pt x="2836" y="1855"/>
                  </a:lnTo>
                  <a:lnTo>
                    <a:pt x="2921" y="1724"/>
                  </a:lnTo>
                  <a:lnTo>
                    <a:pt x="2974" y="1598"/>
                  </a:lnTo>
                  <a:lnTo>
                    <a:pt x="2997" y="1444"/>
                  </a:lnTo>
                  <a:lnTo>
                    <a:pt x="3003" y="1359"/>
                  </a:lnTo>
                  <a:lnTo>
                    <a:pt x="3076" y="224"/>
                  </a:lnTo>
                  <a:lnTo>
                    <a:pt x="86" y="0"/>
                  </a:lnTo>
                </a:path>
              </a:pathLst>
            </a:custGeom>
            <a:ln w="67944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70759" name="Freeform 103"/>
            <p:cNvSpPr>
              <a:spLocks/>
            </p:cNvSpPr>
            <p:nvPr/>
          </p:nvSpPr>
          <p:spPr bwMode="auto">
            <a:xfrm>
              <a:off x="1988" y="2245"/>
              <a:ext cx="1811" cy="841"/>
            </a:xfrm>
            <a:custGeom>
              <a:avLst/>
              <a:gdLst>
                <a:gd name="T0" fmla="*/ 0 w 1811"/>
                <a:gd name="T1" fmla="*/ 708 h 841"/>
                <a:gd name="T2" fmla="*/ 54 w 1811"/>
                <a:gd name="T3" fmla="*/ 0 h 841"/>
                <a:gd name="T4" fmla="*/ 1810 w 1811"/>
                <a:gd name="T5" fmla="*/ 132 h 841"/>
                <a:gd name="T6" fmla="*/ 1756 w 1811"/>
                <a:gd name="T7" fmla="*/ 840 h 8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11" h="841">
                  <a:moveTo>
                    <a:pt x="0" y="708"/>
                  </a:moveTo>
                  <a:lnTo>
                    <a:pt x="54" y="0"/>
                  </a:lnTo>
                  <a:lnTo>
                    <a:pt x="1810" y="132"/>
                  </a:lnTo>
                  <a:lnTo>
                    <a:pt x="1756" y="840"/>
                  </a:lnTo>
                </a:path>
              </a:pathLst>
            </a:custGeom>
            <a:noFill/>
            <a:ln w="2032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70760" name="Freeform 104"/>
            <p:cNvSpPr>
              <a:spLocks/>
            </p:cNvSpPr>
            <p:nvPr/>
          </p:nvSpPr>
          <p:spPr bwMode="auto">
            <a:xfrm>
              <a:off x="1992" y="2920"/>
              <a:ext cx="1772" cy="217"/>
            </a:xfrm>
            <a:custGeom>
              <a:avLst/>
              <a:gdLst>
                <a:gd name="T0" fmla="*/ 216 w 1772"/>
                <a:gd name="T1" fmla="*/ 0 h 217"/>
                <a:gd name="T2" fmla="*/ 436 w 1772"/>
                <a:gd name="T3" fmla="*/ 0 h 217"/>
                <a:gd name="T4" fmla="*/ 660 w 1772"/>
                <a:gd name="T5" fmla="*/ 0 h 217"/>
                <a:gd name="T6" fmla="*/ 887 w 1772"/>
                <a:gd name="T7" fmla="*/ 0 h 217"/>
                <a:gd name="T8" fmla="*/ 1113 w 1772"/>
                <a:gd name="T9" fmla="*/ 0 h 217"/>
                <a:gd name="T10" fmla="*/ 1337 w 1772"/>
                <a:gd name="T11" fmla="*/ 0 h 217"/>
                <a:gd name="T12" fmla="*/ 1557 w 1772"/>
                <a:gd name="T13" fmla="*/ 0 h 217"/>
                <a:gd name="T14" fmla="*/ 1771 w 1772"/>
                <a:gd name="T15" fmla="*/ 0 h 217"/>
                <a:gd name="T16" fmla="*/ 1767 w 1772"/>
                <a:gd name="T17" fmla="*/ 30 h 217"/>
                <a:gd name="T18" fmla="*/ 1764 w 1772"/>
                <a:gd name="T19" fmla="*/ 54 h 217"/>
                <a:gd name="T20" fmla="*/ 1760 w 1772"/>
                <a:gd name="T21" fmla="*/ 79 h 217"/>
                <a:gd name="T22" fmla="*/ 1757 w 1772"/>
                <a:gd name="T23" fmla="*/ 103 h 217"/>
                <a:gd name="T24" fmla="*/ 1754 w 1772"/>
                <a:gd name="T25" fmla="*/ 128 h 217"/>
                <a:gd name="T26" fmla="*/ 1750 w 1772"/>
                <a:gd name="T27" fmla="*/ 152 h 217"/>
                <a:gd name="T28" fmla="*/ 1747 w 1772"/>
                <a:gd name="T29" fmla="*/ 176 h 217"/>
                <a:gd name="T30" fmla="*/ 1737 w 1772"/>
                <a:gd name="T31" fmla="*/ 195 h 217"/>
                <a:gd name="T32" fmla="*/ 1722 w 1772"/>
                <a:gd name="T33" fmla="*/ 195 h 217"/>
                <a:gd name="T34" fmla="*/ 1708 w 1772"/>
                <a:gd name="T35" fmla="*/ 195 h 217"/>
                <a:gd name="T36" fmla="*/ 1693 w 1772"/>
                <a:gd name="T37" fmla="*/ 196 h 217"/>
                <a:gd name="T38" fmla="*/ 1678 w 1772"/>
                <a:gd name="T39" fmla="*/ 196 h 217"/>
                <a:gd name="T40" fmla="*/ 1663 w 1772"/>
                <a:gd name="T41" fmla="*/ 196 h 217"/>
                <a:gd name="T42" fmla="*/ 1648 w 1772"/>
                <a:gd name="T43" fmla="*/ 197 h 217"/>
                <a:gd name="T44" fmla="*/ 1634 w 1772"/>
                <a:gd name="T45" fmla="*/ 197 h 217"/>
                <a:gd name="T46" fmla="*/ 1602 w 1772"/>
                <a:gd name="T47" fmla="*/ 198 h 217"/>
                <a:gd name="T48" fmla="*/ 1568 w 1772"/>
                <a:gd name="T49" fmla="*/ 200 h 217"/>
                <a:gd name="T50" fmla="*/ 1534 w 1772"/>
                <a:gd name="T51" fmla="*/ 202 h 217"/>
                <a:gd name="T52" fmla="*/ 1500 w 1772"/>
                <a:gd name="T53" fmla="*/ 205 h 217"/>
                <a:gd name="T54" fmla="*/ 1465 w 1772"/>
                <a:gd name="T55" fmla="*/ 209 h 217"/>
                <a:gd name="T56" fmla="*/ 1431 w 1772"/>
                <a:gd name="T57" fmla="*/ 212 h 217"/>
                <a:gd name="T58" fmla="*/ 1397 w 1772"/>
                <a:gd name="T59" fmla="*/ 214 h 217"/>
                <a:gd name="T60" fmla="*/ 1364 w 1772"/>
                <a:gd name="T61" fmla="*/ 215 h 217"/>
                <a:gd name="T62" fmla="*/ 1272 w 1772"/>
                <a:gd name="T63" fmla="*/ 213 h 217"/>
                <a:gd name="T64" fmla="*/ 1188 w 1772"/>
                <a:gd name="T65" fmla="*/ 210 h 217"/>
                <a:gd name="T66" fmla="*/ 1105 w 1772"/>
                <a:gd name="T67" fmla="*/ 206 h 217"/>
                <a:gd name="T68" fmla="*/ 1023 w 1772"/>
                <a:gd name="T69" fmla="*/ 201 h 217"/>
                <a:gd name="T70" fmla="*/ 940 w 1772"/>
                <a:gd name="T71" fmla="*/ 196 h 217"/>
                <a:gd name="T72" fmla="*/ 857 w 1772"/>
                <a:gd name="T73" fmla="*/ 192 h 217"/>
                <a:gd name="T74" fmla="*/ 774 w 1772"/>
                <a:gd name="T75" fmla="*/ 189 h 217"/>
                <a:gd name="T76" fmla="*/ 690 w 1772"/>
                <a:gd name="T77" fmla="*/ 187 h 217"/>
                <a:gd name="T78" fmla="*/ 624 w 1772"/>
                <a:gd name="T79" fmla="*/ 177 h 217"/>
                <a:gd name="T80" fmla="*/ 572 w 1772"/>
                <a:gd name="T81" fmla="*/ 169 h 217"/>
                <a:gd name="T82" fmla="*/ 520 w 1772"/>
                <a:gd name="T83" fmla="*/ 161 h 217"/>
                <a:gd name="T84" fmla="*/ 467 w 1772"/>
                <a:gd name="T85" fmla="*/ 153 h 217"/>
                <a:gd name="T86" fmla="*/ 415 w 1772"/>
                <a:gd name="T87" fmla="*/ 145 h 217"/>
                <a:gd name="T88" fmla="*/ 363 w 1772"/>
                <a:gd name="T89" fmla="*/ 137 h 217"/>
                <a:gd name="T90" fmla="*/ 310 w 1772"/>
                <a:gd name="T91" fmla="*/ 129 h 217"/>
                <a:gd name="T92" fmla="*/ 260 w 1772"/>
                <a:gd name="T93" fmla="*/ 121 h 217"/>
                <a:gd name="T94" fmla="*/ 231 w 1772"/>
                <a:gd name="T95" fmla="*/ 115 h 217"/>
                <a:gd name="T96" fmla="*/ 196 w 1772"/>
                <a:gd name="T97" fmla="*/ 105 h 217"/>
                <a:gd name="T98" fmla="*/ 157 w 1772"/>
                <a:gd name="T99" fmla="*/ 92 h 217"/>
                <a:gd name="T100" fmla="*/ 117 w 1772"/>
                <a:gd name="T101" fmla="*/ 80 h 217"/>
                <a:gd name="T102" fmla="*/ 78 w 1772"/>
                <a:gd name="T103" fmla="*/ 68 h 217"/>
                <a:gd name="T104" fmla="*/ 42 w 1772"/>
                <a:gd name="T105" fmla="*/ 58 h 217"/>
                <a:gd name="T106" fmla="*/ 14 w 1772"/>
                <a:gd name="T107" fmla="*/ 51 h 217"/>
                <a:gd name="T108" fmla="*/ 0 w 1772"/>
                <a:gd name="T109" fmla="*/ 41 h 217"/>
                <a:gd name="T110" fmla="*/ 0 w 1772"/>
                <a:gd name="T111" fmla="*/ 33 h 217"/>
                <a:gd name="T112" fmla="*/ 0 w 1772"/>
                <a:gd name="T113" fmla="*/ 28 h 217"/>
                <a:gd name="T114" fmla="*/ 2 w 1772"/>
                <a:gd name="T115" fmla="*/ 26 h 217"/>
                <a:gd name="T116" fmla="*/ 4 w 1772"/>
                <a:gd name="T117" fmla="*/ 23 h 217"/>
                <a:gd name="T118" fmla="*/ 4 w 1772"/>
                <a:gd name="T119" fmla="*/ 20 h 217"/>
                <a:gd name="T120" fmla="*/ 4 w 1772"/>
                <a:gd name="T121" fmla="*/ 14 h 217"/>
                <a:gd name="T122" fmla="*/ 3 w 1772"/>
                <a:gd name="T123" fmla="*/ 4 h 2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772" h="217">
                  <a:moveTo>
                    <a:pt x="2" y="1"/>
                  </a:moveTo>
                  <a:lnTo>
                    <a:pt x="108" y="0"/>
                  </a:lnTo>
                  <a:lnTo>
                    <a:pt x="162" y="0"/>
                  </a:lnTo>
                  <a:lnTo>
                    <a:pt x="216" y="0"/>
                  </a:lnTo>
                  <a:lnTo>
                    <a:pt x="271" y="0"/>
                  </a:lnTo>
                  <a:lnTo>
                    <a:pt x="326" y="0"/>
                  </a:lnTo>
                  <a:lnTo>
                    <a:pt x="381" y="0"/>
                  </a:lnTo>
                  <a:lnTo>
                    <a:pt x="436" y="0"/>
                  </a:lnTo>
                  <a:lnTo>
                    <a:pt x="492" y="0"/>
                  </a:lnTo>
                  <a:lnTo>
                    <a:pt x="548" y="0"/>
                  </a:lnTo>
                  <a:lnTo>
                    <a:pt x="604" y="0"/>
                  </a:lnTo>
                  <a:lnTo>
                    <a:pt x="660" y="0"/>
                  </a:lnTo>
                  <a:lnTo>
                    <a:pt x="717" y="0"/>
                  </a:lnTo>
                  <a:lnTo>
                    <a:pt x="774" y="0"/>
                  </a:lnTo>
                  <a:lnTo>
                    <a:pt x="830" y="0"/>
                  </a:lnTo>
                  <a:lnTo>
                    <a:pt x="887" y="0"/>
                  </a:lnTo>
                  <a:lnTo>
                    <a:pt x="943" y="0"/>
                  </a:lnTo>
                  <a:lnTo>
                    <a:pt x="1000" y="0"/>
                  </a:lnTo>
                  <a:lnTo>
                    <a:pt x="1056" y="0"/>
                  </a:lnTo>
                  <a:lnTo>
                    <a:pt x="1113" y="0"/>
                  </a:lnTo>
                  <a:lnTo>
                    <a:pt x="1169" y="0"/>
                  </a:lnTo>
                  <a:lnTo>
                    <a:pt x="1225" y="0"/>
                  </a:lnTo>
                  <a:lnTo>
                    <a:pt x="1281" y="0"/>
                  </a:lnTo>
                  <a:lnTo>
                    <a:pt x="1337" y="0"/>
                  </a:lnTo>
                  <a:lnTo>
                    <a:pt x="1392" y="0"/>
                  </a:lnTo>
                  <a:lnTo>
                    <a:pt x="1448" y="0"/>
                  </a:lnTo>
                  <a:lnTo>
                    <a:pt x="1502" y="0"/>
                  </a:lnTo>
                  <a:lnTo>
                    <a:pt x="1557" y="0"/>
                  </a:lnTo>
                  <a:lnTo>
                    <a:pt x="1611" y="0"/>
                  </a:lnTo>
                  <a:lnTo>
                    <a:pt x="1665" y="0"/>
                  </a:lnTo>
                  <a:lnTo>
                    <a:pt x="1718" y="0"/>
                  </a:lnTo>
                  <a:lnTo>
                    <a:pt x="1771" y="0"/>
                  </a:lnTo>
                  <a:lnTo>
                    <a:pt x="1769" y="12"/>
                  </a:lnTo>
                  <a:lnTo>
                    <a:pt x="1768" y="18"/>
                  </a:lnTo>
                  <a:lnTo>
                    <a:pt x="1768" y="24"/>
                  </a:lnTo>
                  <a:lnTo>
                    <a:pt x="1767" y="30"/>
                  </a:lnTo>
                  <a:lnTo>
                    <a:pt x="1766" y="36"/>
                  </a:lnTo>
                  <a:lnTo>
                    <a:pt x="1765" y="42"/>
                  </a:lnTo>
                  <a:lnTo>
                    <a:pt x="1764" y="48"/>
                  </a:lnTo>
                  <a:lnTo>
                    <a:pt x="1764" y="54"/>
                  </a:lnTo>
                  <a:lnTo>
                    <a:pt x="1763" y="60"/>
                  </a:lnTo>
                  <a:lnTo>
                    <a:pt x="1762" y="66"/>
                  </a:lnTo>
                  <a:lnTo>
                    <a:pt x="1761" y="73"/>
                  </a:lnTo>
                  <a:lnTo>
                    <a:pt x="1760" y="79"/>
                  </a:lnTo>
                  <a:lnTo>
                    <a:pt x="1760" y="85"/>
                  </a:lnTo>
                  <a:lnTo>
                    <a:pt x="1758" y="91"/>
                  </a:lnTo>
                  <a:lnTo>
                    <a:pt x="1758" y="97"/>
                  </a:lnTo>
                  <a:lnTo>
                    <a:pt x="1757" y="103"/>
                  </a:lnTo>
                  <a:lnTo>
                    <a:pt x="1756" y="109"/>
                  </a:lnTo>
                  <a:lnTo>
                    <a:pt x="1755" y="115"/>
                  </a:lnTo>
                  <a:lnTo>
                    <a:pt x="1754" y="121"/>
                  </a:lnTo>
                  <a:lnTo>
                    <a:pt x="1754" y="128"/>
                  </a:lnTo>
                  <a:lnTo>
                    <a:pt x="1753" y="134"/>
                  </a:lnTo>
                  <a:lnTo>
                    <a:pt x="1752" y="140"/>
                  </a:lnTo>
                  <a:lnTo>
                    <a:pt x="1751" y="146"/>
                  </a:lnTo>
                  <a:lnTo>
                    <a:pt x="1750" y="152"/>
                  </a:lnTo>
                  <a:lnTo>
                    <a:pt x="1749" y="158"/>
                  </a:lnTo>
                  <a:lnTo>
                    <a:pt x="1748" y="164"/>
                  </a:lnTo>
                  <a:lnTo>
                    <a:pt x="1748" y="170"/>
                  </a:lnTo>
                  <a:lnTo>
                    <a:pt x="1747" y="176"/>
                  </a:lnTo>
                  <a:lnTo>
                    <a:pt x="1746" y="182"/>
                  </a:lnTo>
                  <a:lnTo>
                    <a:pt x="1745" y="188"/>
                  </a:lnTo>
                  <a:lnTo>
                    <a:pt x="1744" y="195"/>
                  </a:lnTo>
                  <a:lnTo>
                    <a:pt x="1737" y="195"/>
                  </a:lnTo>
                  <a:lnTo>
                    <a:pt x="1733" y="195"/>
                  </a:lnTo>
                  <a:lnTo>
                    <a:pt x="1730" y="195"/>
                  </a:lnTo>
                  <a:lnTo>
                    <a:pt x="1726" y="195"/>
                  </a:lnTo>
                  <a:lnTo>
                    <a:pt x="1722" y="195"/>
                  </a:lnTo>
                  <a:lnTo>
                    <a:pt x="1718" y="195"/>
                  </a:lnTo>
                  <a:lnTo>
                    <a:pt x="1715" y="195"/>
                  </a:lnTo>
                  <a:lnTo>
                    <a:pt x="1711" y="195"/>
                  </a:lnTo>
                  <a:lnTo>
                    <a:pt x="1708" y="195"/>
                  </a:lnTo>
                  <a:lnTo>
                    <a:pt x="1704" y="196"/>
                  </a:lnTo>
                  <a:lnTo>
                    <a:pt x="1700" y="196"/>
                  </a:lnTo>
                  <a:lnTo>
                    <a:pt x="1696" y="196"/>
                  </a:lnTo>
                  <a:lnTo>
                    <a:pt x="1693" y="196"/>
                  </a:lnTo>
                  <a:lnTo>
                    <a:pt x="1689" y="196"/>
                  </a:lnTo>
                  <a:lnTo>
                    <a:pt x="1685" y="196"/>
                  </a:lnTo>
                  <a:lnTo>
                    <a:pt x="1682" y="196"/>
                  </a:lnTo>
                  <a:lnTo>
                    <a:pt x="1678" y="196"/>
                  </a:lnTo>
                  <a:lnTo>
                    <a:pt x="1674" y="196"/>
                  </a:lnTo>
                  <a:lnTo>
                    <a:pt x="1670" y="196"/>
                  </a:lnTo>
                  <a:lnTo>
                    <a:pt x="1667" y="196"/>
                  </a:lnTo>
                  <a:lnTo>
                    <a:pt x="1663" y="196"/>
                  </a:lnTo>
                  <a:lnTo>
                    <a:pt x="1660" y="196"/>
                  </a:lnTo>
                  <a:lnTo>
                    <a:pt x="1656" y="196"/>
                  </a:lnTo>
                  <a:lnTo>
                    <a:pt x="1652" y="197"/>
                  </a:lnTo>
                  <a:lnTo>
                    <a:pt x="1648" y="197"/>
                  </a:lnTo>
                  <a:lnTo>
                    <a:pt x="1645" y="197"/>
                  </a:lnTo>
                  <a:lnTo>
                    <a:pt x="1641" y="197"/>
                  </a:lnTo>
                  <a:lnTo>
                    <a:pt x="1637" y="197"/>
                  </a:lnTo>
                  <a:lnTo>
                    <a:pt x="1634" y="197"/>
                  </a:lnTo>
                  <a:lnTo>
                    <a:pt x="1630" y="197"/>
                  </a:lnTo>
                  <a:lnTo>
                    <a:pt x="1626" y="198"/>
                  </a:lnTo>
                  <a:lnTo>
                    <a:pt x="1610" y="198"/>
                  </a:lnTo>
                  <a:lnTo>
                    <a:pt x="1602" y="198"/>
                  </a:lnTo>
                  <a:lnTo>
                    <a:pt x="1593" y="198"/>
                  </a:lnTo>
                  <a:lnTo>
                    <a:pt x="1585" y="198"/>
                  </a:lnTo>
                  <a:lnTo>
                    <a:pt x="1576" y="199"/>
                  </a:lnTo>
                  <a:lnTo>
                    <a:pt x="1568" y="200"/>
                  </a:lnTo>
                  <a:lnTo>
                    <a:pt x="1560" y="200"/>
                  </a:lnTo>
                  <a:lnTo>
                    <a:pt x="1551" y="201"/>
                  </a:lnTo>
                  <a:lnTo>
                    <a:pt x="1542" y="201"/>
                  </a:lnTo>
                  <a:lnTo>
                    <a:pt x="1534" y="202"/>
                  </a:lnTo>
                  <a:lnTo>
                    <a:pt x="1526" y="203"/>
                  </a:lnTo>
                  <a:lnTo>
                    <a:pt x="1517" y="204"/>
                  </a:lnTo>
                  <a:lnTo>
                    <a:pt x="1508" y="204"/>
                  </a:lnTo>
                  <a:lnTo>
                    <a:pt x="1500" y="205"/>
                  </a:lnTo>
                  <a:lnTo>
                    <a:pt x="1491" y="206"/>
                  </a:lnTo>
                  <a:lnTo>
                    <a:pt x="1482" y="207"/>
                  </a:lnTo>
                  <a:lnTo>
                    <a:pt x="1474" y="208"/>
                  </a:lnTo>
                  <a:lnTo>
                    <a:pt x="1465" y="209"/>
                  </a:lnTo>
                  <a:lnTo>
                    <a:pt x="1457" y="210"/>
                  </a:lnTo>
                  <a:lnTo>
                    <a:pt x="1448" y="210"/>
                  </a:lnTo>
                  <a:lnTo>
                    <a:pt x="1440" y="211"/>
                  </a:lnTo>
                  <a:lnTo>
                    <a:pt x="1431" y="212"/>
                  </a:lnTo>
                  <a:lnTo>
                    <a:pt x="1423" y="212"/>
                  </a:lnTo>
                  <a:lnTo>
                    <a:pt x="1414" y="213"/>
                  </a:lnTo>
                  <a:lnTo>
                    <a:pt x="1406" y="214"/>
                  </a:lnTo>
                  <a:lnTo>
                    <a:pt x="1397" y="214"/>
                  </a:lnTo>
                  <a:lnTo>
                    <a:pt x="1389" y="215"/>
                  </a:lnTo>
                  <a:lnTo>
                    <a:pt x="1380" y="215"/>
                  </a:lnTo>
                  <a:lnTo>
                    <a:pt x="1372" y="215"/>
                  </a:lnTo>
                  <a:lnTo>
                    <a:pt x="1364" y="215"/>
                  </a:lnTo>
                  <a:lnTo>
                    <a:pt x="1356" y="216"/>
                  </a:lnTo>
                  <a:lnTo>
                    <a:pt x="1314" y="214"/>
                  </a:lnTo>
                  <a:lnTo>
                    <a:pt x="1293" y="214"/>
                  </a:lnTo>
                  <a:lnTo>
                    <a:pt x="1272" y="213"/>
                  </a:lnTo>
                  <a:lnTo>
                    <a:pt x="1251" y="213"/>
                  </a:lnTo>
                  <a:lnTo>
                    <a:pt x="1230" y="212"/>
                  </a:lnTo>
                  <a:lnTo>
                    <a:pt x="1209" y="211"/>
                  </a:lnTo>
                  <a:lnTo>
                    <a:pt x="1188" y="210"/>
                  </a:lnTo>
                  <a:lnTo>
                    <a:pt x="1168" y="209"/>
                  </a:lnTo>
                  <a:lnTo>
                    <a:pt x="1147" y="208"/>
                  </a:lnTo>
                  <a:lnTo>
                    <a:pt x="1126" y="207"/>
                  </a:lnTo>
                  <a:lnTo>
                    <a:pt x="1105" y="206"/>
                  </a:lnTo>
                  <a:lnTo>
                    <a:pt x="1085" y="205"/>
                  </a:lnTo>
                  <a:lnTo>
                    <a:pt x="1064" y="204"/>
                  </a:lnTo>
                  <a:lnTo>
                    <a:pt x="1043" y="202"/>
                  </a:lnTo>
                  <a:lnTo>
                    <a:pt x="1023" y="201"/>
                  </a:lnTo>
                  <a:lnTo>
                    <a:pt x="1002" y="200"/>
                  </a:lnTo>
                  <a:lnTo>
                    <a:pt x="981" y="199"/>
                  </a:lnTo>
                  <a:lnTo>
                    <a:pt x="960" y="198"/>
                  </a:lnTo>
                  <a:lnTo>
                    <a:pt x="940" y="196"/>
                  </a:lnTo>
                  <a:lnTo>
                    <a:pt x="919" y="196"/>
                  </a:lnTo>
                  <a:lnTo>
                    <a:pt x="898" y="194"/>
                  </a:lnTo>
                  <a:lnTo>
                    <a:pt x="878" y="193"/>
                  </a:lnTo>
                  <a:lnTo>
                    <a:pt x="857" y="192"/>
                  </a:lnTo>
                  <a:lnTo>
                    <a:pt x="836" y="191"/>
                  </a:lnTo>
                  <a:lnTo>
                    <a:pt x="816" y="190"/>
                  </a:lnTo>
                  <a:lnTo>
                    <a:pt x="794" y="190"/>
                  </a:lnTo>
                  <a:lnTo>
                    <a:pt x="774" y="189"/>
                  </a:lnTo>
                  <a:lnTo>
                    <a:pt x="753" y="188"/>
                  </a:lnTo>
                  <a:lnTo>
                    <a:pt x="732" y="188"/>
                  </a:lnTo>
                  <a:lnTo>
                    <a:pt x="711" y="187"/>
                  </a:lnTo>
                  <a:lnTo>
                    <a:pt x="690" y="187"/>
                  </a:lnTo>
                  <a:lnTo>
                    <a:pt x="664" y="183"/>
                  </a:lnTo>
                  <a:lnTo>
                    <a:pt x="650" y="181"/>
                  </a:lnTo>
                  <a:lnTo>
                    <a:pt x="638" y="179"/>
                  </a:lnTo>
                  <a:lnTo>
                    <a:pt x="624" y="177"/>
                  </a:lnTo>
                  <a:lnTo>
                    <a:pt x="611" y="175"/>
                  </a:lnTo>
                  <a:lnTo>
                    <a:pt x="598" y="173"/>
                  </a:lnTo>
                  <a:lnTo>
                    <a:pt x="585" y="171"/>
                  </a:lnTo>
                  <a:lnTo>
                    <a:pt x="572" y="169"/>
                  </a:lnTo>
                  <a:lnTo>
                    <a:pt x="559" y="167"/>
                  </a:lnTo>
                  <a:lnTo>
                    <a:pt x="546" y="165"/>
                  </a:lnTo>
                  <a:lnTo>
                    <a:pt x="533" y="163"/>
                  </a:lnTo>
                  <a:lnTo>
                    <a:pt x="520" y="161"/>
                  </a:lnTo>
                  <a:lnTo>
                    <a:pt x="506" y="159"/>
                  </a:lnTo>
                  <a:lnTo>
                    <a:pt x="494" y="157"/>
                  </a:lnTo>
                  <a:lnTo>
                    <a:pt x="480" y="155"/>
                  </a:lnTo>
                  <a:lnTo>
                    <a:pt x="467" y="153"/>
                  </a:lnTo>
                  <a:lnTo>
                    <a:pt x="454" y="151"/>
                  </a:lnTo>
                  <a:lnTo>
                    <a:pt x="441" y="149"/>
                  </a:lnTo>
                  <a:lnTo>
                    <a:pt x="428" y="147"/>
                  </a:lnTo>
                  <a:lnTo>
                    <a:pt x="415" y="145"/>
                  </a:lnTo>
                  <a:lnTo>
                    <a:pt x="402" y="143"/>
                  </a:lnTo>
                  <a:lnTo>
                    <a:pt x="389" y="141"/>
                  </a:lnTo>
                  <a:lnTo>
                    <a:pt x="376" y="139"/>
                  </a:lnTo>
                  <a:lnTo>
                    <a:pt x="363" y="137"/>
                  </a:lnTo>
                  <a:lnTo>
                    <a:pt x="350" y="135"/>
                  </a:lnTo>
                  <a:lnTo>
                    <a:pt x="337" y="133"/>
                  </a:lnTo>
                  <a:lnTo>
                    <a:pt x="324" y="131"/>
                  </a:lnTo>
                  <a:lnTo>
                    <a:pt x="310" y="129"/>
                  </a:lnTo>
                  <a:lnTo>
                    <a:pt x="298" y="127"/>
                  </a:lnTo>
                  <a:lnTo>
                    <a:pt x="284" y="125"/>
                  </a:lnTo>
                  <a:lnTo>
                    <a:pt x="272" y="123"/>
                  </a:lnTo>
                  <a:lnTo>
                    <a:pt x="260" y="121"/>
                  </a:lnTo>
                  <a:lnTo>
                    <a:pt x="254" y="120"/>
                  </a:lnTo>
                  <a:lnTo>
                    <a:pt x="247" y="118"/>
                  </a:lnTo>
                  <a:lnTo>
                    <a:pt x="239" y="117"/>
                  </a:lnTo>
                  <a:lnTo>
                    <a:pt x="231" y="115"/>
                  </a:lnTo>
                  <a:lnTo>
                    <a:pt x="223" y="112"/>
                  </a:lnTo>
                  <a:lnTo>
                    <a:pt x="214" y="110"/>
                  </a:lnTo>
                  <a:lnTo>
                    <a:pt x="205" y="108"/>
                  </a:lnTo>
                  <a:lnTo>
                    <a:pt x="196" y="105"/>
                  </a:lnTo>
                  <a:lnTo>
                    <a:pt x="186" y="102"/>
                  </a:lnTo>
                  <a:lnTo>
                    <a:pt x="177" y="99"/>
                  </a:lnTo>
                  <a:lnTo>
                    <a:pt x="167" y="96"/>
                  </a:lnTo>
                  <a:lnTo>
                    <a:pt x="157" y="92"/>
                  </a:lnTo>
                  <a:lnTo>
                    <a:pt x="147" y="89"/>
                  </a:lnTo>
                  <a:lnTo>
                    <a:pt x="137" y="86"/>
                  </a:lnTo>
                  <a:lnTo>
                    <a:pt x="127" y="83"/>
                  </a:lnTo>
                  <a:lnTo>
                    <a:pt x="117" y="80"/>
                  </a:lnTo>
                  <a:lnTo>
                    <a:pt x="106" y="77"/>
                  </a:lnTo>
                  <a:lnTo>
                    <a:pt x="97" y="74"/>
                  </a:lnTo>
                  <a:lnTo>
                    <a:pt x="87" y="70"/>
                  </a:lnTo>
                  <a:lnTo>
                    <a:pt x="78" y="68"/>
                  </a:lnTo>
                  <a:lnTo>
                    <a:pt x="68" y="65"/>
                  </a:lnTo>
                  <a:lnTo>
                    <a:pt x="59" y="62"/>
                  </a:lnTo>
                  <a:lnTo>
                    <a:pt x="50" y="60"/>
                  </a:lnTo>
                  <a:lnTo>
                    <a:pt x="42" y="58"/>
                  </a:lnTo>
                  <a:lnTo>
                    <a:pt x="34" y="56"/>
                  </a:lnTo>
                  <a:lnTo>
                    <a:pt x="27" y="54"/>
                  </a:lnTo>
                  <a:lnTo>
                    <a:pt x="20" y="52"/>
                  </a:lnTo>
                  <a:lnTo>
                    <a:pt x="14" y="51"/>
                  </a:lnTo>
                  <a:lnTo>
                    <a:pt x="8" y="50"/>
                  </a:lnTo>
                  <a:lnTo>
                    <a:pt x="2" y="50"/>
                  </a:lnTo>
                  <a:lnTo>
                    <a:pt x="1" y="43"/>
                  </a:lnTo>
                  <a:lnTo>
                    <a:pt x="0" y="41"/>
                  </a:lnTo>
                  <a:lnTo>
                    <a:pt x="0" y="38"/>
                  </a:lnTo>
                  <a:lnTo>
                    <a:pt x="0" y="36"/>
                  </a:lnTo>
                  <a:lnTo>
                    <a:pt x="0" y="34"/>
                  </a:lnTo>
                  <a:lnTo>
                    <a:pt x="0" y="33"/>
                  </a:lnTo>
                  <a:lnTo>
                    <a:pt x="0" y="32"/>
                  </a:lnTo>
                  <a:lnTo>
                    <a:pt x="0" y="30"/>
                  </a:lnTo>
                  <a:lnTo>
                    <a:pt x="0" y="29"/>
                  </a:lnTo>
                  <a:lnTo>
                    <a:pt x="0" y="28"/>
                  </a:lnTo>
                  <a:lnTo>
                    <a:pt x="1" y="28"/>
                  </a:lnTo>
                  <a:lnTo>
                    <a:pt x="1" y="27"/>
                  </a:lnTo>
                  <a:lnTo>
                    <a:pt x="2" y="26"/>
                  </a:lnTo>
                  <a:lnTo>
                    <a:pt x="2" y="26"/>
                  </a:lnTo>
                  <a:lnTo>
                    <a:pt x="2" y="25"/>
                  </a:lnTo>
                  <a:lnTo>
                    <a:pt x="3" y="24"/>
                  </a:lnTo>
                  <a:lnTo>
                    <a:pt x="3" y="24"/>
                  </a:lnTo>
                  <a:lnTo>
                    <a:pt x="4" y="23"/>
                  </a:lnTo>
                  <a:lnTo>
                    <a:pt x="4" y="22"/>
                  </a:lnTo>
                  <a:lnTo>
                    <a:pt x="4" y="22"/>
                  </a:lnTo>
                  <a:lnTo>
                    <a:pt x="4" y="21"/>
                  </a:lnTo>
                  <a:lnTo>
                    <a:pt x="4" y="20"/>
                  </a:lnTo>
                  <a:lnTo>
                    <a:pt x="5" y="18"/>
                  </a:lnTo>
                  <a:lnTo>
                    <a:pt x="5" y="17"/>
                  </a:lnTo>
                  <a:lnTo>
                    <a:pt x="5" y="15"/>
                  </a:lnTo>
                  <a:lnTo>
                    <a:pt x="4" y="14"/>
                  </a:lnTo>
                  <a:lnTo>
                    <a:pt x="4" y="12"/>
                  </a:lnTo>
                  <a:lnTo>
                    <a:pt x="4" y="9"/>
                  </a:lnTo>
                  <a:lnTo>
                    <a:pt x="4" y="7"/>
                  </a:lnTo>
                  <a:lnTo>
                    <a:pt x="3" y="4"/>
                  </a:lnTo>
                  <a:lnTo>
                    <a:pt x="2" y="1"/>
                  </a:lnTo>
                </a:path>
              </a:pathLst>
            </a:custGeom>
            <a:solidFill>
              <a:srgbClr val="0080FF"/>
            </a:solidFill>
            <a:ln w="0" cap="flat" cmpd="sng">
              <a:solidFill>
                <a:srgbClr val="0080FF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70761" name="Freeform 105"/>
            <p:cNvSpPr>
              <a:spLocks/>
            </p:cNvSpPr>
            <p:nvPr/>
          </p:nvSpPr>
          <p:spPr bwMode="auto">
            <a:xfrm>
              <a:off x="1470" y="990"/>
              <a:ext cx="3077" cy="2147"/>
            </a:xfrm>
            <a:custGeom>
              <a:avLst/>
              <a:gdLst>
                <a:gd name="T0" fmla="*/ 86 w 3077"/>
                <a:gd name="T1" fmla="*/ 0 h 2147"/>
                <a:gd name="T2" fmla="*/ 0 w 3077"/>
                <a:gd name="T3" fmla="*/ 1330 h 2147"/>
                <a:gd name="T4" fmla="*/ 28 w 3077"/>
                <a:gd name="T5" fmla="*/ 1495 h 2147"/>
                <a:gd name="T6" fmla="*/ 68 w 3077"/>
                <a:gd name="T7" fmla="*/ 1582 h 2147"/>
                <a:gd name="T8" fmla="*/ 143 w 3077"/>
                <a:gd name="T9" fmla="*/ 1706 h 2147"/>
                <a:gd name="T10" fmla="*/ 239 w 3077"/>
                <a:gd name="T11" fmla="*/ 1810 h 2147"/>
                <a:gd name="T12" fmla="*/ 394 w 3077"/>
                <a:gd name="T13" fmla="*/ 1913 h 2147"/>
                <a:gd name="T14" fmla="*/ 582 w 3077"/>
                <a:gd name="T15" fmla="*/ 1986 h 2147"/>
                <a:gd name="T16" fmla="*/ 816 w 3077"/>
                <a:gd name="T17" fmla="*/ 2049 h 2147"/>
                <a:gd name="T18" fmla="*/ 1134 w 3077"/>
                <a:gd name="T19" fmla="*/ 2099 h 2147"/>
                <a:gd name="T20" fmla="*/ 1762 w 3077"/>
                <a:gd name="T21" fmla="*/ 2146 h 2147"/>
                <a:gd name="T22" fmla="*/ 2078 w 3077"/>
                <a:gd name="T23" fmla="*/ 2137 h 2147"/>
                <a:gd name="T24" fmla="*/ 2317 w 3077"/>
                <a:gd name="T25" fmla="*/ 2110 h 2147"/>
                <a:gd name="T26" fmla="*/ 2552 w 3077"/>
                <a:gd name="T27" fmla="*/ 2055 h 2147"/>
                <a:gd name="T28" fmla="*/ 2740 w 3077"/>
                <a:gd name="T29" fmla="*/ 1946 h 2147"/>
                <a:gd name="T30" fmla="*/ 2836 w 3077"/>
                <a:gd name="T31" fmla="*/ 1855 h 2147"/>
                <a:gd name="T32" fmla="*/ 2921 w 3077"/>
                <a:gd name="T33" fmla="*/ 1724 h 2147"/>
                <a:gd name="T34" fmla="*/ 2974 w 3077"/>
                <a:gd name="T35" fmla="*/ 1598 h 2147"/>
                <a:gd name="T36" fmla="*/ 2997 w 3077"/>
                <a:gd name="T37" fmla="*/ 1444 h 2147"/>
                <a:gd name="T38" fmla="*/ 3003 w 3077"/>
                <a:gd name="T39" fmla="*/ 1359 h 2147"/>
                <a:gd name="T40" fmla="*/ 3076 w 3077"/>
                <a:gd name="T41" fmla="*/ 224 h 2147"/>
                <a:gd name="T42" fmla="*/ 86 w 3077"/>
                <a:gd name="T43" fmla="*/ 0 h 2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077" h="2147">
                  <a:moveTo>
                    <a:pt x="86" y="0"/>
                  </a:moveTo>
                  <a:lnTo>
                    <a:pt x="0" y="1330"/>
                  </a:lnTo>
                  <a:lnTo>
                    <a:pt x="28" y="1495"/>
                  </a:lnTo>
                  <a:lnTo>
                    <a:pt x="68" y="1582"/>
                  </a:lnTo>
                  <a:lnTo>
                    <a:pt x="143" y="1706"/>
                  </a:lnTo>
                  <a:lnTo>
                    <a:pt x="239" y="1810"/>
                  </a:lnTo>
                  <a:lnTo>
                    <a:pt x="394" y="1913"/>
                  </a:lnTo>
                  <a:lnTo>
                    <a:pt x="582" y="1986"/>
                  </a:lnTo>
                  <a:lnTo>
                    <a:pt x="816" y="2049"/>
                  </a:lnTo>
                  <a:lnTo>
                    <a:pt x="1134" y="2099"/>
                  </a:lnTo>
                  <a:lnTo>
                    <a:pt x="1762" y="2146"/>
                  </a:lnTo>
                  <a:lnTo>
                    <a:pt x="2078" y="2137"/>
                  </a:lnTo>
                  <a:lnTo>
                    <a:pt x="2317" y="2110"/>
                  </a:lnTo>
                  <a:lnTo>
                    <a:pt x="2552" y="2055"/>
                  </a:lnTo>
                  <a:lnTo>
                    <a:pt x="2740" y="1946"/>
                  </a:lnTo>
                  <a:lnTo>
                    <a:pt x="2836" y="1855"/>
                  </a:lnTo>
                  <a:lnTo>
                    <a:pt x="2921" y="1724"/>
                  </a:lnTo>
                  <a:lnTo>
                    <a:pt x="2974" y="1598"/>
                  </a:lnTo>
                  <a:lnTo>
                    <a:pt x="2997" y="1444"/>
                  </a:lnTo>
                  <a:lnTo>
                    <a:pt x="3003" y="1359"/>
                  </a:lnTo>
                  <a:lnTo>
                    <a:pt x="3076" y="224"/>
                  </a:lnTo>
                  <a:lnTo>
                    <a:pt x="86" y="0"/>
                  </a:lnTo>
                </a:path>
              </a:pathLst>
            </a:custGeom>
            <a:noFill/>
            <a:ln w="67944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70762" name="Freeform 106"/>
            <p:cNvSpPr>
              <a:spLocks/>
            </p:cNvSpPr>
            <p:nvPr/>
          </p:nvSpPr>
          <p:spPr bwMode="auto">
            <a:xfrm>
              <a:off x="1988" y="2245"/>
              <a:ext cx="1811" cy="841"/>
            </a:xfrm>
            <a:custGeom>
              <a:avLst/>
              <a:gdLst>
                <a:gd name="T0" fmla="*/ 0 w 1811"/>
                <a:gd name="T1" fmla="*/ 708 h 841"/>
                <a:gd name="T2" fmla="*/ 54 w 1811"/>
                <a:gd name="T3" fmla="*/ 0 h 841"/>
                <a:gd name="T4" fmla="*/ 1810 w 1811"/>
                <a:gd name="T5" fmla="*/ 132 h 841"/>
                <a:gd name="T6" fmla="*/ 1756 w 1811"/>
                <a:gd name="T7" fmla="*/ 840 h 8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11" h="841">
                  <a:moveTo>
                    <a:pt x="0" y="708"/>
                  </a:moveTo>
                  <a:lnTo>
                    <a:pt x="54" y="0"/>
                  </a:lnTo>
                  <a:lnTo>
                    <a:pt x="1810" y="132"/>
                  </a:lnTo>
                  <a:lnTo>
                    <a:pt x="1756" y="840"/>
                  </a:lnTo>
                </a:path>
              </a:pathLst>
            </a:custGeom>
            <a:noFill/>
            <a:ln w="2032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70763" name="Line 107"/>
            <p:cNvSpPr>
              <a:spLocks noChangeShapeType="1"/>
            </p:cNvSpPr>
            <p:nvPr/>
          </p:nvSpPr>
          <p:spPr bwMode="auto">
            <a:xfrm>
              <a:off x="2005" y="2854"/>
              <a:ext cx="1745" cy="131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70764" name="Group 108"/>
          <p:cNvGrpSpPr>
            <a:grpSpLocks/>
          </p:cNvGrpSpPr>
          <p:nvPr/>
        </p:nvGrpSpPr>
        <p:grpSpPr bwMode="auto">
          <a:xfrm>
            <a:off x="3048000" y="920751"/>
            <a:ext cx="6554788" cy="5902325"/>
            <a:chOff x="945" y="580"/>
            <a:chExt cx="4129" cy="3718"/>
          </a:xfrm>
        </p:grpSpPr>
        <p:grpSp>
          <p:nvGrpSpPr>
            <p:cNvPr id="70765" name="Group 109"/>
            <p:cNvGrpSpPr>
              <a:grpSpLocks/>
            </p:cNvGrpSpPr>
            <p:nvPr/>
          </p:nvGrpSpPr>
          <p:grpSpPr bwMode="auto">
            <a:xfrm>
              <a:off x="945" y="580"/>
              <a:ext cx="4129" cy="3718"/>
              <a:chOff x="945" y="580"/>
              <a:chExt cx="4129" cy="3718"/>
            </a:xfrm>
          </p:grpSpPr>
          <p:sp>
            <p:nvSpPr>
              <p:cNvPr id="70766" name="Rectangle 110"/>
              <p:cNvSpPr>
                <a:spLocks noChangeArrowheads="1"/>
              </p:cNvSpPr>
              <p:nvPr/>
            </p:nvSpPr>
            <p:spPr bwMode="auto">
              <a:xfrm flipV="1">
                <a:off x="945" y="2156"/>
                <a:ext cx="4129" cy="2142"/>
              </a:xfrm>
              <a:prstGeom prst="rect">
                <a:avLst/>
              </a:prstGeom>
              <a:solidFill>
                <a:srgbClr val="0080FF"/>
              </a:solidFill>
              <a:ln w="67944">
                <a:solidFill>
                  <a:srgbClr val="0080FF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70767" name="Rectangle 111"/>
              <p:cNvSpPr>
                <a:spLocks noChangeArrowheads="1"/>
              </p:cNvSpPr>
              <p:nvPr/>
            </p:nvSpPr>
            <p:spPr bwMode="auto">
              <a:xfrm flipV="1">
                <a:off x="959" y="580"/>
                <a:ext cx="4113" cy="1538"/>
              </a:xfrm>
              <a:prstGeom prst="rect">
                <a:avLst/>
              </a:prstGeom>
              <a:solidFill>
                <a:srgbClr val="FFFFFF"/>
              </a:solidFill>
              <a:ln w="0">
                <a:solidFill>
                  <a:srgbClr val="FFFFFF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sp useBgFill="1">
          <p:nvSpPr>
            <p:cNvPr id="70768" name="Freeform 112"/>
            <p:cNvSpPr>
              <a:spLocks/>
            </p:cNvSpPr>
            <p:nvPr/>
          </p:nvSpPr>
          <p:spPr bwMode="auto">
            <a:xfrm>
              <a:off x="1451" y="955"/>
              <a:ext cx="3116" cy="2211"/>
            </a:xfrm>
            <a:custGeom>
              <a:avLst/>
              <a:gdLst>
                <a:gd name="T0" fmla="*/ 135 w 3116"/>
                <a:gd name="T1" fmla="*/ 0 h 2211"/>
                <a:gd name="T2" fmla="*/ 0 w 3116"/>
                <a:gd name="T3" fmla="*/ 1325 h 2211"/>
                <a:gd name="T4" fmla="*/ 21 w 3116"/>
                <a:gd name="T5" fmla="*/ 1491 h 2211"/>
                <a:gd name="T6" fmla="*/ 57 w 3116"/>
                <a:gd name="T7" fmla="*/ 1580 h 2211"/>
                <a:gd name="T8" fmla="*/ 128 w 3116"/>
                <a:gd name="T9" fmla="*/ 1706 h 2211"/>
                <a:gd name="T10" fmla="*/ 221 w 3116"/>
                <a:gd name="T11" fmla="*/ 1815 h 2211"/>
                <a:gd name="T12" fmla="*/ 371 w 3116"/>
                <a:gd name="T13" fmla="*/ 1923 h 2211"/>
                <a:gd name="T14" fmla="*/ 556 w 3116"/>
                <a:gd name="T15" fmla="*/ 2003 h 2211"/>
                <a:gd name="T16" fmla="*/ 788 w 3116"/>
                <a:gd name="T17" fmla="*/ 2075 h 2211"/>
                <a:gd name="T18" fmla="*/ 1104 w 3116"/>
                <a:gd name="T19" fmla="*/ 2137 h 2211"/>
                <a:gd name="T20" fmla="*/ 1729 w 3116"/>
                <a:gd name="T21" fmla="*/ 2207 h 2211"/>
                <a:gd name="T22" fmla="*/ 2045 w 3116"/>
                <a:gd name="T23" fmla="*/ 2210 h 2211"/>
                <a:gd name="T24" fmla="*/ 2286 w 3116"/>
                <a:gd name="T25" fmla="*/ 2191 h 2211"/>
                <a:gd name="T26" fmla="*/ 2523 w 3116"/>
                <a:gd name="T27" fmla="*/ 2146 h 2211"/>
                <a:gd name="T28" fmla="*/ 2714 w 3116"/>
                <a:gd name="T29" fmla="*/ 2043 h 2211"/>
                <a:gd name="T30" fmla="*/ 2813 w 3116"/>
                <a:gd name="T31" fmla="*/ 1956 h 2211"/>
                <a:gd name="T32" fmla="*/ 2904 w 3116"/>
                <a:gd name="T33" fmla="*/ 1829 h 2211"/>
                <a:gd name="T34" fmla="*/ 2961 w 3116"/>
                <a:gd name="T35" fmla="*/ 1705 h 2211"/>
                <a:gd name="T36" fmla="*/ 2990 w 3116"/>
                <a:gd name="T37" fmla="*/ 1551 h 2211"/>
                <a:gd name="T38" fmla="*/ 2999 w 3116"/>
                <a:gd name="T39" fmla="*/ 1467 h 2211"/>
                <a:gd name="T40" fmla="*/ 3115 w 3116"/>
                <a:gd name="T41" fmla="*/ 335 h 2211"/>
                <a:gd name="T42" fmla="*/ 135 w 3116"/>
                <a:gd name="T43" fmla="*/ 0 h 2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116" h="2211">
                  <a:moveTo>
                    <a:pt x="135" y="0"/>
                  </a:moveTo>
                  <a:lnTo>
                    <a:pt x="0" y="1325"/>
                  </a:lnTo>
                  <a:lnTo>
                    <a:pt x="21" y="1491"/>
                  </a:lnTo>
                  <a:lnTo>
                    <a:pt x="57" y="1580"/>
                  </a:lnTo>
                  <a:lnTo>
                    <a:pt x="128" y="1706"/>
                  </a:lnTo>
                  <a:lnTo>
                    <a:pt x="221" y="1815"/>
                  </a:lnTo>
                  <a:lnTo>
                    <a:pt x="371" y="1923"/>
                  </a:lnTo>
                  <a:lnTo>
                    <a:pt x="556" y="2003"/>
                  </a:lnTo>
                  <a:lnTo>
                    <a:pt x="788" y="2075"/>
                  </a:lnTo>
                  <a:lnTo>
                    <a:pt x="1104" y="2137"/>
                  </a:lnTo>
                  <a:lnTo>
                    <a:pt x="1729" y="2207"/>
                  </a:lnTo>
                  <a:lnTo>
                    <a:pt x="2045" y="2210"/>
                  </a:lnTo>
                  <a:lnTo>
                    <a:pt x="2286" y="2191"/>
                  </a:lnTo>
                  <a:lnTo>
                    <a:pt x="2523" y="2146"/>
                  </a:lnTo>
                  <a:lnTo>
                    <a:pt x="2714" y="2043"/>
                  </a:lnTo>
                  <a:lnTo>
                    <a:pt x="2813" y="1956"/>
                  </a:lnTo>
                  <a:lnTo>
                    <a:pt x="2904" y="1829"/>
                  </a:lnTo>
                  <a:lnTo>
                    <a:pt x="2961" y="1705"/>
                  </a:lnTo>
                  <a:lnTo>
                    <a:pt x="2990" y="1551"/>
                  </a:lnTo>
                  <a:lnTo>
                    <a:pt x="2999" y="1467"/>
                  </a:lnTo>
                  <a:lnTo>
                    <a:pt x="3115" y="335"/>
                  </a:lnTo>
                  <a:lnTo>
                    <a:pt x="135" y="0"/>
                  </a:lnTo>
                </a:path>
              </a:pathLst>
            </a:custGeom>
            <a:ln w="67944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70769" name="Freeform 113"/>
            <p:cNvSpPr>
              <a:spLocks/>
            </p:cNvSpPr>
            <p:nvPr/>
          </p:nvSpPr>
          <p:spPr bwMode="auto">
            <a:xfrm>
              <a:off x="1945" y="2226"/>
              <a:ext cx="1830" cy="905"/>
            </a:xfrm>
            <a:custGeom>
              <a:avLst/>
              <a:gdLst>
                <a:gd name="T0" fmla="*/ 0 w 1830"/>
                <a:gd name="T1" fmla="*/ 706 h 905"/>
                <a:gd name="T2" fmla="*/ 79 w 1830"/>
                <a:gd name="T3" fmla="*/ 0 h 905"/>
                <a:gd name="T4" fmla="*/ 1829 w 1830"/>
                <a:gd name="T5" fmla="*/ 198 h 905"/>
                <a:gd name="T6" fmla="*/ 1749 w 1830"/>
                <a:gd name="T7" fmla="*/ 904 h 9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30" h="905">
                  <a:moveTo>
                    <a:pt x="0" y="706"/>
                  </a:moveTo>
                  <a:lnTo>
                    <a:pt x="79" y="0"/>
                  </a:lnTo>
                  <a:lnTo>
                    <a:pt x="1829" y="198"/>
                  </a:lnTo>
                  <a:lnTo>
                    <a:pt x="1749" y="904"/>
                  </a:lnTo>
                </a:path>
              </a:pathLst>
            </a:custGeom>
            <a:noFill/>
            <a:ln w="2032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70770" name="Freeform 114"/>
            <p:cNvSpPr>
              <a:spLocks/>
            </p:cNvSpPr>
            <p:nvPr/>
          </p:nvSpPr>
          <p:spPr bwMode="auto">
            <a:xfrm>
              <a:off x="1970" y="2931"/>
              <a:ext cx="1755" cy="232"/>
            </a:xfrm>
            <a:custGeom>
              <a:avLst/>
              <a:gdLst>
                <a:gd name="T0" fmla="*/ 210 w 1755"/>
                <a:gd name="T1" fmla="*/ 0 h 232"/>
                <a:gd name="T2" fmla="*/ 428 w 1755"/>
                <a:gd name="T3" fmla="*/ 0 h 232"/>
                <a:gd name="T4" fmla="*/ 651 w 1755"/>
                <a:gd name="T5" fmla="*/ 0 h 232"/>
                <a:gd name="T6" fmla="*/ 877 w 1755"/>
                <a:gd name="T7" fmla="*/ 1 h 232"/>
                <a:gd name="T8" fmla="*/ 1103 w 1755"/>
                <a:gd name="T9" fmla="*/ 1 h 232"/>
                <a:gd name="T10" fmla="*/ 1326 w 1755"/>
                <a:gd name="T11" fmla="*/ 1 h 232"/>
                <a:gd name="T12" fmla="*/ 1544 w 1755"/>
                <a:gd name="T13" fmla="*/ 1 h 232"/>
                <a:gd name="T14" fmla="*/ 1754 w 1755"/>
                <a:gd name="T15" fmla="*/ 1 h 232"/>
                <a:gd name="T16" fmla="*/ 1748 w 1755"/>
                <a:gd name="T17" fmla="*/ 36 h 232"/>
                <a:gd name="T18" fmla="*/ 1743 w 1755"/>
                <a:gd name="T19" fmla="*/ 65 h 232"/>
                <a:gd name="T20" fmla="*/ 1738 w 1755"/>
                <a:gd name="T21" fmla="*/ 93 h 232"/>
                <a:gd name="T22" fmla="*/ 1733 w 1755"/>
                <a:gd name="T23" fmla="*/ 121 h 232"/>
                <a:gd name="T24" fmla="*/ 1728 w 1755"/>
                <a:gd name="T25" fmla="*/ 149 h 232"/>
                <a:gd name="T26" fmla="*/ 1723 w 1755"/>
                <a:gd name="T27" fmla="*/ 177 h 232"/>
                <a:gd name="T28" fmla="*/ 1718 w 1755"/>
                <a:gd name="T29" fmla="*/ 205 h 232"/>
                <a:gd name="T30" fmla="*/ 1707 w 1755"/>
                <a:gd name="T31" fmla="*/ 226 h 232"/>
                <a:gd name="T32" fmla="*/ 1692 w 1755"/>
                <a:gd name="T33" fmla="*/ 226 h 232"/>
                <a:gd name="T34" fmla="*/ 1677 w 1755"/>
                <a:gd name="T35" fmla="*/ 226 h 232"/>
                <a:gd name="T36" fmla="*/ 1662 w 1755"/>
                <a:gd name="T37" fmla="*/ 226 h 232"/>
                <a:gd name="T38" fmla="*/ 1648 w 1755"/>
                <a:gd name="T39" fmla="*/ 226 h 232"/>
                <a:gd name="T40" fmla="*/ 1633 w 1755"/>
                <a:gd name="T41" fmla="*/ 226 h 232"/>
                <a:gd name="T42" fmla="*/ 1618 w 1755"/>
                <a:gd name="T43" fmla="*/ 226 h 232"/>
                <a:gd name="T44" fmla="*/ 1604 w 1755"/>
                <a:gd name="T45" fmla="*/ 226 h 232"/>
                <a:gd name="T46" fmla="*/ 1572 w 1755"/>
                <a:gd name="T47" fmla="*/ 225 h 232"/>
                <a:gd name="T48" fmla="*/ 1541 w 1755"/>
                <a:gd name="T49" fmla="*/ 225 h 232"/>
                <a:gd name="T50" fmla="*/ 1509 w 1755"/>
                <a:gd name="T51" fmla="*/ 227 h 232"/>
                <a:gd name="T52" fmla="*/ 1477 w 1755"/>
                <a:gd name="T53" fmla="*/ 228 h 232"/>
                <a:gd name="T54" fmla="*/ 1445 w 1755"/>
                <a:gd name="T55" fmla="*/ 229 h 232"/>
                <a:gd name="T56" fmla="*/ 1414 w 1755"/>
                <a:gd name="T57" fmla="*/ 231 h 232"/>
                <a:gd name="T58" fmla="*/ 1382 w 1755"/>
                <a:gd name="T59" fmla="*/ 231 h 232"/>
                <a:gd name="T60" fmla="*/ 1350 w 1755"/>
                <a:gd name="T61" fmla="*/ 231 h 232"/>
                <a:gd name="T62" fmla="*/ 1270 w 1755"/>
                <a:gd name="T63" fmla="*/ 229 h 232"/>
                <a:gd name="T64" fmla="*/ 1198 w 1755"/>
                <a:gd name="T65" fmla="*/ 225 h 232"/>
                <a:gd name="T66" fmla="*/ 1126 w 1755"/>
                <a:gd name="T67" fmla="*/ 221 h 232"/>
                <a:gd name="T68" fmla="*/ 1054 w 1755"/>
                <a:gd name="T69" fmla="*/ 217 h 232"/>
                <a:gd name="T70" fmla="*/ 982 w 1755"/>
                <a:gd name="T71" fmla="*/ 213 h 232"/>
                <a:gd name="T72" fmla="*/ 910 w 1755"/>
                <a:gd name="T73" fmla="*/ 209 h 232"/>
                <a:gd name="T74" fmla="*/ 837 w 1755"/>
                <a:gd name="T75" fmla="*/ 205 h 232"/>
                <a:gd name="T76" fmla="*/ 765 w 1755"/>
                <a:gd name="T77" fmla="*/ 203 h 232"/>
                <a:gd name="T78" fmla="*/ 691 w 1755"/>
                <a:gd name="T79" fmla="*/ 189 h 232"/>
                <a:gd name="T80" fmla="*/ 632 w 1755"/>
                <a:gd name="T81" fmla="*/ 177 h 232"/>
                <a:gd name="T82" fmla="*/ 573 w 1755"/>
                <a:gd name="T83" fmla="*/ 165 h 232"/>
                <a:gd name="T84" fmla="*/ 514 w 1755"/>
                <a:gd name="T85" fmla="*/ 152 h 232"/>
                <a:gd name="T86" fmla="*/ 455 w 1755"/>
                <a:gd name="T87" fmla="*/ 140 h 232"/>
                <a:gd name="T88" fmla="*/ 396 w 1755"/>
                <a:gd name="T89" fmla="*/ 128 h 232"/>
                <a:gd name="T90" fmla="*/ 337 w 1755"/>
                <a:gd name="T91" fmla="*/ 116 h 232"/>
                <a:gd name="T92" fmla="*/ 283 w 1755"/>
                <a:gd name="T93" fmla="*/ 106 h 232"/>
                <a:gd name="T94" fmla="*/ 264 w 1755"/>
                <a:gd name="T95" fmla="*/ 102 h 232"/>
                <a:gd name="T96" fmla="*/ 242 w 1755"/>
                <a:gd name="T97" fmla="*/ 97 h 232"/>
                <a:gd name="T98" fmla="*/ 221 w 1755"/>
                <a:gd name="T99" fmla="*/ 91 h 232"/>
                <a:gd name="T100" fmla="*/ 199 w 1755"/>
                <a:gd name="T101" fmla="*/ 85 h 232"/>
                <a:gd name="T102" fmla="*/ 177 w 1755"/>
                <a:gd name="T103" fmla="*/ 79 h 232"/>
                <a:gd name="T104" fmla="*/ 156 w 1755"/>
                <a:gd name="T105" fmla="*/ 74 h 232"/>
                <a:gd name="T106" fmla="*/ 136 w 1755"/>
                <a:gd name="T107" fmla="*/ 70 h 232"/>
                <a:gd name="T108" fmla="*/ 121 w 1755"/>
                <a:gd name="T109" fmla="*/ 61 h 232"/>
                <a:gd name="T110" fmla="*/ 108 w 1755"/>
                <a:gd name="T111" fmla="*/ 51 h 232"/>
                <a:gd name="T112" fmla="*/ 89 w 1755"/>
                <a:gd name="T113" fmla="*/ 43 h 232"/>
                <a:gd name="T114" fmla="*/ 68 w 1755"/>
                <a:gd name="T115" fmla="*/ 36 h 232"/>
                <a:gd name="T116" fmla="*/ 47 w 1755"/>
                <a:gd name="T117" fmla="*/ 29 h 232"/>
                <a:gd name="T118" fmla="*/ 27 w 1755"/>
                <a:gd name="T119" fmla="*/ 21 h 232"/>
                <a:gd name="T120" fmla="*/ 11 w 1755"/>
                <a:gd name="T121" fmla="*/ 13 h 232"/>
                <a:gd name="T122" fmla="*/ 1 w 1755"/>
                <a:gd name="T123" fmla="*/ 3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755" h="232">
                  <a:moveTo>
                    <a:pt x="0" y="0"/>
                  </a:moveTo>
                  <a:lnTo>
                    <a:pt x="104" y="0"/>
                  </a:lnTo>
                  <a:lnTo>
                    <a:pt x="156" y="0"/>
                  </a:lnTo>
                  <a:lnTo>
                    <a:pt x="210" y="0"/>
                  </a:lnTo>
                  <a:lnTo>
                    <a:pt x="264" y="0"/>
                  </a:lnTo>
                  <a:lnTo>
                    <a:pt x="318" y="0"/>
                  </a:lnTo>
                  <a:lnTo>
                    <a:pt x="373" y="0"/>
                  </a:lnTo>
                  <a:lnTo>
                    <a:pt x="428" y="0"/>
                  </a:lnTo>
                  <a:lnTo>
                    <a:pt x="483" y="0"/>
                  </a:lnTo>
                  <a:lnTo>
                    <a:pt x="539" y="0"/>
                  </a:lnTo>
                  <a:lnTo>
                    <a:pt x="595" y="0"/>
                  </a:lnTo>
                  <a:lnTo>
                    <a:pt x="651" y="0"/>
                  </a:lnTo>
                  <a:lnTo>
                    <a:pt x="708" y="0"/>
                  </a:lnTo>
                  <a:lnTo>
                    <a:pt x="764" y="0"/>
                  </a:lnTo>
                  <a:lnTo>
                    <a:pt x="820" y="0"/>
                  </a:lnTo>
                  <a:lnTo>
                    <a:pt x="877" y="1"/>
                  </a:lnTo>
                  <a:lnTo>
                    <a:pt x="934" y="1"/>
                  </a:lnTo>
                  <a:lnTo>
                    <a:pt x="990" y="1"/>
                  </a:lnTo>
                  <a:lnTo>
                    <a:pt x="1046" y="1"/>
                  </a:lnTo>
                  <a:lnTo>
                    <a:pt x="1103" y="1"/>
                  </a:lnTo>
                  <a:lnTo>
                    <a:pt x="1159" y="1"/>
                  </a:lnTo>
                  <a:lnTo>
                    <a:pt x="1215" y="1"/>
                  </a:lnTo>
                  <a:lnTo>
                    <a:pt x="1270" y="1"/>
                  </a:lnTo>
                  <a:lnTo>
                    <a:pt x="1326" y="1"/>
                  </a:lnTo>
                  <a:lnTo>
                    <a:pt x="1381" y="1"/>
                  </a:lnTo>
                  <a:lnTo>
                    <a:pt x="1436" y="1"/>
                  </a:lnTo>
                  <a:lnTo>
                    <a:pt x="1490" y="1"/>
                  </a:lnTo>
                  <a:lnTo>
                    <a:pt x="1544" y="1"/>
                  </a:lnTo>
                  <a:lnTo>
                    <a:pt x="1597" y="1"/>
                  </a:lnTo>
                  <a:lnTo>
                    <a:pt x="1650" y="1"/>
                  </a:lnTo>
                  <a:lnTo>
                    <a:pt x="1702" y="1"/>
                  </a:lnTo>
                  <a:lnTo>
                    <a:pt x="1754" y="1"/>
                  </a:lnTo>
                  <a:lnTo>
                    <a:pt x="1752" y="15"/>
                  </a:lnTo>
                  <a:lnTo>
                    <a:pt x="1750" y="22"/>
                  </a:lnTo>
                  <a:lnTo>
                    <a:pt x="1749" y="29"/>
                  </a:lnTo>
                  <a:lnTo>
                    <a:pt x="1748" y="36"/>
                  </a:lnTo>
                  <a:lnTo>
                    <a:pt x="1747" y="43"/>
                  </a:lnTo>
                  <a:lnTo>
                    <a:pt x="1746" y="51"/>
                  </a:lnTo>
                  <a:lnTo>
                    <a:pt x="1744" y="57"/>
                  </a:lnTo>
                  <a:lnTo>
                    <a:pt x="1743" y="65"/>
                  </a:lnTo>
                  <a:lnTo>
                    <a:pt x="1742" y="71"/>
                  </a:lnTo>
                  <a:lnTo>
                    <a:pt x="1740" y="79"/>
                  </a:lnTo>
                  <a:lnTo>
                    <a:pt x="1739" y="86"/>
                  </a:lnTo>
                  <a:lnTo>
                    <a:pt x="1738" y="93"/>
                  </a:lnTo>
                  <a:lnTo>
                    <a:pt x="1737" y="100"/>
                  </a:lnTo>
                  <a:lnTo>
                    <a:pt x="1736" y="107"/>
                  </a:lnTo>
                  <a:lnTo>
                    <a:pt x="1734" y="114"/>
                  </a:lnTo>
                  <a:lnTo>
                    <a:pt x="1733" y="121"/>
                  </a:lnTo>
                  <a:lnTo>
                    <a:pt x="1732" y="128"/>
                  </a:lnTo>
                  <a:lnTo>
                    <a:pt x="1730" y="135"/>
                  </a:lnTo>
                  <a:lnTo>
                    <a:pt x="1729" y="142"/>
                  </a:lnTo>
                  <a:lnTo>
                    <a:pt x="1728" y="149"/>
                  </a:lnTo>
                  <a:lnTo>
                    <a:pt x="1727" y="156"/>
                  </a:lnTo>
                  <a:lnTo>
                    <a:pt x="1725" y="163"/>
                  </a:lnTo>
                  <a:lnTo>
                    <a:pt x="1724" y="170"/>
                  </a:lnTo>
                  <a:lnTo>
                    <a:pt x="1723" y="177"/>
                  </a:lnTo>
                  <a:lnTo>
                    <a:pt x="1722" y="184"/>
                  </a:lnTo>
                  <a:lnTo>
                    <a:pt x="1720" y="191"/>
                  </a:lnTo>
                  <a:lnTo>
                    <a:pt x="1719" y="198"/>
                  </a:lnTo>
                  <a:lnTo>
                    <a:pt x="1718" y="205"/>
                  </a:lnTo>
                  <a:lnTo>
                    <a:pt x="1717" y="212"/>
                  </a:lnTo>
                  <a:lnTo>
                    <a:pt x="1716" y="219"/>
                  </a:lnTo>
                  <a:lnTo>
                    <a:pt x="1714" y="226"/>
                  </a:lnTo>
                  <a:lnTo>
                    <a:pt x="1707" y="226"/>
                  </a:lnTo>
                  <a:lnTo>
                    <a:pt x="1703" y="226"/>
                  </a:lnTo>
                  <a:lnTo>
                    <a:pt x="1699" y="226"/>
                  </a:lnTo>
                  <a:lnTo>
                    <a:pt x="1696" y="226"/>
                  </a:lnTo>
                  <a:lnTo>
                    <a:pt x="1692" y="226"/>
                  </a:lnTo>
                  <a:lnTo>
                    <a:pt x="1688" y="226"/>
                  </a:lnTo>
                  <a:lnTo>
                    <a:pt x="1684" y="226"/>
                  </a:lnTo>
                  <a:lnTo>
                    <a:pt x="1681" y="226"/>
                  </a:lnTo>
                  <a:lnTo>
                    <a:pt x="1677" y="226"/>
                  </a:lnTo>
                  <a:lnTo>
                    <a:pt x="1674" y="226"/>
                  </a:lnTo>
                  <a:lnTo>
                    <a:pt x="1670" y="226"/>
                  </a:lnTo>
                  <a:lnTo>
                    <a:pt x="1666" y="226"/>
                  </a:lnTo>
                  <a:lnTo>
                    <a:pt x="1662" y="226"/>
                  </a:lnTo>
                  <a:lnTo>
                    <a:pt x="1659" y="226"/>
                  </a:lnTo>
                  <a:lnTo>
                    <a:pt x="1655" y="226"/>
                  </a:lnTo>
                  <a:lnTo>
                    <a:pt x="1651" y="226"/>
                  </a:lnTo>
                  <a:lnTo>
                    <a:pt x="1648" y="226"/>
                  </a:lnTo>
                  <a:lnTo>
                    <a:pt x="1644" y="226"/>
                  </a:lnTo>
                  <a:lnTo>
                    <a:pt x="1640" y="226"/>
                  </a:lnTo>
                  <a:lnTo>
                    <a:pt x="1637" y="226"/>
                  </a:lnTo>
                  <a:lnTo>
                    <a:pt x="1633" y="226"/>
                  </a:lnTo>
                  <a:lnTo>
                    <a:pt x="1629" y="226"/>
                  </a:lnTo>
                  <a:lnTo>
                    <a:pt x="1626" y="226"/>
                  </a:lnTo>
                  <a:lnTo>
                    <a:pt x="1622" y="226"/>
                  </a:lnTo>
                  <a:lnTo>
                    <a:pt x="1618" y="226"/>
                  </a:lnTo>
                  <a:lnTo>
                    <a:pt x="1614" y="226"/>
                  </a:lnTo>
                  <a:lnTo>
                    <a:pt x="1611" y="226"/>
                  </a:lnTo>
                  <a:lnTo>
                    <a:pt x="1607" y="226"/>
                  </a:lnTo>
                  <a:lnTo>
                    <a:pt x="1604" y="226"/>
                  </a:lnTo>
                  <a:lnTo>
                    <a:pt x="1600" y="226"/>
                  </a:lnTo>
                  <a:lnTo>
                    <a:pt x="1596" y="226"/>
                  </a:lnTo>
                  <a:lnTo>
                    <a:pt x="1580" y="225"/>
                  </a:lnTo>
                  <a:lnTo>
                    <a:pt x="1572" y="225"/>
                  </a:lnTo>
                  <a:lnTo>
                    <a:pt x="1565" y="225"/>
                  </a:lnTo>
                  <a:lnTo>
                    <a:pt x="1557" y="225"/>
                  </a:lnTo>
                  <a:lnTo>
                    <a:pt x="1549" y="225"/>
                  </a:lnTo>
                  <a:lnTo>
                    <a:pt x="1541" y="225"/>
                  </a:lnTo>
                  <a:lnTo>
                    <a:pt x="1533" y="226"/>
                  </a:lnTo>
                  <a:lnTo>
                    <a:pt x="1525" y="226"/>
                  </a:lnTo>
                  <a:lnTo>
                    <a:pt x="1517" y="226"/>
                  </a:lnTo>
                  <a:lnTo>
                    <a:pt x="1509" y="227"/>
                  </a:lnTo>
                  <a:lnTo>
                    <a:pt x="1501" y="227"/>
                  </a:lnTo>
                  <a:lnTo>
                    <a:pt x="1493" y="227"/>
                  </a:lnTo>
                  <a:lnTo>
                    <a:pt x="1485" y="227"/>
                  </a:lnTo>
                  <a:lnTo>
                    <a:pt x="1477" y="228"/>
                  </a:lnTo>
                  <a:lnTo>
                    <a:pt x="1469" y="228"/>
                  </a:lnTo>
                  <a:lnTo>
                    <a:pt x="1461" y="229"/>
                  </a:lnTo>
                  <a:lnTo>
                    <a:pt x="1453" y="229"/>
                  </a:lnTo>
                  <a:lnTo>
                    <a:pt x="1445" y="229"/>
                  </a:lnTo>
                  <a:lnTo>
                    <a:pt x="1437" y="230"/>
                  </a:lnTo>
                  <a:lnTo>
                    <a:pt x="1429" y="230"/>
                  </a:lnTo>
                  <a:lnTo>
                    <a:pt x="1422" y="230"/>
                  </a:lnTo>
                  <a:lnTo>
                    <a:pt x="1414" y="231"/>
                  </a:lnTo>
                  <a:lnTo>
                    <a:pt x="1406" y="231"/>
                  </a:lnTo>
                  <a:lnTo>
                    <a:pt x="1398" y="231"/>
                  </a:lnTo>
                  <a:lnTo>
                    <a:pt x="1390" y="231"/>
                  </a:lnTo>
                  <a:lnTo>
                    <a:pt x="1382" y="231"/>
                  </a:lnTo>
                  <a:lnTo>
                    <a:pt x="1374" y="231"/>
                  </a:lnTo>
                  <a:lnTo>
                    <a:pt x="1366" y="231"/>
                  </a:lnTo>
                  <a:lnTo>
                    <a:pt x="1358" y="231"/>
                  </a:lnTo>
                  <a:lnTo>
                    <a:pt x="1350" y="231"/>
                  </a:lnTo>
                  <a:lnTo>
                    <a:pt x="1343" y="231"/>
                  </a:lnTo>
                  <a:lnTo>
                    <a:pt x="1306" y="230"/>
                  </a:lnTo>
                  <a:lnTo>
                    <a:pt x="1288" y="229"/>
                  </a:lnTo>
                  <a:lnTo>
                    <a:pt x="1270" y="229"/>
                  </a:lnTo>
                  <a:lnTo>
                    <a:pt x="1252" y="228"/>
                  </a:lnTo>
                  <a:lnTo>
                    <a:pt x="1234" y="227"/>
                  </a:lnTo>
                  <a:lnTo>
                    <a:pt x="1216" y="226"/>
                  </a:lnTo>
                  <a:lnTo>
                    <a:pt x="1198" y="225"/>
                  </a:lnTo>
                  <a:lnTo>
                    <a:pt x="1180" y="224"/>
                  </a:lnTo>
                  <a:lnTo>
                    <a:pt x="1162" y="223"/>
                  </a:lnTo>
                  <a:lnTo>
                    <a:pt x="1144" y="222"/>
                  </a:lnTo>
                  <a:lnTo>
                    <a:pt x="1126" y="221"/>
                  </a:lnTo>
                  <a:lnTo>
                    <a:pt x="1108" y="220"/>
                  </a:lnTo>
                  <a:lnTo>
                    <a:pt x="1090" y="219"/>
                  </a:lnTo>
                  <a:lnTo>
                    <a:pt x="1072" y="218"/>
                  </a:lnTo>
                  <a:lnTo>
                    <a:pt x="1054" y="217"/>
                  </a:lnTo>
                  <a:lnTo>
                    <a:pt x="1036" y="216"/>
                  </a:lnTo>
                  <a:lnTo>
                    <a:pt x="1018" y="215"/>
                  </a:lnTo>
                  <a:lnTo>
                    <a:pt x="1000" y="214"/>
                  </a:lnTo>
                  <a:lnTo>
                    <a:pt x="982" y="213"/>
                  </a:lnTo>
                  <a:lnTo>
                    <a:pt x="964" y="212"/>
                  </a:lnTo>
                  <a:lnTo>
                    <a:pt x="946" y="211"/>
                  </a:lnTo>
                  <a:lnTo>
                    <a:pt x="928" y="210"/>
                  </a:lnTo>
                  <a:lnTo>
                    <a:pt x="910" y="209"/>
                  </a:lnTo>
                  <a:lnTo>
                    <a:pt x="892" y="208"/>
                  </a:lnTo>
                  <a:lnTo>
                    <a:pt x="873" y="207"/>
                  </a:lnTo>
                  <a:lnTo>
                    <a:pt x="855" y="206"/>
                  </a:lnTo>
                  <a:lnTo>
                    <a:pt x="837" y="205"/>
                  </a:lnTo>
                  <a:lnTo>
                    <a:pt x="819" y="205"/>
                  </a:lnTo>
                  <a:lnTo>
                    <a:pt x="801" y="204"/>
                  </a:lnTo>
                  <a:lnTo>
                    <a:pt x="783" y="203"/>
                  </a:lnTo>
                  <a:lnTo>
                    <a:pt x="765" y="203"/>
                  </a:lnTo>
                  <a:lnTo>
                    <a:pt x="735" y="197"/>
                  </a:lnTo>
                  <a:lnTo>
                    <a:pt x="720" y="194"/>
                  </a:lnTo>
                  <a:lnTo>
                    <a:pt x="706" y="191"/>
                  </a:lnTo>
                  <a:lnTo>
                    <a:pt x="691" y="189"/>
                  </a:lnTo>
                  <a:lnTo>
                    <a:pt x="676" y="185"/>
                  </a:lnTo>
                  <a:lnTo>
                    <a:pt x="661" y="183"/>
                  </a:lnTo>
                  <a:lnTo>
                    <a:pt x="646" y="180"/>
                  </a:lnTo>
                  <a:lnTo>
                    <a:pt x="632" y="177"/>
                  </a:lnTo>
                  <a:lnTo>
                    <a:pt x="617" y="173"/>
                  </a:lnTo>
                  <a:lnTo>
                    <a:pt x="602" y="171"/>
                  </a:lnTo>
                  <a:lnTo>
                    <a:pt x="588" y="167"/>
                  </a:lnTo>
                  <a:lnTo>
                    <a:pt x="573" y="165"/>
                  </a:lnTo>
                  <a:lnTo>
                    <a:pt x="558" y="161"/>
                  </a:lnTo>
                  <a:lnTo>
                    <a:pt x="543" y="158"/>
                  </a:lnTo>
                  <a:lnTo>
                    <a:pt x="529" y="155"/>
                  </a:lnTo>
                  <a:lnTo>
                    <a:pt x="514" y="152"/>
                  </a:lnTo>
                  <a:lnTo>
                    <a:pt x="499" y="149"/>
                  </a:lnTo>
                  <a:lnTo>
                    <a:pt x="484" y="146"/>
                  </a:lnTo>
                  <a:lnTo>
                    <a:pt x="470" y="143"/>
                  </a:lnTo>
                  <a:lnTo>
                    <a:pt x="455" y="140"/>
                  </a:lnTo>
                  <a:lnTo>
                    <a:pt x="440" y="137"/>
                  </a:lnTo>
                  <a:lnTo>
                    <a:pt x="426" y="134"/>
                  </a:lnTo>
                  <a:lnTo>
                    <a:pt x="411" y="131"/>
                  </a:lnTo>
                  <a:lnTo>
                    <a:pt x="396" y="128"/>
                  </a:lnTo>
                  <a:lnTo>
                    <a:pt x="381" y="125"/>
                  </a:lnTo>
                  <a:lnTo>
                    <a:pt x="366" y="122"/>
                  </a:lnTo>
                  <a:lnTo>
                    <a:pt x="352" y="119"/>
                  </a:lnTo>
                  <a:lnTo>
                    <a:pt x="337" y="116"/>
                  </a:lnTo>
                  <a:lnTo>
                    <a:pt x="322" y="113"/>
                  </a:lnTo>
                  <a:lnTo>
                    <a:pt x="307" y="110"/>
                  </a:lnTo>
                  <a:lnTo>
                    <a:pt x="293" y="108"/>
                  </a:lnTo>
                  <a:lnTo>
                    <a:pt x="283" y="106"/>
                  </a:lnTo>
                  <a:lnTo>
                    <a:pt x="278" y="105"/>
                  </a:lnTo>
                  <a:lnTo>
                    <a:pt x="274" y="104"/>
                  </a:lnTo>
                  <a:lnTo>
                    <a:pt x="269" y="103"/>
                  </a:lnTo>
                  <a:lnTo>
                    <a:pt x="264" y="102"/>
                  </a:lnTo>
                  <a:lnTo>
                    <a:pt x="258" y="101"/>
                  </a:lnTo>
                  <a:lnTo>
                    <a:pt x="253" y="100"/>
                  </a:lnTo>
                  <a:lnTo>
                    <a:pt x="248" y="99"/>
                  </a:lnTo>
                  <a:lnTo>
                    <a:pt x="242" y="97"/>
                  </a:lnTo>
                  <a:lnTo>
                    <a:pt x="237" y="96"/>
                  </a:lnTo>
                  <a:lnTo>
                    <a:pt x="232" y="94"/>
                  </a:lnTo>
                  <a:lnTo>
                    <a:pt x="226" y="93"/>
                  </a:lnTo>
                  <a:lnTo>
                    <a:pt x="221" y="91"/>
                  </a:lnTo>
                  <a:lnTo>
                    <a:pt x="215" y="90"/>
                  </a:lnTo>
                  <a:lnTo>
                    <a:pt x="210" y="88"/>
                  </a:lnTo>
                  <a:lnTo>
                    <a:pt x="204" y="87"/>
                  </a:lnTo>
                  <a:lnTo>
                    <a:pt x="199" y="85"/>
                  </a:lnTo>
                  <a:lnTo>
                    <a:pt x="193" y="84"/>
                  </a:lnTo>
                  <a:lnTo>
                    <a:pt x="188" y="82"/>
                  </a:lnTo>
                  <a:lnTo>
                    <a:pt x="182" y="81"/>
                  </a:lnTo>
                  <a:lnTo>
                    <a:pt x="177" y="79"/>
                  </a:lnTo>
                  <a:lnTo>
                    <a:pt x="172" y="78"/>
                  </a:lnTo>
                  <a:lnTo>
                    <a:pt x="166" y="77"/>
                  </a:lnTo>
                  <a:lnTo>
                    <a:pt x="161" y="75"/>
                  </a:lnTo>
                  <a:lnTo>
                    <a:pt x="156" y="74"/>
                  </a:lnTo>
                  <a:lnTo>
                    <a:pt x="151" y="73"/>
                  </a:lnTo>
                  <a:lnTo>
                    <a:pt x="146" y="72"/>
                  </a:lnTo>
                  <a:lnTo>
                    <a:pt x="141" y="71"/>
                  </a:lnTo>
                  <a:lnTo>
                    <a:pt x="136" y="70"/>
                  </a:lnTo>
                  <a:lnTo>
                    <a:pt x="131" y="69"/>
                  </a:lnTo>
                  <a:lnTo>
                    <a:pt x="127" y="69"/>
                  </a:lnTo>
                  <a:lnTo>
                    <a:pt x="123" y="63"/>
                  </a:lnTo>
                  <a:lnTo>
                    <a:pt x="121" y="61"/>
                  </a:lnTo>
                  <a:lnTo>
                    <a:pt x="118" y="58"/>
                  </a:lnTo>
                  <a:lnTo>
                    <a:pt x="115" y="56"/>
                  </a:lnTo>
                  <a:lnTo>
                    <a:pt x="112" y="54"/>
                  </a:lnTo>
                  <a:lnTo>
                    <a:pt x="108" y="51"/>
                  </a:lnTo>
                  <a:lnTo>
                    <a:pt x="104" y="49"/>
                  </a:lnTo>
                  <a:lnTo>
                    <a:pt x="99" y="47"/>
                  </a:lnTo>
                  <a:lnTo>
                    <a:pt x="94" y="45"/>
                  </a:lnTo>
                  <a:lnTo>
                    <a:pt x="89" y="43"/>
                  </a:lnTo>
                  <a:lnTo>
                    <a:pt x="84" y="41"/>
                  </a:lnTo>
                  <a:lnTo>
                    <a:pt x="79" y="40"/>
                  </a:lnTo>
                  <a:lnTo>
                    <a:pt x="74" y="38"/>
                  </a:lnTo>
                  <a:lnTo>
                    <a:pt x="68" y="36"/>
                  </a:lnTo>
                  <a:lnTo>
                    <a:pt x="63" y="34"/>
                  </a:lnTo>
                  <a:lnTo>
                    <a:pt x="58" y="32"/>
                  </a:lnTo>
                  <a:lnTo>
                    <a:pt x="52" y="31"/>
                  </a:lnTo>
                  <a:lnTo>
                    <a:pt x="47" y="29"/>
                  </a:lnTo>
                  <a:lnTo>
                    <a:pt x="42" y="27"/>
                  </a:lnTo>
                  <a:lnTo>
                    <a:pt x="37" y="25"/>
                  </a:lnTo>
                  <a:lnTo>
                    <a:pt x="32" y="23"/>
                  </a:lnTo>
                  <a:lnTo>
                    <a:pt x="27" y="21"/>
                  </a:lnTo>
                  <a:lnTo>
                    <a:pt x="23" y="19"/>
                  </a:lnTo>
                  <a:lnTo>
                    <a:pt x="18" y="17"/>
                  </a:lnTo>
                  <a:lnTo>
                    <a:pt x="15" y="15"/>
                  </a:lnTo>
                  <a:lnTo>
                    <a:pt x="11" y="13"/>
                  </a:lnTo>
                  <a:lnTo>
                    <a:pt x="8" y="10"/>
                  </a:lnTo>
                  <a:lnTo>
                    <a:pt x="5" y="8"/>
                  </a:lnTo>
                  <a:lnTo>
                    <a:pt x="3" y="5"/>
                  </a:lnTo>
                  <a:lnTo>
                    <a:pt x="1" y="3"/>
                  </a:lnTo>
                  <a:lnTo>
                    <a:pt x="0" y="0"/>
                  </a:lnTo>
                </a:path>
              </a:pathLst>
            </a:custGeom>
            <a:solidFill>
              <a:srgbClr val="0080FF"/>
            </a:solidFill>
            <a:ln w="0" cap="flat" cmpd="sng">
              <a:solidFill>
                <a:srgbClr val="0080FF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70771" name="Freeform 115"/>
            <p:cNvSpPr>
              <a:spLocks/>
            </p:cNvSpPr>
            <p:nvPr/>
          </p:nvSpPr>
          <p:spPr bwMode="auto">
            <a:xfrm>
              <a:off x="1451" y="955"/>
              <a:ext cx="3116" cy="2211"/>
            </a:xfrm>
            <a:custGeom>
              <a:avLst/>
              <a:gdLst>
                <a:gd name="T0" fmla="*/ 135 w 3116"/>
                <a:gd name="T1" fmla="*/ 0 h 2211"/>
                <a:gd name="T2" fmla="*/ 0 w 3116"/>
                <a:gd name="T3" fmla="*/ 1325 h 2211"/>
                <a:gd name="T4" fmla="*/ 21 w 3116"/>
                <a:gd name="T5" fmla="*/ 1491 h 2211"/>
                <a:gd name="T6" fmla="*/ 57 w 3116"/>
                <a:gd name="T7" fmla="*/ 1580 h 2211"/>
                <a:gd name="T8" fmla="*/ 128 w 3116"/>
                <a:gd name="T9" fmla="*/ 1706 h 2211"/>
                <a:gd name="T10" fmla="*/ 221 w 3116"/>
                <a:gd name="T11" fmla="*/ 1815 h 2211"/>
                <a:gd name="T12" fmla="*/ 371 w 3116"/>
                <a:gd name="T13" fmla="*/ 1923 h 2211"/>
                <a:gd name="T14" fmla="*/ 556 w 3116"/>
                <a:gd name="T15" fmla="*/ 2003 h 2211"/>
                <a:gd name="T16" fmla="*/ 788 w 3116"/>
                <a:gd name="T17" fmla="*/ 2075 h 2211"/>
                <a:gd name="T18" fmla="*/ 1104 w 3116"/>
                <a:gd name="T19" fmla="*/ 2137 h 2211"/>
                <a:gd name="T20" fmla="*/ 1729 w 3116"/>
                <a:gd name="T21" fmla="*/ 2207 h 2211"/>
                <a:gd name="T22" fmla="*/ 2045 w 3116"/>
                <a:gd name="T23" fmla="*/ 2210 h 2211"/>
                <a:gd name="T24" fmla="*/ 2286 w 3116"/>
                <a:gd name="T25" fmla="*/ 2191 h 2211"/>
                <a:gd name="T26" fmla="*/ 2523 w 3116"/>
                <a:gd name="T27" fmla="*/ 2146 h 2211"/>
                <a:gd name="T28" fmla="*/ 2714 w 3116"/>
                <a:gd name="T29" fmla="*/ 2043 h 2211"/>
                <a:gd name="T30" fmla="*/ 2813 w 3116"/>
                <a:gd name="T31" fmla="*/ 1956 h 2211"/>
                <a:gd name="T32" fmla="*/ 2904 w 3116"/>
                <a:gd name="T33" fmla="*/ 1829 h 2211"/>
                <a:gd name="T34" fmla="*/ 2961 w 3116"/>
                <a:gd name="T35" fmla="*/ 1705 h 2211"/>
                <a:gd name="T36" fmla="*/ 2990 w 3116"/>
                <a:gd name="T37" fmla="*/ 1551 h 2211"/>
                <a:gd name="T38" fmla="*/ 2999 w 3116"/>
                <a:gd name="T39" fmla="*/ 1467 h 2211"/>
                <a:gd name="T40" fmla="*/ 3115 w 3116"/>
                <a:gd name="T41" fmla="*/ 335 h 2211"/>
                <a:gd name="T42" fmla="*/ 135 w 3116"/>
                <a:gd name="T43" fmla="*/ 0 h 2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116" h="2211">
                  <a:moveTo>
                    <a:pt x="135" y="0"/>
                  </a:moveTo>
                  <a:lnTo>
                    <a:pt x="0" y="1325"/>
                  </a:lnTo>
                  <a:lnTo>
                    <a:pt x="21" y="1491"/>
                  </a:lnTo>
                  <a:lnTo>
                    <a:pt x="57" y="1580"/>
                  </a:lnTo>
                  <a:lnTo>
                    <a:pt x="128" y="1706"/>
                  </a:lnTo>
                  <a:lnTo>
                    <a:pt x="221" y="1815"/>
                  </a:lnTo>
                  <a:lnTo>
                    <a:pt x="371" y="1923"/>
                  </a:lnTo>
                  <a:lnTo>
                    <a:pt x="556" y="2003"/>
                  </a:lnTo>
                  <a:lnTo>
                    <a:pt x="788" y="2075"/>
                  </a:lnTo>
                  <a:lnTo>
                    <a:pt x="1104" y="2137"/>
                  </a:lnTo>
                  <a:lnTo>
                    <a:pt x="1729" y="2207"/>
                  </a:lnTo>
                  <a:lnTo>
                    <a:pt x="2045" y="2210"/>
                  </a:lnTo>
                  <a:lnTo>
                    <a:pt x="2286" y="2191"/>
                  </a:lnTo>
                  <a:lnTo>
                    <a:pt x="2523" y="2146"/>
                  </a:lnTo>
                  <a:lnTo>
                    <a:pt x="2714" y="2043"/>
                  </a:lnTo>
                  <a:lnTo>
                    <a:pt x="2813" y="1956"/>
                  </a:lnTo>
                  <a:lnTo>
                    <a:pt x="2904" y="1829"/>
                  </a:lnTo>
                  <a:lnTo>
                    <a:pt x="2961" y="1705"/>
                  </a:lnTo>
                  <a:lnTo>
                    <a:pt x="2990" y="1551"/>
                  </a:lnTo>
                  <a:lnTo>
                    <a:pt x="2999" y="1467"/>
                  </a:lnTo>
                  <a:lnTo>
                    <a:pt x="3115" y="335"/>
                  </a:lnTo>
                  <a:lnTo>
                    <a:pt x="135" y="0"/>
                  </a:lnTo>
                </a:path>
              </a:pathLst>
            </a:custGeom>
            <a:noFill/>
            <a:ln w="67944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70772" name="Freeform 116"/>
            <p:cNvSpPr>
              <a:spLocks/>
            </p:cNvSpPr>
            <p:nvPr/>
          </p:nvSpPr>
          <p:spPr bwMode="auto">
            <a:xfrm>
              <a:off x="1945" y="2226"/>
              <a:ext cx="1830" cy="905"/>
            </a:xfrm>
            <a:custGeom>
              <a:avLst/>
              <a:gdLst>
                <a:gd name="T0" fmla="*/ 0 w 1830"/>
                <a:gd name="T1" fmla="*/ 706 h 905"/>
                <a:gd name="T2" fmla="*/ 79 w 1830"/>
                <a:gd name="T3" fmla="*/ 0 h 905"/>
                <a:gd name="T4" fmla="*/ 1829 w 1830"/>
                <a:gd name="T5" fmla="*/ 198 h 905"/>
                <a:gd name="T6" fmla="*/ 1749 w 1830"/>
                <a:gd name="T7" fmla="*/ 904 h 9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30" h="905">
                  <a:moveTo>
                    <a:pt x="0" y="706"/>
                  </a:moveTo>
                  <a:lnTo>
                    <a:pt x="79" y="0"/>
                  </a:lnTo>
                  <a:lnTo>
                    <a:pt x="1829" y="198"/>
                  </a:lnTo>
                  <a:lnTo>
                    <a:pt x="1749" y="904"/>
                  </a:lnTo>
                </a:path>
              </a:pathLst>
            </a:custGeom>
            <a:noFill/>
            <a:ln w="2032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70773" name="Line 117"/>
            <p:cNvSpPr>
              <a:spLocks noChangeShapeType="1"/>
            </p:cNvSpPr>
            <p:nvPr/>
          </p:nvSpPr>
          <p:spPr bwMode="auto">
            <a:xfrm>
              <a:off x="1965" y="2834"/>
              <a:ext cx="1738" cy="196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70774" name="Group 118"/>
          <p:cNvGrpSpPr>
            <a:grpSpLocks/>
          </p:cNvGrpSpPr>
          <p:nvPr/>
        </p:nvGrpSpPr>
        <p:grpSpPr bwMode="auto">
          <a:xfrm>
            <a:off x="3043239" y="920751"/>
            <a:ext cx="6554787" cy="5902325"/>
            <a:chOff x="945" y="580"/>
            <a:chExt cx="4129" cy="3718"/>
          </a:xfrm>
        </p:grpSpPr>
        <p:grpSp>
          <p:nvGrpSpPr>
            <p:cNvPr id="70775" name="Group 119"/>
            <p:cNvGrpSpPr>
              <a:grpSpLocks/>
            </p:cNvGrpSpPr>
            <p:nvPr/>
          </p:nvGrpSpPr>
          <p:grpSpPr bwMode="auto">
            <a:xfrm>
              <a:off x="945" y="580"/>
              <a:ext cx="4129" cy="3718"/>
              <a:chOff x="945" y="580"/>
              <a:chExt cx="4129" cy="3718"/>
            </a:xfrm>
          </p:grpSpPr>
          <p:sp>
            <p:nvSpPr>
              <p:cNvPr id="70776" name="Rectangle 120"/>
              <p:cNvSpPr>
                <a:spLocks noChangeArrowheads="1"/>
              </p:cNvSpPr>
              <p:nvPr/>
            </p:nvSpPr>
            <p:spPr bwMode="auto">
              <a:xfrm flipV="1">
                <a:off x="945" y="2156"/>
                <a:ext cx="4129" cy="2142"/>
              </a:xfrm>
              <a:prstGeom prst="rect">
                <a:avLst/>
              </a:prstGeom>
              <a:solidFill>
                <a:srgbClr val="0080FF"/>
              </a:solidFill>
              <a:ln w="67944">
                <a:solidFill>
                  <a:srgbClr val="0080FF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70777" name="Rectangle 121"/>
              <p:cNvSpPr>
                <a:spLocks noChangeArrowheads="1"/>
              </p:cNvSpPr>
              <p:nvPr/>
            </p:nvSpPr>
            <p:spPr bwMode="auto">
              <a:xfrm flipV="1">
                <a:off x="959" y="580"/>
                <a:ext cx="4113" cy="1538"/>
              </a:xfrm>
              <a:prstGeom prst="rect">
                <a:avLst/>
              </a:prstGeom>
              <a:solidFill>
                <a:srgbClr val="FFFFFF"/>
              </a:solidFill>
              <a:ln w="0">
                <a:solidFill>
                  <a:srgbClr val="FFFFFF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sp useBgFill="1">
          <p:nvSpPr>
            <p:cNvPr id="70778" name="Freeform 122"/>
            <p:cNvSpPr>
              <a:spLocks/>
            </p:cNvSpPr>
            <p:nvPr/>
          </p:nvSpPr>
          <p:spPr bwMode="auto">
            <a:xfrm>
              <a:off x="1433" y="921"/>
              <a:ext cx="3151" cy="2281"/>
            </a:xfrm>
            <a:custGeom>
              <a:avLst/>
              <a:gdLst>
                <a:gd name="T0" fmla="*/ 185 w 3151"/>
                <a:gd name="T1" fmla="*/ 0 h 2281"/>
                <a:gd name="T2" fmla="*/ 0 w 3151"/>
                <a:gd name="T3" fmla="*/ 1320 h 2281"/>
                <a:gd name="T4" fmla="*/ 15 w 3151"/>
                <a:gd name="T5" fmla="*/ 1487 h 2281"/>
                <a:gd name="T6" fmla="*/ 48 w 3151"/>
                <a:gd name="T7" fmla="*/ 1577 h 2281"/>
                <a:gd name="T8" fmla="*/ 114 w 3151"/>
                <a:gd name="T9" fmla="*/ 1705 h 2281"/>
                <a:gd name="T10" fmla="*/ 203 w 3151"/>
                <a:gd name="T11" fmla="*/ 1817 h 2281"/>
                <a:gd name="T12" fmla="*/ 349 w 3151"/>
                <a:gd name="T13" fmla="*/ 1931 h 2281"/>
                <a:gd name="T14" fmla="*/ 531 w 3151"/>
                <a:gd name="T15" fmla="*/ 2018 h 2281"/>
                <a:gd name="T16" fmla="*/ 760 w 3151"/>
                <a:gd name="T17" fmla="*/ 2098 h 2281"/>
                <a:gd name="T18" fmla="*/ 1073 w 3151"/>
                <a:gd name="T19" fmla="*/ 2172 h 2281"/>
                <a:gd name="T20" fmla="*/ 1695 w 3151"/>
                <a:gd name="T21" fmla="*/ 2265 h 2281"/>
                <a:gd name="T22" fmla="*/ 2011 w 3151"/>
                <a:gd name="T23" fmla="*/ 2280 h 2281"/>
                <a:gd name="T24" fmla="*/ 2252 w 3151"/>
                <a:gd name="T25" fmla="*/ 2271 h 2281"/>
                <a:gd name="T26" fmla="*/ 2491 w 3151"/>
                <a:gd name="T27" fmla="*/ 2234 h 2281"/>
                <a:gd name="T28" fmla="*/ 2686 w 3151"/>
                <a:gd name="T29" fmla="*/ 2139 h 2281"/>
                <a:gd name="T30" fmla="*/ 2788 w 3151"/>
                <a:gd name="T31" fmla="*/ 2055 h 2281"/>
                <a:gd name="T32" fmla="*/ 2883 w 3151"/>
                <a:gd name="T33" fmla="*/ 1932 h 2281"/>
                <a:gd name="T34" fmla="*/ 2946 w 3151"/>
                <a:gd name="T35" fmla="*/ 1810 h 2281"/>
                <a:gd name="T36" fmla="*/ 2980 w 3151"/>
                <a:gd name="T37" fmla="*/ 1657 h 2281"/>
                <a:gd name="T38" fmla="*/ 2992 w 3151"/>
                <a:gd name="T39" fmla="*/ 1573 h 2281"/>
                <a:gd name="T40" fmla="*/ 3150 w 3151"/>
                <a:gd name="T41" fmla="*/ 447 h 2281"/>
                <a:gd name="T42" fmla="*/ 185 w 3151"/>
                <a:gd name="T43" fmla="*/ 0 h 22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151" h="2281">
                  <a:moveTo>
                    <a:pt x="185" y="0"/>
                  </a:moveTo>
                  <a:lnTo>
                    <a:pt x="0" y="1320"/>
                  </a:lnTo>
                  <a:lnTo>
                    <a:pt x="15" y="1487"/>
                  </a:lnTo>
                  <a:lnTo>
                    <a:pt x="48" y="1577"/>
                  </a:lnTo>
                  <a:lnTo>
                    <a:pt x="114" y="1705"/>
                  </a:lnTo>
                  <a:lnTo>
                    <a:pt x="203" y="1817"/>
                  </a:lnTo>
                  <a:lnTo>
                    <a:pt x="349" y="1931"/>
                  </a:lnTo>
                  <a:lnTo>
                    <a:pt x="531" y="2018"/>
                  </a:lnTo>
                  <a:lnTo>
                    <a:pt x="760" y="2098"/>
                  </a:lnTo>
                  <a:lnTo>
                    <a:pt x="1073" y="2172"/>
                  </a:lnTo>
                  <a:lnTo>
                    <a:pt x="1695" y="2265"/>
                  </a:lnTo>
                  <a:lnTo>
                    <a:pt x="2011" y="2280"/>
                  </a:lnTo>
                  <a:lnTo>
                    <a:pt x="2252" y="2271"/>
                  </a:lnTo>
                  <a:lnTo>
                    <a:pt x="2491" y="2234"/>
                  </a:lnTo>
                  <a:lnTo>
                    <a:pt x="2686" y="2139"/>
                  </a:lnTo>
                  <a:lnTo>
                    <a:pt x="2788" y="2055"/>
                  </a:lnTo>
                  <a:lnTo>
                    <a:pt x="2883" y="1932"/>
                  </a:lnTo>
                  <a:lnTo>
                    <a:pt x="2946" y="1810"/>
                  </a:lnTo>
                  <a:lnTo>
                    <a:pt x="2980" y="1657"/>
                  </a:lnTo>
                  <a:lnTo>
                    <a:pt x="2992" y="1573"/>
                  </a:lnTo>
                  <a:lnTo>
                    <a:pt x="3150" y="447"/>
                  </a:lnTo>
                  <a:lnTo>
                    <a:pt x="185" y="0"/>
                  </a:lnTo>
                </a:path>
              </a:pathLst>
            </a:custGeom>
            <a:ln w="67944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70779" name="Freeform 123"/>
            <p:cNvSpPr>
              <a:spLocks/>
            </p:cNvSpPr>
            <p:nvPr/>
          </p:nvSpPr>
          <p:spPr bwMode="auto">
            <a:xfrm>
              <a:off x="1902" y="2208"/>
              <a:ext cx="1849" cy="966"/>
            </a:xfrm>
            <a:custGeom>
              <a:avLst/>
              <a:gdLst>
                <a:gd name="T0" fmla="*/ 0 w 1849"/>
                <a:gd name="T1" fmla="*/ 703 h 966"/>
                <a:gd name="T2" fmla="*/ 106 w 1849"/>
                <a:gd name="T3" fmla="*/ 0 h 966"/>
                <a:gd name="T4" fmla="*/ 1848 w 1849"/>
                <a:gd name="T5" fmla="*/ 263 h 966"/>
                <a:gd name="T6" fmla="*/ 1742 w 1849"/>
                <a:gd name="T7" fmla="*/ 965 h 9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49" h="966">
                  <a:moveTo>
                    <a:pt x="0" y="703"/>
                  </a:moveTo>
                  <a:lnTo>
                    <a:pt x="106" y="0"/>
                  </a:lnTo>
                  <a:lnTo>
                    <a:pt x="1848" y="263"/>
                  </a:lnTo>
                  <a:lnTo>
                    <a:pt x="1742" y="965"/>
                  </a:lnTo>
                </a:path>
              </a:pathLst>
            </a:custGeom>
            <a:noFill/>
            <a:ln w="2032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70780" name="Freeform 124"/>
            <p:cNvSpPr>
              <a:spLocks/>
            </p:cNvSpPr>
            <p:nvPr/>
          </p:nvSpPr>
          <p:spPr bwMode="auto">
            <a:xfrm>
              <a:off x="2004" y="2944"/>
              <a:ext cx="1683" cy="257"/>
            </a:xfrm>
            <a:custGeom>
              <a:avLst/>
              <a:gdLst>
                <a:gd name="T0" fmla="*/ 204 w 1683"/>
                <a:gd name="T1" fmla="*/ 0 h 257"/>
                <a:gd name="T2" fmla="*/ 414 w 1683"/>
                <a:gd name="T3" fmla="*/ 0 h 257"/>
                <a:gd name="T4" fmla="*/ 626 w 1683"/>
                <a:gd name="T5" fmla="*/ 0 h 257"/>
                <a:gd name="T6" fmla="*/ 841 w 1683"/>
                <a:gd name="T7" fmla="*/ 1 h 257"/>
                <a:gd name="T8" fmla="*/ 1056 w 1683"/>
                <a:gd name="T9" fmla="*/ 1 h 257"/>
                <a:gd name="T10" fmla="*/ 1268 w 1683"/>
                <a:gd name="T11" fmla="*/ 1 h 257"/>
                <a:gd name="T12" fmla="*/ 1478 w 1683"/>
                <a:gd name="T13" fmla="*/ 1 h 257"/>
                <a:gd name="T14" fmla="*/ 1682 w 1683"/>
                <a:gd name="T15" fmla="*/ 2 h 257"/>
                <a:gd name="T16" fmla="*/ 1673 w 1683"/>
                <a:gd name="T17" fmla="*/ 41 h 257"/>
                <a:gd name="T18" fmla="*/ 1666 w 1683"/>
                <a:gd name="T19" fmla="*/ 73 h 257"/>
                <a:gd name="T20" fmla="*/ 1660 w 1683"/>
                <a:gd name="T21" fmla="*/ 104 h 257"/>
                <a:gd name="T22" fmla="*/ 1653 w 1683"/>
                <a:gd name="T23" fmla="*/ 136 h 257"/>
                <a:gd name="T24" fmla="*/ 1646 w 1683"/>
                <a:gd name="T25" fmla="*/ 168 h 257"/>
                <a:gd name="T26" fmla="*/ 1640 w 1683"/>
                <a:gd name="T27" fmla="*/ 200 h 257"/>
                <a:gd name="T28" fmla="*/ 1633 w 1683"/>
                <a:gd name="T29" fmla="*/ 232 h 257"/>
                <a:gd name="T30" fmla="*/ 1620 w 1683"/>
                <a:gd name="T31" fmla="*/ 255 h 257"/>
                <a:gd name="T32" fmla="*/ 1606 w 1683"/>
                <a:gd name="T33" fmla="*/ 255 h 257"/>
                <a:gd name="T34" fmla="*/ 1591 w 1683"/>
                <a:gd name="T35" fmla="*/ 254 h 257"/>
                <a:gd name="T36" fmla="*/ 1576 w 1683"/>
                <a:gd name="T37" fmla="*/ 254 h 257"/>
                <a:gd name="T38" fmla="*/ 1562 w 1683"/>
                <a:gd name="T39" fmla="*/ 253 h 257"/>
                <a:gd name="T40" fmla="*/ 1547 w 1683"/>
                <a:gd name="T41" fmla="*/ 252 h 257"/>
                <a:gd name="T42" fmla="*/ 1532 w 1683"/>
                <a:gd name="T43" fmla="*/ 252 h 257"/>
                <a:gd name="T44" fmla="*/ 1518 w 1683"/>
                <a:gd name="T45" fmla="*/ 252 h 257"/>
                <a:gd name="T46" fmla="*/ 1488 w 1683"/>
                <a:gd name="T47" fmla="*/ 250 h 257"/>
                <a:gd name="T48" fmla="*/ 1458 w 1683"/>
                <a:gd name="T49" fmla="*/ 248 h 257"/>
                <a:gd name="T50" fmla="*/ 1428 w 1683"/>
                <a:gd name="T51" fmla="*/ 246 h 257"/>
                <a:gd name="T52" fmla="*/ 1398 w 1683"/>
                <a:gd name="T53" fmla="*/ 245 h 257"/>
                <a:gd name="T54" fmla="*/ 1368 w 1683"/>
                <a:gd name="T55" fmla="*/ 243 h 257"/>
                <a:gd name="T56" fmla="*/ 1338 w 1683"/>
                <a:gd name="T57" fmla="*/ 241 h 257"/>
                <a:gd name="T58" fmla="*/ 1308 w 1683"/>
                <a:gd name="T59" fmla="*/ 239 h 257"/>
                <a:gd name="T60" fmla="*/ 1278 w 1683"/>
                <a:gd name="T61" fmla="*/ 238 h 257"/>
                <a:gd name="T62" fmla="*/ 1210 w 1683"/>
                <a:gd name="T63" fmla="*/ 234 h 257"/>
                <a:gd name="T64" fmla="*/ 1149 w 1683"/>
                <a:gd name="T65" fmla="*/ 232 h 257"/>
                <a:gd name="T66" fmla="*/ 1088 w 1683"/>
                <a:gd name="T67" fmla="*/ 229 h 257"/>
                <a:gd name="T68" fmla="*/ 1027 w 1683"/>
                <a:gd name="T69" fmla="*/ 227 h 257"/>
                <a:gd name="T70" fmla="*/ 966 w 1683"/>
                <a:gd name="T71" fmla="*/ 224 h 257"/>
                <a:gd name="T72" fmla="*/ 905 w 1683"/>
                <a:gd name="T73" fmla="*/ 222 h 257"/>
                <a:gd name="T74" fmla="*/ 844 w 1683"/>
                <a:gd name="T75" fmla="*/ 219 h 257"/>
                <a:gd name="T76" fmla="*/ 784 w 1683"/>
                <a:gd name="T77" fmla="*/ 217 h 257"/>
                <a:gd name="T78" fmla="*/ 701 w 1683"/>
                <a:gd name="T79" fmla="*/ 199 h 257"/>
                <a:gd name="T80" fmla="*/ 634 w 1683"/>
                <a:gd name="T81" fmla="*/ 185 h 257"/>
                <a:gd name="T82" fmla="*/ 568 w 1683"/>
                <a:gd name="T83" fmla="*/ 170 h 257"/>
                <a:gd name="T84" fmla="*/ 502 w 1683"/>
                <a:gd name="T85" fmla="*/ 156 h 257"/>
                <a:gd name="T86" fmla="*/ 436 w 1683"/>
                <a:gd name="T87" fmla="*/ 142 h 257"/>
                <a:gd name="T88" fmla="*/ 370 w 1683"/>
                <a:gd name="T89" fmla="*/ 128 h 257"/>
                <a:gd name="T90" fmla="*/ 304 w 1683"/>
                <a:gd name="T91" fmla="*/ 114 h 257"/>
                <a:gd name="T92" fmla="*/ 246 w 1683"/>
                <a:gd name="T93" fmla="*/ 102 h 257"/>
                <a:gd name="T94" fmla="*/ 230 w 1683"/>
                <a:gd name="T95" fmla="*/ 99 h 257"/>
                <a:gd name="T96" fmla="*/ 214 w 1683"/>
                <a:gd name="T97" fmla="*/ 96 h 257"/>
                <a:gd name="T98" fmla="*/ 198 w 1683"/>
                <a:gd name="T99" fmla="*/ 93 h 257"/>
                <a:gd name="T100" fmla="*/ 181 w 1683"/>
                <a:gd name="T101" fmla="*/ 90 h 257"/>
                <a:gd name="T102" fmla="*/ 165 w 1683"/>
                <a:gd name="T103" fmla="*/ 87 h 257"/>
                <a:gd name="T104" fmla="*/ 149 w 1683"/>
                <a:gd name="T105" fmla="*/ 84 h 257"/>
                <a:gd name="T106" fmla="*/ 132 w 1683"/>
                <a:gd name="T107" fmla="*/ 81 h 257"/>
                <a:gd name="T108" fmla="*/ 118 w 1683"/>
                <a:gd name="T109" fmla="*/ 72 h 257"/>
                <a:gd name="T110" fmla="*/ 104 w 1683"/>
                <a:gd name="T111" fmla="*/ 62 h 257"/>
                <a:gd name="T112" fmla="*/ 87 w 1683"/>
                <a:gd name="T113" fmla="*/ 52 h 257"/>
                <a:gd name="T114" fmla="*/ 67 w 1683"/>
                <a:gd name="T115" fmla="*/ 42 h 257"/>
                <a:gd name="T116" fmla="*/ 47 w 1683"/>
                <a:gd name="T117" fmla="*/ 32 h 257"/>
                <a:gd name="T118" fmla="*/ 28 w 1683"/>
                <a:gd name="T119" fmla="*/ 22 h 257"/>
                <a:gd name="T120" fmla="*/ 13 w 1683"/>
                <a:gd name="T121" fmla="*/ 12 h 257"/>
                <a:gd name="T122" fmla="*/ 2 w 1683"/>
                <a:gd name="T123" fmla="*/ 2 h 2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683" h="257">
                  <a:moveTo>
                    <a:pt x="0" y="0"/>
                  </a:moveTo>
                  <a:lnTo>
                    <a:pt x="102" y="0"/>
                  </a:lnTo>
                  <a:lnTo>
                    <a:pt x="153" y="0"/>
                  </a:lnTo>
                  <a:lnTo>
                    <a:pt x="204" y="0"/>
                  </a:lnTo>
                  <a:lnTo>
                    <a:pt x="256" y="0"/>
                  </a:lnTo>
                  <a:lnTo>
                    <a:pt x="308" y="0"/>
                  </a:lnTo>
                  <a:lnTo>
                    <a:pt x="361" y="0"/>
                  </a:lnTo>
                  <a:lnTo>
                    <a:pt x="414" y="0"/>
                  </a:lnTo>
                  <a:lnTo>
                    <a:pt x="466" y="0"/>
                  </a:lnTo>
                  <a:lnTo>
                    <a:pt x="520" y="0"/>
                  </a:lnTo>
                  <a:lnTo>
                    <a:pt x="573" y="0"/>
                  </a:lnTo>
                  <a:lnTo>
                    <a:pt x="626" y="0"/>
                  </a:lnTo>
                  <a:lnTo>
                    <a:pt x="680" y="0"/>
                  </a:lnTo>
                  <a:lnTo>
                    <a:pt x="734" y="0"/>
                  </a:lnTo>
                  <a:lnTo>
                    <a:pt x="787" y="0"/>
                  </a:lnTo>
                  <a:lnTo>
                    <a:pt x="841" y="1"/>
                  </a:lnTo>
                  <a:lnTo>
                    <a:pt x="895" y="1"/>
                  </a:lnTo>
                  <a:lnTo>
                    <a:pt x="948" y="1"/>
                  </a:lnTo>
                  <a:lnTo>
                    <a:pt x="1002" y="1"/>
                  </a:lnTo>
                  <a:lnTo>
                    <a:pt x="1056" y="1"/>
                  </a:lnTo>
                  <a:lnTo>
                    <a:pt x="1109" y="1"/>
                  </a:lnTo>
                  <a:lnTo>
                    <a:pt x="1162" y="1"/>
                  </a:lnTo>
                  <a:lnTo>
                    <a:pt x="1216" y="1"/>
                  </a:lnTo>
                  <a:lnTo>
                    <a:pt x="1268" y="1"/>
                  </a:lnTo>
                  <a:lnTo>
                    <a:pt x="1321" y="1"/>
                  </a:lnTo>
                  <a:lnTo>
                    <a:pt x="1374" y="1"/>
                  </a:lnTo>
                  <a:lnTo>
                    <a:pt x="1426" y="1"/>
                  </a:lnTo>
                  <a:lnTo>
                    <a:pt x="1478" y="1"/>
                  </a:lnTo>
                  <a:lnTo>
                    <a:pt x="1529" y="1"/>
                  </a:lnTo>
                  <a:lnTo>
                    <a:pt x="1580" y="1"/>
                  </a:lnTo>
                  <a:lnTo>
                    <a:pt x="1631" y="1"/>
                  </a:lnTo>
                  <a:lnTo>
                    <a:pt x="1682" y="2"/>
                  </a:lnTo>
                  <a:lnTo>
                    <a:pt x="1678" y="17"/>
                  </a:lnTo>
                  <a:lnTo>
                    <a:pt x="1677" y="25"/>
                  </a:lnTo>
                  <a:lnTo>
                    <a:pt x="1675" y="33"/>
                  </a:lnTo>
                  <a:lnTo>
                    <a:pt x="1673" y="41"/>
                  </a:lnTo>
                  <a:lnTo>
                    <a:pt x="1672" y="49"/>
                  </a:lnTo>
                  <a:lnTo>
                    <a:pt x="1670" y="57"/>
                  </a:lnTo>
                  <a:lnTo>
                    <a:pt x="1668" y="65"/>
                  </a:lnTo>
                  <a:lnTo>
                    <a:pt x="1666" y="73"/>
                  </a:lnTo>
                  <a:lnTo>
                    <a:pt x="1665" y="81"/>
                  </a:lnTo>
                  <a:lnTo>
                    <a:pt x="1663" y="89"/>
                  </a:lnTo>
                  <a:lnTo>
                    <a:pt x="1662" y="97"/>
                  </a:lnTo>
                  <a:lnTo>
                    <a:pt x="1660" y="104"/>
                  </a:lnTo>
                  <a:lnTo>
                    <a:pt x="1658" y="112"/>
                  </a:lnTo>
                  <a:lnTo>
                    <a:pt x="1656" y="120"/>
                  </a:lnTo>
                  <a:lnTo>
                    <a:pt x="1655" y="128"/>
                  </a:lnTo>
                  <a:lnTo>
                    <a:pt x="1653" y="136"/>
                  </a:lnTo>
                  <a:lnTo>
                    <a:pt x="1652" y="144"/>
                  </a:lnTo>
                  <a:lnTo>
                    <a:pt x="1650" y="152"/>
                  </a:lnTo>
                  <a:lnTo>
                    <a:pt x="1648" y="160"/>
                  </a:lnTo>
                  <a:lnTo>
                    <a:pt x="1646" y="168"/>
                  </a:lnTo>
                  <a:lnTo>
                    <a:pt x="1645" y="176"/>
                  </a:lnTo>
                  <a:lnTo>
                    <a:pt x="1643" y="184"/>
                  </a:lnTo>
                  <a:lnTo>
                    <a:pt x="1641" y="192"/>
                  </a:lnTo>
                  <a:lnTo>
                    <a:pt x="1640" y="200"/>
                  </a:lnTo>
                  <a:lnTo>
                    <a:pt x="1638" y="208"/>
                  </a:lnTo>
                  <a:lnTo>
                    <a:pt x="1636" y="216"/>
                  </a:lnTo>
                  <a:lnTo>
                    <a:pt x="1634" y="224"/>
                  </a:lnTo>
                  <a:lnTo>
                    <a:pt x="1633" y="232"/>
                  </a:lnTo>
                  <a:lnTo>
                    <a:pt x="1631" y="240"/>
                  </a:lnTo>
                  <a:lnTo>
                    <a:pt x="1630" y="248"/>
                  </a:lnTo>
                  <a:lnTo>
                    <a:pt x="1628" y="256"/>
                  </a:lnTo>
                  <a:lnTo>
                    <a:pt x="1620" y="255"/>
                  </a:lnTo>
                  <a:lnTo>
                    <a:pt x="1617" y="255"/>
                  </a:lnTo>
                  <a:lnTo>
                    <a:pt x="1613" y="255"/>
                  </a:lnTo>
                  <a:lnTo>
                    <a:pt x="1610" y="255"/>
                  </a:lnTo>
                  <a:lnTo>
                    <a:pt x="1606" y="255"/>
                  </a:lnTo>
                  <a:lnTo>
                    <a:pt x="1602" y="254"/>
                  </a:lnTo>
                  <a:lnTo>
                    <a:pt x="1598" y="254"/>
                  </a:lnTo>
                  <a:lnTo>
                    <a:pt x="1595" y="254"/>
                  </a:lnTo>
                  <a:lnTo>
                    <a:pt x="1591" y="254"/>
                  </a:lnTo>
                  <a:lnTo>
                    <a:pt x="1587" y="254"/>
                  </a:lnTo>
                  <a:lnTo>
                    <a:pt x="1584" y="254"/>
                  </a:lnTo>
                  <a:lnTo>
                    <a:pt x="1580" y="254"/>
                  </a:lnTo>
                  <a:lnTo>
                    <a:pt x="1576" y="254"/>
                  </a:lnTo>
                  <a:lnTo>
                    <a:pt x="1573" y="254"/>
                  </a:lnTo>
                  <a:lnTo>
                    <a:pt x="1569" y="254"/>
                  </a:lnTo>
                  <a:lnTo>
                    <a:pt x="1565" y="253"/>
                  </a:lnTo>
                  <a:lnTo>
                    <a:pt x="1562" y="253"/>
                  </a:lnTo>
                  <a:lnTo>
                    <a:pt x="1558" y="253"/>
                  </a:lnTo>
                  <a:lnTo>
                    <a:pt x="1554" y="253"/>
                  </a:lnTo>
                  <a:lnTo>
                    <a:pt x="1551" y="253"/>
                  </a:lnTo>
                  <a:lnTo>
                    <a:pt x="1547" y="252"/>
                  </a:lnTo>
                  <a:lnTo>
                    <a:pt x="1543" y="252"/>
                  </a:lnTo>
                  <a:lnTo>
                    <a:pt x="1540" y="252"/>
                  </a:lnTo>
                  <a:lnTo>
                    <a:pt x="1536" y="252"/>
                  </a:lnTo>
                  <a:lnTo>
                    <a:pt x="1532" y="252"/>
                  </a:lnTo>
                  <a:lnTo>
                    <a:pt x="1528" y="252"/>
                  </a:lnTo>
                  <a:lnTo>
                    <a:pt x="1525" y="252"/>
                  </a:lnTo>
                  <a:lnTo>
                    <a:pt x="1521" y="252"/>
                  </a:lnTo>
                  <a:lnTo>
                    <a:pt x="1518" y="252"/>
                  </a:lnTo>
                  <a:lnTo>
                    <a:pt x="1514" y="252"/>
                  </a:lnTo>
                  <a:lnTo>
                    <a:pt x="1510" y="252"/>
                  </a:lnTo>
                  <a:lnTo>
                    <a:pt x="1495" y="250"/>
                  </a:lnTo>
                  <a:lnTo>
                    <a:pt x="1488" y="250"/>
                  </a:lnTo>
                  <a:lnTo>
                    <a:pt x="1480" y="250"/>
                  </a:lnTo>
                  <a:lnTo>
                    <a:pt x="1473" y="249"/>
                  </a:lnTo>
                  <a:lnTo>
                    <a:pt x="1465" y="249"/>
                  </a:lnTo>
                  <a:lnTo>
                    <a:pt x="1458" y="248"/>
                  </a:lnTo>
                  <a:lnTo>
                    <a:pt x="1450" y="248"/>
                  </a:lnTo>
                  <a:lnTo>
                    <a:pt x="1443" y="247"/>
                  </a:lnTo>
                  <a:lnTo>
                    <a:pt x="1435" y="247"/>
                  </a:lnTo>
                  <a:lnTo>
                    <a:pt x="1428" y="246"/>
                  </a:lnTo>
                  <a:lnTo>
                    <a:pt x="1420" y="246"/>
                  </a:lnTo>
                  <a:lnTo>
                    <a:pt x="1413" y="246"/>
                  </a:lnTo>
                  <a:lnTo>
                    <a:pt x="1405" y="245"/>
                  </a:lnTo>
                  <a:lnTo>
                    <a:pt x="1398" y="245"/>
                  </a:lnTo>
                  <a:lnTo>
                    <a:pt x="1390" y="244"/>
                  </a:lnTo>
                  <a:lnTo>
                    <a:pt x="1383" y="244"/>
                  </a:lnTo>
                  <a:lnTo>
                    <a:pt x="1376" y="243"/>
                  </a:lnTo>
                  <a:lnTo>
                    <a:pt x="1368" y="243"/>
                  </a:lnTo>
                  <a:lnTo>
                    <a:pt x="1360" y="242"/>
                  </a:lnTo>
                  <a:lnTo>
                    <a:pt x="1353" y="242"/>
                  </a:lnTo>
                  <a:lnTo>
                    <a:pt x="1346" y="242"/>
                  </a:lnTo>
                  <a:lnTo>
                    <a:pt x="1338" y="241"/>
                  </a:lnTo>
                  <a:lnTo>
                    <a:pt x="1331" y="241"/>
                  </a:lnTo>
                  <a:lnTo>
                    <a:pt x="1323" y="240"/>
                  </a:lnTo>
                  <a:lnTo>
                    <a:pt x="1316" y="240"/>
                  </a:lnTo>
                  <a:lnTo>
                    <a:pt x="1308" y="239"/>
                  </a:lnTo>
                  <a:lnTo>
                    <a:pt x="1301" y="239"/>
                  </a:lnTo>
                  <a:lnTo>
                    <a:pt x="1293" y="238"/>
                  </a:lnTo>
                  <a:lnTo>
                    <a:pt x="1286" y="238"/>
                  </a:lnTo>
                  <a:lnTo>
                    <a:pt x="1278" y="238"/>
                  </a:lnTo>
                  <a:lnTo>
                    <a:pt x="1271" y="237"/>
                  </a:lnTo>
                  <a:lnTo>
                    <a:pt x="1240" y="236"/>
                  </a:lnTo>
                  <a:lnTo>
                    <a:pt x="1225" y="235"/>
                  </a:lnTo>
                  <a:lnTo>
                    <a:pt x="1210" y="234"/>
                  </a:lnTo>
                  <a:lnTo>
                    <a:pt x="1195" y="234"/>
                  </a:lnTo>
                  <a:lnTo>
                    <a:pt x="1180" y="233"/>
                  </a:lnTo>
                  <a:lnTo>
                    <a:pt x="1164" y="232"/>
                  </a:lnTo>
                  <a:lnTo>
                    <a:pt x="1149" y="232"/>
                  </a:lnTo>
                  <a:lnTo>
                    <a:pt x="1134" y="231"/>
                  </a:lnTo>
                  <a:lnTo>
                    <a:pt x="1118" y="231"/>
                  </a:lnTo>
                  <a:lnTo>
                    <a:pt x="1103" y="230"/>
                  </a:lnTo>
                  <a:lnTo>
                    <a:pt x="1088" y="229"/>
                  </a:lnTo>
                  <a:lnTo>
                    <a:pt x="1073" y="229"/>
                  </a:lnTo>
                  <a:lnTo>
                    <a:pt x="1058" y="228"/>
                  </a:lnTo>
                  <a:lnTo>
                    <a:pt x="1042" y="228"/>
                  </a:lnTo>
                  <a:lnTo>
                    <a:pt x="1027" y="227"/>
                  </a:lnTo>
                  <a:lnTo>
                    <a:pt x="1012" y="226"/>
                  </a:lnTo>
                  <a:lnTo>
                    <a:pt x="996" y="226"/>
                  </a:lnTo>
                  <a:lnTo>
                    <a:pt x="981" y="225"/>
                  </a:lnTo>
                  <a:lnTo>
                    <a:pt x="966" y="224"/>
                  </a:lnTo>
                  <a:lnTo>
                    <a:pt x="951" y="224"/>
                  </a:lnTo>
                  <a:lnTo>
                    <a:pt x="936" y="223"/>
                  </a:lnTo>
                  <a:lnTo>
                    <a:pt x="920" y="222"/>
                  </a:lnTo>
                  <a:lnTo>
                    <a:pt x="905" y="222"/>
                  </a:lnTo>
                  <a:lnTo>
                    <a:pt x="890" y="221"/>
                  </a:lnTo>
                  <a:lnTo>
                    <a:pt x="875" y="220"/>
                  </a:lnTo>
                  <a:lnTo>
                    <a:pt x="860" y="220"/>
                  </a:lnTo>
                  <a:lnTo>
                    <a:pt x="844" y="219"/>
                  </a:lnTo>
                  <a:lnTo>
                    <a:pt x="829" y="218"/>
                  </a:lnTo>
                  <a:lnTo>
                    <a:pt x="814" y="218"/>
                  </a:lnTo>
                  <a:lnTo>
                    <a:pt x="799" y="217"/>
                  </a:lnTo>
                  <a:lnTo>
                    <a:pt x="784" y="217"/>
                  </a:lnTo>
                  <a:lnTo>
                    <a:pt x="750" y="210"/>
                  </a:lnTo>
                  <a:lnTo>
                    <a:pt x="734" y="206"/>
                  </a:lnTo>
                  <a:lnTo>
                    <a:pt x="717" y="202"/>
                  </a:lnTo>
                  <a:lnTo>
                    <a:pt x="701" y="199"/>
                  </a:lnTo>
                  <a:lnTo>
                    <a:pt x="684" y="195"/>
                  </a:lnTo>
                  <a:lnTo>
                    <a:pt x="668" y="192"/>
                  </a:lnTo>
                  <a:lnTo>
                    <a:pt x="651" y="188"/>
                  </a:lnTo>
                  <a:lnTo>
                    <a:pt x="634" y="185"/>
                  </a:lnTo>
                  <a:lnTo>
                    <a:pt x="618" y="181"/>
                  </a:lnTo>
                  <a:lnTo>
                    <a:pt x="602" y="178"/>
                  </a:lnTo>
                  <a:lnTo>
                    <a:pt x="585" y="174"/>
                  </a:lnTo>
                  <a:lnTo>
                    <a:pt x="568" y="170"/>
                  </a:lnTo>
                  <a:lnTo>
                    <a:pt x="552" y="167"/>
                  </a:lnTo>
                  <a:lnTo>
                    <a:pt x="535" y="164"/>
                  </a:lnTo>
                  <a:lnTo>
                    <a:pt x="519" y="160"/>
                  </a:lnTo>
                  <a:lnTo>
                    <a:pt x="502" y="156"/>
                  </a:lnTo>
                  <a:lnTo>
                    <a:pt x="486" y="153"/>
                  </a:lnTo>
                  <a:lnTo>
                    <a:pt x="469" y="149"/>
                  </a:lnTo>
                  <a:lnTo>
                    <a:pt x="453" y="146"/>
                  </a:lnTo>
                  <a:lnTo>
                    <a:pt x="436" y="142"/>
                  </a:lnTo>
                  <a:lnTo>
                    <a:pt x="420" y="139"/>
                  </a:lnTo>
                  <a:lnTo>
                    <a:pt x="403" y="135"/>
                  </a:lnTo>
                  <a:lnTo>
                    <a:pt x="386" y="132"/>
                  </a:lnTo>
                  <a:lnTo>
                    <a:pt x="370" y="128"/>
                  </a:lnTo>
                  <a:lnTo>
                    <a:pt x="354" y="124"/>
                  </a:lnTo>
                  <a:lnTo>
                    <a:pt x="337" y="121"/>
                  </a:lnTo>
                  <a:lnTo>
                    <a:pt x="320" y="118"/>
                  </a:lnTo>
                  <a:lnTo>
                    <a:pt x="304" y="114"/>
                  </a:lnTo>
                  <a:lnTo>
                    <a:pt x="287" y="110"/>
                  </a:lnTo>
                  <a:lnTo>
                    <a:pt x="271" y="107"/>
                  </a:lnTo>
                  <a:lnTo>
                    <a:pt x="254" y="104"/>
                  </a:lnTo>
                  <a:lnTo>
                    <a:pt x="246" y="102"/>
                  </a:lnTo>
                  <a:lnTo>
                    <a:pt x="242" y="101"/>
                  </a:lnTo>
                  <a:lnTo>
                    <a:pt x="238" y="100"/>
                  </a:lnTo>
                  <a:lnTo>
                    <a:pt x="234" y="100"/>
                  </a:lnTo>
                  <a:lnTo>
                    <a:pt x="230" y="99"/>
                  </a:lnTo>
                  <a:lnTo>
                    <a:pt x="226" y="98"/>
                  </a:lnTo>
                  <a:lnTo>
                    <a:pt x="222" y="98"/>
                  </a:lnTo>
                  <a:lnTo>
                    <a:pt x="218" y="97"/>
                  </a:lnTo>
                  <a:lnTo>
                    <a:pt x="214" y="96"/>
                  </a:lnTo>
                  <a:lnTo>
                    <a:pt x="210" y="95"/>
                  </a:lnTo>
                  <a:lnTo>
                    <a:pt x="206" y="94"/>
                  </a:lnTo>
                  <a:lnTo>
                    <a:pt x="202" y="94"/>
                  </a:lnTo>
                  <a:lnTo>
                    <a:pt x="198" y="93"/>
                  </a:lnTo>
                  <a:lnTo>
                    <a:pt x="194" y="92"/>
                  </a:lnTo>
                  <a:lnTo>
                    <a:pt x="189" y="92"/>
                  </a:lnTo>
                  <a:lnTo>
                    <a:pt x="185" y="91"/>
                  </a:lnTo>
                  <a:lnTo>
                    <a:pt x="181" y="90"/>
                  </a:lnTo>
                  <a:lnTo>
                    <a:pt x="177" y="89"/>
                  </a:lnTo>
                  <a:lnTo>
                    <a:pt x="173" y="88"/>
                  </a:lnTo>
                  <a:lnTo>
                    <a:pt x="169" y="88"/>
                  </a:lnTo>
                  <a:lnTo>
                    <a:pt x="165" y="87"/>
                  </a:lnTo>
                  <a:lnTo>
                    <a:pt x="161" y="86"/>
                  </a:lnTo>
                  <a:lnTo>
                    <a:pt x="157" y="86"/>
                  </a:lnTo>
                  <a:lnTo>
                    <a:pt x="153" y="85"/>
                  </a:lnTo>
                  <a:lnTo>
                    <a:pt x="149" y="84"/>
                  </a:lnTo>
                  <a:lnTo>
                    <a:pt x="144" y="83"/>
                  </a:lnTo>
                  <a:lnTo>
                    <a:pt x="140" y="83"/>
                  </a:lnTo>
                  <a:lnTo>
                    <a:pt x="136" y="82"/>
                  </a:lnTo>
                  <a:lnTo>
                    <a:pt x="132" y="81"/>
                  </a:lnTo>
                  <a:lnTo>
                    <a:pt x="128" y="80"/>
                  </a:lnTo>
                  <a:lnTo>
                    <a:pt x="124" y="80"/>
                  </a:lnTo>
                  <a:lnTo>
                    <a:pt x="120" y="75"/>
                  </a:lnTo>
                  <a:lnTo>
                    <a:pt x="118" y="72"/>
                  </a:lnTo>
                  <a:lnTo>
                    <a:pt x="115" y="70"/>
                  </a:lnTo>
                  <a:lnTo>
                    <a:pt x="112" y="68"/>
                  </a:lnTo>
                  <a:lnTo>
                    <a:pt x="108" y="65"/>
                  </a:lnTo>
                  <a:lnTo>
                    <a:pt x="104" y="62"/>
                  </a:lnTo>
                  <a:lnTo>
                    <a:pt x="100" y="60"/>
                  </a:lnTo>
                  <a:lnTo>
                    <a:pt x="96" y="58"/>
                  </a:lnTo>
                  <a:lnTo>
                    <a:pt x="92" y="55"/>
                  </a:lnTo>
                  <a:lnTo>
                    <a:pt x="87" y="52"/>
                  </a:lnTo>
                  <a:lnTo>
                    <a:pt x="82" y="50"/>
                  </a:lnTo>
                  <a:lnTo>
                    <a:pt x="77" y="47"/>
                  </a:lnTo>
                  <a:lnTo>
                    <a:pt x="72" y="45"/>
                  </a:lnTo>
                  <a:lnTo>
                    <a:pt x="67" y="42"/>
                  </a:lnTo>
                  <a:lnTo>
                    <a:pt x="62" y="40"/>
                  </a:lnTo>
                  <a:lnTo>
                    <a:pt x="57" y="37"/>
                  </a:lnTo>
                  <a:lnTo>
                    <a:pt x="52" y="35"/>
                  </a:lnTo>
                  <a:lnTo>
                    <a:pt x="47" y="32"/>
                  </a:lnTo>
                  <a:lnTo>
                    <a:pt x="42" y="30"/>
                  </a:lnTo>
                  <a:lnTo>
                    <a:pt x="38" y="27"/>
                  </a:lnTo>
                  <a:lnTo>
                    <a:pt x="33" y="25"/>
                  </a:lnTo>
                  <a:lnTo>
                    <a:pt x="28" y="22"/>
                  </a:lnTo>
                  <a:lnTo>
                    <a:pt x="24" y="20"/>
                  </a:lnTo>
                  <a:lnTo>
                    <a:pt x="20" y="17"/>
                  </a:lnTo>
                  <a:lnTo>
                    <a:pt x="16" y="14"/>
                  </a:lnTo>
                  <a:lnTo>
                    <a:pt x="13" y="12"/>
                  </a:lnTo>
                  <a:lnTo>
                    <a:pt x="10" y="10"/>
                  </a:lnTo>
                  <a:lnTo>
                    <a:pt x="7" y="7"/>
                  </a:lnTo>
                  <a:lnTo>
                    <a:pt x="4" y="5"/>
                  </a:lnTo>
                  <a:lnTo>
                    <a:pt x="2" y="2"/>
                  </a:lnTo>
                  <a:lnTo>
                    <a:pt x="0" y="0"/>
                  </a:lnTo>
                </a:path>
              </a:pathLst>
            </a:custGeom>
            <a:solidFill>
              <a:srgbClr val="0080FF"/>
            </a:solidFill>
            <a:ln w="0" cap="flat" cmpd="sng">
              <a:solidFill>
                <a:srgbClr val="0080FF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70781" name="Freeform 125"/>
            <p:cNvSpPr>
              <a:spLocks/>
            </p:cNvSpPr>
            <p:nvPr/>
          </p:nvSpPr>
          <p:spPr bwMode="auto">
            <a:xfrm>
              <a:off x="1433" y="921"/>
              <a:ext cx="3151" cy="2281"/>
            </a:xfrm>
            <a:custGeom>
              <a:avLst/>
              <a:gdLst>
                <a:gd name="T0" fmla="*/ 185 w 3151"/>
                <a:gd name="T1" fmla="*/ 0 h 2281"/>
                <a:gd name="T2" fmla="*/ 0 w 3151"/>
                <a:gd name="T3" fmla="*/ 1320 h 2281"/>
                <a:gd name="T4" fmla="*/ 15 w 3151"/>
                <a:gd name="T5" fmla="*/ 1487 h 2281"/>
                <a:gd name="T6" fmla="*/ 48 w 3151"/>
                <a:gd name="T7" fmla="*/ 1577 h 2281"/>
                <a:gd name="T8" fmla="*/ 114 w 3151"/>
                <a:gd name="T9" fmla="*/ 1705 h 2281"/>
                <a:gd name="T10" fmla="*/ 203 w 3151"/>
                <a:gd name="T11" fmla="*/ 1817 h 2281"/>
                <a:gd name="T12" fmla="*/ 349 w 3151"/>
                <a:gd name="T13" fmla="*/ 1931 h 2281"/>
                <a:gd name="T14" fmla="*/ 531 w 3151"/>
                <a:gd name="T15" fmla="*/ 2018 h 2281"/>
                <a:gd name="T16" fmla="*/ 760 w 3151"/>
                <a:gd name="T17" fmla="*/ 2098 h 2281"/>
                <a:gd name="T18" fmla="*/ 1073 w 3151"/>
                <a:gd name="T19" fmla="*/ 2172 h 2281"/>
                <a:gd name="T20" fmla="*/ 1695 w 3151"/>
                <a:gd name="T21" fmla="*/ 2265 h 2281"/>
                <a:gd name="T22" fmla="*/ 2011 w 3151"/>
                <a:gd name="T23" fmla="*/ 2280 h 2281"/>
                <a:gd name="T24" fmla="*/ 2252 w 3151"/>
                <a:gd name="T25" fmla="*/ 2271 h 2281"/>
                <a:gd name="T26" fmla="*/ 2491 w 3151"/>
                <a:gd name="T27" fmla="*/ 2234 h 2281"/>
                <a:gd name="T28" fmla="*/ 2686 w 3151"/>
                <a:gd name="T29" fmla="*/ 2139 h 2281"/>
                <a:gd name="T30" fmla="*/ 2788 w 3151"/>
                <a:gd name="T31" fmla="*/ 2055 h 2281"/>
                <a:gd name="T32" fmla="*/ 2883 w 3151"/>
                <a:gd name="T33" fmla="*/ 1932 h 2281"/>
                <a:gd name="T34" fmla="*/ 2946 w 3151"/>
                <a:gd name="T35" fmla="*/ 1810 h 2281"/>
                <a:gd name="T36" fmla="*/ 2980 w 3151"/>
                <a:gd name="T37" fmla="*/ 1657 h 2281"/>
                <a:gd name="T38" fmla="*/ 2992 w 3151"/>
                <a:gd name="T39" fmla="*/ 1573 h 2281"/>
                <a:gd name="T40" fmla="*/ 3150 w 3151"/>
                <a:gd name="T41" fmla="*/ 447 h 2281"/>
                <a:gd name="T42" fmla="*/ 185 w 3151"/>
                <a:gd name="T43" fmla="*/ 0 h 22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151" h="2281">
                  <a:moveTo>
                    <a:pt x="185" y="0"/>
                  </a:moveTo>
                  <a:lnTo>
                    <a:pt x="0" y="1320"/>
                  </a:lnTo>
                  <a:lnTo>
                    <a:pt x="15" y="1487"/>
                  </a:lnTo>
                  <a:lnTo>
                    <a:pt x="48" y="1577"/>
                  </a:lnTo>
                  <a:lnTo>
                    <a:pt x="114" y="1705"/>
                  </a:lnTo>
                  <a:lnTo>
                    <a:pt x="203" y="1817"/>
                  </a:lnTo>
                  <a:lnTo>
                    <a:pt x="349" y="1931"/>
                  </a:lnTo>
                  <a:lnTo>
                    <a:pt x="531" y="2018"/>
                  </a:lnTo>
                  <a:lnTo>
                    <a:pt x="760" y="2098"/>
                  </a:lnTo>
                  <a:lnTo>
                    <a:pt x="1073" y="2172"/>
                  </a:lnTo>
                  <a:lnTo>
                    <a:pt x="1695" y="2265"/>
                  </a:lnTo>
                  <a:lnTo>
                    <a:pt x="2011" y="2280"/>
                  </a:lnTo>
                  <a:lnTo>
                    <a:pt x="2252" y="2271"/>
                  </a:lnTo>
                  <a:lnTo>
                    <a:pt x="2491" y="2234"/>
                  </a:lnTo>
                  <a:lnTo>
                    <a:pt x="2686" y="2139"/>
                  </a:lnTo>
                  <a:lnTo>
                    <a:pt x="2788" y="2055"/>
                  </a:lnTo>
                  <a:lnTo>
                    <a:pt x="2883" y="1932"/>
                  </a:lnTo>
                  <a:lnTo>
                    <a:pt x="2946" y="1810"/>
                  </a:lnTo>
                  <a:lnTo>
                    <a:pt x="2980" y="1657"/>
                  </a:lnTo>
                  <a:lnTo>
                    <a:pt x="2992" y="1573"/>
                  </a:lnTo>
                  <a:lnTo>
                    <a:pt x="3150" y="447"/>
                  </a:lnTo>
                  <a:lnTo>
                    <a:pt x="185" y="0"/>
                  </a:lnTo>
                </a:path>
              </a:pathLst>
            </a:custGeom>
            <a:noFill/>
            <a:ln w="67944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70782" name="Freeform 126"/>
            <p:cNvSpPr>
              <a:spLocks/>
            </p:cNvSpPr>
            <p:nvPr/>
          </p:nvSpPr>
          <p:spPr bwMode="auto">
            <a:xfrm>
              <a:off x="1902" y="2208"/>
              <a:ext cx="1849" cy="966"/>
            </a:xfrm>
            <a:custGeom>
              <a:avLst/>
              <a:gdLst>
                <a:gd name="T0" fmla="*/ 0 w 1849"/>
                <a:gd name="T1" fmla="*/ 703 h 966"/>
                <a:gd name="T2" fmla="*/ 106 w 1849"/>
                <a:gd name="T3" fmla="*/ 0 h 966"/>
                <a:gd name="T4" fmla="*/ 1848 w 1849"/>
                <a:gd name="T5" fmla="*/ 263 h 966"/>
                <a:gd name="T6" fmla="*/ 1742 w 1849"/>
                <a:gd name="T7" fmla="*/ 965 h 9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49" h="966">
                  <a:moveTo>
                    <a:pt x="0" y="703"/>
                  </a:moveTo>
                  <a:lnTo>
                    <a:pt x="106" y="0"/>
                  </a:lnTo>
                  <a:lnTo>
                    <a:pt x="1848" y="263"/>
                  </a:lnTo>
                  <a:lnTo>
                    <a:pt x="1742" y="965"/>
                  </a:lnTo>
                </a:path>
              </a:pathLst>
            </a:custGeom>
            <a:noFill/>
            <a:ln w="2032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70783" name="Line 127"/>
            <p:cNvSpPr>
              <a:spLocks noChangeShapeType="1"/>
            </p:cNvSpPr>
            <p:nvPr/>
          </p:nvSpPr>
          <p:spPr bwMode="auto">
            <a:xfrm>
              <a:off x="1926" y="2813"/>
              <a:ext cx="1730" cy="261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70784" name="Group 128"/>
          <p:cNvGrpSpPr>
            <a:grpSpLocks/>
          </p:cNvGrpSpPr>
          <p:nvPr/>
        </p:nvGrpSpPr>
        <p:grpSpPr bwMode="auto">
          <a:xfrm>
            <a:off x="3048000" y="920751"/>
            <a:ext cx="6554788" cy="5902325"/>
            <a:chOff x="945" y="580"/>
            <a:chExt cx="4129" cy="3718"/>
          </a:xfrm>
        </p:grpSpPr>
        <p:grpSp>
          <p:nvGrpSpPr>
            <p:cNvPr id="70785" name="Group 129"/>
            <p:cNvGrpSpPr>
              <a:grpSpLocks/>
            </p:cNvGrpSpPr>
            <p:nvPr/>
          </p:nvGrpSpPr>
          <p:grpSpPr bwMode="auto">
            <a:xfrm>
              <a:off x="945" y="580"/>
              <a:ext cx="4129" cy="3718"/>
              <a:chOff x="945" y="580"/>
              <a:chExt cx="4129" cy="3718"/>
            </a:xfrm>
          </p:grpSpPr>
          <p:sp>
            <p:nvSpPr>
              <p:cNvPr id="70786" name="Rectangle 130"/>
              <p:cNvSpPr>
                <a:spLocks noChangeArrowheads="1"/>
              </p:cNvSpPr>
              <p:nvPr/>
            </p:nvSpPr>
            <p:spPr bwMode="auto">
              <a:xfrm flipV="1">
                <a:off x="945" y="2156"/>
                <a:ext cx="4129" cy="2142"/>
              </a:xfrm>
              <a:prstGeom prst="rect">
                <a:avLst/>
              </a:prstGeom>
              <a:solidFill>
                <a:srgbClr val="0080FF"/>
              </a:solidFill>
              <a:ln w="67944">
                <a:solidFill>
                  <a:srgbClr val="0080FF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70787" name="Rectangle 131"/>
              <p:cNvSpPr>
                <a:spLocks noChangeArrowheads="1"/>
              </p:cNvSpPr>
              <p:nvPr/>
            </p:nvSpPr>
            <p:spPr bwMode="auto">
              <a:xfrm flipV="1">
                <a:off x="959" y="580"/>
                <a:ext cx="4113" cy="1538"/>
              </a:xfrm>
              <a:prstGeom prst="rect">
                <a:avLst/>
              </a:prstGeom>
              <a:solidFill>
                <a:srgbClr val="FFFFFF"/>
              </a:solidFill>
              <a:ln w="0">
                <a:solidFill>
                  <a:srgbClr val="FFFFFF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sp useBgFill="1">
          <p:nvSpPr>
            <p:cNvPr id="70788" name="Freeform 132"/>
            <p:cNvSpPr>
              <a:spLocks/>
            </p:cNvSpPr>
            <p:nvPr/>
          </p:nvSpPr>
          <p:spPr bwMode="auto">
            <a:xfrm>
              <a:off x="1418" y="890"/>
              <a:ext cx="3181" cy="2347"/>
            </a:xfrm>
            <a:custGeom>
              <a:avLst/>
              <a:gdLst>
                <a:gd name="T0" fmla="*/ 234 w 3181"/>
                <a:gd name="T1" fmla="*/ 0 h 2347"/>
                <a:gd name="T2" fmla="*/ 0 w 3181"/>
                <a:gd name="T3" fmla="*/ 1311 h 2347"/>
                <a:gd name="T4" fmla="*/ 9 w 3181"/>
                <a:gd name="T5" fmla="*/ 1478 h 2347"/>
                <a:gd name="T6" fmla="*/ 38 w 3181"/>
                <a:gd name="T7" fmla="*/ 1570 h 2347"/>
                <a:gd name="T8" fmla="*/ 100 w 3181"/>
                <a:gd name="T9" fmla="*/ 1701 h 2347"/>
                <a:gd name="T10" fmla="*/ 183 w 3181"/>
                <a:gd name="T11" fmla="*/ 1816 h 2347"/>
                <a:gd name="T12" fmla="*/ 325 w 3181"/>
                <a:gd name="T13" fmla="*/ 1935 h 2347"/>
                <a:gd name="T14" fmla="*/ 504 w 3181"/>
                <a:gd name="T15" fmla="*/ 2028 h 2347"/>
                <a:gd name="T16" fmla="*/ 730 w 3181"/>
                <a:gd name="T17" fmla="*/ 2117 h 2347"/>
                <a:gd name="T18" fmla="*/ 1040 w 3181"/>
                <a:gd name="T19" fmla="*/ 2203 h 2347"/>
                <a:gd name="T20" fmla="*/ 1658 w 3181"/>
                <a:gd name="T21" fmla="*/ 2320 h 2347"/>
                <a:gd name="T22" fmla="*/ 1973 w 3181"/>
                <a:gd name="T23" fmla="*/ 2346 h 2347"/>
                <a:gd name="T24" fmla="*/ 2215 w 3181"/>
                <a:gd name="T25" fmla="*/ 2345 h 2347"/>
                <a:gd name="T26" fmla="*/ 2454 w 3181"/>
                <a:gd name="T27" fmla="*/ 2318 h 2347"/>
                <a:gd name="T28" fmla="*/ 2653 w 3181"/>
                <a:gd name="T29" fmla="*/ 2230 h 2347"/>
                <a:gd name="T30" fmla="*/ 2758 w 3181"/>
                <a:gd name="T31" fmla="*/ 2150 h 2347"/>
                <a:gd name="T32" fmla="*/ 2858 w 3181"/>
                <a:gd name="T33" fmla="*/ 2030 h 2347"/>
                <a:gd name="T34" fmla="*/ 2925 w 3181"/>
                <a:gd name="T35" fmla="*/ 1911 h 2347"/>
                <a:gd name="T36" fmla="*/ 2965 w 3181"/>
                <a:gd name="T37" fmla="*/ 1760 h 2347"/>
                <a:gd name="T38" fmla="*/ 2980 w 3181"/>
                <a:gd name="T39" fmla="*/ 1676 h 2347"/>
                <a:gd name="T40" fmla="*/ 3180 w 3181"/>
                <a:gd name="T41" fmla="*/ 557 h 2347"/>
                <a:gd name="T42" fmla="*/ 234 w 3181"/>
                <a:gd name="T43" fmla="*/ 0 h 23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181" h="2347">
                  <a:moveTo>
                    <a:pt x="234" y="0"/>
                  </a:moveTo>
                  <a:lnTo>
                    <a:pt x="0" y="1311"/>
                  </a:lnTo>
                  <a:lnTo>
                    <a:pt x="9" y="1478"/>
                  </a:lnTo>
                  <a:lnTo>
                    <a:pt x="38" y="1570"/>
                  </a:lnTo>
                  <a:lnTo>
                    <a:pt x="100" y="1701"/>
                  </a:lnTo>
                  <a:lnTo>
                    <a:pt x="183" y="1816"/>
                  </a:lnTo>
                  <a:lnTo>
                    <a:pt x="325" y="1935"/>
                  </a:lnTo>
                  <a:lnTo>
                    <a:pt x="504" y="2028"/>
                  </a:lnTo>
                  <a:lnTo>
                    <a:pt x="730" y="2117"/>
                  </a:lnTo>
                  <a:lnTo>
                    <a:pt x="1040" y="2203"/>
                  </a:lnTo>
                  <a:lnTo>
                    <a:pt x="1658" y="2320"/>
                  </a:lnTo>
                  <a:lnTo>
                    <a:pt x="1973" y="2346"/>
                  </a:lnTo>
                  <a:lnTo>
                    <a:pt x="2215" y="2345"/>
                  </a:lnTo>
                  <a:lnTo>
                    <a:pt x="2454" y="2318"/>
                  </a:lnTo>
                  <a:lnTo>
                    <a:pt x="2653" y="2230"/>
                  </a:lnTo>
                  <a:lnTo>
                    <a:pt x="2758" y="2150"/>
                  </a:lnTo>
                  <a:lnTo>
                    <a:pt x="2858" y="2030"/>
                  </a:lnTo>
                  <a:lnTo>
                    <a:pt x="2925" y="1911"/>
                  </a:lnTo>
                  <a:lnTo>
                    <a:pt x="2965" y="1760"/>
                  </a:lnTo>
                  <a:lnTo>
                    <a:pt x="2980" y="1676"/>
                  </a:lnTo>
                  <a:lnTo>
                    <a:pt x="3180" y="557"/>
                  </a:lnTo>
                  <a:lnTo>
                    <a:pt x="234" y="0"/>
                  </a:lnTo>
                </a:path>
              </a:pathLst>
            </a:custGeom>
            <a:ln w="67944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70789" name="Freeform 133"/>
            <p:cNvSpPr>
              <a:spLocks/>
            </p:cNvSpPr>
            <p:nvPr/>
          </p:nvSpPr>
          <p:spPr bwMode="auto">
            <a:xfrm>
              <a:off x="1861" y="2191"/>
              <a:ext cx="1864" cy="1026"/>
            </a:xfrm>
            <a:custGeom>
              <a:avLst/>
              <a:gdLst>
                <a:gd name="T0" fmla="*/ 0 w 1864"/>
                <a:gd name="T1" fmla="*/ 698 h 1026"/>
                <a:gd name="T2" fmla="*/ 132 w 1864"/>
                <a:gd name="T3" fmla="*/ 0 h 1026"/>
                <a:gd name="T4" fmla="*/ 1863 w 1864"/>
                <a:gd name="T5" fmla="*/ 327 h 1026"/>
                <a:gd name="T6" fmla="*/ 1731 w 1864"/>
                <a:gd name="T7" fmla="*/ 1025 h 10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64" h="1026">
                  <a:moveTo>
                    <a:pt x="0" y="698"/>
                  </a:moveTo>
                  <a:lnTo>
                    <a:pt x="132" y="0"/>
                  </a:lnTo>
                  <a:lnTo>
                    <a:pt x="1863" y="327"/>
                  </a:lnTo>
                  <a:lnTo>
                    <a:pt x="1731" y="1025"/>
                  </a:lnTo>
                </a:path>
              </a:pathLst>
            </a:custGeom>
            <a:noFill/>
            <a:ln w="2032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70790" name="Freeform 134"/>
            <p:cNvSpPr>
              <a:spLocks/>
            </p:cNvSpPr>
            <p:nvPr/>
          </p:nvSpPr>
          <p:spPr bwMode="auto">
            <a:xfrm>
              <a:off x="2080" y="2959"/>
              <a:ext cx="1568" cy="284"/>
            </a:xfrm>
            <a:custGeom>
              <a:avLst/>
              <a:gdLst>
                <a:gd name="T0" fmla="*/ 196 w 1568"/>
                <a:gd name="T1" fmla="*/ 0 h 284"/>
                <a:gd name="T2" fmla="*/ 392 w 1568"/>
                <a:gd name="T3" fmla="*/ 0 h 284"/>
                <a:gd name="T4" fmla="*/ 588 w 1568"/>
                <a:gd name="T5" fmla="*/ 0 h 284"/>
                <a:gd name="T6" fmla="*/ 784 w 1568"/>
                <a:gd name="T7" fmla="*/ 0 h 284"/>
                <a:gd name="T8" fmla="*/ 979 w 1568"/>
                <a:gd name="T9" fmla="*/ 0 h 284"/>
                <a:gd name="T10" fmla="*/ 1175 w 1568"/>
                <a:gd name="T11" fmla="*/ 0 h 284"/>
                <a:gd name="T12" fmla="*/ 1371 w 1568"/>
                <a:gd name="T13" fmla="*/ 0 h 284"/>
                <a:gd name="T14" fmla="*/ 1567 w 1568"/>
                <a:gd name="T15" fmla="*/ 0 h 284"/>
                <a:gd name="T16" fmla="*/ 1556 w 1568"/>
                <a:gd name="T17" fmla="*/ 44 h 284"/>
                <a:gd name="T18" fmla="*/ 1548 w 1568"/>
                <a:gd name="T19" fmla="*/ 79 h 284"/>
                <a:gd name="T20" fmla="*/ 1540 w 1568"/>
                <a:gd name="T21" fmla="*/ 115 h 284"/>
                <a:gd name="T22" fmla="*/ 1531 w 1568"/>
                <a:gd name="T23" fmla="*/ 150 h 284"/>
                <a:gd name="T24" fmla="*/ 1523 w 1568"/>
                <a:gd name="T25" fmla="*/ 185 h 284"/>
                <a:gd name="T26" fmla="*/ 1514 w 1568"/>
                <a:gd name="T27" fmla="*/ 221 h 284"/>
                <a:gd name="T28" fmla="*/ 1506 w 1568"/>
                <a:gd name="T29" fmla="*/ 256 h 284"/>
                <a:gd name="T30" fmla="*/ 1492 w 1568"/>
                <a:gd name="T31" fmla="*/ 282 h 284"/>
                <a:gd name="T32" fmla="*/ 1478 w 1568"/>
                <a:gd name="T33" fmla="*/ 281 h 284"/>
                <a:gd name="T34" fmla="*/ 1463 w 1568"/>
                <a:gd name="T35" fmla="*/ 281 h 284"/>
                <a:gd name="T36" fmla="*/ 1448 w 1568"/>
                <a:gd name="T37" fmla="*/ 279 h 284"/>
                <a:gd name="T38" fmla="*/ 1434 w 1568"/>
                <a:gd name="T39" fmla="*/ 279 h 284"/>
                <a:gd name="T40" fmla="*/ 1419 w 1568"/>
                <a:gd name="T41" fmla="*/ 278 h 284"/>
                <a:gd name="T42" fmla="*/ 1404 w 1568"/>
                <a:gd name="T43" fmla="*/ 277 h 284"/>
                <a:gd name="T44" fmla="*/ 1389 w 1568"/>
                <a:gd name="T45" fmla="*/ 276 h 284"/>
                <a:gd name="T46" fmla="*/ 1360 w 1568"/>
                <a:gd name="T47" fmla="*/ 273 h 284"/>
                <a:gd name="T48" fmla="*/ 1332 w 1568"/>
                <a:gd name="T49" fmla="*/ 271 h 284"/>
                <a:gd name="T50" fmla="*/ 1304 w 1568"/>
                <a:gd name="T51" fmla="*/ 268 h 284"/>
                <a:gd name="T52" fmla="*/ 1275 w 1568"/>
                <a:gd name="T53" fmla="*/ 265 h 284"/>
                <a:gd name="T54" fmla="*/ 1246 w 1568"/>
                <a:gd name="T55" fmla="*/ 263 h 284"/>
                <a:gd name="T56" fmla="*/ 1218 w 1568"/>
                <a:gd name="T57" fmla="*/ 260 h 284"/>
                <a:gd name="T58" fmla="*/ 1190 w 1568"/>
                <a:gd name="T59" fmla="*/ 257 h 284"/>
                <a:gd name="T60" fmla="*/ 1161 w 1568"/>
                <a:gd name="T61" fmla="*/ 255 h 284"/>
                <a:gd name="T62" fmla="*/ 1105 w 1568"/>
                <a:gd name="T63" fmla="*/ 251 h 284"/>
                <a:gd name="T64" fmla="*/ 1056 w 1568"/>
                <a:gd name="T65" fmla="*/ 248 h 284"/>
                <a:gd name="T66" fmla="*/ 1006 w 1568"/>
                <a:gd name="T67" fmla="*/ 245 h 284"/>
                <a:gd name="T68" fmla="*/ 957 w 1568"/>
                <a:gd name="T69" fmla="*/ 241 h 284"/>
                <a:gd name="T70" fmla="*/ 908 w 1568"/>
                <a:gd name="T71" fmla="*/ 238 h 284"/>
                <a:gd name="T72" fmla="*/ 859 w 1568"/>
                <a:gd name="T73" fmla="*/ 235 h 284"/>
                <a:gd name="T74" fmla="*/ 810 w 1568"/>
                <a:gd name="T75" fmla="*/ 232 h 284"/>
                <a:gd name="T76" fmla="*/ 761 w 1568"/>
                <a:gd name="T77" fmla="*/ 229 h 284"/>
                <a:gd name="T78" fmla="*/ 669 w 1568"/>
                <a:gd name="T79" fmla="*/ 207 h 284"/>
                <a:gd name="T80" fmla="*/ 596 w 1568"/>
                <a:gd name="T81" fmla="*/ 189 h 284"/>
                <a:gd name="T82" fmla="*/ 523 w 1568"/>
                <a:gd name="T83" fmla="*/ 172 h 284"/>
                <a:gd name="T84" fmla="*/ 450 w 1568"/>
                <a:gd name="T85" fmla="*/ 155 h 284"/>
                <a:gd name="T86" fmla="*/ 377 w 1568"/>
                <a:gd name="T87" fmla="*/ 138 h 284"/>
                <a:gd name="T88" fmla="*/ 304 w 1568"/>
                <a:gd name="T89" fmla="*/ 121 h 284"/>
                <a:gd name="T90" fmla="*/ 230 w 1568"/>
                <a:gd name="T91" fmla="*/ 103 h 284"/>
                <a:gd name="T92" fmla="*/ 169 w 1568"/>
                <a:gd name="T93" fmla="*/ 89 h 284"/>
                <a:gd name="T94" fmla="*/ 154 w 1568"/>
                <a:gd name="T95" fmla="*/ 85 h 284"/>
                <a:gd name="T96" fmla="*/ 140 w 1568"/>
                <a:gd name="T97" fmla="*/ 82 h 284"/>
                <a:gd name="T98" fmla="*/ 126 w 1568"/>
                <a:gd name="T99" fmla="*/ 78 h 284"/>
                <a:gd name="T100" fmla="*/ 111 w 1568"/>
                <a:gd name="T101" fmla="*/ 75 h 284"/>
                <a:gd name="T102" fmla="*/ 97 w 1568"/>
                <a:gd name="T103" fmla="*/ 71 h 284"/>
                <a:gd name="T104" fmla="*/ 82 w 1568"/>
                <a:gd name="T105" fmla="*/ 68 h 284"/>
                <a:gd name="T106" fmla="*/ 68 w 1568"/>
                <a:gd name="T107" fmla="*/ 65 h 284"/>
                <a:gd name="T108" fmla="*/ 55 w 1568"/>
                <a:gd name="T109" fmla="*/ 57 h 284"/>
                <a:gd name="T110" fmla="*/ 48 w 1568"/>
                <a:gd name="T111" fmla="*/ 49 h 284"/>
                <a:gd name="T112" fmla="*/ 40 w 1568"/>
                <a:gd name="T113" fmla="*/ 41 h 284"/>
                <a:gd name="T114" fmla="*/ 32 w 1568"/>
                <a:gd name="T115" fmla="*/ 33 h 284"/>
                <a:gd name="T116" fmla="*/ 24 w 1568"/>
                <a:gd name="T117" fmla="*/ 25 h 284"/>
                <a:gd name="T118" fmla="*/ 17 w 1568"/>
                <a:gd name="T119" fmla="*/ 17 h 284"/>
                <a:gd name="T120" fmla="*/ 9 w 1568"/>
                <a:gd name="T121" fmla="*/ 9 h 284"/>
                <a:gd name="T122" fmla="*/ 2 w 1568"/>
                <a:gd name="T123" fmla="*/ 1 h 2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568" h="284">
                  <a:moveTo>
                    <a:pt x="0" y="0"/>
                  </a:moveTo>
                  <a:lnTo>
                    <a:pt x="98" y="0"/>
                  </a:lnTo>
                  <a:lnTo>
                    <a:pt x="147" y="0"/>
                  </a:lnTo>
                  <a:lnTo>
                    <a:pt x="196" y="0"/>
                  </a:lnTo>
                  <a:lnTo>
                    <a:pt x="245" y="0"/>
                  </a:lnTo>
                  <a:lnTo>
                    <a:pt x="294" y="0"/>
                  </a:lnTo>
                  <a:lnTo>
                    <a:pt x="343" y="0"/>
                  </a:lnTo>
                  <a:lnTo>
                    <a:pt x="392" y="0"/>
                  </a:lnTo>
                  <a:lnTo>
                    <a:pt x="440" y="0"/>
                  </a:lnTo>
                  <a:lnTo>
                    <a:pt x="490" y="0"/>
                  </a:lnTo>
                  <a:lnTo>
                    <a:pt x="538" y="0"/>
                  </a:lnTo>
                  <a:lnTo>
                    <a:pt x="588" y="0"/>
                  </a:lnTo>
                  <a:lnTo>
                    <a:pt x="636" y="0"/>
                  </a:lnTo>
                  <a:lnTo>
                    <a:pt x="686" y="0"/>
                  </a:lnTo>
                  <a:lnTo>
                    <a:pt x="734" y="0"/>
                  </a:lnTo>
                  <a:lnTo>
                    <a:pt x="784" y="0"/>
                  </a:lnTo>
                  <a:lnTo>
                    <a:pt x="832" y="0"/>
                  </a:lnTo>
                  <a:lnTo>
                    <a:pt x="881" y="0"/>
                  </a:lnTo>
                  <a:lnTo>
                    <a:pt x="930" y="0"/>
                  </a:lnTo>
                  <a:lnTo>
                    <a:pt x="979" y="0"/>
                  </a:lnTo>
                  <a:lnTo>
                    <a:pt x="1028" y="0"/>
                  </a:lnTo>
                  <a:lnTo>
                    <a:pt x="1077" y="0"/>
                  </a:lnTo>
                  <a:lnTo>
                    <a:pt x="1126" y="0"/>
                  </a:lnTo>
                  <a:lnTo>
                    <a:pt x="1175" y="0"/>
                  </a:lnTo>
                  <a:lnTo>
                    <a:pt x="1224" y="0"/>
                  </a:lnTo>
                  <a:lnTo>
                    <a:pt x="1273" y="0"/>
                  </a:lnTo>
                  <a:lnTo>
                    <a:pt x="1322" y="0"/>
                  </a:lnTo>
                  <a:lnTo>
                    <a:pt x="1371" y="0"/>
                  </a:lnTo>
                  <a:lnTo>
                    <a:pt x="1420" y="0"/>
                  </a:lnTo>
                  <a:lnTo>
                    <a:pt x="1469" y="0"/>
                  </a:lnTo>
                  <a:lnTo>
                    <a:pt x="1518" y="0"/>
                  </a:lnTo>
                  <a:lnTo>
                    <a:pt x="1567" y="0"/>
                  </a:lnTo>
                  <a:lnTo>
                    <a:pt x="1563" y="17"/>
                  </a:lnTo>
                  <a:lnTo>
                    <a:pt x="1561" y="26"/>
                  </a:lnTo>
                  <a:lnTo>
                    <a:pt x="1559" y="35"/>
                  </a:lnTo>
                  <a:lnTo>
                    <a:pt x="1556" y="44"/>
                  </a:lnTo>
                  <a:lnTo>
                    <a:pt x="1554" y="53"/>
                  </a:lnTo>
                  <a:lnTo>
                    <a:pt x="1552" y="61"/>
                  </a:lnTo>
                  <a:lnTo>
                    <a:pt x="1550" y="71"/>
                  </a:lnTo>
                  <a:lnTo>
                    <a:pt x="1548" y="79"/>
                  </a:lnTo>
                  <a:lnTo>
                    <a:pt x="1546" y="88"/>
                  </a:lnTo>
                  <a:lnTo>
                    <a:pt x="1544" y="97"/>
                  </a:lnTo>
                  <a:lnTo>
                    <a:pt x="1542" y="106"/>
                  </a:lnTo>
                  <a:lnTo>
                    <a:pt x="1540" y="115"/>
                  </a:lnTo>
                  <a:lnTo>
                    <a:pt x="1538" y="123"/>
                  </a:lnTo>
                  <a:lnTo>
                    <a:pt x="1536" y="132"/>
                  </a:lnTo>
                  <a:lnTo>
                    <a:pt x="1534" y="141"/>
                  </a:lnTo>
                  <a:lnTo>
                    <a:pt x="1531" y="150"/>
                  </a:lnTo>
                  <a:lnTo>
                    <a:pt x="1529" y="159"/>
                  </a:lnTo>
                  <a:lnTo>
                    <a:pt x="1527" y="168"/>
                  </a:lnTo>
                  <a:lnTo>
                    <a:pt x="1525" y="177"/>
                  </a:lnTo>
                  <a:lnTo>
                    <a:pt x="1523" y="185"/>
                  </a:lnTo>
                  <a:lnTo>
                    <a:pt x="1521" y="194"/>
                  </a:lnTo>
                  <a:lnTo>
                    <a:pt x="1519" y="203"/>
                  </a:lnTo>
                  <a:lnTo>
                    <a:pt x="1517" y="212"/>
                  </a:lnTo>
                  <a:lnTo>
                    <a:pt x="1514" y="221"/>
                  </a:lnTo>
                  <a:lnTo>
                    <a:pt x="1512" y="230"/>
                  </a:lnTo>
                  <a:lnTo>
                    <a:pt x="1510" y="239"/>
                  </a:lnTo>
                  <a:lnTo>
                    <a:pt x="1508" y="247"/>
                  </a:lnTo>
                  <a:lnTo>
                    <a:pt x="1506" y="256"/>
                  </a:lnTo>
                  <a:lnTo>
                    <a:pt x="1504" y="265"/>
                  </a:lnTo>
                  <a:lnTo>
                    <a:pt x="1502" y="274"/>
                  </a:lnTo>
                  <a:lnTo>
                    <a:pt x="1500" y="283"/>
                  </a:lnTo>
                  <a:lnTo>
                    <a:pt x="1492" y="282"/>
                  </a:lnTo>
                  <a:lnTo>
                    <a:pt x="1489" y="282"/>
                  </a:lnTo>
                  <a:lnTo>
                    <a:pt x="1485" y="282"/>
                  </a:lnTo>
                  <a:lnTo>
                    <a:pt x="1482" y="282"/>
                  </a:lnTo>
                  <a:lnTo>
                    <a:pt x="1478" y="281"/>
                  </a:lnTo>
                  <a:lnTo>
                    <a:pt x="1474" y="281"/>
                  </a:lnTo>
                  <a:lnTo>
                    <a:pt x="1470" y="281"/>
                  </a:lnTo>
                  <a:lnTo>
                    <a:pt x="1467" y="281"/>
                  </a:lnTo>
                  <a:lnTo>
                    <a:pt x="1463" y="281"/>
                  </a:lnTo>
                  <a:lnTo>
                    <a:pt x="1459" y="280"/>
                  </a:lnTo>
                  <a:lnTo>
                    <a:pt x="1456" y="280"/>
                  </a:lnTo>
                  <a:lnTo>
                    <a:pt x="1452" y="280"/>
                  </a:lnTo>
                  <a:lnTo>
                    <a:pt x="1448" y="279"/>
                  </a:lnTo>
                  <a:lnTo>
                    <a:pt x="1445" y="279"/>
                  </a:lnTo>
                  <a:lnTo>
                    <a:pt x="1441" y="279"/>
                  </a:lnTo>
                  <a:lnTo>
                    <a:pt x="1437" y="279"/>
                  </a:lnTo>
                  <a:lnTo>
                    <a:pt x="1434" y="279"/>
                  </a:lnTo>
                  <a:lnTo>
                    <a:pt x="1430" y="278"/>
                  </a:lnTo>
                  <a:lnTo>
                    <a:pt x="1426" y="278"/>
                  </a:lnTo>
                  <a:lnTo>
                    <a:pt x="1422" y="278"/>
                  </a:lnTo>
                  <a:lnTo>
                    <a:pt x="1419" y="278"/>
                  </a:lnTo>
                  <a:lnTo>
                    <a:pt x="1415" y="277"/>
                  </a:lnTo>
                  <a:lnTo>
                    <a:pt x="1412" y="277"/>
                  </a:lnTo>
                  <a:lnTo>
                    <a:pt x="1408" y="277"/>
                  </a:lnTo>
                  <a:lnTo>
                    <a:pt x="1404" y="277"/>
                  </a:lnTo>
                  <a:lnTo>
                    <a:pt x="1400" y="277"/>
                  </a:lnTo>
                  <a:lnTo>
                    <a:pt x="1397" y="276"/>
                  </a:lnTo>
                  <a:lnTo>
                    <a:pt x="1393" y="276"/>
                  </a:lnTo>
                  <a:lnTo>
                    <a:pt x="1389" y="276"/>
                  </a:lnTo>
                  <a:lnTo>
                    <a:pt x="1386" y="276"/>
                  </a:lnTo>
                  <a:lnTo>
                    <a:pt x="1382" y="276"/>
                  </a:lnTo>
                  <a:lnTo>
                    <a:pt x="1368" y="274"/>
                  </a:lnTo>
                  <a:lnTo>
                    <a:pt x="1360" y="273"/>
                  </a:lnTo>
                  <a:lnTo>
                    <a:pt x="1354" y="273"/>
                  </a:lnTo>
                  <a:lnTo>
                    <a:pt x="1346" y="272"/>
                  </a:lnTo>
                  <a:lnTo>
                    <a:pt x="1339" y="271"/>
                  </a:lnTo>
                  <a:lnTo>
                    <a:pt x="1332" y="271"/>
                  </a:lnTo>
                  <a:lnTo>
                    <a:pt x="1325" y="270"/>
                  </a:lnTo>
                  <a:lnTo>
                    <a:pt x="1318" y="269"/>
                  </a:lnTo>
                  <a:lnTo>
                    <a:pt x="1311" y="269"/>
                  </a:lnTo>
                  <a:lnTo>
                    <a:pt x="1304" y="268"/>
                  </a:lnTo>
                  <a:lnTo>
                    <a:pt x="1296" y="267"/>
                  </a:lnTo>
                  <a:lnTo>
                    <a:pt x="1289" y="267"/>
                  </a:lnTo>
                  <a:lnTo>
                    <a:pt x="1282" y="266"/>
                  </a:lnTo>
                  <a:lnTo>
                    <a:pt x="1275" y="265"/>
                  </a:lnTo>
                  <a:lnTo>
                    <a:pt x="1268" y="265"/>
                  </a:lnTo>
                  <a:lnTo>
                    <a:pt x="1261" y="264"/>
                  </a:lnTo>
                  <a:lnTo>
                    <a:pt x="1254" y="263"/>
                  </a:lnTo>
                  <a:lnTo>
                    <a:pt x="1246" y="263"/>
                  </a:lnTo>
                  <a:lnTo>
                    <a:pt x="1239" y="262"/>
                  </a:lnTo>
                  <a:lnTo>
                    <a:pt x="1232" y="261"/>
                  </a:lnTo>
                  <a:lnTo>
                    <a:pt x="1225" y="261"/>
                  </a:lnTo>
                  <a:lnTo>
                    <a:pt x="1218" y="260"/>
                  </a:lnTo>
                  <a:lnTo>
                    <a:pt x="1211" y="259"/>
                  </a:lnTo>
                  <a:lnTo>
                    <a:pt x="1204" y="259"/>
                  </a:lnTo>
                  <a:lnTo>
                    <a:pt x="1196" y="258"/>
                  </a:lnTo>
                  <a:lnTo>
                    <a:pt x="1190" y="257"/>
                  </a:lnTo>
                  <a:lnTo>
                    <a:pt x="1182" y="257"/>
                  </a:lnTo>
                  <a:lnTo>
                    <a:pt x="1175" y="256"/>
                  </a:lnTo>
                  <a:lnTo>
                    <a:pt x="1168" y="255"/>
                  </a:lnTo>
                  <a:lnTo>
                    <a:pt x="1161" y="255"/>
                  </a:lnTo>
                  <a:lnTo>
                    <a:pt x="1154" y="254"/>
                  </a:lnTo>
                  <a:lnTo>
                    <a:pt x="1129" y="253"/>
                  </a:lnTo>
                  <a:lnTo>
                    <a:pt x="1117" y="251"/>
                  </a:lnTo>
                  <a:lnTo>
                    <a:pt x="1105" y="251"/>
                  </a:lnTo>
                  <a:lnTo>
                    <a:pt x="1092" y="250"/>
                  </a:lnTo>
                  <a:lnTo>
                    <a:pt x="1080" y="249"/>
                  </a:lnTo>
                  <a:lnTo>
                    <a:pt x="1068" y="249"/>
                  </a:lnTo>
                  <a:lnTo>
                    <a:pt x="1056" y="248"/>
                  </a:lnTo>
                  <a:lnTo>
                    <a:pt x="1043" y="247"/>
                  </a:lnTo>
                  <a:lnTo>
                    <a:pt x="1031" y="246"/>
                  </a:lnTo>
                  <a:lnTo>
                    <a:pt x="1018" y="245"/>
                  </a:lnTo>
                  <a:lnTo>
                    <a:pt x="1006" y="245"/>
                  </a:lnTo>
                  <a:lnTo>
                    <a:pt x="994" y="244"/>
                  </a:lnTo>
                  <a:lnTo>
                    <a:pt x="982" y="243"/>
                  </a:lnTo>
                  <a:lnTo>
                    <a:pt x="969" y="242"/>
                  </a:lnTo>
                  <a:lnTo>
                    <a:pt x="957" y="241"/>
                  </a:lnTo>
                  <a:lnTo>
                    <a:pt x="945" y="241"/>
                  </a:lnTo>
                  <a:lnTo>
                    <a:pt x="932" y="240"/>
                  </a:lnTo>
                  <a:lnTo>
                    <a:pt x="920" y="239"/>
                  </a:lnTo>
                  <a:lnTo>
                    <a:pt x="908" y="238"/>
                  </a:lnTo>
                  <a:lnTo>
                    <a:pt x="896" y="237"/>
                  </a:lnTo>
                  <a:lnTo>
                    <a:pt x="883" y="237"/>
                  </a:lnTo>
                  <a:lnTo>
                    <a:pt x="871" y="236"/>
                  </a:lnTo>
                  <a:lnTo>
                    <a:pt x="859" y="235"/>
                  </a:lnTo>
                  <a:lnTo>
                    <a:pt x="846" y="234"/>
                  </a:lnTo>
                  <a:lnTo>
                    <a:pt x="834" y="233"/>
                  </a:lnTo>
                  <a:lnTo>
                    <a:pt x="822" y="233"/>
                  </a:lnTo>
                  <a:lnTo>
                    <a:pt x="810" y="232"/>
                  </a:lnTo>
                  <a:lnTo>
                    <a:pt x="797" y="231"/>
                  </a:lnTo>
                  <a:lnTo>
                    <a:pt x="785" y="230"/>
                  </a:lnTo>
                  <a:lnTo>
                    <a:pt x="773" y="229"/>
                  </a:lnTo>
                  <a:lnTo>
                    <a:pt x="761" y="229"/>
                  </a:lnTo>
                  <a:lnTo>
                    <a:pt x="724" y="220"/>
                  </a:lnTo>
                  <a:lnTo>
                    <a:pt x="706" y="215"/>
                  </a:lnTo>
                  <a:lnTo>
                    <a:pt x="688" y="211"/>
                  </a:lnTo>
                  <a:lnTo>
                    <a:pt x="669" y="207"/>
                  </a:lnTo>
                  <a:lnTo>
                    <a:pt x="651" y="203"/>
                  </a:lnTo>
                  <a:lnTo>
                    <a:pt x="633" y="198"/>
                  </a:lnTo>
                  <a:lnTo>
                    <a:pt x="614" y="194"/>
                  </a:lnTo>
                  <a:lnTo>
                    <a:pt x="596" y="189"/>
                  </a:lnTo>
                  <a:lnTo>
                    <a:pt x="578" y="185"/>
                  </a:lnTo>
                  <a:lnTo>
                    <a:pt x="560" y="181"/>
                  </a:lnTo>
                  <a:lnTo>
                    <a:pt x="541" y="177"/>
                  </a:lnTo>
                  <a:lnTo>
                    <a:pt x="523" y="172"/>
                  </a:lnTo>
                  <a:lnTo>
                    <a:pt x="505" y="168"/>
                  </a:lnTo>
                  <a:lnTo>
                    <a:pt x="486" y="164"/>
                  </a:lnTo>
                  <a:lnTo>
                    <a:pt x="468" y="159"/>
                  </a:lnTo>
                  <a:lnTo>
                    <a:pt x="450" y="155"/>
                  </a:lnTo>
                  <a:lnTo>
                    <a:pt x="432" y="151"/>
                  </a:lnTo>
                  <a:lnTo>
                    <a:pt x="413" y="147"/>
                  </a:lnTo>
                  <a:lnTo>
                    <a:pt x="395" y="142"/>
                  </a:lnTo>
                  <a:lnTo>
                    <a:pt x="377" y="138"/>
                  </a:lnTo>
                  <a:lnTo>
                    <a:pt x="358" y="133"/>
                  </a:lnTo>
                  <a:lnTo>
                    <a:pt x="340" y="129"/>
                  </a:lnTo>
                  <a:lnTo>
                    <a:pt x="322" y="125"/>
                  </a:lnTo>
                  <a:lnTo>
                    <a:pt x="304" y="121"/>
                  </a:lnTo>
                  <a:lnTo>
                    <a:pt x="285" y="116"/>
                  </a:lnTo>
                  <a:lnTo>
                    <a:pt x="267" y="112"/>
                  </a:lnTo>
                  <a:lnTo>
                    <a:pt x="249" y="108"/>
                  </a:lnTo>
                  <a:lnTo>
                    <a:pt x="230" y="103"/>
                  </a:lnTo>
                  <a:lnTo>
                    <a:pt x="212" y="99"/>
                  </a:lnTo>
                  <a:lnTo>
                    <a:pt x="194" y="95"/>
                  </a:lnTo>
                  <a:lnTo>
                    <a:pt x="176" y="91"/>
                  </a:lnTo>
                  <a:lnTo>
                    <a:pt x="169" y="89"/>
                  </a:lnTo>
                  <a:lnTo>
                    <a:pt x="165" y="88"/>
                  </a:lnTo>
                  <a:lnTo>
                    <a:pt x="162" y="87"/>
                  </a:lnTo>
                  <a:lnTo>
                    <a:pt x="158" y="86"/>
                  </a:lnTo>
                  <a:lnTo>
                    <a:pt x="154" y="85"/>
                  </a:lnTo>
                  <a:lnTo>
                    <a:pt x="151" y="84"/>
                  </a:lnTo>
                  <a:lnTo>
                    <a:pt x="147" y="83"/>
                  </a:lnTo>
                  <a:lnTo>
                    <a:pt x="144" y="83"/>
                  </a:lnTo>
                  <a:lnTo>
                    <a:pt x="140" y="82"/>
                  </a:lnTo>
                  <a:lnTo>
                    <a:pt x="136" y="81"/>
                  </a:lnTo>
                  <a:lnTo>
                    <a:pt x="133" y="80"/>
                  </a:lnTo>
                  <a:lnTo>
                    <a:pt x="129" y="79"/>
                  </a:lnTo>
                  <a:lnTo>
                    <a:pt x="126" y="78"/>
                  </a:lnTo>
                  <a:lnTo>
                    <a:pt x="122" y="77"/>
                  </a:lnTo>
                  <a:lnTo>
                    <a:pt x="118" y="77"/>
                  </a:lnTo>
                  <a:lnTo>
                    <a:pt x="115" y="76"/>
                  </a:lnTo>
                  <a:lnTo>
                    <a:pt x="111" y="75"/>
                  </a:lnTo>
                  <a:lnTo>
                    <a:pt x="108" y="74"/>
                  </a:lnTo>
                  <a:lnTo>
                    <a:pt x="104" y="73"/>
                  </a:lnTo>
                  <a:lnTo>
                    <a:pt x="100" y="72"/>
                  </a:lnTo>
                  <a:lnTo>
                    <a:pt x="97" y="71"/>
                  </a:lnTo>
                  <a:lnTo>
                    <a:pt x="93" y="71"/>
                  </a:lnTo>
                  <a:lnTo>
                    <a:pt x="90" y="70"/>
                  </a:lnTo>
                  <a:lnTo>
                    <a:pt x="86" y="69"/>
                  </a:lnTo>
                  <a:lnTo>
                    <a:pt x="82" y="68"/>
                  </a:lnTo>
                  <a:lnTo>
                    <a:pt x="79" y="67"/>
                  </a:lnTo>
                  <a:lnTo>
                    <a:pt x="75" y="67"/>
                  </a:lnTo>
                  <a:lnTo>
                    <a:pt x="72" y="66"/>
                  </a:lnTo>
                  <a:lnTo>
                    <a:pt x="68" y="65"/>
                  </a:lnTo>
                  <a:lnTo>
                    <a:pt x="64" y="64"/>
                  </a:lnTo>
                  <a:lnTo>
                    <a:pt x="61" y="63"/>
                  </a:lnTo>
                  <a:lnTo>
                    <a:pt x="57" y="59"/>
                  </a:lnTo>
                  <a:lnTo>
                    <a:pt x="55" y="57"/>
                  </a:lnTo>
                  <a:lnTo>
                    <a:pt x="53" y="55"/>
                  </a:lnTo>
                  <a:lnTo>
                    <a:pt x="51" y="53"/>
                  </a:lnTo>
                  <a:lnTo>
                    <a:pt x="49" y="51"/>
                  </a:lnTo>
                  <a:lnTo>
                    <a:pt x="48" y="49"/>
                  </a:lnTo>
                  <a:lnTo>
                    <a:pt x="46" y="47"/>
                  </a:lnTo>
                  <a:lnTo>
                    <a:pt x="44" y="45"/>
                  </a:lnTo>
                  <a:lnTo>
                    <a:pt x="42" y="43"/>
                  </a:lnTo>
                  <a:lnTo>
                    <a:pt x="40" y="41"/>
                  </a:lnTo>
                  <a:lnTo>
                    <a:pt x="38" y="39"/>
                  </a:lnTo>
                  <a:lnTo>
                    <a:pt x="36" y="37"/>
                  </a:lnTo>
                  <a:lnTo>
                    <a:pt x="34" y="35"/>
                  </a:lnTo>
                  <a:lnTo>
                    <a:pt x="32" y="33"/>
                  </a:lnTo>
                  <a:lnTo>
                    <a:pt x="30" y="31"/>
                  </a:lnTo>
                  <a:lnTo>
                    <a:pt x="28" y="29"/>
                  </a:lnTo>
                  <a:lnTo>
                    <a:pt x="26" y="27"/>
                  </a:lnTo>
                  <a:lnTo>
                    <a:pt x="24" y="25"/>
                  </a:lnTo>
                  <a:lnTo>
                    <a:pt x="23" y="23"/>
                  </a:lnTo>
                  <a:lnTo>
                    <a:pt x="21" y="21"/>
                  </a:lnTo>
                  <a:lnTo>
                    <a:pt x="19" y="19"/>
                  </a:lnTo>
                  <a:lnTo>
                    <a:pt x="17" y="17"/>
                  </a:lnTo>
                  <a:lnTo>
                    <a:pt x="15" y="15"/>
                  </a:lnTo>
                  <a:lnTo>
                    <a:pt x="13" y="13"/>
                  </a:lnTo>
                  <a:lnTo>
                    <a:pt x="11" y="11"/>
                  </a:lnTo>
                  <a:lnTo>
                    <a:pt x="9" y="9"/>
                  </a:lnTo>
                  <a:lnTo>
                    <a:pt x="8" y="7"/>
                  </a:lnTo>
                  <a:lnTo>
                    <a:pt x="6" y="5"/>
                  </a:lnTo>
                  <a:lnTo>
                    <a:pt x="4" y="3"/>
                  </a:lnTo>
                  <a:lnTo>
                    <a:pt x="2" y="1"/>
                  </a:lnTo>
                  <a:lnTo>
                    <a:pt x="0" y="0"/>
                  </a:lnTo>
                </a:path>
              </a:pathLst>
            </a:custGeom>
            <a:solidFill>
              <a:srgbClr val="0080FF"/>
            </a:solidFill>
            <a:ln w="0" cap="flat" cmpd="sng">
              <a:solidFill>
                <a:srgbClr val="0080FF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70791" name="Freeform 135"/>
            <p:cNvSpPr>
              <a:spLocks/>
            </p:cNvSpPr>
            <p:nvPr/>
          </p:nvSpPr>
          <p:spPr bwMode="auto">
            <a:xfrm>
              <a:off x="1418" y="890"/>
              <a:ext cx="3181" cy="2347"/>
            </a:xfrm>
            <a:custGeom>
              <a:avLst/>
              <a:gdLst>
                <a:gd name="T0" fmla="*/ 234 w 3181"/>
                <a:gd name="T1" fmla="*/ 0 h 2347"/>
                <a:gd name="T2" fmla="*/ 0 w 3181"/>
                <a:gd name="T3" fmla="*/ 1311 h 2347"/>
                <a:gd name="T4" fmla="*/ 9 w 3181"/>
                <a:gd name="T5" fmla="*/ 1478 h 2347"/>
                <a:gd name="T6" fmla="*/ 38 w 3181"/>
                <a:gd name="T7" fmla="*/ 1570 h 2347"/>
                <a:gd name="T8" fmla="*/ 100 w 3181"/>
                <a:gd name="T9" fmla="*/ 1701 h 2347"/>
                <a:gd name="T10" fmla="*/ 183 w 3181"/>
                <a:gd name="T11" fmla="*/ 1816 h 2347"/>
                <a:gd name="T12" fmla="*/ 325 w 3181"/>
                <a:gd name="T13" fmla="*/ 1935 h 2347"/>
                <a:gd name="T14" fmla="*/ 504 w 3181"/>
                <a:gd name="T15" fmla="*/ 2028 h 2347"/>
                <a:gd name="T16" fmla="*/ 730 w 3181"/>
                <a:gd name="T17" fmla="*/ 2117 h 2347"/>
                <a:gd name="T18" fmla="*/ 1040 w 3181"/>
                <a:gd name="T19" fmla="*/ 2203 h 2347"/>
                <a:gd name="T20" fmla="*/ 1658 w 3181"/>
                <a:gd name="T21" fmla="*/ 2320 h 2347"/>
                <a:gd name="T22" fmla="*/ 1973 w 3181"/>
                <a:gd name="T23" fmla="*/ 2346 h 2347"/>
                <a:gd name="T24" fmla="*/ 2215 w 3181"/>
                <a:gd name="T25" fmla="*/ 2345 h 2347"/>
                <a:gd name="T26" fmla="*/ 2454 w 3181"/>
                <a:gd name="T27" fmla="*/ 2318 h 2347"/>
                <a:gd name="T28" fmla="*/ 2653 w 3181"/>
                <a:gd name="T29" fmla="*/ 2230 h 2347"/>
                <a:gd name="T30" fmla="*/ 2758 w 3181"/>
                <a:gd name="T31" fmla="*/ 2150 h 2347"/>
                <a:gd name="T32" fmla="*/ 2858 w 3181"/>
                <a:gd name="T33" fmla="*/ 2030 h 2347"/>
                <a:gd name="T34" fmla="*/ 2925 w 3181"/>
                <a:gd name="T35" fmla="*/ 1911 h 2347"/>
                <a:gd name="T36" fmla="*/ 2965 w 3181"/>
                <a:gd name="T37" fmla="*/ 1760 h 2347"/>
                <a:gd name="T38" fmla="*/ 2980 w 3181"/>
                <a:gd name="T39" fmla="*/ 1676 h 2347"/>
                <a:gd name="T40" fmla="*/ 3180 w 3181"/>
                <a:gd name="T41" fmla="*/ 557 h 2347"/>
                <a:gd name="T42" fmla="*/ 234 w 3181"/>
                <a:gd name="T43" fmla="*/ 0 h 23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181" h="2347">
                  <a:moveTo>
                    <a:pt x="234" y="0"/>
                  </a:moveTo>
                  <a:lnTo>
                    <a:pt x="0" y="1311"/>
                  </a:lnTo>
                  <a:lnTo>
                    <a:pt x="9" y="1478"/>
                  </a:lnTo>
                  <a:lnTo>
                    <a:pt x="38" y="1570"/>
                  </a:lnTo>
                  <a:lnTo>
                    <a:pt x="100" y="1701"/>
                  </a:lnTo>
                  <a:lnTo>
                    <a:pt x="183" y="1816"/>
                  </a:lnTo>
                  <a:lnTo>
                    <a:pt x="325" y="1935"/>
                  </a:lnTo>
                  <a:lnTo>
                    <a:pt x="504" y="2028"/>
                  </a:lnTo>
                  <a:lnTo>
                    <a:pt x="730" y="2117"/>
                  </a:lnTo>
                  <a:lnTo>
                    <a:pt x="1040" y="2203"/>
                  </a:lnTo>
                  <a:lnTo>
                    <a:pt x="1658" y="2320"/>
                  </a:lnTo>
                  <a:lnTo>
                    <a:pt x="1973" y="2346"/>
                  </a:lnTo>
                  <a:lnTo>
                    <a:pt x="2215" y="2345"/>
                  </a:lnTo>
                  <a:lnTo>
                    <a:pt x="2454" y="2318"/>
                  </a:lnTo>
                  <a:lnTo>
                    <a:pt x="2653" y="2230"/>
                  </a:lnTo>
                  <a:lnTo>
                    <a:pt x="2758" y="2150"/>
                  </a:lnTo>
                  <a:lnTo>
                    <a:pt x="2858" y="2030"/>
                  </a:lnTo>
                  <a:lnTo>
                    <a:pt x="2925" y="1911"/>
                  </a:lnTo>
                  <a:lnTo>
                    <a:pt x="2965" y="1760"/>
                  </a:lnTo>
                  <a:lnTo>
                    <a:pt x="2980" y="1676"/>
                  </a:lnTo>
                  <a:lnTo>
                    <a:pt x="3180" y="557"/>
                  </a:lnTo>
                  <a:lnTo>
                    <a:pt x="234" y="0"/>
                  </a:lnTo>
                </a:path>
              </a:pathLst>
            </a:custGeom>
            <a:noFill/>
            <a:ln w="67944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70792" name="Freeform 136"/>
            <p:cNvSpPr>
              <a:spLocks/>
            </p:cNvSpPr>
            <p:nvPr/>
          </p:nvSpPr>
          <p:spPr bwMode="auto">
            <a:xfrm>
              <a:off x="1861" y="2191"/>
              <a:ext cx="1864" cy="1026"/>
            </a:xfrm>
            <a:custGeom>
              <a:avLst/>
              <a:gdLst>
                <a:gd name="T0" fmla="*/ 0 w 1864"/>
                <a:gd name="T1" fmla="*/ 698 h 1026"/>
                <a:gd name="T2" fmla="*/ 132 w 1864"/>
                <a:gd name="T3" fmla="*/ 0 h 1026"/>
                <a:gd name="T4" fmla="*/ 1863 w 1864"/>
                <a:gd name="T5" fmla="*/ 327 h 1026"/>
                <a:gd name="T6" fmla="*/ 1731 w 1864"/>
                <a:gd name="T7" fmla="*/ 1025 h 10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64" h="1026">
                  <a:moveTo>
                    <a:pt x="0" y="698"/>
                  </a:moveTo>
                  <a:lnTo>
                    <a:pt x="132" y="0"/>
                  </a:lnTo>
                  <a:lnTo>
                    <a:pt x="1863" y="327"/>
                  </a:lnTo>
                  <a:lnTo>
                    <a:pt x="1731" y="1025"/>
                  </a:lnTo>
                </a:path>
              </a:pathLst>
            </a:custGeom>
            <a:noFill/>
            <a:ln w="2032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70793" name="Line 137"/>
            <p:cNvSpPr>
              <a:spLocks noChangeShapeType="1"/>
            </p:cNvSpPr>
            <p:nvPr/>
          </p:nvSpPr>
          <p:spPr bwMode="auto">
            <a:xfrm>
              <a:off x="1889" y="2792"/>
              <a:ext cx="1719" cy="326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70794" name="Group 138"/>
          <p:cNvGrpSpPr>
            <a:grpSpLocks/>
          </p:cNvGrpSpPr>
          <p:nvPr/>
        </p:nvGrpSpPr>
        <p:grpSpPr bwMode="auto">
          <a:xfrm>
            <a:off x="3046414" y="920751"/>
            <a:ext cx="6554787" cy="5902325"/>
            <a:chOff x="945" y="580"/>
            <a:chExt cx="4129" cy="3718"/>
          </a:xfrm>
        </p:grpSpPr>
        <p:grpSp>
          <p:nvGrpSpPr>
            <p:cNvPr id="70795" name="Group 139"/>
            <p:cNvGrpSpPr>
              <a:grpSpLocks/>
            </p:cNvGrpSpPr>
            <p:nvPr/>
          </p:nvGrpSpPr>
          <p:grpSpPr bwMode="auto">
            <a:xfrm>
              <a:off x="945" y="580"/>
              <a:ext cx="4129" cy="3718"/>
              <a:chOff x="945" y="580"/>
              <a:chExt cx="4129" cy="3718"/>
            </a:xfrm>
          </p:grpSpPr>
          <p:sp>
            <p:nvSpPr>
              <p:cNvPr id="70796" name="Rectangle 140"/>
              <p:cNvSpPr>
                <a:spLocks noChangeArrowheads="1"/>
              </p:cNvSpPr>
              <p:nvPr/>
            </p:nvSpPr>
            <p:spPr bwMode="auto">
              <a:xfrm flipV="1">
                <a:off x="945" y="2156"/>
                <a:ext cx="4129" cy="2142"/>
              </a:xfrm>
              <a:prstGeom prst="rect">
                <a:avLst/>
              </a:prstGeom>
              <a:solidFill>
                <a:srgbClr val="0080FF"/>
              </a:solidFill>
              <a:ln w="67944">
                <a:solidFill>
                  <a:srgbClr val="0080FF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70797" name="Rectangle 141"/>
              <p:cNvSpPr>
                <a:spLocks noChangeArrowheads="1"/>
              </p:cNvSpPr>
              <p:nvPr/>
            </p:nvSpPr>
            <p:spPr bwMode="auto">
              <a:xfrm flipV="1">
                <a:off x="959" y="580"/>
                <a:ext cx="4113" cy="1538"/>
              </a:xfrm>
              <a:prstGeom prst="rect">
                <a:avLst/>
              </a:prstGeom>
              <a:solidFill>
                <a:srgbClr val="FFFFFF"/>
              </a:solidFill>
              <a:ln w="0">
                <a:solidFill>
                  <a:srgbClr val="FFFFFF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grpSp>
          <p:nvGrpSpPr>
            <p:cNvPr id="70798" name="Group 142"/>
            <p:cNvGrpSpPr>
              <a:grpSpLocks/>
            </p:cNvGrpSpPr>
            <p:nvPr/>
          </p:nvGrpSpPr>
          <p:grpSpPr bwMode="auto">
            <a:xfrm>
              <a:off x="1404" y="860"/>
              <a:ext cx="3208" cy="2425"/>
              <a:chOff x="1404" y="860"/>
              <a:chExt cx="3208" cy="2425"/>
            </a:xfrm>
          </p:grpSpPr>
          <p:sp useBgFill="1">
            <p:nvSpPr>
              <p:cNvPr id="70799" name="Freeform 143"/>
              <p:cNvSpPr>
                <a:spLocks/>
              </p:cNvSpPr>
              <p:nvPr/>
            </p:nvSpPr>
            <p:spPr bwMode="auto">
              <a:xfrm>
                <a:off x="1404" y="860"/>
                <a:ext cx="3208" cy="2419"/>
              </a:xfrm>
              <a:custGeom>
                <a:avLst/>
                <a:gdLst>
                  <a:gd name="T0" fmla="*/ 284 w 3208"/>
                  <a:gd name="T1" fmla="*/ 0 h 2419"/>
                  <a:gd name="T2" fmla="*/ 0 w 3208"/>
                  <a:gd name="T3" fmla="*/ 1301 h 2419"/>
                  <a:gd name="T4" fmla="*/ 3 w 3208"/>
                  <a:gd name="T5" fmla="*/ 1469 h 2419"/>
                  <a:gd name="T6" fmla="*/ 29 w 3208"/>
                  <a:gd name="T7" fmla="*/ 1561 h 2419"/>
                  <a:gd name="T8" fmla="*/ 86 w 3208"/>
                  <a:gd name="T9" fmla="*/ 1694 h 2419"/>
                  <a:gd name="T10" fmla="*/ 165 w 3208"/>
                  <a:gd name="T11" fmla="*/ 1812 h 2419"/>
                  <a:gd name="T12" fmla="*/ 302 w 3208"/>
                  <a:gd name="T13" fmla="*/ 1937 h 2419"/>
                  <a:gd name="T14" fmla="*/ 478 w 3208"/>
                  <a:gd name="T15" fmla="*/ 2037 h 2419"/>
                  <a:gd name="T16" fmla="*/ 700 w 3208"/>
                  <a:gd name="T17" fmla="*/ 2134 h 2419"/>
                  <a:gd name="T18" fmla="*/ 1007 w 3208"/>
                  <a:gd name="T19" fmla="*/ 2231 h 2419"/>
                  <a:gd name="T20" fmla="*/ 1620 w 3208"/>
                  <a:gd name="T21" fmla="*/ 2371 h 2419"/>
                  <a:gd name="T22" fmla="*/ 1934 w 3208"/>
                  <a:gd name="T23" fmla="*/ 2410 h 2419"/>
                  <a:gd name="T24" fmla="*/ 2175 w 3208"/>
                  <a:gd name="T25" fmla="*/ 2418 h 2419"/>
                  <a:gd name="T26" fmla="*/ 2416 w 3208"/>
                  <a:gd name="T27" fmla="*/ 2399 h 2419"/>
                  <a:gd name="T28" fmla="*/ 2617 w 3208"/>
                  <a:gd name="T29" fmla="*/ 2318 h 2419"/>
                  <a:gd name="T30" fmla="*/ 2726 w 3208"/>
                  <a:gd name="T31" fmla="*/ 2243 h 2419"/>
                  <a:gd name="T32" fmla="*/ 2830 w 3208"/>
                  <a:gd name="T33" fmla="*/ 2127 h 2419"/>
                  <a:gd name="T34" fmla="*/ 2901 w 3208"/>
                  <a:gd name="T35" fmla="*/ 2010 h 2419"/>
                  <a:gd name="T36" fmla="*/ 2947 w 3208"/>
                  <a:gd name="T37" fmla="*/ 1860 h 2419"/>
                  <a:gd name="T38" fmla="*/ 2965 w 3208"/>
                  <a:gd name="T39" fmla="*/ 1778 h 2419"/>
                  <a:gd name="T40" fmla="*/ 3207 w 3208"/>
                  <a:gd name="T41" fmla="*/ 666 h 2419"/>
                  <a:gd name="T42" fmla="*/ 284 w 3208"/>
                  <a:gd name="T43" fmla="*/ 0 h 24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3208" h="2419">
                    <a:moveTo>
                      <a:pt x="284" y="0"/>
                    </a:moveTo>
                    <a:lnTo>
                      <a:pt x="0" y="1301"/>
                    </a:lnTo>
                    <a:lnTo>
                      <a:pt x="3" y="1469"/>
                    </a:lnTo>
                    <a:lnTo>
                      <a:pt x="29" y="1561"/>
                    </a:lnTo>
                    <a:lnTo>
                      <a:pt x="86" y="1694"/>
                    </a:lnTo>
                    <a:lnTo>
                      <a:pt x="165" y="1812"/>
                    </a:lnTo>
                    <a:lnTo>
                      <a:pt x="302" y="1937"/>
                    </a:lnTo>
                    <a:lnTo>
                      <a:pt x="478" y="2037"/>
                    </a:lnTo>
                    <a:lnTo>
                      <a:pt x="700" y="2134"/>
                    </a:lnTo>
                    <a:lnTo>
                      <a:pt x="1007" y="2231"/>
                    </a:lnTo>
                    <a:lnTo>
                      <a:pt x="1620" y="2371"/>
                    </a:lnTo>
                    <a:lnTo>
                      <a:pt x="1934" y="2410"/>
                    </a:lnTo>
                    <a:lnTo>
                      <a:pt x="2175" y="2418"/>
                    </a:lnTo>
                    <a:lnTo>
                      <a:pt x="2416" y="2399"/>
                    </a:lnTo>
                    <a:lnTo>
                      <a:pt x="2617" y="2318"/>
                    </a:lnTo>
                    <a:lnTo>
                      <a:pt x="2726" y="2243"/>
                    </a:lnTo>
                    <a:lnTo>
                      <a:pt x="2830" y="2127"/>
                    </a:lnTo>
                    <a:lnTo>
                      <a:pt x="2901" y="2010"/>
                    </a:lnTo>
                    <a:lnTo>
                      <a:pt x="2947" y="1860"/>
                    </a:lnTo>
                    <a:lnTo>
                      <a:pt x="2965" y="1778"/>
                    </a:lnTo>
                    <a:lnTo>
                      <a:pt x="3207" y="666"/>
                    </a:lnTo>
                    <a:lnTo>
                      <a:pt x="284" y="0"/>
                    </a:lnTo>
                  </a:path>
                </a:pathLst>
              </a:custGeom>
              <a:ln w="67944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70800" name="Freeform 144"/>
              <p:cNvSpPr>
                <a:spLocks/>
              </p:cNvSpPr>
              <p:nvPr/>
            </p:nvSpPr>
            <p:spPr bwMode="auto">
              <a:xfrm>
                <a:off x="1822" y="2174"/>
                <a:ext cx="1875" cy="1085"/>
              </a:xfrm>
              <a:custGeom>
                <a:avLst/>
                <a:gdLst>
                  <a:gd name="T0" fmla="*/ 0 w 1875"/>
                  <a:gd name="T1" fmla="*/ 692 h 1085"/>
                  <a:gd name="T2" fmla="*/ 158 w 1875"/>
                  <a:gd name="T3" fmla="*/ 0 h 1085"/>
                  <a:gd name="T4" fmla="*/ 1874 w 1875"/>
                  <a:gd name="T5" fmla="*/ 392 h 1085"/>
                  <a:gd name="T6" fmla="*/ 1716 w 1875"/>
                  <a:gd name="T7" fmla="*/ 1084 h 10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875" h="1085">
                    <a:moveTo>
                      <a:pt x="0" y="692"/>
                    </a:moveTo>
                    <a:lnTo>
                      <a:pt x="158" y="0"/>
                    </a:lnTo>
                    <a:lnTo>
                      <a:pt x="1874" y="392"/>
                    </a:lnTo>
                    <a:lnTo>
                      <a:pt x="1716" y="1084"/>
                    </a:lnTo>
                  </a:path>
                </a:pathLst>
              </a:custGeom>
              <a:noFill/>
              <a:ln w="2032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70801" name="Freeform 145"/>
              <p:cNvSpPr>
                <a:spLocks/>
              </p:cNvSpPr>
              <p:nvPr/>
            </p:nvSpPr>
            <p:spPr bwMode="auto">
              <a:xfrm>
                <a:off x="2080" y="2972"/>
                <a:ext cx="1529" cy="313"/>
              </a:xfrm>
              <a:custGeom>
                <a:avLst/>
                <a:gdLst>
                  <a:gd name="T0" fmla="*/ 191 w 1529"/>
                  <a:gd name="T1" fmla="*/ 0 h 313"/>
                  <a:gd name="T2" fmla="*/ 382 w 1529"/>
                  <a:gd name="T3" fmla="*/ 0 h 313"/>
                  <a:gd name="T4" fmla="*/ 573 w 1529"/>
                  <a:gd name="T5" fmla="*/ 0 h 313"/>
                  <a:gd name="T6" fmla="*/ 764 w 1529"/>
                  <a:gd name="T7" fmla="*/ 0 h 313"/>
                  <a:gd name="T8" fmla="*/ 955 w 1529"/>
                  <a:gd name="T9" fmla="*/ 0 h 313"/>
                  <a:gd name="T10" fmla="*/ 1146 w 1529"/>
                  <a:gd name="T11" fmla="*/ 0 h 313"/>
                  <a:gd name="T12" fmla="*/ 1337 w 1529"/>
                  <a:gd name="T13" fmla="*/ 0 h 313"/>
                  <a:gd name="T14" fmla="*/ 1528 w 1529"/>
                  <a:gd name="T15" fmla="*/ 0 h 313"/>
                  <a:gd name="T16" fmla="*/ 1516 w 1529"/>
                  <a:gd name="T17" fmla="*/ 48 h 313"/>
                  <a:gd name="T18" fmla="*/ 1506 w 1529"/>
                  <a:gd name="T19" fmla="*/ 88 h 313"/>
                  <a:gd name="T20" fmla="*/ 1496 w 1529"/>
                  <a:gd name="T21" fmla="*/ 126 h 313"/>
                  <a:gd name="T22" fmla="*/ 1486 w 1529"/>
                  <a:gd name="T23" fmla="*/ 166 h 313"/>
                  <a:gd name="T24" fmla="*/ 1476 w 1529"/>
                  <a:gd name="T25" fmla="*/ 205 h 313"/>
                  <a:gd name="T26" fmla="*/ 1465 w 1529"/>
                  <a:gd name="T27" fmla="*/ 244 h 313"/>
                  <a:gd name="T28" fmla="*/ 1455 w 1529"/>
                  <a:gd name="T29" fmla="*/ 283 h 313"/>
                  <a:gd name="T30" fmla="*/ 1440 w 1529"/>
                  <a:gd name="T31" fmla="*/ 312 h 313"/>
                  <a:gd name="T32" fmla="*/ 1426 w 1529"/>
                  <a:gd name="T33" fmla="*/ 310 h 313"/>
                  <a:gd name="T34" fmla="*/ 1411 w 1529"/>
                  <a:gd name="T35" fmla="*/ 309 h 313"/>
                  <a:gd name="T36" fmla="*/ 1396 w 1529"/>
                  <a:gd name="T37" fmla="*/ 308 h 313"/>
                  <a:gd name="T38" fmla="*/ 1381 w 1529"/>
                  <a:gd name="T39" fmla="*/ 306 h 313"/>
                  <a:gd name="T40" fmla="*/ 1367 w 1529"/>
                  <a:gd name="T41" fmla="*/ 305 h 313"/>
                  <a:gd name="T42" fmla="*/ 1352 w 1529"/>
                  <a:gd name="T43" fmla="*/ 304 h 313"/>
                  <a:gd name="T44" fmla="*/ 1337 w 1529"/>
                  <a:gd name="T45" fmla="*/ 302 h 313"/>
                  <a:gd name="T46" fmla="*/ 1310 w 1529"/>
                  <a:gd name="T47" fmla="*/ 299 h 313"/>
                  <a:gd name="T48" fmla="*/ 1282 w 1529"/>
                  <a:gd name="T49" fmla="*/ 295 h 313"/>
                  <a:gd name="T50" fmla="*/ 1255 w 1529"/>
                  <a:gd name="T51" fmla="*/ 292 h 313"/>
                  <a:gd name="T52" fmla="*/ 1228 w 1529"/>
                  <a:gd name="T53" fmla="*/ 288 h 313"/>
                  <a:gd name="T54" fmla="*/ 1201 w 1529"/>
                  <a:gd name="T55" fmla="*/ 284 h 313"/>
                  <a:gd name="T56" fmla="*/ 1174 w 1529"/>
                  <a:gd name="T57" fmla="*/ 281 h 313"/>
                  <a:gd name="T58" fmla="*/ 1147 w 1529"/>
                  <a:gd name="T59" fmla="*/ 277 h 313"/>
                  <a:gd name="T60" fmla="*/ 1120 w 1529"/>
                  <a:gd name="T61" fmla="*/ 274 h 313"/>
                  <a:gd name="T62" fmla="*/ 1076 w 1529"/>
                  <a:gd name="T63" fmla="*/ 269 h 313"/>
                  <a:gd name="T64" fmla="*/ 1038 w 1529"/>
                  <a:gd name="T65" fmla="*/ 265 h 313"/>
                  <a:gd name="T66" fmla="*/ 1000 w 1529"/>
                  <a:gd name="T67" fmla="*/ 262 h 313"/>
                  <a:gd name="T68" fmla="*/ 963 w 1529"/>
                  <a:gd name="T69" fmla="*/ 258 h 313"/>
                  <a:gd name="T70" fmla="*/ 926 w 1529"/>
                  <a:gd name="T71" fmla="*/ 254 h 313"/>
                  <a:gd name="T72" fmla="*/ 888 w 1529"/>
                  <a:gd name="T73" fmla="*/ 250 h 313"/>
                  <a:gd name="T74" fmla="*/ 851 w 1529"/>
                  <a:gd name="T75" fmla="*/ 246 h 313"/>
                  <a:gd name="T76" fmla="*/ 814 w 1529"/>
                  <a:gd name="T77" fmla="*/ 242 h 313"/>
                  <a:gd name="T78" fmla="*/ 713 w 1529"/>
                  <a:gd name="T79" fmla="*/ 217 h 313"/>
                  <a:gd name="T80" fmla="*/ 634 w 1529"/>
                  <a:gd name="T81" fmla="*/ 196 h 313"/>
                  <a:gd name="T82" fmla="*/ 553 w 1529"/>
                  <a:gd name="T83" fmla="*/ 176 h 313"/>
                  <a:gd name="T84" fmla="*/ 473 w 1529"/>
                  <a:gd name="T85" fmla="*/ 156 h 313"/>
                  <a:gd name="T86" fmla="*/ 393 w 1529"/>
                  <a:gd name="T87" fmla="*/ 135 h 313"/>
                  <a:gd name="T88" fmla="*/ 313 w 1529"/>
                  <a:gd name="T89" fmla="*/ 115 h 313"/>
                  <a:gd name="T90" fmla="*/ 233 w 1529"/>
                  <a:gd name="T91" fmla="*/ 94 h 313"/>
                  <a:gd name="T92" fmla="*/ 167 w 1529"/>
                  <a:gd name="T93" fmla="*/ 78 h 313"/>
                  <a:gd name="T94" fmla="*/ 154 w 1529"/>
                  <a:gd name="T95" fmla="*/ 74 h 313"/>
                  <a:gd name="T96" fmla="*/ 142 w 1529"/>
                  <a:gd name="T97" fmla="*/ 70 h 313"/>
                  <a:gd name="T98" fmla="*/ 129 w 1529"/>
                  <a:gd name="T99" fmla="*/ 66 h 313"/>
                  <a:gd name="T100" fmla="*/ 117 w 1529"/>
                  <a:gd name="T101" fmla="*/ 62 h 313"/>
                  <a:gd name="T102" fmla="*/ 104 w 1529"/>
                  <a:gd name="T103" fmla="*/ 58 h 313"/>
                  <a:gd name="T104" fmla="*/ 92 w 1529"/>
                  <a:gd name="T105" fmla="*/ 54 h 313"/>
                  <a:gd name="T106" fmla="*/ 79 w 1529"/>
                  <a:gd name="T107" fmla="*/ 50 h 313"/>
                  <a:gd name="T108" fmla="*/ 66 w 1529"/>
                  <a:gd name="T109" fmla="*/ 44 h 313"/>
                  <a:gd name="T110" fmla="*/ 57 w 1529"/>
                  <a:gd name="T111" fmla="*/ 38 h 313"/>
                  <a:gd name="T112" fmla="*/ 48 w 1529"/>
                  <a:gd name="T113" fmla="*/ 32 h 313"/>
                  <a:gd name="T114" fmla="*/ 39 w 1529"/>
                  <a:gd name="T115" fmla="*/ 26 h 313"/>
                  <a:gd name="T116" fmla="*/ 30 w 1529"/>
                  <a:gd name="T117" fmla="*/ 20 h 313"/>
                  <a:gd name="T118" fmla="*/ 20 w 1529"/>
                  <a:gd name="T119" fmla="*/ 14 h 313"/>
                  <a:gd name="T120" fmla="*/ 11 w 1529"/>
                  <a:gd name="T121" fmla="*/ 8 h 313"/>
                  <a:gd name="T122" fmla="*/ 2 w 1529"/>
                  <a:gd name="T123" fmla="*/ 1 h 3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529" h="313">
                    <a:moveTo>
                      <a:pt x="0" y="0"/>
                    </a:moveTo>
                    <a:lnTo>
                      <a:pt x="95" y="0"/>
                    </a:lnTo>
                    <a:lnTo>
                      <a:pt x="143" y="0"/>
                    </a:lnTo>
                    <a:lnTo>
                      <a:pt x="191" y="0"/>
                    </a:lnTo>
                    <a:lnTo>
                      <a:pt x="239" y="0"/>
                    </a:lnTo>
                    <a:lnTo>
                      <a:pt x="286" y="0"/>
                    </a:lnTo>
                    <a:lnTo>
                      <a:pt x="334" y="0"/>
                    </a:lnTo>
                    <a:lnTo>
                      <a:pt x="382" y="0"/>
                    </a:lnTo>
                    <a:lnTo>
                      <a:pt x="430" y="0"/>
                    </a:lnTo>
                    <a:lnTo>
                      <a:pt x="478" y="0"/>
                    </a:lnTo>
                    <a:lnTo>
                      <a:pt x="525" y="0"/>
                    </a:lnTo>
                    <a:lnTo>
                      <a:pt x="573" y="0"/>
                    </a:lnTo>
                    <a:lnTo>
                      <a:pt x="621" y="0"/>
                    </a:lnTo>
                    <a:lnTo>
                      <a:pt x="668" y="0"/>
                    </a:lnTo>
                    <a:lnTo>
                      <a:pt x="716" y="0"/>
                    </a:lnTo>
                    <a:lnTo>
                      <a:pt x="764" y="0"/>
                    </a:lnTo>
                    <a:lnTo>
                      <a:pt x="812" y="0"/>
                    </a:lnTo>
                    <a:lnTo>
                      <a:pt x="860" y="0"/>
                    </a:lnTo>
                    <a:lnTo>
                      <a:pt x="907" y="0"/>
                    </a:lnTo>
                    <a:lnTo>
                      <a:pt x="955" y="0"/>
                    </a:lnTo>
                    <a:lnTo>
                      <a:pt x="1003" y="0"/>
                    </a:lnTo>
                    <a:lnTo>
                      <a:pt x="1050" y="0"/>
                    </a:lnTo>
                    <a:lnTo>
                      <a:pt x="1098" y="0"/>
                    </a:lnTo>
                    <a:lnTo>
                      <a:pt x="1146" y="0"/>
                    </a:lnTo>
                    <a:lnTo>
                      <a:pt x="1194" y="0"/>
                    </a:lnTo>
                    <a:lnTo>
                      <a:pt x="1242" y="0"/>
                    </a:lnTo>
                    <a:lnTo>
                      <a:pt x="1289" y="0"/>
                    </a:lnTo>
                    <a:lnTo>
                      <a:pt x="1337" y="0"/>
                    </a:lnTo>
                    <a:lnTo>
                      <a:pt x="1385" y="0"/>
                    </a:lnTo>
                    <a:lnTo>
                      <a:pt x="1433" y="0"/>
                    </a:lnTo>
                    <a:lnTo>
                      <a:pt x="1480" y="0"/>
                    </a:lnTo>
                    <a:lnTo>
                      <a:pt x="1528" y="0"/>
                    </a:lnTo>
                    <a:lnTo>
                      <a:pt x="1523" y="19"/>
                    </a:lnTo>
                    <a:lnTo>
                      <a:pt x="1521" y="29"/>
                    </a:lnTo>
                    <a:lnTo>
                      <a:pt x="1518" y="39"/>
                    </a:lnTo>
                    <a:lnTo>
                      <a:pt x="1516" y="48"/>
                    </a:lnTo>
                    <a:lnTo>
                      <a:pt x="1513" y="58"/>
                    </a:lnTo>
                    <a:lnTo>
                      <a:pt x="1510" y="68"/>
                    </a:lnTo>
                    <a:lnTo>
                      <a:pt x="1508" y="78"/>
                    </a:lnTo>
                    <a:lnTo>
                      <a:pt x="1506" y="88"/>
                    </a:lnTo>
                    <a:lnTo>
                      <a:pt x="1503" y="97"/>
                    </a:lnTo>
                    <a:lnTo>
                      <a:pt x="1500" y="107"/>
                    </a:lnTo>
                    <a:lnTo>
                      <a:pt x="1498" y="117"/>
                    </a:lnTo>
                    <a:lnTo>
                      <a:pt x="1496" y="126"/>
                    </a:lnTo>
                    <a:lnTo>
                      <a:pt x="1493" y="136"/>
                    </a:lnTo>
                    <a:lnTo>
                      <a:pt x="1490" y="146"/>
                    </a:lnTo>
                    <a:lnTo>
                      <a:pt x="1488" y="156"/>
                    </a:lnTo>
                    <a:lnTo>
                      <a:pt x="1486" y="166"/>
                    </a:lnTo>
                    <a:lnTo>
                      <a:pt x="1483" y="175"/>
                    </a:lnTo>
                    <a:lnTo>
                      <a:pt x="1480" y="185"/>
                    </a:lnTo>
                    <a:lnTo>
                      <a:pt x="1478" y="195"/>
                    </a:lnTo>
                    <a:lnTo>
                      <a:pt x="1476" y="205"/>
                    </a:lnTo>
                    <a:lnTo>
                      <a:pt x="1473" y="214"/>
                    </a:lnTo>
                    <a:lnTo>
                      <a:pt x="1470" y="224"/>
                    </a:lnTo>
                    <a:lnTo>
                      <a:pt x="1468" y="234"/>
                    </a:lnTo>
                    <a:lnTo>
                      <a:pt x="1465" y="244"/>
                    </a:lnTo>
                    <a:lnTo>
                      <a:pt x="1463" y="254"/>
                    </a:lnTo>
                    <a:lnTo>
                      <a:pt x="1460" y="263"/>
                    </a:lnTo>
                    <a:lnTo>
                      <a:pt x="1458" y="273"/>
                    </a:lnTo>
                    <a:lnTo>
                      <a:pt x="1455" y="283"/>
                    </a:lnTo>
                    <a:lnTo>
                      <a:pt x="1453" y="293"/>
                    </a:lnTo>
                    <a:lnTo>
                      <a:pt x="1450" y="302"/>
                    </a:lnTo>
                    <a:lnTo>
                      <a:pt x="1448" y="312"/>
                    </a:lnTo>
                    <a:lnTo>
                      <a:pt x="1440" y="312"/>
                    </a:lnTo>
                    <a:lnTo>
                      <a:pt x="1437" y="311"/>
                    </a:lnTo>
                    <a:lnTo>
                      <a:pt x="1433" y="311"/>
                    </a:lnTo>
                    <a:lnTo>
                      <a:pt x="1429" y="310"/>
                    </a:lnTo>
                    <a:lnTo>
                      <a:pt x="1426" y="310"/>
                    </a:lnTo>
                    <a:lnTo>
                      <a:pt x="1422" y="310"/>
                    </a:lnTo>
                    <a:lnTo>
                      <a:pt x="1418" y="310"/>
                    </a:lnTo>
                    <a:lnTo>
                      <a:pt x="1414" y="309"/>
                    </a:lnTo>
                    <a:lnTo>
                      <a:pt x="1411" y="309"/>
                    </a:lnTo>
                    <a:lnTo>
                      <a:pt x="1407" y="308"/>
                    </a:lnTo>
                    <a:lnTo>
                      <a:pt x="1404" y="308"/>
                    </a:lnTo>
                    <a:lnTo>
                      <a:pt x="1400" y="308"/>
                    </a:lnTo>
                    <a:lnTo>
                      <a:pt x="1396" y="308"/>
                    </a:lnTo>
                    <a:lnTo>
                      <a:pt x="1392" y="307"/>
                    </a:lnTo>
                    <a:lnTo>
                      <a:pt x="1389" y="307"/>
                    </a:lnTo>
                    <a:lnTo>
                      <a:pt x="1385" y="306"/>
                    </a:lnTo>
                    <a:lnTo>
                      <a:pt x="1381" y="306"/>
                    </a:lnTo>
                    <a:lnTo>
                      <a:pt x="1378" y="306"/>
                    </a:lnTo>
                    <a:lnTo>
                      <a:pt x="1374" y="306"/>
                    </a:lnTo>
                    <a:lnTo>
                      <a:pt x="1370" y="305"/>
                    </a:lnTo>
                    <a:lnTo>
                      <a:pt x="1367" y="305"/>
                    </a:lnTo>
                    <a:lnTo>
                      <a:pt x="1363" y="304"/>
                    </a:lnTo>
                    <a:lnTo>
                      <a:pt x="1359" y="304"/>
                    </a:lnTo>
                    <a:lnTo>
                      <a:pt x="1356" y="304"/>
                    </a:lnTo>
                    <a:lnTo>
                      <a:pt x="1352" y="304"/>
                    </a:lnTo>
                    <a:lnTo>
                      <a:pt x="1348" y="303"/>
                    </a:lnTo>
                    <a:lnTo>
                      <a:pt x="1344" y="303"/>
                    </a:lnTo>
                    <a:lnTo>
                      <a:pt x="1341" y="303"/>
                    </a:lnTo>
                    <a:lnTo>
                      <a:pt x="1337" y="302"/>
                    </a:lnTo>
                    <a:lnTo>
                      <a:pt x="1334" y="302"/>
                    </a:lnTo>
                    <a:lnTo>
                      <a:pt x="1330" y="302"/>
                    </a:lnTo>
                    <a:lnTo>
                      <a:pt x="1316" y="300"/>
                    </a:lnTo>
                    <a:lnTo>
                      <a:pt x="1310" y="299"/>
                    </a:lnTo>
                    <a:lnTo>
                      <a:pt x="1303" y="298"/>
                    </a:lnTo>
                    <a:lnTo>
                      <a:pt x="1296" y="297"/>
                    </a:lnTo>
                    <a:lnTo>
                      <a:pt x="1289" y="296"/>
                    </a:lnTo>
                    <a:lnTo>
                      <a:pt x="1282" y="295"/>
                    </a:lnTo>
                    <a:lnTo>
                      <a:pt x="1276" y="294"/>
                    </a:lnTo>
                    <a:lnTo>
                      <a:pt x="1269" y="294"/>
                    </a:lnTo>
                    <a:lnTo>
                      <a:pt x="1262" y="292"/>
                    </a:lnTo>
                    <a:lnTo>
                      <a:pt x="1255" y="292"/>
                    </a:lnTo>
                    <a:lnTo>
                      <a:pt x="1248" y="291"/>
                    </a:lnTo>
                    <a:lnTo>
                      <a:pt x="1242" y="290"/>
                    </a:lnTo>
                    <a:lnTo>
                      <a:pt x="1235" y="289"/>
                    </a:lnTo>
                    <a:lnTo>
                      <a:pt x="1228" y="288"/>
                    </a:lnTo>
                    <a:lnTo>
                      <a:pt x="1222" y="287"/>
                    </a:lnTo>
                    <a:lnTo>
                      <a:pt x="1214" y="286"/>
                    </a:lnTo>
                    <a:lnTo>
                      <a:pt x="1208" y="285"/>
                    </a:lnTo>
                    <a:lnTo>
                      <a:pt x="1201" y="284"/>
                    </a:lnTo>
                    <a:lnTo>
                      <a:pt x="1194" y="284"/>
                    </a:lnTo>
                    <a:lnTo>
                      <a:pt x="1188" y="283"/>
                    </a:lnTo>
                    <a:lnTo>
                      <a:pt x="1181" y="282"/>
                    </a:lnTo>
                    <a:lnTo>
                      <a:pt x="1174" y="281"/>
                    </a:lnTo>
                    <a:lnTo>
                      <a:pt x="1167" y="280"/>
                    </a:lnTo>
                    <a:lnTo>
                      <a:pt x="1160" y="279"/>
                    </a:lnTo>
                    <a:lnTo>
                      <a:pt x="1154" y="278"/>
                    </a:lnTo>
                    <a:lnTo>
                      <a:pt x="1147" y="277"/>
                    </a:lnTo>
                    <a:lnTo>
                      <a:pt x="1140" y="276"/>
                    </a:lnTo>
                    <a:lnTo>
                      <a:pt x="1133" y="276"/>
                    </a:lnTo>
                    <a:lnTo>
                      <a:pt x="1126" y="275"/>
                    </a:lnTo>
                    <a:lnTo>
                      <a:pt x="1120" y="274"/>
                    </a:lnTo>
                    <a:lnTo>
                      <a:pt x="1113" y="273"/>
                    </a:lnTo>
                    <a:lnTo>
                      <a:pt x="1094" y="271"/>
                    </a:lnTo>
                    <a:lnTo>
                      <a:pt x="1085" y="270"/>
                    </a:lnTo>
                    <a:lnTo>
                      <a:pt x="1076" y="269"/>
                    </a:lnTo>
                    <a:lnTo>
                      <a:pt x="1066" y="268"/>
                    </a:lnTo>
                    <a:lnTo>
                      <a:pt x="1057" y="267"/>
                    </a:lnTo>
                    <a:lnTo>
                      <a:pt x="1047" y="266"/>
                    </a:lnTo>
                    <a:lnTo>
                      <a:pt x="1038" y="265"/>
                    </a:lnTo>
                    <a:lnTo>
                      <a:pt x="1029" y="264"/>
                    </a:lnTo>
                    <a:lnTo>
                      <a:pt x="1019" y="263"/>
                    </a:lnTo>
                    <a:lnTo>
                      <a:pt x="1010" y="262"/>
                    </a:lnTo>
                    <a:lnTo>
                      <a:pt x="1000" y="262"/>
                    </a:lnTo>
                    <a:lnTo>
                      <a:pt x="991" y="260"/>
                    </a:lnTo>
                    <a:lnTo>
                      <a:pt x="982" y="260"/>
                    </a:lnTo>
                    <a:lnTo>
                      <a:pt x="972" y="258"/>
                    </a:lnTo>
                    <a:lnTo>
                      <a:pt x="963" y="258"/>
                    </a:lnTo>
                    <a:lnTo>
                      <a:pt x="954" y="257"/>
                    </a:lnTo>
                    <a:lnTo>
                      <a:pt x="944" y="256"/>
                    </a:lnTo>
                    <a:lnTo>
                      <a:pt x="935" y="255"/>
                    </a:lnTo>
                    <a:lnTo>
                      <a:pt x="926" y="254"/>
                    </a:lnTo>
                    <a:lnTo>
                      <a:pt x="916" y="253"/>
                    </a:lnTo>
                    <a:lnTo>
                      <a:pt x="907" y="252"/>
                    </a:lnTo>
                    <a:lnTo>
                      <a:pt x="898" y="251"/>
                    </a:lnTo>
                    <a:lnTo>
                      <a:pt x="888" y="250"/>
                    </a:lnTo>
                    <a:lnTo>
                      <a:pt x="879" y="249"/>
                    </a:lnTo>
                    <a:lnTo>
                      <a:pt x="870" y="248"/>
                    </a:lnTo>
                    <a:lnTo>
                      <a:pt x="860" y="247"/>
                    </a:lnTo>
                    <a:lnTo>
                      <a:pt x="851" y="246"/>
                    </a:lnTo>
                    <a:lnTo>
                      <a:pt x="841" y="245"/>
                    </a:lnTo>
                    <a:lnTo>
                      <a:pt x="832" y="244"/>
                    </a:lnTo>
                    <a:lnTo>
                      <a:pt x="823" y="243"/>
                    </a:lnTo>
                    <a:lnTo>
                      <a:pt x="814" y="242"/>
                    </a:lnTo>
                    <a:lnTo>
                      <a:pt x="773" y="232"/>
                    </a:lnTo>
                    <a:lnTo>
                      <a:pt x="753" y="227"/>
                    </a:lnTo>
                    <a:lnTo>
                      <a:pt x="734" y="222"/>
                    </a:lnTo>
                    <a:lnTo>
                      <a:pt x="713" y="217"/>
                    </a:lnTo>
                    <a:lnTo>
                      <a:pt x="694" y="212"/>
                    </a:lnTo>
                    <a:lnTo>
                      <a:pt x="673" y="207"/>
                    </a:lnTo>
                    <a:lnTo>
                      <a:pt x="654" y="202"/>
                    </a:lnTo>
                    <a:lnTo>
                      <a:pt x="634" y="196"/>
                    </a:lnTo>
                    <a:lnTo>
                      <a:pt x="613" y="191"/>
                    </a:lnTo>
                    <a:lnTo>
                      <a:pt x="593" y="186"/>
                    </a:lnTo>
                    <a:lnTo>
                      <a:pt x="573" y="181"/>
                    </a:lnTo>
                    <a:lnTo>
                      <a:pt x="553" y="176"/>
                    </a:lnTo>
                    <a:lnTo>
                      <a:pt x="533" y="171"/>
                    </a:lnTo>
                    <a:lnTo>
                      <a:pt x="513" y="166"/>
                    </a:lnTo>
                    <a:lnTo>
                      <a:pt x="493" y="161"/>
                    </a:lnTo>
                    <a:lnTo>
                      <a:pt x="473" y="156"/>
                    </a:lnTo>
                    <a:lnTo>
                      <a:pt x="453" y="151"/>
                    </a:lnTo>
                    <a:lnTo>
                      <a:pt x="433" y="146"/>
                    </a:lnTo>
                    <a:lnTo>
                      <a:pt x="413" y="140"/>
                    </a:lnTo>
                    <a:lnTo>
                      <a:pt x="393" y="135"/>
                    </a:lnTo>
                    <a:lnTo>
                      <a:pt x="373" y="130"/>
                    </a:lnTo>
                    <a:lnTo>
                      <a:pt x="353" y="125"/>
                    </a:lnTo>
                    <a:lnTo>
                      <a:pt x="333" y="120"/>
                    </a:lnTo>
                    <a:lnTo>
                      <a:pt x="313" y="115"/>
                    </a:lnTo>
                    <a:lnTo>
                      <a:pt x="293" y="110"/>
                    </a:lnTo>
                    <a:lnTo>
                      <a:pt x="273" y="105"/>
                    </a:lnTo>
                    <a:lnTo>
                      <a:pt x="253" y="100"/>
                    </a:lnTo>
                    <a:lnTo>
                      <a:pt x="233" y="94"/>
                    </a:lnTo>
                    <a:lnTo>
                      <a:pt x="213" y="90"/>
                    </a:lnTo>
                    <a:lnTo>
                      <a:pt x="193" y="84"/>
                    </a:lnTo>
                    <a:lnTo>
                      <a:pt x="173" y="80"/>
                    </a:lnTo>
                    <a:lnTo>
                      <a:pt x="167" y="78"/>
                    </a:lnTo>
                    <a:lnTo>
                      <a:pt x="164" y="76"/>
                    </a:lnTo>
                    <a:lnTo>
                      <a:pt x="160" y="76"/>
                    </a:lnTo>
                    <a:lnTo>
                      <a:pt x="157" y="74"/>
                    </a:lnTo>
                    <a:lnTo>
                      <a:pt x="154" y="74"/>
                    </a:lnTo>
                    <a:lnTo>
                      <a:pt x="151" y="72"/>
                    </a:lnTo>
                    <a:lnTo>
                      <a:pt x="148" y="72"/>
                    </a:lnTo>
                    <a:lnTo>
                      <a:pt x="145" y="71"/>
                    </a:lnTo>
                    <a:lnTo>
                      <a:pt x="142" y="70"/>
                    </a:lnTo>
                    <a:lnTo>
                      <a:pt x="138" y="69"/>
                    </a:lnTo>
                    <a:lnTo>
                      <a:pt x="136" y="68"/>
                    </a:lnTo>
                    <a:lnTo>
                      <a:pt x="132" y="67"/>
                    </a:lnTo>
                    <a:lnTo>
                      <a:pt x="129" y="66"/>
                    </a:lnTo>
                    <a:lnTo>
                      <a:pt x="126" y="65"/>
                    </a:lnTo>
                    <a:lnTo>
                      <a:pt x="123" y="64"/>
                    </a:lnTo>
                    <a:lnTo>
                      <a:pt x="120" y="63"/>
                    </a:lnTo>
                    <a:lnTo>
                      <a:pt x="117" y="62"/>
                    </a:lnTo>
                    <a:lnTo>
                      <a:pt x="114" y="61"/>
                    </a:lnTo>
                    <a:lnTo>
                      <a:pt x="110" y="60"/>
                    </a:lnTo>
                    <a:lnTo>
                      <a:pt x="107" y="59"/>
                    </a:lnTo>
                    <a:lnTo>
                      <a:pt x="104" y="58"/>
                    </a:lnTo>
                    <a:lnTo>
                      <a:pt x="101" y="57"/>
                    </a:lnTo>
                    <a:lnTo>
                      <a:pt x="98" y="56"/>
                    </a:lnTo>
                    <a:lnTo>
                      <a:pt x="95" y="55"/>
                    </a:lnTo>
                    <a:lnTo>
                      <a:pt x="92" y="54"/>
                    </a:lnTo>
                    <a:lnTo>
                      <a:pt x="88" y="54"/>
                    </a:lnTo>
                    <a:lnTo>
                      <a:pt x="86" y="52"/>
                    </a:lnTo>
                    <a:lnTo>
                      <a:pt x="82" y="52"/>
                    </a:lnTo>
                    <a:lnTo>
                      <a:pt x="79" y="50"/>
                    </a:lnTo>
                    <a:lnTo>
                      <a:pt x="76" y="50"/>
                    </a:lnTo>
                    <a:lnTo>
                      <a:pt x="73" y="49"/>
                    </a:lnTo>
                    <a:lnTo>
                      <a:pt x="68" y="46"/>
                    </a:lnTo>
                    <a:lnTo>
                      <a:pt x="66" y="44"/>
                    </a:lnTo>
                    <a:lnTo>
                      <a:pt x="64" y="42"/>
                    </a:lnTo>
                    <a:lnTo>
                      <a:pt x="62" y="41"/>
                    </a:lnTo>
                    <a:lnTo>
                      <a:pt x="59" y="39"/>
                    </a:lnTo>
                    <a:lnTo>
                      <a:pt x="57" y="38"/>
                    </a:lnTo>
                    <a:lnTo>
                      <a:pt x="55" y="36"/>
                    </a:lnTo>
                    <a:lnTo>
                      <a:pt x="52" y="35"/>
                    </a:lnTo>
                    <a:lnTo>
                      <a:pt x="50" y="33"/>
                    </a:lnTo>
                    <a:lnTo>
                      <a:pt x="48" y="32"/>
                    </a:lnTo>
                    <a:lnTo>
                      <a:pt x="46" y="30"/>
                    </a:lnTo>
                    <a:lnTo>
                      <a:pt x="43" y="29"/>
                    </a:lnTo>
                    <a:lnTo>
                      <a:pt x="41" y="27"/>
                    </a:lnTo>
                    <a:lnTo>
                      <a:pt x="39" y="26"/>
                    </a:lnTo>
                    <a:lnTo>
                      <a:pt x="36" y="24"/>
                    </a:lnTo>
                    <a:lnTo>
                      <a:pt x="34" y="23"/>
                    </a:lnTo>
                    <a:lnTo>
                      <a:pt x="32" y="21"/>
                    </a:lnTo>
                    <a:lnTo>
                      <a:pt x="30" y="20"/>
                    </a:lnTo>
                    <a:lnTo>
                      <a:pt x="27" y="18"/>
                    </a:lnTo>
                    <a:lnTo>
                      <a:pt x="25" y="16"/>
                    </a:lnTo>
                    <a:lnTo>
                      <a:pt x="23" y="15"/>
                    </a:lnTo>
                    <a:lnTo>
                      <a:pt x="20" y="14"/>
                    </a:lnTo>
                    <a:lnTo>
                      <a:pt x="18" y="12"/>
                    </a:lnTo>
                    <a:lnTo>
                      <a:pt x="16" y="10"/>
                    </a:lnTo>
                    <a:lnTo>
                      <a:pt x="14" y="9"/>
                    </a:lnTo>
                    <a:lnTo>
                      <a:pt x="11" y="8"/>
                    </a:lnTo>
                    <a:lnTo>
                      <a:pt x="9" y="6"/>
                    </a:lnTo>
                    <a:lnTo>
                      <a:pt x="7" y="4"/>
                    </a:lnTo>
                    <a:lnTo>
                      <a:pt x="4" y="3"/>
                    </a:lnTo>
                    <a:lnTo>
                      <a:pt x="2" y="1"/>
                    </a:lnTo>
                    <a:lnTo>
                      <a:pt x="0" y="0"/>
                    </a:lnTo>
                  </a:path>
                </a:pathLst>
              </a:custGeom>
              <a:solidFill>
                <a:srgbClr val="0080FF"/>
              </a:solidFill>
              <a:ln w="0" cap="flat" cmpd="sng">
                <a:solidFill>
                  <a:srgbClr val="0080FF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70802" name="Freeform 146"/>
              <p:cNvSpPr>
                <a:spLocks/>
              </p:cNvSpPr>
              <p:nvPr/>
            </p:nvSpPr>
            <p:spPr bwMode="auto">
              <a:xfrm>
                <a:off x="1404" y="860"/>
                <a:ext cx="3208" cy="2419"/>
              </a:xfrm>
              <a:custGeom>
                <a:avLst/>
                <a:gdLst>
                  <a:gd name="T0" fmla="*/ 284 w 3208"/>
                  <a:gd name="T1" fmla="*/ 0 h 2419"/>
                  <a:gd name="T2" fmla="*/ 0 w 3208"/>
                  <a:gd name="T3" fmla="*/ 1301 h 2419"/>
                  <a:gd name="T4" fmla="*/ 3 w 3208"/>
                  <a:gd name="T5" fmla="*/ 1469 h 2419"/>
                  <a:gd name="T6" fmla="*/ 29 w 3208"/>
                  <a:gd name="T7" fmla="*/ 1561 h 2419"/>
                  <a:gd name="T8" fmla="*/ 86 w 3208"/>
                  <a:gd name="T9" fmla="*/ 1694 h 2419"/>
                  <a:gd name="T10" fmla="*/ 165 w 3208"/>
                  <a:gd name="T11" fmla="*/ 1812 h 2419"/>
                  <a:gd name="T12" fmla="*/ 302 w 3208"/>
                  <a:gd name="T13" fmla="*/ 1937 h 2419"/>
                  <a:gd name="T14" fmla="*/ 478 w 3208"/>
                  <a:gd name="T15" fmla="*/ 2037 h 2419"/>
                  <a:gd name="T16" fmla="*/ 700 w 3208"/>
                  <a:gd name="T17" fmla="*/ 2134 h 2419"/>
                  <a:gd name="T18" fmla="*/ 1007 w 3208"/>
                  <a:gd name="T19" fmla="*/ 2231 h 2419"/>
                  <a:gd name="T20" fmla="*/ 1620 w 3208"/>
                  <a:gd name="T21" fmla="*/ 2371 h 2419"/>
                  <a:gd name="T22" fmla="*/ 1934 w 3208"/>
                  <a:gd name="T23" fmla="*/ 2410 h 2419"/>
                  <a:gd name="T24" fmla="*/ 2175 w 3208"/>
                  <a:gd name="T25" fmla="*/ 2418 h 2419"/>
                  <a:gd name="T26" fmla="*/ 2416 w 3208"/>
                  <a:gd name="T27" fmla="*/ 2399 h 2419"/>
                  <a:gd name="T28" fmla="*/ 2617 w 3208"/>
                  <a:gd name="T29" fmla="*/ 2318 h 2419"/>
                  <a:gd name="T30" fmla="*/ 2726 w 3208"/>
                  <a:gd name="T31" fmla="*/ 2243 h 2419"/>
                  <a:gd name="T32" fmla="*/ 2830 w 3208"/>
                  <a:gd name="T33" fmla="*/ 2127 h 2419"/>
                  <a:gd name="T34" fmla="*/ 2901 w 3208"/>
                  <a:gd name="T35" fmla="*/ 2010 h 2419"/>
                  <a:gd name="T36" fmla="*/ 2947 w 3208"/>
                  <a:gd name="T37" fmla="*/ 1860 h 2419"/>
                  <a:gd name="T38" fmla="*/ 2965 w 3208"/>
                  <a:gd name="T39" fmla="*/ 1778 h 2419"/>
                  <a:gd name="T40" fmla="*/ 3207 w 3208"/>
                  <a:gd name="T41" fmla="*/ 666 h 2419"/>
                  <a:gd name="T42" fmla="*/ 284 w 3208"/>
                  <a:gd name="T43" fmla="*/ 0 h 24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3208" h="2419">
                    <a:moveTo>
                      <a:pt x="284" y="0"/>
                    </a:moveTo>
                    <a:lnTo>
                      <a:pt x="0" y="1301"/>
                    </a:lnTo>
                    <a:lnTo>
                      <a:pt x="3" y="1469"/>
                    </a:lnTo>
                    <a:lnTo>
                      <a:pt x="29" y="1561"/>
                    </a:lnTo>
                    <a:lnTo>
                      <a:pt x="86" y="1694"/>
                    </a:lnTo>
                    <a:lnTo>
                      <a:pt x="165" y="1812"/>
                    </a:lnTo>
                    <a:lnTo>
                      <a:pt x="302" y="1937"/>
                    </a:lnTo>
                    <a:lnTo>
                      <a:pt x="478" y="2037"/>
                    </a:lnTo>
                    <a:lnTo>
                      <a:pt x="700" y="2134"/>
                    </a:lnTo>
                    <a:lnTo>
                      <a:pt x="1007" y="2231"/>
                    </a:lnTo>
                    <a:lnTo>
                      <a:pt x="1620" y="2371"/>
                    </a:lnTo>
                    <a:lnTo>
                      <a:pt x="1934" y="2410"/>
                    </a:lnTo>
                    <a:lnTo>
                      <a:pt x="2175" y="2418"/>
                    </a:lnTo>
                    <a:lnTo>
                      <a:pt x="2416" y="2399"/>
                    </a:lnTo>
                    <a:lnTo>
                      <a:pt x="2617" y="2318"/>
                    </a:lnTo>
                    <a:lnTo>
                      <a:pt x="2726" y="2243"/>
                    </a:lnTo>
                    <a:lnTo>
                      <a:pt x="2830" y="2127"/>
                    </a:lnTo>
                    <a:lnTo>
                      <a:pt x="2901" y="2010"/>
                    </a:lnTo>
                    <a:lnTo>
                      <a:pt x="2947" y="1860"/>
                    </a:lnTo>
                    <a:lnTo>
                      <a:pt x="2965" y="1778"/>
                    </a:lnTo>
                    <a:lnTo>
                      <a:pt x="3207" y="666"/>
                    </a:lnTo>
                    <a:lnTo>
                      <a:pt x="284" y="0"/>
                    </a:lnTo>
                  </a:path>
                </a:pathLst>
              </a:custGeom>
              <a:noFill/>
              <a:ln w="67944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70803" name="Freeform 147"/>
              <p:cNvSpPr>
                <a:spLocks/>
              </p:cNvSpPr>
              <p:nvPr/>
            </p:nvSpPr>
            <p:spPr bwMode="auto">
              <a:xfrm>
                <a:off x="1822" y="2174"/>
                <a:ext cx="1875" cy="1085"/>
              </a:xfrm>
              <a:custGeom>
                <a:avLst/>
                <a:gdLst>
                  <a:gd name="T0" fmla="*/ 0 w 1875"/>
                  <a:gd name="T1" fmla="*/ 692 h 1085"/>
                  <a:gd name="T2" fmla="*/ 158 w 1875"/>
                  <a:gd name="T3" fmla="*/ 0 h 1085"/>
                  <a:gd name="T4" fmla="*/ 1874 w 1875"/>
                  <a:gd name="T5" fmla="*/ 392 h 1085"/>
                  <a:gd name="T6" fmla="*/ 1716 w 1875"/>
                  <a:gd name="T7" fmla="*/ 1084 h 10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875" h="1085">
                    <a:moveTo>
                      <a:pt x="0" y="692"/>
                    </a:moveTo>
                    <a:lnTo>
                      <a:pt x="158" y="0"/>
                    </a:lnTo>
                    <a:lnTo>
                      <a:pt x="1874" y="392"/>
                    </a:lnTo>
                    <a:lnTo>
                      <a:pt x="1716" y="1084"/>
                    </a:lnTo>
                  </a:path>
                </a:pathLst>
              </a:custGeom>
              <a:noFill/>
              <a:ln w="2032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70804" name="Line 148"/>
              <p:cNvSpPr>
                <a:spLocks noChangeShapeType="1"/>
              </p:cNvSpPr>
              <p:nvPr/>
            </p:nvSpPr>
            <p:spPr bwMode="auto">
              <a:xfrm>
                <a:off x="1852" y="2772"/>
                <a:ext cx="1706" cy="389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</p:grpSp>
      </p:grpSp>
      <p:grpSp>
        <p:nvGrpSpPr>
          <p:cNvPr id="70805" name="Group 149"/>
          <p:cNvGrpSpPr>
            <a:grpSpLocks/>
          </p:cNvGrpSpPr>
          <p:nvPr/>
        </p:nvGrpSpPr>
        <p:grpSpPr bwMode="auto">
          <a:xfrm>
            <a:off x="3040064" y="920751"/>
            <a:ext cx="6554787" cy="5902325"/>
            <a:chOff x="945" y="580"/>
            <a:chExt cx="4129" cy="3718"/>
          </a:xfrm>
        </p:grpSpPr>
        <p:grpSp>
          <p:nvGrpSpPr>
            <p:cNvPr id="70806" name="Group 150"/>
            <p:cNvGrpSpPr>
              <a:grpSpLocks/>
            </p:cNvGrpSpPr>
            <p:nvPr/>
          </p:nvGrpSpPr>
          <p:grpSpPr bwMode="auto">
            <a:xfrm>
              <a:off x="945" y="580"/>
              <a:ext cx="4129" cy="3718"/>
              <a:chOff x="945" y="580"/>
              <a:chExt cx="4129" cy="3718"/>
            </a:xfrm>
          </p:grpSpPr>
          <p:sp>
            <p:nvSpPr>
              <p:cNvPr id="70807" name="Rectangle 151"/>
              <p:cNvSpPr>
                <a:spLocks noChangeArrowheads="1"/>
              </p:cNvSpPr>
              <p:nvPr/>
            </p:nvSpPr>
            <p:spPr bwMode="auto">
              <a:xfrm flipV="1">
                <a:off x="945" y="2156"/>
                <a:ext cx="4129" cy="2142"/>
              </a:xfrm>
              <a:prstGeom prst="rect">
                <a:avLst/>
              </a:prstGeom>
              <a:solidFill>
                <a:srgbClr val="0080FF"/>
              </a:solidFill>
              <a:ln w="67944">
                <a:solidFill>
                  <a:srgbClr val="0080FF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70808" name="Rectangle 152"/>
              <p:cNvSpPr>
                <a:spLocks noChangeArrowheads="1"/>
              </p:cNvSpPr>
              <p:nvPr/>
            </p:nvSpPr>
            <p:spPr bwMode="auto">
              <a:xfrm flipV="1">
                <a:off x="959" y="580"/>
                <a:ext cx="4113" cy="1538"/>
              </a:xfrm>
              <a:prstGeom prst="rect">
                <a:avLst/>
              </a:prstGeom>
              <a:solidFill>
                <a:srgbClr val="FFFFFF"/>
              </a:solidFill>
              <a:ln w="0">
                <a:solidFill>
                  <a:srgbClr val="FFFFFF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grpSp>
          <p:nvGrpSpPr>
            <p:cNvPr id="70809" name="Group 153"/>
            <p:cNvGrpSpPr>
              <a:grpSpLocks/>
            </p:cNvGrpSpPr>
            <p:nvPr/>
          </p:nvGrpSpPr>
          <p:grpSpPr bwMode="auto">
            <a:xfrm>
              <a:off x="1390" y="831"/>
              <a:ext cx="3232" cy="2497"/>
              <a:chOff x="1390" y="831"/>
              <a:chExt cx="3232" cy="2497"/>
            </a:xfrm>
          </p:grpSpPr>
          <p:grpSp>
            <p:nvGrpSpPr>
              <p:cNvPr id="70810" name="Group 154"/>
              <p:cNvGrpSpPr>
                <a:grpSpLocks/>
              </p:cNvGrpSpPr>
              <p:nvPr/>
            </p:nvGrpSpPr>
            <p:grpSpPr bwMode="auto">
              <a:xfrm>
                <a:off x="1390" y="831"/>
                <a:ext cx="3232" cy="2488"/>
                <a:chOff x="1390" y="831"/>
                <a:chExt cx="3232" cy="2488"/>
              </a:xfrm>
            </p:grpSpPr>
            <p:sp useBgFill="1">
              <p:nvSpPr>
                <p:cNvPr id="70811" name="Freeform 155"/>
                <p:cNvSpPr>
                  <a:spLocks/>
                </p:cNvSpPr>
                <p:nvPr/>
              </p:nvSpPr>
              <p:spPr bwMode="auto">
                <a:xfrm>
                  <a:off x="1390" y="831"/>
                  <a:ext cx="3232" cy="2488"/>
                </a:xfrm>
                <a:custGeom>
                  <a:avLst/>
                  <a:gdLst>
                    <a:gd name="T0" fmla="*/ 335 w 3232"/>
                    <a:gd name="T1" fmla="*/ 0 h 2488"/>
                    <a:gd name="T2" fmla="*/ 3 w 3232"/>
                    <a:gd name="T3" fmla="*/ 1291 h 2488"/>
                    <a:gd name="T4" fmla="*/ 0 w 3232"/>
                    <a:gd name="T5" fmla="*/ 1458 h 2488"/>
                    <a:gd name="T6" fmla="*/ 22 w 3232"/>
                    <a:gd name="T7" fmla="*/ 1551 h 2488"/>
                    <a:gd name="T8" fmla="*/ 74 w 3232"/>
                    <a:gd name="T9" fmla="*/ 1687 h 2488"/>
                    <a:gd name="T10" fmla="*/ 149 w 3232"/>
                    <a:gd name="T11" fmla="*/ 1807 h 2488"/>
                    <a:gd name="T12" fmla="*/ 281 w 3232"/>
                    <a:gd name="T13" fmla="*/ 1937 h 2488"/>
                    <a:gd name="T14" fmla="*/ 452 w 3232"/>
                    <a:gd name="T15" fmla="*/ 2043 h 2488"/>
                    <a:gd name="T16" fmla="*/ 671 w 3232"/>
                    <a:gd name="T17" fmla="*/ 2149 h 2488"/>
                    <a:gd name="T18" fmla="*/ 974 w 3232"/>
                    <a:gd name="T19" fmla="*/ 2257 h 2488"/>
                    <a:gd name="T20" fmla="*/ 1582 w 3232"/>
                    <a:gd name="T21" fmla="*/ 2420 h 2488"/>
                    <a:gd name="T22" fmla="*/ 1894 w 3232"/>
                    <a:gd name="T23" fmla="*/ 2470 h 2488"/>
                    <a:gd name="T24" fmla="*/ 2135 w 3232"/>
                    <a:gd name="T25" fmla="*/ 2487 h 2488"/>
                    <a:gd name="T26" fmla="*/ 2376 w 3232"/>
                    <a:gd name="T27" fmla="*/ 2478 h 2488"/>
                    <a:gd name="T28" fmla="*/ 2580 w 3232"/>
                    <a:gd name="T29" fmla="*/ 2405 h 2488"/>
                    <a:gd name="T30" fmla="*/ 2691 w 3232"/>
                    <a:gd name="T31" fmla="*/ 2334 h 2488"/>
                    <a:gd name="T32" fmla="*/ 2800 w 3232"/>
                    <a:gd name="T33" fmla="*/ 2221 h 2488"/>
                    <a:gd name="T34" fmla="*/ 2876 w 3232"/>
                    <a:gd name="T35" fmla="*/ 2107 h 2488"/>
                    <a:gd name="T36" fmla="*/ 2927 w 3232"/>
                    <a:gd name="T37" fmla="*/ 1959 h 2488"/>
                    <a:gd name="T38" fmla="*/ 2948 w 3232"/>
                    <a:gd name="T39" fmla="*/ 1877 h 2488"/>
                    <a:gd name="T40" fmla="*/ 3231 w 3232"/>
                    <a:gd name="T41" fmla="*/ 776 h 2488"/>
                    <a:gd name="T42" fmla="*/ 335 w 3232"/>
                    <a:gd name="T43" fmla="*/ 0 h 24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3232" h="2488">
                      <a:moveTo>
                        <a:pt x="335" y="0"/>
                      </a:moveTo>
                      <a:lnTo>
                        <a:pt x="3" y="1291"/>
                      </a:lnTo>
                      <a:lnTo>
                        <a:pt x="0" y="1458"/>
                      </a:lnTo>
                      <a:lnTo>
                        <a:pt x="22" y="1551"/>
                      </a:lnTo>
                      <a:lnTo>
                        <a:pt x="74" y="1687"/>
                      </a:lnTo>
                      <a:lnTo>
                        <a:pt x="149" y="1807"/>
                      </a:lnTo>
                      <a:lnTo>
                        <a:pt x="281" y="1937"/>
                      </a:lnTo>
                      <a:lnTo>
                        <a:pt x="452" y="2043"/>
                      </a:lnTo>
                      <a:lnTo>
                        <a:pt x="671" y="2149"/>
                      </a:lnTo>
                      <a:lnTo>
                        <a:pt x="974" y="2257"/>
                      </a:lnTo>
                      <a:lnTo>
                        <a:pt x="1582" y="2420"/>
                      </a:lnTo>
                      <a:lnTo>
                        <a:pt x="1894" y="2470"/>
                      </a:lnTo>
                      <a:lnTo>
                        <a:pt x="2135" y="2487"/>
                      </a:lnTo>
                      <a:lnTo>
                        <a:pt x="2376" y="2478"/>
                      </a:lnTo>
                      <a:lnTo>
                        <a:pt x="2580" y="2405"/>
                      </a:lnTo>
                      <a:lnTo>
                        <a:pt x="2691" y="2334"/>
                      </a:lnTo>
                      <a:lnTo>
                        <a:pt x="2800" y="2221"/>
                      </a:lnTo>
                      <a:lnTo>
                        <a:pt x="2876" y="2107"/>
                      </a:lnTo>
                      <a:lnTo>
                        <a:pt x="2927" y="1959"/>
                      </a:lnTo>
                      <a:lnTo>
                        <a:pt x="2948" y="1877"/>
                      </a:lnTo>
                      <a:lnTo>
                        <a:pt x="3231" y="776"/>
                      </a:lnTo>
                      <a:lnTo>
                        <a:pt x="335" y="0"/>
                      </a:lnTo>
                    </a:path>
                  </a:pathLst>
                </a:custGeom>
                <a:ln w="67944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s-CL"/>
                </a:p>
              </p:txBody>
            </p:sp>
            <p:sp>
              <p:nvSpPr>
                <p:cNvPr id="70812" name="Freeform 156"/>
                <p:cNvSpPr>
                  <a:spLocks/>
                </p:cNvSpPr>
                <p:nvPr/>
              </p:nvSpPr>
              <p:spPr bwMode="auto">
                <a:xfrm>
                  <a:off x="1783" y="2158"/>
                  <a:ext cx="1886" cy="1143"/>
                </a:xfrm>
                <a:custGeom>
                  <a:avLst/>
                  <a:gdLst>
                    <a:gd name="T0" fmla="*/ 0 w 1886"/>
                    <a:gd name="T1" fmla="*/ 686 h 1143"/>
                    <a:gd name="T2" fmla="*/ 184 w 1886"/>
                    <a:gd name="T3" fmla="*/ 0 h 1143"/>
                    <a:gd name="T4" fmla="*/ 1885 w 1886"/>
                    <a:gd name="T5" fmla="*/ 456 h 1143"/>
                    <a:gd name="T6" fmla="*/ 1701 w 1886"/>
                    <a:gd name="T7" fmla="*/ 1142 h 11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886" h="1143">
                      <a:moveTo>
                        <a:pt x="0" y="686"/>
                      </a:moveTo>
                      <a:lnTo>
                        <a:pt x="184" y="0"/>
                      </a:lnTo>
                      <a:lnTo>
                        <a:pt x="1885" y="456"/>
                      </a:lnTo>
                      <a:lnTo>
                        <a:pt x="1701" y="1142"/>
                      </a:lnTo>
                    </a:path>
                  </a:pathLst>
                </a:custGeom>
                <a:noFill/>
                <a:ln w="20320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s-CL"/>
                </a:p>
              </p:txBody>
            </p:sp>
          </p:grpSp>
          <p:sp>
            <p:nvSpPr>
              <p:cNvPr id="70813" name="Freeform 157"/>
              <p:cNvSpPr>
                <a:spLocks/>
              </p:cNvSpPr>
              <p:nvPr/>
            </p:nvSpPr>
            <p:spPr bwMode="auto">
              <a:xfrm>
                <a:off x="2080" y="2985"/>
                <a:ext cx="1491" cy="343"/>
              </a:xfrm>
              <a:custGeom>
                <a:avLst/>
                <a:gdLst>
                  <a:gd name="T0" fmla="*/ 0 w 1491"/>
                  <a:gd name="T1" fmla="*/ 0 h 343"/>
                  <a:gd name="T2" fmla="*/ 1490 w 1491"/>
                  <a:gd name="T3" fmla="*/ 0 h 343"/>
                  <a:gd name="T4" fmla="*/ 1396 w 1491"/>
                  <a:gd name="T5" fmla="*/ 342 h 343"/>
                  <a:gd name="T6" fmla="*/ 1278 w 1491"/>
                  <a:gd name="T7" fmla="*/ 328 h 343"/>
                  <a:gd name="T8" fmla="*/ 866 w 1491"/>
                  <a:gd name="T9" fmla="*/ 257 h 343"/>
                  <a:gd name="T10" fmla="*/ 171 w 1491"/>
                  <a:gd name="T11" fmla="*/ 69 h 343"/>
                  <a:gd name="T12" fmla="*/ 0 w 1491"/>
                  <a:gd name="T13" fmla="*/ 0 h 3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491" h="343">
                    <a:moveTo>
                      <a:pt x="0" y="0"/>
                    </a:moveTo>
                    <a:lnTo>
                      <a:pt x="1490" y="0"/>
                    </a:lnTo>
                    <a:lnTo>
                      <a:pt x="1396" y="342"/>
                    </a:lnTo>
                    <a:lnTo>
                      <a:pt x="1278" y="328"/>
                    </a:lnTo>
                    <a:lnTo>
                      <a:pt x="866" y="257"/>
                    </a:lnTo>
                    <a:lnTo>
                      <a:pt x="171" y="69"/>
                    </a:lnTo>
                    <a:lnTo>
                      <a:pt x="0" y="0"/>
                    </a:lnTo>
                  </a:path>
                </a:pathLst>
              </a:custGeom>
              <a:solidFill>
                <a:srgbClr val="0080FF"/>
              </a:solidFill>
              <a:ln w="0" cap="flat" cmpd="sng">
                <a:solidFill>
                  <a:srgbClr val="0080FF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grpSp>
            <p:nvGrpSpPr>
              <p:cNvPr id="70814" name="Group 158"/>
              <p:cNvGrpSpPr>
                <a:grpSpLocks/>
              </p:cNvGrpSpPr>
              <p:nvPr/>
            </p:nvGrpSpPr>
            <p:grpSpPr bwMode="auto">
              <a:xfrm>
                <a:off x="1390" y="831"/>
                <a:ext cx="3232" cy="2488"/>
                <a:chOff x="1390" y="831"/>
                <a:chExt cx="3232" cy="2488"/>
              </a:xfrm>
            </p:grpSpPr>
            <p:sp>
              <p:nvSpPr>
                <p:cNvPr id="70815" name="Freeform 159"/>
                <p:cNvSpPr>
                  <a:spLocks/>
                </p:cNvSpPr>
                <p:nvPr/>
              </p:nvSpPr>
              <p:spPr bwMode="auto">
                <a:xfrm>
                  <a:off x="1390" y="831"/>
                  <a:ext cx="3232" cy="2488"/>
                </a:xfrm>
                <a:custGeom>
                  <a:avLst/>
                  <a:gdLst>
                    <a:gd name="T0" fmla="*/ 335 w 3232"/>
                    <a:gd name="T1" fmla="*/ 0 h 2488"/>
                    <a:gd name="T2" fmla="*/ 3 w 3232"/>
                    <a:gd name="T3" fmla="*/ 1291 h 2488"/>
                    <a:gd name="T4" fmla="*/ 0 w 3232"/>
                    <a:gd name="T5" fmla="*/ 1458 h 2488"/>
                    <a:gd name="T6" fmla="*/ 22 w 3232"/>
                    <a:gd name="T7" fmla="*/ 1551 h 2488"/>
                    <a:gd name="T8" fmla="*/ 74 w 3232"/>
                    <a:gd name="T9" fmla="*/ 1687 h 2488"/>
                    <a:gd name="T10" fmla="*/ 149 w 3232"/>
                    <a:gd name="T11" fmla="*/ 1807 h 2488"/>
                    <a:gd name="T12" fmla="*/ 281 w 3232"/>
                    <a:gd name="T13" fmla="*/ 1937 h 2488"/>
                    <a:gd name="T14" fmla="*/ 452 w 3232"/>
                    <a:gd name="T15" fmla="*/ 2043 h 2488"/>
                    <a:gd name="T16" fmla="*/ 671 w 3232"/>
                    <a:gd name="T17" fmla="*/ 2149 h 2488"/>
                    <a:gd name="T18" fmla="*/ 974 w 3232"/>
                    <a:gd name="T19" fmla="*/ 2257 h 2488"/>
                    <a:gd name="T20" fmla="*/ 1582 w 3232"/>
                    <a:gd name="T21" fmla="*/ 2420 h 2488"/>
                    <a:gd name="T22" fmla="*/ 1894 w 3232"/>
                    <a:gd name="T23" fmla="*/ 2470 h 2488"/>
                    <a:gd name="T24" fmla="*/ 2135 w 3232"/>
                    <a:gd name="T25" fmla="*/ 2487 h 2488"/>
                    <a:gd name="T26" fmla="*/ 2376 w 3232"/>
                    <a:gd name="T27" fmla="*/ 2478 h 2488"/>
                    <a:gd name="T28" fmla="*/ 2580 w 3232"/>
                    <a:gd name="T29" fmla="*/ 2405 h 2488"/>
                    <a:gd name="T30" fmla="*/ 2691 w 3232"/>
                    <a:gd name="T31" fmla="*/ 2334 h 2488"/>
                    <a:gd name="T32" fmla="*/ 2800 w 3232"/>
                    <a:gd name="T33" fmla="*/ 2221 h 2488"/>
                    <a:gd name="T34" fmla="*/ 2876 w 3232"/>
                    <a:gd name="T35" fmla="*/ 2107 h 2488"/>
                    <a:gd name="T36" fmla="*/ 2927 w 3232"/>
                    <a:gd name="T37" fmla="*/ 1959 h 2488"/>
                    <a:gd name="T38" fmla="*/ 2948 w 3232"/>
                    <a:gd name="T39" fmla="*/ 1877 h 2488"/>
                    <a:gd name="T40" fmla="*/ 3231 w 3232"/>
                    <a:gd name="T41" fmla="*/ 776 h 2488"/>
                    <a:gd name="T42" fmla="*/ 335 w 3232"/>
                    <a:gd name="T43" fmla="*/ 0 h 24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3232" h="2488">
                      <a:moveTo>
                        <a:pt x="335" y="0"/>
                      </a:moveTo>
                      <a:lnTo>
                        <a:pt x="3" y="1291"/>
                      </a:lnTo>
                      <a:lnTo>
                        <a:pt x="0" y="1458"/>
                      </a:lnTo>
                      <a:lnTo>
                        <a:pt x="22" y="1551"/>
                      </a:lnTo>
                      <a:lnTo>
                        <a:pt x="74" y="1687"/>
                      </a:lnTo>
                      <a:lnTo>
                        <a:pt x="149" y="1807"/>
                      </a:lnTo>
                      <a:lnTo>
                        <a:pt x="281" y="1937"/>
                      </a:lnTo>
                      <a:lnTo>
                        <a:pt x="452" y="2043"/>
                      </a:lnTo>
                      <a:lnTo>
                        <a:pt x="671" y="2149"/>
                      </a:lnTo>
                      <a:lnTo>
                        <a:pt x="974" y="2257"/>
                      </a:lnTo>
                      <a:lnTo>
                        <a:pt x="1582" y="2420"/>
                      </a:lnTo>
                      <a:lnTo>
                        <a:pt x="1894" y="2470"/>
                      </a:lnTo>
                      <a:lnTo>
                        <a:pt x="2135" y="2487"/>
                      </a:lnTo>
                      <a:lnTo>
                        <a:pt x="2376" y="2478"/>
                      </a:lnTo>
                      <a:lnTo>
                        <a:pt x="2580" y="2405"/>
                      </a:lnTo>
                      <a:lnTo>
                        <a:pt x="2691" y="2334"/>
                      </a:lnTo>
                      <a:lnTo>
                        <a:pt x="2800" y="2221"/>
                      </a:lnTo>
                      <a:lnTo>
                        <a:pt x="2876" y="2107"/>
                      </a:lnTo>
                      <a:lnTo>
                        <a:pt x="2927" y="1959"/>
                      </a:lnTo>
                      <a:lnTo>
                        <a:pt x="2948" y="1877"/>
                      </a:lnTo>
                      <a:lnTo>
                        <a:pt x="3231" y="776"/>
                      </a:lnTo>
                      <a:lnTo>
                        <a:pt x="335" y="0"/>
                      </a:lnTo>
                    </a:path>
                  </a:pathLst>
                </a:custGeom>
                <a:noFill/>
                <a:ln w="67944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s-CL"/>
                </a:p>
              </p:txBody>
            </p:sp>
            <p:sp>
              <p:nvSpPr>
                <p:cNvPr id="70816" name="Freeform 160"/>
                <p:cNvSpPr>
                  <a:spLocks/>
                </p:cNvSpPr>
                <p:nvPr/>
              </p:nvSpPr>
              <p:spPr bwMode="auto">
                <a:xfrm>
                  <a:off x="1783" y="2158"/>
                  <a:ext cx="1886" cy="1143"/>
                </a:xfrm>
                <a:custGeom>
                  <a:avLst/>
                  <a:gdLst>
                    <a:gd name="T0" fmla="*/ 0 w 1886"/>
                    <a:gd name="T1" fmla="*/ 686 h 1143"/>
                    <a:gd name="T2" fmla="*/ 184 w 1886"/>
                    <a:gd name="T3" fmla="*/ 0 h 1143"/>
                    <a:gd name="T4" fmla="*/ 1885 w 1886"/>
                    <a:gd name="T5" fmla="*/ 456 h 1143"/>
                    <a:gd name="T6" fmla="*/ 1701 w 1886"/>
                    <a:gd name="T7" fmla="*/ 1142 h 11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886" h="1143">
                      <a:moveTo>
                        <a:pt x="0" y="686"/>
                      </a:moveTo>
                      <a:lnTo>
                        <a:pt x="184" y="0"/>
                      </a:lnTo>
                      <a:lnTo>
                        <a:pt x="1885" y="456"/>
                      </a:lnTo>
                      <a:lnTo>
                        <a:pt x="1701" y="1142"/>
                      </a:lnTo>
                    </a:path>
                  </a:pathLst>
                </a:custGeom>
                <a:noFill/>
                <a:ln w="20320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s-CL"/>
                </a:p>
              </p:txBody>
            </p:sp>
          </p:grpSp>
          <p:sp>
            <p:nvSpPr>
              <p:cNvPr id="70817" name="Line 161"/>
              <p:cNvSpPr>
                <a:spLocks noChangeShapeType="1"/>
              </p:cNvSpPr>
              <p:nvPr/>
            </p:nvSpPr>
            <p:spPr bwMode="auto">
              <a:xfrm>
                <a:off x="1817" y="2752"/>
                <a:ext cx="1690" cy="452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</p:grpSp>
      </p:grp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7ABBAF8E-49E3-6C7F-B266-FF42C1AE8E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5796BA-5B92-4B9C-A900-39C65348EF58}" type="slidenum">
              <a:rPr lang="es-CL" smtClean="0"/>
              <a:t>35</a:t>
            </a:fld>
            <a:endParaRPr lang="es-CL" dirty="0"/>
          </a:p>
        </p:txBody>
      </p:sp>
    </p:spTree>
  </p:cSld>
  <p:clrMapOvr>
    <a:masterClrMapping/>
  </p:clrMapOvr>
  <p:transition spd="med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7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07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7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707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7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707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7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707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7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707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707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8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708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2"/>
          <p:cNvSpPr>
            <a:spLocks noChangeArrowheads="1"/>
          </p:cNvSpPr>
          <p:nvPr/>
        </p:nvSpPr>
        <p:spPr bwMode="auto">
          <a:xfrm flipV="1">
            <a:off x="1711325" y="3422651"/>
            <a:ext cx="8769350" cy="3400425"/>
          </a:xfrm>
          <a:prstGeom prst="rect">
            <a:avLst/>
          </a:prstGeom>
          <a:solidFill>
            <a:srgbClr val="0080FF"/>
          </a:solidFill>
          <a:ln w="67944">
            <a:solidFill>
              <a:srgbClr val="0080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L"/>
          </a:p>
        </p:txBody>
      </p:sp>
      <p:sp>
        <p:nvSpPr>
          <p:cNvPr id="71683" name="Text Box 3"/>
          <p:cNvSpPr txBox="1">
            <a:spLocks noChangeArrowheads="1"/>
          </p:cNvSpPr>
          <p:nvPr/>
        </p:nvSpPr>
        <p:spPr bwMode="auto">
          <a:xfrm>
            <a:off x="2423518" y="124404"/>
            <a:ext cx="7476727" cy="5893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altLang="es-CL" sz="3800" b="1" dirty="0">
                <a:solidFill>
                  <a:srgbClr val="000000"/>
                </a:solidFill>
                <a:latin typeface="Arial" charset="0"/>
              </a:rPr>
              <a:t>“</a:t>
            </a:r>
            <a:r>
              <a:rPr lang="en-US" altLang="es-CL" sz="3800" b="1" dirty="0" err="1">
                <a:solidFill>
                  <a:srgbClr val="000000"/>
                </a:solidFill>
                <a:latin typeface="Arial" charset="0"/>
              </a:rPr>
              <a:t>Embolsillamiento</a:t>
            </a:r>
            <a:r>
              <a:rPr lang="en-US" altLang="es-CL" sz="3800" b="1" dirty="0">
                <a:solidFill>
                  <a:srgbClr val="000000"/>
                </a:solidFill>
                <a:latin typeface="Arial" charset="0"/>
              </a:rPr>
              <a:t>” – </a:t>
            </a:r>
            <a:r>
              <a:rPr lang="en-US" altLang="es-CL" sz="3800" b="1" dirty="0" err="1">
                <a:solidFill>
                  <a:srgbClr val="000000"/>
                </a:solidFill>
                <a:latin typeface="Arial" charset="0"/>
              </a:rPr>
              <a:t>casi</a:t>
            </a:r>
            <a:r>
              <a:rPr lang="en-US" altLang="es-CL" sz="3800" b="1" dirty="0">
                <a:solidFill>
                  <a:srgbClr val="000000"/>
                </a:solidFill>
                <a:latin typeface="Arial" charset="0"/>
              </a:rPr>
              <a:t> </a:t>
            </a:r>
            <a:r>
              <a:rPr lang="en-US" altLang="es-CL" sz="3800" b="1" dirty="0" err="1">
                <a:solidFill>
                  <a:srgbClr val="000000"/>
                </a:solidFill>
                <a:latin typeface="Arial" charset="0"/>
              </a:rPr>
              <a:t>lleno</a:t>
            </a:r>
            <a:endParaRPr lang="en-US" altLang="es-CL" dirty="0"/>
          </a:p>
        </p:txBody>
      </p:sp>
      <p:grpSp>
        <p:nvGrpSpPr>
          <p:cNvPr id="71684" name="Group 4"/>
          <p:cNvGrpSpPr>
            <a:grpSpLocks/>
          </p:cNvGrpSpPr>
          <p:nvPr/>
        </p:nvGrpSpPr>
        <p:grpSpPr bwMode="auto">
          <a:xfrm>
            <a:off x="4070350" y="1704975"/>
            <a:ext cx="4781550" cy="3200400"/>
            <a:chOff x="1604" y="1074"/>
            <a:chExt cx="3012" cy="2016"/>
          </a:xfrm>
        </p:grpSpPr>
        <p:grpSp>
          <p:nvGrpSpPr>
            <p:cNvPr id="71685" name="Group 5"/>
            <p:cNvGrpSpPr>
              <a:grpSpLocks/>
            </p:cNvGrpSpPr>
            <p:nvPr/>
          </p:nvGrpSpPr>
          <p:grpSpPr bwMode="auto">
            <a:xfrm>
              <a:off x="1604" y="1074"/>
              <a:ext cx="3012" cy="2016"/>
              <a:chOff x="1604" y="1074"/>
              <a:chExt cx="3012" cy="2016"/>
            </a:xfrm>
          </p:grpSpPr>
          <p:sp useBgFill="1">
            <p:nvSpPr>
              <p:cNvPr id="71686" name="Freeform 6"/>
              <p:cNvSpPr>
                <a:spLocks/>
              </p:cNvSpPr>
              <p:nvPr/>
            </p:nvSpPr>
            <p:spPr bwMode="auto">
              <a:xfrm>
                <a:off x="1604" y="1074"/>
                <a:ext cx="3012" cy="2016"/>
              </a:xfrm>
              <a:custGeom>
                <a:avLst/>
                <a:gdLst>
                  <a:gd name="T0" fmla="*/ 0 w 3012"/>
                  <a:gd name="T1" fmla="*/ 0 h 2016"/>
                  <a:gd name="T2" fmla="*/ 14 w 3012"/>
                  <a:gd name="T3" fmla="*/ 1332 h 2016"/>
                  <a:gd name="T4" fmla="*/ 54 w 3012"/>
                  <a:gd name="T5" fmla="*/ 1495 h 2016"/>
                  <a:gd name="T6" fmla="*/ 100 w 3012"/>
                  <a:gd name="T7" fmla="*/ 1579 h 2016"/>
                  <a:gd name="T8" fmla="*/ 184 w 3012"/>
                  <a:gd name="T9" fmla="*/ 1696 h 2016"/>
                  <a:gd name="T10" fmla="*/ 288 w 3012"/>
                  <a:gd name="T11" fmla="*/ 1794 h 2016"/>
                  <a:gd name="T12" fmla="*/ 450 w 3012"/>
                  <a:gd name="T13" fmla="*/ 1885 h 2016"/>
                  <a:gd name="T14" fmla="*/ 642 w 3012"/>
                  <a:gd name="T15" fmla="*/ 1943 h 2016"/>
                  <a:gd name="T16" fmla="*/ 881 w 3012"/>
                  <a:gd name="T17" fmla="*/ 1989 h 2016"/>
                  <a:gd name="T18" fmla="*/ 1202 w 3012"/>
                  <a:gd name="T19" fmla="*/ 2015 h 2016"/>
                  <a:gd name="T20" fmla="*/ 1831 w 3012"/>
                  <a:gd name="T21" fmla="*/ 2015 h 2016"/>
                  <a:gd name="T22" fmla="*/ 2145 w 3012"/>
                  <a:gd name="T23" fmla="*/ 1982 h 2016"/>
                  <a:gd name="T24" fmla="*/ 2382 w 3012"/>
                  <a:gd name="T25" fmla="*/ 1936 h 2016"/>
                  <a:gd name="T26" fmla="*/ 2613 w 3012"/>
                  <a:gd name="T27" fmla="*/ 1865 h 2016"/>
                  <a:gd name="T28" fmla="*/ 2791 w 3012"/>
                  <a:gd name="T29" fmla="*/ 1741 h 2016"/>
                  <a:gd name="T30" fmla="*/ 2880 w 3012"/>
                  <a:gd name="T31" fmla="*/ 1644 h 2016"/>
                  <a:gd name="T32" fmla="*/ 2956 w 3012"/>
                  <a:gd name="T33" fmla="*/ 1508 h 2016"/>
                  <a:gd name="T34" fmla="*/ 3000 w 3012"/>
                  <a:gd name="T35" fmla="*/ 1378 h 2016"/>
                  <a:gd name="T36" fmla="*/ 3011 w 3012"/>
                  <a:gd name="T37" fmla="*/ 1222 h 2016"/>
                  <a:gd name="T38" fmla="*/ 3010 w 3012"/>
                  <a:gd name="T39" fmla="*/ 1137 h 2016"/>
                  <a:gd name="T40" fmla="*/ 2998 w 3012"/>
                  <a:gd name="T41" fmla="*/ 0 h 2016"/>
                  <a:gd name="T42" fmla="*/ 0 w 3012"/>
                  <a:gd name="T43" fmla="*/ 0 h 20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3012" h="2016">
                    <a:moveTo>
                      <a:pt x="0" y="0"/>
                    </a:moveTo>
                    <a:lnTo>
                      <a:pt x="14" y="1332"/>
                    </a:lnTo>
                    <a:lnTo>
                      <a:pt x="54" y="1495"/>
                    </a:lnTo>
                    <a:lnTo>
                      <a:pt x="100" y="1579"/>
                    </a:lnTo>
                    <a:lnTo>
                      <a:pt x="184" y="1696"/>
                    </a:lnTo>
                    <a:lnTo>
                      <a:pt x="288" y="1794"/>
                    </a:lnTo>
                    <a:lnTo>
                      <a:pt x="450" y="1885"/>
                    </a:lnTo>
                    <a:lnTo>
                      <a:pt x="642" y="1943"/>
                    </a:lnTo>
                    <a:lnTo>
                      <a:pt x="881" y="1989"/>
                    </a:lnTo>
                    <a:lnTo>
                      <a:pt x="1202" y="2015"/>
                    </a:lnTo>
                    <a:lnTo>
                      <a:pt x="1831" y="2015"/>
                    </a:lnTo>
                    <a:lnTo>
                      <a:pt x="2145" y="1982"/>
                    </a:lnTo>
                    <a:lnTo>
                      <a:pt x="2382" y="1936"/>
                    </a:lnTo>
                    <a:lnTo>
                      <a:pt x="2613" y="1865"/>
                    </a:lnTo>
                    <a:lnTo>
                      <a:pt x="2791" y="1741"/>
                    </a:lnTo>
                    <a:lnTo>
                      <a:pt x="2880" y="1644"/>
                    </a:lnTo>
                    <a:lnTo>
                      <a:pt x="2956" y="1508"/>
                    </a:lnTo>
                    <a:lnTo>
                      <a:pt x="3000" y="1378"/>
                    </a:lnTo>
                    <a:lnTo>
                      <a:pt x="3011" y="1222"/>
                    </a:lnTo>
                    <a:lnTo>
                      <a:pt x="3010" y="1137"/>
                    </a:lnTo>
                    <a:lnTo>
                      <a:pt x="2998" y="0"/>
                    </a:lnTo>
                    <a:lnTo>
                      <a:pt x="0" y="0"/>
                    </a:lnTo>
                  </a:path>
                </a:pathLst>
              </a:custGeom>
              <a:ln w="67944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71687" name="Freeform 7"/>
              <p:cNvSpPr>
                <a:spLocks/>
              </p:cNvSpPr>
              <p:nvPr/>
            </p:nvSpPr>
            <p:spPr bwMode="auto">
              <a:xfrm>
                <a:off x="2181" y="2293"/>
                <a:ext cx="1762" cy="711"/>
              </a:xfrm>
              <a:custGeom>
                <a:avLst/>
                <a:gdLst>
                  <a:gd name="T0" fmla="*/ 0 w 1762"/>
                  <a:gd name="T1" fmla="*/ 710 h 711"/>
                  <a:gd name="T2" fmla="*/ 0 w 1762"/>
                  <a:gd name="T3" fmla="*/ 0 h 711"/>
                  <a:gd name="T4" fmla="*/ 1761 w 1762"/>
                  <a:gd name="T5" fmla="*/ 0 h 711"/>
                  <a:gd name="T6" fmla="*/ 1761 w 1762"/>
                  <a:gd name="T7" fmla="*/ 710 h 7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762" h="711">
                    <a:moveTo>
                      <a:pt x="0" y="710"/>
                    </a:moveTo>
                    <a:lnTo>
                      <a:pt x="0" y="0"/>
                    </a:lnTo>
                    <a:lnTo>
                      <a:pt x="1761" y="0"/>
                    </a:lnTo>
                    <a:lnTo>
                      <a:pt x="1761" y="710"/>
                    </a:lnTo>
                  </a:path>
                </a:pathLst>
              </a:custGeom>
              <a:noFill/>
              <a:ln w="2032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</p:grpSp>
        <p:sp>
          <p:nvSpPr>
            <p:cNvPr id="71688" name="Freeform 8"/>
            <p:cNvSpPr>
              <a:spLocks/>
            </p:cNvSpPr>
            <p:nvPr/>
          </p:nvSpPr>
          <p:spPr bwMode="auto">
            <a:xfrm>
              <a:off x="2181" y="2404"/>
              <a:ext cx="1762" cy="685"/>
            </a:xfrm>
            <a:custGeom>
              <a:avLst/>
              <a:gdLst>
                <a:gd name="T0" fmla="*/ 0 w 1762"/>
                <a:gd name="T1" fmla="*/ 0 h 685"/>
                <a:gd name="T2" fmla="*/ 1761 w 1762"/>
                <a:gd name="T3" fmla="*/ 0 h 685"/>
                <a:gd name="T4" fmla="*/ 1761 w 1762"/>
                <a:gd name="T5" fmla="*/ 612 h 685"/>
                <a:gd name="T6" fmla="*/ 1663 w 1762"/>
                <a:gd name="T7" fmla="*/ 639 h 685"/>
                <a:gd name="T8" fmla="*/ 1360 w 1762"/>
                <a:gd name="T9" fmla="*/ 684 h 685"/>
                <a:gd name="T10" fmla="*/ 493 w 1762"/>
                <a:gd name="T11" fmla="*/ 684 h 685"/>
                <a:gd name="T12" fmla="*/ 179 w 1762"/>
                <a:gd name="T13" fmla="*/ 646 h 685"/>
                <a:gd name="T14" fmla="*/ 1 w 1762"/>
                <a:gd name="T15" fmla="*/ 605 h 685"/>
                <a:gd name="T16" fmla="*/ 0 w 1762"/>
                <a:gd name="T17" fmla="*/ 0 h 6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762" h="685">
                  <a:moveTo>
                    <a:pt x="0" y="0"/>
                  </a:moveTo>
                  <a:lnTo>
                    <a:pt x="1761" y="0"/>
                  </a:lnTo>
                  <a:lnTo>
                    <a:pt x="1761" y="612"/>
                  </a:lnTo>
                  <a:lnTo>
                    <a:pt x="1663" y="639"/>
                  </a:lnTo>
                  <a:lnTo>
                    <a:pt x="1360" y="684"/>
                  </a:lnTo>
                  <a:lnTo>
                    <a:pt x="493" y="684"/>
                  </a:lnTo>
                  <a:lnTo>
                    <a:pt x="179" y="646"/>
                  </a:lnTo>
                  <a:lnTo>
                    <a:pt x="1" y="605"/>
                  </a:lnTo>
                  <a:lnTo>
                    <a:pt x="0" y="0"/>
                  </a:lnTo>
                </a:path>
              </a:pathLst>
            </a:custGeom>
            <a:solidFill>
              <a:srgbClr val="0080FF"/>
            </a:solidFill>
            <a:ln w="0" cap="flat" cmpd="sng">
              <a:solidFill>
                <a:srgbClr val="0080FF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  <p:grpSp>
          <p:nvGrpSpPr>
            <p:cNvPr id="71689" name="Group 9"/>
            <p:cNvGrpSpPr>
              <a:grpSpLocks/>
            </p:cNvGrpSpPr>
            <p:nvPr/>
          </p:nvGrpSpPr>
          <p:grpSpPr bwMode="auto">
            <a:xfrm>
              <a:off x="1604" y="1074"/>
              <a:ext cx="3012" cy="2016"/>
              <a:chOff x="1604" y="1074"/>
              <a:chExt cx="3012" cy="2016"/>
            </a:xfrm>
          </p:grpSpPr>
          <p:sp>
            <p:nvSpPr>
              <p:cNvPr id="71690" name="Freeform 10"/>
              <p:cNvSpPr>
                <a:spLocks/>
              </p:cNvSpPr>
              <p:nvPr/>
            </p:nvSpPr>
            <p:spPr bwMode="auto">
              <a:xfrm>
                <a:off x="1604" y="1074"/>
                <a:ext cx="3012" cy="2016"/>
              </a:xfrm>
              <a:custGeom>
                <a:avLst/>
                <a:gdLst>
                  <a:gd name="T0" fmla="*/ 0 w 3012"/>
                  <a:gd name="T1" fmla="*/ 0 h 2016"/>
                  <a:gd name="T2" fmla="*/ 14 w 3012"/>
                  <a:gd name="T3" fmla="*/ 1332 h 2016"/>
                  <a:gd name="T4" fmla="*/ 54 w 3012"/>
                  <a:gd name="T5" fmla="*/ 1495 h 2016"/>
                  <a:gd name="T6" fmla="*/ 100 w 3012"/>
                  <a:gd name="T7" fmla="*/ 1579 h 2016"/>
                  <a:gd name="T8" fmla="*/ 184 w 3012"/>
                  <a:gd name="T9" fmla="*/ 1696 h 2016"/>
                  <a:gd name="T10" fmla="*/ 288 w 3012"/>
                  <a:gd name="T11" fmla="*/ 1794 h 2016"/>
                  <a:gd name="T12" fmla="*/ 450 w 3012"/>
                  <a:gd name="T13" fmla="*/ 1885 h 2016"/>
                  <a:gd name="T14" fmla="*/ 642 w 3012"/>
                  <a:gd name="T15" fmla="*/ 1943 h 2016"/>
                  <a:gd name="T16" fmla="*/ 881 w 3012"/>
                  <a:gd name="T17" fmla="*/ 1989 h 2016"/>
                  <a:gd name="T18" fmla="*/ 1202 w 3012"/>
                  <a:gd name="T19" fmla="*/ 2015 h 2016"/>
                  <a:gd name="T20" fmla="*/ 1831 w 3012"/>
                  <a:gd name="T21" fmla="*/ 2015 h 2016"/>
                  <a:gd name="T22" fmla="*/ 2145 w 3012"/>
                  <a:gd name="T23" fmla="*/ 1982 h 2016"/>
                  <a:gd name="T24" fmla="*/ 2382 w 3012"/>
                  <a:gd name="T25" fmla="*/ 1936 h 2016"/>
                  <a:gd name="T26" fmla="*/ 2613 w 3012"/>
                  <a:gd name="T27" fmla="*/ 1865 h 2016"/>
                  <a:gd name="T28" fmla="*/ 2791 w 3012"/>
                  <a:gd name="T29" fmla="*/ 1741 h 2016"/>
                  <a:gd name="T30" fmla="*/ 2880 w 3012"/>
                  <a:gd name="T31" fmla="*/ 1644 h 2016"/>
                  <a:gd name="T32" fmla="*/ 2956 w 3012"/>
                  <a:gd name="T33" fmla="*/ 1508 h 2016"/>
                  <a:gd name="T34" fmla="*/ 3000 w 3012"/>
                  <a:gd name="T35" fmla="*/ 1378 h 2016"/>
                  <a:gd name="T36" fmla="*/ 3011 w 3012"/>
                  <a:gd name="T37" fmla="*/ 1222 h 2016"/>
                  <a:gd name="T38" fmla="*/ 3010 w 3012"/>
                  <a:gd name="T39" fmla="*/ 1137 h 2016"/>
                  <a:gd name="T40" fmla="*/ 2998 w 3012"/>
                  <a:gd name="T41" fmla="*/ 0 h 2016"/>
                  <a:gd name="T42" fmla="*/ 0 w 3012"/>
                  <a:gd name="T43" fmla="*/ 0 h 20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3012" h="2016">
                    <a:moveTo>
                      <a:pt x="0" y="0"/>
                    </a:moveTo>
                    <a:lnTo>
                      <a:pt x="14" y="1332"/>
                    </a:lnTo>
                    <a:lnTo>
                      <a:pt x="54" y="1495"/>
                    </a:lnTo>
                    <a:lnTo>
                      <a:pt x="100" y="1579"/>
                    </a:lnTo>
                    <a:lnTo>
                      <a:pt x="184" y="1696"/>
                    </a:lnTo>
                    <a:lnTo>
                      <a:pt x="288" y="1794"/>
                    </a:lnTo>
                    <a:lnTo>
                      <a:pt x="450" y="1885"/>
                    </a:lnTo>
                    <a:lnTo>
                      <a:pt x="642" y="1943"/>
                    </a:lnTo>
                    <a:lnTo>
                      <a:pt x="881" y="1989"/>
                    </a:lnTo>
                    <a:lnTo>
                      <a:pt x="1202" y="2015"/>
                    </a:lnTo>
                    <a:lnTo>
                      <a:pt x="1831" y="2015"/>
                    </a:lnTo>
                    <a:lnTo>
                      <a:pt x="2145" y="1982"/>
                    </a:lnTo>
                    <a:lnTo>
                      <a:pt x="2382" y="1936"/>
                    </a:lnTo>
                    <a:lnTo>
                      <a:pt x="2613" y="1865"/>
                    </a:lnTo>
                    <a:lnTo>
                      <a:pt x="2791" y="1741"/>
                    </a:lnTo>
                    <a:lnTo>
                      <a:pt x="2880" y="1644"/>
                    </a:lnTo>
                    <a:lnTo>
                      <a:pt x="2956" y="1508"/>
                    </a:lnTo>
                    <a:lnTo>
                      <a:pt x="3000" y="1378"/>
                    </a:lnTo>
                    <a:lnTo>
                      <a:pt x="3011" y="1222"/>
                    </a:lnTo>
                    <a:lnTo>
                      <a:pt x="3010" y="1137"/>
                    </a:lnTo>
                    <a:lnTo>
                      <a:pt x="2998" y="0"/>
                    </a:lnTo>
                    <a:lnTo>
                      <a:pt x="0" y="0"/>
                    </a:lnTo>
                  </a:path>
                </a:pathLst>
              </a:custGeom>
              <a:noFill/>
              <a:ln w="67944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71691" name="Freeform 11"/>
              <p:cNvSpPr>
                <a:spLocks/>
              </p:cNvSpPr>
              <p:nvPr/>
            </p:nvSpPr>
            <p:spPr bwMode="auto">
              <a:xfrm>
                <a:off x="2181" y="2293"/>
                <a:ext cx="1762" cy="711"/>
              </a:xfrm>
              <a:custGeom>
                <a:avLst/>
                <a:gdLst>
                  <a:gd name="T0" fmla="*/ 0 w 1762"/>
                  <a:gd name="T1" fmla="*/ 710 h 711"/>
                  <a:gd name="T2" fmla="*/ 0 w 1762"/>
                  <a:gd name="T3" fmla="*/ 0 h 711"/>
                  <a:gd name="T4" fmla="*/ 1761 w 1762"/>
                  <a:gd name="T5" fmla="*/ 0 h 711"/>
                  <a:gd name="T6" fmla="*/ 1761 w 1762"/>
                  <a:gd name="T7" fmla="*/ 710 h 7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762" h="711">
                    <a:moveTo>
                      <a:pt x="0" y="710"/>
                    </a:moveTo>
                    <a:lnTo>
                      <a:pt x="0" y="0"/>
                    </a:lnTo>
                    <a:lnTo>
                      <a:pt x="1761" y="0"/>
                    </a:lnTo>
                    <a:lnTo>
                      <a:pt x="1761" y="710"/>
                    </a:lnTo>
                  </a:path>
                </a:pathLst>
              </a:custGeom>
              <a:noFill/>
              <a:ln w="2032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</p:grpSp>
        <p:sp>
          <p:nvSpPr>
            <p:cNvPr id="71692" name="Line 12"/>
            <p:cNvSpPr>
              <a:spLocks noChangeShapeType="1"/>
            </p:cNvSpPr>
            <p:nvPr/>
          </p:nvSpPr>
          <p:spPr bwMode="auto">
            <a:xfrm>
              <a:off x="2190" y="2402"/>
              <a:ext cx="1750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71772" name="Group 92"/>
          <p:cNvGrpSpPr>
            <a:grpSpLocks/>
          </p:cNvGrpSpPr>
          <p:nvPr/>
        </p:nvGrpSpPr>
        <p:grpSpPr bwMode="auto">
          <a:xfrm>
            <a:off x="3327401" y="1108076"/>
            <a:ext cx="5686425" cy="4926013"/>
            <a:chOff x="1136" y="698"/>
            <a:chExt cx="3582" cy="3103"/>
          </a:xfrm>
        </p:grpSpPr>
        <p:grpSp>
          <p:nvGrpSpPr>
            <p:cNvPr id="71773" name="Group 93"/>
            <p:cNvGrpSpPr>
              <a:grpSpLocks/>
            </p:cNvGrpSpPr>
            <p:nvPr/>
          </p:nvGrpSpPr>
          <p:grpSpPr bwMode="auto">
            <a:xfrm>
              <a:off x="1136" y="698"/>
              <a:ext cx="3582" cy="3103"/>
              <a:chOff x="1136" y="698"/>
              <a:chExt cx="3582" cy="3103"/>
            </a:xfrm>
          </p:grpSpPr>
          <p:sp>
            <p:nvSpPr>
              <p:cNvPr id="71774" name="Rectangle 94"/>
              <p:cNvSpPr>
                <a:spLocks noChangeArrowheads="1"/>
              </p:cNvSpPr>
              <p:nvPr/>
            </p:nvSpPr>
            <p:spPr bwMode="auto">
              <a:xfrm flipV="1">
                <a:off x="1158" y="2156"/>
                <a:ext cx="3538" cy="1645"/>
              </a:xfrm>
              <a:prstGeom prst="rect">
                <a:avLst/>
              </a:prstGeom>
              <a:solidFill>
                <a:srgbClr val="0080FF"/>
              </a:solidFill>
              <a:ln w="67944">
                <a:solidFill>
                  <a:srgbClr val="0080FF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71775" name="Rectangle 95"/>
              <p:cNvSpPr>
                <a:spLocks noChangeArrowheads="1"/>
              </p:cNvSpPr>
              <p:nvPr/>
            </p:nvSpPr>
            <p:spPr bwMode="auto">
              <a:xfrm flipV="1">
                <a:off x="1136" y="698"/>
                <a:ext cx="3582" cy="1420"/>
              </a:xfrm>
              <a:prstGeom prst="rect">
                <a:avLst/>
              </a:prstGeom>
              <a:solidFill>
                <a:srgbClr val="FFFFFF"/>
              </a:solidFill>
              <a:ln w="0">
                <a:solidFill>
                  <a:srgbClr val="FFFFFF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grpSp>
          <p:nvGrpSpPr>
            <p:cNvPr id="71776" name="Group 96"/>
            <p:cNvGrpSpPr>
              <a:grpSpLocks/>
            </p:cNvGrpSpPr>
            <p:nvPr/>
          </p:nvGrpSpPr>
          <p:grpSpPr bwMode="auto">
            <a:xfrm>
              <a:off x="1594" y="1036"/>
              <a:ext cx="3033" cy="2087"/>
              <a:chOff x="1594" y="1036"/>
              <a:chExt cx="3033" cy="2087"/>
            </a:xfrm>
          </p:grpSpPr>
          <p:sp useBgFill="1">
            <p:nvSpPr>
              <p:cNvPr id="71777" name="Freeform 97"/>
              <p:cNvSpPr>
                <a:spLocks/>
              </p:cNvSpPr>
              <p:nvPr/>
            </p:nvSpPr>
            <p:spPr bwMode="auto">
              <a:xfrm>
                <a:off x="1594" y="1036"/>
                <a:ext cx="3033" cy="2083"/>
              </a:xfrm>
              <a:custGeom>
                <a:avLst/>
                <a:gdLst>
                  <a:gd name="T0" fmla="*/ 36 w 3033"/>
                  <a:gd name="T1" fmla="*/ 0 h 2083"/>
                  <a:gd name="T2" fmla="*/ 0 w 3033"/>
                  <a:gd name="T3" fmla="*/ 1332 h 2083"/>
                  <a:gd name="T4" fmla="*/ 34 w 3033"/>
                  <a:gd name="T5" fmla="*/ 1495 h 2083"/>
                  <a:gd name="T6" fmla="*/ 76 w 3033"/>
                  <a:gd name="T7" fmla="*/ 1582 h 2083"/>
                  <a:gd name="T8" fmla="*/ 156 w 3033"/>
                  <a:gd name="T9" fmla="*/ 1702 h 2083"/>
                  <a:gd name="T10" fmla="*/ 256 w 3033"/>
                  <a:gd name="T11" fmla="*/ 1803 h 2083"/>
                  <a:gd name="T12" fmla="*/ 414 w 3033"/>
                  <a:gd name="T13" fmla="*/ 1900 h 2083"/>
                  <a:gd name="T14" fmla="*/ 605 w 3033"/>
                  <a:gd name="T15" fmla="*/ 1966 h 2083"/>
                  <a:gd name="T16" fmla="*/ 842 w 3033"/>
                  <a:gd name="T17" fmla="*/ 2020 h 2083"/>
                  <a:gd name="T18" fmla="*/ 1162 w 3033"/>
                  <a:gd name="T19" fmla="*/ 2058 h 2083"/>
                  <a:gd name="T20" fmla="*/ 1790 w 3033"/>
                  <a:gd name="T21" fmla="*/ 2082 h 2083"/>
                  <a:gd name="T22" fmla="*/ 2106 w 3033"/>
                  <a:gd name="T23" fmla="*/ 2061 h 2083"/>
                  <a:gd name="T24" fmla="*/ 2344 w 3033"/>
                  <a:gd name="T25" fmla="*/ 2024 h 2083"/>
                  <a:gd name="T26" fmla="*/ 2577 w 3033"/>
                  <a:gd name="T27" fmla="*/ 1961 h 2083"/>
                  <a:gd name="T28" fmla="*/ 2760 w 3033"/>
                  <a:gd name="T29" fmla="*/ 1844 h 2083"/>
                  <a:gd name="T30" fmla="*/ 2852 w 3033"/>
                  <a:gd name="T31" fmla="*/ 1750 h 2083"/>
                  <a:gd name="T32" fmla="*/ 2933 w 3033"/>
                  <a:gd name="T33" fmla="*/ 1617 h 2083"/>
                  <a:gd name="T34" fmla="*/ 2982 w 3033"/>
                  <a:gd name="T35" fmla="*/ 1489 h 2083"/>
                  <a:gd name="T36" fmla="*/ 2999 w 3033"/>
                  <a:gd name="T37" fmla="*/ 1333 h 2083"/>
                  <a:gd name="T38" fmla="*/ 3001 w 3033"/>
                  <a:gd name="T39" fmla="*/ 1248 h 2083"/>
                  <a:gd name="T40" fmla="*/ 3032 w 3033"/>
                  <a:gd name="T41" fmla="*/ 112 h 2083"/>
                  <a:gd name="T42" fmla="*/ 36 w 3033"/>
                  <a:gd name="T43" fmla="*/ 0 h 20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3033" h="2083">
                    <a:moveTo>
                      <a:pt x="36" y="0"/>
                    </a:moveTo>
                    <a:lnTo>
                      <a:pt x="0" y="1332"/>
                    </a:lnTo>
                    <a:lnTo>
                      <a:pt x="34" y="1495"/>
                    </a:lnTo>
                    <a:lnTo>
                      <a:pt x="76" y="1582"/>
                    </a:lnTo>
                    <a:lnTo>
                      <a:pt x="156" y="1702"/>
                    </a:lnTo>
                    <a:lnTo>
                      <a:pt x="256" y="1803"/>
                    </a:lnTo>
                    <a:lnTo>
                      <a:pt x="414" y="1900"/>
                    </a:lnTo>
                    <a:lnTo>
                      <a:pt x="605" y="1966"/>
                    </a:lnTo>
                    <a:lnTo>
                      <a:pt x="842" y="2020"/>
                    </a:lnTo>
                    <a:lnTo>
                      <a:pt x="1162" y="2058"/>
                    </a:lnTo>
                    <a:lnTo>
                      <a:pt x="1790" y="2082"/>
                    </a:lnTo>
                    <a:lnTo>
                      <a:pt x="2106" y="2061"/>
                    </a:lnTo>
                    <a:lnTo>
                      <a:pt x="2344" y="2024"/>
                    </a:lnTo>
                    <a:lnTo>
                      <a:pt x="2577" y="1961"/>
                    </a:lnTo>
                    <a:lnTo>
                      <a:pt x="2760" y="1844"/>
                    </a:lnTo>
                    <a:lnTo>
                      <a:pt x="2852" y="1750"/>
                    </a:lnTo>
                    <a:lnTo>
                      <a:pt x="2933" y="1617"/>
                    </a:lnTo>
                    <a:lnTo>
                      <a:pt x="2982" y="1489"/>
                    </a:lnTo>
                    <a:lnTo>
                      <a:pt x="2999" y="1333"/>
                    </a:lnTo>
                    <a:lnTo>
                      <a:pt x="3001" y="1248"/>
                    </a:lnTo>
                    <a:lnTo>
                      <a:pt x="3032" y="112"/>
                    </a:lnTo>
                    <a:lnTo>
                      <a:pt x="36" y="0"/>
                    </a:lnTo>
                  </a:path>
                </a:pathLst>
              </a:custGeom>
              <a:ln w="67944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71778" name="Freeform 98"/>
              <p:cNvSpPr>
                <a:spLocks/>
              </p:cNvSpPr>
              <p:nvPr/>
            </p:nvSpPr>
            <p:spPr bwMode="auto">
              <a:xfrm>
                <a:off x="2135" y="2273"/>
                <a:ext cx="1787" cy="777"/>
              </a:xfrm>
              <a:custGeom>
                <a:avLst/>
                <a:gdLst>
                  <a:gd name="T0" fmla="*/ 0 w 1787"/>
                  <a:gd name="T1" fmla="*/ 710 h 777"/>
                  <a:gd name="T2" fmla="*/ 27 w 1787"/>
                  <a:gd name="T3" fmla="*/ 0 h 777"/>
                  <a:gd name="T4" fmla="*/ 1786 w 1787"/>
                  <a:gd name="T5" fmla="*/ 66 h 777"/>
                  <a:gd name="T6" fmla="*/ 1760 w 1787"/>
                  <a:gd name="T7" fmla="*/ 776 h 7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787" h="777">
                    <a:moveTo>
                      <a:pt x="0" y="710"/>
                    </a:moveTo>
                    <a:lnTo>
                      <a:pt x="27" y="0"/>
                    </a:lnTo>
                    <a:lnTo>
                      <a:pt x="1786" y="66"/>
                    </a:lnTo>
                    <a:lnTo>
                      <a:pt x="1760" y="776"/>
                    </a:lnTo>
                  </a:path>
                </a:pathLst>
              </a:custGeom>
              <a:noFill/>
              <a:ln w="2032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71779" name="Freeform 99"/>
              <p:cNvSpPr>
                <a:spLocks/>
              </p:cNvSpPr>
              <p:nvPr/>
            </p:nvSpPr>
            <p:spPr bwMode="auto">
              <a:xfrm>
                <a:off x="2130" y="2412"/>
                <a:ext cx="1790" cy="711"/>
              </a:xfrm>
              <a:custGeom>
                <a:avLst/>
                <a:gdLst>
                  <a:gd name="T0" fmla="*/ 292 w 1790"/>
                  <a:gd name="T1" fmla="*/ 3 h 711"/>
                  <a:gd name="T2" fmla="*/ 569 w 1790"/>
                  <a:gd name="T3" fmla="*/ 2 h 711"/>
                  <a:gd name="T4" fmla="*/ 850 w 1790"/>
                  <a:gd name="T5" fmla="*/ 1 h 711"/>
                  <a:gd name="T6" fmla="*/ 1131 w 1790"/>
                  <a:gd name="T7" fmla="*/ 0 h 711"/>
                  <a:gd name="T8" fmla="*/ 1410 w 1790"/>
                  <a:gd name="T9" fmla="*/ 0 h 711"/>
                  <a:gd name="T10" fmla="*/ 1682 w 1790"/>
                  <a:gd name="T11" fmla="*/ 0 h 711"/>
                  <a:gd name="T12" fmla="*/ 1786 w 1790"/>
                  <a:gd name="T13" fmla="*/ 74 h 711"/>
                  <a:gd name="T14" fmla="*/ 1782 w 1790"/>
                  <a:gd name="T15" fmla="*/ 176 h 711"/>
                  <a:gd name="T16" fmla="*/ 1777 w 1790"/>
                  <a:gd name="T17" fmla="*/ 283 h 711"/>
                  <a:gd name="T18" fmla="*/ 1772 w 1790"/>
                  <a:gd name="T19" fmla="*/ 390 h 711"/>
                  <a:gd name="T20" fmla="*/ 1767 w 1790"/>
                  <a:gd name="T21" fmla="*/ 495 h 711"/>
                  <a:gd name="T22" fmla="*/ 1763 w 1790"/>
                  <a:gd name="T23" fmla="*/ 592 h 711"/>
                  <a:gd name="T24" fmla="*/ 1750 w 1790"/>
                  <a:gd name="T25" fmla="*/ 648 h 711"/>
                  <a:gd name="T26" fmla="*/ 1737 w 1790"/>
                  <a:gd name="T27" fmla="*/ 652 h 711"/>
                  <a:gd name="T28" fmla="*/ 1728 w 1790"/>
                  <a:gd name="T29" fmla="*/ 655 h 711"/>
                  <a:gd name="T30" fmla="*/ 1721 w 1790"/>
                  <a:gd name="T31" fmla="*/ 656 h 711"/>
                  <a:gd name="T32" fmla="*/ 1713 w 1790"/>
                  <a:gd name="T33" fmla="*/ 659 h 711"/>
                  <a:gd name="T34" fmla="*/ 1700 w 1790"/>
                  <a:gd name="T35" fmla="*/ 662 h 711"/>
                  <a:gd name="T36" fmla="*/ 1666 w 1790"/>
                  <a:gd name="T37" fmla="*/ 670 h 711"/>
                  <a:gd name="T38" fmla="*/ 1623 w 1790"/>
                  <a:gd name="T39" fmla="*/ 676 h 711"/>
                  <a:gd name="T40" fmla="*/ 1578 w 1790"/>
                  <a:gd name="T41" fmla="*/ 683 h 711"/>
                  <a:gd name="T42" fmla="*/ 1534 w 1790"/>
                  <a:gd name="T43" fmla="*/ 690 h 711"/>
                  <a:gd name="T44" fmla="*/ 1490 w 1790"/>
                  <a:gd name="T45" fmla="*/ 697 h 711"/>
                  <a:gd name="T46" fmla="*/ 1446 w 1790"/>
                  <a:gd name="T47" fmla="*/ 703 h 711"/>
                  <a:gd name="T48" fmla="*/ 1402 w 1790"/>
                  <a:gd name="T49" fmla="*/ 710 h 711"/>
                  <a:gd name="T50" fmla="*/ 1255 w 1790"/>
                  <a:gd name="T51" fmla="*/ 708 h 711"/>
                  <a:gd name="T52" fmla="*/ 1132 w 1790"/>
                  <a:gd name="T53" fmla="*/ 708 h 711"/>
                  <a:gd name="T54" fmla="*/ 1009 w 1790"/>
                  <a:gd name="T55" fmla="*/ 707 h 711"/>
                  <a:gd name="T56" fmla="*/ 886 w 1790"/>
                  <a:gd name="T57" fmla="*/ 706 h 711"/>
                  <a:gd name="T58" fmla="*/ 763 w 1790"/>
                  <a:gd name="T59" fmla="*/ 706 h 711"/>
                  <a:gd name="T60" fmla="*/ 640 w 1790"/>
                  <a:gd name="T61" fmla="*/ 705 h 711"/>
                  <a:gd name="T62" fmla="*/ 555 w 1790"/>
                  <a:gd name="T63" fmla="*/ 694 h 711"/>
                  <a:gd name="T64" fmla="*/ 494 w 1790"/>
                  <a:gd name="T65" fmla="*/ 684 h 711"/>
                  <a:gd name="T66" fmla="*/ 433 w 1790"/>
                  <a:gd name="T67" fmla="*/ 674 h 711"/>
                  <a:gd name="T68" fmla="*/ 372 w 1790"/>
                  <a:gd name="T69" fmla="*/ 664 h 711"/>
                  <a:gd name="T70" fmla="*/ 312 w 1790"/>
                  <a:gd name="T71" fmla="*/ 654 h 711"/>
                  <a:gd name="T72" fmla="*/ 251 w 1790"/>
                  <a:gd name="T73" fmla="*/ 644 h 711"/>
                  <a:gd name="T74" fmla="*/ 201 w 1790"/>
                  <a:gd name="T75" fmla="*/ 633 h 711"/>
                  <a:gd name="T76" fmla="*/ 166 w 1790"/>
                  <a:gd name="T77" fmla="*/ 624 h 711"/>
                  <a:gd name="T78" fmla="*/ 129 w 1790"/>
                  <a:gd name="T79" fmla="*/ 615 h 711"/>
                  <a:gd name="T80" fmla="*/ 92 w 1790"/>
                  <a:gd name="T81" fmla="*/ 605 h 711"/>
                  <a:gd name="T82" fmla="*/ 56 w 1790"/>
                  <a:gd name="T83" fmla="*/ 596 h 711"/>
                  <a:gd name="T84" fmla="*/ 21 w 1790"/>
                  <a:gd name="T85" fmla="*/ 587 h 711"/>
                  <a:gd name="T86" fmla="*/ 1 w 1790"/>
                  <a:gd name="T87" fmla="*/ 556 h 711"/>
                  <a:gd name="T88" fmla="*/ 1 w 1790"/>
                  <a:gd name="T89" fmla="*/ 515 h 711"/>
                  <a:gd name="T90" fmla="*/ 4 w 1790"/>
                  <a:gd name="T91" fmla="*/ 474 h 711"/>
                  <a:gd name="T92" fmla="*/ 7 w 1790"/>
                  <a:gd name="T93" fmla="*/ 433 h 711"/>
                  <a:gd name="T94" fmla="*/ 10 w 1790"/>
                  <a:gd name="T95" fmla="*/ 391 h 711"/>
                  <a:gd name="T96" fmla="*/ 10 w 1790"/>
                  <a:gd name="T97" fmla="*/ 350 h 711"/>
                  <a:gd name="T98" fmla="*/ 10 w 1790"/>
                  <a:gd name="T99" fmla="*/ 296 h 711"/>
                  <a:gd name="T100" fmla="*/ 12 w 1790"/>
                  <a:gd name="T101" fmla="*/ 247 h 711"/>
                  <a:gd name="T102" fmla="*/ 14 w 1790"/>
                  <a:gd name="T103" fmla="*/ 198 h 711"/>
                  <a:gd name="T104" fmla="*/ 16 w 1790"/>
                  <a:gd name="T105" fmla="*/ 150 h 711"/>
                  <a:gd name="T106" fmla="*/ 18 w 1790"/>
                  <a:gd name="T107" fmla="*/ 101 h 711"/>
                  <a:gd name="T108" fmla="*/ 21 w 1790"/>
                  <a:gd name="T109" fmla="*/ 52 h 711"/>
                  <a:gd name="T110" fmla="*/ 23 w 1790"/>
                  <a:gd name="T111" fmla="*/ 3 h 7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1790" h="711">
                    <a:moveTo>
                      <a:pt x="23" y="3"/>
                    </a:moveTo>
                    <a:lnTo>
                      <a:pt x="130" y="3"/>
                    </a:lnTo>
                    <a:lnTo>
                      <a:pt x="183" y="3"/>
                    </a:lnTo>
                    <a:lnTo>
                      <a:pt x="238" y="3"/>
                    </a:lnTo>
                    <a:lnTo>
                      <a:pt x="292" y="3"/>
                    </a:lnTo>
                    <a:lnTo>
                      <a:pt x="347" y="3"/>
                    </a:lnTo>
                    <a:lnTo>
                      <a:pt x="402" y="2"/>
                    </a:lnTo>
                    <a:lnTo>
                      <a:pt x="458" y="2"/>
                    </a:lnTo>
                    <a:lnTo>
                      <a:pt x="513" y="2"/>
                    </a:lnTo>
                    <a:lnTo>
                      <a:pt x="569" y="2"/>
                    </a:lnTo>
                    <a:lnTo>
                      <a:pt x="625" y="2"/>
                    </a:lnTo>
                    <a:lnTo>
                      <a:pt x="681" y="2"/>
                    </a:lnTo>
                    <a:lnTo>
                      <a:pt x="737" y="2"/>
                    </a:lnTo>
                    <a:lnTo>
                      <a:pt x="793" y="2"/>
                    </a:lnTo>
                    <a:lnTo>
                      <a:pt x="850" y="1"/>
                    </a:lnTo>
                    <a:lnTo>
                      <a:pt x="906" y="1"/>
                    </a:lnTo>
                    <a:lnTo>
                      <a:pt x="962" y="1"/>
                    </a:lnTo>
                    <a:lnTo>
                      <a:pt x="1018" y="1"/>
                    </a:lnTo>
                    <a:lnTo>
                      <a:pt x="1075" y="1"/>
                    </a:lnTo>
                    <a:lnTo>
                      <a:pt x="1131" y="0"/>
                    </a:lnTo>
                    <a:lnTo>
                      <a:pt x="1187" y="0"/>
                    </a:lnTo>
                    <a:lnTo>
                      <a:pt x="1243" y="0"/>
                    </a:lnTo>
                    <a:lnTo>
                      <a:pt x="1299" y="0"/>
                    </a:lnTo>
                    <a:lnTo>
                      <a:pt x="1354" y="0"/>
                    </a:lnTo>
                    <a:lnTo>
                      <a:pt x="1410" y="0"/>
                    </a:lnTo>
                    <a:lnTo>
                      <a:pt x="1465" y="0"/>
                    </a:lnTo>
                    <a:lnTo>
                      <a:pt x="1520" y="0"/>
                    </a:lnTo>
                    <a:lnTo>
                      <a:pt x="1574" y="0"/>
                    </a:lnTo>
                    <a:lnTo>
                      <a:pt x="1628" y="0"/>
                    </a:lnTo>
                    <a:lnTo>
                      <a:pt x="1682" y="0"/>
                    </a:lnTo>
                    <a:lnTo>
                      <a:pt x="1736" y="0"/>
                    </a:lnTo>
                    <a:lnTo>
                      <a:pt x="1789" y="0"/>
                    </a:lnTo>
                    <a:lnTo>
                      <a:pt x="1788" y="36"/>
                    </a:lnTo>
                    <a:lnTo>
                      <a:pt x="1787" y="55"/>
                    </a:lnTo>
                    <a:lnTo>
                      <a:pt x="1786" y="74"/>
                    </a:lnTo>
                    <a:lnTo>
                      <a:pt x="1786" y="94"/>
                    </a:lnTo>
                    <a:lnTo>
                      <a:pt x="1785" y="114"/>
                    </a:lnTo>
                    <a:lnTo>
                      <a:pt x="1784" y="135"/>
                    </a:lnTo>
                    <a:lnTo>
                      <a:pt x="1783" y="155"/>
                    </a:lnTo>
                    <a:lnTo>
                      <a:pt x="1782" y="176"/>
                    </a:lnTo>
                    <a:lnTo>
                      <a:pt x="1781" y="197"/>
                    </a:lnTo>
                    <a:lnTo>
                      <a:pt x="1780" y="218"/>
                    </a:lnTo>
                    <a:lnTo>
                      <a:pt x="1779" y="240"/>
                    </a:lnTo>
                    <a:lnTo>
                      <a:pt x="1778" y="262"/>
                    </a:lnTo>
                    <a:lnTo>
                      <a:pt x="1777" y="283"/>
                    </a:lnTo>
                    <a:lnTo>
                      <a:pt x="1776" y="304"/>
                    </a:lnTo>
                    <a:lnTo>
                      <a:pt x="1775" y="326"/>
                    </a:lnTo>
                    <a:lnTo>
                      <a:pt x="1774" y="348"/>
                    </a:lnTo>
                    <a:lnTo>
                      <a:pt x="1773" y="369"/>
                    </a:lnTo>
                    <a:lnTo>
                      <a:pt x="1772" y="390"/>
                    </a:lnTo>
                    <a:lnTo>
                      <a:pt x="1771" y="412"/>
                    </a:lnTo>
                    <a:lnTo>
                      <a:pt x="1770" y="433"/>
                    </a:lnTo>
                    <a:lnTo>
                      <a:pt x="1768" y="454"/>
                    </a:lnTo>
                    <a:lnTo>
                      <a:pt x="1768" y="474"/>
                    </a:lnTo>
                    <a:lnTo>
                      <a:pt x="1767" y="495"/>
                    </a:lnTo>
                    <a:lnTo>
                      <a:pt x="1766" y="515"/>
                    </a:lnTo>
                    <a:lnTo>
                      <a:pt x="1765" y="534"/>
                    </a:lnTo>
                    <a:lnTo>
                      <a:pt x="1764" y="554"/>
                    </a:lnTo>
                    <a:lnTo>
                      <a:pt x="1764" y="573"/>
                    </a:lnTo>
                    <a:lnTo>
                      <a:pt x="1763" y="592"/>
                    </a:lnTo>
                    <a:lnTo>
                      <a:pt x="1762" y="610"/>
                    </a:lnTo>
                    <a:lnTo>
                      <a:pt x="1762" y="627"/>
                    </a:lnTo>
                    <a:lnTo>
                      <a:pt x="1762" y="644"/>
                    </a:lnTo>
                    <a:lnTo>
                      <a:pt x="1754" y="647"/>
                    </a:lnTo>
                    <a:lnTo>
                      <a:pt x="1750" y="648"/>
                    </a:lnTo>
                    <a:lnTo>
                      <a:pt x="1747" y="649"/>
                    </a:lnTo>
                    <a:lnTo>
                      <a:pt x="1744" y="650"/>
                    </a:lnTo>
                    <a:lnTo>
                      <a:pt x="1741" y="651"/>
                    </a:lnTo>
                    <a:lnTo>
                      <a:pt x="1739" y="652"/>
                    </a:lnTo>
                    <a:lnTo>
                      <a:pt x="1737" y="652"/>
                    </a:lnTo>
                    <a:lnTo>
                      <a:pt x="1735" y="653"/>
                    </a:lnTo>
                    <a:lnTo>
                      <a:pt x="1733" y="653"/>
                    </a:lnTo>
                    <a:lnTo>
                      <a:pt x="1731" y="654"/>
                    </a:lnTo>
                    <a:lnTo>
                      <a:pt x="1730" y="654"/>
                    </a:lnTo>
                    <a:lnTo>
                      <a:pt x="1728" y="655"/>
                    </a:lnTo>
                    <a:lnTo>
                      <a:pt x="1727" y="655"/>
                    </a:lnTo>
                    <a:lnTo>
                      <a:pt x="1726" y="656"/>
                    </a:lnTo>
                    <a:lnTo>
                      <a:pt x="1724" y="656"/>
                    </a:lnTo>
                    <a:lnTo>
                      <a:pt x="1723" y="656"/>
                    </a:lnTo>
                    <a:lnTo>
                      <a:pt x="1721" y="656"/>
                    </a:lnTo>
                    <a:lnTo>
                      <a:pt x="1720" y="657"/>
                    </a:lnTo>
                    <a:lnTo>
                      <a:pt x="1718" y="657"/>
                    </a:lnTo>
                    <a:lnTo>
                      <a:pt x="1716" y="658"/>
                    </a:lnTo>
                    <a:lnTo>
                      <a:pt x="1715" y="658"/>
                    </a:lnTo>
                    <a:lnTo>
                      <a:pt x="1713" y="659"/>
                    </a:lnTo>
                    <a:lnTo>
                      <a:pt x="1711" y="659"/>
                    </a:lnTo>
                    <a:lnTo>
                      <a:pt x="1708" y="660"/>
                    </a:lnTo>
                    <a:lnTo>
                      <a:pt x="1706" y="661"/>
                    </a:lnTo>
                    <a:lnTo>
                      <a:pt x="1703" y="662"/>
                    </a:lnTo>
                    <a:lnTo>
                      <a:pt x="1700" y="662"/>
                    </a:lnTo>
                    <a:lnTo>
                      <a:pt x="1696" y="664"/>
                    </a:lnTo>
                    <a:lnTo>
                      <a:pt x="1692" y="665"/>
                    </a:lnTo>
                    <a:lnTo>
                      <a:pt x="1688" y="666"/>
                    </a:lnTo>
                    <a:lnTo>
                      <a:pt x="1684" y="668"/>
                    </a:lnTo>
                    <a:lnTo>
                      <a:pt x="1666" y="670"/>
                    </a:lnTo>
                    <a:lnTo>
                      <a:pt x="1658" y="671"/>
                    </a:lnTo>
                    <a:lnTo>
                      <a:pt x="1649" y="672"/>
                    </a:lnTo>
                    <a:lnTo>
                      <a:pt x="1640" y="674"/>
                    </a:lnTo>
                    <a:lnTo>
                      <a:pt x="1632" y="675"/>
                    </a:lnTo>
                    <a:lnTo>
                      <a:pt x="1623" y="676"/>
                    </a:lnTo>
                    <a:lnTo>
                      <a:pt x="1614" y="678"/>
                    </a:lnTo>
                    <a:lnTo>
                      <a:pt x="1605" y="679"/>
                    </a:lnTo>
                    <a:lnTo>
                      <a:pt x="1596" y="680"/>
                    </a:lnTo>
                    <a:lnTo>
                      <a:pt x="1587" y="682"/>
                    </a:lnTo>
                    <a:lnTo>
                      <a:pt x="1578" y="683"/>
                    </a:lnTo>
                    <a:lnTo>
                      <a:pt x="1570" y="684"/>
                    </a:lnTo>
                    <a:lnTo>
                      <a:pt x="1561" y="686"/>
                    </a:lnTo>
                    <a:lnTo>
                      <a:pt x="1552" y="687"/>
                    </a:lnTo>
                    <a:lnTo>
                      <a:pt x="1543" y="688"/>
                    </a:lnTo>
                    <a:lnTo>
                      <a:pt x="1534" y="690"/>
                    </a:lnTo>
                    <a:lnTo>
                      <a:pt x="1525" y="691"/>
                    </a:lnTo>
                    <a:lnTo>
                      <a:pt x="1516" y="693"/>
                    </a:lnTo>
                    <a:lnTo>
                      <a:pt x="1507" y="694"/>
                    </a:lnTo>
                    <a:lnTo>
                      <a:pt x="1498" y="695"/>
                    </a:lnTo>
                    <a:lnTo>
                      <a:pt x="1490" y="697"/>
                    </a:lnTo>
                    <a:lnTo>
                      <a:pt x="1480" y="698"/>
                    </a:lnTo>
                    <a:lnTo>
                      <a:pt x="1472" y="699"/>
                    </a:lnTo>
                    <a:lnTo>
                      <a:pt x="1463" y="700"/>
                    </a:lnTo>
                    <a:lnTo>
                      <a:pt x="1454" y="702"/>
                    </a:lnTo>
                    <a:lnTo>
                      <a:pt x="1446" y="703"/>
                    </a:lnTo>
                    <a:lnTo>
                      <a:pt x="1437" y="704"/>
                    </a:lnTo>
                    <a:lnTo>
                      <a:pt x="1428" y="706"/>
                    </a:lnTo>
                    <a:lnTo>
                      <a:pt x="1419" y="707"/>
                    </a:lnTo>
                    <a:lnTo>
                      <a:pt x="1411" y="708"/>
                    </a:lnTo>
                    <a:lnTo>
                      <a:pt x="1402" y="710"/>
                    </a:lnTo>
                    <a:lnTo>
                      <a:pt x="1353" y="709"/>
                    </a:lnTo>
                    <a:lnTo>
                      <a:pt x="1328" y="709"/>
                    </a:lnTo>
                    <a:lnTo>
                      <a:pt x="1304" y="709"/>
                    </a:lnTo>
                    <a:lnTo>
                      <a:pt x="1279" y="709"/>
                    </a:lnTo>
                    <a:lnTo>
                      <a:pt x="1255" y="708"/>
                    </a:lnTo>
                    <a:lnTo>
                      <a:pt x="1230" y="708"/>
                    </a:lnTo>
                    <a:lnTo>
                      <a:pt x="1206" y="708"/>
                    </a:lnTo>
                    <a:lnTo>
                      <a:pt x="1181" y="708"/>
                    </a:lnTo>
                    <a:lnTo>
                      <a:pt x="1156" y="708"/>
                    </a:lnTo>
                    <a:lnTo>
                      <a:pt x="1132" y="708"/>
                    </a:lnTo>
                    <a:lnTo>
                      <a:pt x="1107" y="708"/>
                    </a:lnTo>
                    <a:lnTo>
                      <a:pt x="1083" y="708"/>
                    </a:lnTo>
                    <a:lnTo>
                      <a:pt x="1058" y="707"/>
                    </a:lnTo>
                    <a:lnTo>
                      <a:pt x="1034" y="707"/>
                    </a:lnTo>
                    <a:lnTo>
                      <a:pt x="1009" y="707"/>
                    </a:lnTo>
                    <a:lnTo>
                      <a:pt x="984" y="707"/>
                    </a:lnTo>
                    <a:lnTo>
                      <a:pt x="960" y="707"/>
                    </a:lnTo>
                    <a:lnTo>
                      <a:pt x="935" y="706"/>
                    </a:lnTo>
                    <a:lnTo>
                      <a:pt x="910" y="706"/>
                    </a:lnTo>
                    <a:lnTo>
                      <a:pt x="886" y="706"/>
                    </a:lnTo>
                    <a:lnTo>
                      <a:pt x="861" y="706"/>
                    </a:lnTo>
                    <a:lnTo>
                      <a:pt x="837" y="706"/>
                    </a:lnTo>
                    <a:lnTo>
                      <a:pt x="812" y="706"/>
                    </a:lnTo>
                    <a:lnTo>
                      <a:pt x="788" y="706"/>
                    </a:lnTo>
                    <a:lnTo>
                      <a:pt x="763" y="706"/>
                    </a:lnTo>
                    <a:lnTo>
                      <a:pt x="738" y="705"/>
                    </a:lnTo>
                    <a:lnTo>
                      <a:pt x="714" y="705"/>
                    </a:lnTo>
                    <a:lnTo>
                      <a:pt x="689" y="705"/>
                    </a:lnTo>
                    <a:lnTo>
                      <a:pt x="664" y="705"/>
                    </a:lnTo>
                    <a:lnTo>
                      <a:pt x="640" y="705"/>
                    </a:lnTo>
                    <a:lnTo>
                      <a:pt x="616" y="705"/>
                    </a:lnTo>
                    <a:lnTo>
                      <a:pt x="591" y="700"/>
                    </a:lnTo>
                    <a:lnTo>
                      <a:pt x="579" y="698"/>
                    </a:lnTo>
                    <a:lnTo>
                      <a:pt x="567" y="696"/>
                    </a:lnTo>
                    <a:lnTo>
                      <a:pt x="555" y="694"/>
                    </a:lnTo>
                    <a:lnTo>
                      <a:pt x="542" y="692"/>
                    </a:lnTo>
                    <a:lnTo>
                      <a:pt x="530" y="690"/>
                    </a:lnTo>
                    <a:lnTo>
                      <a:pt x="518" y="688"/>
                    </a:lnTo>
                    <a:lnTo>
                      <a:pt x="506" y="686"/>
                    </a:lnTo>
                    <a:lnTo>
                      <a:pt x="494" y="684"/>
                    </a:lnTo>
                    <a:lnTo>
                      <a:pt x="482" y="682"/>
                    </a:lnTo>
                    <a:lnTo>
                      <a:pt x="470" y="680"/>
                    </a:lnTo>
                    <a:lnTo>
                      <a:pt x="458" y="678"/>
                    </a:lnTo>
                    <a:lnTo>
                      <a:pt x="445" y="676"/>
                    </a:lnTo>
                    <a:lnTo>
                      <a:pt x="433" y="674"/>
                    </a:lnTo>
                    <a:lnTo>
                      <a:pt x="421" y="672"/>
                    </a:lnTo>
                    <a:lnTo>
                      <a:pt x="409" y="670"/>
                    </a:lnTo>
                    <a:lnTo>
                      <a:pt x="397" y="668"/>
                    </a:lnTo>
                    <a:lnTo>
                      <a:pt x="384" y="666"/>
                    </a:lnTo>
                    <a:lnTo>
                      <a:pt x="372" y="664"/>
                    </a:lnTo>
                    <a:lnTo>
                      <a:pt x="360" y="662"/>
                    </a:lnTo>
                    <a:lnTo>
                      <a:pt x="348" y="660"/>
                    </a:lnTo>
                    <a:lnTo>
                      <a:pt x="336" y="658"/>
                    </a:lnTo>
                    <a:lnTo>
                      <a:pt x="324" y="656"/>
                    </a:lnTo>
                    <a:lnTo>
                      <a:pt x="312" y="654"/>
                    </a:lnTo>
                    <a:lnTo>
                      <a:pt x="300" y="652"/>
                    </a:lnTo>
                    <a:lnTo>
                      <a:pt x="287" y="650"/>
                    </a:lnTo>
                    <a:lnTo>
                      <a:pt x="275" y="648"/>
                    </a:lnTo>
                    <a:lnTo>
                      <a:pt x="263" y="646"/>
                    </a:lnTo>
                    <a:lnTo>
                      <a:pt x="251" y="644"/>
                    </a:lnTo>
                    <a:lnTo>
                      <a:pt x="239" y="642"/>
                    </a:lnTo>
                    <a:lnTo>
                      <a:pt x="227" y="640"/>
                    </a:lnTo>
                    <a:lnTo>
                      <a:pt x="214" y="636"/>
                    </a:lnTo>
                    <a:lnTo>
                      <a:pt x="208" y="635"/>
                    </a:lnTo>
                    <a:lnTo>
                      <a:pt x="201" y="633"/>
                    </a:lnTo>
                    <a:lnTo>
                      <a:pt x="194" y="631"/>
                    </a:lnTo>
                    <a:lnTo>
                      <a:pt x="187" y="630"/>
                    </a:lnTo>
                    <a:lnTo>
                      <a:pt x="180" y="628"/>
                    </a:lnTo>
                    <a:lnTo>
                      <a:pt x="173" y="626"/>
                    </a:lnTo>
                    <a:lnTo>
                      <a:pt x="166" y="624"/>
                    </a:lnTo>
                    <a:lnTo>
                      <a:pt x="159" y="622"/>
                    </a:lnTo>
                    <a:lnTo>
                      <a:pt x="152" y="620"/>
                    </a:lnTo>
                    <a:lnTo>
                      <a:pt x="144" y="618"/>
                    </a:lnTo>
                    <a:lnTo>
                      <a:pt x="137" y="616"/>
                    </a:lnTo>
                    <a:lnTo>
                      <a:pt x="129" y="615"/>
                    </a:lnTo>
                    <a:lnTo>
                      <a:pt x="122" y="613"/>
                    </a:lnTo>
                    <a:lnTo>
                      <a:pt x="114" y="611"/>
                    </a:lnTo>
                    <a:lnTo>
                      <a:pt x="107" y="609"/>
                    </a:lnTo>
                    <a:lnTo>
                      <a:pt x="100" y="607"/>
                    </a:lnTo>
                    <a:lnTo>
                      <a:pt x="92" y="605"/>
                    </a:lnTo>
                    <a:lnTo>
                      <a:pt x="84" y="603"/>
                    </a:lnTo>
                    <a:lnTo>
                      <a:pt x="77" y="602"/>
                    </a:lnTo>
                    <a:lnTo>
                      <a:pt x="70" y="600"/>
                    </a:lnTo>
                    <a:lnTo>
                      <a:pt x="63" y="598"/>
                    </a:lnTo>
                    <a:lnTo>
                      <a:pt x="56" y="596"/>
                    </a:lnTo>
                    <a:lnTo>
                      <a:pt x="48" y="594"/>
                    </a:lnTo>
                    <a:lnTo>
                      <a:pt x="42" y="592"/>
                    </a:lnTo>
                    <a:lnTo>
                      <a:pt x="34" y="590"/>
                    </a:lnTo>
                    <a:lnTo>
                      <a:pt x="28" y="589"/>
                    </a:lnTo>
                    <a:lnTo>
                      <a:pt x="21" y="587"/>
                    </a:lnTo>
                    <a:lnTo>
                      <a:pt x="15" y="585"/>
                    </a:lnTo>
                    <a:lnTo>
                      <a:pt x="8" y="584"/>
                    </a:lnTo>
                    <a:lnTo>
                      <a:pt x="2" y="582"/>
                    </a:lnTo>
                    <a:lnTo>
                      <a:pt x="1" y="565"/>
                    </a:lnTo>
                    <a:lnTo>
                      <a:pt x="1" y="556"/>
                    </a:lnTo>
                    <a:lnTo>
                      <a:pt x="0" y="548"/>
                    </a:lnTo>
                    <a:lnTo>
                      <a:pt x="0" y="540"/>
                    </a:lnTo>
                    <a:lnTo>
                      <a:pt x="0" y="532"/>
                    </a:lnTo>
                    <a:lnTo>
                      <a:pt x="1" y="523"/>
                    </a:lnTo>
                    <a:lnTo>
                      <a:pt x="1" y="515"/>
                    </a:lnTo>
                    <a:lnTo>
                      <a:pt x="1" y="507"/>
                    </a:lnTo>
                    <a:lnTo>
                      <a:pt x="2" y="498"/>
                    </a:lnTo>
                    <a:lnTo>
                      <a:pt x="2" y="490"/>
                    </a:lnTo>
                    <a:lnTo>
                      <a:pt x="3" y="482"/>
                    </a:lnTo>
                    <a:lnTo>
                      <a:pt x="4" y="474"/>
                    </a:lnTo>
                    <a:lnTo>
                      <a:pt x="4" y="466"/>
                    </a:lnTo>
                    <a:lnTo>
                      <a:pt x="5" y="457"/>
                    </a:lnTo>
                    <a:lnTo>
                      <a:pt x="6" y="449"/>
                    </a:lnTo>
                    <a:lnTo>
                      <a:pt x="6" y="441"/>
                    </a:lnTo>
                    <a:lnTo>
                      <a:pt x="7" y="433"/>
                    </a:lnTo>
                    <a:lnTo>
                      <a:pt x="7" y="424"/>
                    </a:lnTo>
                    <a:lnTo>
                      <a:pt x="8" y="416"/>
                    </a:lnTo>
                    <a:lnTo>
                      <a:pt x="8" y="408"/>
                    </a:lnTo>
                    <a:lnTo>
                      <a:pt x="9" y="400"/>
                    </a:lnTo>
                    <a:lnTo>
                      <a:pt x="10" y="391"/>
                    </a:lnTo>
                    <a:lnTo>
                      <a:pt x="10" y="383"/>
                    </a:lnTo>
                    <a:lnTo>
                      <a:pt x="10" y="375"/>
                    </a:lnTo>
                    <a:lnTo>
                      <a:pt x="10" y="366"/>
                    </a:lnTo>
                    <a:lnTo>
                      <a:pt x="10" y="358"/>
                    </a:lnTo>
                    <a:lnTo>
                      <a:pt x="10" y="350"/>
                    </a:lnTo>
                    <a:lnTo>
                      <a:pt x="10" y="341"/>
                    </a:lnTo>
                    <a:lnTo>
                      <a:pt x="10" y="333"/>
                    </a:lnTo>
                    <a:lnTo>
                      <a:pt x="9" y="324"/>
                    </a:lnTo>
                    <a:lnTo>
                      <a:pt x="9" y="316"/>
                    </a:lnTo>
                    <a:lnTo>
                      <a:pt x="10" y="296"/>
                    </a:lnTo>
                    <a:lnTo>
                      <a:pt x="10" y="286"/>
                    </a:lnTo>
                    <a:lnTo>
                      <a:pt x="10" y="277"/>
                    </a:lnTo>
                    <a:lnTo>
                      <a:pt x="11" y="267"/>
                    </a:lnTo>
                    <a:lnTo>
                      <a:pt x="11" y="257"/>
                    </a:lnTo>
                    <a:lnTo>
                      <a:pt x="12" y="247"/>
                    </a:lnTo>
                    <a:lnTo>
                      <a:pt x="12" y="238"/>
                    </a:lnTo>
                    <a:lnTo>
                      <a:pt x="13" y="228"/>
                    </a:lnTo>
                    <a:lnTo>
                      <a:pt x="13" y="218"/>
                    </a:lnTo>
                    <a:lnTo>
                      <a:pt x="14" y="208"/>
                    </a:lnTo>
                    <a:lnTo>
                      <a:pt x="14" y="198"/>
                    </a:lnTo>
                    <a:lnTo>
                      <a:pt x="14" y="189"/>
                    </a:lnTo>
                    <a:lnTo>
                      <a:pt x="15" y="179"/>
                    </a:lnTo>
                    <a:lnTo>
                      <a:pt x="15" y="169"/>
                    </a:lnTo>
                    <a:lnTo>
                      <a:pt x="16" y="160"/>
                    </a:lnTo>
                    <a:lnTo>
                      <a:pt x="16" y="150"/>
                    </a:lnTo>
                    <a:lnTo>
                      <a:pt x="17" y="140"/>
                    </a:lnTo>
                    <a:lnTo>
                      <a:pt x="17" y="130"/>
                    </a:lnTo>
                    <a:lnTo>
                      <a:pt x="18" y="120"/>
                    </a:lnTo>
                    <a:lnTo>
                      <a:pt x="18" y="110"/>
                    </a:lnTo>
                    <a:lnTo>
                      <a:pt x="18" y="101"/>
                    </a:lnTo>
                    <a:lnTo>
                      <a:pt x="19" y="91"/>
                    </a:lnTo>
                    <a:lnTo>
                      <a:pt x="20" y="81"/>
                    </a:lnTo>
                    <a:lnTo>
                      <a:pt x="20" y="72"/>
                    </a:lnTo>
                    <a:lnTo>
                      <a:pt x="20" y="62"/>
                    </a:lnTo>
                    <a:lnTo>
                      <a:pt x="21" y="52"/>
                    </a:lnTo>
                    <a:lnTo>
                      <a:pt x="21" y="42"/>
                    </a:lnTo>
                    <a:lnTo>
                      <a:pt x="22" y="32"/>
                    </a:lnTo>
                    <a:lnTo>
                      <a:pt x="22" y="22"/>
                    </a:lnTo>
                    <a:lnTo>
                      <a:pt x="22" y="13"/>
                    </a:lnTo>
                    <a:lnTo>
                      <a:pt x="23" y="3"/>
                    </a:lnTo>
                  </a:path>
                </a:pathLst>
              </a:custGeom>
              <a:solidFill>
                <a:srgbClr val="0080FF"/>
              </a:solidFill>
              <a:ln w="0" cap="flat" cmpd="sng">
                <a:solidFill>
                  <a:srgbClr val="0080FF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71780" name="Freeform 100"/>
              <p:cNvSpPr>
                <a:spLocks/>
              </p:cNvSpPr>
              <p:nvPr/>
            </p:nvSpPr>
            <p:spPr bwMode="auto">
              <a:xfrm>
                <a:off x="1594" y="1036"/>
                <a:ext cx="3033" cy="2083"/>
              </a:xfrm>
              <a:custGeom>
                <a:avLst/>
                <a:gdLst>
                  <a:gd name="T0" fmla="*/ 36 w 3033"/>
                  <a:gd name="T1" fmla="*/ 0 h 2083"/>
                  <a:gd name="T2" fmla="*/ 0 w 3033"/>
                  <a:gd name="T3" fmla="*/ 1332 h 2083"/>
                  <a:gd name="T4" fmla="*/ 34 w 3033"/>
                  <a:gd name="T5" fmla="*/ 1495 h 2083"/>
                  <a:gd name="T6" fmla="*/ 76 w 3033"/>
                  <a:gd name="T7" fmla="*/ 1582 h 2083"/>
                  <a:gd name="T8" fmla="*/ 156 w 3033"/>
                  <a:gd name="T9" fmla="*/ 1702 h 2083"/>
                  <a:gd name="T10" fmla="*/ 256 w 3033"/>
                  <a:gd name="T11" fmla="*/ 1803 h 2083"/>
                  <a:gd name="T12" fmla="*/ 414 w 3033"/>
                  <a:gd name="T13" fmla="*/ 1900 h 2083"/>
                  <a:gd name="T14" fmla="*/ 605 w 3033"/>
                  <a:gd name="T15" fmla="*/ 1966 h 2083"/>
                  <a:gd name="T16" fmla="*/ 842 w 3033"/>
                  <a:gd name="T17" fmla="*/ 2020 h 2083"/>
                  <a:gd name="T18" fmla="*/ 1162 w 3033"/>
                  <a:gd name="T19" fmla="*/ 2058 h 2083"/>
                  <a:gd name="T20" fmla="*/ 1790 w 3033"/>
                  <a:gd name="T21" fmla="*/ 2082 h 2083"/>
                  <a:gd name="T22" fmla="*/ 2106 w 3033"/>
                  <a:gd name="T23" fmla="*/ 2061 h 2083"/>
                  <a:gd name="T24" fmla="*/ 2344 w 3033"/>
                  <a:gd name="T25" fmla="*/ 2024 h 2083"/>
                  <a:gd name="T26" fmla="*/ 2577 w 3033"/>
                  <a:gd name="T27" fmla="*/ 1961 h 2083"/>
                  <a:gd name="T28" fmla="*/ 2760 w 3033"/>
                  <a:gd name="T29" fmla="*/ 1844 h 2083"/>
                  <a:gd name="T30" fmla="*/ 2852 w 3033"/>
                  <a:gd name="T31" fmla="*/ 1750 h 2083"/>
                  <a:gd name="T32" fmla="*/ 2933 w 3033"/>
                  <a:gd name="T33" fmla="*/ 1617 h 2083"/>
                  <a:gd name="T34" fmla="*/ 2982 w 3033"/>
                  <a:gd name="T35" fmla="*/ 1489 h 2083"/>
                  <a:gd name="T36" fmla="*/ 2999 w 3033"/>
                  <a:gd name="T37" fmla="*/ 1333 h 2083"/>
                  <a:gd name="T38" fmla="*/ 3001 w 3033"/>
                  <a:gd name="T39" fmla="*/ 1248 h 2083"/>
                  <a:gd name="T40" fmla="*/ 3032 w 3033"/>
                  <a:gd name="T41" fmla="*/ 112 h 2083"/>
                  <a:gd name="T42" fmla="*/ 36 w 3033"/>
                  <a:gd name="T43" fmla="*/ 0 h 20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3033" h="2083">
                    <a:moveTo>
                      <a:pt x="36" y="0"/>
                    </a:moveTo>
                    <a:lnTo>
                      <a:pt x="0" y="1332"/>
                    </a:lnTo>
                    <a:lnTo>
                      <a:pt x="34" y="1495"/>
                    </a:lnTo>
                    <a:lnTo>
                      <a:pt x="76" y="1582"/>
                    </a:lnTo>
                    <a:lnTo>
                      <a:pt x="156" y="1702"/>
                    </a:lnTo>
                    <a:lnTo>
                      <a:pt x="256" y="1803"/>
                    </a:lnTo>
                    <a:lnTo>
                      <a:pt x="414" y="1900"/>
                    </a:lnTo>
                    <a:lnTo>
                      <a:pt x="605" y="1966"/>
                    </a:lnTo>
                    <a:lnTo>
                      <a:pt x="842" y="2020"/>
                    </a:lnTo>
                    <a:lnTo>
                      <a:pt x="1162" y="2058"/>
                    </a:lnTo>
                    <a:lnTo>
                      <a:pt x="1790" y="2082"/>
                    </a:lnTo>
                    <a:lnTo>
                      <a:pt x="2106" y="2061"/>
                    </a:lnTo>
                    <a:lnTo>
                      <a:pt x="2344" y="2024"/>
                    </a:lnTo>
                    <a:lnTo>
                      <a:pt x="2577" y="1961"/>
                    </a:lnTo>
                    <a:lnTo>
                      <a:pt x="2760" y="1844"/>
                    </a:lnTo>
                    <a:lnTo>
                      <a:pt x="2852" y="1750"/>
                    </a:lnTo>
                    <a:lnTo>
                      <a:pt x="2933" y="1617"/>
                    </a:lnTo>
                    <a:lnTo>
                      <a:pt x="2982" y="1489"/>
                    </a:lnTo>
                    <a:lnTo>
                      <a:pt x="2999" y="1333"/>
                    </a:lnTo>
                    <a:lnTo>
                      <a:pt x="3001" y="1248"/>
                    </a:lnTo>
                    <a:lnTo>
                      <a:pt x="3032" y="112"/>
                    </a:lnTo>
                    <a:lnTo>
                      <a:pt x="36" y="0"/>
                    </a:lnTo>
                  </a:path>
                </a:pathLst>
              </a:custGeom>
              <a:noFill/>
              <a:ln w="67944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71781" name="Freeform 101"/>
              <p:cNvSpPr>
                <a:spLocks/>
              </p:cNvSpPr>
              <p:nvPr/>
            </p:nvSpPr>
            <p:spPr bwMode="auto">
              <a:xfrm>
                <a:off x="2135" y="2273"/>
                <a:ext cx="1787" cy="777"/>
              </a:xfrm>
              <a:custGeom>
                <a:avLst/>
                <a:gdLst>
                  <a:gd name="T0" fmla="*/ 0 w 1787"/>
                  <a:gd name="T1" fmla="*/ 710 h 777"/>
                  <a:gd name="T2" fmla="*/ 27 w 1787"/>
                  <a:gd name="T3" fmla="*/ 0 h 777"/>
                  <a:gd name="T4" fmla="*/ 1786 w 1787"/>
                  <a:gd name="T5" fmla="*/ 66 h 777"/>
                  <a:gd name="T6" fmla="*/ 1760 w 1787"/>
                  <a:gd name="T7" fmla="*/ 776 h 7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787" h="777">
                    <a:moveTo>
                      <a:pt x="0" y="710"/>
                    </a:moveTo>
                    <a:lnTo>
                      <a:pt x="27" y="0"/>
                    </a:lnTo>
                    <a:lnTo>
                      <a:pt x="1786" y="66"/>
                    </a:lnTo>
                    <a:lnTo>
                      <a:pt x="1760" y="776"/>
                    </a:lnTo>
                  </a:path>
                </a:pathLst>
              </a:custGeom>
              <a:noFill/>
              <a:ln w="2032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71782" name="Line 102"/>
              <p:cNvSpPr>
                <a:spLocks noChangeShapeType="1"/>
              </p:cNvSpPr>
              <p:nvPr/>
            </p:nvSpPr>
            <p:spPr bwMode="auto">
              <a:xfrm>
                <a:off x="2166" y="2383"/>
                <a:ext cx="1748" cy="65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</p:grpSp>
      </p:grpSp>
      <p:grpSp>
        <p:nvGrpSpPr>
          <p:cNvPr id="71783" name="Group 103"/>
          <p:cNvGrpSpPr>
            <a:grpSpLocks/>
          </p:cNvGrpSpPr>
          <p:nvPr/>
        </p:nvGrpSpPr>
        <p:grpSpPr bwMode="auto">
          <a:xfrm>
            <a:off x="3328989" y="1108076"/>
            <a:ext cx="5684837" cy="4926013"/>
            <a:chOff x="1207" y="698"/>
            <a:chExt cx="3581" cy="3103"/>
          </a:xfrm>
        </p:grpSpPr>
        <p:grpSp>
          <p:nvGrpSpPr>
            <p:cNvPr id="71784" name="Group 104"/>
            <p:cNvGrpSpPr>
              <a:grpSpLocks/>
            </p:cNvGrpSpPr>
            <p:nvPr/>
          </p:nvGrpSpPr>
          <p:grpSpPr bwMode="auto">
            <a:xfrm>
              <a:off x="1207" y="698"/>
              <a:ext cx="3581" cy="3103"/>
              <a:chOff x="1207" y="698"/>
              <a:chExt cx="3581" cy="3103"/>
            </a:xfrm>
          </p:grpSpPr>
          <p:sp>
            <p:nvSpPr>
              <p:cNvPr id="71785" name="Rectangle 105"/>
              <p:cNvSpPr>
                <a:spLocks noChangeArrowheads="1"/>
              </p:cNvSpPr>
              <p:nvPr/>
            </p:nvSpPr>
            <p:spPr bwMode="auto">
              <a:xfrm flipV="1">
                <a:off x="1229" y="2156"/>
                <a:ext cx="3538" cy="1645"/>
              </a:xfrm>
              <a:prstGeom prst="rect">
                <a:avLst/>
              </a:prstGeom>
              <a:solidFill>
                <a:srgbClr val="0080FF"/>
              </a:solidFill>
              <a:ln w="67944">
                <a:solidFill>
                  <a:srgbClr val="0080FF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71786" name="Rectangle 106"/>
              <p:cNvSpPr>
                <a:spLocks noChangeArrowheads="1"/>
              </p:cNvSpPr>
              <p:nvPr/>
            </p:nvSpPr>
            <p:spPr bwMode="auto">
              <a:xfrm flipV="1">
                <a:off x="1207" y="698"/>
                <a:ext cx="3581" cy="1420"/>
              </a:xfrm>
              <a:prstGeom prst="rect">
                <a:avLst/>
              </a:prstGeom>
              <a:solidFill>
                <a:srgbClr val="FFFFFF"/>
              </a:solidFill>
              <a:ln w="0">
                <a:solidFill>
                  <a:srgbClr val="FFFFFF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grpSp>
          <p:nvGrpSpPr>
            <p:cNvPr id="71787" name="Group 107"/>
            <p:cNvGrpSpPr>
              <a:grpSpLocks/>
            </p:cNvGrpSpPr>
            <p:nvPr/>
          </p:nvGrpSpPr>
          <p:grpSpPr bwMode="auto">
            <a:xfrm>
              <a:off x="1572" y="999"/>
              <a:ext cx="3077" cy="2157"/>
              <a:chOff x="1572" y="999"/>
              <a:chExt cx="3077" cy="2157"/>
            </a:xfrm>
          </p:grpSpPr>
          <p:sp useBgFill="1">
            <p:nvSpPr>
              <p:cNvPr id="71788" name="Freeform 108"/>
              <p:cNvSpPr>
                <a:spLocks/>
              </p:cNvSpPr>
              <p:nvPr/>
            </p:nvSpPr>
            <p:spPr bwMode="auto">
              <a:xfrm>
                <a:off x="1572" y="999"/>
                <a:ext cx="3077" cy="2147"/>
              </a:xfrm>
              <a:custGeom>
                <a:avLst/>
                <a:gdLst>
                  <a:gd name="T0" fmla="*/ 86 w 3077"/>
                  <a:gd name="T1" fmla="*/ 0 h 2147"/>
                  <a:gd name="T2" fmla="*/ 0 w 3077"/>
                  <a:gd name="T3" fmla="*/ 1329 h 2147"/>
                  <a:gd name="T4" fmla="*/ 28 w 3077"/>
                  <a:gd name="T5" fmla="*/ 1495 h 2147"/>
                  <a:gd name="T6" fmla="*/ 67 w 3077"/>
                  <a:gd name="T7" fmla="*/ 1582 h 2147"/>
                  <a:gd name="T8" fmla="*/ 142 w 3077"/>
                  <a:gd name="T9" fmla="*/ 1705 h 2147"/>
                  <a:gd name="T10" fmla="*/ 239 w 3077"/>
                  <a:gd name="T11" fmla="*/ 1810 h 2147"/>
                  <a:gd name="T12" fmla="*/ 393 w 3077"/>
                  <a:gd name="T13" fmla="*/ 1913 h 2147"/>
                  <a:gd name="T14" fmla="*/ 581 w 3077"/>
                  <a:gd name="T15" fmla="*/ 1986 h 2147"/>
                  <a:gd name="T16" fmla="*/ 815 w 3077"/>
                  <a:gd name="T17" fmla="*/ 2049 h 2147"/>
                  <a:gd name="T18" fmla="*/ 1134 w 3077"/>
                  <a:gd name="T19" fmla="*/ 2099 h 2147"/>
                  <a:gd name="T20" fmla="*/ 1761 w 3077"/>
                  <a:gd name="T21" fmla="*/ 2146 h 2147"/>
                  <a:gd name="T22" fmla="*/ 2077 w 3077"/>
                  <a:gd name="T23" fmla="*/ 2137 h 2147"/>
                  <a:gd name="T24" fmla="*/ 2317 w 3077"/>
                  <a:gd name="T25" fmla="*/ 2109 h 2147"/>
                  <a:gd name="T26" fmla="*/ 2552 w 3077"/>
                  <a:gd name="T27" fmla="*/ 2055 h 2147"/>
                  <a:gd name="T28" fmla="*/ 2739 w 3077"/>
                  <a:gd name="T29" fmla="*/ 1945 h 2147"/>
                  <a:gd name="T30" fmla="*/ 2835 w 3077"/>
                  <a:gd name="T31" fmla="*/ 1855 h 2147"/>
                  <a:gd name="T32" fmla="*/ 2921 w 3077"/>
                  <a:gd name="T33" fmla="*/ 1724 h 2147"/>
                  <a:gd name="T34" fmla="*/ 2974 w 3077"/>
                  <a:gd name="T35" fmla="*/ 1598 h 2147"/>
                  <a:gd name="T36" fmla="*/ 2997 w 3077"/>
                  <a:gd name="T37" fmla="*/ 1443 h 2147"/>
                  <a:gd name="T38" fmla="*/ 3002 w 3077"/>
                  <a:gd name="T39" fmla="*/ 1359 h 2147"/>
                  <a:gd name="T40" fmla="*/ 3076 w 3077"/>
                  <a:gd name="T41" fmla="*/ 224 h 2147"/>
                  <a:gd name="T42" fmla="*/ 86 w 3077"/>
                  <a:gd name="T43" fmla="*/ 0 h 2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3077" h="2147">
                    <a:moveTo>
                      <a:pt x="86" y="0"/>
                    </a:moveTo>
                    <a:lnTo>
                      <a:pt x="0" y="1329"/>
                    </a:lnTo>
                    <a:lnTo>
                      <a:pt x="28" y="1495"/>
                    </a:lnTo>
                    <a:lnTo>
                      <a:pt x="67" y="1582"/>
                    </a:lnTo>
                    <a:lnTo>
                      <a:pt x="142" y="1705"/>
                    </a:lnTo>
                    <a:lnTo>
                      <a:pt x="239" y="1810"/>
                    </a:lnTo>
                    <a:lnTo>
                      <a:pt x="393" y="1913"/>
                    </a:lnTo>
                    <a:lnTo>
                      <a:pt x="581" y="1986"/>
                    </a:lnTo>
                    <a:lnTo>
                      <a:pt x="815" y="2049"/>
                    </a:lnTo>
                    <a:lnTo>
                      <a:pt x="1134" y="2099"/>
                    </a:lnTo>
                    <a:lnTo>
                      <a:pt x="1761" y="2146"/>
                    </a:lnTo>
                    <a:lnTo>
                      <a:pt x="2077" y="2137"/>
                    </a:lnTo>
                    <a:lnTo>
                      <a:pt x="2317" y="2109"/>
                    </a:lnTo>
                    <a:lnTo>
                      <a:pt x="2552" y="2055"/>
                    </a:lnTo>
                    <a:lnTo>
                      <a:pt x="2739" y="1945"/>
                    </a:lnTo>
                    <a:lnTo>
                      <a:pt x="2835" y="1855"/>
                    </a:lnTo>
                    <a:lnTo>
                      <a:pt x="2921" y="1724"/>
                    </a:lnTo>
                    <a:lnTo>
                      <a:pt x="2974" y="1598"/>
                    </a:lnTo>
                    <a:lnTo>
                      <a:pt x="2997" y="1443"/>
                    </a:lnTo>
                    <a:lnTo>
                      <a:pt x="3002" y="1359"/>
                    </a:lnTo>
                    <a:lnTo>
                      <a:pt x="3076" y="224"/>
                    </a:lnTo>
                    <a:lnTo>
                      <a:pt x="86" y="0"/>
                    </a:lnTo>
                  </a:path>
                </a:pathLst>
              </a:custGeom>
              <a:ln w="67944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71789" name="Freeform 109"/>
              <p:cNvSpPr>
                <a:spLocks/>
              </p:cNvSpPr>
              <p:nvPr/>
            </p:nvSpPr>
            <p:spPr bwMode="auto">
              <a:xfrm>
                <a:off x="2090" y="2254"/>
                <a:ext cx="1810" cy="841"/>
              </a:xfrm>
              <a:custGeom>
                <a:avLst/>
                <a:gdLst>
                  <a:gd name="T0" fmla="*/ 0 w 1810"/>
                  <a:gd name="T1" fmla="*/ 708 h 841"/>
                  <a:gd name="T2" fmla="*/ 53 w 1810"/>
                  <a:gd name="T3" fmla="*/ 0 h 841"/>
                  <a:gd name="T4" fmla="*/ 1809 w 1810"/>
                  <a:gd name="T5" fmla="*/ 132 h 841"/>
                  <a:gd name="T6" fmla="*/ 1756 w 1810"/>
                  <a:gd name="T7" fmla="*/ 840 h 8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810" h="841">
                    <a:moveTo>
                      <a:pt x="0" y="708"/>
                    </a:moveTo>
                    <a:lnTo>
                      <a:pt x="53" y="0"/>
                    </a:lnTo>
                    <a:lnTo>
                      <a:pt x="1809" y="132"/>
                    </a:lnTo>
                    <a:lnTo>
                      <a:pt x="1756" y="840"/>
                    </a:lnTo>
                  </a:path>
                </a:pathLst>
              </a:custGeom>
              <a:noFill/>
              <a:ln w="2032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71790" name="Freeform 110"/>
              <p:cNvSpPr>
                <a:spLocks/>
              </p:cNvSpPr>
              <p:nvPr/>
            </p:nvSpPr>
            <p:spPr bwMode="auto">
              <a:xfrm>
                <a:off x="2094" y="2425"/>
                <a:ext cx="1806" cy="731"/>
              </a:xfrm>
              <a:custGeom>
                <a:avLst/>
                <a:gdLst>
                  <a:gd name="T0" fmla="*/ 294 w 1806"/>
                  <a:gd name="T1" fmla="*/ 1 h 731"/>
                  <a:gd name="T2" fmla="*/ 573 w 1806"/>
                  <a:gd name="T3" fmla="*/ 1 h 731"/>
                  <a:gd name="T4" fmla="*/ 860 w 1806"/>
                  <a:gd name="T5" fmla="*/ 0 h 731"/>
                  <a:gd name="T6" fmla="*/ 1148 w 1806"/>
                  <a:gd name="T7" fmla="*/ 0 h 731"/>
                  <a:gd name="T8" fmla="*/ 1431 w 1806"/>
                  <a:gd name="T9" fmla="*/ 0 h 731"/>
                  <a:gd name="T10" fmla="*/ 1702 w 1806"/>
                  <a:gd name="T11" fmla="*/ 0 h 731"/>
                  <a:gd name="T12" fmla="*/ 1799 w 1806"/>
                  <a:gd name="T13" fmla="*/ 60 h 731"/>
                  <a:gd name="T14" fmla="*/ 1792 w 1806"/>
                  <a:gd name="T15" fmla="*/ 135 h 731"/>
                  <a:gd name="T16" fmla="*/ 1786 w 1806"/>
                  <a:gd name="T17" fmla="*/ 209 h 731"/>
                  <a:gd name="T18" fmla="*/ 1780 w 1806"/>
                  <a:gd name="T19" fmla="*/ 283 h 731"/>
                  <a:gd name="T20" fmla="*/ 1776 w 1806"/>
                  <a:gd name="T21" fmla="*/ 357 h 731"/>
                  <a:gd name="T22" fmla="*/ 1772 w 1806"/>
                  <a:gd name="T23" fmla="*/ 432 h 731"/>
                  <a:gd name="T24" fmla="*/ 1768 w 1806"/>
                  <a:gd name="T25" fmla="*/ 503 h 731"/>
                  <a:gd name="T26" fmla="*/ 1766 w 1806"/>
                  <a:gd name="T27" fmla="*/ 539 h 731"/>
                  <a:gd name="T28" fmla="*/ 1763 w 1806"/>
                  <a:gd name="T29" fmla="*/ 572 h 731"/>
                  <a:gd name="T30" fmla="*/ 1760 w 1806"/>
                  <a:gd name="T31" fmla="*/ 601 h 731"/>
                  <a:gd name="T32" fmla="*/ 1756 w 1806"/>
                  <a:gd name="T33" fmla="*/ 631 h 731"/>
                  <a:gd name="T34" fmla="*/ 1753 w 1806"/>
                  <a:gd name="T35" fmla="*/ 661 h 731"/>
                  <a:gd name="T36" fmla="*/ 1734 w 1806"/>
                  <a:gd name="T37" fmla="*/ 689 h 731"/>
                  <a:gd name="T38" fmla="*/ 1687 w 1806"/>
                  <a:gd name="T39" fmla="*/ 695 h 731"/>
                  <a:gd name="T40" fmla="*/ 1634 w 1806"/>
                  <a:gd name="T41" fmla="*/ 703 h 731"/>
                  <a:gd name="T42" fmla="*/ 1578 w 1806"/>
                  <a:gd name="T43" fmla="*/ 710 h 731"/>
                  <a:gd name="T44" fmla="*/ 1524 w 1806"/>
                  <a:gd name="T45" fmla="*/ 717 h 731"/>
                  <a:gd name="T46" fmla="*/ 1473 w 1806"/>
                  <a:gd name="T47" fmla="*/ 724 h 731"/>
                  <a:gd name="T48" fmla="*/ 1430 w 1806"/>
                  <a:gd name="T49" fmla="*/ 730 h 731"/>
                  <a:gd name="T50" fmla="*/ 1297 w 1806"/>
                  <a:gd name="T51" fmla="*/ 728 h 731"/>
                  <a:gd name="T52" fmla="*/ 1187 w 1806"/>
                  <a:gd name="T53" fmla="*/ 726 h 731"/>
                  <a:gd name="T54" fmla="*/ 1076 w 1806"/>
                  <a:gd name="T55" fmla="*/ 725 h 731"/>
                  <a:gd name="T56" fmla="*/ 966 w 1806"/>
                  <a:gd name="T57" fmla="*/ 723 h 731"/>
                  <a:gd name="T58" fmla="*/ 856 w 1806"/>
                  <a:gd name="T59" fmla="*/ 722 h 731"/>
                  <a:gd name="T60" fmla="*/ 745 w 1806"/>
                  <a:gd name="T61" fmla="*/ 720 h 731"/>
                  <a:gd name="T62" fmla="*/ 650 w 1806"/>
                  <a:gd name="T63" fmla="*/ 706 h 731"/>
                  <a:gd name="T64" fmla="*/ 578 w 1806"/>
                  <a:gd name="T65" fmla="*/ 691 h 731"/>
                  <a:gd name="T66" fmla="*/ 506 w 1806"/>
                  <a:gd name="T67" fmla="*/ 677 h 731"/>
                  <a:gd name="T68" fmla="*/ 433 w 1806"/>
                  <a:gd name="T69" fmla="*/ 663 h 731"/>
                  <a:gd name="T70" fmla="*/ 361 w 1806"/>
                  <a:gd name="T71" fmla="*/ 649 h 731"/>
                  <a:gd name="T72" fmla="*/ 288 w 1806"/>
                  <a:gd name="T73" fmla="*/ 635 h 731"/>
                  <a:gd name="T74" fmla="*/ 231 w 1806"/>
                  <a:gd name="T75" fmla="*/ 620 h 731"/>
                  <a:gd name="T76" fmla="*/ 191 w 1806"/>
                  <a:gd name="T77" fmla="*/ 607 h 731"/>
                  <a:gd name="T78" fmla="*/ 148 w 1806"/>
                  <a:gd name="T79" fmla="*/ 592 h 731"/>
                  <a:gd name="T80" fmla="*/ 105 w 1806"/>
                  <a:gd name="T81" fmla="*/ 577 h 731"/>
                  <a:gd name="T82" fmla="*/ 62 w 1806"/>
                  <a:gd name="T83" fmla="*/ 563 h 731"/>
                  <a:gd name="T84" fmla="*/ 24 w 1806"/>
                  <a:gd name="T85" fmla="*/ 550 h 731"/>
                  <a:gd name="T86" fmla="*/ 1 w 1806"/>
                  <a:gd name="T87" fmla="*/ 521 h 731"/>
                  <a:gd name="T88" fmla="*/ 0 w 1806"/>
                  <a:gd name="T89" fmla="*/ 485 h 731"/>
                  <a:gd name="T90" fmla="*/ 2 w 1806"/>
                  <a:gd name="T91" fmla="*/ 451 h 731"/>
                  <a:gd name="T92" fmla="*/ 4 w 1806"/>
                  <a:gd name="T93" fmla="*/ 418 h 731"/>
                  <a:gd name="T94" fmla="*/ 7 w 1806"/>
                  <a:gd name="T95" fmla="*/ 385 h 731"/>
                  <a:gd name="T96" fmla="*/ 10 w 1806"/>
                  <a:gd name="T97" fmla="*/ 351 h 731"/>
                  <a:gd name="T98" fmla="*/ 12 w 1806"/>
                  <a:gd name="T99" fmla="*/ 302 h 731"/>
                  <a:gd name="T100" fmla="*/ 16 w 1806"/>
                  <a:gd name="T101" fmla="*/ 251 h 731"/>
                  <a:gd name="T102" fmla="*/ 18 w 1806"/>
                  <a:gd name="T103" fmla="*/ 201 h 731"/>
                  <a:gd name="T104" fmla="*/ 21 w 1806"/>
                  <a:gd name="T105" fmla="*/ 151 h 731"/>
                  <a:gd name="T106" fmla="*/ 24 w 1806"/>
                  <a:gd name="T107" fmla="*/ 101 h 731"/>
                  <a:gd name="T108" fmla="*/ 27 w 1806"/>
                  <a:gd name="T109" fmla="*/ 51 h 731"/>
                  <a:gd name="T110" fmla="*/ 32 w 1806"/>
                  <a:gd name="T111" fmla="*/ 1 h 7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1806" h="731">
                    <a:moveTo>
                      <a:pt x="32" y="1"/>
                    </a:moveTo>
                    <a:lnTo>
                      <a:pt x="134" y="1"/>
                    </a:lnTo>
                    <a:lnTo>
                      <a:pt x="187" y="1"/>
                    </a:lnTo>
                    <a:lnTo>
                      <a:pt x="240" y="1"/>
                    </a:lnTo>
                    <a:lnTo>
                      <a:pt x="294" y="1"/>
                    </a:lnTo>
                    <a:lnTo>
                      <a:pt x="349" y="1"/>
                    </a:lnTo>
                    <a:lnTo>
                      <a:pt x="404" y="1"/>
                    </a:lnTo>
                    <a:lnTo>
                      <a:pt x="460" y="1"/>
                    </a:lnTo>
                    <a:lnTo>
                      <a:pt x="516" y="1"/>
                    </a:lnTo>
                    <a:lnTo>
                      <a:pt x="573" y="1"/>
                    </a:lnTo>
                    <a:lnTo>
                      <a:pt x="630" y="1"/>
                    </a:lnTo>
                    <a:lnTo>
                      <a:pt x="687" y="1"/>
                    </a:lnTo>
                    <a:lnTo>
                      <a:pt x="745" y="0"/>
                    </a:lnTo>
                    <a:lnTo>
                      <a:pt x="802" y="0"/>
                    </a:lnTo>
                    <a:lnTo>
                      <a:pt x="860" y="0"/>
                    </a:lnTo>
                    <a:lnTo>
                      <a:pt x="918" y="0"/>
                    </a:lnTo>
                    <a:lnTo>
                      <a:pt x="976" y="0"/>
                    </a:lnTo>
                    <a:lnTo>
                      <a:pt x="1033" y="0"/>
                    </a:lnTo>
                    <a:lnTo>
                      <a:pt x="1091" y="0"/>
                    </a:lnTo>
                    <a:lnTo>
                      <a:pt x="1148" y="0"/>
                    </a:lnTo>
                    <a:lnTo>
                      <a:pt x="1206" y="0"/>
                    </a:lnTo>
                    <a:lnTo>
                      <a:pt x="1263" y="0"/>
                    </a:lnTo>
                    <a:lnTo>
                      <a:pt x="1319" y="0"/>
                    </a:lnTo>
                    <a:lnTo>
                      <a:pt x="1376" y="0"/>
                    </a:lnTo>
                    <a:lnTo>
                      <a:pt x="1431" y="0"/>
                    </a:lnTo>
                    <a:lnTo>
                      <a:pt x="1486" y="0"/>
                    </a:lnTo>
                    <a:lnTo>
                      <a:pt x="1541" y="0"/>
                    </a:lnTo>
                    <a:lnTo>
                      <a:pt x="1595" y="0"/>
                    </a:lnTo>
                    <a:lnTo>
                      <a:pt x="1649" y="0"/>
                    </a:lnTo>
                    <a:lnTo>
                      <a:pt x="1702" y="0"/>
                    </a:lnTo>
                    <a:lnTo>
                      <a:pt x="1754" y="0"/>
                    </a:lnTo>
                    <a:lnTo>
                      <a:pt x="1805" y="0"/>
                    </a:lnTo>
                    <a:lnTo>
                      <a:pt x="1802" y="30"/>
                    </a:lnTo>
                    <a:lnTo>
                      <a:pt x="1800" y="45"/>
                    </a:lnTo>
                    <a:lnTo>
                      <a:pt x="1799" y="60"/>
                    </a:lnTo>
                    <a:lnTo>
                      <a:pt x="1798" y="75"/>
                    </a:lnTo>
                    <a:lnTo>
                      <a:pt x="1796" y="90"/>
                    </a:lnTo>
                    <a:lnTo>
                      <a:pt x="1795" y="105"/>
                    </a:lnTo>
                    <a:lnTo>
                      <a:pt x="1794" y="120"/>
                    </a:lnTo>
                    <a:lnTo>
                      <a:pt x="1792" y="135"/>
                    </a:lnTo>
                    <a:lnTo>
                      <a:pt x="1791" y="150"/>
                    </a:lnTo>
                    <a:lnTo>
                      <a:pt x="1790" y="165"/>
                    </a:lnTo>
                    <a:lnTo>
                      <a:pt x="1788" y="179"/>
                    </a:lnTo>
                    <a:lnTo>
                      <a:pt x="1787" y="194"/>
                    </a:lnTo>
                    <a:lnTo>
                      <a:pt x="1786" y="209"/>
                    </a:lnTo>
                    <a:lnTo>
                      <a:pt x="1785" y="224"/>
                    </a:lnTo>
                    <a:lnTo>
                      <a:pt x="1784" y="239"/>
                    </a:lnTo>
                    <a:lnTo>
                      <a:pt x="1782" y="253"/>
                    </a:lnTo>
                    <a:lnTo>
                      <a:pt x="1782" y="268"/>
                    </a:lnTo>
                    <a:lnTo>
                      <a:pt x="1780" y="283"/>
                    </a:lnTo>
                    <a:lnTo>
                      <a:pt x="1780" y="298"/>
                    </a:lnTo>
                    <a:lnTo>
                      <a:pt x="1778" y="313"/>
                    </a:lnTo>
                    <a:lnTo>
                      <a:pt x="1778" y="327"/>
                    </a:lnTo>
                    <a:lnTo>
                      <a:pt x="1776" y="342"/>
                    </a:lnTo>
                    <a:lnTo>
                      <a:pt x="1776" y="357"/>
                    </a:lnTo>
                    <a:lnTo>
                      <a:pt x="1775" y="372"/>
                    </a:lnTo>
                    <a:lnTo>
                      <a:pt x="1774" y="387"/>
                    </a:lnTo>
                    <a:lnTo>
                      <a:pt x="1773" y="402"/>
                    </a:lnTo>
                    <a:lnTo>
                      <a:pt x="1772" y="417"/>
                    </a:lnTo>
                    <a:lnTo>
                      <a:pt x="1772" y="432"/>
                    </a:lnTo>
                    <a:lnTo>
                      <a:pt x="1771" y="447"/>
                    </a:lnTo>
                    <a:lnTo>
                      <a:pt x="1770" y="462"/>
                    </a:lnTo>
                    <a:lnTo>
                      <a:pt x="1770" y="478"/>
                    </a:lnTo>
                    <a:lnTo>
                      <a:pt x="1768" y="495"/>
                    </a:lnTo>
                    <a:lnTo>
                      <a:pt x="1768" y="503"/>
                    </a:lnTo>
                    <a:lnTo>
                      <a:pt x="1768" y="510"/>
                    </a:lnTo>
                    <a:lnTo>
                      <a:pt x="1767" y="518"/>
                    </a:lnTo>
                    <a:lnTo>
                      <a:pt x="1767" y="525"/>
                    </a:lnTo>
                    <a:lnTo>
                      <a:pt x="1766" y="532"/>
                    </a:lnTo>
                    <a:lnTo>
                      <a:pt x="1766" y="539"/>
                    </a:lnTo>
                    <a:lnTo>
                      <a:pt x="1765" y="546"/>
                    </a:lnTo>
                    <a:lnTo>
                      <a:pt x="1765" y="553"/>
                    </a:lnTo>
                    <a:lnTo>
                      <a:pt x="1764" y="559"/>
                    </a:lnTo>
                    <a:lnTo>
                      <a:pt x="1764" y="565"/>
                    </a:lnTo>
                    <a:lnTo>
                      <a:pt x="1763" y="572"/>
                    </a:lnTo>
                    <a:lnTo>
                      <a:pt x="1762" y="578"/>
                    </a:lnTo>
                    <a:lnTo>
                      <a:pt x="1762" y="584"/>
                    </a:lnTo>
                    <a:lnTo>
                      <a:pt x="1761" y="590"/>
                    </a:lnTo>
                    <a:lnTo>
                      <a:pt x="1760" y="596"/>
                    </a:lnTo>
                    <a:lnTo>
                      <a:pt x="1760" y="601"/>
                    </a:lnTo>
                    <a:lnTo>
                      <a:pt x="1759" y="607"/>
                    </a:lnTo>
                    <a:lnTo>
                      <a:pt x="1758" y="613"/>
                    </a:lnTo>
                    <a:lnTo>
                      <a:pt x="1758" y="619"/>
                    </a:lnTo>
                    <a:lnTo>
                      <a:pt x="1757" y="625"/>
                    </a:lnTo>
                    <a:lnTo>
                      <a:pt x="1756" y="631"/>
                    </a:lnTo>
                    <a:lnTo>
                      <a:pt x="1756" y="637"/>
                    </a:lnTo>
                    <a:lnTo>
                      <a:pt x="1755" y="643"/>
                    </a:lnTo>
                    <a:lnTo>
                      <a:pt x="1754" y="649"/>
                    </a:lnTo>
                    <a:lnTo>
                      <a:pt x="1754" y="655"/>
                    </a:lnTo>
                    <a:lnTo>
                      <a:pt x="1753" y="661"/>
                    </a:lnTo>
                    <a:lnTo>
                      <a:pt x="1752" y="667"/>
                    </a:lnTo>
                    <a:lnTo>
                      <a:pt x="1751" y="674"/>
                    </a:lnTo>
                    <a:lnTo>
                      <a:pt x="1750" y="680"/>
                    </a:lnTo>
                    <a:lnTo>
                      <a:pt x="1750" y="687"/>
                    </a:lnTo>
                    <a:lnTo>
                      <a:pt x="1734" y="689"/>
                    </a:lnTo>
                    <a:lnTo>
                      <a:pt x="1725" y="691"/>
                    </a:lnTo>
                    <a:lnTo>
                      <a:pt x="1716" y="692"/>
                    </a:lnTo>
                    <a:lnTo>
                      <a:pt x="1706" y="693"/>
                    </a:lnTo>
                    <a:lnTo>
                      <a:pt x="1697" y="694"/>
                    </a:lnTo>
                    <a:lnTo>
                      <a:pt x="1687" y="695"/>
                    </a:lnTo>
                    <a:lnTo>
                      <a:pt x="1677" y="697"/>
                    </a:lnTo>
                    <a:lnTo>
                      <a:pt x="1666" y="698"/>
                    </a:lnTo>
                    <a:lnTo>
                      <a:pt x="1656" y="700"/>
                    </a:lnTo>
                    <a:lnTo>
                      <a:pt x="1645" y="701"/>
                    </a:lnTo>
                    <a:lnTo>
                      <a:pt x="1634" y="703"/>
                    </a:lnTo>
                    <a:lnTo>
                      <a:pt x="1623" y="704"/>
                    </a:lnTo>
                    <a:lnTo>
                      <a:pt x="1612" y="705"/>
                    </a:lnTo>
                    <a:lnTo>
                      <a:pt x="1601" y="707"/>
                    </a:lnTo>
                    <a:lnTo>
                      <a:pt x="1590" y="709"/>
                    </a:lnTo>
                    <a:lnTo>
                      <a:pt x="1578" y="710"/>
                    </a:lnTo>
                    <a:lnTo>
                      <a:pt x="1567" y="711"/>
                    </a:lnTo>
                    <a:lnTo>
                      <a:pt x="1556" y="713"/>
                    </a:lnTo>
                    <a:lnTo>
                      <a:pt x="1545" y="714"/>
                    </a:lnTo>
                    <a:lnTo>
                      <a:pt x="1534" y="716"/>
                    </a:lnTo>
                    <a:lnTo>
                      <a:pt x="1524" y="717"/>
                    </a:lnTo>
                    <a:lnTo>
                      <a:pt x="1513" y="719"/>
                    </a:lnTo>
                    <a:lnTo>
                      <a:pt x="1502" y="720"/>
                    </a:lnTo>
                    <a:lnTo>
                      <a:pt x="1492" y="721"/>
                    </a:lnTo>
                    <a:lnTo>
                      <a:pt x="1482" y="723"/>
                    </a:lnTo>
                    <a:lnTo>
                      <a:pt x="1473" y="724"/>
                    </a:lnTo>
                    <a:lnTo>
                      <a:pt x="1463" y="725"/>
                    </a:lnTo>
                    <a:lnTo>
                      <a:pt x="1454" y="726"/>
                    </a:lnTo>
                    <a:lnTo>
                      <a:pt x="1446" y="727"/>
                    </a:lnTo>
                    <a:lnTo>
                      <a:pt x="1437" y="729"/>
                    </a:lnTo>
                    <a:lnTo>
                      <a:pt x="1430" y="730"/>
                    </a:lnTo>
                    <a:lnTo>
                      <a:pt x="1385" y="729"/>
                    </a:lnTo>
                    <a:lnTo>
                      <a:pt x="1363" y="729"/>
                    </a:lnTo>
                    <a:lnTo>
                      <a:pt x="1341" y="729"/>
                    </a:lnTo>
                    <a:lnTo>
                      <a:pt x="1319" y="728"/>
                    </a:lnTo>
                    <a:lnTo>
                      <a:pt x="1297" y="728"/>
                    </a:lnTo>
                    <a:lnTo>
                      <a:pt x="1275" y="727"/>
                    </a:lnTo>
                    <a:lnTo>
                      <a:pt x="1253" y="727"/>
                    </a:lnTo>
                    <a:lnTo>
                      <a:pt x="1231" y="727"/>
                    </a:lnTo>
                    <a:lnTo>
                      <a:pt x="1209" y="727"/>
                    </a:lnTo>
                    <a:lnTo>
                      <a:pt x="1187" y="726"/>
                    </a:lnTo>
                    <a:lnTo>
                      <a:pt x="1165" y="726"/>
                    </a:lnTo>
                    <a:lnTo>
                      <a:pt x="1142" y="726"/>
                    </a:lnTo>
                    <a:lnTo>
                      <a:pt x="1120" y="725"/>
                    </a:lnTo>
                    <a:lnTo>
                      <a:pt x="1098" y="725"/>
                    </a:lnTo>
                    <a:lnTo>
                      <a:pt x="1076" y="725"/>
                    </a:lnTo>
                    <a:lnTo>
                      <a:pt x="1054" y="725"/>
                    </a:lnTo>
                    <a:lnTo>
                      <a:pt x="1032" y="724"/>
                    </a:lnTo>
                    <a:lnTo>
                      <a:pt x="1010" y="724"/>
                    </a:lnTo>
                    <a:lnTo>
                      <a:pt x="988" y="724"/>
                    </a:lnTo>
                    <a:lnTo>
                      <a:pt x="966" y="723"/>
                    </a:lnTo>
                    <a:lnTo>
                      <a:pt x="944" y="723"/>
                    </a:lnTo>
                    <a:lnTo>
                      <a:pt x="922" y="723"/>
                    </a:lnTo>
                    <a:lnTo>
                      <a:pt x="900" y="723"/>
                    </a:lnTo>
                    <a:lnTo>
                      <a:pt x="878" y="722"/>
                    </a:lnTo>
                    <a:lnTo>
                      <a:pt x="856" y="722"/>
                    </a:lnTo>
                    <a:lnTo>
                      <a:pt x="833" y="721"/>
                    </a:lnTo>
                    <a:lnTo>
                      <a:pt x="811" y="721"/>
                    </a:lnTo>
                    <a:lnTo>
                      <a:pt x="789" y="721"/>
                    </a:lnTo>
                    <a:lnTo>
                      <a:pt x="767" y="721"/>
                    </a:lnTo>
                    <a:lnTo>
                      <a:pt x="745" y="720"/>
                    </a:lnTo>
                    <a:lnTo>
                      <a:pt x="723" y="720"/>
                    </a:lnTo>
                    <a:lnTo>
                      <a:pt x="694" y="714"/>
                    </a:lnTo>
                    <a:lnTo>
                      <a:pt x="680" y="711"/>
                    </a:lnTo>
                    <a:lnTo>
                      <a:pt x="665" y="709"/>
                    </a:lnTo>
                    <a:lnTo>
                      <a:pt x="650" y="706"/>
                    </a:lnTo>
                    <a:lnTo>
                      <a:pt x="636" y="703"/>
                    </a:lnTo>
                    <a:lnTo>
                      <a:pt x="622" y="700"/>
                    </a:lnTo>
                    <a:lnTo>
                      <a:pt x="607" y="697"/>
                    </a:lnTo>
                    <a:lnTo>
                      <a:pt x="592" y="694"/>
                    </a:lnTo>
                    <a:lnTo>
                      <a:pt x="578" y="691"/>
                    </a:lnTo>
                    <a:lnTo>
                      <a:pt x="564" y="689"/>
                    </a:lnTo>
                    <a:lnTo>
                      <a:pt x="549" y="686"/>
                    </a:lnTo>
                    <a:lnTo>
                      <a:pt x="535" y="683"/>
                    </a:lnTo>
                    <a:lnTo>
                      <a:pt x="520" y="680"/>
                    </a:lnTo>
                    <a:lnTo>
                      <a:pt x="506" y="677"/>
                    </a:lnTo>
                    <a:lnTo>
                      <a:pt x="491" y="675"/>
                    </a:lnTo>
                    <a:lnTo>
                      <a:pt x="477" y="671"/>
                    </a:lnTo>
                    <a:lnTo>
                      <a:pt x="462" y="669"/>
                    </a:lnTo>
                    <a:lnTo>
                      <a:pt x="448" y="666"/>
                    </a:lnTo>
                    <a:lnTo>
                      <a:pt x="433" y="663"/>
                    </a:lnTo>
                    <a:lnTo>
                      <a:pt x="419" y="660"/>
                    </a:lnTo>
                    <a:lnTo>
                      <a:pt x="404" y="657"/>
                    </a:lnTo>
                    <a:lnTo>
                      <a:pt x="390" y="655"/>
                    </a:lnTo>
                    <a:lnTo>
                      <a:pt x="375" y="652"/>
                    </a:lnTo>
                    <a:lnTo>
                      <a:pt x="361" y="649"/>
                    </a:lnTo>
                    <a:lnTo>
                      <a:pt x="346" y="646"/>
                    </a:lnTo>
                    <a:lnTo>
                      <a:pt x="332" y="643"/>
                    </a:lnTo>
                    <a:lnTo>
                      <a:pt x="317" y="640"/>
                    </a:lnTo>
                    <a:lnTo>
                      <a:pt x="303" y="637"/>
                    </a:lnTo>
                    <a:lnTo>
                      <a:pt x="288" y="635"/>
                    </a:lnTo>
                    <a:lnTo>
                      <a:pt x="274" y="632"/>
                    </a:lnTo>
                    <a:lnTo>
                      <a:pt x="260" y="629"/>
                    </a:lnTo>
                    <a:lnTo>
                      <a:pt x="246" y="625"/>
                    </a:lnTo>
                    <a:lnTo>
                      <a:pt x="238" y="622"/>
                    </a:lnTo>
                    <a:lnTo>
                      <a:pt x="231" y="620"/>
                    </a:lnTo>
                    <a:lnTo>
                      <a:pt x="223" y="617"/>
                    </a:lnTo>
                    <a:lnTo>
                      <a:pt x="216" y="615"/>
                    </a:lnTo>
                    <a:lnTo>
                      <a:pt x="208" y="612"/>
                    </a:lnTo>
                    <a:lnTo>
                      <a:pt x="200" y="609"/>
                    </a:lnTo>
                    <a:lnTo>
                      <a:pt x="191" y="607"/>
                    </a:lnTo>
                    <a:lnTo>
                      <a:pt x="183" y="604"/>
                    </a:lnTo>
                    <a:lnTo>
                      <a:pt x="174" y="601"/>
                    </a:lnTo>
                    <a:lnTo>
                      <a:pt x="166" y="598"/>
                    </a:lnTo>
                    <a:lnTo>
                      <a:pt x="157" y="595"/>
                    </a:lnTo>
                    <a:lnTo>
                      <a:pt x="148" y="592"/>
                    </a:lnTo>
                    <a:lnTo>
                      <a:pt x="140" y="589"/>
                    </a:lnTo>
                    <a:lnTo>
                      <a:pt x="131" y="586"/>
                    </a:lnTo>
                    <a:lnTo>
                      <a:pt x="122" y="583"/>
                    </a:lnTo>
                    <a:lnTo>
                      <a:pt x="114" y="580"/>
                    </a:lnTo>
                    <a:lnTo>
                      <a:pt x="105" y="577"/>
                    </a:lnTo>
                    <a:lnTo>
                      <a:pt x="96" y="574"/>
                    </a:lnTo>
                    <a:lnTo>
                      <a:pt x="88" y="571"/>
                    </a:lnTo>
                    <a:lnTo>
                      <a:pt x="79" y="568"/>
                    </a:lnTo>
                    <a:lnTo>
                      <a:pt x="71" y="565"/>
                    </a:lnTo>
                    <a:lnTo>
                      <a:pt x="62" y="563"/>
                    </a:lnTo>
                    <a:lnTo>
                      <a:pt x="54" y="560"/>
                    </a:lnTo>
                    <a:lnTo>
                      <a:pt x="46" y="557"/>
                    </a:lnTo>
                    <a:lnTo>
                      <a:pt x="38" y="555"/>
                    </a:lnTo>
                    <a:lnTo>
                      <a:pt x="31" y="552"/>
                    </a:lnTo>
                    <a:lnTo>
                      <a:pt x="24" y="550"/>
                    </a:lnTo>
                    <a:lnTo>
                      <a:pt x="16" y="548"/>
                    </a:lnTo>
                    <a:lnTo>
                      <a:pt x="9" y="545"/>
                    </a:lnTo>
                    <a:lnTo>
                      <a:pt x="3" y="544"/>
                    </a:lnTo>
                    <a:lnTo>
                      <a:pt x="1" y="529"/>
                    </a:lnTo>
                    <a:lnTo>
                      <a:pt x="1" y="521"/>
                    </a:lnTo>
                    <a:lnTo>
                      <a:pt x="1" y="514"/>
                    </a:lnTo>
                    <a:lnTo>
                      <a:pt x="0" y="507"/>
                    </a:lnTo>
                    <a:lnTo>
                      <a:pt x="0" y="499"/>
                    </a:lnTo>
                    <a:lnTo>
                      <a:pt x="0" y="493"/>
                    </a:lnTo>
                    <a:lnTo>
                      <a:pt x="0" y="485"/>
                    </a:lnTo>
                    <a:lnTo>
                      <a:pt x="0" y="479"/>
                    </a:lnTo>
                    <a:lnTo>
                      <a:pt x="1" y="472"/>
                    </a:lnTo>
                    <a:lnTo>
                      <a:pt x="1" y="465"/>
                    </a:lnTo>
                    <a:lnTo>
                      <a:pt x="2" y="458"/>
                    </a:lnTo>
                    <a:lnTo>
                      <a:pt x="2" y="451"/>
                    </a:lnTo>
                    <a:lnTo>
                      <a:pt x="2" y="445"/>
                    </a:lnTo>
                    <a:lnTo>
                      <a:pt x="3" y="438"/>
                    </a:lnTo>
                    <a:lnTo>
                      <a:pt x="4" y="431"/>
                    </a:lnTo>
                    <a:lnTo>
                      <a:pt x="4" y="425"/>
                    </a:lnTo>
                    <a:lnTo>
                      <a:pt x="4" y="418"/>
                    </a:lnTo>
                    <a:lnTo>
                      <a:pt x="5" y="411"/>
                    </a:lnTo>
                    <a:lnTo>
                      <a:pt x="6" y="405"/>
                    </a:lnTo>
                    <a:lnTo>
                      <a:pt x="6" y="398"/>
                    </a:lnTo>
                    <a:lnTo>
                      <a:pt x="7" y="391"/>
                    </a:lnTo>
                    <a:lnTo>
                      <a:pt x="7" y="385"/>
                    </a:lnTo>
                    <a:lnTo>
                      <a:pt x="8" y="378"/>
                    </a:lnTo>
                    <a:lnTo>
                      <a:pt x="8" y="371"/>
                    </a:lnTo>
                    <a:lnTo>
                      <a:pt x="9" y="365"/>
                    </a:lnTo>
                    <a:lnTo>
                      <a:pt x="9" y="357"/>
                    </a:lnTo>
                    <a:lnTo>
                      <a:pt x="10" y="351"/>
                    </a:lnTo>
                    <a:lnTo>
                      <a:pt x="10" y="343"/>
                    </a:lnTo>
                    <a:lnTo>
                      <a:pt x="10" y="337"/>
                    </a:lnTo>
                    <a:lnTo>
                      <a:pt x="10" y="329"/>
                    </a:lnTo>
                    <a:lnTo>
                      <a:pt x="10" y="322"/>
                    </a:lnTo>
                    <a:lnTo>
                      <a:pt x="12" y="302"/>
                    </a:lnTo>
                    <a:lnTo>
                      <a:pt x="13" y="292"/>
                    </a:lnTo>
                    <a:lnTo>
                      <a:pt x="14" y="282"/>
                    </a:lnTo>
                    <a:lnTo>
                      <a:pt x="14" y="271"/>
                    </a:lnTo>
                    <a:lnTo>
                      <a:pt x="15" y="261"/>
                    </a:lnTo>
                    <a:lnTo>
                      <a:pt x="16" y="251"/>
                    </a:lnTo>
                    <a:lnTo>
                      <a:pt x="16" y="241"/>
                    </a:lnTo>
                    <a:lnTo>
                      <a:pt x="17" y="231"/>
                    </a:lnTo>
                    <a:lnTo>
                      <a:pt x="17" y="221"/>
                    </a:lnTo>
                    <a:lnTo>
                      <a:pt x="18" y="211"/>
                    </a:lnTo>
                    <a:lnTo>
                      <a:pt x="18" y="201"/>
                    </a:lnTo>
                    <a:lnTo>
                      <a:pt x="19" y="191"/>
                    </a:lnTo>
                    <a:lnTo>
                      <a:pt x="20" y="181"/>
                    </a:lnTo>
                    <a:lnTo>
                      <a:pt x="20" y="171"/>
                    </a:lnTo>
                    <a:lnTo>
                      <a:pt x="21" y="161"/>
                    </a:lnTo>
                    <a:lnTo>
                      <a:pt x="21" y="151"/>
                    </a:lnTo>
                    <a:lnTo>
                      <a:pt x="22" y="141"/>
                    </a:lnTo>
                    <a:lnTo>
                      <a:pt x="22" y="131"/>
                    </a:lnTo>
                    <a:lnTo>
                      <a:pt x="23" y="121"/>
                    </a:lnTo>
                    <a:lnTo>
                      <a:pt x="23" y="111"/>
                    </a:lnTo>
                    <a:lnTo>
                      <a:pt x="24" y="101"/>
                    </a:lnTo>
                    <a:lnTo>
                      <a:pt x="24" y="91"/>
                    </a:lnTo>
                    <a:lnTo>
                      <a:pt x="25" y="81"/>
                    </a:lnTo>
                    <a:lnTo>
                      <a:pt x="26" y="71"/>
                    </a:lnTo>
                    <a:lnTo>
                      <a:pt x="26" y="61"/>
                    </a:lnTo>
                    <a:lnTo>
                      <a:pt x="27" y="51"/>
                    </a:lnTo>
                    <a:lnTo>
                      <a:pt x="28" y="41"/>
                    </a:lnTo>
                    <a:lnTo>
                      <a:pt x="29" y="31"/>
                    </a:lnTo>
                    <a:lnTo>
                      <a:pt x="30" y="21"/>
                    </a:lnTo>
                    <a:lnTo>
                      <a:pt x="30" y="11"/>
                    </a:lnTo>
                    <a:lnTo>
                      <a:pt x="32" y="1"/>
                    </a:lnTo>
                  </a:path>
                </a:pathLst>
              </a:custGeom>
              <a:solidFill>
                <a:srgbClr val="0080FF"/>
              </a:solidFill>
              <a:ln w="0" cap="flat" cmpd="sng">
                <a:solidFill>
                  <a:srgbClr val="0080FF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71791" name="Freeform 111"/>
              <p:cNvSpPr>
                <a:spLocks/>
              </p:cNvSpPr>
              <p:nvPr/>
            </p:nvSpPr>
            <p:spPr bwMode="auto">
              <a:xfrm>
                <a:off x="1572" y="999"/>
                <a:ext cx="3077" cy="2147"/>
              </a:xfrm>
              <a:custGeom>
                <a:avLst/>
                <a:gdLst>
                  <a:gd name="T0" fmla="*/ 86 w 3077"/>
                  <a:gd name="T1" fmla="*/ 0 h 2147"/>
                  <a:gd name="T2" fmla="*/ 0 w 3077"/>
                  <a:gd name="T3" fmla="*/ 1329 h 2147"/>
                  <a:gd name="T4" fmla="*/ 28 w 3077"/>
                  <a:gd name="T5" fmla="*/ 1495 h 2147"/>
                  <a:gd name="T6" fmla="*/ 67 w 3077"/>
                  <a:gd name="T7" fmla="*/ 1582 h 2147"/>
                  <a:gd name="T8" fmla="*/ 142 w 3077"/>
                  <a:gd name="T9" fmla="*/ 1705 h 2147"/>
                  <a:gd name="T10" fmla="*/ 239 w 3077"/>
                  <a:gd name="T11" fmla="*/ 1810 h 2147"/>
                  <a:gd name="T12" fmla="*/ 393 w 3077"/>
                  <a:gd name="T13" fmla="*/ 1913 h 2147"/>
                  <a:gd name="T14" fmla="*/ 581 w 3077"/>
                  <a:gd name="T15" fmla="*/ 1986 h 2147"/>
                  <a:gd name="T16" fmla="*/ 815 w 3077"/>
                  <a:gd name="T17" fmla="*/ 2049 h 2147"/>
                  <a:gd name="T18" fmla="*/ 1134 w 3077"/>
                  <a:gd name="T19" fmla="*/ 2099 h 2147"/>
                  <a:gd name="T20" fmla="*/ 1761 w 3077"/>
                  <a:gd name="T21" fmla="*/ 2146 h 2147"/>
                  <a:gd name="T22" fmla="*/ 2077 w 3077"/>
                  <a:gd name="T23" fmla="*/ 2137 h 2147"/>
                  <a:gd name="T24" fmla="*/ 2317 w 3077"/>
                  <a:gd name="T25" fmla="*/ 2109 h 2147"/>
                  <a:gd name="T26" fmla="*/ 2552 w 3077"/>
                  <a:gd name="T27" fmla="*/ 2055 h 2147"/>
                  <a:gd name="T28" fmla="*/ 2739 w 3077"/>
                  <a:gd name="T29" fmla="*/ 1945 h 2147"/>
                  <a:gd name="T30" fmla="*/ 2835 w 3077"/>
                  <a:gd name="T31" fmla="*/ 1855 h 2147"/>
                  <a:gd name="T32" fmla="*/ 2921 w 3077"/>
                  <a:gd name="T33" fmla="*/ 1724 h 2147"/>
                  <a:gd name="T34" fmla="*/ 2974 w 3077"/>
                  <a:gd name="T35" fmla="*/ 1598 h 2147"/>
                  <a:gd name="T36" fmla="*/ 2997 w 3077"/>
                  <a:gd name="T37" fmla="*/ 1443 h 2147"/>
                  <a:gd name="T38" fmla="*/ 3002 w 3077"/>
                  <a:gd name="T39" fmla="*/ 1359 h 2147"/>
                  <a:gd name="T40" fmla="*/ 3076 w 3077"/>
                  <a:gd name="T41" fmla="*/ 224 h 2147"/>
                  <a:gd name="T42" fmla="*/ 86 w 3077"/>
                  <a:gd name="T43" fmla="*/ 0 h 2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3077" h="2147">
                    <a:moveTo>
                      <a:pt x="86" y="0"/>
                    </a:moveTo>
                    <a:lnTo>
                      <a:pt x="0" y="1329"/>
                    </a:lnTo>
                    <a:lnTo>
                      <a:pt x="28" y="1495"/>
                    </a:lnTo>
                    <a:lnTo>
                      <a:pt x="67" y="1582"/>
                    </a:lnTo>
                    <a:lnTo>
                      <a:pt x="142" y="1705"/>
                    </a:lnTo>
                    <a:lnTo>
                      <a:pt x="239" y="1810"/>
                    </a:lnTo>
                    <a:lnTo>
                      <a:pt x="393" y="1913"/>
                    </a:lnTo>
                    <a:lnTo>
                      <a:pt x="581" y="1986"/>
                    </a:lnTo>
                    <a:lnTo>
                      <a:pt x="815" y="2049"/>
                    </a:lnTo>
                    <a:lnTo>
                      <a:pt x="1134" y="2099"/>
                    </a:lnTo>
                    <a:lnTo>
                      <a:pt x="1761" y="2146"/>
                    </a:lnTo>
                    <a:lnTo>
                      <a:pt x="2077" y="2137"/>
                    </a:lnTo>
                    <a:lnTo>
                      <a:pt x="2317" y="2109"/>
                    </a:lnTo>
                    <a:lnTo>
                      <a:pt x="2552" y="2055"/>
                    </a:lnTo>
                    <a:lnTo>
                      <a:pt x="2739" y="1945"/>
                    </a:lnTo>
                    <a:lnTo>
                      <a:pt x="2835" y="1855"/>
                    </a:lnTo>
                    <a:lnTo>
                      <a:pt x="2921" y="1724"/>
                    </a:lnTo>
                    <a:lnTo>
                      <a:pt x="2974" y="1598"/>
                    </a:lnTo>
                    <a:lnTo>
                      <a:pt x="2997" y="1443"/>
                    </a:lnTo>
                    <a:lnTo>
                      <a:pt x="3002" y="1359"/>
                    </a:lnTo>
                    <a:lnTo>
                      <a:pt x="3076" y="224"/>
                    </a:lnTo>
                    <a:lnTo>
                      <a:pt x="86" y="0"/>
                    </a:lnTo>
                  </a:path>
                </a:pathLst>
              </a:custGeom>
              <a:noFill/>
              <a:ln w="67944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71792" name="Freeform 112"/>
              <p:cNvSpPr>
                <a:spLocks/>
              </p:cNvSpPr>
              <p:nvPr/>
            </p:nvSpPr>
            <p:spPr bwMode="auto">
              <a:xfrm>
                <a:off x="2090" y="2254"/>
                <a:ext cx="1810" cy="841"/>
              </a:xfrm>
              <a:custGeom>
                <a:avLst/>
                <a:gdLst>
                  <a:gd name="T0" fmla="*/ 0 w 1810"/>
                  <a:gd name="T1" fmla="*/ 708 h 841"/>
                  <a:gd name="T2" fmla="*/ 53 w 1810"/>
                  <a:gd name="T3" fmla="*/ 0 h 841"/>
                  <a:gd name="T4" fmla="*/ 1809 w 1810"/>
                  <a:gd name="T5" fmla="*/ 132 h 841"/>
                  <a:gd name="T6" fmla="*/ 1756 w 1810"/>
                  <a:gd name="T7" fmla="*/ 840 h 8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810" h="841">
                    <a:moveTo>
                      <a:pt x="0" y="708"/>
                    </a:moveTo>
                    <a:lnTo>
                      <a:pt x="53" y="0"/>
                    </a:lnTo>
                    <a:lnTo>
                      <a:pt x="1809" y="132"/>
                    </a:lnTo>
                    <a:lnTo>
                      <a:pt x="1756" y="840"/>
                    </a:lnTo>
                  </a:path>
                </a:pathLst>
              </a:custGeom>
              <a:noFill/>
              <a:ln w="2032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71793" name="Line 113"/>
              <p:cNvSpPr>
                <a:spLocks noChangeShapeType="1"/>
              </p:cNvSpPr>
              <p:nvPr/>
            </p:nvSpPr>
            <p:spPr bwMode="auto">
              <a:xfrm>
                <a:off x="2144" y="2364"/>
                <a:ext cx="1744" cy="131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</p:grpSp>
      </p:grpSp>
      <p:grpSp>
        <p:nvGrpSpPr>
          <p:cNvPr id="71794" name="Group 114"/>
          <p:cNvGrpSpPr>
            <a:grpSpLocks/>
          </p:cNvGrpSpPr>
          <p:nvPr/>
        </p:nvGrpSpPr>
        <p:grpSpPr bwMode="auto">
          <a:xfrm>
            <a:off x="3328989" y="1108076"/>
            <a:ext cx="5684837" cy="4926013"/>
            <a:chOff x="1207" y="698"/>
            <a:chExt cx="3581" cy="3103"/>
          </a:xfrm>
        </p:grpSpPr>
        <p:grpSp>
          <p:nvGrpSpPr>
            <p:cNvPr id="71795" name="Group 115"/>
            <p:cNvGrpSpPr>
              <a:grpSpLocks/>
            </p:cNvGrpSpPr>
            <p:nvPr/>
          </p:nvGrpSpPr>
          <p:grpSpPr bwMode="auto">
            <a:xfrm>
              <a:off x="1207" y="698"/>
              <a:ext cx="3581" cy="3103"/>
              <a:chOff x="1207" y="698"/>
              <a:chExt cx="3581" cy="3103"/>
            </a:xfrm>
          </p:grpSpPr>
          <p:sp>
            <p:nvSpPr>
              <p:cNvPr id="71796" name="Rectangle 116"/>
              <p:cNvSpPr>
                <a:spLocks noChangeArrowheads="1"/>
              </p:cNvSpPr>
              <p:nvPr/>
            </p:nvSpPr>
            <p:spPr bwMode="auto">
              <a:xfrm flipV="1">
                <a:off x="1229" y="2156"/>
                <a:ext cx="3538" cy="1645"/>
              </a:xfrm>
              <a:prstGeom prst="rect">
                <a:avLst/>
              </a:prstGeom>
              <a:solidFill>
                <a:srgbClr val="0080FF"/>
              </a:solidFill>
              <a:ln w="67944">
                <a:solidFill>
                  <a:srgbClr val="0080FF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71797" name="Rectangle 117"/>
              <p:cNvSpPr>
                <a:spLocks noChangeArrowheads="1"/>
              </p:cNvSpPr>
              <p:nvPr/>
            </p:nvSpPr>
            <p:spPr bwMode="auto">
              <a:xfrm flipV="1">
                <a:off x="1207" y="698"/>
                <a:ext cx="3581" cy="1420"/>
              </a:xfrm>
              <a:prstGeom prst="rect">
                <a:avLst/>
              </a:prstGeom>
              <a:solidFill>
                <a:srgbClr val="FFFFFF"/>
              </a:solidFill>
              <a:ln w="0">
                <a:solidFill>
                  <a:srgbClr val="FFFFFF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grpSp>
          <p:nvGrpSpPr>
            <p:cNvPr id="71798" name="Group 118"/>
            <p:cNvGrpSpPr>
              <a:grpSpLocks/>
            </p:cNvGrpSpPr>
            <p:nvPr/>
          </p:nvGrpSpPr>
          <p:grpSpPr bwMode="auto">
            <a:xfrm>
              <a:off x="1552" y="964"/>
              <a:ext cx="3116" cy="2225"/>
              <a:chOff x="1552" y="964"/>
              <a:chExt cx="3116" cy="2225"/>
            </a:xfrm>
          </p:grpSpPr>
          <p:sp useBgFill="1">
            <p:nvSpPr>
              <p:cNvPr id="71799" name="Freeform 119"/>
              <p:cNvSpPr>
                <a:spLocks/>
              </p:cNvSpPr>
              <p:nvPr/>
            </p:nvSpPr>
            <p:spPr bwMode="auto">
              <a:xfrm>
                <a:off x="1552" y="964"/>
                <a:ext cx="3116" cy="2211"/>
              </a:xfrm>
              <a:custGeom>
                <a:avLst/>
                <a:gdLst>
                  <a:gd name="T0" fmla="*/ 136 w 3116"/>
                  <a:gd name="T1" fmla="*/ 0 h 2211"/>
                  <a:gd name="T2" fmla="*/ 0 w 3116"/>
                  <a:gd name="T3" fmla="*/ 1325 h 2211"/>
                  <a:gd name="T4" fmla="*/ 22 w 3116"/>
                  <a:gd name="T5" fmla="*/ 1491 h 2211"/>
                  <a:gd name="T6" fmla="*/ 58 w 3116"/>
                  <a:gd name="T7" fmla="*/ 1580 h 2211"/>
                  <a:gd name="T8" fmla="*/ 129 w 3116"/>
                  <a:gd name="T9" fmla="*/ 1706 h 2211"/>
                  <a:gd name="T10" fmla="*/ 221 w 3116"/>
                  <a:gd name="T11" fmla="*/ 1814 h 2211"/>
                  <a:gd name="T12" fmla="*/ 371 w 3116"/>
                  <a:gd name="T13" fmla="*/ 1923 h 2211"/>
                  <a:gd name="T14" fmla="*/ 557 w 3116"/>
                  <a:gd name="T15" fmla="*/ 2003 h 2211"/>
                  <a:gd name="T16" fmla="*/ 788 w 3116"/>
                  <a:gd name="T17" fmla="*/ 2074 h 2211"/>
                  <a:gd name="T18" fmla="*/ 1105 w 3116"/>
                  <a:gd name="T19" fmla="*/ 2136 h 2211"/>
                  <a:gd name="T20" fmla="*/ 1730 w 3116"/>
                  <a:gd name="T21" fmla="*/ 2207 h 2211"/>
                  <a:gd name="T22" fmla="*/ 2046 w 3116"/>
                  <a:gd name="T23" fmla="*/ 2210 h 2211"/>
                  <a:gd name="T24" fmla="*/ 2286 w 3116"/>
                  <a:gd name="T25" fmla="*/ 2191 h 2211"/>
                  <a:gd name="T26" fmla="*/ 2523 w 3116"/>
                  <a:gd name="T27" fmla="*/ 2146 h 2211"/>
                  <a:gd name="T28" fmla="*/ 2714 w 3116"/>
                  <a:gd name="T29" fmla="*/ 2043 h 2211"/>
                  <a:gd name="T30" fmla="*/ 2814 w 3116"/>
                  <a:gd name="T31" fmla="*/ 1956 h 2211"/>
                  <a:gd name="T32" fmla="*/ 2904 w 3116"/>
                  <a:gd name="T33" fmla="*/ 1829 h 2211"/>
                  <a:gd name="T34" fmla="*/ 2962 w 3116"/>
                  <a:gd name="T35" fmla="*/ 1704 h 2211"/>
                  <a:gd name="T36" fmla="*/ 2991 w 3116"/>
                  <a:gd name="T37" fmla="*/ 1551 h 2211"/>
                  <a:gd name="T38" fmla="*/ 3000 w 3116"/>
                  <a:gd name="T39" fmla="*/ 1466 h 2211"/>
                  <a:gd name="T40" fmla="*/ 3115 w 3116"/>
                  <a:gd name="T41" fmla="*/ 335 h 2211"/>
                  <a:gd name="T42" fmla="*/ 136 w 3116"/>
                  <a:gd name="T43" fmla="*/ 0 h 22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3116" h="2211">
                    <a:moveTo>
                      <a:pt x="136" y="0"/>
                    </a:moveTo>
                    <a:lnTo>
                      <a:pt x="0" y="1325"/>
                    </a:lnTo>
                    <a:lnTo>
                      <a:pt x="22" y="1491"/>
                    </a:lnTo>
                    <a:lnTo>
                      <a:pt x="58" y="1580"/>
                    </a:lnTo>
                    <a:lnTo>
                      <a:pt x="129" y="1706"/>
                    </a:lnTo>
                    <a:lnTo>
                      <a:pt x="221" y="1814"/>
                    </a:lnTo>
                    <a:lnTo>
                      <a:pt x="371" y="1923"/>
                    </a:lnTo>
                    <a:lnTo>
                      <a:pt x="557" y="2003"/>
                    </a:lnTo>
                    <a:lnTo>
                      <a:pt x="788" y="2074"/>
                    </a:lnTo>
                    <a:lnTo>
                      <a:pt x="1105" y="2136"/>
                    </a:lnTo>
                    <a:lnTo>
                      <a:pt x="1730" y="2207"/>
                    </a:lnTo>
                    <a:lnTo>
                      <a:pt x="2046" y="2210"/>
                    </a:lnTo>
                    <a:lnTo>
                      <a:pt x="2286" y="2191"/>
                    </a:lnTo>
                    <a:lnTo>
                      <a:pt x="2523" y="2146"/>
                    </a:lnTo>
                    <a:lnTo>
                      <a:pt x="2714" y="2043"/>
                    </a:lnTo>
                    <a:lnTo>
                      <a:pt x="2814" y="1956"/>
                    </a:lnTo>
                    <a:lnTo>
                      <a:pt x="2904" y="1829"/>
                    </a:lnTo>
                    <a:lnTo>
                      <a:pt x="2962" y="1704"/>
                    </a:lnTo>
                    <a:lnTo>
                      <a:pt x="2991" y="1551"/>
                    </a:lnTo>
                    <a:lnTo>
                      <a:pt x="3000" y="1466"/>
                    </a:lnTo>
                    <a:lnTo>
                      <a:pt x="3115" y="335"/>
                    </a:lnTo>
                    <a:lnTo>
                      <a:pt x="136" y="0"/>
                    </a:lnTo>
                  </a:path>
                </a:pathLst>
              </a:custGeom>
              <a:ln w="67944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71800" name="Freeform 120"/>
              <p:cNvSpPr>
                <a:spLocks/>
              </p:cNvSpPr>
              <p:nvPr/>
            </p:nvSpPr>
            <p:spPr bwMode="auto">
              <a:xfrm>
                <a:off x="2046" y="2235"/>
                <a:ext cx="1831" cy="904"/>
              </a:xfrm>
              <a:custGeom>
                <a:avLst/>
                <a:gdLst>
                  <a:gd name="T0" fmla="*/ 0 w 1831"/>
                  <a:gd name="T1" fmla="*/ 706 h 904"/>
                  <a:gd name="T2" fmla="*/ 80 w 1831"/>
                  <a:gd name="T3" fmla="*/ 0 h 904"/>
                  <a:gd name="T4" fmla="*/ 1830 w 1831"/>
                  <a:gd name="T5" fmla="*/ 197 h 904"/>
                  <a:gd name="T6" fmla="*/ 1750 w 1831"/>
                  <a:gd name="T7" fmla="*/ 903 h 9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831" h="904">
                    <a:moveTo>
                      <a:pt x="0" y="706"/>
                    </a:moveTo>
                    <a:lnTo>
                      <a:pt x="80" y="0"/>
                    </a:lnTo>
                    <a:lnTo>
                      <a:pt x="1830" y="197"/>
                    </a:lnTo>
                    <a:lnTo>
                      <a:pt x="1750" y="903"/>
                    </a:lnTo>
                  </a:path>
                </a:pathLst>
              </a:custGeom>
              <a:noFill/>
              <a:ln w="2032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71801" name="Freeform 121"/>
              <p:cNvSpPr>
                <a:spLocks/>
              </p:cNvSpPr>
              <p:nvPr/>
            </p:nvSpPr>
            <p:spPr bwMode="auto">
              <a:xfrm>
                <a:off x="2047" y="2437"/>
                <a:ext cx="1836" cy="752"/>
              </a:xfrm>
              <a:custGeom>
                <a:avLst/>
                <a:gdLst>
                  <a:gd name="T0" fmla="*/ 308 w 1836"/>
                  <a:gd name="T1" fmla="*/ 0 h 752"/>
                  <a:gd name="T2" fmla="*/ 589 w 1836"/>
                  <a:gd name="T3" fmla="*/ 0 h 752"/>
                  <a:gd name="T4" fmla="*/ 883 w 1836"/>
                  <a:gd name="T5" fmla="*/ 0 h 752"/>
                  <a:gd name="T6" fmla="*/ 1180 w 1836"/>
                  <a:gd name="T7" fmla="*/ 0 h 752"/>
                  <a:gd name="T8" fmla="*/ 1467 w 1836"/>
                  <a:gd name="T9" fmla="*/ 0 h 752"/>
                  <a:gd name="T10" fmla="*/ 1736 w 1836"/>
                  <a:gd name="T11" fmla="*/ 0 h 752"/>
                  <a:gd name="T12" fmla="*/ 1828 w 1836"/>
                  <a:gd name="T13" fmla="*/ 55 h 752"/>
                  <a:gd name="T14" fmla="*/ 1819 w 1836"/>
                  <a:gd name="T15" fmla="*/ 120 h 752"/>
                  <a:gd name="T16" fmla="*/ 1810 w 1836"/>
                  <a:gd name="T17" fmla="*/ 183 h 752"/>
                  <a:gd name="T18" fmla="*/ 1802 w 1836"/>
                  <a:gd name="T19" fmla="*/ 246 h 752"/>
                  <a:gd name="T20" fmla="*/ 1795 w 1836"/>
                  <a:gd name="T21" fmla="*/ 308 h 752"/>
                  <a:gd name="T22" fmla="*/ 1790 w 1836"/>
                  <a:gd name="T23" fmla="*/ 371 h 752"/>
                  <a:gd name="T24" fmla="*/ 1777 w 1836"/>
                  <a:gd name="T25" fmla="*/ 440 h 752"/>
                  <a:gd name="T26" fmla="*/ 1767 w 1836"/>
                  <a:gd name="T27" fmla="*/ 490 h 752"/>
                  <a:gd name="T28" fmla="*/ 1764 w 1836"/>
                  <a:gd name="T29" fmla="*/ 539 h 752"/>
                  <a:gd name="T30" fmla="*/ 1763 w 1836"/>
                  <a:gd name="T31" fmla="*/ 590 h 752"/>
                  <a:gd name="T32" fmla="*/ 1761 w 1836"/>
                  <a:gd name="T33" fmla="*/ 639 h 752"/>
                  <a:gd name="T34" fmla="*/ 1753 w 1836"/>
                  <a:gd name="T35" fmla="*/ 689 h 752"/>
                  <a:gd name="T36" fmla="*/ 1725 w 1836"/>
                  <a:gd name="T37" fmla="*/ 730 h 752"/>
                  <a:gd name="T38" fmla="*/ 1685 w 1836"/>
                  <a:gd name="T39" fmla="*/ 734 h 752"/>
                  <a:gd name="T40" fmla="*/ 1641 w 1836"/>
                  <a:gd name="T41" fmla="*/ 737 h 752"/>
                  <a:gd name="T42" fmla="*/ 1595 w 1836"/>
                  <a:gd name="T43" fmla="*/ 741 h 752"/>
                  <a:gd name="T44" fmla="*/ 1549 w 1836"/>
                  <a:gd name="T45" fmla="*/ 744 h 752"/>
                  <a:gd name="T46" fmla="*/ 1505 w 1836"/>
                  <a:gd name="T47" fmla="*/ 747 h 752"/>
                  <a:gd name="T48" fmla="*/ 1468 w 1836"/>
                  <a:gd name="T49" fmla="*/ 751 h 752"/>
                  <a:gd name="T50" fmla="*/ 1351 w 1836"/>
                  <a:gd name="T51" fmla="*/ 748 h 752"/>
                  <a:gd name="T52" fmla="*/ 1253 w 1836"/>
                  <a:gd name="T53" fmla="*/ 746 h 752"/>
                  <a:gd name="T54" fmla="*/ 1155 w 1836"/>
                  <a:gd name="T55" fmla="*/ 744 h 752"/>
                  <a:gd name="T56" fmla="*/ 1057 w 1836"/>
                  <a:gd name="T57" fmla="*/ 741 h 752"/>
                  <a:gd name="T58" fmla="*/ 959 w 1836"/>
                  <a:gd name="T59" fmla="*/ 739 h 752"/>
                  <a:gd name="T60" fmla="*/ 861 w 1836"/>
                  <a:gd name="T61" fmla="*/ 737 h 752"/>
                  <a:gd name="T62" fmla="*/ 758 w 1836"/>
                  <a:gd name="T63" fmla="*/ 718 h 752"/>
                  <a:gd name="T64" fmla="*/ 674 w 1836"/>
                  <a:gd name="T65" fmla="*/ 699 h 752"/>
                  <a:gd name="T66" fmla="*/ 589 w 1836"/>
                  <a:gd name="T67" fmla="*/ 681 h 752"/>
                  <a:gd name="T68" fmla="*/ 505 w 1836"/>
                  <a:gd name="T69" fmla="*/ 663 h 752"/>
                  <a:gd name="T70" fmla="*/ 421 w 1836"/>
                  <a:gd name="T71" fmla="*/ 644 h 752"/>
                  <a:gd name="T72" fmla="*/ 337 w 1836"/>
                  <a:gd name="T73" fmla="*/ 626 h 752"/>
                  <a:gd name="T74" fmla="*/ 271 w 1836"/>
                  <a:gd name="T75" fmla="*/ 608 h 752"/>
                  <a:gd name="T76" fmla="*/ 225 w 1836"/>
                  <a:gd name="T77" fmla="*/ 591 h 752"/>
                  <a:gd name="T78" fmla="*/ 173 w 1836"/>
                  <a:gd name="T79" fmla="*/ 573 h 752"/>
                  <a:gd name="T80" fmla="*/ 120 w 1836"/>
                  <a:gd name="T81" fmla="*/ 555 h 752"/>
                  <a:gd name="T82" fmla="*/ 69 w 1836"/>
                  <a:gd name="T83" fmla="*/ 537 h 752"/>
                  <a:gd name="T84" fmla="*/ 23 w 1836"/>
                  <a:gd name="T85" fmla="*/ 522 h 752"/>
                  <a:gd name="T86" fmla="*/ 1 w 1836"/>
                  <a:gd name="T87" fmla="*/ 496 h 752"/>
                  <a:gd name="T88" fmla="*/ 4 w 1836"/>
                  <a:gd name="T89" fmla="*/ 468 h 752"/>
                  <a:gd name="T90" fmla="*/ 6 w 1836"/>
                  <a:gd name="T91" fmla="*/ 443 h 752"/>
                  <a:gd name="T92" fmla="*/ 9 w 1836"/>
                  <a:gd name="T93" fmla="*/ 418 h 752"/>
                  <a:gd name="T94" fmla="*/ 12 w 1836"/>
                  <a:gd name="T95" fmla="*/ 392 h 752"/>
                  <a:gd name="T96" fmla="*/ 14 w 1836"/>
                  <a:gd name="T97" fmla="*/ 364 h 752"/>
                  <a:gd name="T98" fmla="*/ 19 w 1836"/>
                  <a:gd name="T99" fmla="*/ 317 h 752"/>
                  <a:gd name="T100" fmla="*/ 25 w 1836"/>
                  <a:gd name="T101" fmla="*/ 265 h 752"/>
                  <a:gd name="T102" fmla="*/ 29 w 1836"/>
                  <a:gd name="T103" fmla="*/ 211 h 752"/>
                  <a:gd name="T104" fmla="*/ 34 w 1836"/>
                  <a:gd name="T105" fmla="*/ 158 h 752"/>
                  <a:gd name="T106" fmla="*/ 39 w 1836"/>
                  <a:gd name="T107" fmla="*/ 105 h 752"/>
                  <a:gd name="T108" fmla="*/ 44 w 1836"/>
                  <a:gd name="T109" fmla="*/ 52 h 752"/>
                  <a:gd name="T110" fmla="*/ 51 w 1836"/>
                  <a:gd name="T111" fmla="*/ 0 h 7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1836" h="752">
                    <a:moveTo>
                      <a:pt x="51" y="0"/>
                    </a:moveTo>
                    <a:lnTo>
                      <a:pt x="150" y="0"/>
                    </a:lnTo>
                    <a:lnTo>
                      <a:pt x="201" y="0"/>
                    </a:lnTo>
                    <a:lnTo>
                      <a:pt x="254" y="0"/>
                    </a:lnTo>
                    <a:lnTo>
                      <a:pt x="308" y="0"/>
                    </a:lnTo>
                    <a:lnTo>
                      <a:pt x="363" y="0"/>
                    </a:lnTo>
                    <a:lnTo>
                      <a:pt x="418" y="0"/>
                    </a:lnTo>
                    <a:lnTo>
                      <a:pt x="475" y="0"/>
                    </a:lnTo>
                    <a:lnTo>
                      <a:pt x="532" y="0"/>
                    </a:lnTo>
                    <a:lnTo>
                      <a:pt x="589" y="0"/>
                    </a:lnTo>
                    <a:lnTo>
                      <a:pt x="647" y="0"/>
                    </a:lnTo>
                    <a:lnTo>
                      <a:pt x="706" y="0"/>
                    </a:lnTo>
                    <a:lnTo>
                      <a:pt x="765" y="0"/>
                    </a:lnTo>
                    <a:lnTo>
                      <a:pt x="824" y="0"/>
                    </a:lnTo>
                    <a:lnTo>
                      <a:pt x="883" y="0"/>
                    </a:lnTo>
                    <a:lnTo>
                      <a:pt x="943" y="0"/>
                    </a:lnTo>
                    <a:lnTo>
                      <a:pt x="1002" y="0"/>
                    </a:lnTo>
                    <a:lnTo>
                      <a:pt x="1061" y="0"/>
                    </a:lnTo>
                    <a:lnTo>
                      <a:pt x="1121" y="0"/>
                    </a:lnTo>
                    <a:lnTo>
                      <a:pt x="1180" y="0"/>
                    </a:lnTo>
                    <a:lnTo>
                      <a:pt x="1238" y="0"/>
                    </a:lnTo>
                    <a:lnTo>
                      <a:pt x="1296" y="0"/>
                    </a:lnTo>
                    <a:lnTo>
                      <a:pt x="1354" y="0"/>
                    </a:lnTo>
                    <a:lnTo>
                      <a:pt x="1411" y="0"/>
                    </a:lnTo>
                    <a:lnTo>
                      <a:pt x="1467" y="0"/>
                    </a:lnTo>
                    <a:lnTo>
                      <a:pt x="1523" y="0"/>
                    </a:lnTo>
                    <a:lnTo>
                      <a:pt x="1577" y="0"/>
                    </a:lnTo>
                    <a:lnTo>
                      <a:pt x="1631" y="0"/>
                    </a:lnTo>
                    <a:lnTo>
                      <a:pt x="1684" y="0"/>
                    </a:lnTo>
                    <a:lnTo>
                      <a:pt x="1736" y="0"/>
                    </a:lnTo>
                    <a:lnTo>
                      <a:pt x="1786" y="0"/>
                    </a:lnTo>
                    <a:lnTo>
                      <a:pt x="1835" y="1"/>
                    </a:lnTo>
                    <a:lnTo>
                      <a:pt x="1831" y="28"/>
                    </a:lnTo>
                    <a:lnTo>
                      <a:pt x="1829" y="41"/>
                    </a:lnTo>
                    <a:lnTo>
                      <a:pt x="1828" y="55"/>
                    </a:lnTo>
                    <a:lnTo>
                      <a:pt x="1826" y="68"/>
                    </a:lnTo>
                    <a:lnTo>
                      <a:pt x="1824" y="81"/>
                    </a:lnTo>
                    <a:lnTo>
                      <a:pt x="1822" y="94"/>
                    </a:lnTo>
                    <a:lnTo>
                      <a:pt x="1820" y="107"/>
                    </a:lnTo>
                    <a:lnTo>
                      <a:pt x="1819" y="120"/>
                    </a:lnTo>
                    <a:lnTo>
                      <a:pt x="1817" y="133"/>
                    </a:lnTo>
                    <a:lnTo>
                      <a:pt x="1815" y="145"/>
                    </a:lnTo>
                    <a:lnTo>
                      <a:pt x="1813" y="158"/>
                    </a:lnTo>
                    <a:lnTo>
                      <a:pt x="1811" y="171"/>
                    </a:lnTo>
                    <a:lnTo>
                      <a:pt x="1810" y="183"/>
                    </a:lnTo>
                    <a:lnTo>
                      <a:pt x="1808" y="196"/>
                    </a:lnTo>
                    <a:lnTo>
                      <a:pt x="1807" y="209"/>
                    </a:lnTo>
                    <a:lnTo>
                      <a:pt x="1805" y="221"/>
                    </a:lnTo>
                    <a:lnTo>
                      <a:pt x="1803" y="233"/>
                    </a:lnTo>
                    <a:lnTo>
                      <a:pt x="1802" y="246"/>
                    </a:lnTo>
                    <a:lnTo>
                      <a:pt x="1801" y="258"/>
                    </a:lnTo>
                    <a:lnTo>
                      <a:pt x="1799" y="271"/>
                    </a:lnTo>
                    <a:lnTo>
                      <a:pt x="1798" y="283"/>
                    </a:lnTo>
                    <a:lnTo>
                      <a:pt x="1797" y="296"/>
                    </a:lnTo>
                    <a:lnTo>
                      <a:pt x="1795" y="308"/>
                    </a:lnTo>
                    <a:lnTo>
                      <a:pt x="1794" y="321"/>
                    </a:lnTo>
                    <a:lnTo>
                      <a:pt x="1793" y="333"/>
                    </a:lnTo>
                    <a:lnTo>
                      <a:pt x="1792" y="346"/>
                    </a:lnTo>
                    <a:lnTo>
                      <a:pt x="1791" y="359"/>
                    </a:lnTo>
                    <a:lnTo>
                      <a:pt x="1790" y="371"/>
                    </a:lnTo>
                    <a:lnTo>
                      <a:pt x="1789" y="385"/>
                    </a:lnTo>
                    <a:lnTo>
                      <a:pt x="1788" y="397"/>
                    </a:lnTo>
                    <a:lnTo>
                      <a:pt x="1787" y="411"/>
                    </a:lnTo>
                    <a:lnTo>
                      <a:pt x="1780" y="430"/>
                    </a:lnTo>
                    <a:lnTo>
                      <a:pt x="1777" y="440"/>
                    </a:lnTo>
                    <a:lnTo>
                      <a:pt x="1774" y="450"/>
                    </a:lnTo>
                    <a:lnTo>
                      <a:pt x="1772" y="460"/>
                    </a:lnTo>
                    <a:lnTo>
                      <a:pt x="1770" y="470"/>
                    </a:lnTo>
                    <a:lnTo>
                      <a:pt x="1768" y="480"/>
                    </a:lnTo>
                    <a:lnTo>
                      <a:pt x="1767" y="490"/>
                    </a:lnTo>
                    <a:lnTo>
                      <a:pt x="1766" y="499"/>
                    </a:lnTo>
                    <a:lnTo>
                      <a:pt x="1765" y="509"/>
                    </a:lnTo>
                    <a:lnTo>
                      <a:pt x="1765" y="519"/>
                    </a:lnTo>
                    <a:lnTo>
                      <a:pt x="1764" y="529"/>
                    </a:lnTo>
                    <a:lnTo>
                      <a:pt x="1764" y="539"/>
                    </a:lnTo>
                    <a:lnTo>
                      <a:pt x="1764" y="549"/>
                    </a:lnTo>
                    <a:lnTo>
                      <a:pt x="1763" y="559"/>
                    </a:lnTo>
                    <a:lnTo>
                      <a:pt x="1763" y="570"/>
                    </a:lnTo>
                    <a:lnTo>
                      <a:pt x="1763" y="579"/>
                    </a:lnTo>
                    <a:lnTo>
                      <a:pt x="1763" y="590"/>
                    </a:lnTo>
                    <a:lnTo>
                      <a:pt x="1763" y="599"/>
                    </a:lnTo>
                    <a:lnTo>
                      <a:pt x="1763" y="610"/>
                    </a:lnTo>
                    <a:lnTo>
                      <a:pt x="1762" y="620"/>
                    </a:lnTo>
                    <a:lnTo>
                      <a:pt x="1762" y="629"/>
                    </a:lnTo>
                    <a:lnTo>
                      <a:pt x="1761" y="639"/>
                    </a:lnTo>
                    <a:lnTo>
                      <a:pt x="1760" y="649"/>
                    </a:lnTo>
                    <a:lnTo>
                      <a:pt x="1759" y="659"/>
                    </a:lnTo>
                    <a:lnTo>
                      <a:pt x="1757" y="669"/>
                    </a:lnTo>
                    <a:lnTo>
                      <a:pt x="1755" y="679"/>
                    </a:lnTo>
                    <a:lnTo>
                      <a:pt x="1753" y="689"/>
                    </a:lnTo>
                    <a:lnTo>
                      <a:pt x="1750" y="699"/>
                    </a:lnTo>
                    <a:lnTo>
                      <a:pt x="1747" y="709"/>
                    </a:lnTo>
                    <a:lnTo>
                      <a:pt x="1744" y="719"/>
                    </a:lnTo>
                    <a:lnTo>
                      <a:pt x="1740" y="729"/>
                    </a:lnTo>
                    <a:lnTo>
                      <a:pt x="1725" y="730"/>
                    </a:lnTo>
                    <a:lnTo>
                      <a:pt x="1718" y="731"/>
                    </a:lnTo>
                    <a:lnTo>
                      <a:pt x="1710" y="732"/>
                    </a:lnTo>
                    <a:lnTo>
                      <a:pt x="1702" y="733"/>
                    </a:lnTo>
                    <a:lnTo>
                      <a:pt x="1694" y="733"/>
                    </a:lnTo>
                    <a:lnTo>
                      <a:pt x="1685" y="734"/>
                    </a:lnTo>
                    <a:lnTo>
                      <a:pt x="1677" y="735"/>
                    </a:lnTo>
                    <a:lnTo>
                      <a:pt x="1668" y="735"/>
                    </a:lnTo>
                    <a:lnTo>
                      <a:pt x="1659" y="736"/>
                    </a:lnTo>
                    <a:lnTo>
                      <a:pt x="1650" y="737"/>
                    </a:lnTo>
                    <a:lnTo>
                      <a:pt x="1641" y="737"/>
                    </a:lnTo>
                    <a:lnTo>
                      <a:pt x="1632" y="738"/>
                    </a:lnTo>
                    <a:lnTo>
                      <a:pt x="1623" y="739"/>
                    </a:lnTo>
                    <a:lnTo>
                      <a:pt x="1613" y="739"/>
                    </a:lnTo>
                    <a:lnTo>
                      <a:pt x="1604" y="740"/>
                    </a:lnTo>
                    <a:lnTo>
                      <a:pt x="1595" y="741"/>
                    </a:lnTo>
                    <a:lnTo>
                      <a:pt x="1585" y="741"/>
                    </a:lnTo>
                    <a:lnTo>
                      <a:pt x="1576" y="742"/>
                    </a:lnTo>
                    <a:lnTo>
                      <a:pt x="1567" y="743"/>
                    </a:lnTo>
                    <a:lnTo>
                      <a:pt x="1557" y="743"/>
                    </a:lnTo>
                    <a:lnTo>
                      <a:pt x="1549" y="744"/>
                    </a:lnTo>
                    <a:lnTo>
                      <a:pt x="1539" y="744"/>
                    </a:lnTo>
                    <a:lnTo>
                      <a:pt x="1531" y="745"/>
                    </a:lnTo>
                    <a:lnTo>
                      <a:pt x="1522" y="746"/>
                    </a:lnTo>
                    <a:lnTo>
                      <a:pt x="1514" y="746"/>
                    </a:lnTo>
                    <a:lnTo>
                      <a:pt x="1505" y="747"/>
                    </a:lnTo>
                    <a:lnTo>
                      <a:pt x="1497" y="748"/>
                    </a:lnTo>
                    <a:lnTo>
                      <a:pt x="1490" y="749"/>
                    </a:lnTo>
                    <a:lnTo>
                      <a:pt x="1482" y="749"/>
                    </a:lnTo>
                    <a:lnTo>
                      <a:pt x="1475" y="750"/>
                    </a:lnTo>
                    <a:lnTo>
                      <a:pt x="1468" y="751"/>
                    </a:lnTo>
                    <a:lnTo>
                      <a:pt x="1429" y="750"/>
                    </a:lnTo>
                    <a:lnTo>
                      <a:pt x="1409" y="749"/>
                    </a:lnTo>
                    <a:lnTo>
                      <a:pt x="1390" y="749"/>
                    </a:lnTo>
                    <a:lnTo>
                      <a:pt x="1370" y="749"/>
                    </a:lnTo>
                    <a:lnTo>
                      <a:pt x="1351" y="748"/>
                    </a:lnTo>
                    <a:lnTo>
                      <a:pt x="1331" y="748"/>
                    </a:lnTo>
                    <a:lnTo>
                      <a:pt x="1311" y="747"/>
                    </a:lnTo>
                    <a:lnTo>
                      <a:pt x="1292" y="747"/>
                    </a:lnTo>
                    <a:lnTo>
                      <a:pt x="1272" y="746"/>
                    </a:lnTo>
                    <a:lnTo>
                      <a:pt x="1253" y="746"/>
                    </a:lnTo>
                    <a:lnTo>
                      <a:pt x="1233" y="745"/>
                    </a:lnTo>
                    <a:lnTo>
                      <a:pt x="1213" y="745"/>
                    </a:lnTo>
                    <a:lnTo>
                      <a:pt x="1194" y="745"/>
                    </a:lnTo>
                    <a:lnTo>
                      <a:pt x="1174" y="744"/>
                    </a:lnTo>
                    <a:lnTo>
                      <a:pt x="1155" y="744"/>
                    </a:lnTo>
                    <a:lnTo>
                      <a:pt x="1135" y="743"/>
                    </a:lnTo>
                    <a:lnTo>
                      <a:pt x="1116" y="743"/>
                    </a:lnTo>
                    <a:lnTo>
                      <a:pt x="1096" y="742"/>
                    </a:lnTo>
                    <a:lnTo>
                      <a:pt x="1077" y="742"/>
                    </a:lnTo>
                    <a:lnTo>
                      <a:pt x="1057" y="741"/>
                    </a:lnTo>
                    <a:lnTo>
                      <a:pt x="1037" y="741"/>
                    </a:lnTo>
                    <a:lnTo>
                      <a:pt x="1018" y="741"/>
                    </a:lnTo>
                    <a:lnTo>
                      <a:pt x="998" y="740"/>
                    </a:lnTo>
                    <a:lnTo>
                      <a:pt x="979" y="739"/>
                    </a:lnTo>
                    <a:lnTo>
                      <a:pt x="959" y="739"/>
                    </a:lnTo>
                    <a:lnTo>
                      <a:pt x="940" y="739"/>
                    </a:lnTo>
                    <a:lnTo>
                      <a:pt x="920" y="738"/>
                    </a:lnTo>
                    <a:lnTo>
                      <a:pt x="901" y="738"/>
                    </a:lnTo>
                    <a:lnTo>
                      <a:pt x="881" y="737"/>
                    </a:lnTo>
                    <a:lnTo>
                      <a:pt x="861" y="737"/>
                    </a:lnTo>
                    <a:lnTo>
                      <a:pt x="842" y="737"/>
                    </a:lnTo>
                    <a:lnTo>
                      <a:pt x="808" y="729"/>
                    </a:lnTo>
                    <a:lnTo>
                      <a:pt x="791" y="725"/>
                    </a:lnTo>
                    <a:lnTo>
                      <a:pt x="775" y="721"/>
                    </a:lnTo>
                    <a:lnTo>
                      <a:pt x="758" y="718"/>
                    </a:lnTo>
                    <a:lnTo>
                      <a:pt x="741" y="714"/>
                    </a:lnTo>
                    <a:lnTo>
                      <a:pt x="724" y="711"/>
                    </a:lnTo>
                    <a:lnTo>
                      <a:pt x="707" y="707"/>
                    </a:lnTo>
                    <a:lnTo>
                      <a:pt x="691" y="703"/>
                    </a:lnTo>
                    <a:lnTo>
                      <a:pt x="674" y="699"/>
                    </a:lnTo>
                    <a:lnTo>
                      <a:pt x="657" y="696"/>
                    </a:lnTo>
                    <a:lnTo>
                      <a:pt x="640" y="692"/>
                    </a:lnTo>
                    <a:lnTo>
                      <a:pt x="623" y="688"/>
                    </a:lnTo>
                    <a:lnTo>
                      <a:pt x="606" y="685"/>
                    </a:lnTo>
                    <a:lnTo>
                      <a:pt x="589" y="681"/>
                    </a:lnTo>
                    <a:lnTo>
                      <a:pt x="573" y="677"/>
                    </a:lnTo>
                    <a:lnTo>
                      <a:pt x="556" y="673"/>
                    </a:lnTo>
                    <a:lnTo>
                      <a:pt x="539" y="670"/>
                    </a:lnTo>
                    <a:lnTo>
                      <a:pt x="522" y="666"/>
                    </a:lnTo>
                    <a:lnTo>
                      <a:pt x="505" y="663"/>
                    </a:lnTo>
                    <a:lnTo>
                      <a:pt x="488" y="659"/>
                    </a:lnTo>
                    <a:lnTo>
                      <a:pt x="471" y="655"/>
                    </a:lnTo>
                    <a:lnTo>
                      <a:pt x="455" y="651"/>
                    </a:lnTo>
                    <a:lnTo>
                      <a:pt x="438" y="648"/>
                    </a:lnTo>
                    <a:lnTo>
                      <a:pt x="421" y="644"/>
                    </a:lnTo>
                    <a:lnTo>
                      <a:pt x="404" y="641"/>
                    </a:lnTo>
                    <a:lnTo>
                      <a:pt x="387" y="637"/>
                    </a:lnTo>
                    <a:lnTo>
                      <a:pt x="371" y="633"/>
                    </a:lnTo>
                    <a:lnTo>
                      <a:pt x="354" y="629"/>
                    </a:lnTo>
                    <a:lnTo>
                      <a:pt x="337" y="626"/>
                    </a:lnTo>
                    <a:lnTo>
                      <a:pt x="320" y="622"/>
                    </a:lnTo>
                    <a:lnTo>
                      <a:pt x="303" y="619"/>
                    </a:lnTo>
                    <a:lnTo>
                      <a:pt x="288" y="613"/>
                    </a:lnTo>
                    <a:lnTo>
                      <a:pt x="280" y="611"/>
                    </a:lnTo>
                    <a:lnTo>
                      <a:pt x="271" y="608"/>
                    </a:lnTo>
                    <a:lnTo>
                      <a:pt x="263" y="605"/>
                    </a:lnTo>
                    <a:lnTo>
                      <a:pt x="253" y="602"/>
                    </a:lnTo>
                    <a:lnTo>
                      <a:pt x="244" y="598"/>
                    </a:lnTo>
                    <a:lnTo>
                      <a:pt x="235" y="595"/>
                    </a:lnTo>
                    <a:lnTo>
                      <a:pt x="225" y="591"/>
                    </a:lnTo>
                    <a:lnTo>
                      <a:pt x="215" y="588"/>
                    </a:lnTo>
                    <a:lnTo>
                      <a:pt x="204" y="585"/>
                    </a:lnTo>
                    <a:lnTo>
                      <a:pt x="194" y="581"/>
                    </a:lnTo>
                    <a:lnTo>
                      <a:pt x="183" y="577"/>
                    </a:lnTo>
                    <a:lnTo>
                      <a:pt x="173" y="573"/>
                    </a:lnTo>
                    <a:lnTo>
                      <a:pt x="162" y="570"/>
                    </a:lnTo>
                    <a:lnTo>
                      <a:pt x="152" y="566"/>
                    </a:lnTo>
                    <a:lnTo>
                      <a:pt x="141" y="562"/>
                    </a:lnTo>
                    <a:lnTo>
                      <a:pt x="130" y="559"/>
                    </a:lnTo>
                    <a:lnTo>
                      <a:pt x="120" y="555"/>
                    </a:lnTo>
                    <a:lnTo>
                      <a:pt x="109" y="551"/>
                    </a:lnTo>
                    <a:lnTo>
                      <a:pt x="99" y="547"/>
                    </a:lnTo>
                    <a:lnTo>
                      <a:pt x="89" y="544"/>
                    </a:lnTo>
                    <a:lnTo>
                      <a:pt x="79" y="541"/>
                    </a:lnTo>
                    <a:lnTo>
                      <a:pt x="69" y="537"/>
                    </a:lnTo>
                    <a:lnTo>
                      <a:pt x="59" y="534"/>
                    </a:lnTo>
                    <a:lnTo>
                      <a:pt x="50" y="531"/>
                    </a:lnTo>
                    <a:lnTo>
                      <a:pt x="41" y="527"/>
                    </a:lnTo>
                    <a:lnTo>
                      <a:pt x="32" y="525"/>
                    </a:lnTo>
                    <a:lnTo>
                      <a:pt x="23" y="522"/>
                    </a:lnTo>
                    <a:lnTo>
                      <a:pt x="15" y="519"/>
                    </a:lnTo>
                    <a:lnTo>
                      <a:pt x="7" y="516"/>
                    </a:lnTo>
                    <a:lnTo>
                      <a:pt x="0" y="514"/>
                    </a:lnTo>
                    <a:lnTo>
                      <a:pt x="1" y="502"/>
                    </a:lnTo>
                    <a:lnTo>
                      <a:pt x="1" y="496"/>
                    </a:lnTo>
                    <a:lnTo>
                      <a:pt x="2" y="490"/>
                    </a:lnTo>
                    <a:lnTo>
                      <a:pt x="2" y="484"/>
                    </a:lnTo>
                    <a:lnTo>
                      <a:pt x="3" y="479"/>
                    </a:lnTo>
                    <a:lnTo>
                      <a:pt x="3" y="473"/>
                    </a:lnTo>
                    <a:lnTo>
                      <a:pt x="4" y="468"/>
                    </a:lnTo>
                    <a:lnTo>
                      <a:pt x="4" y="463"/>
                    </a:lnTo>
                    <a:lnTo>
                      <a:pt x="5" y="458"/>
                    </a:lnTo>
                    <a:lnTo>
                      <a:pt x="5" y="453"/>
                    </a:lnTo>
                    <a:lnTo>
                      <a:pt x="6" y="447"/>
                    </a:lnTo>
                    <a:lnTo>
                      <a:pt x="6" y="443"/>
                    </a:lnTo>
                    <a:lnTo>
                      <a:pt x="7" y="437"/>
                    </a:lnTo>
                    <a:lnTo>
                      <a:pt x="7" y="433"/>
                    </a:lnTo>
                    <a:lnTo>
                      <a:pt x="8" y="428"/>
                    </a:lnTo>
                    <a:lnTo>
                      <a:pt x="9" y="423"/>
                    </a:lnTo>
                    <a:lnTo>
                      <a:pt x="9" y="418"/>
                    </a:lnTo>
                    <a:lnTo>
                      <a:pt x="10" y="413"/>
                    </a:lnTo>
                    <a:lnTo>
                      <a:pt x="10" y="408"/>
                    </a:lnTo>
                    <a:lnTo>
                      <a:pt x="11" y="403"/>
                    </a:lnTo>
                    <a:lnTo>
                      <a:pt x="11" y="397"/>
                    </a:lnTo>
                    <a:lnTo>
                      <a:pt x="12" y="392"/>
                    </a:lnTo>
                    <a:lnTo>
                      <a:pt x="12" y="387"/>
                    </a:lnTo>
                    <a:lnTo>
                      <a:pt x="13" y="381"/>
                    </a:lnTo>
                    <a:lnTo>
                      <a:pt x="13" y="375"/>
                    </a:lnTo>
                    <a:lnTo>
                      <a:pt x="14" y="370"/>
                    </a:lnTo>
                    <a:lnTo>
                      <a:pt x="14" y="364"/>
                    </a:lnTo>
                    <a:lnTo>
                      <a:pt x="15" y="358"/>
                    </a:lnTo>
                    <a:lnTo>
                      <a:pt x="15" y="351"/>
                    </a:lnTo>
                    <a:lnTo>
                      <a:pt x="15" y="345"/>
                    </a:lnTo>
                    <a:lnTo>
                      <a:pt x="16" y="339"/>
                    </a:lnTo>
                    <a:lnTo>
                      <a:pt x="19" y="317"/>
                    </a:lnTo>
                    <a:lnTo>
                      <a:pt x="20" y="307"/>
                    </a:lnTo>
                    <a:lnTo>
                      <a:pt x="21" y="296"/>
                    </a:lnTo>
                    <a:lnTo>
                      <a:pt x="22" y="286"/>
                    </a:lnTo>
                    <a:lnTo>
                      <a:pt x="23" y="275"/>
                    </a:lnTo>
                    <a:lnTo>
                      <a:pt x="25" y="265"/>
                    </a:lnTo>
                    <a:lnTo>
                      <a:pt x="25" y="254"/>
                    </a:lnTo>
                    <a:lnTo>
                      <a:pt x="27" y="243"/>
                    </a:lnTo>
                    <a:lnTo>
                      <a:pt x="27" y="233"/>
                    </a:lnTo>
                    <a:lnTo>
                      <a:pt x="29" y="222"/>
                    </a:lnTo>
                    <a:lnTo>
                      <a:pt x="29" y="211"/>
                    </a:lnTo>
                    <a:lnTo>
                      <a:pt x="30" y="201"/>
                    </a:lnTo>
                    <a:lnTo>
                      <a:pt x="31" y="190"/>
                    </a:lnTo>
                    <a:lnTo>
                      <a:pt x="32" y="180"/>
                    </a:lnTo>
                    <a:lnTo>
                      <a:pt x="33" y="169"/>
                    </a:lnTo>
                    <a:lnTo>
                      <a:pt x="34" y="158"/>
                    </a:lnTo>
                    <a:lnTo>
                      <a:pt x="35" y="148"/>
                    </a:lnTo>
                    <a:lnTo>
                      <a:pt x="36" y="137"/>
                    </a:lnTo>
                    <a:lnTo>
                      <a:pt x="37" y="127"/>
                    </a:lnTo>
                    <a:lnTo>
                      <a:pt x="38" y="116"/>
                    </a:lnTo>
                    <a:lnTo>
                      <a:pt x="39" y="105"/>
                    </a:lnTo>
                    <a:lnTo>
                      <a:pt x="40" y="95"/>
                    </a:lnTo>
                    <a:lnTo>
                      <a:pt x="41" y="84"/>
                    </a:lnTo>
                    <a:lnTo>
                      <a:pt x="42" y="73"/>
                    </a:lnTo>
                    <a:lnTo>
                      <a:pt x="43" y="63"/>
                    </a:lnTo>
                    <a:lnTo>
                      <a:pt x="44" y="52"/>
                    </a:lnTo>
                    <a:lnTo>
                      <a:pt x="45" y="42"/>
                    </a:lnTo>
                    <a:lnTo>
                      <a:pt x="47" y="31"/>
                    </a:lnTo>
                    <a:lnTo>
                      <a:pt x="48" y="21"/>
                    </a:lnTo>
                    <a:lnTo>
                      <a:pt x="49" y="10"/>
                    </a:lnTo>
                    <a:lnTo>
                      <a:pt x="51" y="0"/>
                    </a:lnTo>
                  </a:path>
                </a:pathLst>
              </a:custGeom>
              <a:solidFill>
                <a:srgbClr val="0080FF"/>
              </a:solidFill>
              <a:ln w="0" cap="flat" cmpd="sng">
                <a:solidFill>
                  <a:srgbClr val="0080FF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71802" name="Freeform 122"/>
              <p:cNvSpPr>
                <a:spLocks/>
              </p:cNvSpPr>
              <p:nvPr/>
            </p:nvSpPr>
            <p:spPr bwMode="auto">
              <a:xfrm>
                <a:off x="1552" y="964"/>
                <a:ext cx="3116" cy="2211"/>
              </a:xfrm>
              <a:custGeom>
                <a:avLst/>
                <a:gdLst>
                  <a:gd name="T0" fmla="*/ 136 w 3116"/>
                  <a:gd name="T1" fmla="*/ 0 h 2211"/>
                  <a:gd name="T2" fmla="*/ 0 w 3116"/>
                  <a:gd name="T3" fmla="*/ 1325 h 2211"/>
                  <a:gd name="T4" fmla="*/ 22 w 3116"/>
                  <a:gd name="T5" fmla="*/ 1491 h 2211"/>
                  <a:gd name="T6" fmla="*/ 58 w 3116"/>
                  <a:gd name="T7" fmla="*/ 1580 h 2211"/>
                  <a:gd name="T8" fmla="*/ 129 w 3116"/>
                  <a:gd name="T9" fmla="*/ 1706 h 2211"/>
                  <a:gd name="T10" fmla="*/ 221 w 3116"/>
                  <a:gd name="T11" fmla="*/ 1814 h 2211"/>
                  <a:gd name="T12" fmla="*/ 371 w 3116"/>
                  <a:gd name="T13" fmla="*/ 1923 h 2211"/>
                  <a:gd name="T14" fmla="*/ 557 w 3116"/>
                  <a:gd name="T15" fmla="*/ 2003 h 2211"/>
                  <a:gd name="T16" fmla="*/ 788 w 3116"/>
                  <a:gd name="T17" fmla="*/ 2074 h 2211"/>
                  <a:gd name="T18" fmla="*/ 1105 w 3116"/>
                  <a:gd name="T19" fmla="*/ 2136 h 2211"/>
                  <a:gd name="T20" fmla="*/ 1730 w 3116"/>
                  <a:gd name="T21" fmla="*/ 2207 h 2211"/>
                  <a:gd name="T22" fmla="*/ 2046 w 3116"/>
                  <a:gd name="T23" fmla="*/ 2210 h 2211"/>
                  <a:gd name="T24" fmla="*/ 2286 w 3116"/>
                  <a:gd name="T25" fmla="*/ 2191 h 2211"/>
                  <a:gd name="T26" fmla="*/ 2523 w 3116"/>
                  <a:gd name="T27" fmla="*/ 2146 h 2211"/>
                  <a:gd name="T28" fmla="*/ 2714 w 3116"/>
                  <a:gd name="T29" fmla="*/ 2043 h 2211"/>
                  <a:gd name="T30" fmla="*/ 2814 w 3116"/>
                  <a:gd name="T31" fmla="*/ 1956 h 2211"/>
                  <a:gd name="T32" fmla="*/ 2904 w 3116"/>
                  <a:gd name="T33" fmla="*/ 1829 h 2211"/>
                  <a:gd name="T34" fmla="*/ 2962 w 3116"/>
                  <a:gd name="T35" fmla="*/ 1704 h 2211"/>
                  <a:gd name="T36" fmla="*/ 2991 w 3116"/>
                  <a:gd name="T37" fmla="*/ 1551 h 2211"/>
                  <a:gd name="T38" fmla="*/ 3000 w 3116"/>
                  <a:gd name="T39" fmla="*/ 1466 h 2211"/>
                  <a:gd name="T40" fmla="*/ 3115 w 3116"/>
                  <a:gd name="T41" fmla="*/ 335 h 2211"/>
                  <a:gd name="T42" fmla="*/ 136 w 3116"/>
                  <a:gd name="T43" fmla="*/ 0 h 22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3116" h="2211">
                    <a:moveTo>
                      <a:pt x="136" y="0"/>
                    </a:moveTo>
                    <a:lnTo>
                      <a:pt x="0" y="1325"/>
                    </a:lnTo>
                    <a:lnTo>
                      <a:pt x="22" y="1491"/>
                    </a:lnTo>
                    <a:lnTo>
                      <a:pt x="58" y="1580"/>
                    </a:lnTo>
                    <a:lnTo>
                      <a:pt x="129" y="1706"/>
                    </a:lnTo>
                    <a:lnTo>
                      <a:pt x="221" y="1814"/>
                    </a:lnTo>
                    <a:lnTo>
                      <a:pt x="371" y="1923"/>
                    </a:lnTo>
                    <a:lnTo>
                      <a:pt x="557" y="2003"/>
                    </a:lnTo>
                    <a:lnTo>
                      <a:pt x="788" y="2074"/>
                    </a:lnTo>
                    <a:lnTo>
                      <a:pt x="1105" y="2136"/>
                    </a:lnTo>
                    <a:lnTo>
                      <a:pt x="1730" y="2207"/>
                    </a:lnTo>
                    <a:lnTo>
                      <a:pt x="2046" y="2210"/>
                    </a:lnTo>
                    <a:lnTo>
                      <a:pt x="2286" y="2191"/>
                    </a:lnTo>
                    <a:lnTo>
                      <a:pt x="2523" y="2146"/>
                    </a:lnTo>
                    <a:lnTo>
                      <a:pt x="2714" y="2043"/>
                    </a:lnTo>
                    <a:lnTo>
                      <a:pt x="2814" y="1956"/>
                    </a:lnTo>
                    <a:lnTo>
                      <a:pt x="2904" y="1829"/>
                    </a:lnTo>
                    <a:lnTo>
                      <a:pt x="2962" y="1704"/>
                    </a:lnTo>
                    <a:lnTo>
                      <a:pt x="2991" y="1551"/>
                    </a:lnTo>
                    <a:lnTo>
                      <a:pt x="3000" y="1466"/>
                    </a:lnTo>
                    <a:lnTo>
                      <a:pt x="3115" y="335"/>
                    </a:lnTo>
                    <a:lnTo>
                      <a:pt x="136" y="0"/>
                    </a:lnTo>
                  </a:path>
                </a:pathLst>
              </a:custGeom>
              <a:noFill/>
              <a:ln w="67944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71803" name="Freeform 123"/>
              <p:cNvSpPr>
                <a:spLocks/>
              </p:cNvSpPr>
              <p:nvPr/>
            </p:nvSpPr>
            <p:spPr bwMode="auto">
              <a:xfrm>
                <a:off x="2046" y="2235"/>
                <a:ext cx="1831" cy="904"/>
              </a:xfrm>
              <a:custGeom>
                <a:avLst/>
                <a:gdLst>
                  <a:gd name="T0" fmla="*/ 0 w 1831"/>
                  <a:gd name="T1" fmla="*/ 706 h 904"/>
                  <a:gd name="T2" fmla="*/ 80 w 1831"/>
                  <a:gd name="T3" fmla="*/ 0 h 904"/>
                  <a:gd name="T4" fmla="*/ 1830 w 1831"/>
                  <a:gd name="T5" fmla="*/ 197 h 904"/>
                  <a:gd name="T6" fmla="*/ 1750 w 1831"/>
                  <a:gd name="T7" fmla="*/ 903 h 9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831" h="904">
                    <a:moveTo>
                      <a:pt x="0" y="706"/>
                    </a:moveTo>
                    <a:lnTo>
                      <a:pt x="80" y="0"/>
                    </a:lnTo>
                    <a:lnTo>
                      <a:pt x="1830" y="197"/>
                    </a:lnTo>
                    <a:lnTo>
                      <a:pt x="1750" y="903"/>
                    </a:lnTo>
                  </a:path>
                </a:pathLst>
              </a:custGeom>
              <a:noFill/>
              <a:ln w="2032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71804" name="Line 124"/>
              <p:cNvSpPr>
                <a:spLocks noChangeShapeType="1"/>
              </p:cNvSpPr>
              <p:nvPr/>
            </p:nvSpPr>
            <p:spPr bwMode="auto">
              <a:xfrm>
                <a:off x="2122" y="2346"/>
                <a:ext cx="1739" cy="196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</p:grpSp>
      </p:grpSp>
      <p:grpSp>
        <p:nvGrpSpPr>
          <p:cNvPr id="71805" name="Group 125"/>
          <p:cNvGrpSpPr>
            <a:grpSpLocks/>
          </p:cNvGrpSpPr>
          <p:nvPr/>
        </p:nvGrpSpPr>
        <p:grpSpPr bwMode="auto">
          <a:xfrm>
            <a:off x="3328989" y="1108076"/>
            <a:ext cx="5684837" cy="4926013"/>
            <a:chOff x="1207" y="698"/>
            <a:chExt cx="3581" cy="3103"/>
          </a:xfrm>
        </p:grpSpPr>
        <p:grpSp>
          <p:nvGrpSpPr>
            <p:cNvPr id="71806" name="Group 126"/>
            <p:cNvGrpSpPr>
              <a:grpSpLocks/>
            </p:cNvGrpSpPr>
            <p:nvPr/>
          </p:nvGrpSpPr>
          <p:grpSpPr bwMode="auto">
            <a:xfrm>
              <a:off x="1207" y="698"/>
              <a:ext cx="3581" cy="3103"/>
              <a:chOff x="1207" y="698"/>
              <a:chExt cx="3581" cy="3103"/>
            </a:xfrm>
          </p:grpSpPr>
          <p:sp>
            <p:nvSpPr>
              <p:cNvPr id="71807" name="Rectangle 127"/>
              <p:cNvSpPr>
                <a:spLocks noChangeArrowheads="1"/>
              </p:cNvSpPr>
              <p:nvPr/>
            </p:nvSpPr>
            <p:spPr bwMode="auto">
              <a:xfrm flipV="1">
                <a:off x="1229" y="2156"/>
                <a:ext cx="3538" cy="1645"/>
              </a:xfrm>
              <a:prstGeom prst="rect">
                <a:avLst/>
              </a:prstGeom>
              <a:solidFill>
                <a:srgbClr val="0080FF"/>
              </a:solidFill>
              <a:ln w="67944">
                <a:solidFill>
                  <a:srgbClr val="0080FF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71808" name="Rectangle 128"/>
              <p:cNvSpPr>
                <a:spLocks noChangeArrowheads="1"/>
              </p:cNvSpPr>
              <p:nvPr/>
            </p:nvSpPr>
            <p:spPr bwMode="auto">
              <a:xfrm flipV="1">
                <a:off x="1207" y="698"/>
                <a:ext cx="3581" cy="1420"/>
              </a:xfrm>
              <a:prstGeom prst="rect">
                <a:avLst/>
              </a:prstGeom>
              <a:solidFill>
                <a:srgbClr val="FFFFFF"/>
              </a:solidFill>
              <a:ln w="0">
                <a:solidFill>
                  <a:srgbClr val="FFFFFF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grpSp>
          <p:nvGrpSpPr>
            <p:cNvPr id="71809" name="Group 129"/>
            <p:cNvGrpSpPr>
              <a:grpSpLocks/>
            </p:cNvGrpSpPr>
            <p:nvPr/>
          </p:nvGrpSpPr>
          <p:grpSpPr bwMode="auto">
            <a:xfrm>
              <a:off x="1534" y="930"/>
              <a:ext cx="3151" cy="2293"/>
              <a:chOff x="1534" y="930"/>
              <a:chExt cx="3151" cy="2293"/>
            </a:xfrm>
          </p:grpSpPr>
          <p:sp useBgFill="1">
            <p:nvSpPr>
              <p:cNvPr id="71810" name="Freeform 130"/>
              <p:cNvSpPr>
                <a:spLocks/>
              </p:cNvSpPr>
              <p:nvPr/>
            </p:nvSpPr>
            <p:spPr bwMode="auto">
              <a:xfrm>
                <a:off x="1534" y="930"/>
                <a:ext cx="3151" cy="2281"/>
              </a:xfrm>
              <a:custGeom>
                <a:avLst/>
                <a:gdLst>
                  <a:gd name="T0" fmla="*/ 186 w 3151"/>
                  <a:gd name="T1" fmla="*/ 0 h 2281"/>
                  <a:gd name="T2" fmla="*/ 0 w 3151"/>
                  <a:gd name="T3" fmla="*/ 1320 h 2281"/>
                  <a:gd name="T4" fmla="*/ 16 w 3151"/>
                  <a:gd name="T5" fmla="*/ 1486 h 2281"/>
                  <a:gd name="T6" fmla="*/ 49 w 3151"/>
                  <a:gd name="T7" fmla="*/ 1576 h 2281"/>
                  <a:gd name="T8" fmla="*/ 115 w 3151"/>
                  <a:gd name="T9" fmla="*/ 1705 h 2281"/>
                  <a:gd name="T10" fmla="*/ 203 w 3151"/>
                  <a:gd name="T11" fmla="*/ 1817 h 2281"/>
                  <a:gd name="T12" fmla="*/ 349 w 3151"/>
                  <a:gd name="T13" fmla="*/ 1931 h 2281"/>
                  <a:gd name="T14" fmla="*/ 531 w 3151"/>
                  <a:gd name="T15" fmla="*/ 2018 h 2281"/>
                  <a:gd name="T16" fmla="*/ 760 w 3151"/>
                  <a:gd name="T17" fmla="*/ 2098 h 2281"/>
                  <a:gd name="T18" fmla="*/ 1074 w 3151"/>
                  <a:gd name="T19" fmla="*/ 2172 h 2281"/>
                  <a:gd name="T20" fmla="*/ 1696 w 3151"/>
                  <a:gd name="T21" fmla="*/ 2265 h 2281"/>
                  <a:gd name="T22" fmla="*/ 2012 w 3151"/>
                  <a:gd name="T23" fmla="*/ 2280 h 2281"/>
                  <a:gd name="T24" fmla="*/ 2253 w 3151"/>
                  <a:gd name="T25" fmla="*/ 2270 h 2281"/>
                  <a:gd name="T26" fmla="*/ 2491 w 3151"/>
                  <a:gd name="T27" fmla="*/ 2234 h 2281"/>
                  <a:gd name="T28" fmla="*/ 2686 w 3151"/>
                  <a:gd name="T29" fmla="*/ 2138 h 2281"/>
                  <a:gd name="T30" fmla="*/ 2789 w 3151"/>
                  <a:gd name="T31" fmla="*/ 2055 h 2281"/>
                  <a:gd name="T32" fmla="*/ 2884 w 3151"/>
                  <a:gd name="T33" fmla="*/ 1932 h 2281"/>
                  <a:gd name="T34" fmla="*/ 2946 w 3151"/>
                  <a:gd name="T35" fmla="*/ 1810 h 2281"/>
                  <a:gd name="T36" fmla="*/ 2981 w 3151"/>
                  <a:gd name="T37" fmla="*/ 1657 h 2281"/>
                  <a:gd name="T38" fmla="*/ 2992 w 3151"/>
                  <a:gd name="T39" fmla="*/ 1573 h 2281"/>
                  <a:gd name="T40" fmla="*/ 3150 w 3151"/>
                  <a:gd name="T41" fmla="*/ 447 h 2281"/>
                  <a:gd name="T42" fmla="*/ 186 w 3151"/>
                  <a:gd name="T43" fmla="*/ 0 h 22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3151" h="2281">
                    <a:moveTo>
                      <a:pt x="186" y="0"/>
                    </a:moveTo>
                    <a:lnTo>
                      <a:pt x="0" y="1320"/>
                    </a:lnTo>
                    <a:lnTo>
                      <a:pt x="16" y="1486"/>
                    </a:lnTo>
                    <a:lnTo>
                      <a:pt x="49" y="1576"/>
                    </a:lnTo>
                    <a:lnTo>
                      <a:pt x="115" y="1705"/>
                    </a:lnTo>
                    <a:lnTo>
                      <a:pt x="203" y="1817"/>
                    </a:lnTo>
                    <a:lnTo>
                      <a:pt x="349" y="1931"/>
                    </a:lnTo>
                    <a:lnTo>
                      <a:pt x="531" y="2018"/>
                    </a:lnTo>
                    <a:lnTo>
                      <a:pt x="760" y="2098"/>
                    </a:lnTo>
                    <a:lnTo>
                      <a:pt x="1074" y="2172"/>
                    </a:lnTo>
                    <a:lnTo>
                      <a:pt x="1696" y="2265"/>
                    </a:lnTo>
                    <a:lnTo>
                      <a:pt x="2012" y="2280"/>
                    </a:lnTo>
                    <a:lnTo>
                      <a:pt x="2253" y="2270"/>
                    </a:lnTo>
                    <a:lnTo>
                      <a:pt x="2491" y="2234"/>
                    </a:lnTo>
                    <a:lnTo>
                      <a:pt x="2686" y="2138"/>
                    </a:lnTo>
                    <a:lnTo>
                      <a:pt x="2789" y="2055"/>
                    </a:lnTo>
                    <a:lnTo>
                      <a:pt x="2884" y="1932"/>
                    </a:lnTo>
                    <a:lnTo>
                      <a:pt x="2946" y="1810"/>
                    </a:lnTo>
                    <a:lnTo>
                      <a:pt x="2981" y="1657"/>
                    </a:lnTo>
                    <a:lnTo>
                      <a:pt x="2992" y="1573"/>
                    </a:lnTo>
                    <a:lnTo>
                      <a:pt x="3150" y="447"/>
                    </a:lnTo>
                    <a:lnTo>
                      <a:pt x="186" y="0"/>
                    </a:lnTo>
                  </a:path>
                </a:pathLst>
              </a:custGeom>
              <a:ln w="67944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71811" name="Freeform 131"/>
              <p:cNvSpPr>
                <a:spLocks/>
              </p:cNvSpPr>
              <p:nvPr/>
            </p:nvSpPr>
            <p:spPr bwMode="auto">
              <a:xfrm>
                <a:off x="2004" y="2217"/>
                <a:ext cx="1848" cy="966"/>
              </a:xfrm>
              <a:custGeom>
                <a:avLst/>
                <a:gdLst>
                  <a:gd name="T0" fmla="*/ 0 w 1848"/>
                  <a:gd name="T1" fmla="*/ 703 h 966"/>
                  <a:gd name="T2" fmla="*/ 106 w 1848"/>
                  <a:gd name="T3" fmla="*/ 0 h 966"/>
                  <a:gd name="T4" fmla="*/ 1847 w 1848"/>
                  <a:gd name="T5" fmla="*/ 263 h 966"/>
                  <a:gd name="T6" fmla="*/ 1741 w 1848"/>
                  <a:gd name="T7" fmla="*/ 965 h 9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848" h="966">
                    <a:moveTo>
                      <a:pt x="0" y="703"/>
                    </a:moveTo>
                    <a:lnTo>
                      <a:pt x="106" y="0"/>
                    </a:lnTo>
                    <a:lnTo>
                      <a:pt x="1847" y="263"/>
                    </a:lnTo>
                    <a:lnTo>
                      <a:pt x="1741" y="965"/>
                    </a:lnTo>
                  </a:path>
                </a:pathLst>
              </a:custGeom>
              <a:noFill/>
              <a:ln w="2032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71812" name="Freeform 132"/>
              <p:cNvSpPr>
                <a:spLocks/>
              </p:cNvSpPr>
              <p:nvPr/>
            </p:nvSpPr>
            <p:spPr bwMode="auto">
              <a:xfrm>
                <a:off x="2004" y="2448"/>
                <a:ext cx="1851" cy="775"/>
              </a:xfrm>
              <a:custGeom>
                <a:avLst/>
                <a:gdLst>
                  <a:gd name="T0" fmla="*/ 303 w 1851"/>
                  <a:gd name="T1" fmla="*/ 0 h 775"/>
                  <a:gd name="T2" fmla="*/ 549 w 1851"/>
                  <a:gd name="T3" fmla="*/ 0 h 775"/>
                  <a:gd name="T4" fmla="*/ 801 w 1851"/>
                  <a:gd name="T5" fmla="*/ 0 h 775"/>
                  <a:gd name="T6" fmla="*/ 1053 w 1851"/>
                  <a:gd name="T7" fmla="*/ 1 h 775"/>
                  <a:gd name="T8" fmla="*/ 1302 w 1851"/>
                  <a:gd name="T9" fmla="*/ 1 h 775"/>
                  <a:gd name="T10" fmla="*/ 1544 w 1851"/>
                  <a:gd name="T11" fmla="*/ 1 h 775"/>
                  <a:gd name="T12" fmla="*/ 1671 w 1851"/>
                  <a:gd name="T13" fmla="*/ 6 h 775"/>
                  <a:gd name="T14" fmla="*/ 1707 w 1851"/>
                  <a:gd name="T15" fmla="*/ 10 h 775"/>
                  <a:gd name="T16" fmla="*/ 1739 w 1851"/>
                  <a:gd name="T17" fmla="*/ 14 h 775"/>
                  <a:gd name="T18" fmla="*/ 1768 w 1851"/>
                  <a:gd name="T19" fmla="*/ 19 h 775"/>
                  <a:gd name="T20" fmla="*/ 1798 w 1851"/>
                  <a:gd name="T21" fmla="*/ 25 h 775"/>
                  <a:gd name="T22" fmla="*/ 1829 w 1851"/>
                  <a:gd name="T23" fmla="*/ 32 h 775"/>
                  <a:gd name="T24" fmla="*/ 1840 w 1851"/>
                  <a:gd name="T25" fmla="*/ 82 h 775"/>
                  <a:gd name="T26" fmla="*/ 1823 w 1851"/>
                  <a:gd name="T27" fmla="*/ 186 h 775"/>
                  <a:gd name="T28" fmla="*/ 1804 w 1851"/>
                  <a:gd name="T29" fmla="*/ 313 h 775"/>
                  <a:gd name="T30" fmla="*/ 1785 w 1851"/>
                  <a:gd name="T31" fmla="*/ 449 h 775"/>
                  <a:gd name="T32" fmla="*/ 1768 w 1851"/>
                  <a:gd name="T33" fmla="*/ 580 h 775"/>
                  <a:gd name="T34" fmla="*/ 1752 w 1851"/>
                  <a:gd name="T35" fmla="*/ 692 h 775"/>
                  <a:gd name="T36" fmla="*/ 1729 w 1851"/>
                  <a:gd name="T37" fmla="*/ 759 h 775"/>
                  <a:gd name="T38" fmla="*/ 1694 w 1851"/>
                  <a:gd name="T39" fmla="*/ 762 h 775"/>
                  <a:gd name="T40" fmla="*/ 1655 w 1851"/>
                  <a:gd name="T41" fmla="*/ 764 h 775"/>
                  <a:gd name="T42" fmla="*/ 1614 w 1851"/>
                  <a:gd name="T43" fmla="*/ 766 h 775"/>
                  <a:gd name="T44" fmla="*/ 1573 w 1851"/>
                  <a:gd name="T45" fmla="*/ 768 h 775"/>
                  <a:gd name="T46" fmla="*/ 1535 w 1851"/>
                  <a:gd name="T47" fmla="*/ 770 h 775"/>
                  <a:gd name="T48" fmla="*/ 1502 w 1851"/>
                  <a:gd name="T49" fmla="*/ 774 h 775"/>
                  <a:gd name="T50" fmla="*/ 1400 w 1851"/>
                  <a:gd name="T51" fmla="*/ 770 h 775"/>
                  <a:gd name="T52" fmla="*/ 1314 w 1851"/>
                  <a:gd name="T53" fmla="*/ 766 h 775"/>
                  <a:gd name="T54" fmla="*/ 1229 w 1851"/>
                  <a:gd name="T55" fmla="*/ 764 h 775"/>
                  <a:gd name="T56" fmla="*/ 1144 w 1851"/>
                  <a:gd name="T57" fmla="*/ 760 h 775"/>
                  <a:gd name="T58" fmla="*/ 1059 w 1851"/>
                  <a:gd name="T59" fmla="*/ 758 h 775"/>
                  <a:gd name="T60" fmla="*/ 974 w 1851"/>
                  <a:gd name="T61" fmla="*/ 754 h 775"/>
                  <a:gd name="T62" fmla="*/ 861 w 1851"/>
                  <a:gd name="T63" fmla="*/ 731 h 775"/>
                  <a:gd name="T64" fmla="*/ 765 w 1851"/>
                  <a:gd name="T65" fmla="*/ 708 h 775"/>
                  <a:gd name="T66" fmla="*/ 669 w 1851"/>
                  <a:gd name="T67" fmla="*/ 686 h 775"/>
                  <a:gd name="T68" fmla="*/ 573 w 1851"/>
                  <a:gd name="T69" fmla="*/ 663 h 775"/>
                  <a:gd name="T70" fmla="*/ 478 w 1851"/>
                  <a:gd name="T71" fmla="*/ 641 h 775"/>
                  <a:gd name="T72" fmla="*/ 382 w 1851"/>
                  <a:gd name="T73" fmla="*/ 618 h 775"/>
                  <a:gd name="T74" fmla="*/ 313 w 1851"/>
                  <a:gd name="T75" fmla="*/ 598 h 775"/>
                  <a:gd name="T76" fmla="*/ 275 w 1851"/>
                  <a:gd name="T77" fmla="*/ 585 h 775"/>
                  <a:gd name="T78" fmla="*/ 236 w 1851"/>
                  <a:gd name="T79" fmla="*/ 572 h 775"/>
                  <a:gd name="T80" fmla="*/ 198 w 1851"/>
                  <a:gd name="T81" fmla="*/ 558 h 775"/>
                  <a:gd name="T82" fmla="*/ 160 w 1851"/>
                  <a:gd name="T83" fmla="*/ 545 h 775"/>
                  <a:gd name="T84" fmla="*/ 122 w 1851"/>
                  <a:gd name="T85" fmla="*/ 532 h 775"/>
                  <a:gd name="T86" fmla="*/ 90 w 1851"/>
                  <a:gd name="T87" fmla="*/ 510 h 775"/>
                  <a:gd name="T88" fmla="*/ 75 w 1851"/>
                  <a:gd name="T89" fmla="*/ 496 h 775"/>
                  <a:gd name="T90" fmla="*/ 59 w 1851"/>
                  <a:gd name="T91" fmla="*/ 490 h 775"/>
                  <a:gd name="T92" fmla="*/ 43 w 1851"/>
                  <a:gd name="T93" fmla="*/ 488 h 775"/>
                  <a:gd name="T94" fmla="*/ 27 w 1851"/>
                  <a:gd name="T95" fmla="*/ 483 h 775"/>
                  <a:gd name="T96" fmla="*/ 12 w 1851"/>
                  <a:gd name="T97" fmla="*/ 472 h 775"/>
                  <a:gd name="T98" fmla="*/ 4 w 1851"/>
                  <a:gd name="T99" fmla="*/ 431 h 775"/>
                  <a:gd name="T100" fmla="*/ 14 w 1851"/>
                  <a:gd name="T101" fmla="*/ 365 h 775"/>
                  <a:gd name="T102" fmla="*/ 24 w 1851"/>
                  <a:gd name="T103" fmla="*/ 290 h 775"/>
                  <a:gd name="T104" fmla="*/ 35 w 1851"/>
                  <a:gd name="T105" fmla="*/ 211 h 775"/>
                  <a:gd name="T106" fmla="*/ 46 w 1851"/>
                  <a:gd name="T107" fmla="*/ 133 h 775"/>
                  <a:gd name="T108" fmla="*/ 56 w 1851"/>
                  <a:gd name="T109" fmla="*/ 60 h 775"/>
                  <a:gd name="T110" fmla="*/ 66 w 1851"/>
                  <a:gd name="T111" fmla="*/ 0 h 7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1851" h="775">
                    <a:moveTo>
                      <a:pt x="66" y="0"/>
                    </a:moveTo>
                    <a:lnTo>
                      <a:pt x="159" y="0"/>
                    </a:lnTo>
                    <a:lnTo>
                      <a:pt x="206" y="0"/>
                    </a:lnTo>
                    <a:lnTo>
                      <a:pt x="254" y="0"/>
                    </a:lnTo>
                    <a:lnTo>
                      <a:pt x="303" y="0"/>
                    </a:lnTo>
                    <a:lnTo>
                      <a:pt x="351" y="0"/>
                    </a:lnTo>
                    <a:lnTo>
                      <a:pt x="400" y="0"/>
                    </a:lnTo>
                    <a:lnTo>
                      <a:pt x="450" y="0"/>
                    </a:lnTo>
                    <a:lnTo>
                      <a:pt x="499" y="0"/>
                    </a:lnTo>
                    <a:lnTo>
                      <a:pt x="549" y="0"/>
                    </a:lnTo>
                    <a:lnTo>
                      <a:pt x="599" y="0"/>
                    </a:lnTo>
                    <a:lnTo>
                      <a:pt x="650" y="0"/>
                    </a:lnTo>
                    <a:lnTo>
                      <a:pt x="700" y="0"/>
                    </a:lnTo>
                    <a:lnTo>
                      <a:pt x="750" y="0"/>
                    </a:lnTo>
                    <a:lnTo>
                      <a:pt x="801" y="0"/>
                    </a:lnTo>
                    <a:lnTo>
                      <a:pt x="852" y="0"/>
                    </a:lnTo>
                    <a:lnTo>
                      <a:pt x="902" y="0"/>
                    </a:lnTo>
                    <a:lnTo>
                      <a:pt x="952" y="0"/>
                    </a:lnTo>
                    <a:lnTo>
                      <a:pt x="1003" y="1"/>
                    </a:lnTo>
                    <a:lnTo>
                      <a:pt x="1053" y="1"/>
                    </a:lnTo>
                    <a:lnTo>
                      <a:pt x="1104" y="1"/>
                    </a:lnTo>
                    <a:lnTo>
                      <a:pt x="1154" y="1"/>
                    </a:lnTo>
                    <a:lnTo>
                      <a:pt x="1204" y="1"/>
                    </a:lnTo>
                    <a:lnTo>
                      <a:pt x="1253" y="1"/>
                    </a:lnTo>
                    <a:lnTo>
                      <a:pt x="1302" y="1"/>
                    </a:lnTo>
                    <a:lnTo>
                      <a:pt x="1352" y="1"/>
                    </a:lnTo>
                    <a:lnTo>
                      <a:pt x="1400" y="1"/>
                    </a:lnTo>
                    <a:lnTo>
                      <a:pt x="1448" y="1"/>
                    </a:lnTo>
                    <a:lnTo>
                      <a:pt x="1496" y="1"/>
                    </a:lnTo>
                    <a:lnTo>
                      <a:pt x="1544" y="1"/>
                    </a:lnTo>
                    <a:lnTo>
                      <a:pt x="1591" y="1"/>
                    </a:lnTo>
                    <a:lnTo>
                      <a:pt x="1638" y="2"/>
                    </a:lnTo>
                    <a:lnTo>
                      <a:pt x="1655" y="4"/>
                    </a:lnTo>
                    <a:lnTo>
                      <a:pt x="1663" y="4"/>
                    </a:lnTo>
                    <a:lnTo>
                      <a:pt x="1671" y="6"/>
                    </a:lnTo>
                    <a:lnTo>
                      <a:pt x="1679" y="6"/>
                    </a:lnTo>
                    <a:lnTo>
                      <a:pt x="1686" y="8"/>
                    </a:lnTo>
                    <a:lnTo>
                      <a:pt x="1693" y="8"/>
                    </a:lnTo>
                    <a:lnTo>
                      <a:pt x="1700" y="9"/>
                    </a:lnTo>
                    <a:lnTo>
                      <a:pt x="1707" y="10"/>
                    </a:lnTo>
                    <a:lnTo>
                      <a:pt x="1714" y="11"/>
                    </a:lnTo>
                    <a:lnTo>
                      <a:pt x="1720" y="12"/>
                    </a:lnTo>
                    <a:lnTo>
                      <a:pt x="1727" y="13"/>
                    </a:lnTo>
                    <a:lnTo>
                      <a:pt x="1733" y="14"/>
                    </a:lnTo>
                    <a:lnTo>
                      <a:pt x="1739" y="14"/>
                    </a:lnTo>
                    <a:lnTo>
                      <a:pt x="1745" y="16"/>
                    </a:lnTo>
                    <a:lnTo>
                      <a:pt x="1751" y="16"/>
                    </a:lnTo>
                    <a:lnTo>
                      <a:pt x="1757" y="17"/>
                    </a:lnTo>
                    <a:lnTo>
                      <a:pt x="1763" y="18"/>
                    </a:lnTo>
                    <a:lnTo>
                      <a:pt x="1768" y="19"/>
                    </a:lnTo>
                    <a:lnTo>
                      <a:pt x="1774" y="20"/>
                    </a:lnTo>
                    <a:lnTo>
                      <a:pt x="1780" y="22"/>
                    </a:lnTo>
                    <a:lnTo>
                      <a:pt x="1786" y="22"/>
                    </a:lnTo>
                    <a:lnTo>
                      <a:pt x="1792" y="24"/>
                    </a:lnTo>
                    <a:lnTo>
                      <a:pt x="1798" y="25"/>
                    </a:lnTo>
                    <a:lnTo>
                      <a:pt x="1804" y="26"/>
                    </a:lnTo>
                    <a:lnTo>
                      <a:pt x="1810" y="28"/>
                    </a:lnTo>
                    <a:lnTo>
                      <a:pt x="1816" y="29"/>
                    </a:lnTo>
                    <a:lnTo>
                      <a:pt x="1822" y="31"/>
                    </a:lnTo>
                    <a:lnTo>
                      <a:pt x="1829" y="32"/>
                    </a:lnTo>
                    <a:lnTo>
                      <a:pt x="1836" y="34"/>
                    </a:lnTo>
                    <a:lnTo>
                      <a:pt x="1842" y="36"/>
                    </a:lnTo>
                    <a:lnTo>
                      <a:pt x="1850" y="38"/>
                    </a:lnTo>
                    <a:lnTo>
                      <a:pt x="1843" y="66"/>
                    </a:lnTo>
                    <a:lnTo>
                      <a:pt x="1840" y="82"/>
                    </a:lnTo>
                    <a:lnTo>
                      <a:pt x="1837" y="100"/>
                    </a:lnTo>
                    <a:lnTo>
                      <a:pt x="1833" y="120"/>
                    </a:lnTo>
                    <a:lnTo>
                      <a:pt x="1830" y="141"/>
                    </a:lnTo>
                    <a:lnTo>
                      <a:pt x="1826" y="163"/>
                    </a:lnTo>
                    <a:lnTo>
                      <a:pt x="1823" y="186"/>
                    </a:lnTo>
                    <a:lnTo>
                      <a:pt x="1819" y="210"/>
                    </a:lnTo>
                    <a:lnTo>
                      <a:pt x="1815" y="235"/>
                    </a:lnTo>
                    <a:lnTo>
                      <a:pt x="1812" y="260"/>
                    </a:lnTo>
                    <a:lnTo>
                      <a:pt x="1808" y="286"/>
                    </a:lnTo>
                    <a:lnTo>
                      <a:pt x="1804" y="313"/>
                    </a:lnTo>
                    <a:lnTo>
                      <a:pt x="1800" y="340"/>
                    </a:lnTo>
                    <a:lnTo>
                      <a:pt x="1796" y="367"/>
                    </a:lnTo>
                    <a:lnTo>
                      <a:pt x="1793" y="395"/>
                    </a:lnTo>
                    <a:lnTo>
                      <a:pt x="1789" y="422"/>
                    </a:lnTo>
                    <a:lnTo>
                      <a:pt x="1785" y="449"/>
                    </a:lnTo>
                    <a:lnTo>
                      <a:pt x="1782" y="476"/>
                    </a:lnTo>
                    <a:lnTo>
                      <a:pt x="1778" y="503"/>
                    </a:lnTo>
                    <a:lnTo>
                      <a:pt x="1774" y="530"/>
                    </a:lnTo>
                    <a:lnTo>
                      <a:pt x="1771" y="555"/>
                    </a:lnTo>
                    <a:lnTo>
                      <a:pt x="1768" y="580"/>
                    </a:lnTo>
                    <a:lnTo>
                      <a:pt x="1764" y="605"/>
                    </a:lnTo>
                    <a:lnTo>
                      <a:pt x="1761" y="628"/>
                    </a:lnTo>
                    <a:lnTo>
                      <a:pt x="1758" y="651"/>
                    </a:lnTo>
                    <a:lnTo>
                      <a:pt x="1755" y="672"/>
                    </a:lnTo>
                    <a:lnTo>
                      <a:pt x="1752" y="692"/>
                    </a:lnTo>
                    <a:lnTo>
                      <a:pt x="1749" y="711"/>
                    </a:lnTo>
                    <a:lnTo>
                      <a:pt x="1746" y="728"/>
                    </a:lnTo>
                    <a:lnTo>
                      <a:pt x="1744" y="744"/>
                    </a:lnTo>
                    <a:lnTo>
                      <a:pt x="1742" y="758"/>
                    </a:lnTo>
                    <a:lnTo>
                      <a:pt x="1729" y="759"/>
                    </a:lnTo>
                    <a:lnTo>
                      <a:pt x="1722" y="760"/>
                    </a:lnTo>
                    <a:lnTo>
                      <a:pt x="1716" y="760"/>
                    </a:lnTo>
                    <a:lnTo>
                      <a:pt x="1709" y="761"/>
                    </a:lnTo>
                    <a:lnTo>
                      <a:pt x="1702" y="761"/>
                    </a:lnTo>
                    <a:lnTo>
                      <a:pt x="1694" y="762"/>
                    </a:lnTo>
                    <a:lnTo>
                      <a:pt x="1686" y="762"/>
                    </a:lnTo>
                    <a:lnTo>
                      <a:pt x="1679" y="763"/>
                    </a:lnTo>
                    <a:lnTo>
                      <a:pt x="1671" y="763"/>
                    </a:lnTo>
                    <a:lnTo>
                      <a:pt x="1663" y="764"/>
                    </a:lnTo>
                    <a:lnTo>
                      <a:pt x="1655" y="764"/>
                    </a:lnTo>
                    <a:lnTo>
                      <a:pt x="1647" y="764"/>
                    </a:lnTo>
                    <a:lnTo>
                      <a:pt x="1638" y="765"/>
                    </a:lnTo>
                    <a:lnTo>
                      <a:pt x="1630" y="765"/>
                    </a:lnTo>
                    <a:lnTo>
                      <a:pt x="1622" y="766"/>
                    </a:lnTo>
                    <a:lnTo>
                      <a:pt x="1614" y="766"/>
                    </a:lnTo>
                    <a:lnTo>
                      <a:pt x="1606" y="766"/>
                    </a:lnTo>
                    <a:lnTo>
                      <a:pt x="1597" y="767"/>
                    </a:lnTo>
                    <a:lnTo>
                      <a:pt x="1589" y="767"/>
                    </a:lnTo>
                    <a:lnTo>
                      <a:pt x="1581" y="768"/>
                    </a:lnTo>
                    <a:lnTo>
                      <a:pt x="1573" y="768"/>
                    </a:lnTo>
                    <a:lnTo>
                      <a:pt x="1565" y="768"/>
                    </a:lnTo>
                    <a:lnTo>
                      <a:pt x="1557" y="769"/>
                    </a:lnTo>
                    <a:lnTo>
                      <a:pt x="1550" y="770"/>
                    </a:lnTo>
                    <a:lnTo>
                      <a:pt x="1542" y="770"/>
                    </a:lnTo>
                    <a:lnTo>
                      <a:pt x="1535" y="770"/>
                    </a:lnTo>
                    <a:lnTo>
                      <a:pt x="1528" y="771"/>
                    </a:lnTo>
                    <a:lnTo>
                      <a:pt x="1521" y="772"/>
                    </a:lnTo>
                    <a:lnTo>
                      <a:pt x="1514" y="772"/>
                    </a:lnTo>
                    <a:lnTo>
                      <a:pt x="1508" y="773"/>
                    </a:lnTo>
                    <a:lnTo>
                      <a:pt x="1502" y="774"/>
                    </a:lnTo>
                    <a:lnTo>
                      <a:pt x="1468" y="772"/>
                    </a:lnTo>
                    <a:lnTo>
                      <a:pt x="1451" y="772"/>
                    </a:lnTo>
                    <a:lnTo>
                      <a:pt x="1434" y="771"/>
                    </a:lnTo>
                    <a:lnTo>
                      <a:pt x="1417" y="770"/>
                    </a:lnTo>
                    <a:lnTo>
                      <a:pt x="1400" y="770"/>
                    </a:lnTo>
                    <a:lnTo>
                      <a:pt x="1383" y="769"/>
                    </a:lnTo>
                    <a:lnTo>
                      <a:pt x="1366" y="768"/>
                    </a:lnTo>
                    <a:lnTo>
                      <a:pt x="1349" y="768"/>
                    </a:lnTo>
                    <a:lnTo>
                      <a:pt x="1332" y="767"/>
                    </a:lnTo>
                    <a:lnTo>
                      <a:pt x="1314" y="766"/>
                    </a:lnTo>
                    <a:lnTo>
                      <a:pt x="1298" y="766"/>
                    </a:lnTo>
                    <a:lnTo>
                      <a:pt x="1280" y="765"/>
                    </a:lnTo>
                    <a:lnTo>
                      <a:pt x="1263" y="765"/>
                    </a:lnTo>
                    <a:lnTo>
                      <a:pt x="1246" y="764"/>
                    </a:lnTo>
                    <a:lnTo>
                      <a:pt x="1229" y="764"/>
                    </a:lnTo>
                    <a:lnTo>
                      <a:pt x="1212" y="763"/>
                    </a:lnTo>
                    <a:lnTo>
                      <a:pt x="1195" y="762"/>
                    </a:lnTo>
                    <a:lnTo>
                      <a:pt x="1178" y="762"/>
                    </a:lnTo>
                    <a:lnTo>
                      <a:pt x="1161" y="761"/>
                    </a:lnTo>
                    <a:lnTo>
                      <a:pt x="1144" y="760"/>
                    </a:lnTo>
                    <a:lnTo>
                      <a:pt x="1127" y="760"/>
                    </a:lnTo>
                    <a:lnTo>
                      <a:pt x="1110" y="759"/>
                    </a:lnTo>
                    <a:lnTo>
                      <a:pt x="1093" y="759"/>
                    </a:lnTo>
                    <a:lnTo>
                      <a:pt x="1076" y="758"/>
                    </a:lnTo>
                    <a:lnTo>
                      <a:pt x="1059" y="758"/>
                    </a:lnTo>
                    <a:lnTo>
                      <a:pt x="1042" y="757"/>
                    </a:lnTo>
                    <a:lnTo>
                      <a:pt x="1025" y="756"/>
                    </a:lnTo>
                    <a:lnTo>
                      <a:pt x="1008" y="756"/>
                    </a:lnTo>
                    <a:lnTo>
                      <a:pt x="991" y="755"/>
                    </a:lnTo>
                    <a:lnTo>
                      <a:pt x="974" y="754"/>
                    </a:lnTo>
                    <a:lnTo>
                      <a:pt x="957" y="754"/>
                    </a:lnTo>
                    <a:lnTo>
                      <a:pt x="918" y="745"/>
                    </a:lnTo>
                    <a:lnTo>
                      <a:pt x="899" y="740"/>
                    </a:lnTo>
                    <a:lnTo>
                      <a:pt x="880" y="736"/>
                    </a:lnTo>
                    <a:lnTo>
                      <a:pt x="861" y="731"/>
                    </a:lnTo>
                    <a:lnTo>
                      <a:pt x="842" y="726"/>
                    </a:lnTo>
                    <a:lnTo>
                      <a:pt x="822" y="722"/>
                    </a:lnTo>
                    <a:lnTo>
                      <a:pt x="803" y="718"/>
                    </a:lnTo>
                    <a:lnTo>
                      <a:pt x="784" y="713"/>
                    </a:lnTo>
                    <a:lnTo>
                      <a:pt x="765" y="708"/>
                    </a:lnTo>
                    <a:lnTo>
                      <a:pt x="746" y="704"/>
                    </a:lnTo>
                    <a:lnTo>
                      <a:pt x="727" y="700"/>
                    </a:lnTo>
                    <a:lnTo>
                      <a:pt x="708" y="695"/>
                    </a:lnTo>
                    <a:lnTo>
                      <a:pt x="688" y="690"/>
                    </a:lnTo>
                    <a:lnTo>
                      <a:pt x="669" y="686"/>
                    </a:lnTo>
                    <a:lnTo>
                      <a:pt x="650" y="682"/>
                    </a:lnTo>
                    <a:lnTo>
                      <a:pt x="631" y="677"/>
                    </a:lnTo>
                    <a:lnTo>
                      <a:pt x="612" y="672"/>
                    </a:lnTo>
                    <a:lnTo>
                      <a:pt x="592" y="668"/>
                    </a:lnTo>
                    <a:lnTo>
                      <a:pt x="573" y="663"/>
                    </a:lnTo>
                    <a:lnTo>
                      <a:pt x="554" y="659"/>
                    </a:lnTo>
                    <a:lnTo>
                      <a:pt x="535" y="654"/>
                    </a:lnTo>
                    <a:lnTo>
                      <a:pt x="516" y="650"/>
                    </a:lnTo>
                    <a:lnTo>
                      <a:pt x="497" y="645"/>
                    </a:lnTo>
                    <a:lnTo>
                      <a:pt x="478" y="641"/>
                    </a:lnTo>
                    <a:lnTo>
                      <a:pt x="458" y="636"/>
                    </a:lnTo>
                    <a:lnTo>
                      <a:pt x="439" y="632"/>
                    </a:lnTo>
                    <a:lnTo>
                      <a:pt x="420" y="627"/>
                    </a:lnTo>
                    <a:lnTo>
                      <a:pt x="401" y="622"/>
                    </a:lnTo>
                    <a:lnTo>
                      <a:pt x="382" y="618"/>
                    </a:lnTo>
                    <a:lnTo>
                      <a:pt x="362" y="614"/>
                    </a:lnTo>
                    <a:lnTo>
                      <a:pt x="344" y="609"/>
                    </a:lnTo>
                    <a:lnTo>
                      <a:pt x="328" y="604"/>
                    </a:lnTo>
                    <a:lnTo>
                      <a:pt x="320" y="601"/>
                    </a:lnTo>
                    <a:lnTo>
                      <a:pt x="313" y="598"/>
                    </a:lnTo>
                    <a:lnTo>
                      <a:pt x="305" y="596"/>
                    </a:lnTo>
                    <a:lnTo>
                      <a:pt x="298" y="593"/>
                    </a:lnTo>
                    <a:lnTo>
                      <a:pt x="290" y="590"/>
                    </a:lnTo>
                    <a:lnTo>
                      <a:pt x="282" y="588"/>
                    </a:lnTo>
                    <a:lnTo>
                      <a:pt x="275" y="585"/>
                    </a:lnTo>
                    <a:lnTo>
                      <a:pt x="267" y="582"/>
                    </a:lnTo>
                    <a:lnTo>
                      <a:pt x="259" y="580"/>
                    </a:lnTo>
                    <a:lnTo>
                      <a:pt x="252" y="577"/>
                    </a:lnTo>
                    <a:lnTo>
                      <a:pt x="244" y="574"/>
                    </a:lnTo>
                    <a:lnTo>
                      <a:pt x="236" y="572"/>
                    </a:lnTo>
                    <a:lnTo>
                      <a:pt x="229" y="569"/>
                    </a:lnTo>
                    <a:lnTo>
                      <a:pt x="221" y="566"/>
                    </a:lnTo>
                    <a:lnTo>
                      <a:pt x="214" y="564"/>
                    </a:lnTo>
                    <a:lnTo>
                      <a:pt x="206" y="561"/>
                    </a:lnTo>
                    <a:lnTo>
                      <a:pt x="198" y="558"/>
                    </a:lnTo>
                    <a:lnTo>
                      <a:pt x="191" y="556"/>
                    </a:lnTo>
                    <a:lnTo>
                      <a:pt x="183" y="553"/>
                    </a:lnTo>
                    <a:lnTo>
                      <a:pt x="175" y="550"/>
                    </a:lnTo>
                    <a:lnTo>
                      <a:pt x="168" y="548"/>
                    </a:lnTo>
                    <a:lnTo>
                      <a:pt x="160" y="545"/>
                    </a:lnTo>
                    <a:lnTo>
                      <a:pt x="152" y="542"/>
                    </a:lnTo>
                    <a:lnTo>
                      <a:pt x="145" y="540"/>
                    </a:lnTo>
                    <a:lnTo>
                      <a:pt x="137" y="537"/>
                    </a:lnTo>
                    <a:lnTo>
                      <a:pt x="130" y="534"/>
                    </a:lnTo>
                    <a:lnTo>
                      <a:pt x="122" y="532"/>
                    </a:lnTo>
                    <a:lnTo>
                      <a:pt x="114" y="529"/>
                    </a:lnTo>
                    <a:lnTo>
                      <a:pt x="107" y="526"/>
                    </a:lnTo>
                    <a:lnTo>
                      <a:pt x="99" y="524"/>
                    </a:lnTo>
                    <a:lnTo>
                      <a:pt x="93" y="514"/>
                    </a:lnTo>
                    <a:lnTo>
                      <a:pt x="90" y="510"/>
                    </a:lnTo>
                    <a:lnTo>
                      <a:pt x="87" y="506"/>
                    </a:lnTo>
                    <a:lnTo>
                      <a:pt x="84" y="503"/>
                    </a:lnTo>
                    <a:lnTo>
                      <a:pt x="81" y="500"/>
                    </a:lnTo>
                    <a:lnTo>
                      <a:pt x="78" y="498"/>
                    </a:lnTo>
                    <a:lnTo>
                      <a:pt x="75" y="496"/>
                    </a:lnTo>
                    <a:lnTo>
                      <a:pt x="72" y="495"/>
                    </a:lnTo>
                    <a:lnTo>
                      <a:pt x="68" y="493"/>
                    </a:lnTo>
                    <a:lnTo>
                      <a:pt x="65" y="492"/>
                    </a:lnTo>
                    <a:lnTo>
                      <a:pt x="62" y="491"/>
                    </a:lnTo>
                    <a:lnTo>
                      <a:pt x="59" y="490"/>
                    </a:lnTo>
                    <a:lnTo>
                      <a:pt x="56" y="490"/>
                    </a:lnTo>
                    <a:lnTo>
                      <a:pt x="52" y="490"/>
                    </a:lnTo>
                    <a:lnTo>
                      <a:pt x="50" y="489"/>
                    </a:lnTo>
                    <a:lnTo>
                      <a:pt x="46" y="488"/>
                    </a:lnTo>
                    <a:lnTo>
                      <a:pt x="43" y="488"/>
                    </a:lnTo>
                    <a:lnTo>
                      <a:pt x="40" y="487"/>
                    </a:lnTo>
                    <a:lnTo>
                      <a:pt x="37" y="486"/>
                    </a:lnTo>
                    <a:lnTo>
                      <a:pt x="33" y="486"/>
                    </a:lnTo>
                    <a:lnTo>
                      <a:pt x="30" y="484"/>
                    </a:lnTo>
                    <a:lnTo>
                      <a:pt x="27" y="483"/>
                    </a:lnTo>
                    <a:lnTo>
                      <a:pt x="24" y="482"/>
                    </a:lnTo>
                    <a:lnTo>
                      <a:pt x="21" y="480"/>
                    </a:lnTo>
                    <a:lnTo>
                      <a:pt x="18" y="477"/>
                    </a:lnTo>
                    <a:lnTo>
                      <a:pt x="15" y="474"/>
                    </a:lnTo>
                    <a:lnTo>
                      <a:pt x="12" y="472"/>
                    </a:lnTo>
                    <a:lnTo>
                      <a:pt x="9" y="468"/>
                    </a:lnTo>
                    <a:lnTo>
                      <a:pt x="6" y="464"/>
                    </a:lnTo>
                    <a:lnTo>
                      <a:pt x="3" y="459"/>
                    </a:lnTo>
                    <a:lnTo>
                      <a:pt x="0" y="454"/>
                    </a:lnTo>
                    <a:lnTo>
                      <a:pt x="4" y="431"/>
                    </a:lnTo>
                    <a:lnTo>
                      <a:pt x="6" y="419"/>
                    </a:lnTo>
                    <a:lnTo>
                      <a:pt x="8" y="406"/>
                    </a:lnTo>
                    <a:lnTo>
                      <a:pt x="9" y="393"/>
                    </a:lnTo>
                    <a:lnTo>
                      <a:pt x="12" y="379"/>
                    </a:lnTo>
                    <a:lnTo>
                      <a:pt x="14" y="365"/>
                    </a:lnTo>
                    <a:lnTo>
                      <a:pt x="16" y="350"/>
                    </a:lnTo>
                    <a:lnTo>
                      <a:pt x="18" y="336"/>
                    </a:lnTo>
                    <a:lnTo>
                      <a:pt x="20" y="320"/>
                    </a:lnTo>
                    <a:lnTo>
                      <a:pt x="22" y="305"/>
                    </a:lnTo>
                    <a:lnTo>
                      <a:pt x="24" y="290"/>
                    </a:lnTo>
                    <a:lnTo>
                      <a:pt x="26" y="274"/>
                    </a:lnTo>
                    <a:lnTo>
                      <a:pt x="28" y="258"/>
                    </a:lnTo>
                    <a:lnTo>
                      <a:pt x="30" y="242"/>
                    </a:lnTo>
                    <a:lnTo>
                      <a:pt x="33" y="227"/>
                    </a:lnTo>
                    <a:lnTo>
                      <a:pt x="35" y="211"/>
                    </a:lnTo>
                    <a:lnTo>
                      <a:pt x="37" y="195"/>
                    </a:lnTo>
                    <a:lnTo>
                      <a:pt x="39" y="179"/>
                    </a:lnTo>
                    <a:lnTo>
                      <a:pt x="41" y="164"/>
                    </a:lnTo>
                    <a:lnTo>
                      <a:pt x="43" y="148"/>
                    </a:lnTo>
                    <a:lnTo>
                      <a:pt x="46" y="133"/>
                    </a:lnTo>
                    <a:lnTo>
                      <a:pt x="48" y="118"/>
                    </a:lnTo>
                    <a:lnTo>
                      <a:pt x="50" y="103"/>
                    </a:lnTo>
                    <a:lnTo>
                      <a:pt x="52" y="88"/>
                    </a:lnTo>
                    <a:lnTo>
                      <a:pt x="54" y="74"/>
                    </a:lnTo>
                    <a:lnTo>
                      <a:pt x="56" y="60"/>
                    </a:lnTo>
                    <a:lnTo>
                      <a:pt x="58" y="47"/>
                    </a:lnTo>
                    <a:lnTo>
                      <a:pt x="60" y="34"/>
                    </a:lnTo>
                    <a:lnTo>
                      <a:pt x="62" y="22"/>
                    </a:lnTo>
                    <a:lnTo>
                      <a:pt x="64" y="10"/>
                    </a:lnTo>
                    <a:lnTo>
                      <a:pt x="66" y="0"/>
                    </a:lnTo>
                  </a:path>
                </a:pathLst>
              </a:custGeom>
              <a:solidFill>
                <a:srgbClr val="0080FF"/>
              </a:solidFill>
              <a:ln w="0" cap="flat" cmpd="sng">
                <a:solidFill>
                  <a:srgbClr val="0080FF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71813" name="Freeform 133"/>
              <p:cNvSpPr>
                <a:spLocks/>
              </p:cNvSpPr>
              <p:nvPr/>
            </p:nvSpPr>
            <p:spPr bwMode="auto">
              <a:xfrm>
                <a:off x="1534" y="930"/>
                <a:ext cx="3151" cy="2281"/>
              </a:xfrm>
              <a:custGeom>
                <a:avLst/>
                <a:gdLst>
                  <a:gd name="T0" fmla="*/ 186 w 3151"/>
                  <a:gd name="T1" fmla="*/ 0 h 2281"/>
                  <a:gd name="T2" fmla="*/ 0 w 3151"/>
                  <a:gd name="T3" fmla="*/ 1320 h 2281"/>
                  <a:gd name="T4" fmla="*/ 16 w 3151"/>
                  <a:gd name="T5" fmla="*/ 1486 h 2281"/>
                  <a:gd name="T6" fmla="*/ 49 w 3151"/>
                  <a:gd name="T7" fmla="*/ 1576 h 2281"/>
                  <a:gd name="T8" fmla="*/ 115 w 3151"/>
                  <a:gd name="T9" fmla="*/ 1705 h 2281"/>
                  <a:gd name="T10" fmla="*/ 203 w 3151"/>
                  <a:gd name="T11" fmla="*/ 1817 h 2281"/>
                  <a:gd name="T12" fmla="*/ 349 w 3151"/>
                  <a:gd name="T13" fmla="*/ 1931 h 2281"/>
                  <a:gd name="T14" fmla="*/ 531 w 3151"/>
                  <a:gd name="T15" fmla="*/ 2018 h 2281"/>
                  <a:gd name="T16" fmla="*/ 760 w 3151"/>
                  <a:gd name="T17" fmla="*/ 2098 h 2281"/>
                  <a:gd name="T18" fmla="*/ 1074 w 3151"/>
                  <a:gd name="T19" fmla="*/ 2172 h 2281"/>
                  <a:gd name="T20" fmla="*/ 1696 w 3151"/>
                  <a:gd name="T21" fmla="*/ 2265 h 2281"/>
                  <a:gd name="T22" fmla="*/ 2012 w 3151"/>
                  <a:gd name="T23" fmla="*/ 2280 h 2281"/>
                  <a:gd name="T24" fmla="*/ 2253 w 3151"/>
                  <a:gd name="T25" fmla="*/ 2270 h 2281"/>
                  <a:gd name="T26" fmla="*/ 2491 w 3151"/>
                  <a:gd name="T27" fmla="*/ 2234 h 2281"/>
                  <a:gd name="T28" fmla="*/ 2686 w 3151"/>
                  <a:gd name="T29" fmla="*/ 2138 h 2281"/>
                  <a:gd name="T30" fmla="*/ 2789 w 3151"/>
                  <a:gd name="T31" fmla="*/ 2055 h 2281"/>
                  <a:gd name="T32" fmla="*/ 2884 w 3151"/>
                  <a:gd name="T33" fmla="*/ 1932 h 2281"/>
                  <a:gd name="T34" fmla="*/ 2946 w 3151"/>
                  <a:gd name="T35" fmla="*/ 1810 h 2281"/>
                  <a:gd name="T36" fmla="*/ 2981 w 3151"/>
                  <a:gd name="T37" fmla="*/ 1657 h 2281"/>
                  <a:gd name="T38" fmla="*/ 2992 w 3151"/>
                  <a:gd name="T39" fmla="*/ 1573 h 2281"/>
                  <a:gd name="T40" fmla="*/ 3150 w 3151"/>
                  <a:gd name="T41" fmla="*/ 447 h 2281"/>
                  <a:gd name="T42" fmla="*/ 186 w 3151"/>
                  <a:gd name="T43" fmla="*/ 0 h 22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3151" h="2281">
                    <a:moveTo>
                      <a:pt x="186" y="0"/>
                    </a:moveTo>
                    <a:lnTo>
                      <a:pt x="0" y="1320"/>
                    </a:lnTo>
                    <a:lnTo>
                      <a:pt x="16" y="1486"/>
                    </a:lnTo>
                    <a:lnTo>
                      <a:pt x="49" y="1576"/>
                    </a:lnTo>
                    <a:lnTo>
                      <a:pt x="115" y="1705"/>
                    </a:lnTo>
                    <a:lnTo>
                      <a:pt x="203" y="1817"/>
                    </a:lnTo>
                    <a:lnTo>
                      <a:pt x="349" y="1931"/>
                    </a:lnTo>
                    <a:lnTo>
                      <a:pt x="531" y="2018"/>
                    </a:lnTo>
                    <a:lnTo>
                      <a:pt x="760" y="2098"/>
                    </a:lnTo>
                    <a:lnTo>
                      <a:pt x="1074" y="2172"/>
                    </a:lnTo>
                    <a:lnTo>
                      <a:pt x="1696" y="2265"/>
                    </a:lnTo>
                    <a:lnTo>
                      <a:pt x="2012" y="2280"/>
                    </a:lnTo>
                    <a:lnTo>
                      <a:pt x="2253" y="2270"/>
                    </a:lnTo>
                    <a:lnTo>
                      <a:pt x="2491" y="2234"/>
                    </a:lnTo>
                    <a:lnTo>
                      <a:pt x="2686" y="2138"/>
                    </a:lnTo>
                    <a:lnTo>
                      <a:pt x="2789" y="2055"/>
                    </a:lnTo>
                    <a:lnTo>
                      <a:pt x="2884" y="1932"/>
                    </a:lnTo>
                    <a:lnTo>
                      <a:pt x="2946" y="1810"/>
                    </a:lnTo>
                    <a:lnTo>
                      <a:pt x="2981" y="1657"/>
                    </a:lnTo>
                    <a:lnTo>
                      <a:pt x="2992" y="1573"/>
                    </a:lnTo>
                    <a:lnTo>
                      <a:pt x="3150" y="447"/>
                    </a:lnTo>
                    <a:lnTo>
                      <a:pt x="186" y="0"/>
                    </a:lnTo>
                  </a:path>
                </a:pathLst>
              </a:custGeom>
              <a:noFill/>
              <a:ln w="67944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71814" name="Freeform 134"/>
              <p:cNvSpPr>
                <a:spLocks/>
              </p:cNvSpPr>
              <p:nvPr/>
            </p:nvSpPr>
            <p:spPr bwMode="auto">
              <a:xfrm>
                <a:off x="2004" y="2217"/>
                <a:ext cx="1848" cy="966"/>
              </a:xfrm>
              <a:custGeom>
                <a:avLst/>
                <a:gdLst>
                  <a:gd name="T0" fmla="*/ 0 w 1848"/>
                  <a:gd name="T1" fmla="*/ 703 h 966"/>
                  <a:gd name="T2" fmla="*/ 106 w 1848"/>
                  <a:gd name="T3" fmla="*/ 0 h 966"/>
                  <a:gd name="T4" fmla="*/ 1847 w 1848"/>
                  <a:gd name="T5" fmla="*/ 263 h 966"/>
                  <a:gd name="T6" fmla="*/ 1741 w 1848"/>
                  <a:gd name="T7" fmla="*/ 965 h 9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848" h="966">
                    <a:moveTo>
                      <a:pt x="0" y="703"/>
                    </a:moveTo>
                    <a:lnTo>
                      <a:pt x="106" y="0"/>
                    </a:lnTo>
                    <a:lnTo>
                      <a:pt x="1847" y="263"/>
                    </a:lnTo>
                    <a:lnTo>
                      <a:pt x="1741" y="965"/>
                    </a:lnTo>
                  </a:path>
                </a:pathLst>
              </a:custGeom>
              <a:noFill/>
              <a:ln w="2032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71815" name="Line 135"/>
              <p:cNvSpPr>
                <a:spLocks noChangeShapeType="1"/>
              </p:cNvSpPr>
              <p:nvPr/>
            </p:nvSpPr>
            <p:spPr bwMode="auto">
              <a:xfrm>
                <a:off x="2102" y="2328"/>
                <a:ext cx="1730" cy="260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</p:grpSp>
      </p:grpSp>
      <p:grpSp>
        <p:nvGrpSpPr>
          <p:cNvPr id="71816" name="Group 136"/>
          <p:cNvGrpSpPr>
            <a:grpSpLocks/>
          </p:cNvGrpSpPr>
          <p:nvPr/>
        </p:nvGrpSpPr>
        <p:grpSpPr bwMode="auto">
          <a:xfrm>
            <a:off x="3327400" y="1108076"/>
            <a:ext cx="5684838" cy="4926013"/>
            <a:chOff x="1207" y="698"/>
            <a:chExt cx="3581" cy="3103"/>
          </a:xfrm>
        </p:grpSpPr>
        <p:grpSp>
          <p:nvGrpSpPr>
            <p:cNvPr id="71817" name="Group 137"/>
            <p:cNvGrpSpPr>
              <a:grpSpLocks/>
            </p:cNvGrpSpPr>
            <p:nvPr/>
          </p:nvGrpSpPr>
          <p:grpSpPr bwMode="auto">
            <a:xfrm>
              <a:off x="1207" y="698"/>
              <a:ext cx="3581" cy="3103"/>
              <a:chOff x="1207" y="698"/>
              <a:chExt cx="3581" cy="3103"/>
            </a:xfrm>
          </p:grpSpPr>
          <p:sp>
            <p:nvSpPr>
              <p:cNvPr id="71818" name="Rectangle 138"/>
              <p:cNvSpPr>
                <a:spLocks noChangeArrowheads="1"/>
              </p:cNvSpPr>
              <p:nvPr/>
            </p:nvSpPr>
            <p:spPr bwMode="auto">
              <a:xfrm flipV="1">
                <a:off x="1229" y="2156"/>
                <a:ext cx="3538" cy="1645"/>
              </a:xfrm>
              <a:prstGeom prst="rect">
                <a:avLst/>
              </a:prstGeom>
              <a:solidFill>
                <a:srgbClr val="0080FF"/>
              </a:solidFill>
              <a:ln w="67944">
                <a:solidFill>
                  <a:srgbClr val="0080FF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71819" name="Rectangle 139"/>
              <p:cNvSpPr>
                <a:spLocks noChangeArrowheads="1"/>
              </p:cNvSpPr>
              <p:nvPr/>
            </p:nvSpPr>
            <p:spPr bwMode="auto">
              <a:xfrm flipV="1">
                <a:off x="1207" y="698"/>
                <a:ext cx="3581" cy="1420"/>
              </a:xfrm>
              <a:prstGeom prst="rect">
                <a:avLst/>
              </a:prstGeom>
              <a:solidFill>
                <a:srgbClr val="FFFFFF"/>
              </a:solidFill>
              <a:ln w="0">
                <a:solidFill>
                  <a:srgbClr val="FFFFFF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grpSp>
          <p:nvGrpSpPr>
            <p:cNvPr id="71820" name="Group 140"/>
            <p:cNvGrpSpPr>
              <a:grpSpLocks/>
            </p:cNvGrpSpPr>
            <p:nvPr/>
          </p:nvGrpSpPr>
          <p:grpSpPr bwMode="auto">
            <a:xfrm>
              <a:off x="1519" y="898"/>
              <a:ext cx="3182" cy="2358"/>
              <a:chOff x="1519" y="898"/>
              <a:chExt cx="3182" cy="2358"/>
            </a:xfrm>
          </p:grpSpPr>
          <p:sp useBgFill="1">
            <p:nvSpPr>
              <p:cNvPr id="71821" name="Freeform 141"/>
              <p:cNvSpPr>
                <a:spLocks/>
              </p:cNvSpPr>
              <p:nvPr/>
            </p:nvSpPr>
            <p:spPr bwMode="auto">
              <a:xfrm>
                <a:off x="1519" y="898"/>
                <a:ext cx="3182" cy="2348"/>
              </a:xfrm>
              <a:custGeom>
                <a:avLst/>
                <a:gdLst>
                  <a:gd name="T0" fmla="*/ 234 w 3182"/>
                  <a:gd name="T1" fmla="*/ 0 h 2348"/>
                  <a:gd name="T2" fmla="*/ 0 w 3182"/>
                  <a:gd name="T3" fmla="*/ 1312 h 2348"/>
                  <a:gd name="T4" fmla="*/ 9 w 3182"/>
                  <a:gd name="T5" fmla="*/ 1479 h 2348"/>
                  <a:gd name="T6" fmla="*/ 39 w 3182"/>
                  <a:gd name="T7" fmla="*/ 1570 h 2348"/>
                  <a:gd name="T8" fmla="*/ 100 w 3182"/>
                  <a:gd name="T9" fmla="*/ 1701 h 2348"/>
                  <a:gd name="T10" fmla="*/ 184 w 3182"/>
                  <a:gd name="T11" fmla="*/ 1816 h 2348"/>
                  <a:gd name="T12" fmla="*/ 325 w 3182"/>
                  <a:gd name="T13" fmla="*/ 1936 h 2348"/>
                  <a:gd name="T14" fmla="*/ 505 w 3182"/>
                  <a:gd name="T15" fmla="*/ 2029 h 2348"/>
                  <a:gd name="T16" fmla="*/ 730 w 3182"/>
                  <a:gd name="T17" fmla="*/ 2118 h 2348"/>
                  <a:gd name="T18" fmla="*/ 1041 w 3182"/>
                  <a:gd name="T19" fmla="*/ 2203 h 2348"/>
                  <a:gd name="T20" fmla="*/ 1659 w 3182"/>
                  <a:gd name="T21" fmla="*/ 2320 h 2348"/>
                  <a:gd name="T22" fmla="*/ 1974 w 3182"/>
                  <a:gd name="T23" fmla="*/ 2347 h 2348"/>
                  <a:gd name="T24" fmla="*/ 2215 w 3182"/>
                  <a:gd name="T25" fmla="*/ 2346 h 2348"/>
                  <a:gd name="T26" fmla="*/ 2455 w 3182"/>
                  <a:gd name="T27" fmla="*/ 2318 h 2348"/>
                  <a:gd name="T28" fmla="*/ 2653 w 3182"/>
                  <a:gd name="T29" fmla="*/ 2230 h 2348"/>
                  <a:gd name="T30" fmla="*/ 2759 w 3182"/>
                  <a:gd name="T31" fmla="*/ 2151 h 2348"/>
                  <a:gd name="T32" fmla="*/ 2859 w 3182"/>
                  <a:gd name="T33" fmla="*/ 2031 h 2348"/>
                  <a:gd name="T34" fmla="*/ 2925 w 3182"/>
                  <a:gd name="T35" fmla="*/ 1912 h 2348"/>
                  <a:gd name="T36" fmla="*/ 2965 w 3182"/>
                  <a:gd name="T37" fmla="*/ 1760 h 2348"/>
                  <a:gd name="T38" fmla="*/ 2981 w 3182"/>
                  <a:gd name="T39" fmla="*/ 1677 h 2348"/>
                  <a:gd name="T40" fmla="*/ 3181 w 3182"/>
                  <a:gd name="T41" fmla="*/ 558 h 2348"/>
                  <a:gd name="T42" fmla="*/ 234 w 3182"/>
                  <a:gd name="T43" fmla="*/ 0 h 23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3182" h="2348">
                    <a:moveTo>
                      <a:pt x="234" y="0"/>
                    </a:moveTo>
                    <a:lnTo>
                      <a:pt x="0" y="1312"/>
                    </a:lnTo>
                    <a:lnTo>
                      <a:pt x="9" y="1479"/>
                    </a:lnTo>
                    <a:lnTo>
                      <a:pt x="39" y="1570"/>
                    </a:lnTo>
                    <a:lnTo>
                      <a:pt x="100" y="1701"/>
                    </a:lnTo>
                    <a:lnTo>
                      <a:pt x="184" y="1816"/>
                    </a:lnTo>
                    <a:lnTo>
                      <a:pt x="325" y="1936"/>
                    </a:lnTo>
                    <a:lnTo>
                      <a:pt x="505" y="2029"/>
                    </a:lnTo>
                    <a:lnTo>
                      <a:pt x="730" y="2118"/>
                    </a:lnTo>
                    <a:lnTo>
                      <a:pt x="1041" y="2203"/>
                    </a:lnTo>
                    <a:lnTo>
                      <a:pt x="1659" y="2320"/>
                    </a:lnTo>
                    <a:lnTo>
                      <a:pt x="1974" y="2347"/>
                    </a:lnTo>
                    <a:lnTo>
                      <a:pt x="2215" y="2346"/>
                    </a:lnTo>
                    <a:lnTo>
                      <a:pt x="2455" y="2318"/>
                    </a:lnTo>
                    <a:lnTo>
                      <a:pt x="2653" y="2230"/>
                    </a:lnTo>
                    <a:lnTo>
                      <a:pt x="2759" y="2151"/>
                    </a:lnTo>
                    <a:lnTo>
                      <a:pt x="2859" y="2031"/>
                    </a:lnTo>
                    <a:lnTo>
                      <a:pt x="2925" y="1912"/>
                    </a:lnTo>
                    <a:lnTo>
                      <a:pt x="2965" y="1760"/>
                    </a:lnTo>
                    <a:lnTo>
                      <a:pt x="2981" y="1677"/>
                    </a:lnTo>
                    <a:lnTo>
                      <a:pt x="3181" y="558"/>
                    </a:lnTo>
                    <a:lnTo>
                      <a:pt x="234" y="0"/>
                    </a:lnTo>
                  </a:path>
                </a:pathLst>
              </a:custGeom>
              <a:ln w="67944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71822" name="Freeform 142"/>
              <p:cNvSpPr>
                <a:spLocks/>
              </p:cNvSpPr>
              <p:nvPr/>
            </p:nvSpPr>
            <p:spPr bwMode="auto">
              <a:xfrm>
                <a:off x="1963" y="2200"/>
                <a:ext cx="1863" cy="1026"/>
              </a:xfrm>
              <a:custGeom>
                <a:avLst/>
                <a:gdLst>
                  <a:gd name="T0" fmla="*/ 0 w 1863"/>
                  <a:gd name="T1" fmla="*/ 698 h 1026"/>
                  <a:gd name="T2" fmla="*/ 132 w 1863"/>
                  <a:gd name="T3" fmla="*/ 0 h 1026"/>
                  <a:gd name="T4" fmla="*/ 1862 w 1863"/>
                  <a:gd name="T5" fmla="*/ 327 h 1026"/>
                  <a:gd name="T6" fmla="*/ 1730 w 1863"/>
                  <a:gd name="T7" fmla="*/ 1025 h 10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863" h="1026">
                    <a:moveTo>
                      <a:pt x="0" y="698"/>
                    </a:moveTo>
                    <a:lnTo>
                      <a:pt x="132" y="0"/>
                    </a:lnTo>
                    <a:lnTo>
                      <a:pt x="1862" y="327"/>
                    </a:lnTo>
                    <a:lnTo>
                      <a:pt x="1730" y="1025"/>
                    </a:lnTo>
                  </a:path>
                </a:pathLst>
              </a:custGeom>
              <a:noFill/>
              <a:ln w="2032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71823" name="Freeform 143"/>
              <p:cNvSpPr>
                <a:spLocks/>
              </p:cNvSpPr>
              <p:nvPr/>
            </p:nvSpPr>
            <p:spPr bwMode="auto">
              <a:xfrm>
                <a:off x="1964" y="2458"/>
                <a:ext cx="1864" cy="798"/>
              </a:xfrm>
              <a:custGeom>
                <a:avLst/>
                <a:gdLst>
                  <a:gd name="T0" fmla="*/ 298 w 1864"/>
                  <a:gd name="T1" fmla="*/ 0 h 798"/>
                  <a:gd name="T2" fmla="*/ 518 w 1864"/>
                  <a:gd name="T3" fmla="*/ 0 h 798"/>
                  <a:gd name="T4" fmla="*/ 738 w 1864"/>
                  <a:gd name="T5" fmla="*/ 0 h 798"/>
                  <a:gd name="T6" fmla="*/ 959 w 1864"/>
                  <a:gd name="T7" fmla="*/ 0 h 798"/>
                  <a:gd name="T8" fmla="*/ 1179 w 1864"/>
                  <a:gd name="T9" fmla="*/ 0 h 798"/>
                  <a:gd name="T10" fmla="*/ 1399 w 1864"/>
                  <a:gd name="T11" fmla="*/ 0 h 798"/>
                  <a:gd name="T12" fmla="*/ 1543 w 1864"/>
                  <a:gd name="T13" fmla="*/ 12 h 798"/>
                  <a:gd name="T14" fmla="*/ 1609 w 1864"/>
                  <a:gd name="T15" fmla="*/ 25 h 798"/>
                  <a:gd name="T16" fmla="*/ 1672 w 1864"/>
                  <a:gd name="T17" fmla="*/ 37 h 798"/>
                  <a:gd name="T18" fmla="*/ 1730 w 1864"/>
                  <a:gd name="T19" fmla="*/ 48 h 798"/>
                  <a:gd name="T20" fmla="*/ 1785 w 1864"/>
                  <a:gd name="T21" fmla="*/ 57 h 798"/>
                  <a:gd name="T22" fmla="*/ 1835 w 1864"/>
                  <a:gd name="T23" fmla="*/ 64 h 798"/>
                  <a:gd name="T24" fmla="*/ 1853 w 1864"/>
                  <a:gd name="T25" fmla="*/ 124 h 798"/>
                  <a:gd name="T26" fmla="*/ 1832 w 1864"/>
                  <a:gd name="T27" fmla="*/ 233 h 798"/>
                  <a:gd name="T28" fmla="*/ 1808 w 1864"/>
                  <a:gd name="T29" fmla="*/ 356 h 798"/>
                  <a:gd name="T30" fmla="*/ 1784 w 1864"/>
                  <a:gd name="T31" fmla="*/ 483 h 798"/>
                  <a:gd name="T32" fmla="*/ 1761 w 1864"/>
                  <a:gd name="T33" fmla="*/ 606 h 798"/>
                  <a:gd name="T34" fmla="*/ 1742 w 1864"/>
                  <a:gd name="T35" fmla="*/ 716 h 798"/>
                  <a:gd name="T36" fmla="*/ 1722 w 1864"/>
                  <a:gd name="T37" fmla="*/ 788 h 798"/>
                  <a:gd name="T38" fmla="*/ 1693 w 1864"/>
                  <a:gd name="T39" fmla="*/ 790 h 798"/>
                  <a:gd name="T40" fmla="*/ 1660 w 1864"/>
                  <a:gd name="T41" fmla="*/ 791 h 798"/>
                  <a:gd name="T42" fmla="*/ 1626 w 1864"/>
                  <a:gd name="T43" fmla="*/ 792 h 798"/>
                  <a:gd name="T44" fmla="*/ 1592 w 1864"/>
                  <a:gd name="T45" fmla="*/ 794 h 798"/>
                  <a:gd name="T46" fmla="*/ 1561 w 1864"/>
                  <a:gd name="T47" fmla="*/ 795 h 798"/>
                  <a:gd name="T48" fmla="*/ 1534 w 1864"/>
                  <a:gd name="T49" fmla="*/ 797 h 798"/>
                  <a:gd name="T50" fmla="*/ 1446 w 1864"/>
                  <a:gd name="T51" fmla="*/ 792 h 798"/>
                  <a:gd name="T52" fmla="*/ 1374 w 1864"/>
                  <a:gd name="T53" fmla="*/ 788 h 798"/>
                  <a:gd name="T54" fmla="*/ 1301 w 1864"/>
                  <a:gd name="T55" fmla="*/ 784 h 798"/>
                  <a:gd name="T56" fmla="*/ 1228 w 1864"/>
                  <a:gd name="T57" fmla="*/ 780 h 798"/>
                  <a:gd name="T58" fmla="*/ 1156 w 1864"/>
                  <a:gd name="T59" fmla="*/ 777 h 798"/>
                  <a:gd name="T60" fmla="*/ 1083 w 1864"/>
                  <a:gd name="T61" fmla="*/ 773 h 798"/>
                  <a:gd name="T62" fmla="*/ 961 w 1864"/>
                  <a:gd name="T63" fmla="*/ 745 h 798"/>
                  <a:gd name="T64" fmla="*/ 853 w 1864"/>
                  <a:gd name="T65" fmla="*/ 719 h 798"/>
                  <a:gd name="T66" fmla="*/ 746 w 1864"/>
                  <a:gd name="T67" fmla="*/ 692 h 798"/>
                  <a:gd name="T68" fmla="*/ 638 w 1864"/>
                  <a:gd name="T69" fmla="*/ 665 h 798"/>
                  <a:gd name="T70" fmla="*/ 531 w 1864"/>
                  <a:gd name="T71" fmla="*/ 638 h 798"/>
                  <a:gd name="T72" fmla="*/ 423 w 1864"/>
                  <a:gd name="T73" fmla="*/ 612 h 798"/>
                  <a:gd name="T74" fmla="*/ 348 w 1864"/>
                  <a:gd name="T75" fmla="*/ 589 h 798"/>
                  <a:gd name="T76" fmla="*/ 307 w 1864"/>
                  <a:gd name="T77" fmla="*/ 574 h 798"/>
                  <a:gd name="T78" fmla="*/ 266 w 1864"/>
                  <a:gd name="T79" fmla="*/ 559 h 798"/>
                  <a:gd name="T80" fmla="*/ 226 w 1864"/>
                  <a:gd name="T81" fmla="*/ 544 h 798"/>
                  <a:gd name="T82" fmla="*/ 185 w 1864"/>
                  <a:gd name="T83" fmla="*/ 529 h 798"/>
                  <a:gd name="T84" fmla="*/ 144 w 1864"/>
                  <a:gd name="T85" fmla="*/ 514 h 798"/>
                  <a:gd name="T86" fmla="*/ 109 w 1864"/>
                  <a:gd name="T87" fmla="*/ 493 h 798"/>
                  <a:gd name="T88" fmla="*/ 90 w 1864"/>
                  <a:gd name="T89" fmla="*/ 478 h 798"/>
                  <a:gd name="T90" fmla="*/ 71 w 1864"/>
                  <a:gd name="T91" fmla="*/ 469 h 798"/>
                  <a:gd name="T92" fmla="*/ 52 w 1864"/>
                  <a:gd name="T93" fmla="*/ 462 h 798"/>
                  <a:gd name="T94" fmla="*/ 33 w 1864"/>
                  <a:gd name="T95" fmla="*/ 453 h 798"/>
                  <a:gd name="T96" fmla="*/ 14 w 1864"/>
                  <a:gd name="T97" fmla="*/ 440 h 798"/>
                  <a:gd name="T98" fmla="*/ 4 w 1864"/>
                  <a:gd name="T99" fmla="*/ 401 h 798"/>
                  <a:gd name="T100" fmla="*/ 16 w 1864"/>
                  <a:gd name="T101" fmla="*/ 338 h 798"/>
                  <a:gd name="T102" fmla="*/ 29 w 1864"/>
                  <a:gd name="T103" fmla="*/ 269 h 798"/>
                  <a:gd name="T104" fmla="*/ 41 w 1864"/>
                  <a:gd name="T105" fmla="*/ 198 h 798"/>
                  <a:gd name="T106" fmla="*/ 54 w 1864"/>
                  <a:gd name="T107" fmla="*/ 127 h 798"/>
                  <a:gd name="T108" fmla="*/ 66 w 1864"/>
                  <a:gd name="T109" fmla="*/ 60 h 798"/>
                  <a:gd name="T110" fmla="*/ 78 w 1864"/>
                  <a:gd name="T111" fmla="*/ 0 h 7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1864" h="798">
                    <a:moveTo>
                      <a:pt x="78" y="0"/>
                    </a:moveTo>
                    <a:lnTo>
                      <a:pt x="166" y="0"/>
                    </a:lnTo>
                    <a:lnTo>
                      <a:pt x="210" y="0"/>
                    </a:lnTo>
                    <a:lnTo>
                      <a:pt x="254" y="0"/>
                    </a:lnTo>
                    <a:lnTo>
                      <a:pt x="298" y="0"/>
                    </a:lnTo>
                    <a:lnTo>
                      <a:pt x="342" y="0"/>
                    </a:lnTo>
                    <a:lnTo>
                      <a:pt x="386" y="0"/>
                    </a:lnTo>
                    <a:lnTo>
                      <a:pt x="430" y="0"/>
                    </a:lnTo>
                    <a:lnTo>
                      <a:pt x="474" y="0"/>
                    </a:lnTo>
                    <a:lnTo>
                      <a:pt x="518" y="0"/>
                    </a:lnTo>
                    <a:lnTo>
                      <a:pt x="562" y="0"/>
                    </a:lnTo>
                    <a:lnTo>
                      <a:pt x="606" y="0"/>
                    </a:lnTo>
                    <a:lnTo>
                      <a:pt x="650" y="0"/>
                    </a:lnTo>
                    <a:lnTo>
                      <a:pt x="694" y="0"/>
                    </a:lnTo>
                    <a:lnTo>
                      <a:pt x="738" y="0"/>
                    </a:lnTo>
                    <a:lnTo>
                      <a:pt x="783" y="0"/>
                    </a:lnTo>
                    <a:lnTo>
                      <a:pt x="827" y="0"/>
                    </a:lnTo>
                    <a:lnTo>
                      <a:pt x="871" y="0"/>
                    </a:lnTo>
                    <a:lnTo>
                      <a:pt x="915" y="0"/>
                    </a:lnTo>
                    <a:lnTo>
                      <a:pt x="959" y="0"/>
                    </a:lnTo>
                    <a:lnTo>
                      <a:pt x="1003" y="0"/>
                    </a:lnTo>
                    <a:lnTo>
                      <a:pt x="1047" y="0"/>
                    </a:lnTo>
                    <a:lnTo>
                      <a:pt x="1091" y="0"/>
                    </a:lnTo>
                    <a:lnTo>
                      <a:pt x="1135" y="0"/>
                    </a:lnTo>
                    <a:lnTo>
                      <a:pt x="1179" y="0"/>
                    </a:lnTo>
                    <a:lnTo>
                      <a:pt x="1223" y="0"/>
                    </a:lnTo>
                    <a:lnTo>
                      <a:pt x="1267" y="0"/>
                    </a:lnTo>
                    <a:lnTo>
                      <a:pt x="1311" y="0"/>
                    </a:lnTo>
                    <a:lnTo>
                      <a:pt x="1355" y="0"/>
                    </a:lnTo>
                    <a:lnTo>
                      <a:pt x="1399" y="0"/>
                    </a:lnTo>
                    <a:lnTo>
                      <a:pt x="1443" y="0"/>
                    </a:lnTo>
                    <a:lnTo>
                      <a:pt x="1488" y="0"/>
                    </a:lnTo>
                    <a:lnTo>
                      <a:pt x="1515" y="6"/>
                    </a:lnTo>
                    <a:lnTo>
                      <a:pt x="1529" y="9"/>
                    </a:lnTo>
                    <a:lnTo>
                      <a:pt x="1543" y="12"/>
                    </a:lnTo>
                    <a:lnTo>
                      <a:pt x="1556" y="14"/>
                    </a:lnTo>
                    <a:lnTo>
                      <a:pt x="1570" y="17"/>
                    </a:lnTo>
                    <a:lnTo>
                      <a:pt x="1583" y="20"/>
                    </a:lnTo>
                    <a:lnTo>
                      <a:pt x="1596" y="22"/>
                    </a:lnTo>
                    <a:lnTo>
                      <a:pt x="1609" y="25"/>
                    </a:lnTo>
                    <a:lnTo>
                      <a:pt x="1622" y="28"/>
                    </a:lnTo>
                    <a:lnTo>
                      <a:pt x="1634" y="30"/>
                    </a:lnTo>
                    <a:lnTo>
                      <a:pt x="1647" y="32"/>
                    </a:lnTo>
                    <a:lnTo>
                      <a:pt x="1660" y="35"/>
                    </a:lnTo>
                    <a:lnTo>
                      <a:pt x="1672" y="37"/>
                    </a:lnTo>
                    <a:lnTo>
                      <a:pt x="1684" y="39"/>
                    </a:lnTo>
                    <a:lnTo>
                      <a:pt x="1696" y="42"/>
                    </a:lnTo>
                    <a:lnTo>
                      <a:pt x="1708" y="44"/>
                    </a:lnTo>
                    <a:lnTo>
                      <a:pt x="1719" y="46"/>
                    </a:lnTo>
                    <a:lnTo>
                      <a:pt x="1730" y="48"/>
                    </a:lnTo>
                    <a:lnTo>
                      <a:pt x="1742" y="50"/>
                    </a:lnTo>
                    <a:lnTo>
                      <a:pt x="1753" y="52"/>
                    </a:lnTo>
                    <a:lnTo>
                      <a:pt x="1764" y="53"/>
                    </a:lnTo>
                    <a:lnTo>
                      <a:pt x="1775" y="55"/>
                    </a:lnTo>
                    <a:lnTo>
                      <a:pt x="1785" y="57"/>
                    </a:lnTo>
                    <a:lnTo>
                      <a:pt x="1796" y="58"/>
                    </a:lnTo>
                    <a:lnTo>
                      <a:pt x="1806" y="60"/>
                    </a:lnTo>
                    <a:lnTo>
                      <a:pt x="1816" y="61"/>
                    </a:lnTo>
                    <a:lnTo>
                      <a:pt x="1826" y="63"/>
                    </a:lnTo>
                    <a:lnTo>
                      <a:pt x="1835" y="64"/>
                    </a:lnTo>
                    <a:lnTo>
                      <a:pt x="1845" y="66"/>
                    </a:lnTo>
                    <a:lnTo>
                      <a:pt x="1854" y="67"/>
                    </a:lnTo>
                    <a:lnTo>
                      <a:pt x="1863" y="68"/>
                    </a:lnTo>
                    <a:lnTo>
                      <a:pt x="1856" y="104"/>
                    </a:lnTo>
                    <a:lnTo>
                      <a:pt x="1853" y="124"/>
                    </a:lnTo>
                    <a:lnTo>
                      <a:pt x="1849" y="144"/>
                    </a:lnTo>
                    <a:lnTo>
                      <a:pt x="1845" y="165"/>
                    </a:lnTo>
                    <a:lnTo>
                      <a:pt x="1841" y="187"/>
                    </a:lnTo>
                    <a:lnTo>
                      <a:pt x="1836" y="210"/>
                    </a:lnTo>
                    <a:lnTo>
                      <a:pt x="1832" y="233"/>
                    </a:lnTo>
                    <a:lnTo>
                      <a:pt x="1827" y="257"/>
                    </a:lnTo>
                    <a:lnTo>
                      <a:pt x="1822" y="281"/>
                    </a:lnTo>
                    <a:lnTo>
                      <a:pt x="1818" y="306"/>
                    </a:lnTo>
                    <a:lnTo>
                      <a:pt x="1813" y="331"/>
                    </a:lnTo>
                    <a:lnTo>
                      <a:pt x="1808" y="356"/>
                    </a:lnTo>
                    <a:lnTo>
                      <a:pt x="1803" y="382"/>
                    </a:lnTo>
                    <a:lnTo>
                      <a:pt x="1798" y="407"/>
                    </a:lnTo>
                    <a:lnTo>
                      <a:pt x="1793" y="432"/>
                    </a:lnTo>
                    <a:lnTo>
                      <a:pt x="1788" y="458"/>
                    </a:lnTo>
                    <a:lnTo>
                      <a:pt x="1784" y="483"/>
                    </a:lnTo>
                    <a:lnTo>
                      <a:pt x="1779" y="508"/>
                    </a:lnTo>
                    <a:lnTo>
                      <a:pt x="1774" y="533"/>
                    </a:lnTo>
                    <a:lnTo>
                      <a:pt x="1770" y="558"/>
                    </a:lnTo>
                    <a:lnTo>
                      <a:pt x="1765" y="582"/>
                    </a:lnTo>
                    <a:lnTo>
                      <a:pt x="1761" y="606"/>
                    </a:lnTo>
                    <a:lnTo>
                      <a:pt x="1757" y="629"/>
                    </a:lnTo>
                    <a:lnTo>
                      <a:pt x="1753" y="652"/>
                    </a:lnTo>
                    <a:lnTo>
                      <a:pt x="1749" y="674"/>
                    </a:lnTo>
                    <a:lnTo>
                      <a:pt x="1746" y="695"/>
                    </a:lnTo>
                    <a:lnTo>
                      <a:pt x="1742" y="716"/>
                    </a:lnTo>
                    <a:lnTo>
                      <a:pt x="1740" y="735"/>
                    </a:lnTo>
                    <a:lnTo>
                      <a:pt x="1737" y="754"/>
                    </a:lnTo>
                    <a:lnTo>
                      <a:pt x="1735" y="771"/>
                    </a:lnTo>
                    <a:lnTo>
                      <a:pt x="1733" y="788"/>
                    </a:lnTo>
                    <a:lnTo>
                      <a:pt x="1722" y="788"/>
                    </a:lnTo>
                    <a:lnTo>
                      <a:pt x="1717" y="789"/>
                    </a:lnTo>
                    <a:lnTo>
                      <a:pt x="1711" y="789"/>
                    </a:lnTo>
                    <a:lnTo>
                      <a:pt x="1705" y="790"/>
                    </a:lnTo>
                    <a:lnTo>
                      <a:pt x="1699" y="790"/>
                    </a:lnTo>
                    <a:lnTo>
                      <a:pt x="1693" y="790"/>
                    </a:lnTo>
                    <a:lnTo>
                      <a:pt x="1686" y="790"/>
                    </a:lnTo>
                    <a:lnTo>
                      <a:pt x="1680" y="791"/>
                    </a:lnTo>
                    <a:lnTo>
                      <a:pt x="1674" y="791"/>
                    </a:lnTo>
                    <a:lnTo>
                      <a:pt x="1667" y="791"/>
                    </a:lnTo>
                    <a:lnTo>
                      <a:pt x="1660" y="791"/>
                    </a:lnTo>
                    <a:lnTo>
                      <a:pt x="1654" y="792"/>
                    </a:lnTo>
                    <a:lnTo>
                      <a:pt x="1647" y="792"/>
                    </a:lnTo>
                    <a:lnTo>
                      <a:pt x="1640" y="792"/>
                    </a:lnTo>
                    <a:lnTo>
                      <a:pt x="1633" y="792"/>
                    </a:lnTo>
                    <a:lnTo>
                      <a:pt x="1626" y="792"/>
                    </a:lnTo>
                    <a:lnTo>
                      <a:pt x="1619" y="792"/>
                    </a:lnTo>
                    <a:lnTo>
                      <a:pt x="1612" y="793"/>
                    </a:lnTo>
                    <a:lnTo>
                      <a:pt x="1606" y="793"/>
                    </a:lnTo>
                    <a:lnTo>
                      <a:pt x="1599" y="793"/>
                    </a:lnTo>
                    <a:lnTo>
                      <a:pt x="1592" y="794"/>
                    </a:lnTo>
                    <a:lnTo>
                      <a:pt x="1586" y="794"/>
                    </a:lnTo>
                    <a:lnTo>
                      <a:pt x="1580" y="794"/>
                    </a:lnTo>
                    <a:lnTo>
                      <a:pt x="1573" y="794"/>
                    </a:lnTo>
                    <a:lnTo>
                      <a:pt x="1567" y="794"/>
                    </a:lnTo>
                    <a:lnTo>
                      <a:pt x="1561" y="795"/>
                    </a:lnTo>
                    <a:lnTo>
                      <a:pt x="1555" y="795"/>
                    </a:lnTo>
                    <a:lnTo>
                      <a:pt x="1550" y="796"/>
                    </a:lnTo>
                    <a:lnTo>
                      <a:pt x="1544" y="796"/>
                    </a:lnTo>
                    <a:lnTo>
                      <a:pt x="1539" y="796"/>
                    </a:lnTo>
                    <a:lnTo>
                      <a:pt x="1534" y="797"/>
                    </a:lnTo>
                    <a:lnTo>
                      <a:pt x="1505" y="795"/>
                    </a:lnTo>
                    <a:lnTo>
                      <a:pt x="1490" y="794"/>
                    </a:lnTo>
                    <a:lnTo>
                      <a:pt x="1476" y="794"/>
                    </a:lnTo>
                    <a:lnTo>
                      <a:pt x="1461" y="793"/>
                    </a:lnTo>
                    <a:lnTo>
                      <a:pt x="1446" y="792"/>
                    </a:lnTo>
                    <a:lnTo>
                      <a:pt x="1432" y="791"/>
                    </a:lnTo>
                    <a:lnTo>
                      <a:pt x="1418" y="790"/>
                    </a:lnTo>
                    <a:lnTo>
                      <a:pt x="1403" y="790"/>
                    </a:lnTo>
                    <a:lnTo>
                      <a:pt x="1388" y="789"/>
                    </a:lnTo>
                    <a:lnTo>
                      <a:pt x="1374" y="788"/>
                    </a:lnTo>
                    <a:lnTo>
                      <a:pt x="1359" y="788"/>
                    </a:lnTo>
                    <a:lnTo>
                      <a:pt x="1345" y="787"/>
                    </a:lnTo>
                    <a:lnTo>
                      <a:pt x="1330" y="786"/>
                    </a:lnTo>
                    <a:lnTo>
                      <a:pt x="1316" y="785"/>
                    </a:lnTo>
                    <a:lnTo>
                      <a:pt x="1301" y="784"/>
                    </a:lnTo>
                    <a:lnTo>
                      <a:pt x="1286" y="784"/>
                    </a:lnTo>
                    <a:lnTo>
                      <a:pt x="1272" y="783"/>
                    </a:lnTo>
                    <a:lnTo>
                      <a:pt x="1257" y="782"/>
                    </a:lnTo>
                    <a:lnTo>
                      <a:pt x="1243" y="781"/>
                    </a:lnTo>
                    <a:lnTo>
                      <a:pt x="1228" y="780"/>
                    </a:lnTo>
                    <a:lnTo>
                      <a:pt x="1214" y="780"/>
                    </a:lnTo>
                    <a:lnTo>
                      <a:pt x="1199" y="779"/>
                    </a:lnTo>
                    <a:lnTo>
                      <a:pt x="1185" y="778"/>
                    </a:lnTo>
                    <a:lnTo>
                      <a:pt x="1170" y="778"/>
                    </a:lnTo>
                    <a:lnTo>
                      <a:pt x="1156" y="777"/>
                    </a:lnTo>
                    <a:lnTo>
                      <a:pt x="1141" y="776"/>
                    </a:lnTo>
                    <a:lnTo>
                      <a:pt x="1126" y="775"/>
                    </a:lnTo>
                    <a:lnTo>
                      <a:pt x="1112" y="774"/>
                    </a:lnTo>
                    <a:lnTo>
                      <a:pt x="1097" y="774"/>
                    </a:lnTo>
                    <a:lnTo>
                      <a:pt x="1083" y="773"/>
                    </a:lnTo>
                    <a:lnTo>
                      <a:pt x="1068" y="772"/>
                    </a:lnTo>
                    <a:lnTo>
                      <a:pt x="1025" y="762"/>
                    </a:lnTo>
                    <a:lnTo>
                      <a:pt x="1004" y="756"/>
                    </a:lnTo>
                    <a:lnTo>
                      <a:pt x="982" y="751"/>
                    </a:lnTo>
                    <a:lnTo>
                      <a:pt x="961" y="745"/>
                    </a:lnTo>
                    <a:lnTo>
                      <a:pt x="939" y="740"/>
                    </a:lnTo>
                    <a:lnTo>
                      <a:pt x="918" y="735"/>
                    </a:lnTo>
                    <a:lnTo>
                      <a:pt x="896" y="729"/>
                    </a:lnTo>
                    <a:lnTo>
                      <a:pt x="875" y="724"/>
                    </a:lnTo>
                    <a:lnTo>
                      <a:pt x="853" y="719"/>
                    </a:lnTo>
                    <a:lnTo>
                      <a:pt x="832" y="713"/>
                    </a:lnTo>
                    <a:lnTo>
                      <a:pt x="810" y="708"/>
                    </a:lnTo>
                    <a:lnTo>
                      <a:pt x="789" y="702"/>
                    </a:lnTo>
                    <a:lnTo>
                      <a:pt x="767" y="697"/>
                    </a:lnTo>
                    <a:lnTo>
                      <a:pt x="746" y="692"/>
                    </a:lnTo>
                    <a:lnTo>
                      <a:pt x="724" y="687"/>
                    </a:lnTo>
                    <a:lnTo>
                      <a:pt x="703" y="681"/>
                    </a:lnTo>
                    <a:lnTo>
                      <a:pt x="681" y="676"/>
                    </a:lnTo>
                    <a:lnTo>
                      <a:pt x="660" y="670"/>
                    </a:lnTo>
                    <a:lnTo>
                      <a:pt x="638" y="665"/>
                    </a:lnTo>
                    <a:lnTo>
                      <a:pt x="617" y="660"/>
                    </a:lnTo>
                    <a:lnTo>
                      <a:pt x="595" y="654"/>
                    </a:lnTo>
                    <a:lnTo>
                      <a:pt x="574" y="649"/>
                    </a:lnTo>
                    <a:lnTo>
                      <a:pt x="552" y="644"/>
                    </a:lnTo>
                    <a:lnTo>
                      <a:pt x="531" y="638"/>
                    </a:lnTo>
                    <a:lnTo>
                      <a:pt x="509" y="633"/>
                    </a:lnTo>
                    <a:lnTo>
                      <a:pt x="488" y="628"/>
                    </a:lnTo>
                    <a:lnTo>
                      <a:pt x="466" y="622"/>
                    </a:lnTo>
                    <a:lnTo>
                      <a:pt x="445" y="617"/>
                    </a:lnTo>
                    <a:lnTo>
                      <a:pt x="423" y="612"/>
                    </a:lnTo>
                    <a:lnTo>
                      <a:pt x="402" y="606"/>
                    </a:lnTo>
                    <a:lnTo>
                      <a:pt x="380" y="601"/>
                    </a:lnTo>
                    <a:lnTo>
                      <a:pt x="364" y="595"/>
                    </a:lnTo>
                    <a:lnTo>
                      <a:pt x="356" y="592"/>
                    </a:lnTo>
                    <a:lnTo>
                      <a:pt x="348" y="589"/>
                    </a:lnTo>
                    <a:lnTo>
                      <a:pt x="340" y="586"/>
                    </a:lnTo>
                    <a:lnTo>
                      <a:pt x="331" y="583"/>
                    </a:lnTo>
                    <a:lnTo>
                      <a:pt x="323" y="580"/>
                    </a:lnTo>
                    <a:lnTo>
                      <a:pt x="315" y="577"/>
                    </a:lnTo>
                    <a:lnTo>
                      <a:pt x="307" y="574"/>
                    </a:lnTo>
                    <a:lnTo>
                      <a:pt x="299" y="571"/>
                    </a:lnTo>
                    <a:lnTo>
                      <a:pt x="291" y="568"/>
                    </a:lnTo>
                    <a:lnTo>
                      <a:pt x="282" y="565"/>
                    </a:lnTo>
                    <a:lnTo>
                      <a:pt x="274" y="562"/>
                    </a:lnTo>
                    <a:lnTo>
                      <a:pt x="266" y="559"/>
                    </a:lnTo>
                    <a:lnTo>
                      <a:pt x="258" y="556"/>
                    </a:lnTo>
                    <a:lnTo>
                      <a:pt x="250" y="553"/>
                    </a:lnTo>
                    <a:lnTo>
                      <a:pt x="242" y="550"/>
                    </a:lnTo>
                    <a:lnTo>
                      <a:pt x="234" y="547"/>
                    </a:lnTo>
                    <a:lnTo>
                      <a:pt x="226" y="544"/>
                    </a:lnTo>
                    <a:lnTo>
                      <a:pt x="218" y="541"/>
                    </a:lnTo>
                    <a:lnTo>
                      <a:pt x="209" y="538"/>
                    </a:lnTo>
                    <a:lnTo>
                      <a:pt x="201" y="535"/>
                    </a:lnTo>
                    <a:lnTo>
                      <a:pt x="193" y="532"/>
                    </a:lnTo>
                    <a:lnTo>
                      <a:pt x="185" y="529"/>
                    </a:lnTo>
                    <a:lnTo>
                      <a:pt x="177" y="526"/>
                    </a:lnTo>
                    <a:lnTo>
                      <a:pt x="169" y="523"/>
                    </a:lnTo>
                    <a:lnTo>
                      <a:pt x="160" y="520"/>
                    </a:lnTo>
                    <a:lnTo>
                      <a:pt x="152" y="517"/>
                    </a:lnTo>
                    <a:lnTo>
                      <a:pt x="144" y="514"/>
                    </a:lnTo>
                    <a:lnTo>
                      <a:pt x="136" y="511"/>
                    </a:lnTo>
                    <a:lnTo>
                      <a:pt x="128" y="508"/>
                    </a:lnTo>
                    <a:lnTo>
                      <a:pt x="120" y="505"/>
                    </a:lnTo>
                    <a:lnTo>
                      <a:pt x="112" y="496"/>
                    </a:lnTo>
                    <a:lnTo>
                      <a:pt x="109" y="493"/>
                    </a:lnTo>
                    <a:lnTo>
                      <a:pt x="105" y="490"/>
                    </a:lnTo>
                    <a:lnTo>
                      <a:pt x="102" y="486"/>
                    </a:lnTo>
                    <a:lnTo>
                      <a:pt x="98" y="484"/>
                    </a:lnTo>
                    <a:lnTo>
                      <a:pt x="94" y="481"/>
                    </a:lnTo>
                    <a:lnTo>
                      <a:pt x="90" y="478"/>
                    </a:lnTo>
                    <a:lnTo>
                      <a:pt x="86" y="476"/>
                    </a:lnTo>
                    <a:lnTo>
                      <a:pt x="83" y="474"/>
                    </a:lnTo>
                    <a:lnTo>
                      <a:pt x="79" y="472"/>
                    </a:lnTo>
                    <a:lnTo>
                      <a:pt x="75" y="471"/>
                    </a:lnTo>
                    <a:lnTo>
                      <a:pt x="71" y="469"/>
                    </a:lnTo>
                    <a:lnTo>
                      <a:pt x="68" y="468"/>
                    </a:lnTo>
                    <a:lnTo>
                      <a:pt x="64" y="466"/>
                    </a:lnTo>
                    <a:lnTo>
                      <a:pt x="60" y="465"/>
                    </a:lnTo>
                    <a:lnTo>
                      <a:pt x="56" y="463"/>
                    </a:lnTo>
                    <a:lnTo>
                      <a:pt x="52" y="462"/>
                    </a:lnTo>
                    <a:lnTo>
                      <a:pt x="48" y="460"/>
                    </a:lnTo>
                    <a:lnTo>
                      <a:pt x="44" y="458"/>
                    </a:lnTo>
                    <a:lnTo>
                      <a:pt x="41" y="457"/>
                    </a:lnTo>
                    <a:lnTo>
                      <a:pt x="37" y="455"/>
                    </a:lnTo>
                    <a:lnTo>
                      <a:pt x="33" y="453"/>
                    </a:lnTo>
                    <a:lnTo>
                      <a:pt x="29" y="451"/>
                    </a:lnTo>
                    <a:lnTo>
                      <a:pt x="26" y="448"/>
                    </a:lnTo>
                    <a:lnTo>
                      <a:pt x="22" y="446"/>
                    </a:lnTo>
                    <a:lnTo>
                      <a:pt x="18" y="443"/>
                    </a:lnTo>
                    <a:lnTo>
                      <a:pt x="14" y="440"/>
                    </a:lnTo>
                    <a:lnTo>
                      <a:pt x="11" y="436"/>
                    </a:lnTo>
                    <a:lnTo>
                      <a:pt x="7" y="433"/>
                    </a:lnTo>
                    <a:lnTo>
                      <a:pt x="4" y="429"/>
                    </a:lnTo>
                    <a:lnTo>
                      <a:pt x="0" y="424"/>
                    </a:lnTo>
                    <a:lnTo>
                      <a:pt x="4" y="401"/>
                    </a:lnTo>
                    <a:lnTo>
                      <a:pt x="7" y="389"/>
                    </a:lnTo>
                    <a:lnTo>
                      <a:pt x="9" y="377"/>
                    </a:lnTo>
                    <a:lnTo>
                      <a:pt x="12" y="364"/>
                    </a:lnTo>
                    <a:lnTo>
                      <a:pt x="14" y="351"/>
                    </a:lnTo>
                    <a:lnTo>
                      <a:pt x="16" y="338"/>
                    </a:lnTo>
                    <a:lnTo>
                      <a:pt x="19" y="324"/>
                    </a:lnTo>
                    <a:lnTo>
                      <a:pt x="21" y="311"/>
                    </a:lnTo>
                    <a:lnTo>
                      <a:pt x="24" y="297"/>
                    </a:lnTo>
                    <a:lnTo>
                      <a:pt x="26" y="283"/>
                    </a:lnTo>
                    <a:lnTo>
                      <a:pt x="29" y="269"/>
                    </a:lnTo>
                    <a:lnTo>
                      <a:pt x="31" y="255"/>
                    </a:lnTo>
                    <a:lnTo>
                      <a:pt x="34" y="241"/>
                    </a:lnTo>
                    <a:lnTo>
                      <a:pt x="36" y="226"/>
                    </a:lnTo>
                    <a:lnTo>
                      <a:pt x="39" y="212"/>
                    </a:lnTo>
                    <a:lnTo>
                      <a:pt x="41" y="198"/>
                    </a:lnTo>
                    <a:lnTo>
                      <a:pt x="44" y="184"/>
                    </a:lnTo>
                    <a:lnTo>
                      <a:pt x="46" y="170"/>
                    </a:lnTo>
                    <a:lnTo>
                      <a:pt x="49" y="155"/>
                    </a:lnTo>
                    <a:lnTo>
                      <a:pt x="51" y="141"/>
                    </a:lnTo>
                    <a:lnTo>
                      <a:pt x="54" y="127"/>
                    </a:lnTo>
                    <a:lnTo>
                      <a:pt x="56" y="114"/>
                    </a:lnTo>
                    <a:lnTo>
                      <a:pt x="59" y="100"/>
                    </a:lnTo>
                    <a:lnTo>
                      <a:pt x="61" y="86"/>
                    </a:lnTo>
                    <a:lnTo>
                      <a:pt x="64" y="73"/>
                    </a:lnTo>
                    <a:lnTo>
                      <a:pt x="66" y="60"/>
                    </a:lnTo>
                    <a:lnTo>
                      <a:pt x="68" y="48"/>
                    </a:lnTo>
                    <a:lnTo>
                      <a:pt x="71" y="35"/>
                    </a:lnTo>
                    <a:lnTo>
                      <a:pt x="73" y="23"/>
                    </a:lnTo>
                    <a:lnTo>
                      <a:pt x="76" y="12"/>
                    </a:lnTo>
                    <a:lnTo>
                      <a:pt x="78" y="0"/>
                    </a:lnTo>
                  </a:path>
                </a:pathLst>
              </a:custGeom>
              <a:solidFill>
                <a:srgbClr val="0080FF"/>
              </a:solidFill>
              <a:ln w="0" cap="flat" cmpd="sng">
                <a:solidFill>
                  <a:srgbClr val="0080FF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71824" name="Freeform 144"/>
              <p:cNvSpPr>
                <a:spLocks/>
              </p:cNvSpPr>
              <p:nvPr/>
            </p:nvSpPr>
            <p:spPr bwMode="auto">
              <a:xfrm>
                <a:off x="1519" y="898"/>
                <a:ext cx="3182" cy="2348"/>
              </a:xfrm>
              <a:custGeom>
                <a:avLst/>
                <a:gdLst>
                  <a:gd name="T0" fmla="*/ 234 w 3182"/>
                  <a:gd name="T1" fmla="*/ 0 h 2348"/>
                  <a:gd name="T2" fmla="*/ 0 w 3182"/>
                  <a:gd name="T3" fmla="*/ 1312 h 2348"/>
                  <a:gd name="T4" fmla="*/ 9 w 3182"/>
                  <a:gd name="T5" fmla="*/ 1479 h 2348"/>
                  <a:gd name="T6" fmla="*/ 39 w 3182"/>
                  <a:gd name="T7" fmla="*/ 1570 h 2348"/>
                  <a:gd name="T8" fmla="*/ 100 w 3182"/>
                  <a:gd name="T9" fmla="*/ 1701 h 2348"/>
                  <a:gd name="T10" fmla="*/ 184 w 3182"/>
                  <a:gd name="T11" fmla="*/ 1816 h 2348"/>
                  <a:gd name="T12" fmla="*/ 325 w 3182"/>
                  <a:gd name="T13" fmla="*/ 1936 h 2348"/>
                  <a:gd name="T14" fmla="*/ 505 w 3182"/>
                  <a:gd name="T15" fmla="*/ 2029 h 2348"/>
                  <a:gd name="T16" fmla="*/ 730 w 3182"/>
                  <a:gd name="T17" fmla="*/ 2118 h 2348"/>
                  <a:gd name="T18" fmla="*/ 1041 w 3182"/>
                  <a:gd name="T19" fmla="*/ 2203 h 2348"/>
                  <a:gd name="T20" fmla="*/ 1659 w 3182"/>
                  <a:gd name="T21" fmla="*/ 2320 h 2348"/>
                  <a:gd name="T22" fmla="*/ 1974 w 3182"/>
                  <a:gd name="T23" fmla="*/ 2347 h 2348"/>
                  <a:gd name="T24" fmla="*/ 2215 w 3182"/>
                  <a:gd name="T25" fmla="*/ 2346 h 2348"/>
                  <a:gd name="T26" fmla="*/ 2455 w 3182"/>
                  <a:gd name="T27" fmla="*/ 2318 h 2348"/>
                  <a:gd name="T28" fmla="*/ 2653 w 3182"/>
                  <a:gd name="T29" fmla="*/ 2230 h 2348"/>
                  <a:gd name="T30" fmla="*/ 2759 w 3182"/>
                  <a:gd name="T31" fmla="*/ 2151 h 2348"/>
                  <a:gd name="T32" fmla="*/ 2859 w 3182"/>
                  <a:gd name="T33" fmla="*/ 2031 h 2348"/>
                  <a:gd name="T34" fmla="*/ 2925 w 3182"/>
                  <a:gd name="T35" fmla="*/ 1912 h 2348"/>
                  <a:gd name="T36" fmla="*/ 2965 w 3182"/>
                  <a:gd name="T37" fmla="*/ 1760 h 2348"/>
                  <a:gd name="T38" fmla="*/ 2981 w 3182"/>
                  <a:gd name="T39" fmla="*/ 1677 h 2348"/>
                  <a:gd name="T40" fmla="*/ 3181 w 3182"/>
                  <a:gd name="T41" fmla="*/ 558 h 2348"/>
                  <a:gd name="T42" fmla="*/ 234 w 3182"/>
                  <a:gd name="T43" fmla="*/ 0 h 23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3182" h="2348">
                    <a:moveTo>
                      <a:pt x="234" y="0"/>
                    </a:moveTo>
                    <a:lnTo>
                      <a:pt x="0" y="1312"/>
                    </a:lnTo>
                    <a:lnTo>
                      <a:pt x="9" y="1479"/>
                    </a:lnTo>
                    <a:lnTo>
                      <a:pt x="39" y="1570"/>
                    </a:lnTo>
                    <a:lnTo>
                      <a:pt x="100" y="1701"/>
                    </a:lnTo>
                    <a:lnTo>
                      <a:pt x="184" y="1816"/>
                    </a:lnTo>
                    <a:lnTo>
                      <a:pt x="325" y="1936"/>
                    </a:lnTo>
                    <a:lnTo>
                      <a:pt x="505" y="2029"/>
                    </a:lnTo>
                    <a:lnTo>
                      <a:pt x="730" y="2118"/>
                    </a:lnTo>
                    <a:lnTo>
                      <a:pt x="1041" y="2203"/>
                    </a:lnTo>
                    <a:lnTo>
                      <a:pt x="1659" y="2320"/>
                    </a:lnTo>
                    <a:lnTo>
                      <a:pt x="1974" y="2347"/>
                    </a:lnTo>
                    <a:lnTo>
                      <a:pt x="2215" y="2346"/>
                    </a:lnTo>
                    <a:lnTo>
                      <a:pt x="2455" y="2318"/>
                    </a:lnTo>
                    <a:lnTo>
                      <a:pt x="2653" y="2230"/>
                    </a:lnTo>
                    <a:lnTo>
                      <a:pt x="2759" y="2151"/>
                    </a:lnTo>
                    <a:lnTo>
                      <a:pt x="2859" y="2031"/>
                    </a:lnTo>
                    <a:lnTo>
                      <a:pt x="2925" y="1912"/>
                    </a:lnTo>
                    <a:lnTo>
                      <a:pt x="2965" y="1760"/>
                    </a:lnTo>
                    <a:lnTo>
                      <a:pt x="2981" y="1677"/>
                    </a:lnTo>
                    <a:lnTo>
                      <a:pt x="3181" y="558"/>
                    </a:lnTo>
                    <a:lnTo>
                      <a:pt x="234" y="0"/>
                    </a:lnTo>
                  </a:path>
                </a:pathLst>
              </a:custGeom>
              <a:noFill/>
              <a:ln w="67944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71825" name="Freeform 145"/>
              <p:cNvSpPr>
                <a:spLocks/>
              </p:cNvSpPr>
              <p:nvPr/>
            </p:nvSpPr>
            <p:spPr bwMode="auto">
              <a:xfrm>
                <a:off x="1963" y="2200"/>
                <a:ext cx="1863" cy="1026"/>
              </a:xfrm>
              <a:custGeom>
                <a:avLst/>
                <a:gdLst>
                  <a:gd name="T0" fmla="*/ 0 w 1863"/>
                  <a:gd name="T1" fmla="*/ 698 h 1026"/>
                  <a:gd name="T2" fmla="*/ 132 w 1863"/>
                  <a:gd name="T3" fmla="*/ 0 h 1026"/>
                  <a:gd name="T4" fmla="*/ 1862 w 1863"/>
                  <a:gd name="T5" fmla="*/ 327 h 1026"/>
                  <a:gd name="T6" fmla="*/ 1730 w 1863"/>
                  <a:gd name="T7" fmla="*/ 1025 h 10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863" h="1026">
                    <a:moveTo>
                      <a:pt x="0" y="698"/>
                    </a:moveTo>
                    <a:lnTo>
                      <a:pt x="132" y="0"/>
                    </a:lnTo>
                    <a:lnTo>
                      <a:pt x="1862" y="327"/>
                    </a:lnTo>
                    <a:lnTo>
                      <a:pt x="1730" y="1025"/>
                    </a:lnTo>
                  </a:path>
                </a:pathLst>
              </a:custGeom>
              <a:noFill/>
              <a:ln w="2032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71826" name="Line 146"/>
              <p:cNvSpPr>
                <a:spLocks noChangeShapeType="1"/>
              </p:cNvSpPr>
              <p:nvPr/>
            </p:nvSpPr>
            <p:spPr bwMode="auto">
              <a:xfrm>
                <a:off x="2083" y="2310"/>
                <a:ext cx="1719" cy="325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</p:grpSp>
      </p:grpSp>
      <p:grpSp>
        <p:nvGrpSpPr>
          <p:cNvPr id="71827" name="Group 147"/>
          <p:cNvGrpSpPr>
            <a:grpSpLocks/>
          </p:cNvGrpSpPr>
          <p:nvPr/>
        </p:nvGrpSpPr>
        <p:grpSpPr bwMode="auto">
          <a:xfrm>
            <a:off x="3327400" y="1108076"/>
            <a:ext cx="5684838" cy="4926013"/>
            <a:chOff x="1207" y="698"/>
            <a:chExt cx="3581" cy="3103"/>
          </a:xfrm>
        </p:grpSpPr>
        <p:grpSp>
          <p:nvGrpSpPr>
            <p:cNvPr id="71828" name="Group 148"/>
            <p:cNvGrpSpPr>
              <a:grpSpLocks/>
            </p:cNvGrpSpPr>
            <p:nvPr/>
          </p:nvGrpSpPr>
          <p:grpSpPr bwMode="auto">
            <a:xfrm>
              <a:off x="1207" y="698"/>
              <a:ext cx="3581" cy="3103"/>
              <a:chOff x="1207" y="698"/>
              <a:chExt cx="3581" cy="3103"/>
            </a:xfrm>
          </p:grpSpPr>
          <p:sp>
            <p:nvSpPr>
              <p:cNvPr id="71829" name="Rectangle 149"/>
              <p:cNvSpPr>
                <a:spLocks noChangeArrowheads="1"/>
              </p:cNvSpPr>
              <p:nvPr/>
            </p:nvSpPr>
            <p:spPr bwMode="auto">
              <a:xfrm flipV="1">
                <a:off x="1229" y="2156"/>
                <a:ext cx="3538" cy="1645"/>
              </a:xfrm>
              <a:prstGeom prst="rect">
                <a:avLst/>
              </a:prstGeom>
              <a:solidFill>
                <a:srgbClr val="0080FF"/>
              </a:solidFill>
              <a:ln w="67944">
                <a:solidFill>
                  <a:srgbClr val="0080FF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71830" name="Rectangle 150"/>
              <p:cNvSpPr>
                <a:spLocks noChangeArrowheads="1"/>
              </p:cNvSpPr>
              <p:nvPr/>
            </p:nvSpPr>
            <p:spPr bwMode="auto">
              <a:xfrm flipV="1">
                <a:off x="1207" y="698"/>
                <a:ext cx="3581" cy="1420"/>
              </a:xfrm>
              <a:prstGeom prst="rect">
                <a:avLst/>
              </a:prstGeom>
              <a:solidFill>
                <a:srgbClr val="FFFFFF"/>
              </a:solidFill>
              <a:ln w="0">
                <a:solidFill>
                  <a:srgbClr val="FFFFFF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grpSp>
          <p:nvGrpSpPr>
            <p:cNvPr id="71831" name="Group 151"/>
            <p:cNvGrpSpPr>
              <a:grpSpLocks/>
            </p:cNvGrpSpPr>
            <p:nvPr/>
          </p:nvGrpSpPr>
          <p:grpSpPr bwMode="auto">
            <a:xfrm>
              <a:off x="1506" y="868"/>
              <a:ext cx="3207" cy="2421"/>
              <a:chOff x="1506" y="868"/>
              <a:chExt cx="3207" cy="2421"/>
            </a:xfrm>
          </p:grpSpPr>
          <p:sp useBgFill="1">
            <p:nvSpPr>
              <p:cNvPr id="71832" name="Freeform 152"/>
              <p:cNvSpPr>
                <a:spLocks/>
              </p:cNvSpPr>
              <p:nvPr/>
            </p:nvSpPr>
            <p:spPr bwMode="auto">
              <a:xfrm>
                <a:off x="1506" y="868"/>
                <a:ext cx="3207" cy="2419"/>
              </a:xfrm>
              <a:custGeom>
                <a:avLst/>
                <a:gdLst>
                  <a:gd name="T0" fmla="*/ 283 w 3207"/>
                  <a:gd name="T1" fmla="*/ 0 h 2419"/>
                  <a:gd name="T2" fmla="*/ 0 w 3207"/>
                  <a:gd name="T3" fmla="*/ 1302 h 2419"/>
                  <a:gd name="T4" fmla="*/ 3 w 3207"/>
                  <a:gd name="T5" fmla="*/ 1470 h 2419"/>
                  <a:gd name="T6" fmla="*/ 28 w 3207"/>
                  <a:gd name="T7" fmla="*/ 1562 h 2419"/>
                  <a:gd name="T8" fmla="*/ 85 w 3207"/>
                  <a:gd name="T9" fmla="*/ 1695 h 2419"/>
                  <a:gd name="T10" fmla="*/ 164 w 3207"/>
                  <a:gd name="T11" fmla="*/ 1813 h 2419"/>
                  <a:gd name="T12" fmla="*/ 302 w 3207"/>
                  <a:gd name="T13" fmla="*/ 1938 h 2419"/>
                  <a:gd name="T14" fmla="*/ 477 w 3207"/>
                  <a:gd name="T15" fmla="*/ 2038 h 2419"/>
                  <a:gd name="T16" fmla="*/ 699 w 3207"/>
                  <a:gd name="T17" fmla="*/ 2135 h 2419"/>
                  <a:gd name="T18" fmla="*/ 1007 w 3207"/>
                  <a:gd name="T19" fmla="*/ 2232 h 2419"/>
                  <a:gd name="T20" fmla="*/ 1620 w 3207"/>
                  <a:gd name="T21" fmla="*/ 2372 h 2419"/>
                  <a:gd name="T22" fmla="*/ 1934 w 3207"/>
                  <a:gd name="T23" fmla="*/ 2410 h 2419"/>
                  <a:gd name="T24" fmla="*/ 2175 w 3207"/>
                  <a:gd name="T25" fmla="*/ 2418 h 2419"/>
                  <a:gd name="T26" fmla="*/ 2415 w 3207"/>
                  <a:gd name="T27" fmla="*/ 2400 h 2419"/>
                  <a:gd name="T28" fmla="*/ 2617 w 3207"/>
                  <a:gd name="T29" fmla="*/ 2319 h 2419"/>
                  <a:gd name="T30" fmla="*/ 2725 w 3207"/>
                  <a:gd name="T31" fmla="*/ 2244 h 2419"/>
                  <a:gd name="T32" fmla="*/ 2830 w 3207"/>
                  <a:gd name="T33" fmla="*/ 2128 h 2419"/>
                  <a:gd name="T34" fmla="*/ 2901 w 3207"/>
                  <a:gd name="T35" fmla="*/ 2011 h 2419"/>
                  <a:gd name="T36" fmla="*/ 2946 w 3207"/>
                  <a:gd name="T37" fmla="*/ 1861 h 2419"/>
                  <a:gd name="T38" fmla="*/ 2964 w 3207"/>
                  <a:gd name="T39" fmla="*/ 1778 h 2419"/>
                  <a:gd name="T40" fmla="*/ 3206 w 3207"/>
                  <a:gd name="T41" fmla="*/ 667 h 2419"/>
                  <a:gd name="T42" fmla="*/ 283 w 3207"/>
                  <a:gd name="T43" fmla="*/ 0 h 24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3207" h="2419">
                    <a:moveTo>
                      <a:pt x="283" y="0"/>
                    </a:moveTo>
                    <a:lnTo>
                      <a:pt x="0" y="1302"/>
                    </a:lnTo>
                    <a:lnTo>
                      <a:pt x="3" y="1470"/>
                    </a:lnTo>
                    <a:lnTo>
                      <a:pt x="28" y="1562"/>
                    </a:lnTo>
                    <a:lnTo>
                      <a:pt x="85" y="1695"/>
                    </a:lnTo>
                    <a:lnTo>
                      <a:pt x="164" y="1813"/>
                    </a:lnTo>
                    <a:lnTo>
                      <a:pt x="302" y="1938"/>
                    </a:lnTo>
                    <a:lnTo>
                      <a:pt x="477" y="2038"/>
                    </a:lnTo>
                    <a:lnTo>
                      <a:pt x="699" y="2135"/>
                    </a:lnTo>
                    <a:lnTo>
                      <a:pt x="1007" y="2232"/>
                    </a:lnTo>
                    <a:lnTo>
                      <a:pt x="1620" y="2372"/>
                    </a:lnTo>
                    <a:lnTo>
                      <a:pt x="1934" y="2410"/>
                    </a:lnTo>
                    <a:lnTo>
                      <a:pt x="2175" y="2418"/>
                    </a:lnTo>
                    <a:lnTo>
                      <a:pt x="2415" y="2400"/>
                    </a:lnTo>
                    <a:lnTo>
                      <a:pt x="2617" y="2319"/>
                    </a:lnTo>
                    <a:lnTo>
                      <a:pt x="2725" y="2244"/>
                    </a:lnTo>
                    <a:lnTo>
                      <a:pt x="2830" y="2128"/>
                    </a:lnTo>
                    <a:lnTo>
                      <a:pt x="2901" y="2011"/>
                    </a:lnTo>
                    <a:lnTo>
                      <a:pt x="2946" y="1861"/>
                    </a:lnTo>
                    <a:lnTo>
                      <a:pt x="2964" y="1778"/>
                    </a:lnTo>
                    <a:lnTo>
                      <a:pt x="3206" y="667"/>
                    </a:lnTo>
                    <a:lnTo>
                      <a:pt x="283" y="0"/>
                    </a:lnTo>
                  </a:path>
                </a:pathLst>
              </a:custGeom>
              <a:ln w="67944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71833" name="Freeform 153"/>
              <p:cNvSpPr>
                <a:spLocks/>
              </p:cNvSpPr>
              <p:nvPr/>
            </p:nvSpPr>
            <p:spPr bwMode="auto">
              <a:xfrm>
                <a:off x="1923" y="2183"/>
                <a:ext cx="1876" cy="1085"/>
              </a:xfrm>
              <a:custGeom>
                <a:avLst/>
                <a:gdLst>
                  <a:gd name="T0" fmla="*/ 0 w 1876"/>
                  <a:gd name="T1" fmla="*/ 692 h 1085"/>
                  <a:gd name="T2" fmla="*/ 158 w 1876"/>
                  <a:gd name="T3" fmla="*/ 0 h 1085"/>
                  <a:gd name="T4" fmla="*/ 1875 w 1876"/>
                  <a:gd name="T5" fmla="*/ 392 h 1085"/>
                  <a:gd name="T6" fmla="*/ 1717 w 1876"/>
                  <a:gd name="T7" fmla="*/ 1084 h 10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876" h="1085">
                    <a:moveTo>
                      <a:pt x="0" y="692"/>
                    </a:moveTo>
                    <a:lnTo>
                      <a:pt x="158" y="0"/>
                    </a:lnTo>
                    <a:lnTo>
                      <a:pt x="1875" y="392"/>
                    </a:lnTo>
                    <a:lnTo>
                      <a:pt x="1717" y="1084"/>
                    </a:lnTo>
                  </a:path>
                </a:pathLst>
              </a:custGeom>
              <a:noFill/>
              <a:ln w="2032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71834" name="Freeform 154"/>
              <p:cNvSpPr>
                <a:spLocks/>
              </p:cNvSpPr>
              <p:nvPr/>
            </p:nvSpPr>
            <p:spPr bwMode="auto">
              <a:xfrm>
                <a:off x="1926" y="2469"/>
                <a:ext cx="1870" cy="820"/>
              </a:xfrm>
              <a:custGeom>
                <a:avLst/>
                <a:gdLst>
                  <a:gd name="T0" fmla="*/ 297 w 1870"/>
                  <a:gd name="T1" fmla="*/ 0 h 820"/>
                  <a:gd name="T2" fmla="*/ 506 w 1870"/>
                  <a:gd name="T3" fmla="*/ 0 h 820"/>
                  <a:gd name="T4" fmla="*/ 716 w 1870"/>
                  <a:gd name="T5" fmla="*/ 0 h 820"/>
                  <a:gd name="T6" fmla="*/ 925 w 1870"/>
                  <a:gd name="T7" fmla="*/ 0 h 820"/>
                  <a:gd name="T8" fmla="*/ 1134 w 1870"/>
                  <a:gd name="T9" fmla="*/ 0 h 820"/>
                  <a:gd name="T10" fmla="*/ 1344 w 1870"/>
                  <a:gd name="T11" fmla="*/ 0 h 820"/>
                  <a:gd name="T12" fmla="*/ 1486 w 1870"/>
                  <a:gd name="T13" fmla="*/ 15 h 820"/>
                  <a:gd name="T14" fmla="*/ 1554 w 1870"/>
                  <a:gd name="T15" fmla="*/ 33 h 820"/>
                  <a:gd name="T16" fmla="*/ 1620 w 1870"/>
                  <a:gd name="T17" fmla="*/ 49 h 820"/>
                  <a:gd name="T18" fmla="*/ 1686 w 1870"/>
                  <a:gd name="T19" fmla="*/ 64 h 820"/>
                  <a:gd name="T20" fmla="*/ 1753 w 1870"/>
                  <a:gd name="T21" fmla="*/ 79 h 820"/>
                  <a:gd name="T22" fmla="*/ 1824 w 1870"/>
                  <a:gd name="T23" fmla="*/ 94 h 820"/>
                  <a:gd name="T24" fmla="*/ 1853 w 1870"/>
                  <a:gd name="T25" fmla="*/ 163 h 820"/>
                  <a:gd name="T26" fmla="*/ 1827 w 1870"/>
                  <a:gd name="T27" fmla="*/ 271 h 820"/>
                  <a:gd name="T28" fmla="*/ 1802 w 1870"/>
                  <a:gd name="T29" fmla="*/ 388 h 820"/>
                  <a:gd name="T30" fmla="*/ 1776 w 1870"/>
                  <a:gd name="T31" fmla="*/ 507 h 820"/>
                  <a:gd name="T32" fmla="*/ 1751 w 1870"/>
                  <a:gd name="T33" fmla="*/ 625 h 820"/>
                  <a:gd name="T34" fmla="*/ 1726 w 1870"/>
                  <a:gd name="T35" fmla="*/ 735 h 820"/>
                  <a:gd name="T36" fmla="*/ 1696 w 1870"/>
                  <a:gd name="T37" fmla="*/ 816 h 820"/>
                  <a:gd name="T38" fmla="*/ 1674 w 1870"/>
                  <a:gd name="T39" fmla="*/ 817 h 820"/>
                  <a:gd name="T40" fmla="*/ 1652 w 1870"/>
                  <a:gd name="T41" fmla="*/ 817 h 820"/>
                  <a:gd name="T42" fmla="*/ 1629 w 1870"/>
                  <a:gd name="T43" fmla="*/ 817 h 820"/>
                  <a:gd name="T44" fmla="*/ 1606 w 1870"/>
                  <a:gd name="T45" fmla="*/ 818 h 820"/>
                  <a:gd name="T46" fmla="*/ 1584 w 1870"/>
                  <a:gd name="T47" fmla="*/ 818 h 820"/>
                  <a:gd name="T48" fmla="*/ 1563 w 1870"/>
                  <a:gd name="T49" fmla="*/ 819 h 820"/>
                  <a:gd name="T50" fmla="*/ 1491 w 1870"/>
                  <a:gd name="T51" fmla="*/ 813 h 820"/>
                  <a:gd name="T52" fmla="*/ 1430 w 1870"/>
                  <a:gd name="T53" fmla="*/ 809 h 820"/>
                  <a:gd name="T54" fmla="*/ 1370 w 1870"/>
                  <a:gd name="T55" fmla="*/ 804 h 820"/>
                  <a:gd name="T56" fmla="*/ 1310 w 1870"/>
                  <a:gd name="T57" fmla="*/ 799 h 820"/>
                  <a:gd name="T58" fmla="*/ 1250 w 1870"/>
                  <a:gd name="T59" fmla="*/ 795 h 820"/>
                  <a:gd name="T60" fmla="*/ 1190 w 1870"/>
                  <a:gd name="T61" fmla="*/ 791 h 820"/>
                  <a:gd name="T62" fmla="*/ 1059 w 1870"/>
                  <a:gd name="T63" fmla="*/ 759 h 820"/>
                  <a:gd name="T64" fmla="*/ 940 w 1870"/>
                  <a:gd name="T65" fmla="*/ 728 h 820"/>
                  <a:gd name="T66" fmla="*/ 820 w 1870"/>
                  <a:gd name="T67" fmla="*/ 697 h 820"/>
                  <a:gd name="T68" fmla="*/ 701 w 1870"/>
                  <a:gd name="T69" fmla="*/ 666 h 820"/>
                  <a:gd name="T70" fmla="*/ 582 w 1870"/>
                  <a:gd name="T71" fmla="*/ 635 h 820"/>
                  <a:gd name="T72" fmla="*/ 463 w 1870"/>
                  <a:gd name="T73" fmla="*/ 604 h 820"/>
                  <a:gd name="T74" fmla="*/ 380 w 1870"/>
                  <a:gd name="T75" fmla="*/ 578 h 820"/>
                  <a:gd name="T76" fmla="*/ 337 w 1870"/>
                  <a:gd name="T77" fmla="*/ 561 h 820"/>
                  <a:gd name="T78" fmla="*/ 294 w 1870"/>
                  <a:gd name="T79" fmla="*/ 545 h 820"/>
                  <a:gd name="T80" fmla="*/ 250 w 1870"/>
                  <a:gd name="T81" fmla="*/ 528 h 820"/>
                  <a:gd name="T82" fmla="*/ 207 w 1870"/>
                  <a:gd name="T83" fmla="*/ 511 h 820"/>
                  <a:gd name="T84" fmla="*/ 164 w 1870"/>
                  <a:gd name="T85" fmla="*/ 495 h 820"/>
                  <a:gd name="T86" fmla="*/ 125 w 1870"/>
                  <a:gd name="T87" fmla="*/ 473 h 820"/>
                  <a:gd name="T88" fmla="*/ 103 w 1870"/>
                  <a:gd name="T89" fmla="*/ 455 h 820"/>
                  <a:gd name="T90" fmla="*/ 82 w 1870"/>
                  <a:gd name="T91" fmla="*/ 437 h 820"/>
                  <a:gd name="T92" fmla="*/ 60 w 1870"/>
                  <a:gd name="T93" fmla="*/ 419 h 820"/>
                  <a:gd name="T94" fmla="*/ 38 w 1870"/>
                  <a:gd name="T95" fmla="*/ 400 h 820"/>
                  <a:gd name="T96" fmla="*/ 17 w 1870"/>
                  <a:gd name="T97" fmla="*/ 382 h 820"/>
                  <a:gd name="T98" fmla="*/ 5 w 1870"/>
                  <a:gd name="T99" fmla="*/ 345 h 820"/>
                  <a:gd name="T100" fmla="*/ 19 w 1870"/>
                  <a:gd name="T101" fmla="*/ 287 h 820"/>
                  <a:gd name="T102" fmla="*/ 33 w 1870"/>
                  <a:gd name="T103" fmla="*/ 230 h 820"/>
                  <a:gd name="T104" fmla="*/ 46 w 1870"/>
                  <a:gd name="T105" fmla="*/ 172 h 820"/>
                  <a:gd name="T106" fmla="*/ 60 w 1870"/>
                  <a:gd name="T107" fmla="*/ 115 h 820"/>
                  <a:gd name="T108" fmla="*/ 74 w 1870"/>
                  <a:gd name="T109" fmla="*/ 57 h 820"/>
                  <a:gd name="T110" fmla="*/ 88 w 1870"/>
                  <a:gd name="T111" fmla="*/ 0 h 8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1870" h="820">
                    <a:moveTo>
                      <a:pt x="88" y="0"/>
                    </a:moveTo>
                    <a:lnTo>
                      <a:pt x="172" y="0"/>
                    </a:lnTo>
                    <a:lnTo>
                      <a:pt x="213" y="0"/>
                    </a:lnTo>
                    <a:lnTo>
                      <a:pt x="255" y="0"/>
                    </a:lnTo>
                    <a:lnTo>
                      <a:pt x="297" y="0"/>
                    </a:lnTo>
                    <a:lnTo>
                      <a:pt x="339" y="0"/>
                    </a:lnTo>
                    <a:lnTo>
                      <a:pt x="381" y="0"/>
                    </a:lnTo>
                    <a:lnTo>
                      <a:pt x="423" y="0"/>
                    </a:lnTo>
                    <a:lnTo>
                      <a:pt x="464" y="0"/>
                    </a:lnTo>
                    <a:lnTo>
                      <a:pt x="506" y="0"/>
                    </a:lnTo>
                    <a:lnTo>
                      <a:pt x="548" y="0"/>
                    </a:lnTo>
                    <a:lnTo>
                      <a:pt x="590" y="0"/>
                    </a:lnTo>
                    <a:lnTo>
                      <a:pt x="632" y="0"/>
                    </a:lnTo>
                    <a:lnTo>
                      <a:pt x="674" y="0"/>
                    </a:lnTo>
                    <a:lnTo>
                      <a:pt x="716" y="0"/>
                    </a:lnTo>
                    <a:lnTo>
                      <a:pt x="758" y="0"/>
                    </a:lnTo>
                    <a:lnTo>
                      <a:pt x="800" y="0"/>
                    </a:lnTo>
                    <a:lnTo>
                      <a:pt x="841" y="0"/>
                    </a:lnTo>
                    <a:lnTo>
                      <a:pt x="883" y="0"/>
                    </a:lnTo>
                    <a:lnTo>
                      <a:pt x="925" y="0"/>
                    </a:lnTo>
                    <a:lnTo>
                      <a:pt x="967" y="0"/>
                    </a:lnTo>
                    <a:lnTo>
                      <a:pt x="1009" y="0"/>
                    </a:lnTo>
                    <a:lnTo>
                      <a:pt x="1051" y="0"/>
                    </a:lnTo>
                    <a:lnTo>
                      <a:pt x="1092" y="0"/>
                    </a:lnTo>
                    <a:lnTo>
                      <a:pt x="1134" y="0"/>
                    </a:lnTo>
                    <a:lnTo>
                      <a:pt x="1176" y="0"/>
                    </a:lnTo>
                    <a:lnTo>
                      <a:pt x="1218" y="0"/>
                    </a:lnTo>
                    <a:lnTo>
                      <a:pt x="1260" y="0"/>
                    </a:lnTo>
                    <a:lnTo>
                      <a:pt x="1302" y="0"/>
                    </a:lnTo>
                    <a:lnTo>
                      <a:pt x="1344" y="0"/>
                    </a:lnTo>
                    <a:lnTo>
                      <a:pt x="1386" y="0"/>
                    </a:lnTo>
                    <a:lnTo>
                      <a:pt x="1428" y="0"/>
                    </a:lnTo>
                    <a:lnTo>
                      <a:pt x="1457" y="8"/>
                    </a:lnTo>
                    <a:lnTo>
                      <a:pt x="1471" y="11"/>
                    </a:lnTo>
                    <a:lnTo>
                      <a:pt x="1486" y="15"/>
                    </a:lnTo>
                    <a:lnTo>
                      <a:pt x="1500" y="19"/>
                    </a:lnTo>
                    <a:lnTo>
                      <a:pt x="1513" y="23"/>
                    </a:lnTo>
                    <a:lnTo>
                      <a:pt x="1527" y="26"/>
                    </a:lnTo>
                    <a:lnTo>
                      <a:pt x="1540" y="29"/>
                    </a:lnTo>
                    <a:lnTo>
                      <a:pt x="1554" y="33"/>
                    </a:lnTo>
                    <a:lnTo>
                      <a:pt x="1567" y="36"/>
                    </a:lnTo>
                    <a:lnTo>
                      <a:pt x="1580" y="39"/>
                    </a:lnTo>
                    <a:lnTo>
                      <a:pt x="1594" y="43"/>
                    </a:lnTo>
                    <a:lnTo>
                      <a:pt x="1607" y="45"/>
                    </a:lnTo>
                    <a:lnTo>
                      <a:pt x="1620" y="49"/>
                    </a:lnTo>
                    <a:lnTo>
                      <a:pt x="1633" y="52"/>
                    </a:lnTo>
                    <a:lnTo>
                      <a:pt x="1646" y="55"/>
                    </a:lnTo>
                    <a:lnTo>
                      <a:pt x="1659" y="58"/>
                    </a:lnTo>
                    <a:lnTo>
                      <a:pt x="1672" y="61"/>
                    </a:lnTo>
                    <a:lnTo>
                      <a:pt x="1686" y="64"/>
                    </a:lnTo>
                    <a:lnTo>
                      <a:pt x="1699" y="67"/>
                    </a:lnTo>
                    <a:lnTo>
                      <a:pt x="1712" y="70"/>
                    </a:lnTo>
                    <a:lnTo>
                      <a:pt x="1726" y="73"/>
                    </a:lnTo>
                    <a:lnTo>
                      <a:pt x="1739" y="76"/>
                    </a:lnTo>
                    <a:lnTo>
                      <a:pt x="1753" y="79"/>
                    </a:lnTo>
                    <a:lnTo>
                      <a:pt x="1767" y="82"/>
                    </a:lnTo>
                    <a:lnTo>
                      <a:pt x="1781" y="85"/>
                    </a:lnTo>
                    <a:lnTo>
                      <a:pt x="1795" y="88"/>
                    </a:lnTo>
                    <a:lnTo>
                      <a:pt x="1809" y="91"/>
                    </a:lnTo>
                    <a:lnTo>
                      <a:pt x="1824" y="94"/>
                    </a:lnTo>
                    <a:lnTo>
                      <a:pt x="1839" y="97"/>
                    </a:lnTo>
                    <a:lnTo>
                      <a:pt x="1854" y="100"/>
                    </a:lnTo>
                    <a:lnTo>
                      <a:pt x="1869" y="104"/>
                    </a:lnTo>
                    <a:lnTo>
                      <a:pt x="1858" y="143"/>
                    </a:lnTo>
                    <a:lnTo>
                      <a:pt x="1853" y="163"/>
                    </a:lnTo>
                    <a:lnTo>
                      <a:pt x="1848" y="184"/>
                    </a:lnTo>
                    <a:lnTo>
                      <a:pt x="1842" y="205"/>
                    </a:lnTo>
                    <a:lnTo>
                      <a:pt x="1837" y="227"/>
                    </a:lnTo>
                    <a:lnTo>
                      <a:pt x="1832" y="249"/>
                    </a:lnTo>
                    <a:lnTo>
                      <a:pt x="1827" y="271"/>
                    </a:lnTo>
                    <a:lnTo>
                      <a:pt x="1822" y="294"/>
                    </a:lnTo>
                    <a:lnTo>
                      <a:pt x="1816" y="317"/>
                    </a:lnTo>
                    <a:lnTo>
                      <a:pt x="1812" y="341"/>
                    </a:lnTo>
                    <a:lnTo>
                      <a:pt x="1806" y="364"/>
                    </a:lnTo>
                    <a:lnTo>
                      <a:pt x="1802" y="388"/>
                    </a:lnTo>
                    <a:lnTo>
                      <a:pt x="1796" y="412"/>
                    </a:lnTo>
                    <a:lnTo>
                      <a:pt x="1792" y="436"/>
                    </a:lnTo>
                    <a:lnTo>
                      <a:pt x="1786" y="460"/>
                    </a:lnTo>
                    <a:lnTo>
                      <a:pt x="1782" y="484"/>
                    </a:lnTo>
                    <a:lnTo>
                      <a:pt x="1776" y="507"/>
                    </a:lnTo>
                    <a:lnTo>
                      <a:pt x="1771" y="531"/>
                    </a:lnTo>
                    <a:lnTo>
                      <a:pt x="1766" y="555"/>
                    </a:lnTo>
                    <a:lnTo>
                      <a:pt x="1761" y="579"/>
                    </a:lnTo>
                    <a:lnTo>
                      <a:pt x="1756" y="602"/>
                    </a:lnTo>
                    <a:lnTo>
                      <a:pt x="1751" y="625"/>
                    </a:lnTo>
                    <a:lnTo>
                      <a:pt x="1746" y="648"/>
                    </a:lnTo>
                    <a:lnTo>
                      <a:pt x="1741" y="671"/>
                    </a:lnTo>
                    <a:lnTo>
                      <a:pt x="1736" y="693"/>
                    </a:lnTo>
                    <a:lnTo>
                      <a:pt x="1731" y="714"/>
                    </a:lnTo>
                    <a:lnTo>
                      <a:pt x="1726" y="735"/>
                    </a:lnTo>
                    <a:lnTo>
                      <a:pt x="1720" y="756"/>
                    </a:lnTo>
                    <a:lnTo>
                      <a:pt x="1715" y="777"/>
                    </a:lnTo>
                    <a:lnTo>
                      <a:pt x="1710" y="797"/>
                    </a:lnTo>
                    <a:lnTo>
                      <a:pt x="1704" y="816"/>
                    </a:lnTo>
                    <a:lnTo>
                      <a:pt x="1696" y="816"/>
                    </a:lnTo>
                    <a:lnTo>
                      <a:pt x="1692" y="816"/>
                    </a:lnTo>
                    <a:lnTo>
                      <a:pt x="1687" y="816"/>
                    </a:lnTo>
                    <a:lnTo>
                      <a:pt x="1683" y="817"/>
                    </a:lnTo>
                    <a:lnTo>
                      <a:pt x="1679" y="817"/>
                    </a:lnTo>
                    <a:lnTo>
                      <a:pt x="1674" y="817"/>
                    </a:lnTo>
                    <a:lnTo>
                      <a:pt x="1670" y="817"/>
                    </a:lnTo>
                    <a:lnTo>
                      <a:pt x="1665" y="817"/>
                    </a:lnTo>
                    <a:lnTo>
                      <a:pt x="1661" y="817"/>
                    </a:lnTo>
                    <a:lnTo>
                      <a:pt x="1656" y="817"/>
                    </a:lnTo>
                    <a:lnTo>
                      <a:pt x="1652" y="817"/>
                    </a:lnTo>
                    <a:lnTo>
                      <a:pt x="1647" y="817"/>
                    </a:lnTo>
                    <a:lnTo>
                      <a:pt x="1643" y="817"/>
                    </a:lnTo>
                    <a:lnTo>
                      <a:pt x="1638" y="817"/>
                    </a:lnTo>
                    <a:lnTo>
                      <a:pt x="1634" y="817"/>
                    </a:lnTo>
                    <a:lnTo>
                      <a:pt x="1629" y="817"/>
                    </a:lnTo>
                    <a:lnTo>
                      <a:pt x="1624" y="817"/>
                    </a:lnTo>
                    <a:lnTo>
                      <a:pt x="1620" y="817"/>
                    </a:lnTo>
                    <a:lnTo>
                      <a:pt x="1615" y="817"/>
                    </a:lnTo>
                    <a:lnTo>
                      <a:pt x="1611" y="817"/>
                    </a:lnTo>
                    <a:lnTo>
                      <a:pt x="1606" y="818"/>
                    </a:lnTo>
                    <a:lnTo>
                      <a:pt x="1602" y="818"/>
                    </a:lnTo>
                    <a:lnTo>
                      <a:pt x="1597" y="818"/>
                    </a:lnTo>
                    <a:lnTo>
                      <a:pt x="1593" y="818"/>
                    </a:lnTo>
                    <a:lnTo>
                      <a:pt x="1588" y="818"/>
                    </a:lnTo>
                    <a:lnTo>
                      <a:pt x="1584" y="818"/>
                    </a:lnTo>
                    <a:lnTo>
                      <a:pt x="1580" y="818"/>
                    </a:lnTo>
                    <a:lnTo>
                      <a:pt x="1576" y="818"/>
                    </a:lnTo>
                    <a:lnTo>
                      <a:pt x="1571" y="819"/>
                    </a:lnTo>
                    <a:lnTo>
                      <a:pt x="1567" y="819"/>
                    </a:lnTo>
                    <a:lnTo>
                      <a:pt x="1563" y="819"/>
                    </a:lnTo>
                    <a:lnTo>
                      <a:pt x="1539" y="817"/>
                    </a:lnTo>
                    <a:lnTo>
                      <a:pt x="1527" y="816"/>
                    </a:lnTo>
                    <a:lnTo>
                      <a:pt x="1515" y="815"/>
                    </a:lnTo>
                    <a:lnTo>
                      <a:pt x="1503" y="814"/>
                    </a:lnTo>
                    <a:lnTo>
                      <a:pt x="1491" y="813"/>
                    </a:lnTo>
                    <a:lnTo>
                      <a:pt x="1479" y="813"/>
                    </a:lnTo>
                    <a:lnTo>
                      <a:pt x="1467" y="811"/>
                    </a:lnTo>
                    <a:lnTo>
                      <a:pt x="1455" y="811"/>
                    </a:lnTo>
                    <a:lnTo>
                      <a:pt x="1443" y="810"/>
                    </a:lnTo>
                    <a:lnTo>
                      <a:pt x="1430" y="809"/>
                    </a:lnTo>
                    <a:lnTo>
                      <a:pt x="1418" y="808"/>
                    </a:lnTo>
                    <a:lnTo>
                      <a:pt x="1406" y="807"/>
                    </a:lnTo>
                    <a:lnTo>
                      <a:pt x="1394" y="806"/>
                    </a:lnTo>
                    <a:lnTo>
                      <a:pt x="1382" y="805"/>
                    </a:lnTo>
                    <a:lnTo>
                      <a:pt x="1370" y="804"/>
                    </a:lnTo>
                    <a:lnTo>
                      <a:pt x="1358" y="803"/>
                    </a:lnTo>
                    <a:lnTo>
                      <a:pt x="1346" y="802"/>
                    </a:lnTo>
                    <a:lnTo>
                      <a:pt x="1334" y="801"/>
                    </a:lnTo>
                    <a:lnTo>
                      <a:pt x="1322" y="801"/>
                    </a:lnTo>
                    <a:lnTo>
                      <a:pt x="1310" y="799"/>
                    </a:lnTo>
                    <a:lnTo>
                      <a:pt x="1298" y="799"/>
                    </a:lnTo>
                    <a:lnTo>
                      <a:pt x="1286" y="798"/>
                    </a:lnTo>
                    <a:lnTo>
                      <a:pt x="1274" y="797"/>
                    </a:lnTo>
                    <a:lnTo>
                      <a:pt x="1262" y="796"/>
                    </a:lnTo>
                    <a:lnTo>
                      <a:pt x="1250" y="795"/>
                    </a:lnTo>
                    <a:lnTo>
                      <a:pt x="1238" y="794"/>
                    </a:lnTo>
                    <a:lnTo>
                      <a:pt x="1226" y="793"/>
                    </a:lnTo>
                    <a:lnTo>
                      <a:pt x="1214" y="792"/>
                    </a:lnTo>
                    <a:lnTo>
                      <a:pt x="1202" y="791"/>
                    </a:lnTo>
                    <a:lnTo>
                      <a:pt x="1190" y="791"/>
                    </a:lnTo>
                    <a:lnTo>
                      <a:pt x="1178" y="790"/>
                    </a:lnTo>
                    <a:lnTo>
                      <a:pt x="1130" y="777"/>
                    </a:lnTo>
                    <a:lnTo>
                      <a:pt x="1106" y="771"/>
                    </a:lnTo>
                    <a:lnTo>
                      <a:pt x="1082" y="765"/>
                    </a:lnTo>
                    <a:lnTo>
                      <a:pt x="1059" y="759"/>
                    </a:lnTo>
                    <a:lnTo>
                      <a:pt x="1035" y="753"/>
                    </a:lnTo>
                    <a:lnTo>
                      <a:pt x="1011" y="746"/>
                    </a:lnTo>
                    <a:lnTo>
                      <a:pt x="987" y="740"/>
                    </a:lnTo>
                    <a:lnTo>
                      <a:pt x="963" y="734"/>
                    </a:lnTo>
                    <a:lnTo>
                      <a:pt x="940" y="728"/>
                    </a:lnTo>
                    <a:lnTo>
                      <a:pt x="916" y="721"/>
                    </a:lnTo>
                    <a:lnTo>
                      <a:pt x="892" y="715"/>
                    </a:lnTo>
                    <a:lnTo>
                      <a:pt x="868" y="709"/>
                    </a:lnTo>
                    <a:lnTo>
                      <a:pt x="844" y="703"/>
                    </a:lnTo>
                    <a:lnTo>
                      <a:pt x="820" y="697"/>
                    </a:lnTo>
                    <a:lnTo>
                      <a:pt x="796" y="691"/>
                    </a:lnTo>
                    <a:lnTo>
                      <a:pt x="773" y="684"/>
                    </a:lnTo>
                    <a:lnTo>
                      <a:pt x="749" y="678"/>
                    </a:lnTo>
                    <a:lnTo>
                      <a:pt x="725" y="672"/>
                    </a:lnTo>
                    <a:lnTo>
                      <a:pt x="701" y="666"/>
                    </a:lnTo>
                    <a:lnTo>
                      <a:pt x="677" y="660"/>
                    </a:lnTo>
                    <a:lnTo>
                      <a:pt x="654" y="653"/>
                    </a:lnTo>
                    <a:lnTo>
                      <a:pt x="630" y="647"/>
                    </a:lnTo>
                    <a:lnTo>
                      <a:pt x="606" y="641"/>
                    </a:lnTo>
                    <a:lnTo>
                      <a:pt x="582" y="635"/>
                    </a:lnTo>
                    <a:lnTo>
                      <a:pt x="558" y="629"/>
                    </a:lnTo>
                    <a:lnTo>
                      <a:pt x="534" y="623"/>
                    </a:lnTo>
                    <a:lnTo>
                      <a:pt x="510" y="616"/>
                    </a:lnTo>
                    <a:lnTo>
                      <a:pt x="486" y="610"/>
                    </a:lnTo>
                    <a:lnTo>
                      <a:pt x="463" y="604"/>
                    </a:lnTo>
                    <a:lnTo>
                      <a:pt x="439" y="598"/>
                    </a:lnTo>
                    <a:lnTo>
                      <a:pt x="415" y="592"/>
                    </a:lnTo>
                    <a:lnTo>
                      <a:pt x="398" y="585"/>
                    </a:lnTo>
                    <a:lnTo>
                      <a:pt x="389" y="581"/>
                    </a:lnTo>
                    <a:lnTo>
                      <a:pt x="380" y="578"/>
                    </a:lnTo>
                    <a:lnTo>
                      <a:pt x="372" y="575"/>
                    </a:lnTo>
                    <a:lnTo>
                      <a:pt x="363" y="571"/>
                    </a:lnTo>
                    <a:lnTo>
                      <a:pt x="354" y="568"/>
                    </a:lnTo>
                    <a:lnTo>
                      <a:pt x="346" y="565"/>
                    </a:lnTo>
                    <a:lnTo>
                      <a:pt x="337" y="561"/>
                    </a:lnTo>
                    <a:lnTo>
                      <a:pt x="328" y="558"/>
                    </a:lnTo>
                    <a:lnTo>
                      <a:pt x="320" y="555"/>
                    </a:lnTo>
                    <a:lnTo>
                      <a:pt x="311" y="551"/>
                    </a:lnTo>
                    <a:lnTo>
                      <a:pt x="302" y="548"/>
                    </a:lnTo>
                    <a:lnTo>
                      <a:pt x="294" y="545"/>
                    </a:lnTo>
                    <a:lnTo>
                      <a:pt x="285" y="541"/>
                    </a:lnTo>
                    <a:lnTo>
                      <a:pt x="276" y="538"/>
                    </a:lnTo>
                    <a:lnTo>
                      <a:pt x="268" y="535"/>
                    </a:lnTo>
                    <a:lnTo>
                      <a:pt x="259" y="531"/>
                    </a:lnTo>
                    <a:lnTo>
                      <a:pt x="250" y="528"/>
                    </a:lnTo>
                    <a:lnTo>
                      <a:pt x="242" y="525"/>
                    </a:lnTo>
                    <a:lnTo>
                      <a:pt x="233" y="521"/>
                    </a:lnTo>
                    <a:lnTo>
                      <a:pt x="224" y="518"/>
                    </a:lnTo>
                    <a:lnTo>
                      <a:pt x="216" y="515"/>
                    </a:lnTo>
                    <a:lnTo>
                      <a:pt x="207" y="511"/>
                    </a:lnTo>
                    <a:lnTo>
                      <a:pt x="198" y="508"/>
                    </a:lnTo>
                    <a:lnTo>
                      <a:pt x="190" y="505"/>
                    </a:lnTo>
                    <a:lnTo>
                      <a:pt x="181" y="501"/>
                    </a:lnTo>
                    <a:lnTo>
                      <a:pt x="172" y="498"/>
                    </a:lnTo>
                    <a:lnTo>
                      <a:pt x="164" y="495"/>
                    </a:lnTo>
                    <a:lnTo>
                      <a:pt x="155" y="491"/>
                    </a:lnTo>
                    <a:lnTo>
                      <a:pt x="146" y="488"/>
                    </a:lnTo>
                    <a:lnTo>
                      <a:pt x="138" y="485"/>
                    </a:lnTo>
                    <a:lnTo>
                      <a:pt x="129" y="477"/>
                    </a:lnTo>
                    <a:lnTo>
                      <a:pt x="125" y="473"/>
                    </a:lnTo>
                    <a:lnTo>
                      <a:pt x="120" y="470"/>
                    </a:lnTo>
                    <a:lnTo>
                      <a:pt x="116" y="466"/>
                    </a:lnTo>
                    <a:lnTo>
                      <a:pt x="112" y="463"/>
                    </a:lnTo>
                    <a:lnTo>
                      <a:pt x="108" y="459"/>
                    </a:lnTo>
                    <a:lnTo>
                      <a:pt x="103" y="455"/>
                    </a:lnTo>
                    <a:lnTo>
                      <a:pt x="99" y="451"/>
                    </a:lnTo>
                    <a:lnTo>
                      <a:pt x="95" y="448"/>
                    </a:lnTo>
                    <a:lnTo>
                      <a:pt x="90" y="444"/>
                    </a:lnTo>
                    <a:lnTo>
                      <a:pt x="86" y="441"/>
                    </a:lnTo>
                    <a:lnTo>
                      <a:pt x="82" y="437"/>
                    </a:lnTo>
                    <a:lnTo>
                      <a:pt x="78" y="433"/>
                    </a:lnTo>
                    <a:lnTo>
                      <a:pt x="73" y="430"/>
                    </a:lnTo>
                    <a:lnTo>
                      <a:pt x="69" y="426"/>
                    </a:lnTo>
                    <a:lnTo>
                      <a:pt x="64" y="422"/>
                    </a:lnTo>
                    <a:lnTo>
                      <a:pt x="60" y="419"/>
                    </a:lnTo>
                    <a:lnTo>
                      <a:pt x="56" y="415"/>
                    </a:lnTo>
                    <a:lnTo>
                      <a:pt x="52" y="411"/>
                    </a:lnTo>
                    <a:lnTo>
                      <a:pt x="47" y="408"/>
                    </a:lnTo>
                    <a:lnTo>
                      <a:pt x="43" y="404"/>
                    </a:lnTo>
                    <a:lnTo>
                      <a:pt x="38" y="400"/>
                    </a:lnTo>
                    <a:lnTo>
                      <a:pt x="34" y="397"/>
                    </a:lnTo>
                    <a:lnTo>
                      <a:pt x="30" y="393"/>
                    </a:lnTo>
                    <a:lnTo>
                      <a:pt x="26" y="389"/>
                    </a:lnTo>
                    <a:lnTo>
                      <a:pt x="21" y="386"/>
                    </a:lnTo>
                    <a:lnTo>
                      <a:pt x="17" y="382"/>
                    </a:lnTo>
                    <a:lnTo>
                      <a:pt x="13" y="379"/>
                    </a:lnTo>
                    <a:lnTo>
                      <a:pt x="8" y="375"/>
                    </a:lnTo>
                    <a:lnTo>
                      <a:pt x="4" y="371"/>
                    </a:lnTo>
                    <a:lnTo>
                      <a:pt x="0" y="368"/>
                    </a:lnTo>
                    <a:lnTo>
                      <a:pt x="5" y="345"/>
                    </a:lnTo>
                    <a:lnTo>
                      <a:pt x="8" y="333"/>
                    </a:lnTo>
                    <a:lnTo>
                      <a:pt x="11" y="321"/>
                    </a:lnTo>
                    <a:lnTo>
                      <a:pt x="14" y="310"/>
                    </a:lnTo>
                    <a:lnTo>
                      <a:pt x="16" y="299"/>
                    </a:lnTo>
                    <a:lnTo>
                      <a:pt x="19" y="287"/>
                    </a:lnTo>
                    <a:lnTo>
                      <a:pt x="22" y="276"/>
                    </a:lnTo>
                    <a:lnTo>
                      <a:pt x="24" y="264"/>
                    </a:lnTo>
                    <a:lnTo>
                      <a:pt x="27" y="253"/>
                    </a:lnTo>
                    <a:lnTo>
                      <a:pt x="30" y="241"/>
                    </a:lnTo>
                    <a:lnTo>
                      <a:pt x="33" y="230"/>
                    </a:lnTo>
                    <a:lnTo>
                      <a:pt x="36" y="218"/>
                    </a:lnTo>
                    <a:lnTo>
                      <a:pt x="38" y="207"/>
                    </a:lnTo>
                    <a:lnTo>
                      <a:pt x="41" y="195"/>
                    </a:lnTo>
                    <a:lnTo>
                      <a:pt x="44" y="184"/>
                    </a:lnTo>
                    <a:lnTo>
                      <a:pt x="46" y="172"/>
                    </a:lnTo>
                    <a:lnTo>
                      <a:pt x="49" y="161"/>
                    </a:lnTo>
                    <a:lnTo>
                      <a:pt x="52" y="149"/>
                    </a:lnTo>
                    <a:lnTo>
                      <a:pt x="55" y="138"/>
                    </a:lnTo>
                    <a:lnTo>
                      <a:pt x="58" y="127"/>
                    </a:lnTo>
                    <a:lnTo>
                      <a:pt x="60" y="115"/>
                    </a:lnTo>
                    <a:lnTo>
                      <a:pt x="63" y="103"/>
                    </a:lnTo>
                    <a:lnTo>
                      <a:pt x="66" y="92"/>
                    </a:lnTo>
                    <a:lnTo>
                      <a:pt x="68" y="81"/>
                    </a:lnTo>
                    <a:lnTo>
                      <a:pt x="71" y="69"/>
                    </a:lnTo>
                    <a:lnTo>
                      <a:pt x="74" y="57"/>
                    </a:lnTo>
                    <a:lnTo>
                      <a:pt x="77" y="46"/>
                    </a:lnTo>
                    <a:lnTo>
                      <a:pt x="80" y="35"/>
                    </a:lnTo>
                    <a:lnTo>
                      <a:pt x="82" y="23"/>
                    </a:lnTo>
                    <a:lnTo>
                      <a:pt x="85" y="11"/>
                    </a:lnTo>
                    <a:lnTo>
                      <a:pt x="88" y="0"/>
                    </a:lnTo>
                  </a:path>
                </a:pathLst>
              </a:custGeom>
              <a:solidFill>
                <a:srgbClr val="0080FF"/>
              </a:solidFill>
              <a:ln w="0" cap="flat" cmpd="sng">
                <a:solidFill>
                  <a:srgbClr val="0080FF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71835" name="Freeform 155"/>
              <p:cNvSpPr>
                <a:spLocks/>
              </p:cNvSpPr>
              <p:nvPr/>
            </p:nvSpPr>
            <p:spPr bwMode="auto">
              <a:xfrm>
                <a:off x="1506" y="868"/>
                <a:ext cx="3207" cy="2419"/>
              </a:xfrm>
              <a:custGeom>
                <a:avLst/>
                <a:gdLst>
                  <a:gd name="T0" fmla="*/ 283 w 3207"/>
                  <a:gd name="T1" fmla="*/ 0 h 2419"/>
                  <a:gd name="T2" fmla="*/ 0 w 3207"/>
                  <a:gd name="T3" fmla="*/ 1302 h 2419"/>
                  <a:gd name="T4" fmla="*/ 3 w 3207"/>
                  <a:gd name="T5" fmla="*/ 1470 h 2419"/>
                  <a:gd name="T6" fmla="*/ 28 w 3207"/>
                  <a:gd name="T7" fmla="*/ 1562 h 2419"/>
                  <a:gd name="T8" fmla="*/ 85 w 3207"/>
                  <a:gd name="T9" fmla="*/ 1695 h 2419"/>
                  <a:gd name="T10" fmla="*/ 164 w 3207"/>
                  <a:gd name="T11" fmla="*/ 1813 h 2419"/>
                  <a:gd name="T12" fmla="*/ 302 w 3207"/>
                  <a:gd name="T13" fmla="*/ 1938 h 2419"/>
                  <a:gd name="T14" fmla="*/ 477 w 3207"/>
                  <a:gd name="T15" fmla="*/ 2038 h 2419"/>
                  <a:gd name="T16" fmla="*/ 699 w 3207"/>
                  <a:gd name="T17" fmla="*/ 2135 h 2419"/>
                  <a:gd name="T18" fmla="*/ 1007 w 3207"/>
                  <a:gd name="T19" fmla="*/ 2232 h 2419"/>
                  <a:gd name="T20" fmla="*/ 1620 w 3207"/>
                  <a:gd name="T21" fmla="*/ 2372 h 2419"/>
                  <a:gd name="T22" fmla="*/ 1934 w 3207"/>
                  <a:gd name="T23" fmla="*/ 2410 h 2419"/>
                  <a:gd name="T24" fmla="*/ 2175 w 3207"/>
                  <a:gd name="T25" fmla="*/ 2418 h 2419"/>
                  <a:gd name="T26" fmla="*/ 2415 w 3207"/>
                  <a:gd name="T27" fmla="*/ 2400 h 2419"/>
                  <a:gd name="T28" fmla="*/ 2617 w 3207"/>
                  <a:gd name="T29" fmla="*/ 2319 h 2419"/>
                  <a:gd name="T30" fmla="*/ 2725 w 3207"/>
                  <a:gd name="T31" fmla="*/ 2244 h 2419"/>
                  <a:gd name="T32" fmla="*/ 2830 w 3207"/>
                  <a:gd name="T33" fmla="*/ 2128 h 2419"/>
                  <a:gd name="T34" fmla="*/ 2901 w 3207"/>
                  <a:gd name="T35" fmla="*/ 2011 h 2419"/>
                  <a:gd name="T36" fmla="*/ 2946 w 3207"/>
                  <a:gd name="T37" fmla="*/ 1861 h 2419"/>
                  <a:gd name="T38" fmla="*/ 2964 w 3207"/>
                  <a:gd name="T39" fmla="*/ 1778 h 2419"/>
                  <a:gd name="T40" fmla="*/ 3206 w 3207"/>
                  <a:gd name="T41" fmla="*/ 667 h 2419"/>
                  <a:gd name="T42" fmla="*/ 283 w 3207"/>
                  <a:gd name="T43" fmla="*/ 0 h 24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3207" h="2419">
                    <a:moveTo>
                      <a:pt x="283" y="0"/>
                    </a:moveTo>
                    <a:lnTo>
                      <a:pt x="0" y="1302"/>
                    </a:lnTo>
                    <a:lnTo>
                      <a:pt x="3" y="1470"/>
                    </a:lnTo>
                    <a:lnTo>
                      <a:pt x="28" y="1562"/>
                    </a:lnTo>
                    <a:lnTo>
                      <a:pt x="85" y="1695"/>
                    </a:lnTo>
                    <a:lnTo>
                      <a:pt x="164" y="1813"/>
                    </a:lnTo>
                    <a:lnTo>
                      <a:pt x="302" y="1938"/>
                    </a:lnTo>
                    <a:lnTo>
                      <a:pt x="477" y="2038"/>
                    </a:lnTo>
                    <a:lnTo>
                      <a:pt x="699" y="2135"/>
                    </a:lnTo>
                    <a:lnTo>
                      <a:pt x="1007" y="2232"/>
                    </a:lnTo>
                    <a:lnTo>
                      <a:pt x="1620" y="2372"/>
                    </a:lnTo>
                    <a:lnTo>
                      <a:pt x="1934" y="2410"/>
                    </a:lnTo>
                    <a:lnTo>
                      <a:pt x="2175" y="2418"/>
                    </a:lnTo>
                    <a:lnTo>
                      <a:pt x="2415" y="2400"/>
                    </a:lnTo>
                    <a:lnTo>
                      <a:pt x="2617" y="2319"/>
                    </a:lnTo>
                    <a:lnTo>
                      <a:pt x="2725" y="2244"/>
                    </a:lnTo>
                    <a:lnTo>
                      <a:pt x="2830" y="2128"/>
                    </a:lnTo>
                    <a:lnTo>
                      <a:pt x="2901" y="2011"/>
                    </a:lnTo>
                    <a:lnTo>
                      <a:pt x="2946" y="1861"/>
                    </a:lnTo>
                    <a:lnTo>
                      <a:pt x="2964" y="1778"/>
                    </a:lnTo>
                    <a:lnTo>
                      <a:pt x="3206" y="667"/>
                    </a:lnTo>
                    <a:lnTo>
                      <a:pt x="283" y="0"/>
                    </a:lnTo>
                  </a:path>
                </a:pathLst>
              </a:custGeom>
              <a:noFill/>
              <a:ln w="67944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71836" name="Freeform 156"/>
              <p:cNvSpPr>
                <a:spLocks/>
              </p:cNvSpPr>
              <p:nvPr/>
            </p:nvSpPr>
            <p:spPr bwMode="auto">
              <a:xfrm>
                <a:off x="1923" y="2183"/>
                <a:ext cx="1876" cy="1085"/>
              </a:xfrm>
              <a:custGeom>
                <a:avLst/>
                <a:gdLst>
                  <a:gd name="T0" fmla="*/ 0 w 1876"/>
                  <a:gd name="T1" fmla="*/ 692 h 1085"/>
                  <a:gd name="T2" fmla="*/ 158 w 1876"/>
                  <a:gd name="T3" fmla="*/ 0 h 1085"/>
                  <a:gd name="T4" fmla="*/ 1875 w 1876"/>
                  <a:gd name="T5" fmla="*/ 392 h 1085"/>
                  <a:gd name="T6" fmla="*/ 1717 w 1876"/>
                  <a:gd name="T7" fmla="*/ 1084 h 10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876" h="1085">
                    <a:moveTo>
                      <a:pt x="0" y="692"/>
                    </a:moveTo>
                    <a:lnTo>
                      <a:pt x="158" y="0"/>
                    </a:lnTo>
                    <a:lnTo>
                      <a:pt x="1875" y="392"/>
                    </a:lnTo>
                    <a:lnTo>
                      <a:pt x="1717" y="1084"/>
                    </a:lnTo>
                  </a:path>
                </a:pathLst>
              </a:custGeom>
              <a:noFill/>
              <a:ln w="2032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71837" name="Line 157"/>
              <p:cNvSpPr>
                <a:spLocks noChangeShapeType="1"/>
              </p:cNvSpPr>
              <p:nvPr/>
            </p:nvSpPr>
            <p:spPr bwMode="auto">
              <a:xfrm>
                <a:off x="2066" y="2292"/>
                <a:ext cx="1705" cy="389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</p:grpSp>
      </p:grpSp>
      <p:grpSp>
        <p:nvGrpSpPr>
          <p:cNvPr id="71838" name="Group 158"/>
          <p:cNvGrpSpPr>
            <a:grpSpLocks/>
          </p:cNvGrpSpPr>
          <p:nvPr/>
        </p:nvGrpSpPr>
        <p:grpSpPr bwMode="auto">
          <a:xfrm>
            <a:off x="3363914" y="1108076"/>
            <a:ext cx="5684837" cy="4926013"/>
            <a:chOff x="1207" y="698"/>
            <a:chExt cx="3581" cy="3103"/>
          </a:xfrm>
        </p:grpSpPr>
        <p:grpSp>
          <p:nvGrpSpPr>
            <p:cNvPr id="71839" name="Group 159"/>
            <p:cNvGrpSpPr>
              <a:grpSpLocks/>
            </p:cNvGrpSpPr>
            <p:nvPr/>
          </p:nvGrpSpPr>
          <p:grpSpPr bwMode="auto">
            <a:xfrm>
              <a:off x="1207" y="698"/>
              <a:ext cx="3581" cy="3103"/>
              <a:chOff x="1207" y="698"/>
              <a:chExt cx="3581" cy="3103"/>
            </a:xfrm>
          </p:grpSpPr>
          <p:sp>
            <p:nvSpPr>
              <p:cNvPr id="71840" name="Rectangle 160"/>
              <p:cNvSpPr>
                <a:spLocks noChangeArrowheads="1"/>
              </p:cNvSpPr>
              <p:nvPr/>
            </p:nvSpPr>
            <p:spPr bwMode="auto">
              <a:xfrm flipV="1">
                <a:off x="1229" y="2156"/>
                <a:ext cx="3538" cy="1645"/>
              </a:xfrm>
              <a:prstGeom prst="rect">
                <a:avLst/>
              </a:prstGeom>
              <a:solidFill>
                <a:srgbClr val="0080FF"/>
              </a:solidFill>
              <a:ln w="67944">
                <a:solidFill>
                  <a:srgbClr val="0080FF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71841" name="Rectangle 161"/>
              <p:cNvSpPr>
                <a:spLocks noChangeArrowheads="1"/>
              </p:cNvSpPr>
              <p:nvPr/>
            </p:nvSpPr>
            <p:spPr bwMode="auto">
              <a:xfrm flipV="1">
                <a:off x="1207" y="698"/>
                <a:ext cx="3581" cy="1420"/>
              </a:xfrm>
              <a:prstGeom prst="rect">
                <a:avLst/>
              </a:prstGeom>
              <a:solidFill>
                <a:srgbClr val="FFFFFF"/>
              </a:solidFill>
              <a:ln w="0">
                <a:solidFill>
                  <a:srgbClr val="FFFFFF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grpSp>
          <p:nvGrpSpPr>
            <p:cNvPr id="71842" name="Group 162"/>
            <p:cNvGrpSpPr>
              <a:grpSpLocks/>
            </p:cNvGrpSpPr>
            <p:nvPr/>
          </p:nvGrpSpPr>
          <p:grpSpPr bwMode="auto">
            <a:xfrm>
              <a:off x="1491" y="840"/>
              <a:ext cx="3232" cy="2488"/>
              <a:chOff x="1491" y="840"/>
              <a:chExt cx="3232" cy="2488"/>
            </a:xfrm>
          </p:grpSpPr>
          <p:grpSp>
            <p:nvGrpSpPr>
              <p:cNvPr id="71843" name="Group 163"/>
              <p:cNvGrpSpPr>
                <a:grpSpLocks/>
              </p:cNvGrpSpPr>
              <p:nvPr/>
            </p:nvGrpSpPr>
            <p:grpSpPr bwMode="auto">
              <a:xfrm>
                <a:off x="1491" y="840"/>
                <a:ext cx="3232" cy="2488"/>
                <a:chOff x="1491" y="840"/>
                <a:chExt cx="3232" cy="2488"/>
              </a:xfrm>
            </p:grpSpPr>
            <p:sp useBgFill="1">
              <p:nvSpPr>
                <p:cNvPr id="71844" name="Freeform 164"/>
                <p:cNvSpPr>
                  <a:spLocks/>
                </p:cNvSpPr>
                <p:nvPr/>
              </p:nvSpPr>
              <p:spPr bwMode="auto">
                <a:xfrm>
                  <a:off x="1491" y="840"/>
                  <a:ext cx="3232" cy="2488"/>
                </a:xfrm>
                <a:custGeom>
                  <a:avLst/>
                  <a:gdLst>
                    <a:gd name="T0" fmla="*/ 335 w 3232"/>
                    <a:gd name="T1" fmla="*/ 0 h 2488"/>
                    <a:gd name="T2" fmla="*/ 4 w 3232"/>
                    <a:gd name="T3" fmla="*/ 1291 h 2488"/>
                    <a:gd name="T4" fmla="*/ 0 w 3232"/>
                    <a:gd name="T5" fmla="*/ 1458 h 2488"/>
                    <a:gd name="T6" fmla="*/ 23 w 3232"/>
                    <a:gd name="T7" fmla="*/ 1551 h 2488"/>
                    <a:gd name="T8" fmla="*/ 74 w 3232"/>
                    <a:gd name="T9" fmla="*/ 1686 h 2488"/>
                    <a:gd name="T10" fmla="*/ 149 w 3232"/>
                    <a:gd name="T11" fmla="*/ 1807 h 2488"/>
                    <a:gd name="T12" fmla="*/ 282 w 3232"/>
                    <a:gd name="T13" fmla="*/ 1937 h 2488"/>
                    <a:gd name="T14" fmla="*/ 453 w 3232"/>
                    <a:gd name="T15" fmla="*/ 2043 h 2488"/>
                    <a:gd name="T16" fmla="*/ 671 w 3232"/>
                    <a:gd name="T17" fmla="*/ 2149 h 2488"/>
                    <a:gd name="T18" fmla="*/ 975 w 3232"/>
                    <a:gd name="T19" fmla="*/ 2257 h 2488"/>
                    <a:gd name="T20" fmla="*/ 1583 w 3232"/>
                    <a:gd name="T21" fmla="*/ 2420 h 2488"/>
                    <a:gd name="T22" fmla="*/ 1895 w 3232"/>
                    <a:gd name="T23" fmla="*/ 2470 h 2488"/>
                    <a:gd name="T24" fmla="*/ 2135 w 3232"/>
                    <a:gd name="T25" fmla="*/ 2487 h 2488"/>
                    <a:gd name="T26" fmla="*/ 2377 w 3232"/>
                    <a:gd name="T27" fmla="*/ 2478 h 2488"/>
                    <a:gd name="T28" fmla="*/ 2581 w 3232"/>
                    <a:gd name="T29" fmla="*/ 2404 h 2488"/>
                    <a:gd name="T30" fmla="*/ 2692 w 3232"/>
                    <a:gd name="T31" fmla="*/ 2333 h 2488"/>
                    <a:gd name="T32" fmla="*/ 2801 w 3232"/>
                    <a:gd name="T33" fmla="*/ 2221 h 2488"/>
                    <a:gd name="T34" fmla="*/ 2876 w 3232"/>
                    <a:gd name="T35" fmla="*/ 2107 h 2488"/>
                    <a:gd name="T36" fmla="*/ 2927 w 3232"/>
                    <a:gd name="T37" fmla="*/ 1959 h 2488"/>
                    <a:gd name="T38" fmla="*/ 2949 w 3232"/>
                    <a:gd name="T39" fmla="*/ 1877 h 2488"/>
                    <a:gd name="T40" fmla="*/ 3231 w 3232"/>
                    <a:gd name="T41" fmla="*/ 776 h 2488"/>
                    <a:gd name="T42" fmla="*/ 335 w 3232"/>
                    <a:gd name="T43" fmla="*/ 0 h 24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3232" h="2488">
                      <a:moveTo>
                        <a:pt x="335" y="0"/>
                      </a:moveTo>
                      <a:lnTo>
                        <a:pt x="4" y="1291"/>
                      </a:lnTo>
                      <a:lnTo>
                        <a:pt x="0" y="1458"/>
                      </a:lnTo>
                      <a:lnTo>
                        <a:pt x="23" y="1551"/>
                      </a:lnTo>
                      <a:lnTo>
                        <a:pt x="74" y="1686"/>
                      </a:lnTo>
                      <a:lnTo>
                        <a:pt x="149" y="1807"/>
                      </a:lnTo>
                      <a:lnTo>
                        <a:pt x="282" y="1937"/>
                      </a:lnTo>
                      <a:lnTo>
                        <a:pt x="453" y="2043"/>
                      </a:lnTo>
                      <a:lnTo>
                        <a:pt x="671" y="2149"/>
                      </a:lnTo>
                      <a:lnTo>
                        <a:pt x="975" y="2257"/>
                      </a:lnTo>
                      <a:lnTo>
                        <a:pt x="1583" y="2420"/>
                      </a:lnTo>
                      <a:lnTo>
                        <a:pt x="1895" y="2470"/>
                      </a:lnTo>
                      <a:lnTo>
                        <a:pt x="2135" y="2487"/>
                      </a:lnTo>
                      <a:lnTo>
                        <a:pt x="2377" y="2478"/>
                      </a:lnTo>
                      <a:lnTo>
                        <a:pt x="2581" y="2404"/>
                      </a:lnTo>
                      <a:lnTo>
                        <a:pt x="2692" y="2333"/>
                      </a:lnTo>
                      <a:lnTo>
                        <a:pt x="2801" y="2221"/>
                      </a:lnTo>
                      <a:lnTo>
                        <a:pt x="2876" y="2107"/>
                      </a:lnTo>
                      <a:lnTo>
                        <a:pt x="2927" y="1959"/>
                      </a:lnTo>
                      <a:lnTo>
                        <a:pt x="2949" y="1877"/>
                      </a:lnTo>
                      <a:lnTo>
                        <a:pt x="3231" y="776"/>
                      </a:lnTo>
                      <a:lnTo>
                        <a:pt x="335" y="0"/>
                      </a:lnTo>
                    </a:path>
                  </a:pathLst>
                </a:custGeom>
                <a:ln w="67944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s-CL"/>
                </a:p>
              </p:txBody>
            </p:sp>
            <p:sp>
              <p:nvSpPr>
                <p:cNvPr id="71845" name="Freeform 165"/>
                <p:cNvSpPr>
                  <a:spLocks/>
                </p:cNvSpPr>
                <p:nvPr/>
              </p:nvSpPr>
              <p:spPr bwMode="auto">
                <a:xfrm>
                  <a:off x="1884" y="2167"/>
                  <a:ext cx="1886" cy="1143"/>
                </a:xfrm>
                <a:custGeom>
                  <a:avLst/>
                  <a:gdLst>
                    <a:gd name="T0" fmla="*/ 0 w 1886"/>
                    <a:gd name="T1" fmla="*/ 686 h 1143"/>
                    <a:gd name="T2" fmla="*/ 184 w 1886"/>
                    <a:gd name="T3" fmla="*/ 0 h 1143"/>
                    <a:gd name="T4" fmla="*/ 1885 w 1886"/>
                    <a:gd name="T5" fmla="*/ 456 h 1143"/>
                    <a:gd name="T6" fmla="*/ 1701 w 1886"/>
                    <a:gd name="T7" fmla="*/ 1142 h 11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886" h="1143">
                      <a:moveTo>
                        <a:pt x="0" y="686"/>
                      </a:moveTo>
                      <a:lnTo>
                        <a:pt x="184" y="0"/>
                      </a:lnTo>
                      <a:lnTo>
                        <a:pt x="1885" y="456"/>
                      </a:lnTo>
                      <a:lnTo>
                        <a:pt x="1701" y="1142"/>
                      </a:lnTo>
                    </a:path>
                  </a:pathLst>
                </a:custGeom>
                <a:noFill/>
                <a:ln w="20320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s-CL"/>
                </a:p>
              </p:txBody>
            </p:sp>
          </p:grpSp>
          <p:sp>
            <p:nvSpPr>
              <p:cNvPr id="71846" name="Freeform 166"/>
              <p:cNvSpPr>
                <a:spLocks/>
              </p:cNvSpPr>
              <p:nvPr/>
            </p:nvSpPr>
            <p:spPr bwMode="auto">
              <a:xfrm>
                <a:off x="1884" y="2480"/>
                <a:ext cx="1887" cy="843"/>
              </a:xfrm>
              <a:custGeom>
                <a:avLst/>
                <a:gdLst>
                  <a:gd name="T0" fmla="*/ 102 w 1887"/>
                  <a:gd name="T1" fmla="*/ 0 h 843"/>
                  <a:gd name="T2" fmla="*/ 1372 w 1887"/>
                  <a:gd name="T3" fmla="*/ 0 h 843"/>
                  <a:gd name="T4" fmla="*/ 1886 w 1887"/>
                  <a:gd name="T5" fmla="*/ 142 h 843"/>
                  <a:gd name="T6" fmla="*/ 1698 w 1887"/>
                  <a:gd name="T7" fmla="*/ 842 h 843"/>
                  <a:gd name="T8" fmla="*/ 1596 w 1887"/>
                  <a:gd name="T9" fmla="*/ 842 h 843"/>
                  <a:gd name="T10" fmla="*/ 1292 w 1887"/>
                  <a:gd name="T11" fmla="*/ 807 h 843"/>
                  <a:gd name="T12" fmla="*/ 454 w 1887"/>
                  <a:gd name="T13" fmla="*/ 583 h 843"/>
                  <a:gd name="T14" fmla="*/ 160 w 1887"/>
                  <a:gd name="T15" fmla="*/ 465 h 843"/>
                  <a:gd name="T16" fmla="*/ 0 w 1887"/>
                  <a:gd name="T17" fmla="*/ 378 h 843"/>
                  <a:gd name="T18" fmla="*/ 102 w 1887"/>
                  <a:gd name="T19" fmla="*/ 0 h 8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887" h="843">
                    <a:moveTo>
                      <a:pt x="102" y="0"/>
                    </a:moveTo>
                    <a:lnTo>
                      <a:pt x="1372" y="0"/>
                    </a:lnTo>
                    <a:lnTo>
                      <a:pt x="1886" y="142"/>
                    </a:lnTo>
                    <a:lnTo>
                      <a:pt x="1698" y="842"/>
                    </a:lnTo>
                    <a:lnTo>
                      <a:pt x="1596" y="842"/>
                    </a:lnTo>
                    <a:lnTo>
                      <a:pt x="1292" y="807"/>
                    </a:lnTo>
                    <a:lnTo>
                      <a:pt x="454" y="583"/>
                    </a:lnTo>
                    <a:lnTo>
                      <a:pt x="160" y="465"/>
                    </a:lnTo>
                    <a:lnTo>
                      <a:pt x="0" y="378"/>
                    </a:lnTo>
                    <a:lnTo>
                      <a:pt x="102" y="0"/>
                    </a:lnTo>
                  </a:path>
                </a:pathLst>
              </a:custGeom>
              <a:solidFill>
                <a:srgbClr val="0080FF"/>
              </a:solidFill>
              <a:ln w="0" cap="flat" cmpd="sng">
                <a:solidFill>
                  <a:srgbClr val="0080FF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grpSp>
            <p:nvGrpSpPr>
              <p:cNvPr id="71847" name="Group 167"/>
              <p:cNvGrpSpPr>
                <a:grpSpLocks/>
              </p:cNvGrpSpPr>
              <p:nvPr/>
            </p:nvGrpSpPr>
            <p:grpSpPr bwMode="auto">
              <a:xfrm>
                <a:off x="1491" y="840"/>
                <a:ext cx="3232" cy="2488"/>
                <a:chOff x="1491" y="840"/>
                <a:chExt cx="3232" cy="2488"/>
              </a:xfrm>
            </p:grpSpPr>
            <p:sp>
              <p:nvSpPr>
                <p:cNvPr id="71848" name="Freeform 168"/>
                <p:cNvSpPr>
                  <a:spLocks/>
                </p:cNvSpPr>
                <p:nvPr/>
              </p:nvSpPr>
              <p:spPr bwMode="auto">
                <a:xfrm>
                  <a:off x="1491" y="840"/>
                  <a:ext cx="3232" cy="2488"/>
                </a:xfrm>
                <a:custGeom>
                  <a:avLst/>
                  <a:gdLst>
                    <a:gd name="T0" fmla="*/ 335 w 3232"/>
                    <a:gd name="T1" fmla="*/ 0 h 2488"/>
                    <a:gd name="T2" fmla="*/ 4 w 3232"/>
                    <a:gd name="T3" fmla="*/ 1291 h 2488"/>
                    <a:gd name="T4" fmla="*/ 0 w 3232"/>
                    <a:gd name="T5" fmla="*/ 1458 h 2488"/>
                    <a:gd name="T6" fmla="*/ 23 w 3232"/>
                    <a:gd name="T7" fmla="*/ 1551 h 2488"/>
                    <a:gd name="T8" fmla="*/ 74 w 3232"/>
                    <a:gd name="T9" fmla="*/ 1686 h 2488"/>
                    <a:gd name="T10" fmla="*/ 149 w 3232"/>
                    <a:gd name="T11" fmla="*/ 1807 h 2488"/>
                    <a:gd name="T12" fmla="*/ 282 w 3232"/>
                    <a:gd name="T13" fmla="*/ 1937 h 2488"/>
                    <a:gd name="T14" fmla="*/ 453 w 3232"/>
                    <a:gd name="T15" fmla="*/ 2043 h 2488"/>
                    <a:gd name="T16" fmla="*/ 671 w 3232"/>
                    <a:gd name="T17" fmla="*/ 2149 h 2488"/>
                    <a:gd name="T18" fmla="*/ 975 w 3232"/>
                    <a:gd name="T19" fmla="*/ 2257 h 2488"/>
                    <a:gd name="T20" fmla="*/ 1583 w 3232"/>
                    <a:gd name="T21" fmla="*/ 2420 h 2488"/>
                    <a:gd name="T22" fmla="*/ 1895 w 3232"/>
                    <a:gd name="T23" fmla="*/ 2470 h 2488"/>
                    <a:gd name="T24" fmla="*/ 2135 w 3232"/>
                    <a:gd name="T25" fmla="*/ 2487 h 2488"/>
                    <a:gd name="T26" fmla="*/ 2377 w 3232"/>
                    <a:gd name="T27" fmla="*/ 2478 h 2488"/>
                    <a:gd name="T28" fmla="*/ 2581 w 3232"/>
                    <a:gd name="T29" fmla="*/ 2404 h 2488"/>
                    <a:gd name="T30" fmla="*/ 2692 w 3232"/>
                    <a:gd name="T31" fmla="*/ 2333 h 2488"/>
                    <a:gd name="T32" fmla="*/ 2801 w 3232"/>
                    <a:gd name="T33" fmla="*/ 2221 h 2488"/>
                    <a:gd name="T34" fmla="*/ 2876 w 3232"/>
                    <a:gd name="T35" fmla="*/ 2107 h 2488"/>
                    <a:gd name="T36" fmla="*/ 2927 w 3232"/>
                    <a:gd name="T37" fmla="*/ 1959 h 2488"/>
                    <a:gd name="T38" fmla="*/ 2949 w 3232"/>
                    <a:gd name="T39" fmla="*/ 1877 h 2488"/>
                    <a:gd name="T40" fmla="*/ 3231 w 3232"/>
                    <a:gd name="T41" fmla="*/ 776 h 2488"/>
                    <a:gd name="T42" fmla="*/ 335 w 3232"/>
                    <a:gd name="T43" fmla="*/ 0 h 24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3232" h="2488">
                      <a:moveTo>
                        <a:pt x="335" y="0"/>
                      </a:moveTo>
                      <a:lnTo>
                        <a:pt x="4" y="1291"/>
                      </a:lnTo>
                      <a:lnTo>
                        <a:pt x="0" y="1458"/>
                      </a:lnTo>
                      <a:lnTo>
                        <a:pt x="23" y="1551"/>
                      </a:lnTo>
                      <a:lnTo>
                        <a:pt x="74" y="1686"/>
                      </a:lnTo>
                      <a:lnTo>
                        <a:pt x="149" y="1807"/>
                      </a:lnTo>
                      <a:lnTo>
                        <a:pt x="282" y="1937"/>
                      </a:lnTo>
                      <a:lnTo>
                        <a:pt x="453" y="2043"/>
                      </a:lnTo>
                      <a:lnTo>
                        <a:pt x="671" y="2149"/>
                      </a:lnTo>
                      <a:lnTo>
                        <a:pt x="975" y="2257"/>
                      </a:lnTo>
                      <a:lnTo>
                        <a:pt x="1583" y="2420"/>
                      </a:lnTo>
                      <a:lnTo>
                        <a:pt x="1895" y="2470"/>
                      </a:lnTo>
                      <a:lnTo>
                        <a:pt x="2135" y="2487"/>
                      </a:lnTo>
                      <a:lnTo>
                        <a:pt x="2377" y="2478"/>
                      </a:lnTo>
                      <a:lnTo>
                        <a:pt x="2581" y="2404"/>
                      </a:lnTo>
                      <a:lnTo>
                        <a:pt x="2692" y="2333"/>
                      </a:lnTo>
                      <a:lnTo>
                        <a:pt x="2801" y="2221"/>
                      </a:lnTo>
                      <a:lnTo>
                        <a:pt x="2876" y="2107"/>
                      </a:lnTo>
                      <a:lnTo>
                        <a:pt x="2927" y="1959"/>
                      </a:lnTo>
                      <a:lnTo>
                        <a:pt x="2949" y="1877"/>
                      </a:lnTo>
                      <a:lnTo>
                        <a:pt x="3231" y="776"/>
                      </a:lnTo>
                      <a:lnTo>
                        <a:pt x="335" y="0"/>
                      </a:lnTo>
                    </a:path>
                  </a:pathLst>
                </a:custGeom>
                <a:noFill/>
                <a:ln w="67944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s-CL"/>
                </a:p>
              </p:txBody>
            </p:sp>
            <p:sp>
              <p:nvSpPr>
                <p:cNvPr id="71849" name="Freeform 169"/>
                <p:cNvSpPr>
                  <a:spLocks/>
                </p:cNvSpPr>
                <p:nvPr/>
              </p:nvSpPr>
              <p:spPr bwMode="auto">
                <a:xfrm>
                  <a:off x="1884" y="2167"/>
                  <a:ext cx="1886" cy="1143"/>
                </a:xfrm>
                <a:custGeom>
                  <a:avLst/>
                  <a:gdLst>
                    <a:gd name="T0" fmla="*/ 0 w 1886"/>
                    <a:gd name="T1" fmla="*/ 686 h 1143"/>
                    <a:gd name="T2" fmla="*/ 184 w 1886"/>
                    <a:gd name="T3" fmla="*/ 0 h 1143"/>
                    <a:gd name="T4" fmla="*/ 1885 w 1886"/>
                    <a:gd name="T5" fmla="*/ 456 h 1143"/>
                    <a:gd name="T6" fmla="*/ 1701 w 1886"/>
                    <a:gd name="T7" fmla="*/ 1142 h 11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886" h="1143">
                      <a:moveTo>
                        <a:pt x="0" y="686"/>
                      </a:moveTo>
                      <a:lnTo>
                        <a:pt x="184" y="0"/>
                      </a:lnTo>
                      <a:lnTo>
                        <a:pt x="1885" y="456"/>
                      </a:lnTo>
                      <a:lnTo>
                        <a:pt x="1701" y="1142"/>
                      </a:lnTo>
                    </a:path>
                  </a:pathLst>
                </a:custGeom>
                <a:noFill/>
                <a:ln w="20320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s-CL"/>
                </a:p>
              </p:txBody>
            </p:sp>
          </p:grpSp>
          <p:sp>
            <p:nvSpPr>
              <p:cNvPr id="71850" name="Line 170"/>
              <p:cNvSpPr>
                <a:spLocks noChangeShapeType="1"/>
              </p:cNvSpPr>
              <p:nvPr/>
            </p:nvSpPr>
            <p:spPr bwMode="auto">
              <a:xfrm>
                <a:off x="2049" y="2274"/>
                <a:ext cx="1690" cy="453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</p:grpSp>
      </p:grp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DB1966EF-47AD-3FC7-F274-52A9A11617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5796BA-5B92-4B9C-A900-39C65348EF58}" type="slidenum">
              <a:rPr lang="es-CL" smtClean="0"/>
              <a:t>36</a:t>
            </a:fld>
            <a:endParaRPr lang="es-CL" dirty="0"/>
          </a:p>
        </p:txBody>
      </p:sp>
    </p:spTree>
  </p:cSld>
  <p:clrMapOvr>
    <a:masterClrMapping/>
  </p:clrMapOvr>
  <p:transition spd="med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17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717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717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718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718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718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718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Text Box 2"/>
          <p:cNvSpPr txBox="1">
            <a:spLocks noChangeArrowheads="1"/>
          </p:cNvSpPr>
          <p:nvPr/>
        </p:nvSpPr>
        <p:spPr bwMode="auto">
          <a:xfrm>
            <a:off x="1884363" y="119773"/>
            <a:ext cx="8032968" cy="7986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altLang="es-CL" sz="5400" dirty="0" err="1">
                <a:solidFill>
                  <a:srgbClr val="000000"/>
                </a:solidFill>
                <a:latin typeface="Arial" charset="0"/>
              </a:rPr>
              <a:t>Permeabilidad</a:t>
            </a:r>
            <a:r>
              <a:rPr lang="en-US" altLang="es-CL" sz="5400" dirty="0">
                <a:solidFill>
                  <a:srgbClr val="000000"/>
                </a:solidFill>
                <a:latin typeface="Arial" charset="0"/>
              </a:rPr>
              <a:t> Superficial</a:t>
            </a:r>
            <a:endParaRPr lang="en-US" altLang="es-CL" dirty="0"/>
          </a:p>
        </p:txBody>
      </p:sp>
      <p:sp>
        <p:nvSpPr>
          <p:cNvPr id="73731" name="Rectangle 3"/>
          <p:cNvSpPr>
            <a:spLocks noChangeArrowheads="1"/>
          </p:cNvSpPr>
          <p:nvPr/>
        </p:nvSpPr>
        <p:spPr bwMode="auto">
          <a:xfrm flipV="1">
            <a:off x="1692275" y="3422651"/>
            <a:ext cx="8807450" cy="3400425"/>
          </a:xfrm>
          <a:prstGeom prst="rect">
            <a:avLst/>
          </a:prstGeom>
          <a:solidFill>
            <a:srgbClr val="0080FF"/>
          </a:solidFill>
          <a:ln w="67944">
            <a:solidFill>
              <a:srgbClr val="0080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L"/>
          </a:p>
        </p:txBody>
      </p:sp>
      <p:grpSp>
        <p:nvGrpSpPr>
          <p:cNvPr id="73732" name="Group 4"/>
          <p:cNvGrpSpPr>
            <a:grpSpLocks/>
          </p:cNvGrpSpPr>
          <p:nvPr/>
        </p:nvGrpSpPr>
        <p:grpSpPr bwMode="auto">
          <a:xfrm>
            <a:off x="3868738" y="2076450"/>
            <a:ext cx="4792662" cy="3201988"/>
            <a:chOff x="1477" y="1308"/>
            <a:chExt cx="3019" cy="2017"/>
          </a:xfrm>
        </p:grpSpPr>
        <p:sp>
          <p:nvSpPr>
            <p:cNvPr id="73733" name="Freeform 5"/>
            <p:cNvSpPr>
              <a:spLocks/>
            </p:cNvSpPr>
            <p:nvPr/>
          </p:nvSpPr>
          <p:spPr bwMode="auto">
            <a:xfrm>
              <a:off x="1477" y="1308"/>
              <a:ext cx="3019" cy="2016"/>
            </a:xfrm>
            <a:custGeom>
              <a:avLst/>
              <a:gdLst>
                <a:gd name="T0" fmla="*/ 0 w 3019"/>
                <a:gd name="T1" fmla="*/ 0 h 2016"/>
                <a:gd name="T2" fmla="*/ 13 w 3019"/>
                <a:gd name="T3" fmla="*/ 1332 h 2016"/>
                <a:gd name="T4" fmla="*/ 54 w 3019"/>
                <a:gd name="T5" fmla="*/ 1495 h 2016"/>
                <a:gd name="T6" fmla="*/ 99 w 3019"/>
                <a:gd name="T7" fmla="*/ 1579 h 2016"/>
                <a:gd name="T8" fmla="*/ 184 w 3019"/>
                <a:gd name="T9" fmla="*/ 1696 h 2016"/>
                <a:gd name="T10" fmla="*/ 288 w 3019"/>
                <a:gd name="T11" fmla="*/ 1794 h 2016"/>
                <a:gd name="T12" fmla="*/ 449 w 3019"/>
                <a:gd name="T13" fmla="*/ 1885 h 2016"/>
                <a:gd name="T14" fmla="*/ 643 w 3019"/>
                <a:gd name="T15" fmla="*/ 1943 h 2016"/>
                <a:gd name="T16" fmla="*/ 881 w 3019"/>
                <a:gd name="T17" fmla="*/ 1988 h 2016"/>
                <a:gd name="T18" fmla="*/ 1202 w 3019"/>
                <a:gd name="T19" fmla="*/ 2015 h 2016"/>
                <a:gd name="T20" fmla="*/ 1831 w 3019"/>
                <a:gd name="T21" fmla="*/ 2015 h 2016"/>
                <a:gd name="T22" fmla="*/ 2145 w 3019"/>
                <a:gd name="T23" fmla="*/ 1982 h 2016"/>
                <a:gd name="T24" fmla="*/ 2383 w 3019"/>
                <a:gd name="T25" fmla="*/ 1936 h 2016"/>
                <a:gd name="T26" fmla="*/ 2613 w 3019"/>
                <a:gd name="T27" fmla="*/ 1865 h 2016"/>
                <a:gd name="T28" fmla="*/ 2791 w 3019"/>
                <a:gd name="T29" fmla="*/ 1742 h 2016"/>
                <a:gd name="T30" fmla="*/ 2880 w 3019"/>
                <a:gd name="T31" fmla="*/ 1644 h 2016"/>
                <a:gd name="T32" fmla="*/ 2956 w 3019"/>
                <a:gd name="T33" fmla="*/ 1508 h 2016"/>
                <a:gd name="T34" fmla="*/ 2999 w 3019"/>
                <a:gd name="T35" fmla="*/ 1378 h 2016"/>
                <a:gd name="T36" fmla="*/ 3011 w 3019"/>
                <a:gd name="T37" fmla="*/ 1222 h 2016"/>
                <a:gd name="T38" fmla="*/ 3010 w 3019"/>
                <a:gd name="T39" fmla="*/ 1137 h 2016"/>
                <a:gd name="T40" fmla="*/ 3018 w 3019"/>
                <a:gd name="T41" fmla="*/ 0 h 2016"/>
                <a:gd name="T42" fmla="*/ 0 w 3019"/>
                <a:gd name="T43" fmla="*/ 0 h 20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019" h="2016">
                  <a:moveTo>
                    <a:pt x="0" y="0"/>
                  </a:moveTo>
                  <a:lnTo>
                    <a:pt x="13" y="1332"/>
                  </a:lnTo>
                  <a:lnTo>
                    <a:pt x="54" y="1495"/>
                  </a:lnTo>
                  <a:lnTo>
                    <a:pt x="99" y="1579"/>
                  </a:lnTo>
                  <a:lnTo>
                    <a:pt x="184" y="1696"/>
                  </a:lnTo>
                  <a:lnTo>
                    <a:pt x="288" y="1794"/>
                  </a:lnTo>
                  <a:lnTo>
                    <a:pt x="449" y="1885"/>
                  </a:lnTo>
                  <a:lnTo>
                    <a:pt x="643" y="1943"/>
                  </a:lnTo>
                  <a:lnTo>
                    <a:pt x="881" y="1988"/>
                  </a:lnTo>
                  <a:lnTo>
                    <a:pt x="1202" y="2015"/>
                  </a:lnTo>
                  <a:lnTo>
                    <a:pt x="1831" y="2015"/>
                  </a:lnTo>
                  <a:lnTo>
                    <a:pt x="2145" y="1982"/>
                  </a:lnTo>
                  <a:lnTo>
                    <a:pt x="2383" y="1936"/>
                  </a:lnTo>
                  <a:lnTo>
                    <a:pt x="2613" y="1865"/>
                  </a:lnTo>
                  <a:lnTo>
                    <a:pt x="2791" y="1742"/>
                  </a:lnTo>
                  <a:lnTo>
                    <a:pt x="2880" y="1644"/>
                  </a:lnTo>
                  <a:lnTo>
                    <a:pt x="2956" y="1508"/>
                  </a:lnTo>
                  <a:lnTo>
                    <a:pt x="2999" y="1378"/>
                  </a:lnTo>
                  <a:lnTo>
                    <a:pt x="3011" y="1222"/>
                  </a:lnTo>
                  <a:lnTo>
                    <a:pt x="3010" y="1137"/>
                  </a:lnTo>
                  <a:lnTo>
                    <a:pt x="3018" y="0"/>
                  </a:lnTo>
                  <a:lnTo>
                    <a:pt x="0" y="0"/>
                  </a:lnTo>
                </a:path>
              </a:pathLst>
            </a:custGeom>
            <a:solidFill>
              <a:srgbClr val="FFFFFF"/>
            </a:solidFill>
            <a:ln w="67944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73734" name="Freeform 6"/>
            <p:cNvSpPr>
              <a:spLocks/>
            </p:cNvSpPr>
            <p:nvPr/>
          </p:nvSpPr>
          <p:spPr bwMode="auto">
            <a:xfrm>
              <a:off x="1503" y="2438"/>
              <a:ext cx="1384" cy="887"/>
            </a:xfrm>
            <a:custGeom>
              <a:avLst/>
              <a:gdLst>
                <a:gd name="T0" fmla="*/ 1217 w 1384"/>
                <a:gd name="T1" fmla="*/ 864 h 887"/>
                <a:gd name="T2" fmla="*/ 993 w 1384"/>
                <a:gd name="T3" fmla="*/ 852 h 887"/>
                <a:gd name="T4" fmla="*/ 806 w 1384"/>
                <a:gd name="T5" fmla="*/ 842 h 887"/>
                <a:gd name="T6" fmla="*/ 567 w 1384"/>
                <a:gd name="T7" fmla="*/ 793 h 887"/>
                <a:gd name="T8" fmla="*/ 335 w 1384"/>
                <a:gd name="T9" fmla="*/ 704 h 887"/>
                <a:gd name="T10" fmla="*/ 168 w 1384"/>
                <a:gd name="T11" fmla="*/ 578 h 887"/>
                <a:gd name="T12" fmla="*/ 46 w 1384"/>
                <a:gd name="T13" fmla="*/ 383 h 887"/>
                <a:gd name="T14" fmla="*/ 0 w 1384"/>
                <a:gd name="T15" fmla="*/ 219 h 887"/>
                <a:gd name="T16" fmla="*/ 0 w 1384"/>
                <a:gd name="T17" fmla="*/ 0 h 887"/>
                <a:gd name="T18" fmla="*/ 1383 w 1384"/>
                <a:gd name="T19" fmla="*/ 3 h 887"/>
                <a:gd name="T20" fmla="*/ 1383 w 1384"/>
                <a:gd name="T21" fmla="*/ 886 h 887"/>
                <a:gd name="T22" fmla="*/ 1217 w 1384"/>
                <a:gd name="T23" fmla="*/ 864 h 8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384" h="887">
                  <a:moveTo>
                    <a:pt x="1217" y="864"/>
                  </a:moveTo>
                  <a:lnTo>
                    <a:pt x="993" y="852"/>
                  </a:lnTo>
                  <a:lnTo>
                    <a:pt x="806" y="842"/>
                  </a:lnTo>
                  <a:lnTo>
                    <a:pt x="567" y="793"/>
                  </a:lnTo>
                  <a:lnTo>
                    <a:pt x="335" y="704"/>
                  </a:lnTo>
                  <a:lnTo>
                    <a:pt x="168" y="578"/>
                  </a:lnTo>
                  <a:lnTo>
                    <a:pt x="46" y="383"/>
                  </a:lnTo>
                  <a:lnTo>
                    <a:pt x="0" y="219"/>
                  </a:lnTo>
                  <a:lnTo>
                    <a:pt x="0" y="0"/>
                  </a:lnTo>
                  <a:lnTo>
                    <a:pt x="1383" y="3"/>
                  </a:lnTo>
                  <a:lnTo>
                    <a:pt x="1383" y="886"/>
                  </a:lnTo>
                  <a:lnTo>
                    <a:pt x="1217" y="864"/>
                  </a:lnTo>
                </a:path>
              </a:pathLst>
            </a:custGeom>
            <a:solidFill>
              <a:srgbClr val="0080FF"/>
            </a:solidFill>
            <a:ln w="0" cap="flat" cmpd="sng">
              <a:solidFill>
                <a:srgbClr val="0080FF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73735" name="Freeform 7"/>
            <p:cNvSpPr>
              <a:spLocks/>
            </p:cNvSpPr>
            <p:nvPr/>
          </p:nvSpPr>
          <p:spPr bwMode="auto">
            <a:xfrm>
              <a:off x="3089" y="2438"/>
              <a:ext cx="1384" cy="887"/>
            </a:xfrm>
            <a:custGeom>
              <a:avLst/>
              <a:gdLst>
                <a:gd name="T0" fmla="*/ 166 w 1384"/>
                <a:gd name="T1" fmla="*/ 864 h 887"/>
                <a:gd name="T2" fmla="*/ 390 w 1384"/>
                <a:gd name="T3" fmla="*/ 852 h 887"/>
                <a:gd name="T4" fmla="*/ 577 w 1384"/>
                <a:gd name="T5" fmla="*/ 842 h 887"/>
                <a:gd name="T6" fmla="*/ 816 w 1384"/>
                <a:gd name="T7" fmla="*/ 793 h 887"/>
                <a:gd name="T8" fmla="*/ 1048 w 1384"/>
                <a:gd name="T9" fmla="*/ 704 h 887"/>
                <a:gd name="T10" fmla="*/ 1215 w 1384"/>
                <a:gd name="T11" fmla="*/ 578 h 887"/>
                <a:gd name="T12" fmla="*/ 1337 w 1384"/>
                <a:gd name="T13" fmla="*/ 383 h 887"/>
                <a:gd name="T14" fmla="*/ 1383 w 1384"/>
                <a:gd name="T15" fmla="*/ 219 h 887"/>
                <a:gd name="T16" fmla="*/ 1383 w 1384"/>
                <a:gd name="T17" fmla="*/ 0 h 887"/>
                <a:gd name="T18" fmla="*/ 0 w 1384"/>
                <a:gd name="T19" fmla="*/ 3 h 887"/>
                <a:gd name="T20" fmla="*/ 0 w 1384"/>
                <a:gd name="T21" fmla="*/ 886 h 887"/>
                <a:gd name="T22" fmla="*/ 166 w 1384"/>
                <a:gd name="T23" fmla="*/ 864 h 8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384" h="887">
                  <a:moveTo>
                    <a:pt x="166" y="864"/>
                  </a:moveTo>
                  <a:lnTo>
                    <a:pt x="390" y="852"/>
                  </a:lnTo>
                  <a:lnTo>
                    <a:pt x="577" y="842"/>
                  </a:lnTo>
                  <a:lnTo>
                    <a:pt x="816" y="793"/>
                  </a:lnTo>
                  <a:lnTo>
                    <a:pt x="1048" y="704"/>
                  </a:lnTo>
                  <a:lnTo>
                    <a:pt x="1215" y="578"/>
                  </a:lnTo>
                  <a:lnTo>
                    <a:pt x="1337" y="383"/>
                  </a:lnTo>
                  <a:lnTo>
                    <a:pt x="1383" y="219"/>
                  </a:lnTo>
                  <a:lnTo>
                    <a:pt x="1383" y="0"/>
                  </a:lnTo>
                  <a:lnTo>
                    <a:pt x="0" y="3"/>
                  </a:lnTo>
                  <a:lnTo>
                    <a:pt x="0" y="886"/>
                  </a:lnTo>
                  <a:lnTo>
                    <a:pt x="166" y="864"/>
                  </a:lnTo>
                </a:path>
              </a:pathLst>
            </a:custGeom>
            <a:solidFill>
              <a:srgbClr val="0080FF"/>
            </a:solidFill>
            <a:ln w="0" cap="flat" cmpd="sng">
              <a:solidFill>
                <a:srgbClr val="0080FF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  <p:grpSp>
          <p:nvGrpSpPr>
            <p:cNvPr id="73736" name="Group 8"/>
            <p:cNvGrpSpPr>
              <a:grpSpLocks/>
            </p:cNvGrpSpPr>
            <p:nvPr/>
          </p:nvGrpSpPr>
          <p:grpSpPr bwMode="auto">
            <a:xfrm>
              <a:off x="2519" y="2201"/>
              <a:ext cx="867" cy="1114"/>
              <a:chOff x="2519" y="2201"/>
              <a:chExt cx="867" cy="1114"/>
            </a:xfrm>
          </p:grpSpPr>
          <p:sp>
            <p:nvSpPr>
              <p:cNvPr id="73737" name="Freeform 9"/>
              <p:cNvSpPr>
                <a:spLocks/>
              </p:cNvSpPr>
              <p:nvPr/>
            </p:nvSpPr>
            <p:spPr bwMode="auto">
              <a:xfrm>
                <a:off x="2519" y="2201"/>
                <a:ext cx="867" cy="1114"/>
              </a:xfrm>
              <a:custGeom>
                <a:avLst/>
                <a:gdLst>
                  <a:gd name="T0" fmla="*/ 0 w 867"/>
                  <a:gd name="T1" fmla="*/ 1113 h 1114"/>
                  <a:gd name="T2" fmla="*/ 0 w 867"/>
                  <a:gd name="T3" fmla="*/ 793 h 1114"/>
                  <a:gd name="T4" fmla="*/ 124 w 867"/>
                  <a:gd name="T5" fmla="*/ 732 h 1114"/>
                  <a:gd name="T6" fmla="*/ 201 w 867"/>
                  <a:gd name="T7" fmla="*/ 438 h 1114"/>
                  <a:gd name="T8" fmla="*/ 83 w 867"/>
                  <a:gd name="T9" fmla="*/ 273 h 1114"/>
                  <a:gd name="T10" fmla="*/ 95 w 867"/>
                  <a:gd name="T11" fmla="*/ 95 h 1114"/>
                  <a:gd name="T12" fmla="*/ 225 w 867"/>
                  <a:gd name="T13" fmla="*/ 0 h 1114"/>
                  <a:gd name="T14" fmla="*/ 426 w 867"/>
                  <a:gd name="T15" fmla="*/ 0 h 1114"/>
                  <a:gd name="T16" fmla="*/ 641 w 867"/>
                  <a:gd name="T17" fmla="*/ 0 h 1114"/>
                  <a:gd name="T18" fmla="*/ 771 w 867"/>
                  <a:gd name="T19" fmla="*/ 95 h 1114"/>
                  <a:gd name="T20" fmla="*/ 783 w 867"/>
                  <a:gd name="T21" fmla="*/ 273 h 1114"/>
                  <a:gd name="T22" fmla="*/ 665 w 867"/>
                  <a:gd name="T23" fmla="*/ 438 h 1114"/>
                  <a:gd name="T24" fmla="*/ 725 w 867"/>
                  <a:gd name="T25" fmla="*/ 725 h 1114"/>
                  <a:gd name="T26" fmla="*/ 866 w 867"/>
                  <a:gd name="T27" fmla="*/ 793 h 1114"/>
                  <a:gd name="T28" fmla="*/ 866 w 867"/>
                  <a:gd name="T29" fmla="*/ 1113 h 1114"/>
                  <a:gd name="T30" fmla="*/ 0 w 867"/>
                  <a:gd name="T31" fmla="*/ 1113 h 11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867" h="1114">
                    <a:moveTo>
                      <a:pt x="0" y="1113"/>
                    </a:moveTo>
                    <a:lnTo>
                      <a:pt x="0" y="793"/>
                    </a:lnTo>
                    <a:lnTo>
                      <a:pt x="124" y="732"/>
                    </a:lnTo>
                    <a:lnTo>
                      <a:pt x="201" y="438"/>
                    </a:lnTo>
                    <a:lnTo>
                      <a:pt x="83" y="273"/>
                    </a:lnTo>
                    <a:lnTo>
                      <a:pt x="95" y="95"/>
                    </a:lnTo>
                    <a:lnTo>
                      <a:pt x="225" y="0"/>
                    </a:lnTo>
                    <a:lnTo>
                      <a:pt x="426" y="0"/>
                    </a:lnTo>
                    <a:lnTo>
                      <a:pt x="641" y="0"/>
                    </a:lnTo>
                    <a:lnTo>
                      <a:pt x="771" y="95"/>
                    </a:lnTo>
                    <a:lnTo>
                      <a:pt x="783" y="273"/>
                    </a:lnTo>
                    <a:lnTo>
                      <a:pt x="665" y="438"/>
                    </a:lnTo>
                    <a:lnTo>
                      <a:pt x="725" y="725"/>
                    </a:lnTo>
                    <a:lnTo>
                      <a:pt x="866" y="793"/>
                    </a:lnTo>
                    <a:lnTo>
                      <a:pt x="866" y="1113"/>
                    </a:lnTo>
                    <a:lnTo>
                      <a:pt x="0" y="1113"/>
                    </a:lnTo>
                  </a:path>
                </a:pathLst>
              </a:custGeom>
              <a:solidFill>
                <a:srgbClr val="555555"/>
              </a:solidFill>
              <a:ln w="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73738" name="Freeform 10"/>
              <p:cNvSpPr>
                <a:spLocks/>
              </p:cNvSpPr>
              <p:nvPr/>
            </p:nvSpPr>
            <p:spPr bwMode="auto">
              <a:xfrm>
                <a:off x="2592" y="2647"/>
                <a:ext cx="129" cy="269"/>
              </a:xfrm>
              <a:custGeom>
                <a:avLst/>
                <a:gdLst>
                  <a:gd name="T0" fmla="*/ 128 w 129"/>
                  <a:gd name="T1" fmla="*/ 0 h 269"/>
                  <a:gd name="T2" fmla="*/ 44 w 129"/>
                  <a:gd name="T3" fmla="*/ 37 h 269"/>
                  <a:gd name="T4" fmla="*/ 0 w 129"/>
                  <a:gd name="T5" fmla="*/ 195 h 269"/>
                  <a:gd name="T6" fmla="*/ 59 w 129"/>
                  <a:gd name="T7" fmla="*/ 268 h 269"/>
                  <a:gd name="T8" fmla="*/ 128 w 129"/>
                  <a:gd name="T9" fmla="*/ 0 h 2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9" h="269">
                    <a:moveTo>
                      <a:pt x="128" y="0"/>
                    </a:moveTo>
                    <a:lnTo>
                      <a:pt x="44" y="37"/>
                    </a:lnTo>
                    <a:lnTo>
                      <a:pt x="0" y="195"/>
                    </a:lnTo>
                    <a:lnTo>
                      <a:pt x="59" y="268"/>
                    </a:lnTo>
                    <a:lnTo>
                      <a:pt x="128" y="0"/>
                    </a:lnTo>
                  </a:path>
                </a:pathLst>
              </a:custGeom>
              <a:solidFill>
                <a:srgbClr val="555555"/>
              </a:solidFill>
              <a:ln w="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73739" name="Freeform 11"/>
              <p:cNvSpPr>
                <a:spLocks/>
              </p:cNvSpPr>
              <p:nvPr/>
            </p:nvSpPr>
            <p:spPr bwMode="auto">
              <a:xfrm>
                <a:off x="3181" y="2643"/>
                <a:ext cx="122" cy="271"/>
              </a:xfrm>
              <a:custGeom>
                <a:avLst/>
                <a:gdLst>
                  <a:gd name="T0" fmla="*/ 0 w 122"/>
                  <a:gd name="T1" fmla="*/ 0 h 271"/>
                  <a:gd name="T2" fmla="*/ 83 w 122"/>
                  <a:gd name="T3" fmla="*/ 40 h 271"/>
                  <a:gd name="T4" fmla="*/ 121 w 122"/>
                  <a:gd name="T5" fmla="*/ 199 h 271"/>
                  <a:gd name="T6" fmla="*/ 60 w 122"/>
                  <a:gd name="T7" fmla="*/ 270 h 271"/>
                  <a:gd name="T8" fmla="*/ 0 w 122"/>
                  <a:gd name="T9" fmla="*/ 0 h 2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2" h="271">
                    <a:moveTo>
                      <a:pt x="0" y="0"/>
                    </a:moveTo>
                    <a:lnTo>
                      <a:pt x="83" y="40"/>
                    </a:lnTo>
                    <a:lnTo>
                      <a:pt x="121" y="199"/>
                    </a:lnTo>
                    <a:lnTo>
                      <a:pt x="60" y="270"/>
                    </a:lnTo>
                    <a:lnTo>
                      <a:pt x="0" y="0"/>
                    </a:lnTo>
                  </a:path>
                </a:pathLst>
              </a:custGeom>
              <a:solidFill>
                <a:srgbClr val="555555"/>
              </a:solidFill>
              <a:ln w="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</p:grpSp>
        <p:sp>
          <p:nvSpPr>
            <p:cNvPr id="73740" name="Freeform 12"/>
            <p:cNvSpPr>
              <a:spLocks/>
            </p:cNvSpPr>
            <p:nvPr/>
          </p:nvSpPr>
          <p:spPr bwMode="auto">
            <a:xfrm>
              <a:off x="1477" y="1308"/>
              <a:ext cx="3019" cy="2016"/>
            </a:xfrm>
            <a:custGeom>
              <a:avLst/>
              <a:gdLst>
                <a:gd name="T0" fmla="*/ 0 w 3019"/>
                <a:gd name="T1" fmla="*/ 0 h 2016"/>
                <a:gd name="T2" fmla="*/ 13 w 3019"/>
                <a:gd name="T3" fmla="*/ 1332 h 2016"/>
                <a:gd name="T4" fmla="*/ 54 w 3019"/>
                <a:gd name="T5" fmla="*/ 1495 h 2016"/>
                <a:gd name="T6" fmla="*/ 99 w 3019"/>
                <a:gd name="T7" fmla="*/ 1579 h 2016"/>
                <a:gd name="T8" fmla="*/ 184 w 3019"/>
                <a:gd name="T9" fmla="*/ 1696 h 2016"/>
                <a:gd name="T10" fmla="*/ 288 w 3019"/>
                <a:gd name="T11" fmla="*/ 1794 h 2016"/>
                <a:gd name="T12" fmla="*/ 449 w 3019"/>
                <a:gd name="T13" fmla="*/ 1885 h 2016"/>
                <a:gd name="T14" fmla="*/ 643 w 3019"/>
                <a:gd name="T15" fmla="*/ 1943 h 2016"/>
                <a:gd name="T16" fmla="*/ 881 w 3019"/>
                <a:gd name="T17" fmla="*/ 1988 h 2016"/>
                <a:gd name="T18" fmla="*/ 1202 w 3019"/>
                <a:gd name="T19" fmla="*/ 2015 h 2016"/>
                <a:gd name="T20" fmla="*/ 1831 w 3019"/>
                <a:gd name="T21" fmla="*/ 2015 h 2016"/>
                <a:gd name="T22" fmla="*/ 2145 w 3019"/>
                <a:gd name="T23" fmla="*/ 1982 h 2016"/>
                <a:gd name="T24" fmla="*/ 2383 w 3019"/>
                <a:gd name="T25" fmla="*/ 1936 h 2016"/>
                <a:gd name="T26" fmla="*/ 2613 w 3019"/>
                <a:gd name="T27" fmla="*/ 1865 h 2016"/>
                <a:gd name="T28" fmla="*/ 2791 w 3019"/>
                <a:gd name="T29" fmla="*/ 1742 h 2016"/>
                <a:gd name="T30" fmla="*/ 2880 w 3019"/>
                <a:gd name="T31" fmla="*/ 1644 h 2016"/>
                <a:gd name="T32" fmla="*/ 2956 w 3019"/>
                <a:gd name="T33" fmla="*/ 1508 h 2016"/>
                <a:gd name="T34" fmla="*/ 2999 w 3019"/>
                <a:gd name="T35" fmla="*/ 1378 h 2016"/>
                <a:gd name="T36" fmla="*/ 3011 w 3019"/>
                <a:gd name="T37" fmla="*/ 1222 h 2016"/>
                <a:gd name="T38" fmla="*/ 3010 w 3019"/>
                <a:gd name="T39" fmla="*/ 1137 h 2016"/>
                <a:gd name="T40" fmla="*/ 3018 w 3019"/>
                <a:gd name="T41" fmla="*/ 0 h 2016"/>
                <a:gd name="T42" fmla="*/ 0 w 3019"/>
                <a:gd name="T43" fmla="*/ 0 h 20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019" h="2016">
                  <a:moveTo>
                    <a:pt x="0" y="0"/>
                  </a:moveTo>
                  <a:lnTo>
                    <a:pt x="13" y="1332"/>
                  </a:lnTo>
                  <a:lnTo>
                    <a:pt x="54" y="1495"/>
                  </a:lnTo>
                  <a:lnTo>
                    <a:pt x="99" y="1579"/>
                  </a:lnTo>
                  <a:lnTo>
                    <a:pt x="184" y="1696"/>
                  </a:lnTo>
                  <a:lnTo>
                    <a:pt x="288" y="1794"/>
                  </a:lnTo>
                  <a:lnTo>
                    <a:pt x="449" y="1885"/>
                  </a:lnTo>
                  <a:lnTo>
                    <a:pt x="643" y="1943"/>
                  </a:lnTo>
                  <a:lnTo>
                    <a:pt x="881" y="1988"/>
                  </a:lnTo>
                  <a:lnTo>
                    <a:pt x="1202" y="2015"/>
                  </a:lnTo>
                  <a:lnTo>
                    <a:pt x="1831" y="2015"/>
                  </a:lnTo>
                  <a:lnTo>
                    <a:pt x="2145" y="1982"/>
                  </a:lnTo>
                  <a:lnTo>
                    <a:pt x="2383" y="1936"/>
                  </a:lnTo>
                  <a:lnTo>
                    <a:pt x="2613" y="1865"/>
                  </a:lnTo>
                  <a:lnTo>
                    <a:pt x="2791" y="1742"/>
                  </a:lnTo>
                  <a:lnTo>
                    <a:pt x="2880" y="1644"/>
                  </a:lnTo>
                  <a:lnTo>
                    <a:pt x="2956" y="1508"/>
                  </a:lnTo>
                  <a:lnTo>
                    <a:pt x="2999" y="1378"/>
                  </a:lnTo>
                  <a:lnTo>
                    <a:pt x="3011" y="1222"/>
                  </a:lnTo>
                  <a:lnTo>
                    <a:pt x="3010" y="1137"/>
                  </a:lnTo>
                  <a:lnTo>
                    <a:pt x="3018" y="0"/>
                  </a:lnTo>
                  <a:lnTo>
                    <a:pt x="0" y="0"/>
                  </a:lnTo>
                </a:path>
              </a:pathLst>
            </a:custGeom>
            <a:noFill/>
            <a:ln w="67944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</p:grpSp>
      <p:grpSp>
        <p:nvGrpSpPr>
          <p:cNvPr id="73819" name="Group 91"/>
          <p:cNvGrpSpPr>
            <a:grpSpLocks/>
          </p:cNvGrpSpPr>
          <p:nvPr/>
        </p:nvGrpSpPr>
        <p:grpSpPr bwMode="auto">
          <a:xfrm>
            <a:off x="3470275" y="1112839"/>
            <a:ext cx="5784850" cy="4975225"/>
            <a:chOff x="1226" y="701"/>
            <a:chExt cx="3644" cy="3134"/>
          </a:xfrm>
        </p:grpSpPr>
        <p:grpSp>
          <p:nvGrpSpPr>
            <p:cNvPr id="73820" name="Group 92"/>
            <p:cNvGrpSpPr>
              <a:grpSpLocks/>
            </p:cNvGrpSpPr>
            <p:nvPr/>
          </p:nvGrpSpPr>
          <p:grpSpPr bwMode="auto">
            <a:xfrm>
              <a:off x="1226" y="701"/>
              <a:ext cx="3644" cy="3134"/>
              <a:chOff x="1226" y="701"/>
              <a:chExt cx="3644" cy="3134"/>
            </a:xfrm>
          </p:grpSpPr>
          <p:sp>
            <p:nvSpPr>
              <p:cNvPr id="73821" name="Rectangle 93"/>
              <p:cNvSpPr>
                <a:spLocks noChangeArrowheads="1"/>
              </p:cNvSpPr>
              <p:nvPr/>
            </p:nvSpPr>
            <p:spPr bwMode="auto">
              <a:xfrm flipV="1">
                <a:off x="1226" y="701"/>
                <a:ext cx="3644" cy="1422"/>
              </a:xfrm>
              <a:prstGeom prst="rect">
                <a:avLst/>
              </a:prstGeom>
              <a:solidFill>
                <a:srgbClr val="FFFFFF"/>
              </a:solidFill>
              <a:ln w="0">
                <a:solidFill>
                  <a:srgbClr val="FFFFFF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73822" name="Rectangle 94"/>
              <p:cNvSpPr>
                <a:spLocks noChangeArrowheads="1"/>
              </p:cNvSpPr>
              <p:nvPr/>
            </p:nvSpPr>
            <p:spPr bwMode="auto">
              <a:xfrm flipV="1">
                <a:off x="1253" y="2131"/>
                <a:ext cx="3599" cy="1704"/>
              </a:xfrm>
              <a:prstGeom prst="rect">
                <a:avLst/>
              </a:prstGeom>
              <a:solidFill>
                <a:srgbClr val="0080FF"/>
              </a:solidFill>
              <a:ln w="0">
                <a:solidFill>
                  <a:srgbClr val="0080FF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sp>
          <p:nvSpPr>
            <p:cNvPr id="73823" name="Freeform 95"/>
            <p:cNvSpPr>
              <a:spLocks/>
            </p:cNvSpPr>
            <p:nvPr/>
          </p:nvSpPr>
          <p:spPr bwMode="auto">
            <a:xfrm>
              <a:off x="1480" y="1235"/>
              <a:ext cx="3068" cy="2104"/>
            </a:xfrm>
            <a:custGeom>
              <a:avLst/>
              <a:gdLst>
                <a:gd name="T0" fmla="*/ 52 w 3068"/>
                <a:gd name="T1" fmla="*/ 0 h 2104"/>
                <a:gd name="T2" fmla="*/ 0 w 3068"/>
                <a:gd name="T3" fmla="*/ 1331 h 2104"/>
                <a:gd name="T4" fmla="*/ 32 w 3068"/>
                <a:gd name="T5" fmla="*/ 1495 h 2104"/>
                <a:gd name="T6" fmla="*/ 73 w 3068"/>
                <a:gd name="T7" fmla="*/ 1582 h 2104"/>
                <a:gd name="T8" fmla="*/ 152 w 3068"/>
                <a:gd name="T9" fmla="*/ 1703 h 2104"/>
                <a:gd name="T10" fmla="*/ 251 w 3068"/>
                <a:gd name="T11" fmla="*/ 1805 h 2104"/>
                <a:gd name="T12" fmla="*/ 408 w 3068"/>
                <a:gd name="T13" fmla="*/ 1904 h 2104"/>
                <a:gd name="T14" fmla="*/ 597 w 3068"/>
                <a:gd name="T15" fmla="*/ 1973 h 2104"/>
                <a:gd name="T16" fmla="*/ 833 w 3068"/>
                <a:gd name="T17" fmla="*/ 2029 h 2104"/>
                <a:gd name="T18" fmla="*/ 1152 w 3068"/>
                <a:gd name="T19" fmla="*/ 2072 h 2104"/>
                <a:gd name="T20" fmla="*/ 1781 w 3068"/>
                <a:gd name="T21" fmla="*/ 2103 h 2104"/>
                <a:gd name="T22" fmla="*/ 2096 w 3068"/>
                <a:gd name="T23" fmla="*/ 2086 h 2104"/>
                <a:gd name="T24" fmla="*/ 2336 w 3068"/>
                <a:gd name="T25" fmla="*/ 2052 h 2104"/>
                <a:gd name="T26" fmla="*/ 2569 w 3068"/>
                <a:gd name="T27" fmla="*/ 1992 h 2104"/>
                <a:gd name="T28" fmla="*/ 2754 w 3068"/>
                <a:gd name="T29" fmla="*/ 1878 h 2104"/>
                <a:gd name="T30" fmla="*/ 2847 w 3068"/>
                <a:gd name="T31" fmla="*/ 1785 h 2104"/>
                <a:gd name="T32" fmla="*/ 2930 w 3068"/>
                <a:gd name="T33" fmla="*/ 1653 h 2104"/>
                <a:gd name="T34" fmla="*/ 2980 w 3068"/>
                <a:gd name="T35" fmla="*/ 1525 h 2104"/>
                <a:gd name="T36" fmla="*/ 2999 w 3068"/>
                <a:gd name="T37" fmla="*/ 1370 h 2104"/>
                <a:gd name="T38" fmla="*/ 3002 w 3068"/>
                <a:gd name="T39" fmla="*/ 1285 h 2104"/>
                <a:gd name="T40" fmla="*/ 3067 w 3068"/>
                <a:gd name="T41" fmla="*/ 150 h 2104"/>
                <a:gd name="T42" fmla="*/ 52 w 3068"/>
                <a:gd name="T43" fmla="*/ 0 h 2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068" h="2104">
                  <a:moveTo>
                    <a:pt x="52" y="0"/>
                  </a:moveTo>
                  <a:lnTo>
                    <a:pt x="0" y="1331"/>
                  </a:lnTo>
                  <a:lnTo>
                    <a:pt x="32" y="1495"/>
                  </a:lnTo>
                  <a:lnTo>
                    <a:pt x="73" y="1582"/>
                  </a:lnTo>
                  <a:lnTo>
                    <a:pt x="152" y="1703"/>
                  </a:lnTo>
                  <a:lnTo>
                    <a:pt x="251" y="1805"/>
                  </a:lnTo>
                  <a:lnTo>
                    <a:pt x="408" y="1904"/>
                  </a:lnTo>
                  <a:lnTo>
                    <a:pt x="597" y="1973"/>
                  </a:lnTo>
                  <a:lnTo>
                    <a:pt x="833" y="2029"/>
                  </a:lnTo>
                  <a:lnTo>
                    <a:pt x="1152" y="2072"/>
                  </a:lnTo>
                  <a:lnTo>
                    <a:pt x="1781" y="2103"/>
                  </a:lnTo>
                  <a:lnTo>
                    <a:pt x="2096" y="2086"/>
                  </a:lnTo>
                  <a:lnTo>
                    <a:pt x="2336" y="2052"/>
                  </a:lnTo>
                  <a:lnTo>
                    <a:pt x="2569" y="1992"/>
                  </a:lnTo>
                  <a:lnTo>
                    <a:pt x="2754" y="1878"/>
                  </a:lnTo>
                  <a:lnTo>
                    <a:pt x="2847" y="1785"/>
                  </a:lnTo>
                  <a:lnTo>
                    <a:pt x="2930" y="1653"/>
                  </a:lnTo>
                  <a:lnTo>
                    <a:pt x="2980" y="1525"/>
                  </a:lnTo>
                  <a:lnTo>
                    <a:pt x="2999" y="1370"/>
                  </a:lnTo>
                  <a:lnTo>
                    <a:pt x="3002" y="1285"/>
                  </a:lnTo>
                  <a:lnTo>
                    <a:pt x="3067" y="150"/>
                  </a:lnTo>
                  <a:lnTo>
                    <a:pt x="52" y="0"/>
                  </a:lnTo>
                </a:path>
              </a:pathLst>
            </a:custGeom>
            <a:solidFill>
              <a:srgbClr val="FFFFFF"/>
            </a:solidFill>
            <a:ln w="67944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73824" name="Freeform 96"/>
            <p:cNvSpPr>
              <a:spLocks/>
            </p:cNvSpPr>
            <p:nvPr/>
          </p:nvSpPr>
          <p:spPr bwMode="auto">
            <a:xfrm>
              <a:off x="1501" y="2428"/>
              <a:ext cx="1388" cy="883"/>
            </a:xfrm>
            <a:custGeom>
              <a:avLst/>
              <a:gdLst>
                <a:gd name="T0" fmla="*/ 1135 w 1388"/>
                <a:gd name="T1" fmla="*/ 848 h 883"/>
                <a:gd name="T2" fmla="*/ 1093 w 1388"/>
                <a:gd name="T3" fmla="*/ 844 h 883"/>
                <a:gd name="T4" fmla="*/ 1051 w 1388"/>
                <a:gd name="T5" fmla="*/ 840 h 883"/>
                <a:gd name="T6" fmla="*/ 1010 w 1388"/>
                <a:gd name="T7" fmla="*/ 836 h 883"/>
                <a:gd name="T8" fmla="*/ 968 w 1388"/>
                <a:gd name="T9" fmla="*/ 832 h 883"/>
                <a:gd name="T10" fmla="*/ 926 w 1388"/>
                <a:gd name="T11" fmla="*/ 827 h 883"/>
                <a:gd name="T12" fmla="*/ 891 w 1388"/>
                <a:gd name="T13" fmla="*/ 824 h 883"/>
                <a:gd name="T14" fmla="*/ 857 w 1388"/>
                <a:gd name="T15" fmla="*/ 820 h 883"/>
                <a:gd name="T16" fmla="*/ 822 w 1388"/>
                <a:gd name="T17" fmla="*/ 816 h 883"/>
                <a:gd name="T18" fmla="*/ 788 w 1388"/>
                <a:gd name="T19" fmla="*/ 813 h 883"/>
                <a:gd name="T20" fmla="*/ 741 w 1388"/>
                <a:gd name="T21" fmla="*/ 804 h 883"/>
                <a:gd name="T22" fmla="*/ 697 w 1388"/>
                <a:gd name="T23" fmla="*/ 792 h 883"/>
                <a:gd name="T24" fmla="*/ 653 w 1388"/>
                <a:gd name="T25" fmla="*/ 781 h 883"/>
                <a:gd name="T26" fmla="*/ 609 w 1388"/>
                <a:gd name="T27" fmla="*/ 770 h 883"/>
                <a:gd name="T28" fmla="*/ 565 w 1388"/>
                <a:gd name="T29" fmla="*/ 758 h 883"/>
                <a:gd name="T30" fmla="*/ 515 w 1388"/>
                <a:gd name="T31" fmla="*/ 741 h 883"/>
                <a:gd name="T32" fmla="*/ 472 w 1388"/>
                <a:gd name="T33" fmla="*/ 723 h 883"/>
                <a:gd name="T34" fmla="*/ 430 w 1388"/>
                <a:gd name="T35" fmla="*/ 704 h 883"/>
                <a:gd name="T36" fmla="*/ 387 w 1388"/>
                <a:gd name="T37" fmla="*/ 686 h 883"/>
                <a:gd name="T38" fmla="*/ 345 w 1388"/>
                <a:gd name="T39" fmla="*/ 667 h 883"/>
                <a:gd name="T40" fmla="*/ 300 w 1388"/>
                <a:gd name="T41" fmla="*/ 644 h 883"/>
                <a:gd name="T42" fmla="*/ 272 w 1388"/>
                <a:gd name="T43" fmla="*/ 622 h 883"/>
                <a:gd name="T44" fmla="*/ 243 w 1388"/>
                <a:gd name="T45" fmla="*/ 599 h 883"/>
                <a:gd name="T46" fmla="*/ 215 w 1388"/>
                <a:gd name="T47" fmla="*/ 576 h 883"/>
                <a:gd name="T48" fmla="*/ 187 w 1388"/>
                <a:gd name="T49" fmla="*/ 554 h 883"/>
                <a:gd name="T50" fmla="*/ 159 w 1388"/>
                <a:gd name="T51" fmla="*/ 532 h 883"/>
                <a:gd name="T52" fmla="*/ 134 w 1388"/>
                <a:gd name="T53" fmla="*/ 492 h 883"/>
                <a:gd name="T54" fmla="*/ 113 w 1388"/>
                <a:gd name="T55" fmla="*/ 458 h 883"/>
                <a:gd name="T56" fmla="*/ 93 w 1388"/>
                <a:gd name="T57" fmla="*/ 424 h 883"/>
                <a:gd name="T58" fmla="*/ 72 w 1388"/>
                <a:gd name="T59" fmla="*/ 390 h 883"/>
                <a:gd name="T60" fmla="*/ 51 w 1388"/>
                <a:gd name="T61" fmla="*/ 357 h 883"/>
                <a:gd name="T62" fmla="*/ 40 w 1388"/>
                <a:gd name="T63" fmla="*/ 322 h 883"/>
                <a:gd name="T64" fmla="*/ 31 w 1388"/>
                <a:gd name="T65" fmla="*/ 294 h 883"/>
                <a:gd name="T66" fmla="*/ 23 w 1388"/>
                <a:gd name="T67" fmla="*/ 266 h 883"/>
                <a:gd name="T68" fmla="*/ 15 w 1388"/>
                <a:gd name="T69" fmla="*/ 238 h 883"/>
                <a:gd name="T70" fmla="*/ 6 w 1388"/>
                <a:gd name="T71" fmla="*/ 209 h 883"/>
                <a:gd name="T72" fmla="*/ 3 w 1388"/>
                <a:gd name="T73" fmla="*/ 168 h 883"/>
                <a:gd name="T74" fmla="*/ 2 w 1388"/>
                <a:gd name="T75" fmla="*/ 131 h 883"/>
                <a:gd name="T76" fmla="*/ 2 w 1388"/>
                <a:gd name="T77" fmla="*/ 93 h 883"/>
                <a:gd name="T78" fmla="*/ 1 w 1388"/>
                <a:gd name="T79" fmla="*/ 56 h 883"/>
                <a:gd name="T80" fmla="*/ 0 w 1388"/>
                <a:gd name="T81" fmla="*/ 18 h 883"/>
                <a:gd name="T82" fmla="*/ 173 w 1388"/>
                <a:gd name="T83" fmla="*/ 0 h 883"/>
                <a:gd name="T84" fmla="*/ 433 w 1388"/>
                <a:gd name="T85" fmla="*/ 0 h 883"/>
                <a:gd name="T86" fmla="*/ 693 w 1388"/>
                <a:gd name="T87" fmla="*/ 1 h 883"/>
                <a:gd name="T88" fmla="*/ 953 w 1388"/>
                <a:gd name="T89" fmla="*/ 1 h 883"/>
                <a:gd name="T90" fmla="*/ 1213 w 1388"/>
                <a:gd name="T91" fmla="*/ 2 h 883"/>
                <a:gd name="T92" fmla="*/ 1382 w 1388"/>
                <a:gd name="T93" fmla="*/ 85 h 883"/>
                <a:gd name="T94" fmla="*/ 1373 w 1388"/>
                <a:gd name="T95" fmla="*/ 250 h 883"/>
                <a:gd name="T96" fmla="*/ 1365 w 1388"/>
                <a:gd name="T97" fmla="*/ 415 h 883"/>
                <a:gd name="T98" fmla="*/ 1356 w 1388"/>
                <a:gd name="T99" fmla="*/ 580 h 883"/>
                <a:gd name="T100" fmla="*/ 1347 w 1388"/>
                <a:gd name="T101" fmla="*/ 745 h 883"/>
                <a:gd name="T102" fmla="*/ 1330 w 1388"/>
                <a:gd name="T103" fmla="*/ 880 h 883"/>
                <a:gd name="T104" fmla="*/ 1299 w 1388"/>
                <a:gd name="T105" fmla="*/ 875 h 883"/>
                <a:gd name="T106" fmla="*/ 1269 w 1388"/>
                <a:gd name="T107" fmla="*/ 869 h 883"/>
                <a:gd name="T108" fmla="*/ 1238 w 1388"/>
                <a:gd name="T109" fmla="*/ 864 h 883"/>
                <a:gd name="T110" fmla="*/ 1207 w 1388"/>
                <a:gd name="T111" fmla="*/ 858 h 883"/>
                <a:gd name="T112" fmla="*/ 1177 w 1388"/>
                <a:gd name="T113" fmla="*/ 853 h 8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388" h="883">
                  <a:moveTo>
                    <a:pt x="1177" y="853"/>
                  </a:moveTo>
                  <a:lnTo>
                    <a:pt x="1163" y="851"/>
                  </a:lnTo>
                  <a:lnTo>
                    <a:pt x="1155" y="850"/>
                  </a:lnTo>
                  <a:lnTo>
                    <a:pt x="1149" y="850"/>
                  </a:lnTo>
                  <a:lnTo>
                    <a:pt x="1142" y="849"/>
                  </a:lnTo>
                  <a:lnTo>
                    <a:pt x="1135" y="848"/>
                  </a:lnTo>
                  <a:lnTo>
                    <a:pt x="1128" y="848"/>
                  </a:lnTo>
                  <a:lnTo>
                    <a:pt x="1121" y="847"/>
                  </a:lnTo>
                  <a:lnTo>
                    <a:pt x="1114" y="846"/>
                  </a:lnTo>
                  <a:lnTo>
                    <a:pt x="1107" y="846"/>
                  </a:lnTo>
                  <a:lnTo>
                    <a:pt x="1100" y="845"/>
                  </a:lnTo>
                  <a:lnTo>
                    <a:pt x="1093" y="844"/>
                  </a:lnTo>
                  <a:lnTo>
                    <a:pt x="1086" y="844"/>
                  </a:lnTo>
                  <a:lnTo>
                    <a:pt x="1079" y="843"/>
                  </a:lnTo>
                  <a:lnTo>
                    <a:pt x="1072" y="842"/>
                  </a:lnTo>
                  <a:lnTo>
                    <a:pt x="1065" y="842"/>
                  </a:lnTo>
                  <a:lnTo>
                    <a:pt x="1059" y="841"/>
                  </a:lnTo>
                  <a:lnTo>
                    <a:pt x="1051" y="840"/>
                  </a:lnTo>
                  <a:lnTo>
                    <a:pt x="1045" y="839"/>
                  </a:lnTo>
                  <a:lnTo>
                    <a:pt x="1038" y="839"/>
                  </a:lnTo>
                  <a:lnTo>
                    <a:pt x="1031" y="838"/>
                  </a:lnTo>
                  <a:lnTo>
                    <a:pt x="1024" y="837"/>
                  </a:lnTo>
                  <a:lnTo>
                    <a:pt x="1017" y="836"/>
                  </a:lnTo>
                  <a:lnTo>
                    <a:pt x="1010" y="836"/>
                  </a:lnTo>
                  <a:lnTo>
                    <a:pt x="1003" y="835"/>
                  </a:lnTo>
                  <a:lnTo>
                    <a:pt x="996" y="834"/>
                  </a:lnTo>
                  <a:lnTo>
                    <a:pt x="989" y="834"/>
                  </a:lnTo>
                  <a:lnTo>
                    <a:pt x="982" y="833"/>
                  </a:lnTo>
                  <a:lnTo>
                    <a:pt x="975" y="832"/>
                  </a:lnTo>
                  <a:lnTo>
                    <a:pt x="968" y="832"/>
                  </a:lnTo>
                  <a:lnTo>
                    <a:pt x="961" y="831"/>
                  </a:lnTo>
                  <a:lnTo>
                    <a:pt x="955" y="830"/>
                  </a:lnTo>
                  <a:lnTo>
                    <a:pt x="943" y="829"/>
                  </a:lnTo>
                  <a:lnTo>
                    <a:pt x="937" y="828"/>
                  </a:lnTo>
                  <a:lnTo>
                    <a:pt x="931" y="828"/>
                  </a:lnTo>
                  <a:lnTo>
                    <a:pt x="926" y="827"/>
                  </a:lnTo>
                  <a:lnTo>
                    <a:pt x="920" y="827"/>
                  </a:lnTo>
                  <a:lnTo>
                    <a:pt x="914" y="826"/>
                  </a:lnTo>
                  <a:lnTo>
                    <a:pt x="909" y="826"/>
                  </a:lnTo>
                  <a:lnTo>
                    <a:pt x="903" y="825"/>
                  </a:lnTo>
                  <a:lnTo>
                    <a:pt x="897" y="824"/>
                  </a:lnTo>
                  <a:lnTo>
                    <a:pt x="891" y="824"/>
                  </a:lnTo>
                  <a:lnTo>
                    <a:pt x="885" y="823"/>
                  </a:lnTo>
                  <a:lnTo>
                    <a:pt x="880" y="822"/>
                  </a:lnTo>
                  <a:lnTo>
                    <a:pt x="874" y="822"/>
                  </a:lnTo>
                  <a:lnTo>
                    <a:pt x="868" y="821"/>
                  </a:lnTo>
                  <a:lnTo>
                    <a:pt x="863" y="821"/>
                  </a:lnTo>
                  <a:lnTo>
                    <a:pt x="857" y="820"/>
                  </a:lnTo>
                  <a:lnTo>
                    <a:pt x="851" y="820"/>
                  </a:lnTo>
                  <a:lnTo>
                    <a:pt x="845" y="819"/>
                  </a:lnTo>
                  <a:lnTo>
                    <a:pt x="839" y="818"/>
                  </a:lnTo>
                  <a:lnTo>
                    <a:pt x="834" y="818"/>
                  </a:lnTo>
                  <a:lnTo>
                    <a:pt x="828" y="817"/>
                  </a:lnTo>
                  <a:lnTo>
                    <a:pt x="822" y="816"/>
                  </a:lnTo>
                  <a:lnTo>
                    <a:pt x="817" y="816"/>
                  </a:lnTo>
                  <a:lnTo>
                    <a:pt x="811" y="815"/>
                  </a:lnTo>
                  <a:lnTo>
                    <a:pt x="805" y="815"/>
                  </a:lnTo>
                  <a:lnTo>
                    <a:pt x="799" y="814"/>
                  </a:lnTo>
                  <a:lnTo>
                    <a:pt x="793" y="814"/>
                  </a:lnTo>
                  <a:lnTo>
                    <a:pt x="788" y="813"/>
                  </a:lnTo>
                  <a:lnTo>
                    <a:pt x="782" y="812"/>
                  </a:lnTo>
                  <a:lnTo>
                    <a:pt x="776" y="812"/>
                  </a:lnTo>
                  <a:lnTo>
                    <a:pt x="771" y="812"/>
                  </a:lnTo>
                  <a:lnTo>
                    <a:pt x="756" y="808"/>
                  </a:lnTo>
                  <a:lnTo>
                    <a:pt x="748" y="806"/>
                  </a:lnTo>
                  <a:lnTo>
                    <a:pt x="741" y="804"/>
                  </a:lnTo>
                  <a:lnTo>
                    <a:pt x="734" y="802"/>
                  </a:lnTo>
                  <a:lnTo>
                    <a:pt x="726" y="800"/>
                  </a:lnTo>
                  <a:lnTo>
                    <a:pt x="719" y="798"/>
                  </a:lnTo>
                  <a:lnTo>
                    <a:pt x="712" y="796"/>
                  </a:lnTo>
                  <a:lnTo>
                    <a:pt x="704" y="794"/>
                  </a:lnTo>
                  <a:lnTo>
                    <a:pt x="697" y="792"/>
                  </a:lnTo>
                  <a:lnTo>
                    <a:pt x="690" y="790"/>
                  </a:lnTo>
                  <a:lnTo>
                    <a:pt x="682" y="788"/>
                  </a:lnTo>
                  <a:lnTo>
                    <a:pt x="675" y="787"/>
                  </a:lnTo>
                  <a:lnTo>
                    <a:pt x="668" y="785"/>
                  </a:lnTo>
                  <a:lnTo>
                    <a:pt x="660" y="783"/>
                  </a:lnTo>
                  <a:lnTo>
                    <a:pt x="653" y="781"/>
                  </a:lnTo>
                  <a:lnTo>
                    <a:pt x="646" y="779"/>
                  </a:lnTo>
                  <a:lnTo>
                    <a:pt x="638" y="777"/>
                  </a:lnTo>
                  <a:lnTo>
                    <a:pt x="631" y="775"/>
                  </a:lnTo>
                  <a:lnTo>
                    <a:pt x="624" y="774"/>
                  </a:lnTo>
                  <a:lnTo>
                    <a:pt x="616" y="772"/>
                  </a:lnTo>
                  <a:lnTo>
                    <a:pt x="609" y="770"/>
                  </a:lnTo>
                  <a:lnTo>
                    <a:pt x="602" y="768"/>
                  </a:lnTo>
                  <a:lnTo>
                    <a:pt x="594" y="766"/>
                  </a:lnTo>
                  <a:lnTo>
                    <a:pt x="587" y="764"/>
                  </a:lnTo>
                  <a:lnTo>
                    <a:pt x="580" y="762"/>
                  </a:lnTo>
                  <a:lnTo>
                    <a:pt x="572" y="760"/>
                  </a:lnTo>
                  <a:lnTo>
                    <a:pt x="565" y="758"/>
                  </a:lnTo>
                  <a:lnTo>
                    <a:pt x="558" y="756"/>
                  </a:lnTo>
                  <a:lnTo>
                    <a:pt x="550" y="754"/>
                  </a:lnTo>
                  <a:lnTo>
                    <a:pt x="543" y="752"/>
                  </a:lnTo>
                  <a:lnTo>
                    <a:pt x="536" y="751"/>
                  </a:lnTo>
                  <a:lnTo>
                    <a:pt x="521" y="744"/>
                  </a:lnTo>
                  <a:lnTo>
                    <a:pt x="515" y="741"/>
                  </a:lnTo>
                  <a:lnTo>
                    <a:pt x="507" y="738"/>
                  </a:lnTo>
                  <a:lnTo>
                    <a:pt x="500" y="735"/>
                  </a:lnTo>
                  <a:lnTo>
                    <a:pt x="493" y="732"/>
                  </a:lnTo>
                  <a:lnTo>
                    <a:pt x="486" y="729"/>
                  </a:lnTo>
                  <a:lnTo>
                    <a:pt x="479" y="726"/>
                  </a:lnTo>
                  <a:lnTo>
                    <a:pt x="472" y="723"/>
                  </a:lnTo>
                  <a:lnTo>
                    <a:pt x="465" y="720"/>
                  </a:lnTo>
                  <a:lnTo>
                    <a:pt x="458" y="716"/>
                  </a:lnTo>
                  <a:lnTo>
                    <a:pt x="451" y="713"/>
                  </a:lnTo>
                  <a:lnTo>
                    <a:pt x="444" y="710"/>
                  </a:lnTo>
                  <a:lnTo>
                    <a:pt x="437" y="707"/>
                  </a:lnTo>
                  <a:lnTo>
                    <a:pt x="430" y="704"/>
                  </a:lnTo>
                  <a:lnTo>
                    <a:pt x="423" y="701"/>
                  </a:lnTo>
                  <a:lnTo>
                    <a:pt x="415" y="698"/>
                  </a:lnTo>
                  <a:lnTo>
                    <a:pt x="409" y="695"/>
                  </a:lnTo>
                  <a:lnTo>
                    <a:pt x="401" y="692"/>
                  </a:lnTo>
                  <a:lnTo>
                    <a:pt x="394" y="689"/>
                  </a:lnTo>
                  <a:lnTo>
                    <a:pt x="387" y="686"/>
                  </a:lnTo>
                  <a:lnTo>
                    <a:pt x="380" y="682"/>
                  </a:lnTo>
                  <a:lnTo>
                    <a:pt x="373" y="679"/>
                  </a:lnTo>
                  <a:lnTo>
                    <a:pt x="366" y="676"/>
                  </a:lnTo>
                  <a:lnTo>
                    <a:pt x="359" y="673"/>
                  </a:lnTo>
                  <a:lnTo>
                    <a:pt x="352" y="670"/>
                  </a:lnTo>
                  <a:lnTo>
                    <a:pt x="345" y="667"/>
                  </a:lnTo>
                  <a:lnTo>
                    <a:pt x="338" y="664"/>
                  </a:lnTo>
                  <a:lnTo>
                    <a:pt x="331" y="661"/>
                  </a:lnTo>
                  <a:lnTo>
                    <a:pt x="324" y="658"/>
                  </a:lnTo>
                  <a:lnTo>
                    <a:pt x="317" y="654"/>
                  </a:lnTo>
                  <a:lnTo>
                    <a:pt x="310" y="652"/>
                  </a:lnTo>
                  <a:lnTo>
                    <a:pt x="300" y="644"/>
                  </a:lnTo>
                  <a:lnTo>
                    <a:pt x="295" y="640"/>
                  </a:lnTo>
                  <a:lnTo>
                    <a:pt x="291" y="636"/>
                  </a:lnTo>
                  <a:lnTo>
                    <a:pt x="286" y="633"/>
                  </a:lnTo>
                  <a:lnTo>
                    <a:pt x="281" y="629"/>
                  </a:lnTo>
                  <a:lnTo>
                    <a:pt x="277" y="625"/>
                  </a:lnTo>
                  <a:lnTo>
                    <a:pt x="272" y="622"/>
                  </a:lnTo>
                  <a:lnTo>
                    <a:pt x="267" y="618"/>
                  </a:lnTo>
                  <a:lnTo>
                    <a:pt x="262" y="614"/>
                  </a:lnTo>
                  <a:lnTo>
                    <a:pt x="258" y="610"/>
                  </a:lnTo>
                  <a:lnTo>
                    <a:pt x="253" y="606"/>
                  </a:lnTo>
                  <a:lnTo>
                    <a:pt x="248" y="603"/>
                  </a:lnTo>
                  <a:lnTo>
                    <a:pt x="243" y="599"/>
                  </a:lnTo>
                  <a:lnTo>
                    <a:pt x="239" y="595"/>
                  </a:lnTo>
                  <a:lnTo>
                    <a:pt x="234" y="592"/>
                  </a:lnTo>
                  <a:lnTo>
                    <a:pt x="229" y="588"/>
                  </a:lnTo>
                  <a:lnTo>
                    <a:pt x="225" y="584"/>
                  </a:lnTo>
                  <a:lnTo>
                    <a:pt x="220" y="580"/>
                  </a:lnTo>
                  <a:lnTo>
                    <a:pt x="215" y="576"/>
                  </a:lnTo>
                  <a:lnTo>
                    <a:pt x="210" y="573"/>
                  </a:lnTo>
                  <a:lnTo>
                    <a:pt x="206" y="569"/>
                  </a:lnTo>
                  <a:lnTo>
                    <a:pt x="201" y="565"/>
                  </a:lnTo>
                  <a:lnTo>
                    <a:pt x="196" y="562"/>
                  </a:lnTo>
                  <a:lnTo>
                    <a:pt x="191" y="558"/>
                  </a:lnTo>
                  <a:lnTo>
                    <a:pt x="187" y="554"/>
                  </a:lnTo>
                  <a:lnTo>
                    <a:pt x="182" y="550"/>
                  </a:lnTo>
                  <a:lnTo>
                    <a:pt x="177" y="546"/>
                  </a:lnTo>
                  <a:lnTo>
                    <a:pt x="173" y="543"/>
                  </a:lnTo>
                  <a:lnTo>
                    <a:pt x="168" y="539"/>
                  </a:lnTo>
                  <a:lnTo>
                    <a:pt x="163" y="535"/>
                  </a:lnTo>
                  <a:lnTo>
                    <a:pt x="159" y="532"/>
                  </a:lnTo>
                  <a:lnTo>
                    <a:pt x="151" y="520"/>
                  </a:lnTo>
                  <a:lnTo>
                    <a:pt x="148" y="514"/>
                  </a:lnTo>
                  <a:lnTo>
                    <a:pt x="145" y="509"/>
                  </a:lnTo>
                  <a:lnTo>
                    <a:pt x="141" y="503"/>
                  </a:lnTo>
                  <a:lnTo>
                    <a:pt x="138" y="498"/>
                  </a:lnTo>
                  <a:lnTo>
                    <a:pt x="134" y="492"/>
                  </a:lnTo>
                  <a:lnTo>
                    <a:pt x="131" y="486"/>
                  </a:lnTo>
                  <a:lnTo>
                    <a:pt x="127" y="481"/>
                  </a:lnTo>
                  <a:lnTo>
                    <a:pt x="124" y="475"/>
                  </a:lnTo>
                  <a:lnTo>
                    <a:pt x="121" y="469"/>
                  </a:lnTo>
                  <a:lnTo>
                    <a:pt x="117" y="464"/>
                  </a:lnTo>
                  <a:lnTo>
                    <a:pt x="113" y="458"/>
                  </a:lnTo>
                  <a:lnTo>
                    <a:pt x="110" y="452"/>
                  </a:lnTo>
                  <a:lnTo>
                    <a:pt x="107" y="447"/>
                  </a:lnTo>
                  <a:lnTo>
                    <a:pt x="103" y="441"/>
                  </a:lnTo>
                  <a:lnTo>
                    <a:pt x="100" y="436"/>
                  </a:lnTo>
                  <a:lnTo>
                    <a:pt x="96" y="430"/>
                  </a:lnTo>
                  <a:lnTo>
                    <a:pt x="93" y="424"/>
                  </a:lnTo>
                  <a:lnTo>
                    <a:pt x="89" y="419"/>
                  </a:lnTo>
                  <a:lnTo>
                    <a:pt x="86" y="413"/>
                  </a:lnTo>
                  <a:lnTo>
                    <a:pt x="83" y="407"/>
                  </a:lnTo>
                  <a:lnTo>
                    <a:pt x="79" y="402"/>
                  </a:lnTo>
                  <a:lnTo>
                    <a:pt x="76" y="396"/>
                  </a:lnTo>
                  <a:lnTo>
                    <a:pt x="72" y="390"/>
                  </a:lnTo>
                  <a:lnTo>
                    <a:pt x="69" y="385"/>
                  </a:lnTo>
                  <a:lnTo>
                    <a:pt x="65" y="379"/>
                  </a:lnTo>
                  <a:lnTo>
                    <a:pt x="62" y="374"/>
                  </a:lnTo>
                  <a:lnTo>
                    <a:pt x="58" y="368"/>
                  </a:lnTo>
                  <a:lnTo>
                    <a:pt x="55" y="362"/>
                  </a:lnTo>
                  <a:lnTo>
                    <a:pt x="51" y="357"/>
                  </a:lnTo>
                  <a:lnTo>
                    <a:pt x="48" y="351"/>
                  </a:lnTo>
                  <a:lnTo>
                    <a:pt x="45" y="342"/>
                  </a:lnTo>
                  <a:lnTo>
                    <a:pt x="44" y="337"/>
                  </a:lnTo>
                  <a:lnTo>
                    <a:pt x="43" y="332"/>
                  </a:lnTo>
                  <a:lnTo>
                    <a:pt x="41" y="327"/>
                  </a:lnTo>
                  <a:lnTo>
                    <a:pt x="40" y="322"/>
                  </a:lnTo>
                  <a:lnTo>
                    <a:pt x="38" y="318"/>
                  </a:lnTo>
                  <a:lnTo>
                    <a:pt x="37" y="313"/>
                  </a:lnTo>
                  <a:lnTo>
                    <a:pt x="35" y="308"/>
                  </a:lnTo>
                  <a:lnTo>
                    <a:pt x="34" y="304"/>
                  </a:lnTo>
                  <a:lnTo>
                    <a:pt x="33" y="299"/>
                  </a:lnTo>
                  <a:lnTo>
                    <a:pt x="31" y="294"/>
                  </a:lnTo>
                  <a:lnTo>
                    <a:pt x="30" y="290"/>
                  </a:lnTo>
                  <a:lnTo>
                    <a:pt x="29" y="285"/>
                  </a:lnTo>
                  <a:lnTo>
                    <a:pt x="27" y="280"/>
                  </a:lnTo>
                  <a:lnTo>
                    <a:pt x="26" y="275"/>
                  </a:lnTo>
                  <a:lnTo>
                    <a:pt x="24" y="270"/>
                  </a:lnTo>
                  <a:lnTo>
                    <a:pt x="23" y="266"/>
                  </a:lnTo>
                  <a:lnTo>
                    <a:pt x="22" y="261"/>
                  </a:lnTo>
                  <a:lnTo>
                    <a:pt x="20" y="256"/>
                  </a:lnTo>
                  <a:lnTo>
                    <a:pt x="19" y="252"/>
                  </a:lnTo>
                  <a:lnTo>
                    <a:pt x="17" y="247"/>
                  </a:lnTo>
                  <a:lnTo>
                    <a:pt x="16" y="242"/>
                  </a:lnTo>
                  <a:lnTo>
                    <a:pt x="15" y="238"/>
                  </a:lnTo>
                  <a:lnTo>
                    <a:pt x="13" y="233"/>
                  </a:lnTo>
                  <a:lnTo>
                    <a:pt x="12" y="228"/>
                  </a:lnTo>
                  <a:lnTo>
                    <a:pt x="11" y="223"/>
                  </a:lnTo>
                  <a:lnTo>
                    <a:pt x="9" y="218"/>
                  </a:lnTo>
                  <a:lnTo>
                    <a:pt x="8" y="214"/>
                  </a:lnTo>
                  <a:lnTo>
                    <a:pt x="6" y="209"/>
                  </a:lnTo>
                  <a:lnTo>
                    <a:pt x="5" y="204"/>
                  </a:lnTo>
                  <a:lnTo>
                    <a:pt x="4" y="200"/>
                  </a:lnTo>
                  <a:lnTo>
                    <a:pt x="3" y="187"/>
                  </a:lnTo>
                  <a:lnTo>
                    <a:pt x="3" y="181"/>
                  </a:lnTo>
                  <a:lnTo>
                    <a:pt x="3" y="175"/>
                  </a:lnTo>
                  <a:lnTo>
                    <a:pt x="3" y="168"/>
                  </a:lnTo>
                  <a:lnTo>
                    <a:pt x="3" y="162"/>
                  </a:lnTo>
                  <a:lnTo>
                    <a:pt x="3" y="156"/>
                  </a:lnTo>
                  <a:lnTo>
                    <a:pt x="3" y="150"/>
                  </a:lnTo>
                  <a:lnTo>
                    <a:pt x="3" y="144"/>
                  </a:lnTo>
                  <a:lnTo>
                    <a:pt x="3" y="137"/>
                  </a:lnTo>
                  <a:lnTo>
                    <a:pt x="2" y="131"/>
                  </a:lnTo>
                  <a:lnTo>
                    <a:pt x="2" y="125"/>
                  </a:lnTo>
                  <a:lnTo>
                    <a:pt x="2" y="118"/>
                  </a:lnTo>
                  <a:lnTo>
                    <a:pt x="2" y="112"/>
                  </a:lnTo>
                  <a:lnTo>
                    <a:pt x="2" y="106"/>
                  </a:lnTo>
                  <a:lnTo>
                    <a:pt x="2" y="100"/>
                  </a:lnTo>
                  <a:lnTo>
                    <a:pt x="2" y="93"/>
                  </a:lnTo>
                  <a:lnTo>
                    <a:pt x="1" y="87"/>
                  </a:lnTo>
                  <a:lnTo>
                    <a:pt x="1" y="81"/>
                  </a:lnTo>
                  <a:lnTo>
                    <a:pt x="1" y="74"/>
                  </a:lnTo>
                  <a:lnTo>
                    <a:pt x="1" y="68"/>
                  </a:lnTo>
                  <a:lnTo>
                    <a:pt x="1" y="62"/>
                  </a:lnTo>
                  <a:lnTo>
                    <a:pt x="1" y="56"/>
                  </a:lnTo>
                  <a:lnTo>
                    <a:pt x="1" y="50"/>
                  </a:lnTo>
                  <a:lnTo>
                    <a:pt x="1" y="43"/>
                  </a:lnTo>
                  <a:lnTo>
                    <a:pt x="1" y="37"/>
                  </a:lnTo>
                  <a:lnTo>
                    <a:pt x="0" y="31"/>
                  </a:lnTo>
                  <a:lnTo>
                    <a:pt x="0" y="24"/>
                  </a:lnTo>
                  <a:lnTo>
                    <a:pt x="0" y="18"/>
                  </a:lnTo>
                  <a:lnTo>
                    <a:pt x="0" y="12"/>
                  </a:lnTo>
                  <a:lnTo>
                    <a:pt x="0" y="6"/>
                  </a:lnTo>
                  <a:lnTo>
                    <a:pt x="0" y="0"/>
                  </a:lnTo>
                  <a:lnTo>
                    <a:pt x="86" y="0"/>
                  </a:lnTo>
                  <a:lnTo>
                    <a:pt x="130" y="0"/>
                  </a:lnTo>
                  <a:lnTo>
                    <a:pt x="173" y="0"/>
                  </a:lnTo>
                  <a:lnTo>
                    <a:pt x="216" y="0"/>
                  </a:lnTo>
                  <a:lnTo>
                    <a:pt x="260" y="0"/>
                  </a:lnTo>
                  <a:lnTo>
                    <a:pt x="303" y="0"/>
                  </a:lnTo>
                  <a:lnTo>
                    <a:pt x="346" y="0"/>
                  </a:lnTo>
                  <a:lnTo>
                    <a:pt x="390" y="0"/>
                  </a:lnTo>
                  <a:lnTo>
                    <a:pt x="433" y="0"/>
                  </a:lnTo>
                  <a:lnTo>
                    <a:pt x="477" y="0"/>
                  </a:lnTo>
                  <a:lnTo>
                    <a:pt x="520" y="0"/>
                  </a:lnTo>
                  <a:lnTo>
                    <a:pt x="563" y="0"/>
                  </a:lnTo>
                  <a:lnTo>
                    <a:pt x="607" y="0"/>
                  </a:lnTo>
                  <a:lnTo>
                    <a:pt x="650" y="0"/>
                  </a:lnTo>
                  <a:lnTo>
                    <a:pt x="693" y="1"/>
                  </a:lnTo>
                  <a:lnTo>
                    <a:pt x="737" y="1"/>
                  </a:lnTo>
                  <a:lnTo>
                    <a:pt x="780" y="1"/>
                  </a:lnTo>
                  <a:lnTo>
                    <a:pt x="823" y="1"/>
                  </a:lnTo>
                  <a:lnTo>
                    <a:pt x="867" y="1"/>
                  </a:lnTo>
                  <a:lnTo>
                    <a:pt x="910" y="1"/>
                  </a:lnTo>
                  <a:lnTo>
                    <a:pt x="953" y="1"/>
                  </a:lnTo>
                  <a:lnTo>
                    <a:pt x="997" y="1"/>
                  </a:lnTo>
                  <a:lnTo>
                    <a:pt x="1040" y="1"/>
                  </a:lnTo>
                  <a:lnTo>
                    <a:pt x="1083" y="2"/>
                  </a:lnTo>
                  <a:lnTo>
                    <a:pt x="1127" y="2"/>
                  </a:lnTo>
                  <a:lnTo>
                    <a:pt x="1170" y="2"/>
                  </a:lnTo>
                  <a:lnTo>
                    <a:pt x="1213" y="2"/>
                  </a:lnTo>
                  <a:lnTo>
                    <a:pt x="1256" y="2"/>
                  </a:lnTo>
                  <a:lnTo>
                    <a:pt x="1300" y="2"/>
                  </a:lnTo>
                  <a:lnTo>
                    <a:pt x="1343" y="2"/>
                  </a:lnTo>
                  <a:lnTo>
                    <a:pt x="1387" y="2"/>
                  </a:lnTo>
                  <a:lnTo>
                    <a:pt x="1383" y="57"/>
                  </a:lnTo>
                  <a:lnTo>
                    <a:pt x="1382" y="85"/>
                  </a:lnTo>
                  <a:lnTo>
                    <a:pt x="1381" y="112"/>
                  </a:lnTo>
                  <a:lnTo>
                    <a:pt x="1379" y="140"/>
                  </a:lnTo>
                  <a:lnTo>
                    <a:pt x="1378" y="167"/>
                  </a:lnTo>
                  <a:lnTo>
                    <a:pt x="1376" y="195"/>
                  </a:lnTo>
                  <a:lnTo>
                    <a:pt x="1375" y="222"/>
                  </a:lnTo>
                  <a:lnTo>
                    <a:pt x="1373" y="250"/>
                  </a:lnTo>
                  <a:lnTo>
                    <a:pt x="1372" y="277"/>
                  </a:lnTo>
                  <a:lnTo>
                    <a:pt x="1371" y="305"/>
                  </a:lnTo>
                  <a:lnTo>
                    <a:pt x="1369" y="332"/>
                  </a:lnTo>
                  <a:lnTo>
                    <a:pt x="1368" y="360"/>
                  </a:lnTo>
                  <a:lnTo>
                    <a:pt x="1366" y="387"/>
                  </a:lnTo>
                  <a:lnTo>
                    <a:pt x="1365" y="415"/>
                  </a:lnTo>
                  <a:lnTo>
                    <a:pt x="1363" y="442"/>
                  </a:lnTo>
                  <a:lnTo>
                    <a:pt x="1362" y="470"/>
                  </a:lnTo>
                  <a:lnTo>
                    <a:pt x="1361" y="497"/>
                  </a:lnTo>
                  <a:lnTo>
                    <a:pt x="1359" y="525"/>
                  </a:lnTo>
                  <a:lnTo>
                    <a:pt x="1357" y="552"/>
                  </a:lnTo>
                  <a:lnTo>
                    <a:pt x="1356" y="580"/>
                  </a:lnTo>
                  <a:lnTo>
                    <a:pt x="1355" y="607"/>
                  </a:lnTo>
                  <a:lnTo>
                    <a:pt x="1353" y="635"/>
                  </a:lnTo>
                  <a:lnTo>
                    <a:pt x="1352" y="662"/>
                  </a:lnTo>
                  <a:lnTo>
                    <a:pt x="1350" y="690"/>
                  </a:lnTo>
                  <a:lnTo>
                    <a:pt x="1349" y="717"/>
                  </a:lnTo>
                  <a:lnTo>
                    <a:pt x="1347" y="745"/>
                  </a:lnTo>
                  <a:lnTo>
                    <a:pt x="1346" y="772"/>
                  </a:lnTo>
                  <a:lnTo>
                    <a:pt x="1344" y="800"/>
                  </a:lnTo>
                  <a:lnTo>
                    <a:pt x="1343" y="827"/>
                  </a:lnTo>
                  <a:lnTo>
                    <a:pt x="1341" y="855"/>
                  </a:lnTo>
                  <a:lnTo>
                    <a:pt x="1340" y="882"/>
                  </a:lnTo>
                  <a:lnTo>
                    <a:pt x="1330" y="880"/>
                  </a:lnTo>
                  <a:lnTo>
                    <a:pt x="1325" y="880"/>
                  </a:lnTo>
                  <a:lnTo>
                    <a:pt x="1319" y="878"/>
                  </a:lnTo>
                  <a:lnTo>
                    <a:pt x="1315" y="878"/>
                  </a:lnTo>
                  <a:lnTo>
                    <a:pt x="1309" y="877"/>
                  </a:lnTo>
                  <a:lnTo>
                    <a:pt x="1304" y="876"/>
                  </a:lnTo>
                  <a:lnTo>
                    <a:pt x="1299" y="875"/>
                  </a:lnTo>
                  <a:lnTo>
                    <a:pt x="1294" y="874"/>
                  </a:lnTo>
                  <a:lnTo>
                    <a:pt x="1289" y="873"/>
                  </a:lnTo>
                  <a:lnTo>
                    <a:pt x="1284" y="872"/>
                  </a:lnTo>
                  <a:lnTo>
                    <a:pt x="1279" y="871"/>
                  </a:lnTo>
                  <a:lnTo>
                    <a:pt x="1274" y="870"/>
                  </a:lnTo>
                  <a:lnTo>
                    <a:pt x="1269" y="869"/>
                  </a:lnTo>
                  <a:lnTo>
                    <a:pt x="1263" y="868"/>
                  </a:lnTo>
                  <a:lnTo>
                    <a:pt x="1258" y="868"/>
                  </a:lnTo>
                  <a:lnTo>
                    <a:pt x="1253" y="866"/>
                  </a:lnTo>
                  <a:lnTo>
                    <a:pt x="1248" y="866"/>
                  </a:lnTo>
                  <a:lnTo>
                    <a:pt x="1243" y="865"/>
                  </a:lnTo>
                  <a:lnTo>
                    <a:pt x="1238" y="864"/>
                  </a:lnTo>
                  <a:lnTo>
                    <a:pt x="1233" y="863"/>
                  </a:lnTo>
                  <a:lnTo>
                    <a:pt x="1228" y="862"/>
                  </a:lnTo>
                  <a:lnTo>
                    <a:pt x="1223" y="861"/>
                  </a:lnTo>
                  <a:lnTo>
                    <a:pt x="1217" y="860"/>
                  </a:lnTo>
                  <a:lnTo>
                    <a:pt x="1212" y="859"/>
                  </a:lnTo>
                  <a:lnTo>
                    <a:pt x="1207" y="858"/>
                  </a:lnTo>
                  <a:lnTo>
                    <a:pt x="1202" y="857"/>
                  </a:lnTo>
                  <a:lnTo>
                    <a:pt x="1197" y="856"/>
                  </a:lnTo>
                  <a:lnTo>
                    <a:pt x="1192" y="855"/>
                  </a:lnTo>
                  <a:lnTo>
                    <a:pt x="1187" y="854"/>
                  </a:lnTo>
                  <a:lnTo>
                    <a:pt x="1181" y="854"/>
                  </a:lnTo>
                  <a:lnTo>
                    <a:pt x="1177" y="853"/>
                  </a:lnTo>
                </a:path>
              </a:pathLst>
            </a:custGeom>
            <a:solidFill>
              <a:srgbClr val="0080FF"/>
            </a:solidFill>
            <a:ln w="0" cap="flat" cmpd="sng">
              <a:solidFill>
                <a:srgbClr val="0080FF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73825" name="Freeform 97"/>
            <p:cNvSpPr>
              <a:spLocks/>
            </p:cNvSpPr>
            <p:nvPr/>
          </p:nvSpPr>
          <p:spPr bwMode="auto">
            <a:xfrm>
              <a:off x="3042" y="2448"/>
              <a:ext cx="1441" cy="873"/>
            </a:xfrm>
            <a:custGeom>
              <a:avLst/>
              <a:gdLst>
                <a:gd name="T0" fmla="*/ 207 w 1441"/>
                <a:gd name="T1" fmla="*/ 859 h 873"/>
                <a:gd name="T2" fmla="*/ 249 w 1441"/>
                <a:gd name="T3" fmla="*/ 859 h 873"/>
                <a:gd name="T4" fmla="*/ 291 w 1441"/>
                <a:gd name="T5" fmla="*/ 858 h 873"/>
                <a:gd name="T6" fmla="*/ 333 w 1441"/>
                <a:gd name="T7" fmla="*/ 858 h 873"/>
                <a:gd name="T8" fmla="*/ 375 w 1441"/>
                <a:gd name="T9" fmla="*/ 858 h 873"/>
                <a:gd name="T10" fmla="*/ 418 w 1441"/>
                <a:gd name="T11" fmla="*/ 858 h 873"/>
                <a:gd name="T12" fmla="*/ 452 w 1441"/>
                <a:gd name="T13" fmla="*/ 858 h 873"/>
                <a:gd name="T14" fmla="*/ 487 w 1441"/>
                <a:gd name="T15" fmla="*/ 858 h 873"/>
                <a:gd name="T16" fmla="*/ 522 w 1441"/>
                <a:gd name="T17" fmla="*/ 858 h 873"/>
                <a:gd name="T18" fmla="*/ 556 w 1441"/>
                <a:gd name="T19" fmla="*/ 858 h 873"/>
                <a:gd name="T20" fmla="*/ 604 w 1441"/>
                <a:gd name="T21" fmla="*/ 853 h 873"/>
                <a:gd name="T22" fmla="*/ 648 w 1441"/>
                <a:gd name="T23" fmla="*/ 846 h 873"/>
                <a:gd name="T24" fmla="*/ 694 w 1441"/>
                <a:gd name="T25" fmla="*/ 839 h 873"/>
                <a:gd name="T26" fmla="*/ 738 w 1441"/>
                <a:gd name="T27" fmla="*/ 832 h 873"/>
                <a:gd name="T28" fmla="*/ 784 w 1441"/>
                <a:gd name="T29" fmla="*/ 825 h 873"/>
                <a:gd name="T30" fmla="*/ 835 w 1441"/>
                <a:gd name="T31" fmla="*/ 813 h 873"/>
                <a:gd name="T32" fmla="*/ 879 w 1441"/>
                <a:gd name="T33" fmla="*/ 799 h 873"/>
                <a:gd name="T34" fmla="*/ 923 w 1441"/>
                <a:gd name="T35" fmla="*/ 784 h 873"/>
                <a:gd name="T36" fmla="*/ 967 w 1441"/>
                <a:gd name="T37" fmla="*/ 770 h 873"/>
                <a:gd name="T38" fmla="*/ 1012 w 1441"/>
                <a:gd name="T39" fmla="*/ 756 h 873"/>
                <a:gd name="T40" fmla="*/ 1059 w 1441"/>
                <a:gd name="T41" fmla="*/ 736 h 873"/>
                <a:gd name="T42" fmla="*/ 1091 w 1441"/>
                <a:gd name="T43" fmla="*/ 715 h 873"/>
                <a:gd name="T44" fmla="*/ 1123 w 1441"/>
                <a:gd name="T45" fmla="*/ 693 h 873"/>
                <a:gd name="T46" fmla="*/ 1155 w 1441"/>
                <a:gd name="T47" fmla="*/ 671 h 873"/>
                <a:gd name="T48" fmla="*/ 1187 w 1441"/>
                <a:gd name="T49" fmla="*/ 649 h 873"/>
                <a:gd name="T50" fmla="*/ 1219 w 1441"/>
                <a:gd name="T51" fmla="*/ 627 h 873"/>
                <a:gd name="T52" fmla="*/ 1249 w 1441"/>
                <a:gd name="T53" fmla="*/ 585 h 873"/>
                <a:gd name="T54" fmla="*/ 1274 w 1441"/>
                <a:gd name="T55" fmla="*/ 549 h 873"/>
                <a:gd name="T56" fmla="*/ 1299 w 1441"/>
                <a:gd name="T57" fmla="*/ 514 h 873"/>
                <a:gd name="T58" fmla="*/ 1325 w 1441"/>
                <a:gd name="T59" fmla="*/ 478 h 873"/>
                <a:gd name="T60" fmla="*/ 1350 w 1441"/>
                <a:gd name="T61" fmla="*/ 442 h 873"/>
                <a:gd name="T62" fmla="*/ 1365 w 1441"/>
                <a:gd name="T63" fmla="*/ 404 h 873"/>
                <a:gd name="T64" fmla="*/ 1376 w 1441"/>
                <a:gd name="T65" fmla="*/ 372 h 873"/>
                <a:gd name="T66" fmla="*/ 1386 w 1441"/>
                <a:gd name="T67" fmla="*/ 341 h 873"/>
                <a:gd name="T68" fmla="*/ 1397 w 1441"/>
                <a:gd name="T69" fmla="*/ 309 h 873"/>
                <a:gd name="T70" fmla="*/ 1408 w 1441"/>
                <a:gd name="T71" fmla="*/ 278 h 873"/>
                <a:gd name="T72" fmla="*/ 1416 w 1441"/>
                <a:gd name="T73" fmla="*/ 225 h 873"/>
                <a:gd name="T74" fmla="*/ 1421 w 1441"/>
                <a:gd name="T75" fmla="*/ 175 h 873"/>
                <a:gd name="T76" fmla="*/ 1426 w 1441"/>
                <a:gd name="T77" fmla="*/ 125 h 873"/>
                <a:gd name="T78" fmla="*/ 1432 w 1441"/>
                <a:gd name="T79" fmla="*/ 75 h 873"/>
                <a:gd name="T80" fmla="*/ 1437 w 1441"/>
                <a:gd name="T81" fmla="*/ 25 h 873"/>
                <a:gd name="T82" fmla="*/ 1264 w 1441"/>
                <a:gd name="T83" fmla="*/ 0 h 873"/>
                <a:gd name="T84" fmla="*/ 1001 w 1441"/>
                <a:gd name="T85" fmla="*/ 0 h 873"/>
                <a:gd name="T86" fmla="*/ 737 w 1441"/>
                <a:gd name="T87" fmla="*/ 1 h 873"/>
                <a:gd name="T88" fmla="*/ 474 w 1441"/>
                <a:gd name="T89" fmla="*/ 2 h 873"/>
                <a:gd name="T90" fmla="*/ 210 w 1441"/>
                <a:gd name="T91" fmla="*/ 2 h 873"/>
                <a:gd name="T92" fmla="*/ 31 w 1441"/>
                <a:gd name="T93" fmla="*/ 84 h 873"/>
                <a:gd name="T94" fmla="*/ 25 w 1441"/>
                <a:gd name="T95" fmla="*/ 247 h 873"/>
                <a:gd name="T96" fmla="*/ 18 w 1441"/>
                <a:gd name="T97" fmla="*/ 410 h 873"/>
                <a:gd name="T98" fmla="*/ 12 w 1441"/>
                <a:gd name="T99" fmla="*/ 573 h 873"/>
                <a:gd name="T100" fmla="*/ 5 w 1441"/>
                <a:gd name="T101" fmla="*/ 736 h 873"/>
                <a:gd name="T102" fmla="*/ 10 w 1441"/>
                <a:gd name="T103" fmla="*/ 871 h 873"/>
                <a:gd name="T104" fmla="*/ 41 w 1441"/>
                <a:gd name="T105" fmla="*/ 869 h 873"/>
                <a:gd name="T106" fmla="*/ 72 w 1441"/>
                <a:gd name="T107" fmla="*/ 866 h 873"/>
                <a:gd name="T108" fmla="*/ 103 w 1441"/>
                <a:gd name="T109" fmla="*/ 864 h 873"/>
                <a:gd name="T110" fmla="*/ 134 w 1441"/>
                <a:gd name="T111" fmla="*/ 861 h 873"/>
                <a:gd name="T112" fmla="*/ 166 w 1441"/>
                <a:gd name="T113" fmla="*/ 859 h 8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441" h="873">
                  <a:moveTo>
                    <a:pt x="166" y="859"/>
                  </a:moveTo>
                  <a:lnTo>
                    <a:pt x="179" y="859"/>
                  </a:lnTo>
                  <a:lnTo>
                    <a:pt x="186" y="859"/>
                  </a:lnTo>
                  <a:lnTo>
                    <a:pt x="193" y="859"/>
                  </a:lnTo>
                  <a:lnTo>
                    <a:pt x="200" y="859"/>
                  </a:lnTo>
                  <a:lnTo>
                    <a:pt x="207" y="859"/>
                  </a:lnTo>
                  <a:lnTo>
                    <a:pt x="214" y="859"/>
                  </a:lnTo>
                  <a:lnTo>
                    <a:pt x="221" y="859"/>
                  </a:lnTo>
                  <a:lnTo>
                    <a:pt x="228" y="859"/>
                  </a:lnTo>
                  <a:lnTo>
                    <a:pt x="235" y="859"/>
                  </a:lnTo>
                  <a:lnTo>
                    <a:pt x="242" y="859"/>
                  </a:lnTo>
                  <a:lnTo>
                    <a:pt x="249" y="859"/>
                  </a:lnTo>
                  <a:lnTo>
                    <a:pt x="256" y="859"/>
                  </a:lnTo>
                  <a:lnTo>
                    <a:pt x="263" y="859"/>
                  </a:lnTo>
                  <a:lnTo>
                    <a:pt x="270" y="859"/>
                  </a:lnTo>
                  <a:lnTo>
                    <a:pt x="277" y="859"/>
                  </a:lnTo>
                  <a:lnTo>
                    <a:pt x="284" y="858"/>
                  </a:lnTo>
                  <a:lnTo>
                    <a:pt x="291" y="858"/>
                  </a:lnTo>
                  <a:lnTo>
                    <a:pt x="298" y="858"/>
                  </a:lnTo>
                  <a:lnTo>
                    <a:pt x="305" y="858"/>
                  </a:lnTo>
                  <a:lnTo>
                    <a:pt x="312" y="858"/>
                  </a:lnTo>
                  <a:lnTo>
                    <a:pt x="319" y="858"/>
                  </a:lnTo>
                  <a:lnTo>
                    <a:pt x="326" y="858"/>
                  </a:lnTo>
                  <a:lnTo>
                    <a:pt x="333" y="858"/>
                  </a:lnTo>
                  <a:lnTo>
                    <a:pt x="340" y="858"/>
                  </a:lnTo>
                  <a:lnTo>
                    <a:pt x="347" y="858"/>
                  </a:lnTo>
                  <a:lnTo>
                    <a:pt x="354" y="858"/>
                  </a:lnTo>
                  <a:lnTo>
                    <a:pt x="361" y="858"/>
                  </a:lnTo>
                  <a:lnTo>
                    <a:pt x="368" y="858"/>
                  </a:lnTo>
                  <a:lnTo>
                    <a:pt x="375" y="858"/>
                  </a:lnTo>
                  <a:lnTo>
                    <a:pt x="382" y="858"/>
                  </a:lnTo>
                  <a:lnTo>
                    <a:pt x="389" y="858"/>
                  </a:lnTo>
                  <a:lnTo>
                    <a:pt x="400" y="858"/>
                  </a:lnTo>
                  <a:lnTo>
                    <a:pt x="406" y="858"/>
                  </a:lnTo>
                  <a:lnTo>
                    <a:pt x="412" y="858"/>
                  </a:lnTo>
                  <a:lnTo>
                    <a:pt x="418" y="858"/>
                  </a:lnTo>
                  <a:lnTo>
                    <a:pt x="423" y="858"/>
                  </a:lnTo>
                  <a:lnTo>
                    <a:pt x="429" y="858"/>
                  </a:lnTo>
                  <a:lnTo>
                    <a:pt x="435" y="858"/>
                  </a:lnTo>
                  <a:lnTo>
                    <a:pt x="440" y="858"/>
                  </a:lnTo>
                  <a:lnTo>
                    <a:pt x="446" y="858"/>
                  </a:lnTo>
                  <a:lnTo>
                    <a:pt x="452" y="858"/>
                  </a:lnTo>
                  <a:lnTo>
                    <a:pt x="458" y="858"/>
                  </a:lnTo>
                  <a:lnTo>
                    <a:pt x="464" y="858"/>
                  </a:lnTo>
                  <a:lnTo>
                    <a:pt x="470" y="858"/>
                  </a:lnTo>
                  <a:lnTo>
                    <a:pt x="475" y="858"/>
                  </a:lnTo>
                  <a:lnTo>
                    <a:pt x="481" y="858"/>
                  </a:lnTo>
                  <a:lnTo>
                    <a:pt x="487" y="858"/>
                  </a:lnTo>
                  <a:lnTo>
                    <a:pt x="493" y="858"/>
                  </a:lnTo>
                  <a:lnTo>
                    <a:pt x="498" y="858"/>
                  </a:lnTo>
                  <a:lnTo>
                    <a:pt x="504" y="858"/>
                  </a:lnTo>
                  <a:lnTo>
                    <a:pt x="510" y="858"/>
                  </a:lnTo>
                  <a:lnTo>
                    <a:pt x="516" y="858"/>
                  </a:lnTo>
                  <a:lnTo>
                    <a:pt x="522" y="858"/>
                  </a:lnTo>
                  <a:lnTo>
                    <a:pt x="527" y="858"/>
                  </a:lnTo>
                  <a:lnTo>
                    <a:pt x="533" y="858"/>
                  </a:lnTo>
                  <a:lnTo>
                    <a:pt x="539" y="858"/>
                  </a:lnTo>
                  <a:lnTo>
                    <a:pt x="545" y="858"/>
                  </a:lnTo>
                  <a:lnTo>
                    <a:pt x="550" y="858"/>
                  </a:lnTo>
                  <a:lnTo>
                    <a:pt x="556" y="858"/>
                  </a:lnTo>
                  <a:lnTo>
                    <a:pt x="562" y="858"/>
                  </a:lnTo>
                  <a:lnTo>
                    <a:pt x="568" y="858"/>
                  </a:lnTo>
                  <a:lnTo>
                    <a:pt x="574" y="858"/>
                  </a:lnTo>
                  <a:lnTo>
                    <a:pt x="589" y="855"/>
                  </a:lnTo>
                  <a:lnTo>
                    <a:pt x="596" y="854"/>
                  </a:lnTo>
                  <a:lnTo>
                    <a:pt x="604" y="853"/>
                  </a:lnTo>
                  <a:lnTo>
                    <a:pt x="611" y="852"/>
                  </a:lnTo>
                  <a:lnTo>
                    <a:pt x="618" y="850"/>
                  </a:lnTo>
                  <a:lnTo>
                    <a:pt x="626" y="849"/>
                  </a:lnTo>
                  <a:lnTo>
                    <a:pt x="634" y="848"/>
                  </a:lnTo>
                  <a:lnTo>
                    <a:pt x="641" y="847"/>
                  </a:lnTo>
                  <a:lnTo>
                    <a:pt x="648" y="846"/>
                  </a:lnTo>
                  <a:lnTo>
                    <a:pt x="656" y="845"/>
                  </a:lnTo>
                  <a:lnTo>
                    <a:pt x="664" y="844"/>
                  </a:lnTo>
                  <a:lnTo>
                    <a:pt x="671" y="842"/>
                  </a:lnTo>
                  <a:lnTo>
                    <a:pt x="678" y="841"/>
                  </a:lnTo>
                  <a:lnTo>
                    <a:pt x="686" y="840"/>
                  </a:lnTo>
                  <a:lnTo>
                    <a:pt x="694" y="839"/>
                  </a:lnTo>
                  <a:lnTo>
                    <a:pt x="701" y="838"/>
                  </a:lnTo>
                  <a:lnTo>
                    <a:pt x="708" y="837"/>
                  </a:lnTo>
                  <a:lnTo>
                    <a:pt x="716" y="836"/>
                  </a:lnTo>
                  <a:lnTo>
                    <a:pt x="724" y="834"/>
                  </a:lnTo>
                  <a:lnTo>
                    <a:pt x="731" y="833"/>
                  </a:lnTo>
                  <a:lnTo>
                    <a:pt x="738" y="832"/>
                  </a:lnTo>
                  <a:lnTo>
                    <a:pt x="746" y="831"/>
                  </a:lnTo>
                  <a:lnTo>
                    <a:pt x="754" y="830"/>
                  </a:lnTo>
                  <a:lnTo>
                    <a:pt x="761" y="828"/>
                  </a:lnTo>
                  <a:lnTo>
                    <a:pt x="768" y="827"/>
                  </a:lnTo>
                  <a:lnTo>
                    <a:pt x="776" y="826"/>
                  </a:lnTo>
                  <a:lnTo>
                    <a:pt x="784" y="825"/>
                  </a:lnTo>
                  <a:lnTo>
                    <a:pt x="791" y="824"/>
                  </a:lnTo>
                  <a:lnTo>
                    <a:pt x="798" y="822"/>
                  </a:lnTo>
                  <a:lnTo>
                    <a:pt x="806" y="821"/>
                  </a:lnTo>
                  <a:lnTo>
                    <a:pt x="814" y="820"/>
                  </a:lnTo>
                  <a:lnTo>
                    <a:pt x="828" y="816"/>
                  </a:lnTo>
                  <a:lnTo>
                    <a:pt x="835" y="813"/>
                  </a:lnTo>
                  <a:lnTo>
                    <a:pt x="843" y="811"/>
                  </a:lnTo>
                  <a:lnTo>
                    <a:pt x="850" y="808"/>
                  </a:lnTo>
                  <a:lnTo>
                    <a:pt x="857" y="806"/>
                  </a:lnTo>
                  <a:lnTo>
                    <a:pt x="865" y="804"/>
                  </a:lnTo>
                  <a:lnTo>
                    <a:pt x="872" y="801"/>
                  </a:lnTo>
                  <a:lnTo>
                    <a:pt x="879" y="799"/>
                  </a:lnTo>
                  <a:lnTo>
                    <a:pt x="886" y="796"/>
                  </a:lnTo>
                  <a:lnTo>
                    <a:pt x="894" y="794"/>
                  </a:lnTo>
                  <a:lnTo>
                    <a:pt x="901" y="792"/>
                  </a:lnTo>
                  <a:lnTo>
                    <a:pt x="909" y="789"/>
                  </a:lnTo>
                  <a:lnTo>
                    <a:pt x="916" y="787"/>
                  </a:lnTo>
                  <a:lnTo>
                    <a:pt x="923" y="784"/>
                  </a:lnTo>
                  <a:lnTo>
                    <a:pt x="931" y="782"/>
                  </a:lnTo>
                  <a:lnTo>
                    <a:pt x="938" y="780"/>
                  </a:lnTo>
                  <a:lnTo>
                    <a:pt x="945" y="777"/>
                  </a:lnTo>
                  <a:lnTo>
                    <a:pt x="953" y="775"/>
                  </a:lnTo>
                  <a:lnTo>
                    <a:pt x="960" y="772"/>
                  </a:lnTo>
                  <a:lnTo>
                    <a:pt x="967" y="770"/>
                  </a:lnTo>
                  <a:lnTo>
                    <a:pt x="975" y="768"/>
                  </a:lnTo>
                  <a:lnTo>
                    <a:pt x="982" y="765"/>
                  </a:lnTo>
                  <a:lnTo>
                    <a:pt x="990" y="763"/>
                  </a:lnTo>
                  <a:lnTo>
                    <a:pt x="997" y="760"/>
                  </a:lnTo>
                  <a:lnTo>
                    <a:pt x="1004" y="758"/>
                  </a:lnTo>
                  <a:lnTo>
                    <a:pt x="1012" y="756"/>
                  </a:lnTo>
                  <a:lnTo>
                    <a:pt x="1019" y="753"/>
                  </a:lnTo>
                  <a:lnTo>
                    <a:pt x="1026" y="751"/>
                  </a:lnTo>
                  <a:lnTo>
                    <a:pt x="1034" y="748"/>
                  </a:lnTo>
                  <a:lnTo>
                    <a:pt x="1041" y="746"/>
                  </a:lnTo>
                  <a:lnTo>
                    <a:pt x="1048" y="744"/>
                  </a:lnTo>
                  <a:lnTo>
                    <a:pt x="1059" y="736"/>
                  </a:lnTo>
                  <a:lnTo>
                    <a:pt x="1064" y="733"/>
                  </a:lnTo>
                  <a:lnTo>
                    <a:pt x="1070" y="729"/>
                  </a:lnTo>
                  <a:lnTo>
                    <a:pt x="1075" y="726"/>
                  </a:lnTo>
                  <a:lnTo>
                    <a:pt x="1080" y="722"/>
                  </a:lnTo>
                  <a:lnTo>
                    <a:pt x="1086" y="718"/>
                  </a:lnTo>
                  <a:lnTo>
                    <a:pt x="1091" y="715"/>
                  </a:lnTo>
                  <a:lnTo>
                    <a:pt x="1096" y="711"/>
                  </a:lnTo>
                  <a:lnTo>
                    <a:pt x="1102" y="707"/>
                  </a:lnTo>
                  <a:lnTo>
                    <a:pt x="1107" y="704"/>
                  </a:lnTo>
                  <a:lnTo>
                    <a:pt x="1112" y="700"/>
                  </a:lnTo>
                  <a:lnTo>
                    <a:pt x="1118" y="696"/>
                  </a:lnTo>
                  <a:lnTo>
                    <a:pt x="1123" y="693"/>
                  </a:lnTo>
                  <a:lnTo>
                    <a:pt x="1128" y="689"/>
                  </a:lnTo>
                  <a:lnTo>
                    <a:pt x="1134" y="686"/>
                  </a:lnTo>
                  <a:lnTo>
                    <a:pt x="1139" y="682"/>
                  </a:lnTo>
                  <a:lnTo>
                    <a:pt x="1144" y="678"/>
                  </a:lnTo>
                  <a:lnTo>
                    <a:pt x="1150" y="674"/>
                  </a:lnTo>
                  <a:lnTo>
                    <a:pt x="1155" y="671"/>
                  </a:lnTo>
                  <a:lnTo>
                    <a:pt x="1160" y="667"/>
                  </a:lnTo>
                  <a:lnTo>
                    <a:pt x="1166" y="664"/>
                  </a:lnTo>
                  <a:lnTo>
                    <a:pt x="1171" y="660"/>
                  </a:lnTo>
                  <a:lnTo>
                    <a:pt x="1176" y="656"/>
                  </a:lnTo>
                  <a:lnTo>
                    <a:pt x="1182" y="652"/>
                  </a:lnTo>
                  <a:lnTo>
                    <a:pt x="1187" y="649"/>
                  </a:lnTo>
                  <a:lnTo>
                    <a:pt x="1192" y="645"/>
                  </a:lnTo>
                  <a:lnTo>
                    <a:pt x="1198" y="642"/>
                  </a:lnTo>
                  <a:lnTo>
                    <a:pt x="1203" y="638"/>
                  </a:lnTo>
                  <a:lnTo>
                    <a:pt x="1208" y="634"/>
                  </a:lnTo>
                  <a:lnTo>
                    <a:pt x="1214" y="631"/>
                  </a:lnTo>
                  <a:lnTo>
                    <a:pt x="1219" y="627"/>
                  </a:lnTo>
                  <a:lnTo>
                    <a:pt x="1228" y="615"/>
                  </a:lnTo>
                  <a:lnTo>
                    <a:pt x="1232" y="609"/>
                  </a:lnTo>
                  <a:lnTo>
                    <a:pt x="1236" y="603"/>
                  </a:lnTo>
                  <a:lnTo>
                    <a:pt x="1240" y="597"/>
                  </a:lnTo>
                  <a:lnTo>
                    <a:pt x="1244" y="591"/>
                  </a:lnTo>
                  <a:lnTo>
                    <a:pt x="1249" y="585"/>
                  </a:lnTo>
                  <a:lnTo>
                    <a:pt x="1253" y="579"/>
                  </a:lnTo>
                  <a:lnTo>
                    <a:pt x="1257" y="573"/>
                  </a:lnTo>
                  <a:lnTo>
                    <a:pt x="1261" y="567"/>
                  </a:lnTo>
                  <a:lnTo>
                    <a:pt x="1266" y="561"/>
                  </a:lnTo>
                  <a:lnTo>
                    <a:pt x="1270" y="555"/>
                  </a:lnTo>
                  <a:lnTo>
                    <a:pt x="1274" y="549"/>
                  </a:lnTo>
                  <a:lnTo>
                    <a:pt x="1278" y="543"/>
                  </a:lnTo>
                  <a:lnTo>
                    <a:pt x="1282" y="537"/>
                  </a:lnTo>
                  <a:lnTo>
                    <a:pt x="1287" y="532"/>
                  </a:lnTo>
                  <a:lnTo>
                    <a:pt x="1291" y="526"/>
                  </a:lnTo>
                  <a:lnTo>
                    <a:pt x="1295" y="520"/>
                  </a:lnTo>
                  <a:lnTo>
                    <a:pt x="1299" y="514"/>
                  </a:lnTo>
                  <a:lnTo>
                    <a:pt x="1304" y="508"/>
                  </a:lnTo>
                  <a:lnTo>
                    <a:pt x="1308" y="502"/>
                  </a:lnTo>
                  <a:lnTo>
                    <a:pt x="1312" y="496"/>
                  </a:lnTo>
                  <a:lnTo>
                    <a:pt x="1316" y="490"/>
                  </a:lnTo>
                  <a:lnTo>
                    <a:pt x="1320" y="484"/>
                  </a:lnTo>
                  <a:lnTo>
                    <a:pt x="1325" y="478"/>
                  </a:lnTo>
                  <a:lnTo>
                    <a:pt x="1329" y="472"/>
                  </a:lnTo>
                  <a:lnTo>
                    <a:pt x="1333" y="466"/>
                  </a:lnTo>
                  <a:lnTo>
                    <a:pt x="1337" y="460"/>
                  </a:lnTo>
                  <a:lnTo>
                    <a:pt x="1342" y="454"/>
                  </a:lnTo>
                  <a:lnTo>
                    <a:pt x="1346" y="448"/>
                  </a:lnTo>
                  <a:lnTo>
                    <a:pt x="1350" y="442"/>
                  </a:lnTo>
                  <a:lnTo>
                    <a:pt x="1354" y="436"/>
                  </a:lnTo>
                  <a:lnTo>
                    <a:pt x="1358" y="425"/>
                  </a:lnTo>
                  <a:lnTo>
                    <a:pt x="1360" y="420"/>
                  </a:lnTo>
                  <a:lnTo>
                    <a:pt x="1361" y="415"/>
                  </a:lnTo>
                  <a:lnTo>
                    <a:pt x="1363" y="410"/>
                  </a:lnTo>
                  <a:lnTo>
                    <a:pt x="1365" y="404"/>
                  </a:lnTo>
                  <a:lnTo>
                    <a:pt x="1366" y="399"/>
                  </a:lnTo>
                  <a:lnTo>
                    <a:pt x="1368" y="394"/>
                  </a:lnTo>
                  <a:lnTo>
                    <a:pt x="1370" y="388"/>
                  </a:lnTo>
                  <a:lnTo>
                    <a:pt x="1372" y="383"/>
                  </a:lnTo>
                  <a:lnTo>
                    <a:pt x="1374" y="378"/>
                  </a:lnTo>
                  <a:lnTo>
                    <a:pt x="1376" y="372"/>
                  </a:lnTo>
                  <a:lnTo>
                    <a:pt x="1377" y="367"/>
                  </a:lnTo>
                  <a:lnTo>
                    <a:pt x="1379" y="362"/>
                  </a:lnTo>
                  <a:lnTo>
                    <a:pt x="1381" y="357"/>
                  </a:lnTo>
                  <a:lnTo>
                    <a:pt x="1383" y="352"/>
                  </a:lnTo>
                  <a:lnTo>
                    <a:pt x="1384" y="346"/>
                  </a:lnTo>
                  <a:lnTo>
                    <a:pt x="1386" y="341"/>
                  </a:lnTo>
                  <a:lnTo>
                    <a:pt x="1388" y="336"/>
                  </a:lnTo>
                  <a:lnTo>
                    <a:pt x="1390" y="330"/>
                  </a:lnTo>
                  <a:lnTo>
                    <a:pt x="1392" y="325"/>
                  </a:lnTo>
                  <a:lnTo>
                    <a:pt x="1393" y="320"/>
                  </a:lnTo>
                  <a:lnTo>
                    <a:pt x="1395" y="314"/>
                  </a:lnTo>
                  <a:lnTo>
                    <a:pt x="1397" y="309"/>
                  </a:lnTo>
                  <a:lnTo>
                    <a:pt x="1398" y="304"/>
                  </a:lnTo>
                  <a:lnTo>
                    <a:pt x="1400" y="298"/>
                  </a:lnTo>
                  <a:lnTo>
                    <a:pt x="1402" y="293"/>
                  </a:lnTo>
                  <a:lnTo>
                    <a:pt x="1404" y="288"/>
                  </a:lnTo>
                  <a:lnTo>
                    <a:pt x="1406" y="283"/>
                  </a:lnTo>
                  <a:lnTo>
                    <a:pt x="1408" y="278"/>
                  </a:lnTo>
                  <a:lnTo>
                    <a:pt x="1409" y="272"/>
                  </a:lnTo>
                  <a:lnTo>
                    <a:pt x="1411" y="267"/>
                  </a:lnTo>
                  <a:lnTo>
                    <a:pt x="1413" y="250"/>
                  </a:lnTo>
                  <a:lnTo>
                    <a:pt x="1414" y="242"/>
                  </a:lnTo>
                  <a:lnTo>
                    <a:pt x="1415" y="234"/>
                  </a:lnTo>
                  <a:lnTo>
                    <a:pt x="1416" y="225"/>
                  </a:lnTo>
                  <a:lnTo>
                    <a:pt x="1416" y="217"/>
                  </a:lnTo>
                  <a:lnTo>
                    <a:pt x="1417" y="208"/>
                  </a:lnTo>
                  <a:lnTo>
                    <a:pt x="1418" y="200"/>
                  </a:lnTo>
                  <a:lnTo>
                    <a:pt x="1419" y="192"/>
                  </a:lnTo>
                  <a:lnTo>
                    <a:pt x="1420" y="184"/>
                  </a:lnTo>
                  <a:lnTo>
                    <a:pt x="1421" y="175"/>
                  </a:lnTo>
                  <a:lnTo>
                    <a:pt x="1422" y="167"/>
                  </a:lnTo>
                  <a:lnTo>
                    <a:pt x="1423" y="158"/>
                  </a:lnTo>
                  <a:lnTo>
                    <a:pt x="1424" y="150"/>
                  </a:lnTo>
                  <a:lnTo>
                    <a:pt x="1424" y="142"/>
                  </a:lnTo>
                  <a:lnTo>
                    <a:pt x="1426" y="134"/>
                  </a:lnTo>
                  <a:lnTo>
                    <a:pt x="1426" y="125"/>
                  </a:lnTo>
                  <a:lnTo>
                    <a:pt x="1427" y="117"/>
                  </a:lnTo>
                  <a:lnTo>
                    <a:pt x="1428" y="108"/>
                  </a:lnTo>
                  <a:lnTo>
                    <a:pt x="1429" y="100"/>
                  </a:lnTo>
                  <a:lnTo>
                    <a:pt x="1430" y="92"/>
                  </a:lnTo>
                  <a:lnTo>
                    <a:pt x="1431" y="83"/>
                  </a:lnTo>
                  <a:lnTo>
                    <a:pt x="1432" y="75"/>
                  </a:lnTo>
                  <a:lnTo>
                    <a:pt x="1433" y="67"/>
                  </a:lnTo>
                  <a:lnTo>
                    <a:pt x="1434" y="58"/>
                  </a:lnTo>
                  <a:lnTo>
                    <a:pt x="1434" y="50"/>
                  </a:lnTo>
                  <a:lnTo>
                    <a:pt x="1435" y="42"/>
                  </a:lnTo>
                  <a:lnTo>
                    <a:pt x="1436" y="33"/>
                  </a:lnTo>
                  <a:lnTo>
                    <a:pt x="1437" y="25"/>
                  </a:lnTo>
                  <a:lnTo>
                    <a:pt x="1438" y="16"/>
                  </a:lnTo>
                  <a:lnTo>
                    <a:pt x="1439" y="8"/>
                  </a:lnTo>
                  <a:lnTo>
                    <a:pt x="1440" y="0"/>
                  </a:lnTo>
                  <a:lnTo>
                    <a:pt x="1352" y="0"/>
                  </a:lnTo>
                  <a:lnTo>
                    <a:pt x="1308" y="0"/>
                  </a:lnTo>
                  <a:lnTo>
                    <a:pt x="1264" y="0"/>
                  </a:lnTo>
                  <a:lnTo>
                    <a:pt x="1220" y="0"/>
                  </a:lnTo>
                  <a:lnTo>
                    <a:pt x="1176" y="0"/>
                  </a:lnTo>
                  <a:lnTo>
                    <a:pt x="1132" y="0"/>
                  </a:lnTo>
                  <a:lnTo>
                    <a:pt x="1088" y="0"/>
                  </a:lnTo>
                  <a:lnTo>
                    <a:pt x="1044" y="0"/>
                  </a:lnTo>
                  <a:lnTo>
                    <a:pt x="1001" y="0"/>
                  </a:lnTo>
                  <a:lnTo>
                    <a:pt x="957" y="1"/>
                  </a:lnTo>
                  <a:lnTo>
                    <a:pt x="913" y="1"/>
                  </a:lnTo>
                  <a:lnTo>
                    <a:pt x="869" y="1"/>
                  </a:lnTo>
                  <a:lnTo>
                    <a:pt x="825" y="1"/>
                  </a:lnTo>
                  <a:lnTo>
                    <a:pt x="781" y="1"/>
                  </a:lnTo>
                  <a:lnTo>
                    <a:pt x="737" y="1"/>
                  </a:lnTo>
                  <a:lnTo>
                    <a:pt x="693" y="1"/>
                  </a:lnTo>
                  <a:lnTo>
                    <a:pt x="649" y="1"/>
                  </a:lnTo>
                  <a:lnTo>
                    <a:pt x="605" y="1"/>
                  </a:lnTo>
                  <a:lnTo>
                    <a:pt x="562" y="1"/>
                  </a:lnTo>
                  <a:lnTo>
                    <a:pt x="518" y="1"/>
                  </a:lnTo>
                  <a:lnTo>
                    <a:pt x="474" y="2"/>
                  </a:lnTo>
                  <a:lnTo>
                    <a:pt x="430" y="2"/>
                  </a:lnTo>
                  <a:lnTo>
                    <a:pt x="386" y="2"/>
                  </a:lnTo>
                  <a:lnTo>
                    <a:pt x="342" y="2"/>
                  </a:lnTo>
                  <a:lnTo>
                    <a:pt x="298" y="2"/>
                  </a:lnTo>
                  <a:lnTo>
                    <a:pt x="254" y="2"/>
                  </a:lnTo>
                  <a:lnTo>
                    <a:pt x="210" y="2"/>
                  </a:lnTo>
                  <a:lnTo>
                    <a:pt x="166" y="2"/>
                  </a:lnTo>
                  <a:lnTo>
                    <a:pt x="122" y="2"/>
                  </a:lnTo>
                  <a:lnTo>
                    <a:pt x="78" y="2"/>
                  </a:lnTo>
                  <a:lnTo>
                    <a:pt x="34" y="2"/>
                  </a:lnTo>
                  <a:lnTo>
                    <a:pt x="32" y="56"/>
                  </a:lnTo>
                  <a:lnTo>
                    <a:pt x="31" y="84"/>
                  </a:lnTo>
                  <a:lnTo>
                    <a:pt x="30" y="111"/>
                  </a:lnTo>
                  <a:lnTo>
                    <a:pt x="29" y="138"/>
                  </a:lnTo>
                  <a:lnTo>
                    <a:pt x="28" y="165"/>
                  </a:lnTo>
                  <a:lnTo>
                    <a:pt x="27" y="192"/>
                  </a:lnTo>
                  <a:lnTo>
                    <a:pt x="26" y="220"/>
                  </a:lnTo>
                  <a:lnTo>
                    <a:pt x="25" y="247"/>
                  </a:lnTo>
                  <a:lnTo>
                    <a:pt x="24" y="274"/>
                  </a:lnTo>
                  <a:lnTo>
                    <a:pt x="22" y="301"/>
                  </a:lnTo>
                  <a:lnTo>
                    <a:pt x="22" y="328"/>
                  </a:lnTo>
                  <a:lnTo>
                    <a:pt x="20" y="356"/>
                  </a:lnTo>
                  <a:lnTo>
                    <a:pt x="19" y="383"/>
                  </a:lnTo>
                  <a:lnTo>
                    <a:pt x="18" y="410"/>
                  </a:lnTo>
                  <a:lnTo>
                    <a:pt x="17" y="437"/>
                  </a:lnTo>
                  <a:lnTo>
                    <a:pt x="16" y="464"/>
                  </a:lnTo>
                  <a:lnTo>
                    <a:pt x="15" y="492"/>
                  </a:lnTo>
                  <a:lnTo>
                    <a:pt x="14" y="519"/>
                  </a:lnTo>
                  <a:lnTo>
                    <a:pt x="13" y="546"/>
                  </a:lnTo>
                  <a:lnTo>
                    <a:pt x="12" y="573"/>
                  </a:lnTo>
                  <a:lnTo>
                    <a:pt x="11" y="600"/>
                  </a:lnTo>
                  <a:lnTo>
                    <a:pt x="10" y="628"/>
                  </a:lnTo>
                  <a:lnTo>
                    <a:pt x="8" y="655"/>
                  </a:lnTo>
                  <a:lnTo>
                    <a:pt x="7" y="682"/>
                  </a:lnTo>
                  <a:lnTo>
                    <a:pt x="6" y="709"/>
                  </a:lnTo>
                  <a:lnTo>
                    <a:pt x="5" y="736"/>
                  </a:lnTo>
                  <a:lnTo>
                    <a:pt x="4" y="764"/>
                  </a:lnTo>
                  <a:lnTo>
                    <a:pt x="3" y="791"/>
                  </a:lnTo>
                  <a:lnTo>
                    <a:pt x="2" y="818"/>
                  </a:lnTo>
                  <a:lnTo>
                    <a:pt x="1" y="845"/>
                  </a:lnTo>
                  <a:lnTo>
                    <a:pt x="0" y="872"/>
                  </a:lnTo>
                  <a:lnTo>
                    <a:pt x="10" y="871"/>
                  </a:lnTo>
                  <a:lnTo>
                    <a:pt x="15" y="871"/>
                  </a:lnTo>
                  <a:lnTo>
                    <a:pt x="20" y="870"/>
                  </a:lnTo>
                  <a:lnTo>
                    <a:pt x="26" y="870"/>
                  </a:lnTo>
                  <a:lnTo>
                    <a:pt x="31" y="870"/>
                  </a:lnTo>
                  <a:lnTo>
                    <a:pt x="36" y="869"/>
                  </a:lnTo>
                  <a:lnTo>
                    <a:pt x="41" y="869"/>
                  </a:lnTo>
                  <a:lnTo>
                    <a:pt x="46" y="868"/>
                  </a:lnTo>
                  <a:lnTo>
                    <a:pt x="52" y="868"/>
                  </a:lnTo>
                  <a:lnTo>
                    <a:pt x="57" y="868"/>
                  </a:lnTo>
                  <a:lnTo>
                    <a:pt x="62" y="867"/>
                  </a:lnTo>
                  <a:lnTo>
                    <a:pt x="67" y="867"/>
                  </a:lnTo>
                  <a:lnTo>
                    <a:pt x="72" y="866"/>
                  </a:lnTo>
                  <a:lnTo>
                    <a:pt x="78" y="866"/>
                  </a:lnTo>
                  <a:lnTo>
                    <a:pt x="83" y="866"/>
                  </a:lnTo>
                  <a:lnTo>
                    <a:pt x="88" y="865"/>
                  </a:lnTo>
                  <a:lnTo>
                    <a:pt x="93" y="864"/>
                  </a:lnTo>
                  <a:lnTo>
                    <a:pt x="98" y="864"/>
                  </a:lnTo>
                  <a:lnTo>
                    <a:pt x="103" y="864"/>
                  </a:lnTo>
                  <a:lnTo>
                    <a:pt x="108" y="863"/>
                  </a:lnTo>
                  <a:lnTo>
                    <a:pt x="114" y="863"/>
                  </a:lnTo>
                  <a:lnTo>
                    <a:pt x="119" y="862"/>
                  </a:lnTo>
                  <a:lnTo>
                    <a:pt x="124" y="862"/>
                  </a:lnTo>
                  <a:lnTo>
                    <a:pt x="129" y="862"/>
                  </a:lnTo>
                  <a:lnTo>
                    <a:pt x="134" y="861"/>
                  </a:lnTo>
                  <a:lnTo>
                    <a:pt x="140" y="861"/>
                  </a:lnTo>
                  <a:lnTo>
                    <a:pt x="145" y="860"/>
                  </a:lnTo>
                  <a:lnTo>
                    <a:pt x="150" y="860"/>
                  </a:lnTo>
                  <a:lnTo>
                    <a:pt x="155" y="860"/>
                  </a:lnTo>
                  <a:lnTo>
                    <a:pt x="160" y="859"/>
                  </a:lnTo>
                  <a:lnTo>
                    <a:pt x="166" y="859"/>
                  </a:lnTo>
                </a:path>
              </a:pathLst>
            </a:custGeom>
            <a:solidFill>
              <a:srgbClr val="0080FF"/>
            </a:solidFill>
            <a:ln w="0" cap="flat" cmpd="sng">
              <a:solidFill>
                <a:srgbClr val="0080FF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73826" name="Freeform 98"/>
            <p:cNvSpPr>
              <a:spLocks/>
            </p:cNvSpPr>
            <p:nvPr/>
          </p:nvSpPr>
          <p:spPr bwMode="auto">
            <a:xfrm>
              <a:off x="2474" y="2186"/>
              <a:ext cx="881" cy="1145"/>
            </a:xfrm>
            <a:custGeom>
              <a:avLst/>
              <a:gdLst>
                <a:gd name="T0" fmla="*/ 0 w 881"/>
                <a:gd name="T1" fmla="*/ 1100 h 1145"/>
                <a:gd name="T2" fmla="*/ 16 w 881"/>
                <a:gd name="T3" fmla="*/ 781 h 1145"/>
                <a:gd name="T4" fmla="*/ 143 w 881"/>
                <a:gd name="T5" fmla="*/ 727 h 1145"/>
                <a:gd name="T6" fmla="*/ 235 w 881"/>
                <a:gd name="T7" fmla="*/ 437 h 1145"/>
                <a:gd name="T8" fmla="*/ 125 w 881"/>
                <a:gd name="T9" fmla="*/ 266 h 1145"/>
                <a:gd name="T10" fmla="*/ 146 w 881"/>
                <a:gd name="T11" fmla="*/ 89 h 1145"/>
                <a:gd name="T12" fmla="*/ 280 w 881"/>
                <a:gd name="T13" fmla="*/ 0 h 1145"/>
                <a:gd name="T14" fmla="*/ 480 w 881"/>
                <a:gd name="T15" fmla="*/ 11 h 1145"/>
                <a:gd name="T16" fmla="*/ 696 w 881"/>
                <a:gd name="T17" fmla="*/ 22 h 1145"/>
                <a:gd name="T18" fmla="*/ 821 w 881"/>
                <a:gd name="T19" fmla="*/ 122 h 1145"/>
                <a:gd name="T20" fmla="*/ 824 w 881"/>
                <a:gd name="T21" fmla="*/ 300 h 1145"/>
                <a:gd name="T22" fmla="*/ 697 w 881"/>
                <a:gd name="T23" fmla="*/ 460 h 1145"/>
                <a:gd name="T24" fmla="*/ 743 w 881"/>
                <a:gd name="T25" fmla="*/ 749 h 1145"/>
                <a:gd name="T26" fmla="*/ 880 w 881"/>
                <a:gd name="T27" fmla="*/ 824 h 1145"/>
                <a:gd name="T28" fmla="*/ 864 w 881"/>
                <a:gd name="T29" fmla="*/ 1144 h 1145"/>
                <a:gd name="T30" fmla="*/ 0 w 881"/>
                <a:gd name="T31" fmla="*/ 1100 h 1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881" h="1145">
                  <a:moveTo>
                    <a:pt x="0" y="1100"/>
                  </a:moveTo>
                  <a:lnTo>
                    <a:pt x="16" y="781"/>
                  </a:lnTo>
                  <a:lnTo>
                    <a:pt x="143" y="727"/>
                  </a:lnTo>
                  <a:lnTo>
                    <a:pt x="235" y="437"/>
                  </a:lnTo>
                  <a:lnTo>
                    <a:pt x="125" y="266"/>
                  </a:lnTo>
                  <a:lnTo>
                    <a:pt x="146" y="89"/>
                  </a:lnTo>
                  <a:lnTo>
                    <a:pt x="280" y="0"/>
                  </a:lnTo>
                  <a:lnTo>
                    <a:pt x="480" y="11"/>
                  </a:lnTo>
                  <a:lnTo>
                    <a:pt x="696" y="22"/>
                  </a:lnTo>
                  <a:lnTo>
                    <a:pt x="821" y="122"/>
                  </a:lnTo>
                  <a:lnTo>
                    <a:pt x="824" y="300"/>
                  </a:lnTo>
                  <a:lnTo>
                    <a:pt x="697" y="460"/>
                  </a:lnTo>
                  <a:lnTo>
                    <a:pt x="743" y="749"/>
                  </a:lnTo>
                  <a:lnTo>
                    <a:pt x="880" y="824"/>
                  </a:lnTo>
                  <a:lnTo>
                    <a:pt x="864" y="1144"/>
                  </a:lnTo>
                  <a:lnTo>
                    <a:pt x="0" y="1100"/>
                  </a:lnTo>
                </a:path>
              </a:pathLst>
            </a:custGeom>
            <a:solidFill>
              <a:srgbClr val="555555"/>
            </a:solidFill>
            <a:ln w="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73827" name="Freeform 99"/>
            <p:cNvSpPr>
              <a:spLocks/>
            </p:cNvSpPr>
            <p:nvPr/>
          </p:nvSpPr>
          <p:spPr bwMode="auto">
            <a:xfrm>
              <a:off x="2573" y="2631"/>
              <a:ext cx="138" cy="265"/>
            </a:xfrm>
            <a:custGeom>
              <a:avLst/>
              <a:gdLst>
                <a:gd name="T0" fmla="*/ 137 w 138"/>
                <a:gd name="T1" fmla="*/ 0 h 265"/>
                <a:gd name="T2" fmla="*/ 51 w 138"/>
                <a:gd name="T3" fmla="*/ 33 h 265"/>
                <a:gd name="T4" fmla="*/ 0 w 138"/>
                <a:gd name="T5" fmla="*/ 188 h 265"/>
                <a:gd name="T6" fmla="*/ 55 w 138"/>
                <a:gd name="T7" fmla="*/ 264 h 265"/>
                <a:gd name="T8" fmla="*/ 137 w 138"/>
                <a:gd name="T9" fmla="*/ 0 h 2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8" h="265">
                  <a:moveTo>
                    <a:pt x="137" y="0"/>
                  </a:moveTo>
                  <a:lnTo>
                    <a:pt x="51" y="33"/>
                  </a:lnTo>
                  <a:lnTo>
                    <a:pt x="0" y="188"/>
                  </a:lnTo>
                  <a:lnTo>
                    <a:pt x="55" y="264"/>
                  </a:lnTo>
                  <a:lnTo>
                    <a:pt x="137" y="0"/>
                  </a:lnTo>
                </a:path>
              </a:pathLst>
            </a:custGeom>
            <a:solidFill>
              <a:srgbClr val="555555"/>
            </a:solidFill>
            <a:ln w="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73828" name="Freeform 100"/>
            <p:cNvSpPr>
              <a:spLocks/>
            </p:cNvSpPr>
            <p:nvPr/>
          </p:nvSpPr>
          <p:spPr bwMode="auto">
            <a:xfrm>
              <a:off x="3167" y="2649"/>
              <a:ext cx="112" cy="274"/>
            </a:xfrm>
            <a:custGeom>
              <a:avLst/>
              <a:gdLst>
                <a:gd name="T0" fmla="*/ 0 w 112"/>
                <a:gd name="T1" fmla="*/ 0 h 274"/>
                <a:gd name="T2" fmla="*/ 81 w 112"/>
                <a:gd name="T3" fmla="*/ 44 h 274"/>
                <a:gd name="T4" fmla="*/ 111 w 112"/>
                <a:gd name="T5" fmla="*/ 205 h 274"/>
                <a:gd name="T6" fmla="*/ 46 w 112"/>
                <a:gd name="T7" fmla="*/ 273 h 274"/>
                <a:gd name="T8" fmla="*/ 0 w 112"/>
                <a:gd name="T9" fmla="*/ 0 h 2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2" h="274">
                  <a:moveTo>
                    <a:pt x="0" y="0"/>
                  </a:moveTo>
                  <a:lnTo>
                    <a:pt x="81" y="44"/>
                  </a:lnTo>
                  <a:lnTo>
                    <a:pt x="111" y="205"/>
                  </a:lnTo>
                  <a:lnTo>
                    <a:pt x="46" y="273"/>
                  </a:lnTo>
                  <a:lnTo>
                    <a:pt x="0" y="0"/>
                  </a:lnTo>
                </a:path>
              </a:pathLst>
            </a:custGeom>
            <a:solidFill>
              <a:srgbClr val="555555"/>
            </a:solidFill>
            <a:ln w="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73829" name="Freeform 101"/>
            <p:cNvSpPr>
              <a:spLocks/>
            </p:cNvSpPr>
            <p:nvPr/>
          </p:nvSpPr>
          <p:spPr bwMode="auto">
            <a:xfrm>
              <a:off x="1480" y="1235"/>
              <a:ext cx="3068" cy="2104"/>
            </a:xfrm>
            <a:custGeom>
              <a:avLst/>
              <a:gdLst>
                <a:gd name="T0" fmla="*/ 52 w 3068"/>
                <a:gd name="T1" fmla="*/ 0 h 2104"/>
                <a:gd name="T2" fmla="*/ 0 w 3068"/>
                <a:gd name="T3" fmla="*/ 1331 h 2104"/>
                <a:gd name="T4" fmla="*/ 32 w 3068"/>
                <a:gd name="T5" fmla="*/ 1495 h 2104"/>
                <a:gd name="T6" fmla="*/ 73 w 3068"/>
                <a:gd name="T7" fmla="*/ 1582 h 2104"/>
                <a:gd name="T8" fmla="*/ 152 w 3068"/>
                <a:gd name="T9" fmla="*/ 1703 h 2104"/>
                <a:gd name="T10" fmla="*/ 251 w 3068"/>
                <a:gd name="T11" fmla="*/ 1805 h 2104"/>
                <a:gd name="T12" fmla="*/ 408 w 3068"/>
                <a:gd name="T13" fmla="*/ 1904 h 2104"/>
                <a:gd name="T14" fmla="*/ 597 w 3068"/>
                <a:gd name="T15" fmla="*/ 1973 h 2104"/>
                <a:gd name="T16" fmla="*/ 833 w 3068"/>
                <a:gd name="T17" fmla="*/ 2029 h 2104"/>
                <a:gd name="T18" fmla="*/ 1152 w 3068"/>
                <a:gd name="T19" fmla="*/ 2072 h 2104"/>
                <a:gd name="T20" fmla="*/ 1781 w 3068"/>
                <a:gd name="T21" fmla="*/ 2103 h 2104"/>
                <a:gd name="T22" fmla="*/ 2096 w 3068"/>
                <a:gd name="T23" fmla="*/ 2086 h 2104"/>
                <a:gd name="T24" fmla="*/ 2336 w 3068"/>
                <a:gd name="T25" fmla="*/ 2052 h 2104"/>
                <a:gd name="T26" fmla="*/ 2569 w 3068"/>
                <a:gd name="T27" fmla="*/ 1992 h 2104"/>
                <a:gd name="T28" fmla="*/ 2754 w 3068"/>
                <a:gd name="T29" fmla="*/ 1878 h 2104"/>
                <a:gd name="T30" fmla="*/ 2847 w 3068"/>
                <a:gd name="T31" fmla="*/ 1785 h 2104"/>
                <a:gd name="T32" fmla="*/ 2930 w 3068"/>
                <a:gd name="T33" fmla="*/ 1653 h 2104"/>
                <a:gd name="T34" fmla="*/ 2980 w 3068"/>
                <a:gd name="T35" fmla="*/ 1525 h 2104"/>
                <a:gd name="T36" fmla="*/ 2999 w 3068"/>
                <a:gd name="T37" fmla="*/ 1370 h 2104"/>
                <a:gd name="T38" fmla="*/ 3002 w 3068"/>
                <a:gd name="T39" fmla="*/ 1285 h 2104"/>
                <a:gd name="T40" fmla="*/ 3067 w 3068"/>
                <a:gd name="T41" fmla="*/ 150 h 2104"/>
                <a:gd name="T42" fmla="*/ 52 w 3068"/>
                <a:gd name="T43" fmla="*/ 0 h 2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068" h="2104">
                  <a:moveTo>
                    <a:pt x="52" y="0"/>
                  </a:moveTo>
                  <a:lnTo>
                    <a:pt x="0" y="1331"/>
                  </a:lnTo>
                  <a:lnTo>
                    <a:pt x="32" y="1495"/>
                  </a:lnTo>
                  <a:lnTo>
                    <a:pt x="73" y="1582"/>
                  </a:lnTo>
                  <a:lnTo>
                    <a:pt x="152" y="1703"/>
                  </a:lnTo>
                  <a:lnTo>
                    <a:pt x="251" y="1805"/>
                  </a:lnTo>
                  <a:lnTo>
                    <a:pt x="408" y="1904"/>
                  </a:lnTo>
                  <a:lnTo>
                    <a:pt x="597" y="1973"/>
                  </a:lnTo>
                  <a:lnTo>
                    <a:pt x="833" y="2029"/>
                  </a:lnTo>
                  <a:lnTo>
                    <a:pt x="1152" y="2072"/>
                  </a:lnTo>
                  <a:lnTo>
                    <a:pt x="1781" y="2103"/>
                  </a:lnTo>
                  <a:lnTo>
                    <a:pt x="2096" y="2086"/>
                  </a:lnTo>
                  <a:lnTo>
                    <a:pt x="2336" y="2052"/>
                  </a:lnTo>
                  <a:lnTo>
                    <a:pt x="2569" y="1992"/>
                  </a:lnTo>
                  <a:lnTo>
                    <a:pt x="2754" y="1878"/>
                  </a:lnTo>
                  <a:lnTo>
                    <a:pt x="2847" y="1785"/>
                  </a:lnTo>
                  <a:lnTo>
                    <a:pt x="2930" y="1653"/>
                  </a:lnTo>
                  <a:lnTo>
                    <a:pt x="2980" y="1525"/>
                  </a:lnTo>
                  <a:lnTo>
                    <a:pt x="2999" y="1370"/>
                  </a:lnTo>
                  <a:lnTo>
                    <a:pt x="3002" y="1285"/>
                  </a:lnTo>
                  <a:lnTo>
                    <a:pt x="3067" y="150"/>
                  </a:lnTo>
                  <a:lnTo>
                    <a:pt x="52" y="0"/>
                  </a:lnTo>
                </a:path>
              </a:pathLst>
            </a:custGeom>
            <a:noFill/>
            <a:ln w="67944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</p:grpSp>
      <p:grpSp>
        <p:nvGrpSpPr>
          <p:cNvPr id="73830" name="Group 102"/>
          <p:cNvGrpSpPr>
            <a:grpSpLocks/>
          </p:cNvGrpSpPr>
          <p:nvPr/>
        </p:nvGrpSpPr>
        <p:grpSpPr bwMode="auto">
          <a:xfrm>
            <a:off x="3505200" y="1143001"/>
            <a:ext cx="5784850" cy="4975225"/>
            <a:chOff x="1226" y="701"/>
            <a:chExt cx="3644" cy="3134"/>
          </a:xfrm>
        </p:grpSpPr>
        <p:grpSp>
          <p:nvGrpSpPr>
            <p:cNvPr id="73831" name="Group 103"/>
            <p:cNvGrpSpPr>
              <a:grpSpLocks/>
            </p:cNvGrpSpPr>
            <p:nvPr/>
          </p:nvGrpSpPr>
          <p:grpSpPr bwMode="auto">
            <a:xfrm>
              <a:off x="1226" y="701"/>
              <a:ext cx="3644" cy="3134"/>
              <a:chOff x="1226" y="701"/>
              <a:chExt cx="3644" cy="3134"/>
            </a:xfrm>
          </p:grpSpPr>
          <p:sp>
            <p:nvSpPr>
              <p:cNvPr id="73832" name="Rectangle 104"/>
              <p:cNvSpPr>
                <a:spLocks noChangeArrowheads="1"/>
              </p:cNvSpPr>
              <p:nvPr/>
            </p:nvSpPr>
            <p:spPr bwMode="auto">
              <a:xfrm flipV="1">
                <a:off x="1226" y="701"/>
                <a:ext cx="3644" cy="1422"/>
              </a:xfrm>
              <a:prstGeom prst="rect">
                <a:avLst/>
              </a:prstGeom>
              <a:solidFill>
                <a:srgbClr val="FFFFFF"/>
              </a:solidFill>
              <a:ln w="0">
                <a:solidFill>
                  <a:srgbClr val="FFFFFF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73833" name="Rectangle 105"/>
              <p:cNvSpPr>
                <a:spLocks noChangeArrowheads="1"/>
              </p:cNvSpPr>
              <p:nvPr/>
            </p:nvSpPr>
            <p:spPr bwMode="auto">
              <a:xfrm flipV="1">
                <a:off x="1253" y="2131"/>
                <a:ext cx="3599" cy="1704"/>
              </a:xfrm>
              <a:prstGeom prst="rect">
                <a:avLst/>
              </a:prstGeom>
              <a:solidFill>
                <a:srgbClr val="0080FF"/>
              </a:solidFill>
              <a:ln w="0">
                <a:solidFill>
                  <a:srgbClr val="0080FF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sp>
          <p:nvSpPr>
            <p:cNvPr id="73834" name="Freeform 106"/>
            <p:cNvSpPr>
              <a:spLocks/>
            </p:cNvSpPr>
            <p:nvPr/>
          </p:nvSpPr>
          <p:spPr bwMode="auto">
            <a:xfrm>
              <a:off x="1472" y="1164"/>
              <a:ext cx="3124" cy="2188"/>
            </a:xfrm>
            <a:custGeom>
              <a:avLst/>
              <a:gdLst>
                <a:gd name="T0" fmla="*/ 120 w 3124"/>
                <a:gd name="T1" fmla="*/ 0 h 2188"/>
                <a:gd name="T2" fmla="*/ 0 w 3124"/>
                <a:gd name="T3" fmla="*/ 1327 h 2188"/>
                <a:gd name="T4" fmla="*/ 24 w 3124"/>
                <a:gd name="T5" fmla="*/ 1492 h 2188"/>
                <a:gd name="T6" fmla="*/ 62 w 3124"/>
                <a:gd name="T7" fmla="*/ 1581 h 2188"/>
                <a:gd name="T8" fmla="*/ 134 w 3124"/>
                <a:gd name="T9" fmla="*/ 1706 h 2188"/>
                <a:gd name="T10" fmla="*/ 228 w 3124"/>
                <a:gd name="T11" fmla="*/ 1814 h 2188"/>
                <a:gd name="T12" fmla="*/ 379 w 3124"/>
                <a:gd name="T13" fmla="*/ 1920 h 2188"/>
                <a:gd name="T14" fmla="*/ 566 w 3124"/>
                <a:gd name="T15" fmla="*/ 1998 h 2188"/>
                <a:gd name="T16" fmla="*/ 798 w 3124"/>
                <a:gd name="T17" fmla="*/ 2066 h 2188"/>
                <a:gd name="T18" fmla="*/ 1115 w 3124"/>
                <a:gd name="T19" fmla="*/ 2124 h 2188"/>
                <a:gd name="T20" fmla="*/ 1741 w 3124"/>
                <a:gd name="T21" fmla="*/ 2187 h 2188"/>
                <a:gd name="T22" fmla="*/ 2057 w 3124"/>
                <a:gd name="T23" fmla="*/ 2186 h 2188"/>
                <a:gd name="T24" fmla="*/ 2298 w 3124"/>
                <a:gd name="T25" fmla="*/ 2164 h 2188"/>
                <a:gd name="T26" fmla="*/ 2534 w 3124"/>
                <a:gd name="T27" fmla="*/ 2116 h 2188"/>
                <a:gd name="T28" fmla="*/ 2724 w 3124"/>
                <a:gd name="T29" fmla="*/ 2010 h 2188"/>
                <a:gd name="T30" fmla="*/ 2822 w 3124"/>
                <a:gd name="T31" fmla="*/ 1922 h 2188"/>
                <a:gd name="T32" fmla="*/ 2911 w 3124"/>
                <a:gd name="T33" fmla="*/ 1794 h 2188"/>
                <a:gd name="T34" fmla="*/ 2967 w 3124"/>
                <a:gd name="T35" fmla="*/ 1669 h 2188"/>
                <a:gd name="T36" fmla="*/ 2994 w 3124"/>
                <a:gd name="T37" fmla="*/ 1515 h 2188"/>
                <a:gd name="T38" fmla="*/ 3001 w 3124"/>
                <a:gd name="T39" fmla="*/ 1431 h 2188"/>
                <a:gd name="T40" fmla="*/ 3123 w 3124"/>
                <a:gd name="T41" fmla="*/ 300 h 2188"/>
                <a:gd name="T42" fmla="*/ 120 w 3124"/>
                <a:gd name="T43" fmla="*/ 0 h 2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124" h="2188">
                  <a:moveTo>
                    <a:pt x="120" y="0"/>
                  </a:moveTo>
                  <a:lnTo>
                    <a:pt x="0" y="1327"/>
                  </a:lnTo>
                  <a:lnTo>
                    <a:pt x="24" y="1492"/>
                  </a:lnTo>
                  <a:lnTo>
                    <a:pt x="62" y="1581"/>
                  </a:lnTo>
                  <a:lnTo>
                    <a:pt x="134" y="1706"/>
                  </a:lnTo>
                  <a:lnTo>
                    <a:pt x="228" y="1814"/>
                  </a:lnTo>
                  <a:lnTo>
                    <a:pt x="379" y="1920"/>
                  </a:lnTo>
                  <a:lnTo>
                    <a:pt x="566" y="1998"/>
                  </a:lnTo>
                  <a:lnTo>
                    <a:pt x="798" y="2066"/>
                  </a:lnTo>
                  <a:lnTo>
                    <a:pt x="1115" y="2124"/>
                  </a:lnTo>
                  <a:lnTo>
                    <a:pt x="1741" y="2187"/>
                  </a:lnTo>
                  <a:lnTo>
                    <a:pt x="2057" y="2186"/>
                  </a:lnTo>
                  <a:lnTo>
                    <a:pt x="2298" y="2164"/>
                  </a:lnTo>
                  <a:lnTo>
                    <a:pt x="2534" y="2116"/>
                  </a:lnTo>
                  <a:lnTo>
                    <a:pt x="2724" y="2010"/>
                  </a:lnTo>
                  <a:lnTo>
                    <a:pt x="2822" y="1922"/>
                  </a:lnTo>
                  <a:lnTo>
                    <a:pt x="2911" y="1794"/>
                  </a:lnTo>
                  <a:lnTo>
                    <a:pt x="2967" y="1669"/>
                  </a:lnTo>
                  <a:lnTo>
                    <a:pt x="2994" y="1515"/>
                  </a:lnTo>
                  <a:lnTo>
                    <a:pt x="3001" y="1431"/>
                  </a:lnTo>
                  <a:lnTo>
                    <a:pt x="3123" y="300"/>
                  </a:lnTo>
                  <a:lnTo>
                    <a:pt x="120" y="0"/>
                  </a:lnTo>
                </a:path>
              </a:pathLst>
            </a:custGeom>
            <a:solidFill>
              <a:srgbClr val="FFFFFF"/>
            </a:solidFill>
            <a:ln w="67944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73835" name="Freeform 107"/>
            <p:cNvSpPr>
              <a:spLocks/>
            </p:cNvSpPr>
            <p:nvPr/>
          </p:nvSpPr>
          <p:spPr bwMode="auto">
            <a:xfrm>
              <a:off x="1499" y="2417"/>
              <a:ext cx="1391" cy="882"/>
            </a:xfrm>
            <a:custGeom>
              <a:avLst/>
              <a:gdLst>
                <a:gd name="T0" fmla="*/ 1095 w 1391"/>
                <a:gd name="T1" fmla="*/ 837 h 882"/>
                <a:gd name="T2" fmla="*/ 1054 w 1391"/>
                <a:gd name="T3" fmla="*/ 830 h 882"/>
                <a:gd name="T4" fmla="*/ 1013 w 1391"/>
                <a:gd name="T5" fmla="*/ 824 h 882"/>
                <a:gd name="T6" fmla="*/ 971 w 1391"/>
                <a:gd name="T7" fmla="*/ 818 h 882"/>
                <a:gd name="T8" fmla="*/ 930 w 1391"/>
                <a:gd name="T9" fmla="*/ 811 h 882"/>
                <a:gd name="T10" fmla="*/ 888 w 1391"/>
                <a:gd name="T11" fmla="*/ 805 h 882"/>
                <a:gd name="T12" fmla="*/ 854 w 1391"/>
                <a:gd name="T13" fmla="*/ 800 h 882"/>
                <a:gd name="T14" fmla="*/ 820 w 1391"/>
                <a:gd name="T15" fmla="*/ 795 h 882"/>
                <a:gd name="T16" fmla="*/ 785 w 1391"/>
                <a:gd name="T17" fmla="*/ 789 h 882"/>
                <a:gd name="T18" fmla="*/ 751 w 1391"/>
                <a:gd name="T19" fmla="*/ 784 h 882"/>
                <a:gd name="T20" fmla="*/ 706 w 1391"/>
                <a:gd name="T21" fmla="*/ 773 h 882"/>
                <a:gd name="T22" fmla="*/ 663 w 1391"/>
                <a:gd name="T23" fmla="*/ 759 h 882"/>
                <a:gd name="T24" fmla="*/ 619 w 1391"/>
                <a:gd name="T25" fmla="*/ 746 h 882"/>
                <a:gd name="T26" fmla="*/ 576 w 1391"/>
                <a:gd name="T27" fmla="*/ 732 h 882"/>
                <a:gd name="T28" fmla="*/ 533 w 1391"/>
                <a:gd name="T29" fmla="*/ 719 h 882"/>
                <a:gd name="T30" fmla="*/ 483 w 1391"/>
                <a:gd name="T31" fmla="*/ 699 h 882"/>
                <a:gd name="T32" fmla="*/ 442 w 1391"/>
                <a:gd name="T33" fmla="*/ 679 h 882"/>
                <a:gd name="T34" fmla="*/ 401 w 1391"/>
                <a:gd name="T35" fmla="*/ 658 h 882"/>
                <a:gd name="T36" fmla="*/ 360 w 1391"/>
                <a:gd name="T37" fmla="*/ 638 h 882"/>
                <a:gd name="T38" fmla="*/ 319 w 1391"/>
                <a:gd name="T39" fmla="*/ 617 h 882"/>
                <a:gd name="T40" fmla="*/ 276 w 1391"/>
                <a:gd name="T41" fmla="*/ 593 h 882"/>
                <a:gd name="T42" fmla="*/ 251 w 1391"/>
                <a:gd name="T43" fmla="*/ 571 h 882"/>
                <a:gd name="T44" fmla="*/ 225 w 1391"/>
                <a:gd name="T45" fmla="*/ 550 h 882"/>
                <a:gd name="T46" fmla="*/ 199 w 1391"/>
                <a:gd name="T47" fmla="*/ 529 h 882"/>
                <a:gd name="T48" fmla="*/ 174 w 1391"/>
                <a:gd name="T49" fmla="*/ 507 h 882"/>
                <a:gd name="T50" fmla="*/ 149 w 1391"/>
                <a:gd name="T51" fmla="*/ 486 h 882"/>
                <a:gd name="T52" fmla="*/ 127 w 1391"/>
                <a:gd name="T53" fmla="*/ 450 h 882"/>
                <a:gd name="T54" fmla="*/ 108 w 1391"/>
                <a:gd name="T55" fmla="*/ 419 h 882"/>
                <a:gd name="T56" fmla="*/ 90 w 1391"/>
                <a:gd name="T57" fmla="*/ 388 h 882"/>
                <a:gd name="T58" fmla="*/ 71 w 1391"/>
                <a:gd name="T59" fmla="*/ 357 h 882"/>
                <a:gd name="T60" fmla="*/ 53 w 1391"/>
                <a:gd name="T61" fmla="*/ 325 h 882"/>
                <a:gd name="T62" fmla="*/ 42 w 1391"/>
                <a:gd name="T63" fmla="*/ 294 h 882"/>
                <a:gd name="T64" fmla="*/ 34 w 1391"/>
                <a:gd name="T65" fmla="*/ 268 h 882"/>
                <a:gd name="T66" fmla="*/ 26 w 1391"/>
                <a:gd name="T67" fmla="*/ 242 h 882"/>
                <a:gd name="T68" fmla="*/ 18 w 1391"/>
                <a:gd name="T69" fmla="*/ 216 h 882"/>
                <a:gd name="T70" fmla="*/ 10 w 1391"/>
                <a:gd name="T71" fmla="*/ 190 h 882"/>
                <a:gd name="T72" fmla="*/ 6 w 1391"/>
                <a:gd name="T73" fmla="*/ 153 h 882"/>
                <a:gd name="T74" fmla="*/ 5 w 1391"/>
                <a:gd name="T75" fmla="*/ 119 h 882"/>
                <a:gd name="T76" fmla="*/ 3 w 1391"/>
                <a:gd name="T77" fmla="*/ 85 h 882"/>
                <a:gd name="T78" fmla="*/ 2 w 1391"/>
                <a:gd name="T79" fmla="*/ 51 h 882"/>
                <a:gd name="T80" fmla="*/ 1 w 1391"/>
                <a:gd name="T81" fmla="*/ 17 h 882"/>
                <a:gd name="T82" fmla="*/ 174 w 1391"/>
                <a:gd name="T83" fmla="*/ 0 h 882"/>
                <a:gd name="T84" fmla="*/ 434 w 1391"/>
                <a:gd name="T85" fmla="*/ 1 h 882"/>
                <a:gd name="T86" fmla="*/ 695 w 1391"/>
                <a:gd name="T87" fmla="*/ 1 h 882"/>
                <a:gd name="T88" fmla="*/ 956 w 1391"/>
                <a:gd name="T89" fmla="*/ 2 h 882"/>
                <a:gd name="T90" fmla="*/ 1216 w 1391"/>
                <a:gd name="T91" fmla="*/ 2 h 882"/>
                <a:gd name="T92" fmla="*/ 1381 w 1391"/>
                <a:gd name="T93" fmla="*/ 85 h 882"/>
                <a:gd name="T94" fmla="*/ 1364 w 1391"/>
                <a:gd name="T95" fmla="*/ 249 h 882"/>
                <a:gd name="T96" fmla="*/ 1347 w 1391"/>
                <a:gd name="T97" fmla="*/ 414 h 882"/>
                <a:gd name="T98" fmla="*/ 1329 w 1391"/>
                <a:gd name="T99" fmla="*/ 579 h 882"/>
                <a:gd name="T100" fmla="*/ 1311 w 1391"/>
                <a:gd name="T101" fmla="*/ 743 h 882"/>
                <a:gd name="T102" fmla="*/ 1287 w 1391"/>
                <a:gd name="T103" fmla="*/ 878 h 882"/>
                <a:gd name="T104" fmla="*/ 1257 w 1391"/>
                <a:gd name="T105" fmla="*/ 871 h 882"/>
                <a:gd name="T106" fmla="*/ 1227 w 1391"/>
                <a:gd name="T107" fmla="*/ 864 h 882"/>
                <a:gd name="T108" fmla="*/ 1196 w 1391"/>
                <a:gd name="T109" fmla="*/ 857 h 882"/>
                <a:gd name="T110" fmla="*/ 1166 w 1391"/>
                <a:gd name="T111" fmla="*/ 850 h 882"/>
                <a:gd name="T112" fmla="*/ 1136 w 1391"/>
                <a:gd name="T113" fmla="*/ 843 h 8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391" h="882">
                  <a:moveTo>
                    <a:pt x="1136" y="843"/>
                  </a:moveTo>
                  <a:lnTo>
                    <a:pt x="1122" y="841"/>
                  </a:lnTo>
                  <a:lnTo>
                    <a:pt x="1115" y="840"/>
                  </a:lnTo>
                  <a:lnTo>
                    <a:pt x="1109" y="839"/>
                  </a:lnTo>
                  <a:lnTo>
                    <a:pt x="1102" y="837"/>
                  </a:lnTo>
                  <a:lnTo>
                    <a:pt x="1095" y="837"/>
                  </a:lnTo>
                  <a:lnTo>
                    <a:pt x="1088" y="835"/>
                  </a:lnTo>
                  <a:lnTo>
                    <a:pt x="1081" y="835"/>
                  </a:lnTo>
                  <a:lnTo>
                    <a:pt x="1074" y="833"/>
                  </a:lnTo>
                  <a:lnTo>
                    <a:pt x="1067" y="832"/>
                  </a:lnTo>
                  <a:lnTo>
                    <a:pt x="1061" y="831"/>
                  </a:lnTo>
                  <a:lnTo>
                    <a:pt x="1054" y="830"/>
                  </a:lnTo>
                  <a:lnTo>
                    <a:pt x="1047" y="829"/>
                  </a:lnTo>
                  <a:lnTo>
                    <a:pt x="1040" y="828"/>
                  </a:lnTo>
                  <a:lnTo>
                    <a:pt x="1033" y="827"/>
                  </a:lnTo>
                  <a:lnTo>
                    <a:pt x="1026" y="826"/>
                  </a:lnTo>
                  <a:lnTo>
                    <a:pt x="1019" y="825"/>
                  </a:lnTo>
                  <a:lnTo>
                    <a:pt x="1013" y="824"/>
                  </a:lnTo>
                  <a:lnTo>
                    <a:pt x="1005" y="823"/>
                  </a:lnTo>
                  <a:lnTo>
                    <a:pt x="999" y="822"/>
                  </a:lnTo>
                  <a:lnTo>
                    <a:pt x="992" y="821"/>
                  </a:lnTo>
                  <a:lnTo>
                    <a:pt x="985" y="820"/>
                  </a:lnTo>
                  <a:lnTo>
                    <a:pt x="978" y="819"/>
                  </a:lnTo>
                  <a:lnTo>
                    <a:pt x="971" y="818"/>
                  </a:lnTo>
                  <a:lnTo>
                    <a:pt x="965" y="817"/>
                  </a:lnTo>
                  <a:lnTo>
                    <a:pt x="957" y="815"/>
                  </a:lnTo>
                  <a:lnTo>
                    <a:pt x="951" y="815"/>
                  </a:lnTo>
                  <a:lnTo>
                    <a:pt x="944" y="813"/>
                  </a:lnTo>
                  <a:lnTo>
                    <a:pt x="937" y="812"/>
                  </a:lnTo>
                  <a:lnTo>
                    <a:pt x="930" y="811"/>
                  </a:lnTo>
                  <a:lnTo>
                    <a:pt x="923" y="810"/>
                  </a:lnTo>
                  <a:lnTo>
                    <a:pt x="917" y="809"/>
                  </a:lnTo>
                  <a:lnTo>
                    <a:pt x="905" y="807"/>
                  </a:lnTo>
                  <a:lnTo>
                    <a:pt x="899" y="807"/>
                  </a:lnTo>
                  <a:lnTo>
                    <a:pt x="894" y="806"/>
                  </a:lnTo>
                  <a:lnTo>
                    <a:pt x="888" y="805"/>
                  </a:lnTo>
                  <a:lnTo>
                    <a:pt x="882" y="804"/>
                  </a:lnTo>
                  <a:lnTo>
                    <a:pt x="877" y="803"/>
                  </a:lnTo>
                  <a:lnTo>
                    <a:pt x="871" y="802"/>
                  </a:lnTo>
                  <a:lnTo>
                    <a:pt x="865" y="801"/>
                  </a:lnTo>
                  <a:lnTo>
                    <a:pt x="859" y="801"/>
                  </a:lnTo>
                  <a:lnTo>
                    <a:pt x="854" y="800"/>
                  </a:lnTo>
                  <a:lnTo>
                    <a:pt x="848" y="799"/>
                  </a:lnTo>
                  <a:lnTo>
                    <a:pt x="843" y="798"/>
                  </a:lnTo>
                  <a:lnTo>
                    <a:pt x="837" y="797"/>
                  </a:lnTo>
                  <a:lnTo>
                    <a:pt x="831" y="796"/>
                  </a:lnTo>
                  <a:lnTo>
                    <a:pt x="825" y="795"/>
                  </a:lnTo>
                  <a:lnTo>
                    <a:pt x="820" y="795"/>
                  </a:lnTo>
                  <a:lnTo>
                    <a:pt x="814" y="794"/>
                  </a:lnTo>
                  <a:lnTo>
                    <a:pt x="808" y="793"/>
                  </a:lnTo>
                  <a:lnTo>
                    <a:pt x="803" y="792"/>
                  </a:lnTo>
                  <a:lnTo>
                    <a:pt x="797" y="791"/>
                  </a:lnTo>
                  <a:lnTo>
                    <a:pt x="791" y="790"/>
                  </a:lnTo>
                  <a:lnTo>
                    <a:pt x="785" y="789"/>
                  </a:lnTo>
                  <a:lnTo>
                    <a:pt x="780" y="789"/>
                  </a:lnTo>
                  <a:lnTo>
                    <a:pt x="774" y="788"/>
                  </a:lnTo>
                  <a:lnTo>
                    <a:pt x="769" y="787"/>
                  </a:lnTo>
                  <a:lnTo>
                    <a:pt x="763" y="786"/>
                  </a:lnTo>
                  <a:lnTo>
                    <a:pt x="757" y="785"/>
                  </a:lnTo>
                  <a:lnTo>
                    <a:pt x="751" y="784"/>
                  </a:lnTo>
                  <a:lnTo>
                    <a:pt x="746" y="783"/>
                  </a:lnTo>
                  <a:lnTo>
                    <a:pt x="740" y="783"/>
                  </a:lnTo>
                  <a:lnTo>
                    <a:pt x="735" y="782"/>
                  </a:lnTo>
                  <a:lnTo>
                    <a:pt x="720" y="777"/>
                  </a:lnTo>
                  <a:lnTo>
                    <a:pt x="713" y="775"/>
                  </a:lnTo>
                  <a:lnTo>
                    <a:pt x="706" y="773"/>
                  </a:lnTo>
                  <a:lnTo>
                    <a:pt x="699" y="770"/>
                  </a:lnTo>
                  <a:lnTo>
                    <a:pt x="691" y="768"/>
                  </a:lnTo>
                  <a:lnTo>
                    <a:pt x="684" y="766"/>
                  </a:lnTo>
                  <a:lnTo>
                    <a:pt x="677" y="764"/>
                  </a:lnTo>
                  <a:lnTo>
                    <a:pt x="670" y="761"/>
                  </a:lnTo>
                  <a:lnTo>
                    <a:pt x="663" y="759"/>
                  </a:lnTo>
                  <a:lnTo>
                    <a:pt x="655" y="757"/>
                  </a:lnTo>
                  <a:lnTo>
                    <a:pt x="648" y="755"/>
                  </a:lnTo>
                  <a:lnTo>
                    <a:pt x="641" y="752"/>
                  </a:lnTo>
                  <a:lnTo>
                    <a:pt x="634" y="750"/>
                  </a:lnTo>
                  <a:lnTo>
                    <a:pt x="627" y="748"/>
                  </a:lnTo>
                  <a:lnTo>
                    <a:pt x="619" y="746"/>
                  </a:lnTo>
                  <a:lnTo>
                    <a:pt x="612" y="743"/>
                  </a:lnTo>
                  <a:lnTo>
                    <a:pt x="605" y="741"/>
                  </a:lnTo>
                  <a:lnTo>
                    <a:pt x="598" y="739"/>
                  </a:lnTo>
                  <a:lnTo>
                    <a:pt x="591" y="737"/>
                  </a:lnTo>
                  <a:lnTo>
                    <a:pt x="583" y="734"/>
                  </a:lnTo>
                  <a:lnTo>
                    <a:pt x="576" y="732"/>
                  </a:lnTo>
                  <a:lnTo>
                    <a:pt x="569" y="730"/>
                  </a:lnTo>
                  <a:lnTo>
                    <a:pt x="562" y="728"/>
                  </a:lnTo>
                  <a:lnTo>
                    <a:pt x="555" y="725"/>
                  </a:lnTo>
                  <a:lnTo>
                    <a:pt x="547" y="723"/>
                  </a:lnTo>
                  <a:lnTo>
                    <a:pt x="540" y="721"/>
                  </a:lnTo>
                  <a:lnTo>
                    <a:pt x="533" y="719"/>
                  </a:lnTo>
                  <a:lnTo>
                    <a:pt x="526" y="716"/>
                  </a:lnTo>
                  <a:lnTo>
                    <a:pt x="519" y="714"/>
                  </a:lnTo>
                  <a:lnTo>
                    <a:pt x="511" y="712"/>
                  </a:lnTo>
                  <a:lnTo>
                    <a:pt x="504" y="710"/>
                  </a:lnTo>
                  <a:lnTo>
                    <a:pt x="490" y="703"/>
                  </a:lnTo>
                  <a:lnTo>
                    <a:pt x="483" y="699"/>
                  </a:lnTo>
                  <a:lnTo>
                    <a:pt x="477" y="696"/>
                  </a:lnTo>
                  <a:lnTo>
                    <a:pt x="470" y="693"/>
                  </a:lnTo>
                  <a:lnTo>
                    <a:pt x="463" y="689"/>
                  </a:lnTo>
                  <a:lnTo>
                    <a:pt x="456" y="686"/>
                  </a:lnTo>
                  <a:lnTo>
                    <a:pt x="449" y="682"/>
                  </a:lnTo>
                  <a:lnTo>
                    <a:pt x="442" y="679"/>
                  </a:lnTo>
                  <a:lnTo>
                    <a:pt x="435" y="675"/>
                  </a:lnTo>
                  <a:lnTo>
                    <a:pt x="429" y="672"/>
                  </a:lnTo>
                  <a:lnTo>
                    <a:pt x="422" y="669"/>
                  </a:lnTo>
                  <a:lnTo>
                    <a:pt x="415" y="665"/>
                  </a:lnTo>
                  <a:lnTo>
                    <a:pt x="408" y="662"/>
                  </a:lnTo>
                  <a:lnTo>
                    <a:pt x="401" y="658"/>
                  </a:lnTo>
                  <a:lnTo>
                    <a:pt x="394" y="655"/>
                  </a:lnTo>
                  <a:lnTo>
                    <a:pt x="387" y="651"/>
                  </a:lnTo>
                  <a:lnTo>
                    <a:pt x="381" y="648"/>
                  </a:lnTo>
                  <a:lnTo>
                    <a:pt x="373" y="645"/>
                  </a:lnTo>
                  <a:lnTo>
                    <a:pt x="367" y="641"/>
                  </a:lnTo>
                  <a:lnTo>
                    <a:pt x="360" y="638"/>
                  </a:lnTo>
                  <a:lnTo>
                    <a:pt x="353" y="634"/>
                  </a:lnTo>
                  <a:lnTo>
                    <a:pt x="346" y="631"/>
                  </a:lnTo>
                  <a:lnTo>
                    <a:pt x="339" y="627"/>
                  </a:lnTo>
                  <a:lnTo>
                    <a:pt x="333" y="624"/>
                  </a:lnTo>
                  <a:lnTo>
                    <a:pt x="325" y="621"/>
                  </a:lnTo>
                  <a:lnTo>
                    <a:pt x="319" y="617"/>
                  </a:lnTo>
                  <a:lnTo>
                    <a:pt x="312" y="614"/>
                  </a:lnTo>
                  <a:lnTo>
                    <a:pt x="305" y="610"/>
                  </a:lnTo>
                  <a:lnTo>
                    <a:pt x="298" y="607"/>
                  </a:lnTo>
                  <a:lnTo>
                    <a:pt x="291" y="603"/>
                  </a:lnTo>
                  <a:lnTo>
                    <a:pt x="285" y="600"/>
                  </a:lnTo>
                  <a:lnTo>
                    <a:pt x="276" y="593"/>
                  </a:lnTo>
                  <a:lnTo>
                    <a:pt x="272" y="589"/>
                  </a:lnTo>
                  <a:lnTo>
                    <a:pt x="267" y="586"/>
                  </a:lnTo>
                  <a:lnTo>
                    <a:pt x="263" y="582"/>
                  </a:lnTo>
                  <a:lnTo>
                    <a:pt x="259" y="579"/>
                  </a:lnTo>
                  <a:lnTo>
                    <a:pt x="255" y="575"/>
                  </a:lnTo>
                  <a:lnTo>
                    <a:pt x="251" y="571"/>
                  </a:lnTo>
                  <a:lnTo>
                    <a:pt x="246" y="568"/>
                  </a:lnTo>
                  <a:lnTo>
                    <a:pt x="242" y="564"/>
                  </a:lnTo>
                  <a:lnTo>
                    <a:pt x="238" y="561"/>
                  </a:lnTo>
                  <a:lnTo>
                    <a:pt x="233" y="557"/>
                  </a:lnTo>
                  <a:lnTo>
                    <a:pt x="229" y="554"/>
                  </a:lnTo>
                  <a:lnTo>
                    <a:pt x="225" y="550"/>
                  </a:lnTo>
                  <a:lnTo>
                    <a:pt x="221" y="547"/>
                  </a:lnTo>
                  <a:lnTo>
                    <a:pt x="217" y="543"/>
                  </a:lnTo>
                  <a:lnTo>
                    <a:pt x="212" y="539"/>
                  </a:lnTo>
                  <a:lnTo>
                    <a:pt x="208" y="536"/>
                  </a:lnTo>
                  <a:lnTo>
                    <a:pt x="204" y="532"/>
                  </a:lnTo>
                  <a:lnTo>
                    <a:pt x="199" y="529"/>
                  </a:lnTo>
                  <a:lnTo>
                    <a:pt x="195" y="525"/>
                  </a:lnTo>
                  <a:lnTo>
                    <a:pt x="191" y="522"/>
                  </a:lnTo>
                  <a:lnTo>
                    <a:pt x="187" y="518"/>
                  </a:lnTo>
                  <a:lnTo>
                    <a:pt x="183" y="515"/>
                  </a:lnTo>
                  <a:lnTo>
                    <a:pt x="178" y="511"/>
                  </a:lnTo>
                  <a:lnTo>
                    <a:pt x="174" y="507"/>
                  </a:lnTo>
                  <a:lnTo>
                    <a:pt x="170" y="504"/>
                  </a:lnTo>
                  <a:lnTo>
                    <a:pt x="165" y="500"/>
                  </a:lnTo>
                  <a:lnTo>
                    <a:pt x="161" y="497"/>
                  </a:lnTo>
                  <a:lnTo>
                    <a:pt x="157" y="493"/>
                  </a:lnTo>
                  <a:lnTo>
                    <a:pt x="153" y="489"/>
                  </a:lnTo>
                  <a:lnTo>
                    <a:pt x="149" y="486"/>
                  </a:lnTo>
                  <a:lnTo>
                    <a:pt x="142" y="476"/>
                  </a:lnTo>
                  <a:lnTo>
                    <a:pt x="139" y="471"/>
                  </a:lnTo>
                  <a:lnTo>
                    <a:pt x="136" y="465"/>
                  </a:lnTo>
                  <a:lnTo>
                    <a:pt x="133" y="460"/>
                  </a:lnTo>
                  <a:lnTo>
                    <a:pt x="130" y="455"/>
                  </a:lnTo>
                  <a:lnTo>
                    <a:pt x="127" y="450"/>
                  </a:lnTo>
                  <a:lnTo>
                    <a:pt x="124" y="445"/>
                  </a:lnTo>
                  <a:lnTo>
                    <a:pt x="121" y="439"/>
                  </a:lnTo>
                  <a:lnTo>
                    <a:pt x="118" y="434"/>
                  </a:lnTo>
                  <a:lnTo>
                    <a:pt x="115" y="429"/>
                  </a:lnTo>
                  <a:lnTo>
                    <a:pt x="111" y="424"/>
                  </a:lnTo>
                  <a:lnTo>
                    <a:pt x="108" y="419"/>
                  </a:lnTo>
                  <a:lnTo>
                    <a:pt x="105" y="413"/>
                  </a:lnTo>
                  <a:lnTo>
                    <a:pt x="102" y="408"/>
                  </a:lnTo>
                  <a:lnTo>
                    <a:pt x="99" y="403"/>
                  </a:lnTo>
                  <a:lnTo>
                    <a:pt x="96" y="398"/>
                  </a:lnTo>
                  <a:lnTo>
                    <a:pt x="93" y="393"/>
                  </a:lnTo>
                  <a:lnTo>
                    <a:pt x="90" y="388"/>
                  </a:lnTo>
                  <a:lnTo>
                    <a:pt x="87" y="383"/>
                  </a:lnTo>
                  <a:lnTo>
                    <a:pt x="84" y="377"/>
                  </a:lnTo>
                  <a:lnTo>
                    <a:pt x="81" y="372"/>
                  </a:lnTo>
                  <a:lnTo>
                    <a:pt x="77" y="367"/>
                  </a:lnTo>
                  <a:lnTo>
                    <a:pt x="75" y="362"/>
                  </a:lnTo>
                  <a:lnTo>
                    <a:pt x="71" y="357"/>
                  </a:lnTo>
                  <a:lnTo>
                    <a:pt x="68" y="351"/>
                  </a:lnTo>
                  <a:lnTo>
                    <a:pt x="65" y="346"/>
                  </a:lnTo>
                  <a:lnTo>
                    <a:pt x="62" y="341"/>
                  </a:lnTo>
                  <a:lnTo>
                    <a:pt x="59" y="336"/>
                  </a:lnTo>
                  <a:lnTo>
                    <a:pt x="56" y="331"/>
                  </a:lnTo>
                  <a:lnTo>
                    <a:pt x="53" y="325"/>
                  </a:lnTo>
                  <a:lnTo>
                    <a:pt x="50" y="321"/>
                  </a:lnTo>
                  <a:lnTo>
                    <a:pt x="47" y="312"/>
                  </a:lnTo>
                  <a:lnTo>
                    <a:pt x="45" y="307"/>
                  </a:lnTo>
                  <a:lnTo>
                    <a:pt x="44" y="303"/>
                  </a:lnTo>
                  <a:lnTo>
                    <a:pt x="43" y="299"/>
                  </a:lnTo>
                  <a:lnTo>
                    <a:pt x="42" y="294"/>
                  </a:lnTo>
                  <a:lnTo>
                    <a:pt x="40" y="290"/>
                  </a:lnTo>
                  <a:lnTo>
                    <a:pt x="39" y="286"/>
                  </a:lnTo>
                  <a:lnTo>
                    <a:pt x="38" y="281"/>
                  </a:lnTo>
                  <a:lnTo>
                    <a:pt x="36" y="277"/>
                  </a:lnTo>
                  <a:lnTo>
                    <a:pt x="35" y="273"/>
                  </a:lnTo>
                  <a:lnTo>
                    <a:pt x="34" y="268"/>
                  </a:lnTo>
                  <a:lnTo>
                    <a:pt x="32" y="264"/>
                  </a:lnTo>
                  <a:lnTo>
                    <a:pt x="31" y="259"/>
                  </a:lnTo>
                  <a:lnTo>
                    <a:pt x="30" y="255"/>
                  </a:lnTo>
                  <a:lnTo>
                    <a:pt x="29" y="251"/>
                  </a:lnTo>
                  <a:lnTo>
                    <a:pt x="27" y="247"/>
                  </a:lnTo>
                  <a:lnTo>
                    <a:pt x="26" y="242"/>
                  </a:lnTo>
                  <a:lnTo>
                    <a:pt x="24" y="238"/>
                  </a:lnTo>
                  <a:lnTo>
                    <a:pt x="23" y="233"/>
                  </a:lnTo>
                  <a:lnTo>
                    <a:pt x="22" y="229"/>
                  </a:lnTo>
                  <a:lnTo>
                    <a:pt x="20" y="225"/>
                  </a:lnTo>
                  <a:lnTo>
                    <a:pt x="19" y="220"/>
                  </a:lnTo>
                  <a:lnTo>
                    <a:pt x="18" y="216"/>
                  </a:lnTo>
                  <a:lnTo>
                    <a:pt x="17" y="212"/>
                  </a:lnTo>
                  <a:lnTo>
                    <a:pt x="15" y="207"/>
                  </a:lnTo>
                  <a:lnTo>
                    <a:pt x="14" y="203"/>
                  </a:lnTo>
                  <a:lnTo>
                    <a:pt x="13" y="199"/>
                  </a:lnTo>
                  <a:lnTo>
                    <a:pt x="11" y="194"/>
                  </a:lnTo>
                  <a:lnTo>
                    <a:pt x="10" y="190"/>
                  </a:lnTo>
                  <a:lnTo>
                    <a:pt x="9" y="185"/>
                  </a:lnTo>
                  <a:lnTo>
                    <a:pt x="7" y="181"/>
                  </a:lnTo>
                  <a:lnTo>
                    <a:pt x="7" y="170"/>
                  </a:lnTo>
                  <a:lnTo>
                    <a:pt x="7" y="164"/>
                  </a:lnTo>
                  <a:lnTo>
                    <a:pt x="6" y="159"/>
                  </a:lnTo>
                  <a:lnTo>
                    <a:pt x="6" y="153"/>
                  </a:lnTo>
                  <a:lnTo>
                    <a:pt x="6" y="147"/>
                  </a:lnTo>
                  <a:lnTo>
                    <a:pt x="6" y="141"/>
                  </a:lnTo>
                  <a:lnTo>
                    <a:pt x="5" y="136"/>
                  </a:lnTo>
                  <a:lnTo>
                    <a:pt x="5" y="130"/>
                  </a:lnTo>
                  <a:lnTo>
                    <a:pt x="5" y="125"/>
                  </a:lnTo>
                  <a:lnTo>
                    <a:pt x="5" y="119"/>
                  </a:lnTo>
                  <a:lnTo>
                    <a:pt x="5" y="113"/>
                  </a:lnTo>
                  <a:lnTo>
                    <a:pt x="4" y="107"/>
                  </a:lnTo>
                  <a:lnTo>
                    <a:pt x="4" y="102"/>
                  </a:lnTo>
                  <a:lnTo>
                    <a:pt x="4" y="96"/>
                  </a:lnTo>
                  <a:lnTo>
                    <a:pt x="4" y="91"/>
                  </a:lnTo>
                  <a:lnTo>
                    <a:pt x="3" y="85"/>
                  </a:lnTo>
                  <a:lnTo>
                    <a:pt x="3" y="79"/>
                  </a:lnTo>
                  <a:lnTo>
                    <a:pt x="3" y="73"/>
                  </a:lnTo>
                  <a:lnTo>
                    <a:pt x="3" y="68"/>
                  </a:lnTo>
                  <a:lnTo>
                    <a:pt x="3" y="62"/>
                  </a:lnTo>
                  <a:lnTo>
                    <a:pt x="2" y="57"/>
                  </a:lnTo>
                  <a:lnTo>
                    <a:pt x="2" y="51"/>
                  </a:lnTo>
                  <a:lnTo>
                    <a:pt x="2" y="45"/>
                  </a:lnTo>
                  <a:lnTo>
                    <a:pt x="1" y="40"/>
                  </a:lnTo>
                  <a:lnTo>
                    <a:pt x="1" y="34"/>
                  </a:lnTo>
                  <a:lnTo>
                    <a:pt x="1" y="28"/>
                  </a:lnTo>
                  <a:lnTo>
                    <a:pt x="1" y="23"/>
                  </a:lnTo>
                  <a:lnTo>
                    <a:pt x="1" y="17"/>
                  </a:lnTo>
                  <a:lnTo>
                    <a:pt x="1" y="11"/>
                  </a:lnTo>
                  <a:lnTo>
                    <a:pt x="0" y="6"/>
                  </a:lnTo>
                  <a:lnTo>
                    <a:pt x="0" y="0"/>
                  </a:lnTo>
                  <a:lnTo>
                    <a:pt x="87" y="0"/>
                  </a:lnTo>
                  <a:lnTo>
                    <a:pt x="130" y="0"/>
                  </a:lnTo>
                  <a:lnTo>
                    <a:pt x="174" y="0"/>
                  </a:lnTo>
                  <a:lnTo>
                    <a:pt x="217" y="0"/>
                  </a:lnTo>
                  <a:lnTo>
                    <a:pt x="261" y="1"/>
                  </a:lnTo>
                  <a:lnTo>
                    <a:pt x="304" y="1"/>
                  </a:lnTo>
                  <a:lnTo>
                    <a:pt x="347" y="1"/>
                  </a:lnTo>
                  <a:lnTo>
                    <a:pt x="391" y="1"/>
                  </a:lnTo>
                  <a:lnTo>
                    <a:pt x="434" y="1"/>
                  </a:lnTo>
                  <a:lnTo>
                    <a:pt x="478" y="1"/>
                  </a:lnTo>
                  <a:lnTo>
                    <a:pt x="521" y="1"/>
                  </a:lnTo>
                  <a:lnTo>
                    <a:pt x="565" y="1"/>
                  </a:lnTo>
                  <a:lnTo>
                    <a:pt x="608" y="1"/>
                  </a:lnTo>
                  <a:lnTo>
                    <a:pt x="651" y="1"/>
                  </a:lnTo>
                  <a:lnTo>
                    <a:pt x="695" y="1"/>
                  </a:lnTo>
                  <a:lnTo>
                    <a:pt x="739" y="1"/>
                  </a:lnTo>
                  <a:lnTo>
                    <a:pt x="782" y="1"/>
                  </a:lnTo>
                  <a:lnTo>
                    <a:pt x="825" y="1"/>
                  </a:lnTo>
                  <a:lnTo>
                    <a:pt x="869" y="1"/>
                  </a:lnTo>
                  <a:lnTo>
                    <a:pt x="912" y="1"/>
                  </a:lnTo>
                  <a:lnTo>
                    <a:pt x="956" y="2"/>
                  </a:lnTo>
                  <a:lnTo>
                    <a:pt x="999" y="2"/>
                  </a:lnTo>
                  <a:lnTo>
                    <a:pt x="1043" y="2"/>
                  </a:lnTo>
                  <a:lnTo>
                    <a:pt x="1086" y="2"/>
                  </a:lnTo>
                  <a:lnTo>
                    <a:pt x="1129" y="2"/>
                  </a:lnTo>
                  <a:lnTo>
                    <a:pt x="1173" y="2"/>
                  </a:lnTo>
                  <a:lnTo>
                    <a:pt x="1216" y="2"/>
                  </a:lnTo>
                  <a:lnTo>
                    <a:pt x="1260" y="2"/>
                  </a:lnTo>
                  <a:lnTo>
                    <a:pt x="1303" y="2"/>
                  </a:lnTo>
                  <a:lnTo>
                    <a:pt x="1347" y="2"/>
                  </a:lnTo>
                  <a:lnTo>
                    <a:pt x="1390" y="3"/>
                  </a:lnTo>
                  <a:lnTo>
                    <a:pt x="1384" y="57"/>
                  </a:lnTo>
                  <a:lnTo>
                    <a:pt x="1381" y="85"/>
                  </a:lnTo>
                  <a:lnTo>
                    <a:pt x="1379" y="112"/>
                  </a:lnTo>
                  <a:lnTo>
                    <a:pt x="1375" y="139"/>
                  </a:lnTo>
                  <a:lnTo>
                    <a:pt x="1373" y="167"/>
                  </a:lnTo>
                  <a:lnTo>
                    <a:pt x="1370" y="195"/>
                  </a:lnTo>
                  <a:lnTo>
                    <a:pt x="1367" y="222"/>
                  </a:lnTo>
                  <a:lnTo>
                    <a:pt x="1364" y="249"/>
                  </a:lnTo>
                  <a:lnTo>
                    <a:pt x="1361" y="277"/>
                  </a:lnTo>
                  <a:lnTo>
                    <a:pt x="1358" y="304"/>
                  </a:lnTo>
                  <a:lnTo>
                    <a:pt x="1355" y="332"/>
                  </a:lnTo>
                  <a:lnTo>
                    <a:pt x="1352" y="359"/>
                  </a:lnTo>
                  <a:lnTo>
                    <a:pt x="1349" y="387"/>
                  </a:lnTo>
                  <a:lnTo>
                    <a:pt x="1347" y="414"/>
                  </a:lnTo>
                  <a:lnTo>
                    <a:pt x="1343" y="441"/>
                  </a:lnTo>
                  <a:lnTo>
                    <a:pt x="1341" y="469"/>
                  </a:lnTo>
                  <a:lnTo>
                    <a:pt x="1338" y="496"/>
                  </a:lnTo>
                  <a:lnTo>
                    <a:pt x="1335" y="524"/>
                  </a:lnTo>
                  <a:lnTo>
                    <a:pt x="1332" y="551"/>
                  </a:lnTo>
                  <a:lnTo>
                    <a:pt x="1329" y="579"/>
                  </a:lnTo>
                  <a:lnTo>
                    <a:pt x="1326" y="606"/>
                  </a:lnTo>
                  <a:lnTo>
                    <a:pt x="1323" y="633"/>
                  </a:lnTo>
                  <a:lnTo>
                    <a:pt x="1320" y="661"/>
                  </a:lnTo>
                  <a:lnTo>
                    <a:pt x="1317" y="688"/>
                  </a:lnTo>
                  <a:lnTo>
                    <a:pt x="1314" y="716"/>
                  </a:lnTo>
                  <a:lnTo>
                    <a:pt x="1311" y="743"/>
                  </a:lnTo>
                  <a:lnTo>
                    <a:pt x="1309" y="771"/>
                  </a:lnTo>
                  <a:lnTo>
                    <a:pt x="1305" y="798"/>
                  </a:lnTo>
                  <a:lnTo>
                    <a:pt x="1303" y="825"/>
                  </a:lnTo>
                  <a:lnTo>
                    <a:pt x="1300" y="853"/>
                  </a:lnTo>
                  <a:lnTo>
                    <a:pt x="1297" y="881"/>
                  </a:lnTo>
                  <a:lnTo>
                    <a:pt x="1287" y="878"/>
                  </a:lnTo>
                  <a:lnTo>
                    <a:pt x="1282" y="877"/>
                  </a:lnTo>
                  <a:lnTo>
                    <a:pt x="1277" y="876"/>
                  </a:lnTo>
                  <a:lnTo>
                    <a:pt x="1272" y="875"/>
                  </a:lnTo>
                  <a:lnTo>
                    <a:pt x="1267" y="873"/>
                  </a:lnTo>
                  <a:lnTo>
                    <a:pt x="1262" y="872"/>
                  </a:lnTo>
                  <a:lnTo>
                    <a:pt x="1257" y="871"/>
                  </a:lnTo>
                  <a:lnTo>
                    <a:pt x="1252" y="870"/>
                  </a:lnTo>
                  <a:lnTo>
                    <a:pt x="1247" y="869"/>
                  </a:lnTo>
                  <a:lnTo>
                    <a:pt x="1242" y="867"/>
                  </a:lnTo>
                  <a:lnTo>
                    <a:pt x="1237" y="866"/>
                  </a:lnTo>
                  <a:lnTo>
                    <a:pt x="1232" y="865"/>
                  </a:lnTo>
                  <a:lnTo>
                    <a:pt x="1227" y="864"/>
                  </a:lnTo>
                  <a:lnTo>
                    <a:pt x="1221" y="863"/>
                  </a:lnTo>
                  <a:lnTo>
                    <a:pt x="1217" y="862"/>
                  </a:lnTo>
                  <a:lnTo>
                    <a:pt x="1211" y="861"/>
                  </a:lnTo>
                  <a:lnTo>
                    <a:pt x="1207" y="859"/>
                  </a:lnTo>
                  <a:lnTo>
                    <a:pt x="1201" y="858"/>
                  </a:lnTo>
                  <a:lnTo>
                    <a:pt x="1196" y="857"/>
                  </a:lnTo>
                  <a:lnTo>
                    <a:pt x="1191" y="856"/>
                  </a:lnTo>
                  <a:lnTo>
                    <a:pt x="1186" y="855"/>
                  </a:lnTo>
                  <a:lnTo>
                    <a:pt x="1181" y="853"/>
                  </a:lnTo>
                  <a:lnTo>
                    <a:pt x="1176" y="852"/>
                  </a:lnTo>
                  <a:lnTo>
                    <a:pt x="1171" y="851"/>
                  </a:lnTo>
                  <a:lnTo>
                    <a:pt x="1166" y="850"/>
                  </a:lnTo>
                  <a:lnTo>
                    <a:pt x="1161" y="849"/>
                  </a:lnTo>
                  <a:lnTo>
                    <a:pt x="1156" y="847"/>
                  </a:lnTo>
                  <a:lnTo>
                    <a:pt x="1151" y="846"/>
                  </a:lnTo>
                  <a:lnTo>
                    <a:pt x="1146" y="845"/>
                  </a:lnTo>
                  <a:lnTo>
                    <a:pt x="1141" y="844"/>
                  </a:lnTo>
                  <a:lnTo>
                    <a:pt x="1136" y="843"/>
                  </a:lnTo>
                </a:path>
              </a:pathLst>
            </a:custGeom>
            <a:solidFill>
              <a:srgbClr val="0080FF"/>
            </a:solidFill>
            <a:ln w="0" cap="flat" cmpd="sng">
              <a:solidFill>
                <a:srgbClr val="0080FF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73836" name="Freeform 108"/>
            <p:cNvSpPr>
              <a:spLocks/>
            </p:cNvSpPr>
            <p:nvPr/>
          </p:nvSpPr>
          <p:spPr bwMode="auto">
            <a:xfrm>
              <a:off x="2995" y="2458"/>
              <a:ext cx="1498" cy="874"/>
            </a:xfrm>
            <a:custGeom>
              <a:avLst/>
              <a:gdLst>
                <a:gd name="T0" fmla="*/ 207 w 1498"/>
                <a:gd name="T1" fmla="*/ 856 h 874"/>
                <a:gd name="T2" fmla="*/ 249 w 1498"/>
                <a:gd name="T3" fmla="*/ 858 h 874"/>
                <a:gd name="T4" fmla="*/ 290 w 1498"/>
                <a:gd name="T5" fmla="*/ 860 h 874"/>
                <a:gd name="T6" fmla="*/ 331 w 1498"/>
                <a:gd name="T7" fmla="*/ 862 h 874"/>
                <a:gd name="T8" fmla="*/ 373 w 1498"/>
                <a:gd name="T9" fmla="*/ 864 h 874"/>
                <a:gd name="T10" fmla="*/ 416 w 1498"/>
                <a:gd name="T11" fmla="*/ 866 h 874"/>
                <a:gd name="T12" fmla="*/ 450 w 1498"/>
                <a:gd name="T13" fmla="*/ 868 h 874"/>
                <a:gd name="T14" fmla="*/ 485 w 1498"/>
                <a:gd name="T15" fmla="*/ 869 h 874"/>
                <a:gd name="T16" fmla="*/ 519 w 1498"/>
                <a:gd name="T17" fmla="*/ 871 h 874"/>
                <a:gd name="T18" fmla="*/ 553 w 1498"/>
                <a:gd name="T19" fmla="*/ 872 h 874"/>
                <a:gd name="T20" fmla="*/ 601 w 1498"/>
                <a:gd name="T21" fmla="*/ 870 h 874"/>
                <a:gd name="T22" fmla="*/ 646 w 1498"/>
                <a:gd name="T23" fmla="*/ 865 h 874"/>
                <a:gd name="T24" fmla="*/ 691 w 1498"/>
                <a:gd name="T25" fmla="*/ 860 h 874"/>
                <a:gd name="T26" fmla="*/ 736 w 1498"/>
                <a:gd name="T27" fmla="*/ 856 h 874"/>
                <a:gd name="T28" fmla="*/ 781 w 1498"/>
                <a:gd name="T29" fmla="*/ 851 h 874"/>
                <a:gd name="T30" fmla="*/ 833 w 1498"/>
                <a:gd name="T31" fmla="*/ 842 h 874"/>
                <a:gd name="T32" fmla="*/ 877 w 1498"/>
                <a:gd name="T33" fmla="*/ 830 h 874"/>
                <a:gd name="T34" fmla="*/ 922 w 1498"/>
                <a:gd name="T35" fmla="*/ 818 h 874"/>
                <a:gd name="T36" fmla="*/ 966 w 1498"/>
                <a:gd name="T37" fmla="*/ 806 h 874"/>
                <a:gd name="T38" fmla="*/ 1011 w 1498"/>
                <a:gd name="T39" fmla="*/ 794 h 874"/>
                <a:gd name="T40" fmla="*/ 1059 w 1498"/>
                <a:gd name="T41" fmla="*/ 777 h 874"/>
                <a:gd name="T42" fmla="*/ 1092 w 1498"/>
                <a:gd name="T43" fmla="*/ 757 h 874"/>
                <a:gd name="T44" fmla="*/ 1125 w 1498"/>
                <a:gd name="T45" fmla="*/ 736 h 874"/>
                <a:gd name="T46" fmla="*/ 1158 w 1498"/>
                <a:gd name="T47" fmla="*/ 716 h 874"/>
                <a:gd name="T48" fmla="*/ 1191 w 1498"/>
                <a:gd name="T49" fmla="*/ 696 h 874"/>
                <a:gd name="T50" fmla="*/ 1224 w 1498"/>
                <a:gd name="T51" fmla="*/ 676 h 874"/>
                <a:gd name="T52" fmla="*/ 1256 w 1498"/>
                <a:gd name="T53" fmla="*/ 635 h 874"/>
                <a:gd name="T54" fmla="*/ 1284 w 1498"/>
                <a:gd name="T55" fmla="*/ 600 h 874"/>
                <a:gd name="T56" fmla="*/ 1312 w 1498"/>
                <a:gd name="T57" fmla="*/ 565 h 874"/>
                <a:gd name="T58" fmla="*/ 1340 w 1498"/>
                <a:gd name="T59" fmla="*/ 530 h 874"/>
                <a:gd name="T60" fmla="*/ 1367 w 1498"/>
                <a:gd name="T61" fmla="*/ 495 h 874"/>
                <a:gd name="T62" fmla="*/ 1385 w 1498"/>
                <a:gd name="T63" fmla="*/ 457 h 874"/>
                <a:gd name="T64" fmla="*/ 1397 w 1498"/>
                <a:gd name="T65" fmla="*/ 424 h 874"/>
                <a:gd name="T66" fmla="*/ 1410 w 1498"/>
                <a:gd name="T67" fmla="*/ 391 h 874"/>
                <a:gd name="T68" fmla="*/ 1423 w 1498"/>
                <a:gd name="T69" fmla="*/ 358 h 874"/>
                <a:gd name="T70" fmla="*/ 1435 w 1498"/>
                <a:gd name="T71" fmla="*/ 326 h 874"/>
                <a:gd name="T72" fmla="*/ 1448 w 1498"/>
                <a:gd name="T73" fmla="*/ 266 h 874"/>
                <a:gd name="T74" fmla="*/ 1459 w 1498"/>
                <a:gd name="T75" fmla="*/ 207 h 874"/>
                <a:gd name="T76" fmla="*/ 1470 w 1498"/>
                <a:gd name="T77" fmla="*/ 148 h 874"/>
                <a:gd name="T78" fmla="*/ 1481 w 1498"/>
                <a:gd name="T79" fmla="*/ 88 h 874"/>
                <a:gd name="T80" fmla="*/ 1492 w 1498"/>
                <a:gd name="T81" fmla="*/ 29 h 874"/>
                <a:gd name="T82" fmla="*/ 1319 w 1498"/>
                <a:gd name="T83" fmla="*/ 0 h 874"/>
                <a:gd name="T84" fmla="*/ 1051 w 1498"/>
                <a:gd name="T85" fmla="*/ 0 h 874"/>
                <a:gd name="T86" fmla="*/ 783 w 1498"/>
                <a:gd name="T87" fmla="*/ 1 h 874"/>
                <a:gd name="T88" fmla="*/ 515 w 1498"/>
                <a:gd name="T89" fmla="*/ 1 h 874"/>
                <a:gd name="T90" fmla="*/ 248 w 1498"/>
                <a:gd name="T91" fmla="*/ 2 h 874"/>
                <a:gd name="T92" fmla="*/ 63 w 1498"/>
                <a:gd name="T93" fmla="*/ 82 h 874"/>
                <a:gd name="T94" fmla="*/ 50 w 1498"/>
                <a:gd name="T95" fmla="*/ 243 h 874"/>
                <a:gd name="T96" fmla="*/ 37 w 1498"/>
                <a:gd name="T97" fmla="*/ 404 h 874"/>
                <a:gd name="T98" fmla="*/ 24 w 1498"/>
                <a:gd name="T99" fmla="*/ 564 h 874"/>
                <a:gd name="T100" fmla="*/ 11 w 1498"/>
                <a:gd name="T101" fmla="*/ 725 h 874"/>
                <a:gd name="T102" fmla="*/ 10 w 1498"/>
                <a:gd name="T103" fmla="*/ 859 h 874"/>
                <a:gd name="T104" fmla="*/ 41 w 1498"/>
                <a:gd name="T105" fmla="*/ 858 h 874"/>
                <a:gd name="T106" fmla="*/ 72 w 1498"/>
                <a:gd name="T107" fmla="*/ 857 h 874"/>
                <a:gd name="T108" fmla="*/ 103 w 1498"/>
                <a:gd name="T109" fmla="*/ 856 h 874"/>
                <a:gd name="T110" fmla="*/ 134 w 1498"/>
                <a:gd name="T111" fmla="*/ 855 h 874"/>
                <a:gd name="T112" fmla="*/ 165 w 1498"/>
                <a:gd name="T113" fmla="*/ 854 h 8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498" h="874">
                  <a:moveTo>
                    <a:pt x="165" y="854"/>
                  </a:moveTo>
                  <a:lnTo>
                    <a:pt x="179" y="855"/>
                  </a:lnTo>
                  <a:lnTo>
                    <a:pt x="186" y="855"/>
                  </a:lnTo>
                  <a:lnTo>
                    <a:pt x="193" y="856"/>
                  </a:lnTo>
                  <a:lnTo>
                    <a:pt x="200" y="856"/>
                  </a:lnTo>
                  <a:lnTo>
                    <a:pt x="207" y="856"/>
                  </a:lnTo>
                  <a:lnTo>
                    <a:pt x="214" y="856"/>
                  </a:lnTo>
                  <a:lnTo>
                    <a:pt x="221" y="857"/>
                  </a:lnTo>
                  <a:lnTo>
                    <a:pt x="227" y="857"/>
                  </a:lnTo>
                  <a:lnTo>
                    <a:pt x="235" y="858"/>
                  </a:lnTo>
                  <a:lnTo>
                    <a:pt x="241" y="858"/>
                  </a:lnTo>
                  <a:lnTo>
                    <a:pt x="249" y="858"/>
                  </a:lnTo>
                  <a:lnTo>
                    <a:pt x="255" y="858"/>
                  </a:lnTo>
                  <a:lnTo>
                    <a:pt x="262" y="859"/>
                  </a:lnTo>
                  <a:lnTo>
                    <a:pt x="269" y="859"/>
                  </a:lnTo>
                  <a:lnTo>
                    <a:pt x="276" y="860"/>
                  </a:lnTo>
                  <a:lnTo>
                    <a:pt x="283" y="860"/>
                  </a:lnTo>
                  <a:lnTo>
                    <a:pt x="290" y="860"/>
                  </a:lnTo>
                  <a:lnTo>
                    <a:pt x="297" y="860"/>
                  </a:lnTo>
                  <a:lnTo>
                    <a:pt x="304" y="861"/>
                  </a:lnTo>
                  <a:lnTo>
                    <a:pt x="311" y="861"/>
                  </a:lnTo>
                  <a:lnTo>
                    <a:pt x="318" y="861"/>
                  </a:lnTo>
                  <a:lnTo>
                    <a:pt x="325" y="862"/>
                  </a:lnTo>
                  <a:lnTo>
                    <a:pt x="331" y="862"/>
                  </a:lnTo>
                  <a:lnTo>
                    <a:pt x="339" y="862"/>
                  </a:lnTo>
                  <a:lnTo>
                    <a:pt x="345" y="862"/>
                  </a:lnTo>
                  <a:lnTo>
                    <a:pt x="352" y="863"/>
                  </a:lnTo>
                  <a:lnTo>
                    <a:pt x="359" y="863"/>
                  </a:lnTo>
                  <a:lnTo>
                    <a:pt x="366" y="864"/>
                  </a:lnTo>
                  <a:lnTo>
                    <a:pt x="373" y="864"/>
                  </a:lnTo>
                  <a:lnTo>
                    <a:pt x="380" y="864"/>
                  </a:lnTo>
                  <a:lnTo>
                    <a:pt x="387" y="865"/>
                  </a:lnTo>
                  <a:lnTo>
                    <a:pt x="398" y="865"/>
                  </a:lnTo>
                  <a:lnTo>
                    <a:pt x="404" y="865"/>
                  </a:lnTo>
                  <a:lnTo>
                    <a:pt x="410" y="866"/>
                  </a:lnTo>
                  <a:lnTo>
                    <a:pt x="416" y="866"/>
                  </a:lnTo>
                  <a:lnTo>
                    <a:pt x="421" y="866"/>
                  </a:lnTo>
                  <a:lnTo>
                    <a:pt x="427" y="866"/>
                  </a:lnTo>
                  <a:lnTo>
                    <a:pt x="433" y="867"/>
                  </a:lnTo>
                  <a:lnTo>
                    <a:pt x="439" y="867"/>
                  </a:lnTo>
                  <a:lnTo>
                    <a:pt x="445" y="867"/>
                  </a:lnTo>
                  <a:lnTo>
                    <a:pt x="450" y="868"/>
                  </a:lnTo>
                  <a:lnTo>
                    <a:pt x="456" y="868"/>
                  </a:lnTo>
                  <a:lnTo>
                    <a:pt x="462" y="868"/>
                  </a:lnTo>
                  <a:lnTo>
                    <a:pt x="467" y="868"/>
                  </a:lnTo>
                  <a:lnTo>
                    <a:pt x="473" y="868"/>
                  </a:lnTo>
                  <a:lnTo>
                    <a:pt x="479" y="869"/>
                  </a:lnTo>
                  <a:lnTo>
                    <a:pt x="485" y="869"/>
                  </a:lnTo>
                  <a:lnTo>
                    <a:pt x="491" y="869"/>
                  </a:lnTo>
                  <a:lnTo>
                    <a:pt x="496" y="870"/>
                  </a:lnTo>
                  <a:lnTo>
                    <a:pt x="502" y="870"/>
                  </a:lnTo>
                  <a:lnTo>
                    <a:pt x="508" y="870"/>
                  </a:lnTo>
                  <a:lnTo>
                    <a:pt x="513" y="870"/>
                  </a:lnTo>
                  <a:lnTo>
                    <a:pt x="519" y="871"/>
                  </a:lnTo>
                  <a:lnTo>
                    <a:pt x="525" y="871"/>
                  </a:lnTo>
                  <a:lnTo>
                    <a:pt x="531" y="871"/>
                  </a:lnTo>
                  <a:lnTo>
                    <a:pt x="536" y="872"/>
                  </a:lnTo>
                  <a:lnTo>
                    <a:pt x="542" y="872"/>
                  </a:lnTo>
                  <a:lnTo>
                    <a:pt x="548" y="872"/>
                  </a:lnTo>
                  <a:lnTo>
                    <a:pt x="553" y="872"/>
                  </a:lnTo>
                  <a:lnTo>
                    <a:pt x="559" y="872"/>
                  </a:lnTo>
                  <a:lnTo>
                    <a:pt x="565" y="873"/>
                  </a:lnTo>
                  <a:lnTo>
                    <a:pt x="571" y="873"/>
                  </a:lnTo>
                  <a:lnTo>
                    <a:pt x="586" y="872"/>
                  </a:lnTo>
                  <a:lnTo>
                    <a:pt x="593" y="871"/>
                  </a:lnTo>
                  <a:lnTo>
                    <a:pt x="601" y="870"/>
                  </a:lnTo>
                  <a:lnTo>
                    <a:pt x="609" y="869"/>
                  </a:lnTo>
                  <a:lnTo>
                    <a:pt x="616" y="868"/>
                  </a:lnTo>
                  <a:lnTo>
                    <a:pt x="623" y="868"/>
                  </a:lnTo>
                  <a:lnTo>
                    <a:pt x="631" y="867"/>
                  </a:lnTo>
                  <a:lnTo>
                    <a:pt x="639" y="866"/>
                  </a:lnTo>
                  <a:lnTo>
                    <a:pt x="646" y="865"/>
                  </a:lnTo>
                  <a:lnTo>
                    <a:pt x="653" y="864"/>
                  </a:lnTo>
                  <a:lnTo>
                    <a:pt x="661" y="864"/>
                  </a:lnTo>
                  <a:lnTo>
                    <a:pt x="669" y="863"/>
                  </a:lnTo>
                  <a:lnTo>
                    <a:pt x="676" y="862"/>
                  </a:lnTo>
                  <a:lnTo>
                    <a:pt x="683" y="861"/>
                  </a:lnTo>
                  <a:lnTo>
                    <a:pt x="691" y="860"/>
                  </a:lnTo>
                  <a:lnTo>
                    <a:pt x="698" y="860"/>
                  </a:lnTo>
                  <a:lnTo>
                    <a:pt x="706" y="859"/>
                  </a:lnTo>
                  <a:lnTo>
                    <a:pt x="713" y="858"/>
                  </a:lnTo>
                  <a:lnTo>
                    <a:pt x="721" y="858"/>
                  </a:lnTo>
                  <a:lnTo>
                    <a:pt x="728" y="856"/>
                  </a:lnTo>
                  <a:lnTo>
                    <a:pt x="736" y="856"/>
                  </a:lnTo>
                  <a:lnTo>
                    <a:pt x="743" y="855"/>
                  </a:lnTo>
                  <a:lnTo>
                    <a:pt x="751" y="854"/>
                  </a:lnTo>
                  <a:lnTo>
                    <a:pt x="758" y="854"/>
                  </a:lnTo>
                  <a:lnTo>
                    <a:pt x="766" y="853"/>
                  </a:lnTo>
                  <a:lnTo>
                    <a:pt x="773" y="852"/>
                  </a:lnTo>
                  <a:lnTo>
                    <a:pt x="781" y="851"/>
                  </a:lnTo>
                  <a:lnTo>
                    <a:pt x="788" y="850"/>
                  </a:lnTo>
                  <a:lnTo>
                    <a:pt x="796" y="850"/>
                  </a:lnTo>
                  <a:lnTo>
                    <a:pt x="803" y="848"/>
                  </a:lnTo>
                  <a:lnTo>
                    <a:pt x="811" y="848"/>
                  </a:lnTo>
                  <a:lnTo>
                    <a:pt x="826" y="844"/>
                  </a:lnTo>
                  <a:lnTo>
                    <a:pt x="833" y="842"/>
                  </a:lnTo>
                  <a:lnTo>
                    <a:pt x="841" y="840"/>
                  </a:lnTo>
                  <a:lnTo>
                    <a:pt x="848" y="838"/>
                  </a:lnTo>
                  <a:lnTo>
                    <a:pt x="855" y="836"/>
                  </a:lnTo>
                  <a:lnTo>
                    <a:pt x="863" y="834"/>
                  </a:lnTo>
                  <a:lnTo>
                    <a:pt x="870" y="832"/>
                  </a:lnTo>
                  <a:lnTo>
                    <a:pt x="877" y="830"/>
                  </a:lnTo>
                  <a:lnTo>
                    <a:pt x="885" y="828"/>
                  </a:lnTo>
                  <a:lnTo>
                    <a:pt x="892" y="826"/>
                  </a:lnTo>
                  <a:lnTo>
                    <a:pt x="900" y="824"/>
                  </a:lnTo>
                  <a:lnTo>
                    <a:pt x="907" y="822"/>
                  </a:lnTo>
                  <a:lnTo>
                    <a:pt x="915" y="820"/>
                  </a:lnTo>
                  <a:lnTo>
                    <a:pt x="922" y="818"/>
                  </a:lnTo>
                  <a:lnTo>
                    <a:pt x="929" y="816"/>
                  </a:lnTo>
                  <a:lnTo>
                    <a:pt x="937" y="814"/>
                  </a:lnTo>
                  <a:lnTo>
                    <a:pt x="944" y="812"/>
                  </a:lnTo>
                  <a:lnTo>
                    <a:pt x="952" y="810"/>
                  </a:lnTo>
                  <a:lnTo>
                    <a:pt x="959" y="808"/>
                  </a:lnTo>
                  <a:lnTo>
                    <a:pt x="966" y="806"/>
                  </a:lnTo>
                  <a:lnTo>
                    <a:pt x="974" y="804"/>
                  </a:lnTo>
                  <a:lnTo>
                    <a:pt x="981" y="802"/>
                  </a:lnTo>
                  <a:lnTo>
                    <a:pt x="989" y="800"/>
                  </a:lnTo>
                  <a:lnTo>
                    <a:pt x="996" y="798"/>
                  </a:lnTo>
                  <a:lnTo>
                    <a:pt x="1003" y="796"/>
                  </a:lnTo>
                  <a:lnTo>
                    <a:pt x="1011" y="794"/>
                  </a:lnTo>
                  <a:lnTo>
                    <a:pt x="1018" y="792"/>
                  </a:lnTo>
                  <a:lnTo>
                    <a:pt x="1026" y="790"/>
                  </a:lnTo>
                  <a:lnTo>
                    <a:pt x="1033" y="788"/>
                  </a:lnTo>
                  <a:lnTo>
                    <a:pt x="1041" y="785"/>
                  </a:lnTo>
                  <a:lnTo>
                    <a:pt x="1048" y="784"/>
                  </a:lnTo>
                  <a:lnTo>
                    <a:pt x="1059" y="777"/>
                  </a:lnTo>
                  <a:lnTo>
                    <a:pt x="1065" y="773"/>
                  </a:lnTo>
                  <a:lnTo>
                    <a:pt x="1070" y="770"/>
                  </a:lnTo>
                  <a:lnTo>
                    <a:pt x="1075" y="767"/>
                  </a:lnTo>
                  <a:lnTo>
                    <a:pt x="1081" y="763"/>
                  </a:lnTo>
                  <a:lnTo>
                    <a:pt x="1087" y="760"/>
                  </a:lnTo>
                  <a:lnTo>
                    <a:pt x="1092" y="757"/>
                  </a:lnTo>
                  <a:lnTo>
                    <a:pt x="1097" y="753"/>
                  </a:lnTo>
                  <a:lnTo>
                    <a:pt x="1103" y="750"/>
                  </a:lnTo>
                  <a:lnTo>
                    <a:pt x="1109" y="746"/>
                  </a:lnTo>
                  <a:lnTo>
                    <a:pt x="1114" y="743"/>
                  </a:lnTo>
                  <a:lnTo>
                    <a:pt x="1119" y="740"/>
                  </a:lnTo>
                  <a:lnTo>
                    <a:pt x="1125" y="736"/>
                  </a:lnTo>
                  <a:lnTo>
                    <a:pt x="1131" y="733"/>
                  </a:lnTo>
                  <a:lnTo>
                    <a:pt x="1136" y="730"/>
                  </a:lnTo>
                  <a:lnTo>
                    <a:pt x="1141" y="726"/>
                  </a:lnTo>
                  <a:lnTo>
                    <a:pt x="1147" y="723"/>
                  </a:lnTo>
                  <a:lnTo>
                    <a:pt x="1153" y="720"/>
                  </a:lnTo>
                  <a:lnTo>
                    <a:pt x="1158" y="716"/>
                  </a:lnTo>
                  <a:lnTo>
                    <a:pt x="1163" y="713"/>
                  </a:lnTo>
                  <a:lnTo>
                    <a:pt x="1169" y="710"/>
                  </a:lnTo>
                  <a:lnTo>
                    <a:pt x="1175" y="706"/>
                  </a:lnTo>
                  <a:lnTo>
                    <a:pt x="1180" y="703"/>
                  </a:lnTo>
                  <a:lnTo>
                    <a:pt x="1185" y="700"/>
                  </a:lnTo>
                  <a:lnTo>
                    <a:pt x="1191" y="696"/>
                  </a:lnTo>
                  <a:lnTo>
                    <a:pt x="1197" y="693"/>
                  </a:lnTo>
                  <a:lnTo>
                    <a:pt x="1202" y="689"/>
                  </a:lnTo>
                  <a:lnTo>
                    <a:pt x="1207" y="686"/>
                  </a:lnTo>
                  <a:lnTo>
                    <a:pt x="1213" y="682"/>
                  </a:lnTo>
                  <a:lnTo>
                    <a:pt x="1219" y="679"/>
                  </a:lnTo>
                  <a:lnTo>
                    <a:pt x="1224" y="676"/>
                  </a:lnTo>
                  <a:lnTo>
                    <a:pt x="1233" y="664"/>
                  </a:lnTo>
                  <a:lnTo>
                    <a:pt x="1238" y="658"/>
                  </a:lnTo>
                  <a:lnTo>
                    <a:pt x="1243" y="652"/>
                  </a:lnTo>
                  <a:lnTo>
                    <a:pt x="1247" y="647"/>
                  </a:lnTo>
                  <a:lnTo>
                    <a:pt x="1252" y="641"/>
                  </a:lnTo>
                  <a:lnTo>
                    <a:pt x="1256" y="635"/>
                  </a:lnTo>
                  <a:lnTo>
                    <a:pt x="1261" y="629"/>
                  </a:lnTo>
                  <a:lnTo>
                    <a:pt x="1265" y="624"/>
                  </a:lnTo>
                  <a:lnTo>
                    <a:pt x="1270" y="618"/>
                  </a:lnTo>
                  <a:lnTo>
                    <a:pt x="1275" y="612"/>
                  </a:lnTo>
                  <a:lnTo>
                    <a:pt x="1279" y="606"/>
                  </a:lnTo>
                  <a:lnTo>
                    <a:pt x="1284" y="600"/>
                  </a:lnTo>
                  <a:lnTo>
                    <a:pt x="1289" y="594"/>
                  </a:lnTo>
                  <a:lnTo>
                    <a:pt x="1293" y="588"/>
                  </a:lnTo>
                  <a:lnTo>
                    <a:pt x="1298" y="583"/>
                  </a:lnTo>
                  <a:lnTo>
                    <a:pt x="1303" y="577"/>
                  </a:lnTo>
                  <a:lnTo>
                    <a:pt x="1307" y="571"/>
                  </a:lnTo>
                  <a:lnTo>
                    <a:pt x="1312" y="565"/>
                  </a:lnTo>
                  <a:lnTo>
                    <a:pt x="1317" y="560"/>
                  </a:lnTo>
                  <a:lnTo>
                    <a:pt x="1321" y="554"/>
                  </a:lnTo>
                  <a:lnTo>
                    <a:pt x="1326" y="548"/>
                  </a:lnTo>
                  <a:lnTo>
                    <a:pt x="1330" y="542"/>
                  </a:lnTo>
                  <a:lnTo>
                    <a:pt x="1335" y="536"/>
                  </a:lnTo>
                  <a:lnTo>
                    <a:pt x="1340" y="530"/>
                  </a:lnTo>
                  <a:lnTo>
                    <a:pt x="1344" y="524"/>
                  </a:lnTo>
                  <a:lnTo>
                    <a:pt x="1349" y="518"/>
                  </a:lnTo>
                  <a:lnTo>
                    <a:pt x="1353" y="513"/>
                  </a:lnTo>
                  <a:lnTo>
                    <a:pt x="1358" y="507"/>
                  </a:lnTo>
                  <a:lnTo>
                    <a:pt x="1363" y="501"/>
                  </a:lnTo>
                  <a:lnTo>
                    <a:pt x="1367" y="495"/>
                  </a:lnTo>
                  <a:lnTo>
                    <a:pt x="1372" y="490"/>
                  </a:lnTo>
                  <a:lnTo>
                    <a:pt x="1376" y="478"/>
                  </a:lnTo>
                  <a:lnTo>
                    <a:pt x="1378" y="473"/>
                  </a:lnTo>
                  <a:lnTo>
                    <a:pt x="1381" y="468"/>
                  </a:lnTo>
                  <a:lnTo>
                    <a:pt x="1383" y="462"/>
                  </a:lnTo>
                  <a:lnTo>
                    <a:pt x="1385" y="457"/>
                  </a:lnTo>
                  <a:lnTo>
                    <a:pt x="1387" y="451"/>
                  </a:lnTo>
                  <a:lnTo>
                    <a:pt x="1389" y="446"/>
                  </a:lnTo>
                  <a:lnTo>
                    <a:pt x="1391" y="440"/>
                  </a:lnTo>
                  <a:lnTo>
                    <a:pt x="1393" y="435"/>
                  </a:lnTo>
                  <a:lnTo>
                    <a:pt x="1395" y="430"/>
                  </a:lnTo>
                  <a:lnTo>
                    <a:pt x="1397" y="424"/>
                  </a:lnTo>
                  <a:lnTo>
                    <a:pt x="1399" y="418"/>
                  </a:lnTo>
                  <a:lnTo>
                    <a:pt x="1401" y="413"/>
                  </a:lnTo>
                  <a:lnTo>
                    <a:pt x="1403" y="408"/>
                  </a:lnTo>
                  <a:lnTo>
                    <a:pt x="1406" y="402"/>
                  </a:lnTo>
                  <a:lnTo>
                    <a:pt x="1408" y="397"/>
                  </a:lnTo>
                  <a:lnTo>
                    <a:pt x="1410" y="391"/>
                  </a:lnTo>
                  <a:lnTo>
                    <a:pt x="1412" y="386"/>
                  </a:lnTo>
                  <a:lnTo>
                    <a:pt x="1414" y="380"/>
                  </a:lnTo>
                  <a:lnTo>
                    <a:pt x="1416" y="375"/>
                  </a:lnTo>
                  <a:lnTo>
                    <a:pt x="1418" y="370"/>
                  </a:lnTo>
                  <a:lnTo>
                    <a:pt x="1420" y="364"/>
                  </a:lnTo>
                  <a:lnTo>
                    <a:pt x="1423" y="358"/>
                  </a:lnTo>
                  <a:lnTo>
                    <a:pt x="1425" y="353"/>
                  </a:lnTo>
                  <a:lnTo>
                    <a:pt x="1427" y="348"/>
                  </a:lnTo>
                  <a:lnTo>
                    <a:pt x="1429" y="342"/>
                  </a:lnTo>
                  <a:lnTo>
                    <a:pt x="1431" y="337"/>
                  </a:lnTo>
                  <a:lnTo>
                    <a:pt x="1433" y="331"/>
                  </a:lnTo>
                  <a:lnTo>
                    <a:pt x="1435" y="326"/>
                  </a:lnTo>
                  <a:lnTo>
                    <a:pt x="1437" y="320"/>
                  </a:lnTo>
                  <a:lnTo>
                    <a:pt x="1439" y="315"/>
                  </a:lnTo>
                  <a:lnTo>
                    <a:pt x="1443" y="295"/>
                  </a:lnTo>
                  <a:lnTo>
                    <a:pt x="1445" y="286"/>
                  </a:lnTo>
                  <a:lnTo>
                    <a:pt x="1447" y="276"/>
                  </a:lnTo>
                  <a:lnTo>
                    <a:pt x="1448" y="266"/>
                  </a:lnTo>
                  <a:lnTo>
                    <a:pt x="1450" y="256"/>
                  </a:lnTo>
                  <a:lnTo>
                    <a:pt x="1452" y="246"/>
                  </a:lnTo>
                  <a:lnTo>
                    <a:pt x="1454" y="236"/>
                  </a:lnTo>
                  <a:lnTo>
                    <a:pt x="1455" y="226"/>
                  </a:lnTo>
                  <a:lnTo>
                    <a:pt x="1457" y="217"/>
                  </a:lnTo>
                  <a:lnTo>
                    <a:pt x="1459" y="207"/>
                  </a:lnTo>
                  <a:lnTo>
                    <a:pt x="1461" y="197"/>
                  </a:lnTo>
                  <a:lnTo>
                    <a:pt x="1463" y="187"/>
                  </a:lnTo>
                  <a:lnTo>
                    <a:pt x="1465" y="177"/>
                  </a:lnTo>
                  <a:lnTo>
                    <a:pt x="1466" y="167"/>
                  </a:lnTo>
                  <a:lnTo>
                    <a:pt x="1468" y="158"/>
                  </a:lnTo>
                  <a:lnTo>
                    <a:pt x="1470" y="148"/>
                  </a:lnTo>
                  <a:lnTo>
                    <a:pt x="1472" y="138"/>
                  </a:lnTo>
                  <a:lnTo>
                    <a:pt x="1473" y="128"/>
                  </a:lnTo>
                  <a:lnTo>
                    <a:pt x="1475" y="118"/>
                  </a:lnTo>
                  <a:lnTo>
                    <a:pt x="1477" y="108"/>
                  </a:lnTo>
                  <a:lnTo>
                    <a:pt x="1479" y="98"/>
                  </a:lnTo>
                  <a:lnTo>
                    <a:pt x="1481" y="88"/>
                  </a:lnTo>
                  <a:lnTo>
                    <a:pt x="1483" y="79"/>
                  </a:lnTo>
                  <a:lnTo>
                    <a:pt x="1484" y="69"/>
                  </a:lnTo>
                  <a:lnTo>
                    <a:pt x="1486" y="59"/>
                  </a:lnTo>
                  <a:lnTo>
                    <a:pt x="1488" y="49"/>
                  </a:lnTo>
                  <a:lnTo>
                    <a:pt x="1490" y="39"/>
                  </a:lnTo>
                  <a:lnTo>
                    <a:pt x="1492" y="29"/>
                  </a:lnTo>
                  <a:lnTo>
                    <a:pt x="1493" y="20"/>
                  </a:lnTo>
                  <a:lnTo>
                    <a:pt x="1495" y="10"/>
                  </a:lnTo>
                  <a:lnTo>
                    <a:pt x="1497" y="0"/>
                  </a:lnTo>
                  <a:lnTo>
                    <a:pt x="1408" y="0"/>
                  </a:lnTo>
                  <a:lnTo>
                    <a:pt x="1363" y="0"/>
                  </a:lnTo>
                  <a:lnTo>
                    <a:pt x="1319" y="0"/>
                  </a:lnTo>
                  <a:lnTo>
                    <a:pt x="1274" y="0"/>
                  </a:lnTo>
                  <a:lnTo>
                    <a:pt x="1229" y="0"/>
                  </a:lnTo>
                  <a:lnTo>
                    <a:pt x="1185" y="0"/>
                  </a:lnTo>
                  <a:lnTo>
                    <a:pt x="1140" y="0"/>
                  </a:lnTo>
                  <a:lnTo>
                    <a:pt x="1095" y="0"/>
                  </a:lnTo>
                  <a:lnTo>
                    <a:pt x="1051" y="0"/>
                  </a:lnTo>
                  <a:lnTo>
                    <a:pt x="1006" y="0"/>
                  </a:lnTo>
                  <a:lnTo>
                    <a:pt x="961" y="1"/>
                  </a:lnTo>
                  <a:lnTo>
                    <a:pt x="917" y="1"/>
                  </a:lnTo>
                  <a:lnTo>
                    <a:pt x="872" y="1"/>
                  </a:lnTo>
                  <a:lnTo>
                    <a:pt x="828" y="1"/>
                  </a:lnTo>
                  <a:lnTo>
                    <a:pt x="783" y="1"/>
                  </a:lnTo>
                  <a:lnTo>
                    <a:pt x="739" y="1"/>
                  </a:lnTo>
                  <a:lnTo>
                    <a:pt x="694" y="1"/>
                  </a:lnTo>
                  <a:lnTo>
                    <a:pt x="649" y="1"/>
                  </a:lnTo>
                  <a:lnTo>
                    <a:pt x="605" y="1"/>
                  </a:lnTo>
                  <a:lnTo>
                    <a:pt x="560" y="1"/>
                  </a:lnTo>
                  <a:lnTo>
                    <a:pt x="515" y="1"/>
                  </a:lnTo>
                  <a:lnTo>
                    <a:pt x="471" y="1"/>
                  </a:lnTo>
                  <a:lnTo>
                    <a:pt x="426" y="2"/>
                  </a:lnTo>
                  <a:lnTo>
                    <a:pt x="381" y="2"/>
                  </a:lnTo>
                  <a:lnTo>
                    <a:pt x="337" y="2"/>
                  </a:lnTo>
                  <a:lnTo>
                    <a:pt x="292" y="2"/>
                  </a:lnTo>
                  <a:lnTo>
                    <a:pt x="248" y="2"/>
                  </a:lnTo>
                  <a:lnTo>
                    <a:pt x="203" y="2"/>
                  </a:lnTo>
                  <a:lnTo>
                    <a:pt x="159" y="2"/>
                  </a:lnTo>
                  <a:lnTo>
                    <a:pt x="114" y="2"/>
                  </a:lnTo>
                  <a:lnTo>
                    <a:pt x="69" y="2"/>
                  </a:lnTo>
                  <a:lnTo>
                    <a:pt x="65" y="55"/>
                  </a:lnTo>
                  <a:lnTo>
                    <a:pt x="63" y="82"/>
                  </a:lnTo>
                  <a:lnTo>
                    <a:pt x="61" y="109"/>
                  </a:lnTo>
                  <a:lnTo>
                    <a:pt x="58" y="136"/>
                  </a:lnTo>
                  <a:lnTo>
                    <a:pt x="56" y="163"/>
                  </a:lnTo>
                  <a:lnTo>
                    <a:pt x="54" y="189"/>
                  </a:lnTo>
                  <a:lnTo>
                    <a:pt x="52" y="216"/>
                  </a:lnTo>
                  <a:lnTo>
                    <a:pt x="50" y="243"/>
                  </a:lnTo>
                  <a:lnTo>
                    <a:pt x="47" y="270"/>
                  </a:lnTo>
                  <a:lnTo>
                    <a:pt x="45" y="296"/>
                  </a:lnTo>
                  <a:lnTo>
                    <a:pt x="43" y="323"/>
                  </a:lnTo>
                  <a:lnTo>
                    <a:pt x="41" y="350"/>
                  </a:lnTo>
                  <a:lnTo>
                    <a:pt x="39" y="377"/>
                  </a:lnTo>
                  <a:lnTo>
                    <a:pt x="37" y="404"/>
                  </a:lnTo>
                  <a:lnTo>
                    <a:pt x="35" y="430"/>
                  </a:lnTo>
                  <a:lnTo>
                    <a:pt x="32" y="457"/>
                  </a:lnTo>
                  <a:lnTo>
                    <a:pt x="30" y="484"/>
                  </a:lnTo>
                  <a:lnTo>
                    <a:pt x="28" y="511"/>
                  </a:lnTo>
                  <a:lnTo>
                    <a:pt x="26" y="538"/>
                  </a:lnTo>
                  <a:lnTo>
                    <a:pt x="24" y="564"/>
                  </a:lnTo>
                  <a:lnTo>
                    <a:pt x="21" y="591"/>
                  </a:lnTo>
                  <a:lnTo>
                    <a:pt x="19" y="618"/>
                  </a:lnTo>
                  <a:lnTo>
                    <a:pt x="17" y="645"/>
                  </a:lnTo>
                  <a:lnTo>
                    <a:pt x="15" y="672"/>
                  </a:lnTo>
                  <a:lnTo>
                    <a:pt x="13" y="698"/>
                  </a:lnTo>
                  <a:lnTo>
                    <a:pt x="11" y="725"/>
                  </a:lnTo>
                  <a:lnTo>
                    <a:pt x="9" y="752"/>
                  </a:lnTo>
                  <a:lnTo>
                    <a:pt x="6" y="779"/>
                  </a:lnTo>
                  <a:lnTo>
                    <a:pt x="4" y="806"/>
                  </a:lnTo>
                  <a:lnTo>
                    <a:pt x="2" y="832"/>
                  </a:lnTo>
                  <a:lnTo>
                    <a:pt x="0" y="859"/>
                  </a:lnTo>
                  <a:lnTo>
                    <a:pt x="10" y="859"/>
                  </a:lnTo>
                  <a:lnTo>
                    <a:pt x="15" y="858"/>
                  </a:lnTo>
                  <a:lnTo>
                    <a:pt x="21" y="858"/>
                  </a:lnTo>
                  <a:lnTo>
                    <a:pt x="26" y="858"/>
                  </a:lnTo>
                  <a:lnTo>
                    <a:pt x="31" y="858"/>
                  </a:lnTo>
                  <a:lnTo>
                    <a:pt x="36" y="858"/>
                  </a:lnTo>
                  <a:lnTo>
                    <a:pt x="41" y="858"/>
                  </a:lnTo>
                  <a:lnTo>
                    <a:pt x="46" y="858"/>
                  </a:lnTo>
                  <a:lnTo>
                    <a:pt x="51" y="858"/>
                  </a:lnTo>
                  <a:lnTo>
                    <a:pt x="57" y="857"/>
                  </a:lnTo>
                  <a:lnTo>
                    <a:pt x="62" y="857"/>
                  </a:lnTo>
                  <a:lnTo>
                    <a:pt x="67" y="857"/>
                  </a:lnTo>
                  <a:lnTo>
                    <a:pt x="72" y="857"/>
                  </a:lnTo>
                  <a:lnTo>
                    <a:pt x="77" y="857"/>
                  </a:lnTo>
                  <a:lnTo>
                    <a:pt x="83" y="857"/>
                  </a:lnTo>
                  <a:lnTo>
                    <a:pt x="87" y="856"/>
                  </a:lnTo>
                  <a:lnTo>
                    <a:pt x="93" y="856"/>
                  </a:lnTo>
                  <a:lnTo>
                    <a:pt x="98" y="856"/>
                  </a:lnTo>
                  <a:lnTo>
                    <a:pt x="103" y="856"/>
                  </a:lnTo>
                  <a:lnTo>
                    <a:pt x="108" y="856"/>
                  </a:lnTo>
                  <a:lnTo>
                    <a:pt x="113" y="856"/>
                  </a:lnTo>
                  <a:lnTo>
                    <a:pt x="119" y="856"/>
                  </a:lnTo>
                  <a:lnTo>
                    <a:pt x="124" y="856"/>
                  </a:lnTo>
                  <a:lnTo>
                    <a:pt x="129" y="855"/>
                  </a:lnTo>
                  <a:lnTo>
                    <a:pt x="134" y="855"/>
                  </a:lnTo>
                  <a:lnTo>
                    <a:pt x="139" y="855"/>
                  </a:lnTo>
                  <a:lnTo>
                    <a:pt x="145" y="855"/>
                  </a:lnTo>
                  <a:lnTo>
                    <a:pt x="150" y="855"/>
                  </a:lnTo>
                  <a:lnTo>
                    <a:pt x="155" y="854"/>
                  </a:lnTo>
                  <a:lnTo>
                    <a:pt x="160" y="854"/>
                  </a:lnTo>
                  <a:lnTo>
                    <a:pt x="165" y="854"/>
                  </a:lnTo>
                </a:path>
              </a:pathLst>
            </a:custGeom>
            <a:solidFill>
              <a:srgbClr val="0080FF"/>
            </a:solidFill>
            <a:ln w="0" cap="flat" cmpd="sng">
              <a:solidFill>
                <a:srgbClr val="0080FF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73837" name="Freeform 109"/>
            <p:cNvSpPr>
              <a:spLocks/>
            </p:cNvSpPr>
            <p:nvPr/>
          </p:nvSpPr>
          <p:spPr bwMode="auto">
            <a:xfrm>
              <a:off x="2430" y="2174"/>
              <a:ext cx="894" cy="1171"/>
            </a:xfrm>
            <a:custGeom>
              <a:avLst/>
              <a:gdLst>
                <a:gd name="T0" fmla="*/ 0 w 894"/>
                <a:gd name="T1" fmla="*/ 1084 h 1171"/>
                <a:gd name="T2" fmla="*/ 32 w 894"/>
                <a:gd name="T3" fmla="*/ 766 h 1171"/>
                <a:gd name="T4" fmla="*/ 162 w 894"/>
                <a:gd name="T5" fmla="*/ 718 h 1171"/>
                <a:gd name="T6" fmla="*/ 267 w 894"/>
                <a:gd name="T7" fmla="*/ 433 h 1171"/>
                <a:gd name="T8" fmla="*/ 166 w 894"/>
                <a:gd name="T9" fmla="*/ 256 h 1171"/>
                <a:gd name="T10" fmla="*/ 196 w 894"/>
                <a:gd name="T11" fmla="*/ 81 h 1171"/>
                <a:gd name="T12" fmla="*/ 334 w 894"/>
                <a:gd name="T13" fmla="*/ 0 h 1171"/>
                <a:gd name="T14" fmla="*/ 534 w 894"/>
                <a:gd name="T15" fmla="*/ 20 h 1171"/>
                <a:gd name="T16" fmla="*/ 748 w 894"/>
                <a:gd name="T17" fmla="*/ 41 h 1171"/>
                <a:gd name="T18" fmla="*/ 868 w 894"/>
                <a:gd name="T19" fmla="*/ 148 h 1171"/>
                <a:gd name="T20" fmla="*/ 862 w 894"/>
                <a:gd name="T21" fmla="*/ 326 h 1171"/>
                <a:gd name="T22" fmla="*/ 728 w 894"/>
                <a:gd name="T23" fmla="*/ 479 h 1171"/>
                <a:gd name="T24" fmla="*/ 760 w 894"/>
                <a:gd name="T25" fmla="*/ 770 h 1171"/>
                <a:gd name="T26" fmla="*/ 893 w 894"/>
                <a:gd name="T27" fmla="*/ 852 h 1171"/>
                <a:gd name="T28" fmla="*/ 861 w 894"/>
                <a:gd name="T29" fmla="*/ 1170 h 1171"/>
                <a:gd name="T30" fmla="*/ 0 w 894"/>
                <a:gd name="T31" fmla="*/ 1084 h 11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894" h="1171">
                  <a:moveTo>
                    <a:pt x="0" y="1084"/>
                  </a:moveTo>
                  <a:lnTo>
                    <a:pt x="32" y="766"/>
                  </a:lnTo>
                  <a:lnTo>
                    <a:pt x="162" y="718"/>
                  </a:lnTo>
                  <a:lnTo>
                    <a:pt x="267" y="433"/>
                  </a:lnTo>
                  <a:lnTo>
                    <a:pt x="166" y="256"/>
                  </a:lnTo>
                  <a:lnTo>
                    <a:pt x="196" y="81"/>
                  </a:lnTo>
                  <a:lnTo>
                    <a:pt x="334" y="0"/>
                  </a:lnTo>
                  <a:lnTo>
                    <a:pt x="534" y="20"/>
                  </a:lnTo>
                  <a:lnTo>
                    <a:pt x="748" y="41"/>
                  </a:lnTo>
                  <a:lnTo>
                    <a:pt x="868" y="148"/>
                  </a:lnTo>
                  <a:lnTo>
                    <a:pt x="862" y="326"/>
                  </a:lnTo>
                  <a:lnTo>
                    <a:pt x="728" y="479"/>
                  </a:lnTo>
                  <a:lnTo>
                    <a:pt x="760" y="770"/>
                  </a:lnTo>
                  <a:lnTo>
                    <a:pt x="893" y="852"/>
                  </a:lnTo>
                  <a:lnTo>
                    <a:pt x="861" y="1170"/>
                  </a:lnTo>
                  <a:lnTo>
                    <a:pt x="0" y="1084"/>
                  </a:lnTo>
                </a:path>
              </a:pathLst>
            </a:custGeom>
            <a:solidFill>
              <a:srgbClr val="555555"/>
            </a:solidFill>
            <a:ln w="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73838" name="Freeform 110"/>
            <p:cNvSpPr>
              <a:spLocks/>
            </p:cNvSpPr>
            <p:nvPr/>
          </p:nvSpPr>
          <p:spPr bwMode="auto">
            <a:xfrm>
              <a:off x="2553" y="2615"/>
              <a:ext cx="148" cy="260"/>
            </a:xfrm>
            <a:custGeom>
              <a:avLst/>
              <a:gdLst>
                <a:gd name="T0" fmla="*/ 147 w 148"/>
                <a:gd name="T1" fmla="*/ 0 h 260"/>
                <a:gd name="T2" fmla="*/ 60 w 148"/>
                <a:gd name="T3" fmla="*/ 28 h 260"/>
                <a:gd name="T4" fmla="*/ 0 w 148"/>
                <a:gd name="T5" fmla="*/ 181 h 260"/>
                <a:gd name="T6" fmla="*/ 51 w 148"/>
                <a:gd name="T7" fmla="*/ 259 h 260"/>
                <a:gd name="T8" fmla="*/ 147 w 148"/>
                <a:gd name="T9" fmla="*/ 0 h 2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8" h="260">
                  <a:moveTo>
                    <a:pt x="147" y="0"/>
                  </a:moveTo>
                  <a:lnTo>
                    <a:pt x="60" y="28"/>
                  </a:lnTo>
                  <a:lnTo>
                    <a:pt x="0" y="181"/>
                  </a:lnTo>
                  <a:lnTo>
                    <a:pt x="51" y="259"/>
                  </a:lnTo>
                  <a:lnTo>
                    <a:pt x="147" y="0"/>
                  </a:lnTo>
                </a:path>
              </a:pathLst>
            </a:custGeom>
            <a:solidFill>
              <a:srgbClr val="555555"/>
            </a:solidFill>
            <a:ln w="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73839" name="Freeform 111"/>
            <p:cNvSpPr>
              <a:spLocks/>
            </p:cNvSpPr>
            <p:nvPr/>
          </p:nvSpPr>
          <p:spPr bwMode="auto">
            <a:xfrm>
              <a:off x="3152" y="2656"/>
              <a:ext cx="102" cy="275"/>
            </a:xfrm>
            <a:custGeom>
              <a:avLst/>
              <a:gdLst>
                <a:gd name="T0" fmla="*/ 0 w 102"/>
                <a:gd name="T1" fmla="*/ 0 h 275"/>
                <a:gd name="T2" fmla="*/ 79 w 102"/>
                <a:gd name="T3" fmla="*/ 48 h 275"/>
                <a:gd name="T4" fmla="*/ 101 w 102"/>
                <a:gd name="T5" fmla="*/ 210 h 275"/>
                <a:gd name="T6" fmla="*/ 33 w 102"/>
                <a:gd name="T7" fmla="*/ 274 h 275"/>
                <a:gd name="T8" fmla="*/ 0 w 102"/>
                <a:gd name="T9" fmla="*/ 0 h 2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2" h="275">
                  <a:moveTo>
                    <a:pt x="0" y="0"/>
                  </a:moveTo>
                  <a:lnTo>
                    <a:pt x="79" y="48"/>
                  </a:lnTo>
                  <a:lnTo>
                    <a:pt x="101" y="210"/>
                  </a:lnTo>
                  <a:lnTo>
                    <a:pt x="33" y="274"/>
                  </a:lnTo>
                  <a:lnTo>
                    <a:pt x="0" y="0"/>
                  </a:lnTo>
                </a:path>
              </a:pathLst>
            </a:custGeom>
            <a:solidFill>
              <a:srgbClr val="555555"/>
            </a:solidFill>
            <a:ln w="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73840" name="Freeform 112"/>
            <p:cNvSpPr>
              <a:spLocks/>
            </p:cNvSpPr>
            <p:nvPr/>
          </p:nvSpPr>
          <p:spPr bwMode="auto">
            <a:xfrm>
              <a:off x="1472" y="1164"/>
              <a:ext cx="3124" cy="2188"/>
            </a:xfrm>
            <a:custGeom>
              <a:avLst/>
              <a:gdLst>
                <a:gd name="T0" fmla="*/ 120 w 3124"/>
                <a:gd name="T1" fmla="*/ 0 h 2188"/>
                <a:gd name="T2" fmla="*/ 0 w 3124"/>
                <a:gd name="T3" fmla="*/ 1327 h 2188"/>
                <a:gd name="T4" fmla="*/ 24 w 3124"/>
                <a:gd name="T5" fmla="*/ 1492 h 2188"/>
                <a:gd name="T6" fmla="*/ 62 w 3124"/>
                <a:gd name="T7" fmla="*/ 1581 h 2188"/>
                <a:gd name="T8" fmla="*/ 134 w 3124"/>
                <a:gd name="T9" fmla="*/ 1706 h 2188"/>
                <a:gd name="T10" fmla="*/ 228 w 3124"/>
                <a:gd name="T11" fmla="*/ 1814 h 2188"/>
                <a:gd name="T12" fmla="*/ 379 w 3124"/>
                <a:gd name="T13" fmla="*/ 1920 h 2188"/>
                <a:gd name="T14" fmla="*/ 566 w 3124"/>
                <a:gd name="T15" fmla="*/ 1998 h 2188"/>
                <a:gd name="T16" fmla="*/ 798 w 3124"/>
                <a:gd name="T17" fmla="*/ 2066 h 2188"/>
                <a:gd name="T18" fmla="*/ 1115 w 3124"/>
                <a:gd name="T19" fmla="*/ 2124 h 2188"/>
                <a:gd name="T20" fmla="*/ 1741 w 3124"/>
                <a:gd name="T21" fmla="*/ 2187 h 2188"/>
                <a:gd name="T22" fmla="*/ 2057 w 3124"/>
                <a:gd name="T23" fmla="*/ 2186 h 2188"/>
                <a:gd name="T24" fmla="*/ 2298 w 3124"/>
                <a:gd name="T25" fmla="*/ 2164 h 2188"/>
                <a:gd name="T26" fmla="*/ 2534 w 3124"/>
                <a:gd name="T27" fmla="*/ 2116 h 2188"/>
                <a:gd name="T28" fmla="*/ 2724 w 3124"/>
                <a:gd name="T29" fmla="*/ 2010 h 2188"/>
                <a:gd name="T30" fmla="*/ 2822 w 3124"/>
                <a:gd name="T31" fmla="*/ 1922 h 2188"/>
                <a:gd name="T32" fmla="*/ 2911 w 3124"/>
                <a:gd name="T33" fmla="*/ 1794 h 2188"/>
                <a:gd name="T34" fmla="*/ 2967 w 3124"/>
                <a:gd name="T35" fmla="*/ 1669 h 2188"/>
                <a:gd name="T36" fmla="*/ 2994 w 3124"/>
                <a:gd name="T37" fmla="*/ 1515 h 2188"/>
                <a:gd name="T38" fmla="*/ 3001 w 3124"/>
                <a:gd name="T39" fmla="*/ 1431 h 2188"/>
                <a:gd name="T40" fmla="*/ 3123 w 3124"/>
                <a:gd name="T41" fmla="*/ 300 h 2188"/>
                <a:gd name="T42" fmla="*/ 120 w 3124"/>
                <a:gd name="T43" fmla="*/ 0 h 2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124" h="2188">
                  <a:moveTo>
                    <a:pt x="120" y="0"/>
                  </a:moveTo>
                  <a:lnTo>
                    <a:pt x="0" y="1327"/>
                  </a:lnTo>
                  <a:lnTo>
                    <a:pt x="24" y="1492"/>
                  </a:lnTo>
                  <a:lnTo>
                    <a:pt x="62" y="1581"/>
                  </a:lnTo>
                  <a:lnTo>
                    <a:pt x="134" y="1706"/>
                  </a:lnTo>
                  <a:lnTo>
                    <a:pt x="228" y="1814"/>
                  </a:lnTo>
                  <a:lnTo>
                    <a:pt x="379" y="1920"/>
                  </a:lnTo>
                  <a:lnTo>
                    <a:pt x="566" y="1998"/>
                  </a:lnTo>
                  <a:lnTo>
                    <a:pt x="798" y="2066"/>
                  </a:lnTo>
                  <a:lnTo>
                    <a:pt x="1115" y="2124"/>
                  </a:lnTo>
                  <a:lnTo>
                    <a:pt x="1741" y="2187"/>
                  </a:lnTo>
                  <a:lnTo>
                    <a:pt x="2057" y="2186"/>
                  </a:lnTo>
                  <a:lnTo>
                    <a:pt x="2298" y="2164"/>
                  </a:lnTo>
                  <a:lnTo>
                    <a:pt x="2534" y="2116"/>
                  </a:lnTo>
                  <a:lnTo>
                    <a:pt x="2724" y="2010"/>
                  </a:lnTo>
                  <a:lnTo>
                    <a:pt x="2822" y="1922"/>
                  </a:lnTo>
                  <a:lnTo>
                    <a:pt x="2911" y="1794"/>
                  </a:lnTo>
                  <a:lnTo>
                    <a:pt x="2967" y="1669"/>
                  </a:lnTo>
                  <a:lnTo>
                    <a:pt x="2994" y="1515"/>
                  </a:lnTo>
                  <a:lnTo>
                    <a:pt x="3001" y="1431"/>
                  </a:lnTo>
                  <a:lnTo>
                    <a:pt x="3123" y="300"/>
                  </a:lnTo>
                  <a:lnTo>
                    <a:pt x="120" y="0"/>
                  </a:lnTo>
                </a:path>
              </a:pathLst>
            </a:custGeom>
            <a:noFill/>
            <a:ln w="67944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</p:grpSp>
      <p:grpSp>
        <p:nvGrpSpPr>
          <p:cNvPr id="73841" name="Group 113"/>
          <p:cNvGrpSpPr>
            <a:grpSpLocks/>
          </p:cNvGrpSpPr>
          <p:nvPr/>
        </p:nvGrpSpPr>
        <p:grpSpPr bwMode="auto">
          <a:xfrm>
            <a:off x="3505200" y="1143001"/>
            <a:ext cx="5784850" cy="4975225"/>
            <a:chOff x="1226" y="701"/>
            <a:chExt cx="3644" cy="3134"/>
          </a:xfrm>
        </p:grpSpPr>
        <p:grpSp>
          <p:nvGrpSpPr>
            <p:cNvPr id="73842" name="Group 114"/>
            <p:cNvGrpSpPr>
              <a:grpSpLocks/>
            </p:cNvGrpSpPr>
            <p:nvPr/>
          </p:nvGrpSpPr>
          <p:grpSpPr bwMode="auto">
            <a:xfrm>
              <a:off x="1226" y="701"/>
              <a:ext cx="3644" cy="3134"/>
              <a:chOff x="1226" y="701"/>
              <a:chExt cx="3644" cy="3134"/>
            </a:xfrm>
          </p:grpSpPr>
          <p:sp>
            <p:nvSpPr>
              <p:cNvPr id="73843" name="Rectangle 115"/>
              <p:cNvSpPr>
                <a:spLocks noChangeArrowheads="1"/>
              </p:cNvSpPr>
              <p:nvPr/>
            </p:nvSpPr>
            <p:spPr bwMode="auto">
              <a:xfrm flipV="1">
                <a:off x="1226" y="701"/>
                <a:ext cx="3644" cy="1422"/>
              </a:xfrm>
              <a:prstGeom prst="rect">
                <a:avLst/>
              </a:prstGeom>
              <a:solidFill>
                <a:srgbClr val="FFFFFF"/>
              </a:solidFill>
              <a:ln w="0">
                <a:solidFill>
                  <a:srgbClr val="FFFFFF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73844" name="Rectangle 116"/>
              <p:cNvSpPr>
                <a:spLocks noChangeArrowheads="1"/>
              </p:cNvSpPr>
              <p:nvPr/>
            </p:nvSpPr>
            <p:spPr bwMode="auto">
              <a:xfrm flipV="1">
                <a:off x="1253" y="2131"/>
                <a:ext cx="3599" cy="1704"/>
              </a:xfrm>
              <a:prstGeom prst="rect">
                <a:avLst/>
              </a:prstGeom>
              <a:solidFill>
                <a:srgbClr val="0080FF"/>
              </a:solidFill>
              <a:ln w="0">
                <a:solidFill>
                  <a:srgbClr val="0080FF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sp>
          <p:nvSpPr>
            <p:cNvPr id="73845" name="Freeform 117"/>
            <p:cNvSpPr>
              <a:spLocks/>
            </p:cNvSpPr>
            <p:nvPr/>
          </p:nvSpPr>
          <p:spPr bwMode="auto">
            <a:xfrm>
              <a:off x="1469" y="1096"/>
              <a:ext cx="3171" cy="2281"/>
            </a:xfrm>
            <a:custGeom>
              <a:avLst/>
              <a:gdLst>
                <a:gd name="T0" fmla="*/ 185 w 3171"/>
                <a:gd name="T1" fmla="*/ 0 h 2281"/>
                <a:gd name="T2" fmla="*/ 0 w 3171"/>
                <a:gd name="T3" fmla="*/ 1320 h 2281"/>
                <a:gd name="T4" fmla="*/ 16 w 3171"/>
                <a:gd name="T5" fmla="*/ 1486 h 2281"/>
                <a:gd name="T6" fmla="*/ 48 w 3171"/>
                <a:gd name="T7" fmla="*/ 1576 h 2281"/>
                <a:gd name="T8" fmla="*/ 115 w 3171"/>
                <a:gd name="T9" fmla="*/ 1705 h 2281"/>
                <a:gd name="T10" fmla="*/ 203 w 3171"/>
                <a:gd name="T11" fmla="*/ 1817 h 2281"/>
                <a:gd name="T12" fmla="*/ 349 w 3171"/>
                <a:gd name="T13" fmla="*/ 1931 h 2281"/>
                <a:gd name="T14" fmla="*/ 531 w 3171"/>
                <a:gd name="T15" fmla="*/ 2018 h 2281"/>
                <a:gd name="T16" fmla="*/ 760 w 3171"/>
                <a:gd name="T17" fmla="*/ 2098 h 2281"/>
                <a:gd name="T18" fmla="*/ 1073 w 3171"/>
                <a:gd name="T19" fmla="*/ 2172 h 2281"/>
                <a:gd name="T20" fmla="*/ 1695 w 3171"/>
                <a:gd name="T21" fmla="*/ 2265 h 2281"/>
                <a:gd name="T22" fmla="*/ 2011 w 3171"/>
                <a:gd name="T23" fmla="*/ 2280 h 2281"/>
                <a:gd name="T24" fmla="*/ 2252 w 3171"/>
                <a:gd name="T25" fmla="*/ 2270 h 2281"/>
                <a:gd name="T26" fmla="*/ 2491 w 3171"/>
                <a:gd name="T27" fmla="*/ 2234 h 2281"/>
                <a:gd name="T28" fmla="*/ 2686 w 3171"/>
                <a:gd name="T29" fmla="*/ 2138 h 2281"/>
                <a:gd name="T30" fmla="*/ 2788 w 3171"/>
                <a:gd name="T31" fmla="*/ 2055 h 2281"/>
                <a:gd name="T32" fmla="*/ 2883 w 3171"/>
                <a:gd name="T33" fmla="*/ 1931 h 2281"/>
                <a:gd name="T34" fmla="*/ 2946 w 3171"/>
                <a:gd name="T35" fmla="*/ 1809 h 2281"/>
                <a:gd name="T36" fmla="*/ 2981 w 3171"/>
                <a:gd name="T37" fmla="*/ 1657 h 2281"/>
                <a:gd name="T38" fmla="*/ 2992 w 3171"/>
                <a:gd name="T39" fmla="*/ 1573 h 2281"/>
                <a:gd name="T40" fmla="*/ 3170 w 3171"/>
                <a:gd name="T41" fmla="*/ 450 h 2281"/>
                <a:gd name="T42" fmla="*/ 185 w 3171"/>
                <a:gd name="T43" fmla="*/ 0 h 22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171" h="2281">
                  <a:moveTo>
                    <a:pt x="185" y="0"/>
                  </a:moveTo>
                  <a:lnTo>
                    <a:pt x="0" y="1320"/>
                  </a:lnTo>
                  <a:lnTo>
                    <a:pt x="16" y="1486"/>
                  </a:lnTo>
                  <a:lnTo>
                    <a:pt x="48" y="1576"/>
                  </a:lnTo>
                  <a:lnTo>
                    <a:pt x="115" y="1705"/>
                  </a:lnTo>
                  <a:lnTo>
                    <a:pt x="203" y="1817"/>
                  </a:lnTo>
                  <a:lnTo>
                    <a:pt x="349" y="1931"/>
                  </a:lnTo>
                  <a:lnTo>
                    <a:pt x="531" y="2018"/>
                  </a:lnTo>
                  <a:lnTo>
                    <a:pt x="760" y="2098"/>
                  </a:lnTo>
                  <a:lnTo>
                    <a:pt x="1073" y="2172"/>
                  </a:lnTo>
                  <a:lnTo>
                    <a:pt x="1695" y="2265"/>
                  </a:lnTo>
                  <a:lnTo>
                    <a:pt x="2011" y="2280"/>
                  </a:lnTo>
                  <a:lnTo>
                    <a:pt x="2252" y="2270"/>
                  </a:lnTo>
                  <a:lnTo>
                    <a:pt x="2491" y="2234"/>
                  </a:lnTo>
                  <a:lnTo>
                    <a:pt x="2686" y="2138"/>
                  </a:lnTo>
                  <a:lnTo>
                    <a:pt x="2788" y="2055"/>
                  </a:lnTo>
                  <a:lnTo>
                    <a:pt x="2883" y="1931"/>
                  </a:lnTo>
                  <a:lnTo>
                    <a:pt x="2946" y="1809"/>
                  </a:lnTo>
                  <a:lnTo>
                    <a:pt x="2981" y="1657"/>
                  </a:lnTo>
                  <a:lnTo>
                    <a:pt x="2992" y="1573"/>
                  </a:lnTo>
                  <a:lnTo>
                    <a:pt x="3170" y="450"/>
                  </a:lnTo>
                  <a:lnTo>
                    <a:pt x="185" y="0"/>
                  </a:lnTo>
                </a:path>
              </a:pathLst>
            </a:custGeom>
            <a:solidFill>
              <a:srgbClr val="FFFFFF"/>
            </a:solidFill>
            <a:ln w="67944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73846" name="Freeform 118"/>
            <p:cNvSpPr>
              <a:spLocks/>
            </p:cNvSpPr>
            <p:nvPr/>
          </p:nvSpPr>
          <p:spPr bwMode="auto">
            <a:xfrm>
              <a:off x="1497" y="2407"/>
              <a:ext cx="1395" cy="878"/>
            </a:xfrm>
            <a:custGeom>
              <a:avLst/>
              <a:gdLst>
                <a:gd name="T0" fmla="*/ 1055 w 1395"/>
                <a:gd name="T1" fmla="*/ 824 h 878"/>
                <a:gd name="T2" fmla="*/ 1014 w 1395"/>
                <a:gd name="T3" fmla="*/ 815 h 878"/>
                <a:gd name="T4" fmla="*/ 973 w 1395"/>
                <a:gd name="T5" fmla="*/ 807 h 878"/>
                <a:gd name="T6" fmla="*/ 933 w 1395"/>
                <a:gd name="T7" fmla="*/ 799 h 878"/>
                <a:gd name="T8" fmla="*/ 892 w 1395"/>
                <a:gd name="T9" fmla="*/ 790 h 878"/>
                <a:gd name="T10" fmla="*/ 850 w 1395"/>
                <a:gd name="T11" fmla="*/ 782 h 878"/>
                <a:gd name="T12" fmla="*/ 817 w 1395"/>
                <a:gd name="T13" fmla="*/ 775 h 878"/>
                <a:gd name="T14" fmla="*/ 783 w 1395"/>
                <a:gd name="T15" fmla="*/ 768 h 878"/>
                <a:gd name="T16" fmla="*/ 749 w 1395"/>
                <a:gd name="T17" fmla="*/ 761 h 878"/>
                <a:gd name="T18" fmla="*/ 715 w 1395"/>
                <a:gd name="T19" fmla="*/ 754 h 878"/>
                <a:gd name="T20" fmla="*/ 670 w 1395"/>
                <a:gd name="T21" fmla="*/ 741 h 878"/>
                <a:gd name="T22" fmla="*/ 628 w 1395"/>
                <a:gd name="T23" fmla="*/ 725 h 878"/>
                <a:gd name="T24" fmla="*/ 585 w 1395"/>
                <a:gd name="T25" fmla="*/ 709 h 878"/>
                <a:gd name="T26" fmla="*/ 543 w 1395"/>
                <a:gd name="T27" fmla="*/ 694 h 878"/>
                <a:gd name="T28" fmla="*/ 501 w 1395"/>
                <a:gd name="T29" fmla="*/ 678 h 878"/>
                <a:gd name="T30" fmla="*/ 453 w 1395"/>
                <a:gd name="T31" fmla="*/ 656 h 878"/>
                <a:gd name="T32" fmla="*/ 413 w 1395"/>
                <a:gd name="T33" fmla="*/ 634 h 878"/>
                <a:gd name="T34" fmla="*/ 373 w 1395"/>
                <a:gd name="T35" fmla="*/ 611 h 878"/>
                <a:gd name="T36" fmla="*/ 333 w 1395"/>
                <a:gd name="T37" fmla="*/ 589 h 878"/>
                <a:gd name="T38" fmla="*/ 293 w 1395"/>
                <a:gd name="T39" fmla="*/ 566 h 878"/>
                <a:gd name="T40" fmla="*/ 252 w 1395"/>
                <a:gd name="T41" fmla="*/ 541 h 878"/>
                <a:gd name="T42" fmla="*/ 229 w 1395"/>
                <a:gd name="T43" fmla="*/ 520 h 878"/>
                <a:gd name="T44" fmla="*/ 207 w 1395"/>
                <a:gd name="T45" fmla="*/ 500 h 878"/>
                <a:gd name="T46" fmla="*/ 184 w 1395"/>
                <a:gd name="T47" fmla="*/ 480 h 878"/>
                <a:gd name="T48" fmla="*/ 161 w 1395"/>
                <a:gd name="T49" fmla="*/ 460 h 878"/>
                <a:gd name="T50" fmla="*/ 139 w 1395"/>
                <a:gd name="T51" fmla="*/ 440 h 878"/>
                <a:gd name="T52" fmla="*/ 120 w 1395"/>
                <a:gd name="T53" fmla="*/ 407 h 878"/>
                <a:gd name="T54" fmla="*/ 103 w 1395"/>
                <a:gd name="T55" fmla="*/ 379 h 878"/>
                <a:gd name="T56" fmla="*/ 87 w 1395"/>
                <a:gd name="T57" fmla="*/ 350 h 878"/>
                <a:gd name="T58" fmla="*/ 70 w 1395"/>
                <a:gd name="T59" fmla="*/ 322 h 878"/>
                <a:gd name="T60" fmla="*/ 54 w 1395"/>
                <a:gd name="T61" fmla="*/ 294 h 878"/>
                <a:gd name="T62" fmla="*/ 44 w 1395"/>
                <a:gd name="T63" fmla="*/ 265 h 878"/>
                <a:gd name="T64" fmla="*/ 36 w 1395"/>
                <a:gd name="T65" fmla="*/ 241 h 878"/>
                <a:gd name="T66" fmla="*/ 29 w 1395"/>
                <a:gd name="T67" fmla="*/ 218 h 878"/>
                <a:gd name="T68" fmla="*/ 21 w 1395"/>
                <a:gd name="T69" fmla="*/ 194 h 878"/>
                <a:gd name="T70" fmla="*/ 13 w 1395"/>
                <a:gd name="T71" fmla="*/ 170 h 878"/>
                <a:gd name="T72" fmla="*/ 9 w 1395"/>
                <a:gd name="T73" fmla="*/ 137 h 878"/>
                <a:gd name="T74" fmla="*/ 7 w 1395"/>
                <a:gd name="T75" fmla="*/ 106 h 878"/>
                <a:gd name="T76" fmla="*/ 5 w 1395"/>
                <a:gd name="T77" fmla="*/ 76 h 878"/>
                <a:gd name="T78" fmla="*/ 3 w 1395"/>
                <a:gd name="T79" fmla="*/ 45 h 878"/>
                <a:gd name="T80" fmla="*/ 1 w 1395"/>
                <a:gd name="T81" fmla="*/ 15 h 878"/>
                <a:gd name="T82" fmla="*/ 174 w 1395"/>
                <a:gd name="T83" fmla="*/ 0 h 878"/>
                <a:gd name="T84" fmla="*/ 436 w 1395"/>
                <a:gd name="T85" fmla="*/ 1 h 878"/>
                <a:gd name="T86" fmla="*/ 697 w 1395"/>
                <a:gd name="T87" fmla="*/ 1 h 878"/>
                <a:gd name="T88" fmla="*/ 958 w 1395"/>
                <a:gd name="T89" fmla="*/ 1 h 878"/>
                <a:gd name="T90" fmla="*/ 1219 w 1395"/>
                <a:gd name="T91" fmla="*/ 1 h 878"/>
                <a:gd name="T92" fmla="*/ 1381 w 1395"/>
                <a:gd name="T93" fmla="*/ 84 h 878"/>
                <a:gd name="T94" fmla="*/ 1354 w 1395"/>
                <a:gd name="T95" fmla="*/ 248 h 878"/>
                <a:gd name="T96" fmla="*/ 1328 w 1395"/>
                <a:gd name="T97" fmla="*/ 412 h 878"/>
                <a:gd name="T98" fmla="*/ 1302 w 1395"/>
                <a:gd name="T99" fmla="*/ 576 h 878"/>
                <a:gd name="T100" fmla="*/ 1276 w 1395"/>
                <a:gd name="T101" fmla="*/ 741 h 878"/>
                <a:gd name="T102" fmla="*/ 1244 w 1395"/>
                <a:gd name="T103" fmla="*/ 874 h 878"/>
                <a:gd name="T104" fmla="*/ 1214 w 1395"/>
                <a:gd name="T105" fmla="*/ 866 h 878"/>
                <a:gd name="T106" fmla="*/ 1185 w 1395"/>
                <a:gd name="T107" fmla="*/ 857 h 878"/>
                <a:gd name="T108" fmla="*/ 1155 w 1395"/>
                <a:gd name="T109" fmla="*/ 849 h 878"/>
                <a:gd name="T110" fmla="*/ 1125 w 1395"/>
                <a:gd name="T111" fmla="*/ 841 h 878"/>
                <a:gd name="T112" fmla="*/ 1096 w 1395"/>
                <a:gd name="T113" fmla="*/ 832 h 8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395" h="878">
                  <a:moveTo>
                    <a:pt x="1096" y="832"/>
                  </a:moveTo>
                  <a:lnTo>
                    <a:pt x="1082" y="829"/>
                  </a:lnTo>
                  <a:lnTo>
                    <a:pt x="1075" y="828"/>
                  </a:lnTo>
                  <a:lnTo>
                    <a:pt x="1069" y="827"/>
                  </a:lnTo>
                  <a:lnTo>
                    <a:pt x="1062" y="825"/>
                  </a:lnTo>
                  <a:lnTo>
                    <a:pt x="1055" y="824"/>
                  </a:lnTo>
                  <a:lnTo>
                    <a:pt x="1048" y="822"/>
                  </a:lnTo>
                  <a:lnTo>
                    <a:pt x="1041" y="821"/>
                  </a:lnTo>
                  <a:lnTo>
                    <a:pt x="1035" y="819"/>
                  </a:lnTo>
                  <a:lnTo>
                    <a:pt x="1028" y="818"/>
                  </a:lnTo>
                  <a:lnTo>
                    <a:pt x="1021" y="817"/>
                  </a:lnTo>
                  <a:lnTo>
                    <a:pt x="1014" y="815"/>
                  </a:lnTo>
                  <a:lnTo>
                    <a:pt x="1007" y="814"/>
                  </a:lnTo>
                  <a:lnTo>
                    <a:pt x="1001" y="813"/>
                  </a:lnTo>
                  <a:lnTo>
                    <a:pt x="994" y="811"/>
                  </a:lnTo>
                  <a:lnTo>
                    <a:pt x="987" y="810"/>
                  </a:lnTo>
                  <a:lnTo>
                    <a:pt x="980" y="808"/>
                  </a:lnTo>
                  <a:lnTo>
                    <a:pt x="973" y="807"/>
                  </a:lnTo>
                  <a:lnTo>
                    <a:pt x="967" y="806"/>
                  </a:lnTo>
                  <a:lnTo>
                    <a:pt x="960" y="804"/>
                  </a:lnTo>
                  <a:lnTo>
                    <a:pt x="953" y="803"/>
                  </a:lnTo>
                  <a:lnTo>
                    <a:pt x="946" y="801"/>
                  </a:lnTo>
                  <a:lnTo>
                    <a:pt x="939" y="800"/>
                  </a:lnTo>
                  <a:lnTo>
                    <a:pt x="933" y="799"/>
                  </a:lnTo>
                  <a:lnTo>
                    <a:pt x="926" y="797"/>
                  </a:lnTo>
                  <a:lnTo>
                    <a:pt x="919" y="796"/>
                  </a:lnTo>
                  <a:lnTo>
                    <a:pt x="912" y="795"/>
                  </a:lnTo>
                  <a:lnTo>
                    <a:pt x="905" y="793"/>
                  </a:lnTo>
                  <a:lnTo>
                    <a:pt x="899" y="792"/>
                  </a:lnTo>
                  <a:lnTo>
                    <a:pt x="892" y="790"/>
                  </a:lnTo>
                  <a:lnTo>
                    <a:pt x="885" y="789"/>
                  </a:lnTo>
                  <a:lnTo>
                    <a:pt x="879" y="788"/>
                  </a:lnTo>
                  <a:lnTo>
                    <a:pt x="867" y="785"/>
                  </a:lnTo>
                  <a:lnTo>
                    <a:pt x="861" y="784"/>
                  </a:lnTo>
                  <a:lnTo>
                    <a:pt x="856" y="783"/>
                  </a:lnTo>
                  <a:lnTo>
                    <a:pt x="850" y="782"/>
                  </a:lnTo>
                  <a:lnTo>
                    <a:pt x="845" y="781"/>
                  </a:lnTo>
                  <a:lnTo>
                    <a:pt x="839" y="779"/>
                  </a:lnTo>
                  <a:lnTo>
                    <a:pt x="833" y="778"/>
                  </a:lnTo>
                  <a:lnTo>
                    <a:pt x="828" y="777"/>
                  </a:lnTo>
                  <a:lnTo>
                    <a:pt x="822" y="776"/>
                  </a:lnTo>
                  <a:lnTo>
                    <a:pt x="817" y="775"/>
                  </a:lnTo>
                  <a:lnTo>
                    <a:pt x="811" y="774"/>
                  </a:lnTo>
                  <a:lnTo>
                    <a:pt x="805" y="773"/>
                  </a:lnTo>
                  <a:lnTo>
                    <a:pt x="800" y="771"/>
                  </a:lnTo>
                  <a:lnTo>
                    <a:pt x="794" y="770"/>
                  </a:lnTo>
                  <a:lnTo>
                    <a:pt x="789" y="769"/>
                  </a:lnTo>
                  <a:lnTo>
                    <a:pt x="783" y="768"/>
                  </a:lnTo>
                  <a:lnTo>
                    <a:pt x="777" y="767"/>
                  </a:lnTo>
                  <a:lnTo>
                    <a:pt x="772" y="766"/>
                  </a:lnTo>
                  <a:lnTo>
                    <a:pt x="766" y="765"/>
                  </a:lnTo>
                  <a:lnTo>
                    <a:pt x="761" y="763"/>
                  </a:lnTo>
                  <a:lnTo>
                    <a:pt x="755" y="762"/>
                  </a:lnTo>
                  <a:lnTo>
                    <a:pt x="749" y="761"/>
                  </a:lnTo>
                  <a:lnTo>
                    <a:pt x="743" y="760"/>
                  </a:lnTo>
                  <a:lnTo>
                    <a:pt x="738" y="759"/>
                  </a:lnTo>
                  <a:lnTo>
                    <a:pt x="732" y="758"/>
                  </a:lnTo>
                  <a:lnTo>
                    <a:pt x="727" y="757"/>
                  </a:lnTo>
                  <a:lnTo>
                    <a:pt x="721" y="755"/>
                  </a:lnTo>
                  <a:lnTo>
                    <a:pt x="715" y="754"/>
                  </a:lnTo>
                  <a:lnTo>
                    <a:pt x="710" y="753"/>
                  </a:lnTo>
                  <a:lnTo>
                    <a:pt x="704" y="752"/>
                  </a:lnTo>
                  <a:lnTo>
                    <a:pt x="699" y="751"/>
                  </a:lnTo>
                  <a:lnTo>
                    <a:pt x="684" y="746"/>
                  </a:lnTo>
                  <a:lnTo>
                    <a:pt x="677" y="743"/>
                  </a:lnTo>
                  <a:lnTo>
                    <a:pt x="670" y="741"/>
                  </a:lnTo>
                  <a:lnTo>
                    <a:pt x="663" y="738"/>
                  </a:lnTo>
                  <a:lnTo>
                    <a:pt x="656" y="735"/>
                  </a:lnTo>
                  <a:lnTo>
                    <a:pt x="649" y="733"/>
                  </a:lnTo>
                  <a:lnTo>
                    <a:pt x="642" y="730"/>
                  </a:lnTo>
                  <a:lnTo>
                    <a:pt x="635" y="727"/>
                  </a:lnTo>
                  <a:lnTo>
                    <a:pt x="628" y="725"/>
                  </a:lnTo>
                  <a:lnTo>
                    <a:pt x="621" y="722"/>
                  </a:lnTo>
                  <a:lnTo>
                    <a:pt x="614" y="720"/>
                  </a:lnTo>
                  <a:lnTo>
                    <a:pt x="607" y="717"/>
                  </a:lnTo>
                  <a:lnTo>
                    <a:pt x="600" y="715"/>
                  </a:lnTo>
                  <a:lnTo>
                    <a:pt x="593" y="712"/>
                  </a:lnTo>
                  <a:lnTo>
                    <a:pt x="585" y="709"/>
                  </a:lnTo>
                  <a:lnTo>
                    <a:pt x="579" y="707"/>
                  </a:lnTo>
                  <a:lnTo>
                    <a:pt x="571" y="704"/>
                  </a:lnTo>
                  <a:lnTo>
                    <a:pt x="564" y="701"/>
                  </a:lnTo>
                  <a:lnTo>
                    <a:pt x="557" y="699"/>
                  </a:lnTo>
                  <a:lnTo>
                    <a:pt x="550" y="696"/>
                  </a:lnTo>
                  <a:lnTo>
                    <a:pt x="543" y="694"/>
                  </a:lnTo>
                  <a:lnTo>
                    <a:pt x="536" y="691"/>
                  </a:lnTo>
                  <a:lnTo>
                    <a:pt x="529" y="689"/>
                  </a:lnTo>
                  <a:lnTo>
                    <a:pt x="522" y="686"/>
                  </a:lnTo>
                  <a:lnTo>
                    <a:pt x="515" y="683"/>
                  </a:lnTo>
                  <a:lnTo>
                    <a:pt x="508" y="681"/>
                  </a:lnTo>
                  <a:lnTo>
                    <a:pt x="501" y="678"/>
                  </a:lnTo>
                  <a:lnTo>
                    <a:pt x="493" y="675"/>
                  </a:lnTo>
                  <a:lnTo>
                    <a:pt x="487" y="673"/>
                  </a:lnTo>
                  <a:lnTo>
                    <a:pt x="479" y="670"/>
                  </a:lnTo>
                  <a:lnTo>
                    <a:pt x="473" y="668"/>
                  </a:lnTo>
                  <a:lnTo>
                    <a:pt x="459" y="660"/>
                  </a:lnTo>
                  <a:lnTo>
                    <a:pt x="453" y="656"/>
                  </a:lnTo>
                  <a:lnTo>
                    <a:pt x="446" y="653"/>
                  </a:lnTo>
                  <a:lnTo>
                    <a:pt x="439" y="649"/>
                  </a:lnTo>
                  <a:lnTo>
                    <a:pt x="433" y="645"/>
                  </a:lnTo>
                  <a:lnTo>
                    <a:pt x="426" y="641"/>
                  </a:lnTo>
                  <a:lnTo>
                    <a:pt x="419" y="637"/>
                  </a:lnTo>
                  <a:lnTo>
                    <a:pt x="413" y="634"/>
                  </a:lnTo>
                  <a:lnTo>
                    <a:pt x="406" y="630"/>
                  </a:lnTo>
                  <a:lnTo>
                    <a:pt x="399" y="626"/>
                  </a:lnTo>
                  <a:lnTo>
                    <a:pt x="393" y="623"/>
                  </a:lnTo>
                  <a:lnTo>
                    <a:pt x="386" y="619"/>
                  </a:lnTo>
                  <a:lnTo>
                    <a:pt x="379" y="615"/>
                  </a:lnTo>
                  <a:lnTo>
                    <a:pt x="373" y="611"/>
                  </a:lnTo>
                  <a:lnTo>
                    <a:pt x="366" y="607"/>
                  </a:lnTo>
                  <a:lnTo>
                    <a:pt x="359" y="603"/>
                  </a:lnTo>
                  <a:lnTo>
                    <a:pt x="353" y="600"/>
                  </a:lnTo>
                  <a:lnTo>
                    <a:pt x="346" y="596"/>
                  </a:lnTo>
                  <a:lnTo>
                    <a:pt x="339" y="592"/>
                  </a:lnTo>
                  <a:lnTo>
                    <a:pt x="333" y="589"/>
                  </a:lnTo>
                  <a:lnTo>
                    <a:pt x="326" y="585"/>
                  </a:lnTo>
                  <a:lnTo>
                    <a:pt x="319" y="581"/>
                  </a:lnTo>
                  <a:lnTo>
                    <a:pt x="313" y="577"/>
                  </a:lnTo>
                  <a:lnTo>
                    <a:pt x="306" y="573"/>
                  </a:lnTo>
                  <a:lnTo>
                    <a:pt x="299" y="570"/>
                  </a:lnTo>
                  <a:lnTo>
                    <a:pt x="293" y="566"/>
                  </a:lnTo>
                  <a:lnTo>
                    <a:pt x="286" y="562"/>
                  </a:lnTo>
                  <a:lnTo>
                    <a:pt x="279" y="559"/>
                  </a:lnTo>
                  <a:lnTo>
                    <a:pt x="273" y="555"/>
                  </a:lnTo>
                  <a:lnTo>
                    <a:pt x="266" y="551"/>
                  </a:lnTo>
                  <a:lnTo>
                    <a:pt x="259" y="547"/>
                  </a:lnTo>
                  <a:lnTo>
                    <a:pt x="252" y="541"/>
                  </a:lnTo>
                  <a:lnTo>
                    <a:pt x="248" y="537"/>
                  </a:lnTo>
                  <a:lnTo>
                    <a:pt x="244" y="534"/>
                  </a:lnTo>
                  <a:lnTo>
                    <a:pt x="240" y="530"/>
                  </a:lnTo>
                  <a:lnTo>
                    <a:pt x="237" y="527"/>
                  </a:lnTo>
                  <a:lnTo>
                    <a:pt x="233" y="523"/>
                  </a:lnTo>
                  <a:lnTo>
                    <a:pt x="229" y="520"/>
                  </a:lnTo>
                  <a:lnTo>
                    <a:pt x="225" y="517"/>
                  </a:lnTo>
                  <a:lnTo>
                    <a:pt x="221" y="513"/>
                  </a:lnTo>
                  <a:lnTo>
                    <a:pt x="218" y="510"/>
                  </a:lnTo>
                  <a:lnTo>
                    <a:pt x="214" y="507"/>
                  </a:lnTo>
                  <a:lnTo>
                    <a:pt x="210" y="503"/>
                  </a:lnTo>
                  <a:lnTo>
                    <a:pt x="207" y="500"/>
                  </a:lnTo>
                  <a:lnTo>
                    <a:pt x="203" y="497"/>
                  </a:lnTo>
                  <a:lnTo>
                    <a:pt x="199" y="493"/>
                  </a:lnTo>
                  <a:lnTo>
                    <a:pt x="195" y="490"/>
                  </a:lnTo>
                  <a:lnTo>
                    <a:pt x="191" y="487"/>
                  </a:lnTo>
                  <a:lnTo>
                    <a:pt x="188" y="483"/>
                  </a:lnTo>
                  <a:lnTo>
                    <a:pt x="184" y="480"/>
                  </a:lnTo>
                  <a:lnTo>
                    <a:pt x="180" y="477"/>
                  </a:lnTo>
                  <a:lnTo>
                    <a:pt x="176" y="473"/>
                  </a:lnTo>
                  <a:lnTo>
                    <a:pt x="173" y="470"/>
                  </a:lnTo>
                  <a:lnTo>
                    <a:pt x="169" y="467"/>
                  </a:lnTo>
                  <a:lnTo>
                    <a:pt x="165" y="463"/>
                  </a:lnTo>
                  <a:lnTo>
                    <a:pt x="161" y="460"/>
                  </a:lnTo>
                  <a:lnTo>
                    <a:pt x="157" y="457"/>
                  </a:lnTo>
                  <a:lnTo>
                    <a:pt x="154" y="453"/>
                  </a:lnTo>
                  <a:lnTo>
                    <a:pt x="150" y="450"/>
                  </a:lnTo>
                  <a:lnTo>
                    <a:pt x="146" y="446"/>
                  </a:lnTo>
                  <a:lnTo>
                    <a:pt x="143" y="443"/>
                  </a:lnTo>
                  <a:lnTo>
                    <a:pt x="139" y="440"/>
                  </a:lnTo>
                  <a:lnTo>
                    <a:pt x="133" y="430"/>
                  </a:lnTo>
                  <a:lnTo>
                    <a:pt x="131" y="425"/>
                  </a:lnTo>
                  <a:lnTo>
                    <a:pt x="128" y="421"/>
                  </a:lnTo>
                  <a:lnTo>
                    <a:pt x="125" y="416"/>
                  </a:lnTo>
                  <a:lnTo>
                    <a:pt x="122" y="411"/>
                  </a:lnTo>
                  <a:lnTo>
                    <a:pt x="120" y="407"/>
                  </a:lnTo>
                  <a:lnTo>
                    <a:pt x="117" y="402"/>
                  </a:lnTo>
                  <a:lnTo>
                    <a:pt x="114" y="397"/>
                  </a:lnTo>
                  <a:lnTo>
                    <a:pt x="111" y="393"/>
                  </a:lnTo>
                  <a:lnTo>
                    <a:pt x="109" y="388"/>
                  </a:lnTo>
                  <a:lnTo>
                    <a:pt x="106" y="383"/>
                  </a:lnTo>
                  <a:lnTo>
                    <a:pt x="103" y="379"/>
                  </a:lnTo>
                  <a:lnTo>
                    <a:pt x="101" y="374"/>
                  </a:lnTo>
                  <a:lnTo>
                    <a:pt x="98" y="369"/>
                  </a:lnTo>
                  <a:lnTo>
                    <a:pt x="95" y="365"/>
                  </a:lnTo>
                  <a:lnTo>
                    <a:pt x="92" y="360"/>
                  </a:lnTo>
                  <a:lnTo>
                    <a:pt x="89" y="355"/>
                  </a:lnTo>
                  <a:lnTo>
                    <a:pt x="87" y="350"/>
                  </a:lnTo>
                  <a:lnTo>
                    <a:pt x="84" y="345"/>
                  </a:lnTo>
                  <a:lnTo>
                    <a:pt x="81" y="341"/>
                  </a:lnTo>
                  <a:lnTo>
                    <a:pt x="79" y="336"/>
                  </a:lnTo>
                  <a:lnTo>
                    <a:pt x="76" y="331"/>
                  </a:lnTo>
                  <a:lnTo>
                    <a:pt x="73" y="327"/>
                  </a:lnTo>
                  <a:lnTo>
                    <a:pt x="70" y="322"/>
                  </a:lnTo>
                  <a:lnTo>
                    <a:pt x="68" y="317"/>
                  </a:lnTo>
                  <a:lnTo>
                    <a:pt x="65" y="313"/>
                  </a:lnTo>
                  <a:lnTo>
                    <a:pt x="62" y="308"/>
                  </a:lnTo>
                  <a:lnTo>
                    <a:pt x="59" y="303"/>
                  </a:lnTo>
                  <a:lnTo>
                    <a:pt x="57" y="299"/>
                  </a:lnTo>
                  <a:lnTo>
                    <a:pt x="54" y="294"/>
                  </a:lnTo>
                  <a:lnTo>
                    <a:pt x="51" y="289"/>
                  </a:lnTo>
                  <a:lnTo>
                    <a:pt x="49" y="281"/>
                  </a:lnTo>
                  <a:lnTo>
                    <a:pt x="47" y="277"/>
                  </a:lnTo>
                  <a:lnTo>
                    <a:pt x="46" y="273"/>
                  </a:lnTo>
                  <a:lnTo>
                    <a:pt x="45" y="269"/>
                  </a:lnTo>
                  <a:lnTo>
                    <a:pt x="44" y="265"/>
                  </a:lnTo>
                  <a:lnTo>
                    <a:pt x="43" y="261"/>
                  </a:lnTo>
                  <a:lnTo>
                    <a:pt x="41" y="257"/>
                  </a:lnTo>
                  <a:lnTo>
                    <a:pt x="40" y="253"/>
                  </a:lnTo>
                  <a:lnTo>
                    <a:pt x="39" y="249"/>
                  </a:lnTo>
                  <a:lnTo>
                    <a:pt x="37" y="245"/>
                  </a:lnTo>
                  <a:lnTo>
                    <a:pt x="36" y="241"/>
                  </a:lnTo>
                  <a:lnTo>
                    <a:pt x="35" y="237"/>
                  </a:lnTo>
                  <a:lnTo>
                    <a:pt x="34" y="233"/>
                  </a:lnTo>
                  <a:lnTo>
                    <a:pt x="32" y="229"/>
                  </a:lnTo>
                  <a:lnTo>
                    <a:pt x="31" y="226"/>
                  </a:lnTo>
                  <a:lnTo>
                    <a:pt x="30" y="222"/>
                  </a:lnTo>
                  <a:lnTo>
                    <a:pt x="29" y="218"/>
                  </a:lnTo>
                  <a:lnTo>
                    <a:pt x="27" y="214"/>
                  </a:lnTo>
                  <a:lnTo>
                    <a:pt x="26" y="210"/>
                  </a:lnTo>
                  <a:lnTo>
                    <a:pt x="25" y="206"/>
                  </a:lnTo>
                  <a:lnTo>
                    <a:pt x="23" y="202"/>
                  </a:lnTo>
                  <a:lnTo>
                    <a:pt x="22" y="198"/>
                  </a:lnTo>
                  <a:lnTo>
                    <a:pt x="21" y="194"/>
                  </a:lnTo>
                  <a:lnTo>
                    <a:pt x="20" y="190"/>
                  </a:lnTo>
                  <a:lnTo>
                    <a:pt x="19" y="186"/>
                  </a:lnTo>
                  <a:lnTo>
                    <a:pt x="17" y="182"/>
                  </a:lnTo>
                  <a:lnTo>
                    <a:pt x="16" y="178"/>
                  </a:lnTo>
                  <a:lnTo>
                    <a:pt x="15" y="174"/>
                  </a:lnTo>
                  <a:lnTo>
                    <a:pt x="13" y="170"/>
                  </a:lnTo>
                  <a:lnTo>
                    <a:pt x="12" y="166"/>
                  </a:lnTo>
                  <a:lnTo>
                    <a:pt x="11" y="162"/>
                  </a:lnTo>
                  <a:lnTo>
                    <a:pt x="10" y="152"/>
                  </a:lnTo>
                  <a:lnTo>
                    <a:pt x="10" y="147"/>
                  </a:lnTo>
                  <a:lnTo>
                    <a:pt x="9" y="142"/>
                  </a:lnTo>
                  <a:lnTo>
                    <a:pt x="9" y="137"/>
                  </a:lnTo>
                  <a:lnTo>
                    <a:pt x="9" y="132"/>
                  </a:lnTo>
                  <a:lnTo>
                    <a:pt x="9" y="127"/>
                  </a:lnTo>
                  <a:lnTo>
                    <a:pt x="8" y="121"/>
                  </a:lnTo>
                  <a:lnTo>
                    <a:pt x="8" y="117"/>
                  </a:lnTo>
                  <a:lnTo>
                    <a:pt x="7" y="111"/>
                  </a:lnTo>
                  <a:lnTo>
                    <a:pt x="7" y="106"/>
                  </a:lnTo>
                  <a:lnTo>
                    <a:pt x="7" y="101"/>
                  </a:lnTo>
                  <a:lnTo>
                    <a:pt x="6" y="96"/>
                  </a:lnTo>
                  <a:lnTo>
                    <a:pt x="6" y="91"/>
                  </a:lnTo>
                  <a:lnTo>
                    <a:pt x="6" y="86"/>
                  </a:lnTo>
                  <a:lnTo>
                    <a:pt x="5" y="81"/>
                  </a:lnTo>
                  <a:lnTo>
                    <a:pt x="5" y="76"/>
                  </a:lnTo>
                  <a:lnTo>
                    <a:pt x="5" y="71"/>
                  </a:lnTo>
                  <a:lnTo>
                    <a:pt x="4" y="66"/>
                  </a:lnTo>
                  <a:lnTo>
                    <a:pt x="4" y="61"/>
                  </a:lnTo>
                  <a:lnTo>
                    <a:pt x="4" y="56"/>
                  </a:lnTo>
                  <a:lnTo>
                    <a:pt x="3" y="51"/>
                  </a:lnTo>
                  <a:lnTo>
                    <a:pt x="3" y="45"/>
                  </a:lnTo>
                  <a:lnTo>
                    <a:pt x="3" y="41"/>
                  </a:lnTo>
                  <a:lnTo>
                    <a:pt x="2" y="35"/>
                  </a:lnTo>
                  <a:lnTo>
                    <a:pt x="2" y="30"/>
                  </a:lnTo>
                  <a:lnTo>
                    <a:pt x="2" y="25"/>
                  </a:lnTo>
                  <a:lnTo>
                    <a:pt x="1" y="20"/>
                  </a:lnTo>
                  <a:lnTo>
                    <a:pt x="1" y="15"/>
                  </a:lnTo>
                  <a:lnTo>
                    <a:pt x="1" y="10"/>
                  </a:lnTo>
                  <a:lnTo>
                    <a:pt x="0" y="5"/>
                  </a:lnTo>
                  <a:lnTo>
                    <a:pt x="0" y="0"/>
                  </a:lnTo>
                  <a:lnTo>
                    <a:pt x="87" y="0"/>
                  </a:lnTo>
                  <a:lnTo>
                    <a:pt x="131" y="0"/>
                  </a:lnTo>
                  <a:lnTo>
                    <a:pt x="174" y="0"/>
                  </a:lnTo>
                  <a:lnTo>
                    <a:pt x="218" y="0"/>
                  </a:lnTo>
                  <a:lnTo>
                    <a:pt x="261" y="0"/>
                  </a:lnTo>
                  <a:lnTo>
                    <a:pt x="305" y="0"/>
                  </a:lnTo>
                  <a:lnTo>
                    <a:pt x="349" y="0"/>
                  </a:lnTo>
                  <a:lnTo>
                    <a:pt x="392" y="0"/>
                  </a:lnTo>
                  <a:lnTo>
                    <a:pt x="436" y="1"/>
                  </a:lnTo>
                  <a:lnTo>
                    <a:pt x="479" y="1"/>
                  </a:lnTo>
                  <a:lnTo>
                    <a:pt x="523" y="1"/>
                  </a:lnTo>
                  <a:lnTo>
                    <a:pt x="566" y="1"/>
                  </a:lnTo>
                  <a:lnTo>
                    <a:pt x="610" y="1"/>
                  </a:lnTo>
                  <a:lnTo>
                    <a:pt x="653" y="1"/>
                  </a:lnTo>
                  <a:lnTo>
                    <a:pt x="697" y="1"/>
                  </a:lnTo>
                  <a:lnTo>
                    <a:pt x="741" y="1"/>
                  </a:lnTo>
                  <a:lnTo>
                    <a:pt x="784" y="1"/>
                  </a:lnTo>
                  <a:lnTo>
                    <a:pt x="827" y="1"/>
                  </a:lnTo>
                  <a:lnTo>
                    <a:pt x="871" y="1"/>
                  </a:lnTo>
                  <a:lnTo>
                    <a:pt x="915" y="1"/>
                  </a:lnTo>
                  <a:lnTo>
                    <a:pt x="958" y="1"/>
                  </a:lnTo>
                  <a:lnTo>
                    <a:pt x="1002" y="1"/>
                  </a:lnTo>
                  <a:lnTo>
                    <a:pt x="1045" y="1"/>
                  </a:lnTo>
                  <a:lnTo>
                    <a:pt x="1089" y="1"/>
                  </a:lnTo>
                  <a:lnTo>
                    <a:pt x="1132" y="1"/>
                  </a:lnTo>
                  <a:lnTo>
                    <a:pt x="1176" y="1"/>
                  </a:lnTo>
                  <a:lnTo>
                    <a:pt x="1219" y="1"/>
                  </a:lnTo>
                  <a:lnTo>
                    <a:pt x="1263" y="1"/>
                  </a:lnTo>
                  <a:lnTo>
                    <a:pt x="1307" y="1"/>
                  </a:lnTo>
                  <a:lnTo>
                    <a:pt x="1350" y="1"/>
                  </a:lnTo>
                  <a:lnTo>
                    <a:pt x="1394" y="2"/>
                  </a:lnTo>
                  <a:lnTo>
                    <a:pt x="1385" y="56"/>
                  </a:lnTo>
                  <a:lnTo>
                    <a:pt x="1381" y="84"/>
                  </a:lnTo>
                  <a:lnTo>
                    <a:pt x="1376" y="111"/>
                  </a:lnTo>
                  <a:lnTo>
                    <a:pt x="1372" y="139"/>
                  </a:lnTo>
                  <a:lnTo>
                    <a:pt x="1367" y="166"/>
                  </a:lnTo>
                  <a:lnTo>
                    <a:pt x="1363" y="193"/>
                  </a:lnTo>
                  <a:lnTo>
                    <a:pt x="1359" y="221"/>
                  </a:lnTo>
                  <a:lnTo>
                    <a:pt x="1354" y="248"/>
                  </a:lnTo>
                  <a:lnTo>
                    <a:pt x="1350" y="275"/>
                  </a:lnTo>
                  <a:lnTo>
                    <a:pt x="1346" y="303"/>
                  </a:lnTo>
                  <a:lnTo>
                    <a:pt x="1341" y="330"/>
                  </a:lnTo>
                  <a:lnTo>
                    <a:pt x="1337" y="357"/>
                  </a:lnTo>
                  <a:lnTo>
                    <a:pt x="1333" y="385"/>
                  </a:lnTo>
                  <a:lnTo>
                    <a:pt x="1328" y="412"/>
                  </a:lnTo>
                  <a:lnTo>
                    <a:pt x="1324" y="439"/>
                  </a:lnTo>
                  <a:lnTo>
                    <a:pt x="1319" y="467"/>
                  </a:lnTo>
                  <a:lnTo>
                    <a:pt x="1315" y="494"/>
                  </a:lnTo>
                  <a:lnTo>
                    <a:pt x="1311" y="522"/>
                  </a:lnTo>
                  <a:lnTo>
                    <a:pt x="1306" y="549"/>
                  </a:lnTo>
                  <a:lnTo>
                    <a:pt x="1302" y="576"/>
                  </a:lnTo>
                  <a:lnTo>
                    <a:pt x="1297" y="604"/>
                  </a:lnTo>
                  <a:lnTo>
                    <a:pt x="1293" y="631"/>
                  </a:lnTo>
                  <a:lnTo>
                    <a:pt x="1289" y="659"/>
                  </a:lnTo>
                  <a:lnTo>
                    <a:pt x="1285" y="686"/>
                  </a:lnTo>
                  <a:lnTo>
                    <a:pt x="1280" y="713"/>
                  </a:lnTo>
                  <a:lnTo>
                    <a:pt x="1276" y="741"/>
                  </a:lnTo>
                  <a:lnTo>
                    <a:pt x="1271" y="768"/>
                  </a:lnTo>
                  <a:lnTo>
                    <a:pt x="1267" y="795"/>
                  </a:lnTo>
                  <a:lnTo>
                    <a:pt x="1263" y="823"/>
                  </a:lnTo>
                  <a:lnTo>
                    <a:pt x="1258" y="850"/>
                  </a:lnTo>
                  <a:lnTo>
                    <a:pt x="1254" y="877"/>
                  </a:lnTo>
                  <a:lnTo>
                    <a:pt x="1244" y="874"/>
                  </a:lnTo>
                  <a:lnTo>
                    <a:pt x="1239" y="873"/>
                  </a:lnTo>
                  <a:lnTo>
                    <a:pt x="1234" y="872"/>
                  </a:lnTo>
                  <a:lnTo>
                    <a:pt x="1229" y="870"/>
                  </a:lnTo>
                  <a:lnTo>
                    <a:pt x="1224" y="869"/>
                  </a:lnTo>
                  <a:lnTo>
                    <a:pt x="1219" y="867"/>
                  </a:lnTo>
                  <a:lnTo>
                    <a:pt x="1214" y="866"/>
                  </a:lnTo>
                  <a:lnTo>
                    <a:pt x="1209" y="865"/>
                  </a:lnTo>
                  <a:lnTo>
                    <a:pt x="1204" y="863"/>
                  </a:lnTo>
                  <a:lnTo>
                    <a:pt x="1199" y="862"/>
                  </a:lnTo>
                  <a:lnTo>
                    <a:pt x="1195" y="860"/>
                  </a:lnTo>
                  <a:lnTo>
                    <a:pt x="1189" y="859"/>
                  </a:lnTo>
                  <a:lnTo>
                    <a:pt x="1185" y="857"/>
                  </a:lnTo>
                  <a:lnTo>
                    <a:pt x="1180" y="856"/>
                  </a:lnTo>
                  <a:lnTo>
                    <a:pt x="1175" y="855"/>
                  </a:lnTo>
                  <a:lnTo>
                    <a:pt x="1170" y="853"/>
                  </a:lnTo>
                  <a:lnTo>
                    <a:pt x="1165" y="852"/>
                  </a:lnTo>
                  <a:lnTo>
                    <a:pt x="1160" y="851"/>
                  </a:lnTo>
                  <a:lnTo>
                    <a:pt x="1155" y="849"/>
                  </a:lnTo>
                  <a:lnTo>
                    <a:pt x="1150" y="848"/>
                  </a:lnTo>
                  <a:lnTo>
                    <a:pt x="1145" y="846"/>
                  </a:lnTo>
                  <a:lnTo>
                    <a:pt x="1140" y="845"/>
                  </a:lnTo>
                  <a:lnTo>
                    <a:pt x="1135" y="843"/>
                  </a:lnTo>
                  <a:lnTo>
                    <a:pt x="1130" y="842"/>
                  </a:lnTo>
                  <a:lnTo>
                    <a:pt x="1125" y="841"/>
                  </a:lnTo>
                  <a:lnTo>
                    <a:pt x="1120" y="839"/>
                  </a:lnTo>
                  <a:lnTo>
                    <a:pt x="1115" y="838"/>
                  </a:lnTo>
                  <a:lnTo>
                    <a:pt x="1110" y="836"/>
                  </a:lnTo>
                  <a:lnTo>
                    <a:pt x="1105" y="835"/>
                  </a:lnTo>
                  <a:lnTo>
                    <a:pt x="1101" y="833"/>
                  </a:lnTo>
                  <a:lnTo>
                    <a:pt x="1096" y="832"/>
                  </a:lnTo>
                </a:path>
              </a:pathLst>
            </a:custGeom>
            <a:solidFill>
              <a:srgbClr val="0080FF"/>
            </a:solidFill>
            <a:ln w="0" cap="flat" cmpd="sng">
              <a:solidFill>
                <a:srgbClr val="0080FF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73847" name="Freeform 119"/>
            <p:cNvSpPr>
              <a:spLocks/>
            </p:cNvSpPr>
            <p:nvPr/>
          </p:nvSpPr>
          <p:spPr bwMode="auto">
            <a:xfrm>
              <a:off x="2948" y="2468"/>
              <a:ext cx="1555" cy="890"/>
            </a:xfrm>
            <a:custGeom>
              <a:avLst/>
              <a:gdLst>
                <a:gd name="T0" fmla="*/ 206 w 1555"/>
                <a:gd name="T1" fmla="*/ 854 h 890"/>
                <a:gd name="T2" fmla="*/ 248 w 1555"/>
                <a:gd name="T3" fmla="*/ 858 h 890"/>
                <a:gd name="T4" fmla="*/ 289 w 1555"/>
                <a:gd name="T5" fmla="*/ 862 h 890"/>
                <a:gd name="T6" fmla="*/ 331 w 1555"/>
                <a:gd name="T7" fmla="*/ 866 h 890"/>
                <a:gd name="T8" fmla="*/ 372 w 1555"/>
                <a:gd name="T9" fmla="*/ 870 h 890"/>
                <a:gd name="T10" fmla="*/ 414 w 1555"/>
                <a:gd name="T11" fmla="*/ 874 h 890"/>
                <a:gd name="T12" fmla="*/ 448 w 1555"/>
                <a:gd name="T13" fmla="*/ 877 h 890"/>
                <a:gd name="T14" fmla="*/ 483 w 1555"/>
                <a:gd name="T15" fmla="*/ 880 h 890"/>
                <a:gd name="T16" fmla="*/ 517 w 1555"/>
                <a:gd name="T17" fmla="*/ 884 h 890"/>
                <a:gd name="T18" fmla="*/ 551 w 1555"/>
                <a:gd name="T19" fmla="*/ 887 h 890"/>
                <a:gd name="T20" fmla="*/ 598 w 1555"/>
                <a:gd name="T21" fmla="*/ 887 h 890"/>
                <a:gd name="T22" fmla="*/ 644 w 1555"/>
                <a:gd name="T23" fmla="*/ 884 h 890"/>
                <a:gd name="T24" fmla="*/ 689 w 1555"/>
                <a:gd name="T25" fmla="*/ 882 h 890"/>
                <a:gd name="T26" fmla="*/ 734 w 1555"/>
                <a:gd name="T27" fmla="*/ 880 h 890"/>
                <a:gd name="T28" fmla="*/ 779 w 1555"/>
                <a:gd name="T29" fmla="*/ 877 h 890"/>
                <a:gd name="T30" fmla="*/ 831 w 1555"/>
                <a:gd name="T31" fmla="*/ 870 h 890"/>
                <a:gd name="T32" fmla="*/ 876 w 1555"/>
                <a:gd name="T33" fmla="*/ 861 h 890"/>
                <a:gd name="T34" fmla="*/ 921 w 1555"/>
                <a:gd name="T35" fmla="*/ 851 h 890"/>
                <a:gd name="T36" fmla="*/ 966 w 1555"/>
                <a:gd name="T37" fmla="*/ 841 h 890"/>
                <a:gd name="T38" fmla="*/ 1011 w 1555"/>
                <a:gd name="T39" fmla="*/ 832 h 890"/>
                <a:gd name="T40" fmla="*/ 1060 w 1555"/>
                <a:gd name="T41" fmla="*/ 817 h 890"/>
                <a:gd name="T42" fmla="*/ 1094 w 1555"/>
                <a:gd name="T43" fmla="*/ 799 h 890"/>
                <a:gd name="T44" fmla="*/ 1127 w 1555"/>
                <a:gd name="T45" fmla="*/ 780 h 890"/>
                <a:gd name="T46" fmla="*/ 1161 w 1555"/>
                <a:gd name="T47" fmla="*/ 762 h 890"/>
                <a:gd name="T48" fmla="*/ 1195 w 1555"/>
                <a:gd name="T49" fmla="*/ 744 h 890"/>
                <a:gd name="T50" fmla="*/ 1229 w 1555"/>
                <a:gd name="T51" fmla="*/ 725 h 890"/>
                <a:gd name="T52" fmla="*/ 1264 w 1555"/>
                <a:gd name="T53" fmla="*/ 685 h 890"/>
                <a:gd name="T54" fmla="*/ 1294 w 1555"/>
                <a:gd name="T55" fmla="*/ 651 h 890"/>
                <a:gd name="T56" fmla="*/ 1324 w 1555"/>
                <a:gd name="T57" fmla="*/ 617 h 890"/>
                <a:gd name="T58" fmla="*/ 1355 w 1555"/>
                <a:gd name="T59" fmla="*/ 583 h 890"/>
                <a:gd name="T60" fmla="*/ 1385 w 1555"/>
                <a:gd name="T61" fmla="*/ 549 h 890"/>
                <a:gd name="T62" fmla="*/ 1404 w 1555"/>
                <a:gd name="T63" fmla="*/ 510 h 890"/>
                <a:gd name="T64" fmla="*/ 1419 w 1555"/>
                <a:gd name="T65" fmla="*/ 476 h 890"/>
                <a:gd name="T66" fmla="*/ 1434 w 1555"/>
                <a:gd name="T67" fmla="*/ 442 h 890"/>
                <a:gd name="T68" fmla="*/ 1448 w 1555"/>
                <a:gd name="T69" fmla="*/ 408 h 890"/>
                <a:gd name="T70" fmla="*/ 1463 w 1555"/>
                <a:gd name="T71" fmla="*/ 374 h 890"/>
                <a:gd name="T72" fmla="*/ 1481 w 1555"/>
                <a:gd name="T73" fmla="*/ 306 h 890"/>
                <a:gd name="T74" fmla="*/ 1498 w 1555"/>
                <a:gd name="T75" fmla="*/ 238 h 890"/>
                <a:gd name="T76" fmla="*/ 1514 w 1555"/>
                <a:gd name="T77" fmla="*/ 170 h 890"/>
                <a:gd name="T78" fmla="*/ 1530 w 1555"/>
                <a:gd name="T79" fmla="*/ 102 h 890"/>
                <a:gd name="T80" fmla="*/ 1546 w 1555"/>
                <a:gd name="T81" fmla="*/ 34 h 890"/>
                <a:gd name="T82" fmla="*/ 1373 w 1555"/>
                <a:gd name="T83" fmla="*/ 0 h 890"/>
                <a:gd name="T84" fmla="*/ 1101 w 1555"/>
                <a:gd name="T85" fmla="*/ 0 h 890"/>
                <a:gd name="T86" fmla="*/ 829 w 1555"/>
                <a:gd name="T87" fmla="*/ 1 h 890"/>
                <a:gd name="T88" fmla="*/ 557 w 1555"/>
                <a:gd name="T89" fmla="*/ 1 h 890"/>
                <a:gd name="T90" fmla="*/ 285 w 1555"/>
                <a:gd name="T91" fmla="*/ 2 h 890"/>
                <a:gd name="T92" fmla="*/ 94 w 1555"/>
                <a:gd name="T93" fmla="*/ 81 h 890"/>
                <a:gd name="T94" fmla="*/ 75 w 1555"/>
                <a:gd name="T95" fmla="*/ 239 h 890"/>
                <a:gd name="T96" fmla="*/ 55 w 1555"/>
                <a:gd name="T97" fmla="*/ 398 h 890"/>
                <a:gd name="T98" fmla="*/ 36 w 1555"/>
                <a:gd name="T99" fmla="*/ 556 h 890"/>
                <a:gd name="T100" fmla="*/ 16 w 1555"/>
                <a:gd name="T101" fmla="*/ 714 h 890"/>
                <a:gd name="T102" fmla="*/ 10 w 1555"/>
                <a:gd name="T103" fmla="*/ 846 h 890"/>
                <a:gd name="T104" fmla="*/ 42 w 1555"/>
                <a:gd name="T105" fmla="*/ 847 h 890"/>
                <a:gd name="T106" fmla="*/ 72 w 1555"/>
                <a:gd name="T107" fmla="*/ 848 h 890"/>
                <a:gd name="T108" fmla="*/ 103 w 1555"/>
                <a:gd name="T109" fmla="*/ 848 h 890"/>
                <a:gd name="T110" fmla="*/ 134 w 1555"/>
                <a:gd name="T111" fmla="*/ 849 h 890"/>
                <a:gd name="T112" fmla="*/ 165 w 1555"/>
                <a:gd name="T113" fmla="*/ 850 h 8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555" h="890">
                  <a:moveTo>
                    <a:pt x="165" y="850"/>
                  </a:moveTo>
                  <a:lnTo>
                    <a:pt x="179" y="851"/>
                  </a:lnTo>
                  <a:lnTo>
                    <a:pt x="186" y="852"/>
                  </a:lnTo>
                  <a:lnTo>
                    <a:pt x="193" y="852"/>
                  </a:lnTo>
                  <a:lnTo>
                    <a:pt x="200" y="853"/>
                  </a:lnTo>
                  <a:lnTo>
                    <a:pt x="206" y="854"/>
                  </a:lnTo>
                  <a:lnTo>
                    <a:pt x="213" y="854"/>
                  </a:lnTo>
                  <a:lnTo>
                    <a:pt x="220" y="855"/>
                  </a:lnTo>
                  <a:lnTo>
                    <a:pt x="227" y="856"/>
                  </a:lnTo>
                  <a:lnTo>
                    <a:pt x="234" y="856"/>
                  </a:lnTo>
                  <a:lnTo>
                    <a:pt x="241" y="857"/>
                  </a:lnTo>
                  <a:lnTo>
                    <a:pt x="248" y="858"/>
                  </a:lnTo>
                  <a:lnTo>
                    <a:pt x="255" y="858"/>
                  </a:lnTo>
                  <a:lnTo>
                    <a:pt x="262" y="859"/>
                  </a:lnTo>
                  <a:lnTo>
                    <a:pt x="268" y="860"/>
                  </a:lnTo>
                  <a:lnTo>
                    <a:pt x="276" y="860"/>
                  </a:lnTo>
                  <a:lnTo>
                    <a:pt x="282" y="861"/>
                  </a:lnTo>
                  <a:lnTo>
                    <a:pt x="289" y="862"/>
                  </a:lnTo>
                  <a:lnTo>
                    <a:pt x="296" y="862"/>
                  </a:lnTo>
                  <a:lnTo>
                    <a:pt x="303" y="863"/>
                  </a:lnTo>
                  <a:lnTo>
                    <a:pt x="310" y="864"/>
                  </a:lnTo>
                  <a:lnTo>
                    <a:pt x="317" y="864"/>
                  </a:lnTo>
                  <a:lnTo>
                    <a:pt x="324" y="865"/>
                  </a:lnTo>
                  <a:lnTo>
                    <a:pt x="331" y="866"/>
                  </a:lnTo>
                  <a:lnTo>
                    <a:pt x="338" y="866"/>
                  </a:lnTo>
                  <a:lnTo>
                    <a:pt x="344" y="867"/>
                  </a:lnTo>
                  <a:lnTo>
                    <a:pt x="351" y="868"/>
                  </a:lnTo>
                  <a:lnTo>
                    <a:pt x="358" y="868"/>
                  </a:lnTo>
                  <a:lnTo>
                    <a:pt x="365" y="869"/>
                  </a:lnTo>
                  <a:lnTo>
                    <a:pt x="372" y="870"/>
                  </a:lnTo>
                  <a:lnTo>
                    <a:pt x="379" y="870"/>
                  </a:lnTo>
                  <a:lnTo>
                    <a:pt x="386" y="871"/>
                  </a:lnTo>
                  <a:lnTo>
                    <a:pt x="397" y="872"/>
                  </a:lnTo>
                  <a:lnTo>
                    <a:pt x="403" y="872"/>
                  </a:lnTo>
                  <a:lnTo>
                    <a:pt x="409" y="873"/>
                  </a:lnTo>
                  <a:lnTo>
                    <a:pt x="414" y="874"/>
                  </a:lnTo>
                  <a:lnTo>
                    <a:pt x="420" y="874"/>
                  </a:lnTo>
                  <a:lnTo>
                    <a:pt x="426" y="875"/>
                  </a:lnTo>
                  <a:lnTo>
                    <a:pt x="432" y="875"/>
                  </a:lnTo>
                  <a:lnTo>
                    <a:pt x="437" y="876"/>
                  </a:lnTo>
                  <a:lnTo>
                    <a:pt x="443" y="876"/>
                  </a:lnTo>
                  <a:lnTo>
                    <a:pt x="448" y="877"/>
                  </a:lnTo>
                  <a:lnTo>
                    <a:pt x="454" y="878"/>
                  </a:lnTo>
                  <a:lnTo>
                    <a:pt x="460" y="878"/>
                  </a:lnTo>
                  <a:lnTo>
                    <a:pt x="466" y="878"/>
                  </a:lnTo>
                  <a:lnTo>
                    <a:pt x="471" y="879"/>
                  </a:lnTo>
                  <a:lnTo>
                    <a:pt x="477" y="880"/>
                  </a:lnTo>
                  <a:lnTo>
                    <a:pt x="483" y="880"/>
                  </a:lnTo>
                  <a:lnTo>
                    <a:pt x="488" y="881"/>
                  </a:lnTo>
                  <a:lnTo>
                    <a:pt x="494" y="881"/>
                  </a:lnTo>
                  <a:lnTo>
                    <a:pt x="500" y="882"/>
                  </a:lnTo>
                  <a:lnTo>
                    <a:pt x="506" y="882"/>
                  </a:lnTo>
                  <a:lnTo>
                    <a:pt x="511" y="883"/>
                  </a:lnTo>
                  <a:lnTo>
                    <a:pt x="517" y="884"/>
                  </a:lnTo>
                  <a:lnTo>
                    <a:pt x="523" y="884"/>
                  </a:lnTo>
                  <a:lnTo>
                    <a:pt x="528" y="885"/>
                  </a:lnTo>
                  <a:lnTo>
                    <a:pt x="534" y="885"/>
                  </a:lnTo>
                  <a:lnTo>
                    <a:pt x="540" y="886"/>
                  </a:lnTo>
                  <a:lnTo>
                    <a:pt x="546" y="886"/>
                  </a:lnTo>
                  <a:lnTo>
                    <a:pt x="551" y="887"/>
                  </a:lnTo>
                  <a:lnTo>
                    <a:pt x="557" y="888"/>
                  </a:lnTo>
                  <a:lnTo>
                    <a:pt x="562" y="888"/>
                  </a:lnTo>
                  <a:lnTo>
                    <a:pt x="568" y="889"/>
                  </a:lnTo>
                  <a:lnTo>
                    <a:pt x="583" y="888"/>
                  </a:lnTo>
                  <a:lnTo>
                    <a:pt x="591" y="887"/>
                  </a:lnTo>
                  <a:lnTo>
                    <a:pt x="598" y="887"/>
                  </a:lnTo>
                  <a:lnTo>
                    <a:pt x="606" y="886"/>
                  </a:lnTo>
                  <a:lnTo>
                    <a:pt x="613" y="886"/>
                  </a:lnTo>
                  <a:lnTo>
                    <a:pt x="621" y="886"/>
                  </a:lnTo>
                  <a:lnTo>
                    <a:pt x="628" y="885"/>
                  </a:lnTo>
                  <a:lnTo>
                    <a:pt x="636" y="885"/>
                  </a:lnTo>
                  <a:lnTo>
                    <a:pt x="644" y="884"/>
                  </a:lnTo>
                  <a:lnTo>
                    <a:pt x="651" y="884"/>
                  </a:lnTo>
                  <a:lnTo>
                    <a:pt x="658" y="884"/>
                  </a:lnTo>
                  <a:lnTo>
                    <a:pt x="666" y="883"/>
                  </a:lnTo>
                  <a:lnTo>
                    <a:pt x="674" y="883"/>
                  </a:lnTo>
                  <a:lnTo>
                    <a:pt x="681" y="882"/>
                  </a:lnTo>
                  <a:lnTo>
                    <a:pt x="689" y="882"/>
                  </a:lnTo>
                  <a:lnTo>
                    <a:pt x="696" y="882"/>
                  </a:lnTo>
                  <a:lnTo>
                    <a:pt x="704" y="881"/>
                  </a:lnTo>
                  <a:lnTo>
                    <a:pt x="711" y="881"/>
                  </a:lnTo>
                  <a:lnTo>
                    <a:pt x="719" y="880"/>
                  </a:lnTo>
                  <a:lnTo>
                    <a:pt x="726" y="880"/>
                  </a:lnTo>
                  <a:lnTo>
                    <a:pt x="734" y="880"/>
                  </a:lnTo>
                  <a:lnTo>
                    <a:pt x="741" y="879"/>
                  </a:lnTo>
                  <a:lnTo>
                    <a:pt x="749" y="879"/>
                  </a:lnTo>
                  <a:lnTo>
                    <a:pt x="756" y="878"/>
                  </a:lnTo>
                  <a:lnTo>
                    <a:pt x="764" y="878"/>
                  </a:lnTo>
                  <a:lnTo>
                    <a:pt x="771" y="878"/>
                  </a:lnTo>
                  <a:lnTo>
                    <a:pt x="779" y="877"/>
                  </a:lnTo>
                  <a:lnTo>
                    <a:pt x="786" y="877"/>
                  </a:lnTo>
                  <a:lnTo>
                    <a:pt x="794" y="876"/>
                  </a:lnTo>
                  <a:lnTo>
                    <a:pt x="802" y="876"/>
                  </a:lnTo>
                  <a:lnTo>
                    <a:pt x="809" y="876"/>
                  </a:lnTo>
                  <a:lnTo>
                    <a:pt x="824" y="872"/>
                  </a:lnTo>
                  <a:lnTo>
                    <a:pt x="831" y="870"/>
                  </a:lnTo>
                  <a:lnTo>
                    <a:pt x="839" y="869"/>
                  </a:lnTo>
                  <a:lnTo>
                    <a:pt x="846" y="867"/>
                  </a:lnTo>
                  <a:lnTo>
                    <a:pt x="854" y="866"/>
                  </a:lnTo>
                  <a:lnTo>
                    <a:pt x="861" y="864"/>
                  </a:lnTo>
                  <a:lnTo>
                    <a:pt x="869" y="862"/>
                  </a:lnTo>
                  <a:lnTo>
                    <a:pt x="876" y="861"/>
                  </a:lnTo>
                  <a:lnTo>
                    <a:pt x="884" y="859"/>
                  </a:lnTo>
                  <a:lnTo>
                    <a:pt x="891" y="858"/>
                  </a:lnTo>
                  <a:lnTo>
                    <a:pt x="899" y="856"/>
                  </a:lnTo>
                  <a:lnTo>
                    <a:pt x="906" y="854"/>
                  </a:lnTo>
                  <a:lnTo>
                    <a:pt x="914" y="853"/>
                  </a:lnTo>
                  <a:lnTo>
                    <a:pt x="921" y="851"/>
                  </a:lnTo>
                  <a:lnTo>
                    <a:pt x="929" y="850"/>
                  </a:lnTo>
                  <a:lnTo>
                    <a:pt x="936" y="848"/>
                  </a:lnTo>
                  <a:lnTo>
                    <a:pt x="944" y="846"/>
                  </a:lnTo>
                  <a:lnTo>
                    <a:pt x="951" y="844"/>
                  </a:lnTo>
                  <a:lnTo>
                    <a:pt x="958" y="843"/>
                  </a:lnTo>
                  <a:lnTo>
                    <a:pt x="966" y="841"/>
                  </a:lnTo>
                  <a:lnTo>
                    <a:pt x="974" y="840"/>
                  </a:lnTo>
                  <a:lnTo>
                    <a:pt x="981" y="838"/>
                  </a:lnTo>
                  <a:lnTo>
                    <a:pt x="988" y="836"/>
                  </a:lnTo>
                  <a:lnTo>
                    <a:pt x="996" y="835"/>
                  </a:lnTo>
                  <a:lnTo>
                    <a:pt x="1003" y="833"/>
                  </a:lnTo>
                  <a:lnTo>
                    <a:pt x="1011" y="832"/>
                  </a:lnTo>
                  <a:lnTo>
                    <a:pt x="1018" y="830"/>
                  </a:lnTo>
                  <a:lnTo>
                    <a:pt x="1026" y="828"/>
                  </a:lnTo>
                  <a:lnTo>
                    <a:pt x="1033" y="827"/>
                  </a:lnTo>
                  <a:lnTo>
                    <a:pt x="1041" y="825"/>
                  </a:lnTo>
                  <a:lnTo>
                    <a:pt x="1048" y="824"/>
                  </a:lnTo>
                  <a:lnTo>
                    <a:pt x="1060" y="817"/>
                  </a:lnTo>
                  <a:lnTo>
                    <a:pt x="1065" y="814"/>
                  </a:lnTo>
                  <a:lnTo>
                    <a:pt x="1071" y="811"/>
                  </a:lnTo>
                  <a:lnTo>
                    <a:pt x="1076" y="808"/>
                  </a:lnTo>
                  <a:lnTo>
                    <a:pt x="1082" y="805"/>
                  </a:lnTo>
                  <a:lnTo>
                    <a:pt x="1088" y="802"/>
                  </a:lnTo>
                  <a:lnTo>
                    <a:pt x="1094" y="799"/>
                  </a:lnTo>
                  <a:lnTo>
                    <a:pt x="1099" y="796"/>
                  </a:lnTo>
                  <a:lnTo>
                    <a:pt x="1105" y="793"/>
                  </a:lnTo>
                  <a:lnTo>
                    <a:pt x="1110" y="790"/>
                  </a:lnTo>
                  <a:lnTo>
                    <a:pt x="1116" y="786"/>
                  </a:lnTo>
                  <a:lnTo>
                    <a:pt x="1122" y="784"/>
                  </a:lnTo>
                  <a:lnTo>
                    <a:pt x="1127" y="780"/>
                  </a:lnTo>
                  <a:lnTo>
                    <a:pt x="1133" y="777"/>
                  </a:lnTo>
                  <a:lnTo>
                    <a:pt x="1138" y="774"/>
                  </a:lnTo>
                  <a:lnTo>
                    <a:pt x="1144" y="771"/>
                  </a:lnTo>
                  <a:lnTo>
                    <a:pt x="1150" y="768"/>
                  </a:lnTo>
                  <a:lnTo>
                    <a:pt x="1156" y="765"/>
                  </a:lnTo>
                  <a:lnTo>
                    <a:pt x="1161" y="762"/>
                  </a:lnTo>
                  <a:lnTo>
                    <a:pt x="1167" y="759"/>
                  </a:lnTo>
                  <a:lnTo>
                    <a:pt x="1172" y="756"/>
                  </a:lnTo>
                  <a:lnTo>
                    <a:pt x="1178" y="753"/>
                  </a:lnTo>
                  <a:lnTo>
                    <a:pt x="1184" y="750"/>
                  </a:lnTo>
                  <a:lnTo>
                    <a:pt x="1189" y="746"/>
                  </a:lnTo>
                  <a:lnTo>
                    <a:pt x="1195" y="744"/>
                  </a:lnTo>
                  <a:lnTo>
                    <a:pt x="1200" y="740"/>
                  </a:lnTo>
                  <a:lnTo>
                    <a:pt x="1206" y="737"/>
                  </a:lnTo>
                  <a:lnTo>
                    <a:pt x="1212" y="734"/>
                  </a:lnTo>
                  <a:lnTo>
                    <a:pt x="1217" y="731"/>
                  </a:lnTo>
                  <a:lnTo>
                    <a:pt x="1223" y="728"/>
                  </a:lnTo>
                  <a:lnTo>
                    <a:pt x="1229" y="725"/>
                  </a:lnTo>
                  <a:lnTo>
                    <a:pt x="1239" y="714"/>
                  </a:lnTo>
                  <a:lnTo>
                    <a:pt x="1244" y="708"/>
                  </a:lnTo>
                  <a:lnTo>
                    <a:pt x="1249" y="702"/>
                  </a:lnTo>
                  <a:lnTo>
                    <a:pt x="1254" y="696"/>
                  </a:lnTo>
                  <a:lnTo>
                    <a:pt x="1259" y="691"/>
                  </a:lnTo>
                  <a:lnTo>
                    <a:pt x="1264" y="685"/>
                  </a:lnTo>
                  <a:lnTo>
                    <a:pt x="1269" y="680"/>
                  </a:lnTo>
                  <a:lnTo>
                    <a:pt x="1274" y="674"/>
                  </a:lnTo>
                  <a:lnTo>
                    <a:pt x="1279" y="668"/>
                  </a:lnTo>
                  <a:lnTo>
                    <a:pt x="1284" y="662"/>
                  </a:lnTo>
                  <a:lnTo>
                    <a:pt x="1289" y="657"/>
                  </a:lnTo>
                  <a:lnTo>
                    <a:pt x="1294" y="651"/>
                  </a:lnTo>
                  <a:lnTo>
                    <a:pt x="1299" y="645"/>
                  </a:lnTo>
                  <a:lnTo>
                    <a:pt x="1304" y="640"/>
                  </a:lnTo>
                  <a:lnTo>
                    <a:pt x="1309" y="634"/>
                  </a:lnTo>
                  <a:lnTo>
                    <a:pt x="1314" y="628"/>
                  </a:lnTo>
                  <a:lnTo>
                    <a:pt x="1320" y="623"/>
                  </a:lnTo>
                  <a:lnTo>
                    <a:pt x="1324" y="617"/>
                  </a:lnTo>
                  <a:lnTo>
                    <a:pt x="1330" y="611"/>
                  </a:lnTo>
                  <a:lnTo>
                    <a:pt x="1334" y="606"/>
                  </a:lnTo>
                  <a:lnTo>
                    <a:pt x="1340" y="600"/>
                  </a:lnTo>
                  <a:lnTo>
                    <a:pt x="1344" y="594"/>
                  </a:lnTo>
                  <a:lnTo>
                    <a:pt x="1350" y="589"/>
                  </a:lnTo>
                  <a:lnTo>
                    <a:pt x="1355" y="583"/>
                  </a:lnTo>
                  <a:lnTo>
                    <a:pt x="1360" y="577"/>
                  </a:lnTo>
                  <a:lnTo>
                    <a:pt x="1365" y="572"/>
                  </a:lnTo>
                  <a:lnTo>
                    <a:pt x="1370" y="566"/>
                  </a:lnTo>
                  <a:lnTo>
                    <a:pt x="1375" y="560"/>
                  </a:lnTo>
                  <a:lnTo>
                    <a:pt x="1380" y="555"/>
                  </a:lnTo>
                  <a:lnTo>
                    <a:pt x="1385" y="549"/>
                  </a:lnTo>
                  <a:lnTo>
                    <a:pt x="1390" y="544"/>
                  </a:lnTo>
                  <a:lnTo>
                    <a:pt x="1395" y="532"/>
                  </a:lnTo>
                  <a:lnTo>
                    <a:pt x="1397" y="526"/>
                  </a:lnTo>
                  <a:lnTo>
                    <a:pt x="1400" y="521"/>
                  </a:lnTo>
                  <a:lnTo>
                    <a:pt x="1402" y="515"/>
                  </a:lnTo>
                  <a:lnTo>
                    <a:pt x="1404" y="510"/>
                  </a:lnTo>
                  <a:lnTo>
                    <a:pt x="1407" y="504"/>
                  </a:lnTo>
                  <a:lnTo>
                    <a:pt x="1409" y="498"/>
                  </a:lnTo>
                  <a:lnTo>
                    <a:pt x="1412" y="493"/>
                  </a:lnTo>
                  <a:lnTo>
                    <a:pt x="1414" y="487"/>
                  </a:lnTo>
                  <a:lnTo>
                    <a:pt x="1416" y="481"/>
                  </a:lnTo>
                  <a:lnTo>
                    <a:pt x="1419" y="476"/>
                  </a:lnTo>
                  <a:lnTo>
                    <a:pt x="1422" y="470"/>
                  </a:lnTo>
                  <a:lnTo>
                    <a:pt x="1424" y="464"/>
                  </a:lnTo>
                  <a:lnTo>
                    <a:pt x="1426" y="459"/>
                  </a:lnTo>
                  <a:lnTo>
                    <a:pt x="1429" y="453"/>
                  </a:lnTo>
                  <a:lnTo>
                    <a:pt x="1431" y="448"/>
                  </a:lnTo>
                  <a:lnTo>
                    <a:pt x="1434" y="442"/>
                  </a:lnTo>
                  <a:lnTo>
                    <a:pt x="1436" y="436"/>
                  </a:lnTo>
                  <a:lnTo>
                    <a:pt x="1438" y="431"/>
                  </a:lnTo>
                  <a:lnTo>
                    <a:pt x="1441" y="425"/>
                  </a:lnTo>
                  <a:lnTo>
                    <a:pt x="1444" y="419"/>
                  </a:lnTo>
                  <a:lnTo>
                    <a:pt x="1446" y="414"/>
                  </a:lnTo>
                  <a:lnTo>
                    <a:pt x="1448" y="408"/>
                  </a:lnTo>
                  <a:lnTo>
                    <a:pt x="1451" y="402"/>
                  </a:lnTo>
                  <a:lnTo>
                    <a:pt x="1453" y="397"/>
                  </a:lnTo>
                  <a:lnTo>
                    <a:pt x="1456" y="391"/>
                  </a:lnTo>
                  <a:lnTo>
                    <a:pt x="1458" y="386"/>
                  </a:lnTo>
                  <a:lnTo>
                    <a:pt x="1460" y="380"/>
                  </a:lnTo>
                  <a:lnTo>
                    <a:pt x="1463" y="374"/>
                  </a:lnTo>
                  <a:lnTo>
                    <a:pt x="1465" y="369"/>
                  </a:lnTo>
                  <a:lnTo>
                    <a:pt x="1468" y="363"/>
                  </a:lnTo>
                  <a:lnTo>
                    <a:pt x="1473" y="340"/>
                  </a:lnTo>
                  <a:lnTo>
                    <a:pt x="1476" y="329"/>
                  </a:lnTo>
                  <a:lnTo>
                    <a:pt x="1479" y="318"/>
                  </a:lnTo>
                  <a:lnTo>
                    <a:pt x="1481" y="306"/>
                  </a:lnTo>
                  <a:lnTo>
                    <a:pt x="1484" y="295"/>
                  </a:lnTo>
                  <a:lnTo>
                    <a:pt x="1487" y="284"/>
                  </a:lnTo>
                  <a:lnTo>
                    <a:pt x="1490" y="272"/>
                  </a:lnTo>
                  <a:lnTo>
                    <a:pt x="1492" y="261"/>
                  </a:lnTo>
                  <a:lnTo>
                    <a:pt x="1495" y="250"/>
                  </a:lnTo>
                  <a:lnTo>
                    <a:pt x="1498" y="238"/>
                  </a:lnTo>
                  <a:lnTo>
                    <a:pt x="1500" y="227"/>
                  </a:lnTo>
                  <a:lnTo>
                    <a:pt x="1503" y="216"/>
                  </a:lnTo>
                  <a:lnTo>
                    <a:pt x="1506" y="204"/>
                  </a:lnTo>
                  <a:lnTo>
                    <a:pt x="1508" y="193"/>
                  </a:lnTo>
                  <a:lnTo>
                    <a:pt x="1511" y="182"/>
                  </a:lnTo>
                  <a:lnTo>
                    <a:pt x="1514" y="170"/>
                  </a:lnTo>
                  <a:lnTo>
                    <a:pt x="1516" y="159"/>
                  </a:lnTo>
                  <a:lnTo>
                    <a:pt x="1519" y="148"/>
                  </a:lnTo>
                  <a:lnTo>
                    <a:pt x="1522" y="136"/>
                  </a:lnTo>
                  <a:lnTo>
                    <a:pt x="1524" y="125"/>
                  </a:lnTo>
                  <a:lnTo>
                    <a:pt x="1527" y="113"/>
                  </a:lnTo>
                  <a:lnTo>
                    <a:pt x="1530" y="102"/>
                  </a:lnTo>
                  <a:lnTo>
                    <a:pt x="1533" y="91"/>
                  </a:lnTo>
                  <a:lnTo>
                    <a:pt x="1535" y="79"/>
                  </a:lnTo>
                  <a:lnTo>
                    <a:pt x="1538" y="68"/>
                  </a:lnTo>
                  <a:lnTo>
                    <a:pt x="1541" y="56"/>
                  </a:lnTo>
                  <a:lnTo>
                    <a:pt x="1544" y="45"/>
                  </a:lnTo>
                  <a:lnTo>
                    <a:pt x="1546" y="34"/>
                  </a:lnTo>
                  <a:lnTo>
                    <a:pt x="1549" y="22"/>
                  </a:lnTo>
                  <a:lnTo>
                    <a:pt x="1552" y="11"/>
                  </a:lnTo>
                  <a:lnTo>
                    <a:pt x="1554" y="0"/>
                  </a:lnTo>
                  <a:lnTo>
                    <a:pt x="1464" y="0"/>
                  </a:lnTo>
                  <a:lnTo>
                    <a:pt x="1418" y="0"/>
                  </a:lnTo>
                  <a:lnTo>
                    <a:pt x="1373" y="0"/>
                  </a:lnTo>
                  <a:lnTo>
                    <a:pt x="1328" y="0"/>
                  </a:lnTo>
                  <a:lnTo>
                    <a:pt x="1282" y="0"/>
                  </a:lnTo>
                  <a:lnTo>
                    <a:pt x="1237" y="0"/>
                  </a:lnTo>
                  <a:lnTo>
                    <a:pt x="1192" y="0"/>
                  </a:lnTo>
                  <a:lnTo>
                    <a:pt x="1146" y="0"/>
                  </a:lnTo>
                  <a:lnTo>
                    <a:pt x="1101" y="0"/>
                  </a:lnTo>
                  <a:lnTo>
                    <a:pt x="1056" y="0"/>
                  </a:lnTo>
                  <a:lnTo>
                    <a:pt x="1010" y="0"/>
                  </a:lnTo>
                  <a:lnTo>
                    <a:pt x="965" y="0"/>
                  </a:lnTo>
                  <a:lnTo>
                    <a:pt x="920" y="1"/>
                  </a:lnTo>
                  <a:lnTo>
                    <a:pt x="874" y="1"/>
                  </a:lnTo>
                  <a:lnTo>
                    <a:pt x="829" y="1"/>
                  </a:lnTo>
                  <a:lnTo>
                    <a:pt x="784" y="1"/>
                  </a:lnTo>
                  <a:lnTo>
                    <a:pt x="738" y="1"/>
                  </a:lnTo>
                  <a:lnTo>
                    <a:pt x="693" y="1"/>
                  </a:lnTo>
                  <a:lnTo>
                    <a:pt x="648" y="1"/>
                  </a:lnTo>
                  <a:lnTo>
                    <a:pt x="602" y="1"/>
                  </a:lnTo>
                  <a:lnTo>
                    <a:pt x="557" y="1"/>
                  </a:lnTo>
                  <a:lnTo>
                    <a:pt x="512" y="1"/>
                  </a:lnTo>
                  <a:lnTo>
                    <a:pt x="466" y="1"/>
                  </a:lnTo>
                  <a:lnTo>
                    <a:pt x="421" y="1"/>
                  </a:lnTo>
                  <a:lnTo>
                    <a:pt x="376" y="1"/>
                  </a:lnTo>
                  <a:lnTo>
                    <a:pt x="330" y="2"/>
                  </a:lnTo>
                  <a:lnTo>
                    <a:pt x="285" y="2"/>
                  </a:lnTo>
                  <a:lnTo>
                    <a:pt x="240" y="2"/>
                  </a:lnTo>
                  <a:lnTo>
                    <a:pt x="194" y="2"/>
                  </a:lnTo>
                  <a:lnTo>
                    <a:pt x="149" y="2"/>
                  </a:lnTo>
                  <a:lnTo>
                    <a:pt x="104" y="2"/>
                  </a:lnTo>
                  <a:lnTo>
                    <a:pt x="97" y="54"/>
                  </a:lnTo>
                  <a:lnTo>
                    <a:pt x="94" y="81"/>
                  </a:lnTo>
                  <a:lnTo>
                    <a:pt x="91" y="107"/>
                  </a:lnTo>
                  <a:lnTo>
                    <a:pt x="88" y="134"/>
                  </a:lnTo>
                  <a:lnTo>
                    <a:pt x="84" y="160"/>
                  </a:lnTo>
                  <a:lnTo>
                    <a:pt x="81" y="186"/>
                  </a:lnTo>
                  <a:lnTo>
                    <a:pt x="78" y="213"/>
                  </a:lnTo>
                  <a:lnTo>
                    <a:pt x="75" y="239"/>
                  </a:lnTo>
                  <a:lnTo>
                    <a:pt x="72" y="266"/>
                  </a:lnTo>
                  <a:lnTo>
                    <a:pt x="68" y="292"/>
                  </a:lnTo>
                  <a:lnTo>
                    <a:pt x="65" y="318"/>
                  </a:lnTo>
                  <a:lnTo>
                    <a:pt x="62" y="345"/>
                  </a:lnTo>
                  <a:lnTo>
                    <a:pt x="59" y="371"/>
                  </a:lnTo>
                  <a:lnTo>
                    <a:pt x="55" y="398"/>
                  </a:lnTo>
                  <a:lnTo>
                    <a:pt x="52" y="424"/>
                  </a:lnTo>
                  <a:lnTo>
                    <a:pt x="49" y="450"/>
                  </a:lnTo>
                  <a:lnTo>
                    <a:pt x="46" y="477"/>
                  </a:lnTo>
                  <a:lnTo>
                    <a:pt x="42" y="503"/>
                  </a:lnTo>
                  <a:lnTo>
                    <a:pt x="39" y="530"/>
                  </a:lnTo>
                  <a:lnTo>
                    <a:pt x="36" y="556"/>
                  </a:lnTo>
                  <a:lnTo>
                    <a:pt x="33" y="582"/>
                  </a:lnTo>
                  <a:lnTo>
                    <a:pt x="30" y="609"/>
                  </a:lnTo>
                  <a:lnTo>
                    <a:pt x="26" y="635"/>
                  </a:lnTo>
                  <a:lnTo>
                    <a:pt x="23" y="662"/>
                  </a:lnTo>
                  <a:lnTo>
                    <a:pt x="20" y="688"/>
                  </a:lnTo>
                  <a:lnTo>
                    <a:pt x="16" y="714"/>
                  </a:lnTo>
                  <a:lnTo>
                    <a:pt x="13" y="741"/>
                  </a:lnTo>
                  <a:lnTo>
                    <a:pt x="10" y="767"/>
                  </a:lnTo>
                  <a:lnTo>
                    <a:pt x="7" y="794"/>
                  </a:lnTo>
                  <a:lnTo>
                    <a:pt x="4" y="820"/>
                  </a:lnTo>
                  <a:lnTo>
                    <a:pt x="0" y="846"/>
                  </a:lnTo>
                  <a:lnTo>
                    <a:pt x="10" y="846"/>
                  </a:lnTo>
                  <a:lnTo>
                    <a:pt x="16" y="846"/>
                  </a:lnTo>
                  <a:lnTo>
                    <a:pt x="21" y="847"/>
                  </a:lnTo>
                  <a:lnTo>
                    <a:pt x="26" y="847"/>
                  </a:lnTo>
                  <a:lnTo>
                    <a:pt x="31" y="847"/>
                  </a:lnTo>
                  <a:lnTo>
                    <a:pt x="36" y="847"/>
                  </a:lnTo>
                  <a:lnTo>
                    <a:pt x="42" y="847"/>
                  </a:lnTo>
                  <a:lnTo>
                    <a:pt x="47" y="847"/>
                  </a:lnTo>
                  <a:lnTo>
                    <a:pt x="52" y="847"/>
                  </a:lnTo>
                  <a:lnTo>
                    <a:pt x="57" y="847"/>
                  </a:lnTo>
                  <a:lnTo>
                    <a:pt x="62" y="848"/>
                  </a:lnTo>
                  <a:lnTo>
                    <a:pt x="67" y="848"/>
                  </a:lnTo>
                  <a:lnTo>
                    <a:pt x="72" y="848"/>
                  </a:lnTo>
                  <a:lnTo>
                    <a:pt x="78" y="848"/>
                  </a:lnTo>
                  <a:lnTo>
                    <a:pt x="83" y="848"/>
                  </a:lnTo>
                  <a:lnTo>
                    <a:pt x="88" y="848"/>
                  </a:lnTo>
                  <a:lnTo>
                    <a:pt x="93" y="848"/>
                  </a:lnTo>
                  <a:lnTo>
                    <a:pt x="98" y="848"/>
                  </a:lnTo>
                  <a:lnTo>
                    <a:pt x="103" y="848"/>
                  </a:lnTo>
                  <a:lnTo>
                    <a:pt x="108" y="848"/>
                  </a:lnTo>
                  <a:lnTo>
                    <a:pt x="114" y="848"/>
                  </a:lnTo>
                  <a:lnTo>
                    <a:pt x="119" y="848"/>
                  </a:lnTo>
                  <a:lnTo>
                    <a:pt x="124" y="848"/>
                  </a:lnTo>
                  <a:lnTo>
                    <a:pt x="129" y="849"/>
                  </a:lnTo>
                  <a:lnTo>
                    <a:pt x="134" y="849"/>
                  </a:lnTo>
                  <a:lnTo>
                    <a:pt x="139" y="849"/>
                  </a:lnTo>
                  <a:lnTo>
                    <a:pt x="144" y="849"/>
                  </a:lnTo>
                  <a:lnTo>
                    <a:pt x="150" y="849"/>
                  </a:lnTo>
                  <a:lnTo>
                    <a:pt x="155" y="849"/>
                  </a:lnTo>
                  <a:lnTo>
                    <a:pt x="160" y="849"/>
                  </a:lnTo>
                  <a:lnTo>
                    <a:pt x="165" y="850"/>
                  </a:lnTo>
                </a:path>
              </a:pathLst>
            </a:custGeom>
            <a:solidFill>
              <a:srgbClr val="0080FF"/>
            </a:solidFill>
            <a:ln w="0" cap="flat" cmpd="sng">
              <a:solidFill>
                <a:srgbClr val="0080FF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73848" name="Freeform 120"/>
            <p:cNvSpPr>
              <a:spLocks/>
            </p:cNvSpPr>
            <p:nvPr/>
          </p:nvSpPr>
          <p:spPr bwMode="auto">
            <a:xfrm>
              <a:off x="2388" y="2162"/>
              <a:ext cx="915" cy="1196"/>
            </a:xfrm>
            <a:custGeom>
              <a:avLst/>
              <a:gdLst>
                <a:gd name="T0" fmla="*/ 0 w 915"/>
                <a:gd name="T1" fmla="*/ 1066 h 1196"/>
                <a:gd name="T2" fmla="*/ 47 w 915"/>
                <a:gd name="T3" fmla="*/ 750 h 1196"/>
                <a:gd name="T4" fmla="*/ 179 w 915"/>
                <a:gd name="T5" fmla="*/ 708 h 1196"/>
                <a:gd name="T6" fmla="*/ 299 w 915"/>
                <a:gd name="T7" fmla="*/ 429 h 1196"/>
                <a:gd name="T8" fmla="*/ 206 w 915"/>
                <a:gd name="T9" fmla="*/ 248 h 1196"/>
                <a:gd name="T10" fmla="*/ 245 w 915"/>
                <a:gd name="T11" fmla="*/ 74 h 1196"/>
                <a:gd name="T12" fmla="*/ 387 w 915"/>
                <a:gd name="T13" fmla="*/ 0 h 1196"/>
                <a:gd name="T14" fmla="*/ 586 w 915"/>
                <a:gd name="T15" fmla="*/ 30 h 1196"/>
                <a:gd name="T16" fmla="*/ 799 w 915"/>
                <a:gd name="T17" fmla="*/ 62 h 1196"/>
                <a:gd name="T18" fmla="*/ 914 w 915"/>
                <a:gd name="T19" fmla="*/ 174 h 1196"/>
                <a:gd name="T20" fmla="*/ 898 w 915"/>
                <a:gd name="T21" fmla="*/ 352 h 1196"/>
                <a:gd name="T22" fmla="*/ 757 w 915"/>
                <a:gd name="T23" fmla="*/ 498 h 1196"/>
                <a:gd name="T24" fmla="*/ 774 w 915"/>
                <a:gd name="T25" fmla="*/ 791 h 1196"/>
                <a:gd name="T26" fmla="*/ 903 w 915"/>
                <a:gd name="T27" fmla="*/ 879 h 1196"/>
                <a:gd name="T28" fmla="*/ 855 w 915"/>
                <a:gd name="T29" fmla="*/ 1195 h 1196"/>
                <a:gd name="T30" fmla="*/ 0 w 915"/>
                <a:gd name="T31" fmla="*/ 1066 h 11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915" h="1196">
                  <a:moveTo>
                    <a:pt x="0" y="1066"/>
                  </a:moveTo>
                  <a:lnTo>
                    <a:pt x="47" y="750"/>
                  </a:lnTo>
                  <a:lnTo>
                    <a:pt x="179" y="708"/>
                  </a:lnTo>
                  <a:lnTo>
                    <a:pt x="299" y="429"/>
                  </a:lnTo>
                  <a:lnTo>
                    <a:pt x="206" y="248"/>
                  </a:lnTo>
                  <a:lnTo>
                    <a:pt x="245" y="74"/>
                  </a:lnTo>
                  <a:lnTo>
                    <a:pt x="387" y="0"/>
                  </a:lnTo>
                  <a:lnTo>
                    <a:pt x="586" y="30"/>
                  </a:lnTo>
                  <a:lnTo>
                    <a:pt x="799" y="62"/>
                  </a:lnTo>
                  <a:lnTo>
                    <a:pt x="914" y="174"/>
                  </a:lnTo>
                  <a:lnTo>
                    <a:pt x="898" y="352"/>
                  </a:lnTo>
                  <a:lnTo>
                    <a:pt x="757" y="498"/>
                  </a:lnTo>
                  <a:lnTo>
                    <a:pt x="774" y="791"/>
                  </a:lnTo>
                  <a:lnTo>
                    <a:pt x="903" y="879"/>
                  </a:lnTo>
                  <a:lnTo>
                    <a:pt x="855" y="1195"/>
                  </a:lnTo>
                  <a:lnTo>
                    <a:pt x="0" y="1066"/>
                  </a:lnTo>
                </a:path>
              </a:pathLst>
            </a:custGeom>
            <a:solidFill>
              <a:srgbClr val="555555"/>
            </a:solidFill>
            <a:ln w="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73849" name="Freeform 121"/>
            <p:cNvSpPr>
              <a:spLocks/>
            </p:cNvSpPr>
            <p:nvPr/>
          </p:nvSpPr>
          <p:spPr bwMode="auto">
            <a:xfrm>
              <a:off x="2534" y="2600"/>
              <a:ext cx="157" cy="255"/>
            </a:xfrm>
            <a:custGeom>
              <a:avLst/>
              <a:gdLst>
                <a:gd name="T0" fmla="*/ 156 w 157"/>
                <a:gd name="T1" fmla="*/ 0 h 255"/>
                <a:gd name="T2" fmla="*/ 67 w 157"/>
                <a:gd name="T3" fmla="*/ 24 h 255"/>
                <a:gd name="T4" fmla="*/ 0 w 157"/>
                <a:gd name="T5" fmla="*/ 172 h 255"/>
                <a:gd name="T6" fmla="*/ 47 w 157"/>
                <a:gd name="T7" fmla="*/ 254 h 255"/>
                <a:gd name="T8" fmla="*/ 156 w 157"/>
                <a:gd name="T9" fmla="*/ 0 h 2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7" h="255">
                  <a:moveTo>
                    <a:pt x="156" y="0"/>
                  </a:moveTo>
                  <a:lnTo>
                    <a:pt x="67" y="24"/>
                  </a:lnTo>
                  <a:lnTo>
                    <a:pt x="0" y="172"/>
                  </a:lnTo>
                  <a:lnTo>
                    <a:pt x="47" y="254"/>
                  </a:lnTo>
                  <a:lnTo>
                    <a:pt x="156" y="0"/>
                  </a:lnTo>
                </a:path>
              </a:pathLst>
            </a:custGeom>
            <a:solidFill>
              <a:srgbClr val="555555"/>
            </a:solidFill>
            <a:ln w="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73850" name="Freeform 122"/>
            <p:cNvSpPr>
              <a:spLocks/>
            </p:cNvSpPr>
            <p:nvPr/>
          </p:nvSpPr>
          <p:spPr bwMode="auto">
            <a:xfrm>
              <a:off x="3138" y="2663"/>
              <a:ext cx="91" cy="276"/>
            </a:xfrm>
            <a:custGeom>
              <a:avLst/>
              <a:gdLst>
                <a:gd name="T0" fmla="*/ 0 w 91"/>
                <a:gd name="T1" fmla="*/ 0 h 276"/>
                <a:gd name="T2" fmla="*/ 76 w 91"/>
                <a:gd name="T3" fmla="*/ 51 h 276"/>
                <a:gd name="T4" fmla="*/ 90 w 91"/>
                <a:gd name="T5" fmla="*/ 214 h 276"/>
                <a:gd name="T6" fmla="*/ 18 w 91"/>
                <a:gd name="T7" fmla="*/ 275 h 276"/>
                <a:gd name="T8" fmla="*/ 0 w 91"/>
                <a:gd name="T9" fmla="*/ 0 h 2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1" h="276">
                  <a:moveTo>
                    <a:pt x="0" y="0"/>
                  </a:moveTo>
                  <a:lnTo>
                    <a:pt x="76" y="51"/>
                  </a:lnTo>
                  <a:lnTo>
                    <a:pt x="90" y="214"/>
                  </a:lnTo>
                  <a:lnTo>
                    <a:pt x="18" y="275"/>
                  </a:lnTo>
                  <a:lnTo>
                    <a:pt x="0" y="0"/>
                  </a:lnTo>
                </a:path>
              </a:pathLst>
            </a:custGeom>
            <a:solidFill>
              <a:srgbClr val="555555"/>
            </a:solidFill>
            <a:ln w="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73851" name="Freeform 123"/>
            <p:cNvSpPr>
              <a:spLocks/>
            </p:cNvSpPr>
            <p:nvPr/>
          </p:nvSpPr>
          <p:spPr bwMode="auto">
            <a:xfrm>
              <a:off x="1469" y="1096"/>
              <a:ext cx="3171" cy="2281"/>
            </a:xfrm>
            <a:custGeom>
              <a:avLst/>
              <a:gdLst>
                <a:gd name="T0" fmla="*/ 185 w 3171"/>
                <a:gd name="T1" fmla="*/ 0 h 2281"/>
                <a:gd name="T2" fmla="*/ 0 w 3171"/>
                <a:gd name="T3" fmla="*/ 1320 h 2281"/>
                <a:gd name="T4" fmla="*/ 16 w 3171"/>
                <a:gd name="T5" fmla="*/ 1486 h 2281"/>
                <a:gd name="T6" fmla="*/ 48 w 3171"/>
                <a:gd name="T7" fmla="*/ 1576 h 2281"/>
                <a:gd name="T8" fmla="*/ 115 w 3171"/>
                <a:gd name="T9" fmla="*/ 1705 h 2281"/>
                <a:gd name="T10" fmla="*/ 203 w 3171"/>
                <a:gd name="T11" fmla="*/ 1817 h 2281"/>
                <a:gd name="T12" fmla="*/ 349 w 3171"/>
                <a:gd name="T13" fmla="*/ 1931 h 2281"/>
                <a:gd name="T14" fmla="*/ 531 w 3171"/>
                <a:gd name="T15" fmla="*/ 2018 h 2281"/>
                <a:gd name="T16" fmla="*/ 760 w 3171"/>
                <a:gd name="T17" fmla="*/ 2098 h 2281"/>
                <a:gd name="T18" fmla="*/ 1073 w 3171"/>
                <a:gd name="T19" fmla="*/ 2172 h 2281"/>
                <a:gd name="T20" fmla="*/ 1695 w 3171"/>
                <a:gd name="T21" fmla="*/ 2265 h 2281"/>
                <a:gd name="T22" fmla="*/ 2011 w 3171"/>
                <a:gd name="T23" fmla="*/ 2280 h 2281"/>
                <a:gd name="T24" fmla="*/ 2252 w 3171"/>
                <a:gd name="T25" fmla="*/ 2270 h 2281"/>
                <a:gd name="T26" fmla="*/ 2491 w 3171"/>
                <a:gd name="T27" fmla="*/ 2234 h 2281"/>
                <a:gd name="T28" fmla="*/ 2686 w 3171"/>
                <a:gd name="T29" fmla="*/ 2138 h 2281"/>
                <a:gd name="T30" fmla="*/ 2788 w 3171"/>
                <a:gd name="T31" fmla="*/ 2055 h 2281"/>
                <a:gd name="T32" fmla="*/ 2883 w 3171"/>
                <a:gd name="T33" fmla="*/ 1931 h 2281"/>
                <a:gd name="T34" fmla="*/ 2946 w 3171"/>
                <a:gd name="T35" fmla="*/ 1809 h 2281"/>
                <a:gd name="T36" fmla="*/ 2981 w 3171"/>
                <a:gd name="T37" fmla="*/ 1657 h 2281"/>
                <a:gd name="T38" fmla="*/ 2992 w 3171"/>
                <a:gd name="T39" fmla="*/ 1573 h 2281"/>
                <a:gd name="T40" fmla="*/ 3170 w 3171"/>
                <a:gd name="T41" fmla="*/ 450 h 2281"/>
                <a:gd name="T42" fmla="*/ 185 w 3171"/>
                <a:gd name="T43" fmla="*/ 0 h 22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171" h="2281">
                  <a:moveTo>
                    <a:pt x="185" y="0"/>
                  </a:moveTo>
                  <a:lnTo>
                    <a:pt x="0" y="1320"/>
                  </a:lnTo>
                  <a:lnTo>
                    <a:pt x="16" y="1486"/>
                  </a:lnTo>
                  <a:lnTo>
                    <a:pt x="48" y="1576"/>
                  </a:lnTo>
                  <a:lnTo>
                    <a:pt x="115" y="1705"/>
                  </a:lnTo>
                  <a:lnTo>
                    <a:pt x="203" y="1817"/>
                  </a:lnTo>
                  <a:lnTo>
                    <a:pt x="349" y="1931"/>
                  </a:lnTo>
                  <a:lnTo>
                    <a:pt x="531" y="2018"/>
                  </a:lnTo>
                  <a:lnTo>
                    <a:pt x="760" y="2098"/>
                  </a:lnTo>
                  <a:lnTo>
                    <a:pt x="1073" y="2172"/>
                  </a:lnTo>
                  <a:lnTo>
                    <a:pt x="1695" y="2265"/>
                  </a:lnTo>
                  <a:lnTo>
                    <a:pt x="2011" y="2280"/>
                  </a:lnTo>
                  <a:lnTo>
                    <a:pt x="2252" y="2270"/>
                  </a:lnTo>
                  <a:lnTo>
                    <a:pt x="2491" y="2234"/>
                  </a:lnTo>
                  <a:lnTo>
                    <a:pt x="2686" y="2138"/>
                  </a:lnTo>
                  <a:lnTo>
                    <a:pt x="2788" y="2055"/>
                  </a:lnTo>
                  <a:lnTo>
                    <a:pt x="2883" y="1931"/>
                  </a:lnTo>
                  <a:lnTo>
                    <a:pt x="2946" y="1809"/>
                  </a:lnTo>
                  <a:lnTo>
                    <a:pt x="2981" y="1657"/>
                  </a:lnTo>
                  <a:lnTo>
                    <a:pt x="2992" y="1573"/>
                  </a:lnTo>
                  <a:lnTo>
                    <a:pt x="3170" y="450"/>
                  </a:lnTo>
                  <a:lnTo>
                    <a:pt x="185" y="0"/>
                  </a:lnTo>
                </a:path>
              </a:pathLst>
            </a:custGeom>
            <a:noFill/>
            <a:ln w="67944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</p:grpSp>
      <p:grpSp>
        <p:nvGrpSpPr>
          <p:cNvPr id="73852" name="Group 124"/>
          <p:cNvGrpSpPr>
            <a:grpSpLocks/>
          </p:cNvGrpSpPr>
          <p:nvPr/>
        </p:nvGrpSpPr>
        <p:grpSpPr bwMode="auto">
          <a:xfrm>
            <a:off x="3505200" y="1143001"/>
            <a:ext cx="5784850" cy="4975225"/>
            <a:chOff x="1226" y="701"/>
            <a:chExt cx="3644" cy="3134"/>
          </a:xfrm>
        </p:grpSpPr>
        <p:grpSp>
          <p:nvGrpSpPr>
            <p:cNvPr id="73853" name="Group 125"/>
            <p:cNvGrpSpPr>
              <a:grpSpLocks/>
            </p:cNvGrpSpPr>
            <p:nvPr/>
          </p:nvGrpSpPr>
          <p:grpSpPr bwMode="auto">
            <a:xfrm>
              <a:off x="1226" y="701"/>
              <a:ext cx="3644" cy="3134"/>
              <a:chOff x="1226" y="701"/>
              <a:chExt cx="3644" cy="3134"/>
            </a:xfrm>
          </p:grpSpPr>
          <p:sp>
            <p:nvSpPr>
              <p:cNvPr id="73854" name="Rectangle 126"/>
              <p:cNvSpPr>
                <a:spLocks noChangeArrowheads="1"/>
              </p:cNvSpPr>
              <p:nvPr/>
            </p:nvSpPr>
            <p:spPr bwMode="auto">
              <a:xfrm flipV="1">
                <a:off x="1226" y="701"/>
                <a:ext cx="3644" cy="1422"/>
              </a:xfrm>
              <a:prstGeom prst="rect">
                <a:avLst/>
              </a:prstGeom>
              <a:solidFill>
                <a:srgbClr val="FFFFFF"/>
              </a:solidFill>
              <a:ln w="0">
                <a:solidFill>
                  <a:srgbClr val="FFFFFF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73855" name="Rectangle 127"/>
              <p:cNvSpPr>
                <a:spLocks noChangeArrowheads="1"/>
              </p:cNvSpPr>
              <p:nvPr/>
            </p:nvSpPr>
            <p:spPr bwMode="auto">
              <a:xfrm flipV="1">
                <a:off x="1253" y="2131"/>
                <a:ext cx="3599" cy="1704"/>
              </a:xfrm>
              <a:prstGeom prst="rect">
                <a:avLst/>
              </a:prstGeom>
              <a:solidFill>
                <a:srgbClr val="0080FF"/>
              </a:solidFill>
              <a:ln w="0">
                <a:solidFill>
                  <a:srgbClr val="0080FF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sp>
          <p:nvSpPr>
            <p:cNvPr id="73856" name="Freeform 128"/>
            <p:cNvSpPr>
              <a:spLocks/>
            </p:cNvSpPr>
            <p:nvPr/>
          </p:nvSpPr>
          <p:spPr bwMode="auto">
            <a:xfrm>
              <a:off x="1469" y="1031"/>
              <a:ext cx="3210" cy="2372"/>
            </a:xfrm>
            <a:custGeom>
              <a:avLst/>
              <a:gdLst>
                <a:gd name="T0" fmla="*/ 251 w 3210"/>
                <a:gd name="T1" fmla="*/ 0 h 2372"/>
                <a:gd name="T2" fmla="*/ 0 w 3210"/>
                <a:gd name="T3" fmla="*/ 1309 h 2372"/>
                <a:gd name="T4" fmla="*/ 8 w 3210"/>
                <a:gd name="T5" fmla="*/ 1476 h 2372"/>
                <a:gd name="T6" fmla="*/ 36 w 3210"/>
                <a:gd name="T7" fmla="*/ 1568 h 2372"/>
                <a:gd name="T8" fmla="*/ 95 w 3210"/>
                <a:gd name="T9" fmla="*/ 1699 h 2372"/>
                <a:gd name="T10" fmla="*/ 178 w 3210"/>
                <a:gd name="T11" fmla="*/ 1815 h 2372"/>
                <a:gd name="T12" fmla="*/ 318 w 3210"/>
                <a:gd name="T13" fmla="*/ 1937 h 2372"/>
                <a:gd name="T14" fmla="*/ 496 w 3210"/>
                <a:gd name="T15" fmla="*/ 2033 h 2372"/>
                <a:gd name="T16" fmla="*/ 721 w 3210"/>
                <a:gd name="T17" fmla="*/ 2124 h 2372"/>
                <a:gd name="T18" fmla="*/ 1030 w 3210"/>
                <a:gd name="T19" fmla="*/ 2213 h 2372"/>
                <a:gd name="T20" fmla="*/ 1647 w 3210"/>
                <a:gd name="T21" fmla="*/ 2338 h 2372"/>
                <a:gd name="T22" fmla="*/ 1961 w 3210"/>
                <a:gd name="T23" fmla="*/ 2368 h 2372"/>
                <a:gd name="T24" fmla="*/ 2203 w 3210"/>
                <a:gd name="T25" fmla="*/ 2371 h 2372"/>
                <a:gd name="T26" fmla="*/ 2443 w 3210"/>
                <a:gd name="T27" fmla="*/ 2346 h 2372"/>
                <a:gd name="T28" fmla="*/ 2642 w 3210"/>
                <a:gd name="T29" fmla="*/ 2260 h 2372"/>
                <a:gd name="T30" fmla="*/ 2748 w 3210"/>
                <a:gd name="T31" fmla="*/ 2182 h 2372"/>
                <a:gd name="T32" fmla="*/ 2850 w 3210"/>
                <a:gd name="T33" fmla="*/ 2064 h 2372"/>
                <a:gd name="T34" fmla="*/ 2918 w 3210"/>
                <a:gd name="T35" fmla="*/ 1945 h 2372"/>
                <a:gd name="T36" fmla="*/ 2960 w 3210"/>
                <a:gd name="T37" fmla="*/ 1794 h 2372"/>
                <a:gd name="T38" fmla="*/ 2976 w 3210"/>
                <a:gd name="T39" fmla="*/ 1711 h 2372"/>
                <a:gd name="T40" fmla="*/ 3209 w 3210"/>
                <a:gd name="T41" fmla="*/ 598 h 2372"/>
                <a:gd name="T42" fmla="*/ 251 w 3210"/>
                <a:gd name="T43" fmla="*/ 0 h 23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210" h="2372">
                  <a:moveTo>
                    <a:pt x="251" y="0"/>
                  </a:moveTo>
                  <a:lnTo>
                    <a:pt x="0" y="1309"/>
                  </a:lnTo>
                  <a:lnTo>
                    <a:pt x="8" y="1476"/>
                  </a:lnTo>
                  <a:lnTo>
                    <a:pt x="36" y="1568"/>
                  </a:lnTo>
                  <a:lnTo>
                    <a:pt x="95" y="1699"/>
                  </a:lnTo>
                  <a:lnTo>
                    <a:pt x="178" y="1815"/>
                  </a:lnTo>
                  <a:lnTo>
                    <a:pt x="318" y="1937"/>
                  </a:lnTo>
                  <a:lnTo>
                    <a:pt x="496" y="2033"/>
                  </a:lnTo>
                  <a:lnTo>
                    <a:pt x="721" y="2124"/>
                  </a:lnTo>
                  <a:lnTo>
                    <a:pt x="1030" y="2213"/>
                  </a:lnTo>
                  <a:lnTo>
                    <a:pt x="1647" y="2338"/>
                  </a:lnTo>
                  <a:lnTo>
                    <a:pt x="1961" y="2368"/>
                  </a:lnTo>
                  <a:lnTo>
                    <a:pt x="2203" y="2371"/>
                  </a:lnTo>
                  <a:lnTo>
                    <a:pt x="2443" y="2346"/>
                  </a:lnTo>
                  <a:lnTo>
                    <a:pt x="2642" y="2260"/>
                  </a:lnTo>
                  <a:lnTo>
                    <a:pt x="2748" y="2182"/>
                  </a:lnTo>
                  <a:lnTo>
                    <a:pt x="2850" y="2064"/>
                  </a:lnTo>
                  <a:lnTo>
                    <a:pt x="2918" y="1945"/>
                  </a:lnTo>
                  <a:lnTo>
                    <a:pt x="2960" y="1794"/>
                  </a:lnTo>
                  <a:lnTo>
                    <a:pt x="2976" y="1711"/>
                  </a:lnTo>
                  <a:lnTo>
                    <a:pt x="3209" y="598"/>
                  </a:lnTo>
                  <a:lnTo>
                    <a:pt x="251" y="0"/>
                  </a:lnTo>
                </a:path>
              </a:pathLst>
            </a:custGeom>
            <a:solidFill>
              <a:srgbClr val="FFFFFF"/>
            </a:solidFill>
            <a:ln w="67944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73857" name="Freeform 129"/>
            <p:cNvSpPr>
              <a:spLocks/>
            </p:cNvSpPr>
            <p:nvPr/>
          </p:nvSpPr>
          <p:spPr bwMode="auto">
            <a:xfrm>
              <a:off x="1495" y="2397"/>
              <a:ext cx="1398" cy="876"/>
            </a:xfrm>
            <a:custGeom>
              <a:avLst/>
              <a:gdLst>
                <a:gd name="T0" fmla="*/ 1015 w 1398"/>
                <a:gd name="T1" fmla="*/ 811 h 876"/>
                <a:gd name="T2" fmla="*/ 974 w 1398"/>
                <a:gd name="T3" fmla="*/ 800 h 876"/>
                <a:gd name="T4" fmla="*/ 934 w 1398"/>
                <a:gd name="T5" fmla="*/ 790 h 876"/>
                <a:gd name="T6" fmla="*/ 894 w 1398"/>
                <a:gd name="T7" fmla="*/ 779 h 876"/>
                <a:gd name="T8" fmla="*/ 854 w 1398"/>
                <a:gd name="T9" fmla="*/ 769 h 876"/>
                <a:gd name="T10" fmla="*/ 813 w 1398"/>
                <a:gd name="T11" fmla="*/ 759 h 876"/>
                <a:gd name="T12" fmla="*/ 779 w 1398"/>
                <a:gd name="T13" fmla="*/ 750 h 876"/>
                <a:gd name="T14" fmla="*/ 746 w 1398"/>
                <a:gd name="T15" fmla="*/ 741 h 876"/>
                <a:gd name="T16" fmla="*/ 713 w 1398"/>
                <a:gd name="T17" fmla="*/ 733 h 876"/>
                <a:gd name="T18" fmla="*/ 679 w 1398"/>
                <a:gd name="T19" fmla="*/ 724 h 876"/>
                <a:gd name="T20" fmla="*/ 635 w 1398"/>
                <a:gd name="T21" fmla="*/ 708 h 876"/>
                <a:gd name="T22" fmla="*/ 593 w 1398"/>
                <a:gd name="T23" fmla="*/ 691 h 876"/>
                <a:gd name="T24" fmla="*/ 552 w 1398"/>
                <a:gd name="T25" fmla="*/ 673 h 876"/>
                <a:gd name="T26" fmla="*/ 510 w 1398"/>
                <a:gd name="T27" fmla="*/ 655 h 876"/>
                <a:gd name="T28" fmla="*/ 469 w 1398"/>
                <a:gd name="T29" fmla="*/ 637 h 876"/>
                <a:gd name="T30" fmla="*/ 422 w 1398"/>
                <a:gd name="T31" fmla="*/ 613 h 876"/>
                <a:gd name="T32" fmla="*/ 383 w 1398"/>
                <a:gd name="T33" fmla="*/ 589 h 876"/>
                <a:gd name="T34" fmla="*/ 344 w 1398"/>
                <a:gd name="T35" fmla="*/ 564 h 876"/>
                <a:gd name="T36" fmla="*/ 305 w 1398"/>
                <a:gd name="T37" fmla="*/ 539 h 876"/>
                <a:gd name="T38" fmla="*/ 266 w 1398"/>
                <a:gd name="T39" fmla="*/ 515 h 876"/>
                <a:gd name="T40" fmla="*/ 227 w 1398"/>
                <a:gd name="T41" fmla="*/ 488 h 876"/>
                <a:gd name="T42" fmla="*/ 208 w 1398"/>
                <a:gd name="T43" fmla="*/ 469 h 876"/>
                <a:gd name="T44" fmla="*/ 188 w 1398"/>
                <a:gd name="T45" fmla="*/ 450 h 876"/>
                <a:gd name="T46" fmla="*/ 168 w 1398"/>
                <a:gd name="T47" fmla="*/ 431 h 876"/>
                <a:gd name="T48" fmla="*/ 149 w 1398"/>
                <a:gd name="T49" fmla="*/ 412 h 876"/>
                <a:gd name="T50" fmla="*/ 129 w 1398"/>
                <a:gd name="T51" fmla="*/ 393 h 876"/>
                <a:gd name="T52" fmla="*/ 112 w 1398"/>
                <a:gd name="T53" fmla="*/ 363 h 876"/>
                <a:gd name="T54" fmla="*/ 98 w 1398"/>
                <a:gd name="T55" fmla="*/ 338 h 876"/>
                <a:gd name="T56" fmla="*/ 84 w 1398"/>
                <a:gd name="T57" fmla="*/ 313 h 876"/>
                <a:gd name="T58" fmla="*/ 69 w 1398"/>
                <a:gd name="T59" fmla="*/ 287 h 876"/>
                <a:gd name="T60" fmla="*/ 55 w 1398"/>
                <a:gd name="T61" fmla="*/ 262 h 876"/>
                <a:gd name="T62" fmla="*/ 46 w 1398"/>
                <a:gd name="T63" fmla="*/ 236 h 876"/>
                <a:gd name="T64" fmla="*/ 39 w 1398"/>
                <a:gd name="T65" fmla="*/ 215 h 876"/>
                <a:gd name="T66" fmla="*/ 31 w 1398"/>
                <a:gd name="T67" fmla="*/ 193 h 876"/>
                <a:gd name="T68" fmla="*/ 24 w 1398"/>
                <a:gd name="T69" fmla="*/ 171 h 876"/>
                <a:gd name="T70" fmla="*/ 17 w 1398"/>
                <a:gd name="T71" fmla="*/ 150 h 876"/>
                <a:gd name="T72" fmla="*/ 12 w 1398"/>
                <a:gd name="T73" fmla="*/ 120 h 876"/>
                <a:gd name="T74" fmla="*/ 9 w 1398"/>
                <a:gd name="T75" fmla="*/ 93 h 876"/>
                <a:gd name="T76" fmla="*/ 7 w 1398"/>
                <a:gd name="T77" fmla="*/ 67 h 876"/>
                <a:gd name="T78" fmla="*/ 4 w 1398"/>
                <a:gd name="T79" fmla="*/ 40 h 876"/>
                <a:gd name="T80" fmla="*/ 1 w 1398"/>
                <a:gd name="T81" fmla="*/ 13 h 876"/>
                <a:gd name="T82" fmla="*/ 175 w 1398"/>
                <a:gd name="T83" fmla="*/ 0 h 876"/>
                <a:gd name="T84" fmla="*/ 437 w 1398"/>
                <a:gd name="T85" fmla="*/ 0 h 876"/>
                <a:gd name="T86" fmla="*/ 699 w 1398"/>
                <a:gd name="T87" fmla="*/ 0 h 876"/>
                <a:gd name="T88" fmla="*/ 961 w 1398"/>
                <a:gd name="T89" fmla="*/ 0 h 876"/>
                <a:gd name="T90" fmla="*/ 1223 w 1398"/>
                <a:gd name="T91" fmla="*/ 1 h 876"/>
                <a:gd name="T92" fmla="*/ 1380 w 1398"/>
                <a:gd name="T93" fmla="*/ 83 h 876"/>
                <a:gd name="T94" fmla="*/ 1345 w 1398"/>
                <a:gd name="T95" fmla="*/ 247 h 876"/>
                <a:gd name="T96" fmla="*/ 1310 w 1398"/>
                <a:gd name="T97" fmla="*/ 410 h 876"/>
                <a:gd name="T98" fmla="*/ 1275 w 1398"/>
                <a:gd name="T99" fmla="*/ 574 h 876"/>
                <a:gd name="T100" fmla="*/ 1240 w 1398"/>
                <a:gd name="T101" fmla="*/ 738 h 876"/>
                <a:gd name="T102" fmla="*/ 1201 w 1398"/>
                <a:gd name="T103" fmla="*/ 871 h 876"/>
                <a:gd name="T104" fmla="*/ 1172 w 1398"/>
                <a:gd name="T105" fmla="*/ 861 h 876"/>
                <a:gd name="T106" fmla="*/ 1143 w 1398"/>
                <a:gd name="T107" fmla="*/ 851 h 876"/>
                <a:gd name="T108" fmla="*/ 1113 w 1398"/>
                <a:gd name="T109" fmla="*/ 841 h 876"/>
                <a:gd name="T110" fmla="*/ 1084 w 1398"/>
                <a:gd name="T111" fmla="*/ 831 h 876"/>
                <a:gd name="T112" fmla="*/ 1055 w 1398"/>
                <a:gd name="T113" fmla="*/ 821 h 8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398" h="876">
                  <a:moveTo>
                    <a:pt x="1055" y="821"/>
                  </a:moveTo>
                  <a:lnTo>
                    <a:pt x="1041" y="818"/>
                  </a:lnTo>
                  <a:lnTo>
                    <a:pt x="1035" y="816"/>
                  </a:lnTo>
                  <a:lnTo>
                    <a:pt x="1028" y="814"/>
                  </a:lnTo>
                  <a:lnTo>
                    <a:pt x="1021" y="812"/>
                  </a:lnTo>
                  <a:lnTo>
                    <a:pt x="1015" y="811"/>
                  </a:lnTo>
                  <a:lnTo>
                    <a:pt x="1008" y="809"/>
                  </a:lnTo>
                  <a:lnTo>
                    <a:pt x="1001" y="807"/>
                  </a:lnTo>
                  <a:lnTo>
                    <a:pt x="994" y="805"/>
                  </a:lnTo>
                  <a:lnTo>
                    <a:pt x="988" y="804"/>
                  </a:lnTo>
                  <a:lnTo>
                    <a:pt x="981" y="802"/>
                  </a:lnTo>
                  <a:lnTo>
                    <a:pt x="974" y="800"/>
                  </a:lnTo>
                  <a:lnTo>
                    <a:pt x="967" y="799"/>
                  </a:lnTo>
                  <a:lnTo>
                    <a:pt x="961" y="797"/>
                  </a:lnTo>
                  <a:lnTo>
                    <a:pt x="954" y="795"/>
                  </a:lnTo>
                  <a:lnTo>
                    <a:pt x="947" y="793"/>
                  </a:lnTo>
                  <a:lnTo>
                    <a:pt x="941" y="791"/>
                  </a:lnTo>
                  <a:lnTo>
                    <a:pt x="934" y="790"/>
                  </a:lnTo>
                  <a:lnTo>
                    <a:pt x="927" y="788"/>
                  </a:lnTo>
                  <a:lnTo>
                    <a:pt x="921" y="786"/>
                  </a:lnTo>
                  <a:lnTo>
                    <a:pt x="914" y="785"/>
                  </a:lnTo>
                  <a:lnTo>
                    <a:pt x="907" y="783"/>
                  </a:lnTo>
                  <a:lnTo>
                    <a:pt x="901" y="781"/>
                  </a:lnTo>
                  <a:lnTo>
                    <a:pt x="894" y="779"/>
                  </a:lnTo>
                  <a:lnTo>
                    <a:pt x="887" y="778"/>
                  </a:lnTo>
                  <a:lnTo>
                    <a:pt x="881" y="776"/>
                  </a:lnTo>
                  <a:lnTo>
                    <a:pt x="874" y="774"/>
                  </a:lnTo>
                  <a:lnTo>
                    <a:pt x="867" y="773"/>
                  </a:lnTo>
                  <a:lnTo>
                    <a:pt x="861" y="771"/>
                  </a:lnTo>
                  <a:lnTo>
                    <a:pt x="854" y="769"/>
                  </a:lnTo>
                  <a:lnTo>
                    <a:pt x="847" y="767"/>
                  </a:lnTo>
                  <a:lnTo>
                    <a:pt x="841" y="766"/>
                  </a:lnTo>
                  <a:lnTo>
                    <a:pt x="829" y="763"/>
                  </a:lnTo>
                  <a:lnTo>
                    <a:pt x="824" y="761"/>
                  </a:lnTo>
                  <a:lnTo>
                    <a:pt x="818" y="760"/>
                  </a:lnTo>
                  <a:lnTo>
                    <a:pt x="813" y="759"/>
                  </a:lnTo>
                  <a:lnTo>
                    <a:pt x="807" y="757"/>
                  </a:lnTo>
                  <a:lnTo>
                    <a:pt x="801" y="756"/>
                  </a:lnTo>
                  <a:lnTo>
                    <a:pt x="796" y="754"/>
                  </a:lnTo>
                  <a:lnTo>
                    <a:pt x="791" y="753"/>
                  </a:lnTo>
                  <a:lnTo>
                    <a:pt x="785" y="751"/>
                  </a:lnTo>
                  <a:lnTo>
                    <a:pt x="779" y="750"/>
                  </a:lnTo>
                  <a:lnTo>
                    <a:pt x="774" y="749"/>
                  </a:lnTo>
                  <a:lnTo>
                    <a:pt x="768" y="747"/>
                  </a:lnTo>
                  <a:lnTo>
                    <a:pt x="763" y="746"/>
                  </a:lnTo>
                  <a:lnTo>
                    <a:pt x="757" y="744"/>
                  </a:lnTo>
                  <a:lnTo>
                    <a:pt x="752" y="743"/>
                  </a:lnTo>
                  <a:lnTo>
                    <a:pt x="746" y="741"/>
                  </a:lnTo>
                  <a:lnTo>
                    <a:pt x="741" y="740"/>
                  </a:lnTo>
                  <a:lnTo>
                    <a:pt x="735" y="739"/>
                  </a:lnTo>
                  <a:lnTo>
                    <a:pt x="729" y="737"/>
                  </a:lnTo>
                  <a:lnTo>
                    <a:pt x="724" y="736"/>
                  </a:lnTo>
                  <a:lnTo>
                    <a:pt x="718" y="734"/>
                  </a:lnTo>
                  <a:lnTo>
                    <a:pt x="713" y="733"/>
                  </a:lnTo>
                  <a:lnTo>
                    <a:pt x="707" y="731"/>
                  </a:lnTo>
                  <a:lnTo>
                    <a:pt x="702" y="730"/>
                  </a:lnTo>
                  <a:lnTo>
                    <a:pt x="696" y="729"/>
                  </a:lnTo>
                  <a:lnTo>
                    <a:pt x="691" y="727"/>
                  </a:lnTo>
                  <a:lnTo>
                    <a:pt x="685" y="726"/>
                  </a:lnTo>
                  <a:lnTo>
                    <a:pt x="679" y="724"/>
                  </a:lnTo>
                  <a:lnTo>
                    <a:pt x="674" y="723"/>
                  </a:lnTo>
                  <a:lnTo>
                    <a:pt x="668" y="721"/>
                  </a:lnTo>
                  <a:lnTo>
                    <a:pt x="663" y="720"/>
                  </a:lnTo>
                  <a:lnTo>
                    <a:pt x="649" y="714"/>
                  </a:lnTo>
                  <a:lnTo>
                    <a:pt x="642" y="711"/>
                  </a:lnTo>
                  <a:lnTo>
                    <a:pt x="635" y="708"/>
                  </a:lnTo>
                  <a:lnTo>
                    <a:pt x="628" y="705"/>
                  </a:lnTo>
                  <a:lnTo>
                    <a:pt x="621" y="702"/>
                  </a:lnTo>
                  <a:lnTo>
                    <a:pt x="614" y="699"/>
                  </a:lnTo>
                  <a:lnTo>
                    <a:pt x="607" y="696"/>
                  </a:lnTo>
                  <a:lnTo>
                    <a:pt x="600" y="693"/>
                  </a:lnTo>
                  <a:lnTo>
                    <a:pt x="593" y="691"/>
                  </a:lnTo>
                  <a:lnTo>
                    <a:pt x="587" y="687"/>
                  </a:lnTo>
                  <a:lnTo>
                    <a:pt x="579" y="685"/>
                  </a:lnTo>
                  <a:lnTo>
                    <a:pt x="573" y="681"/>
                  </a:lnTo>
                  <a:lnTo>
                    <a:pt x="566" y="679"/>
                  </a:lnTo>
                  <a:lnTo>
                    <a:pt x="559" y="676"/>
                  </a:lnTo>
                  <a:lnTo>
                    <a:pt x="552" y="673"/>
                  </a:lnTo>
                  <a:lnTo>
                    <a:pt x="545" y="670"/>
                  </a:lnTo>
                  <a:lnTo>
                    <a:pt x="538" y="667"/>
                  </a:lnTo>
                  <a:lnTo>
                    <a:pt x="531" y="664"/>
                  </a:lnTo>
                  <a:lnTo>
                    <a:pt x="524" y="661"/>
                  </a:lnTo>
                  <a:lnTo>
                    <a:pt x="517" y="658"/>
                  </a:lnTo>
                  <a:lnTo>
                    <a:pt x="510" y="655"/>
                  </a:lnTo>
                  <a:lnTo>
                    <a:pt x="503" y="652"/>
                  </a:lnTo>
                  <a:lnTo>
                    <a:pt x="497" y="649"/>
                  </a:lnTo>
                  <a:lnTo>
                    <a:pt x="489" y="646"/>
                  </a:lnTo>
                  <a:lnTo>
                    <a:pt x="483" y="643"/>
                  </a:lnTo>
                  <a:lnTo>
                    <a:pt x="476" y="640"/>
                  </a:lnTo>
                  <a:lnTo>
                    <a:pt x="469" y="637"/>
                  </a:lnTo>
                  <a:lnTo>
                    <a:pt x="462" y="635"/>
                  </a:lnTo>
                  <a:lnTo>
                    <a:pt x="455" y="631"/>
                  </a:lnTo>
                  <a:lnTo>
                    <a:pt x="448" y="629"/>
                  </a:lnTo>
                  <a:lnTo>
                    <a:pt x="441" y="626"/>
                  </a:lnTo>
                  <a:lnTo>
                    <a:pt x="428" y="617"/>
                  </a:lnTo>
                  <a:lnTo>
                    <a:pt x="422" y="613"/>
                  </a:lnTo>
                  <a:lnTo>
                    <a:pt x="415" y="609"/>
                  </a:lnTo>
                  <a:lnTo>
                    <a:pt x="409" y="605"/>
                  </a:lnTo>
                  <a:lnTo>
                    <a:pt x="402" y="601"/>
                  </a:lnTo>
                  <a:lnTo>
                    <a:pt x="396" y="597"/>
                  </a:lnTo>
                  <a:lnTo>
                    <a:pt x="389" y="593"/>
                  </a:lnTo>
                  <a:lnTo>
                    <a:pt x="383" y="589"/>
                  </a:lnTo>
                  <a:lnTo>
                    <a:pt x="376" y="585"/>
                  </a:lnTo>
                  <a:lnTo>
                    <a:pt x="370" y="580"/>
                  </a:lnTo>
                  <a:lnTo>
                    <a:pt x="363" y="576"/>
                  </a:lnTo>
                  <a:lnTo>
                    <a:pt x="357" y="572"/>
                  </a:lnTo>
                  <a:lnTo>
                    <a:pt x="350" y="568"/>
                  </a:lnTo>
                  <a:lnTo>
                    <a:pt x="344" y="564"/>
                  </a:lnTo>
                  <a:lnTo>
                    <a:pt x="337" y="560"/>
                  </a:lnTo>
                  <a:lnTo>
                    <a:pt x="331" y="556"/>
                  </a:lnTo>
                  <a:lnTo>
                    <a:pt x="325" y="552"/>
                  </a:lnTo>
                  <a:lnTo>
                    <a:pt x="318" y="547"/>
                  </a:lnTo>
                  <a:lnTo>
                    <a:pt x="311" y="543"/>
                  </a:lnTo>
                  <a:lnTo>
                    <a:pt x="305" y="539"/>
                  </a:lnTo>
                  <a:lnTo>
                    <a:pt x="299" y="535"/>
                  </a:lnTo>
                  <a:lnTo>
                    <a:pt x="292" y="531"/>
                  </a:lnTo>
                  <a:lnTo>
                    <a:pt x="286" y="527"/>
                  </a:lnTo>
                  <a:lnTo>
                    <a:pt x="279" y="523"/>
                  </a:lnTo>
                  <a:lnTo>
                    <a:pt x="273" y="519"/>
                  </a:lnTo>
                  <a:lnTo>
                    <a:pt x="266" y="515"/>
                  </a:lnTo>
                  <a:lnTo>
                    <a:pt x="260" y="511"/>
                  </a:lnTo>
                  <a:lnTo>
                    <a:pt x="253" y="507"/>
                  </a:lnTo>
                  <a:lnTo>
                    <a:pt x="247" y="503"/>
                  </a:lnTo>
                  <a:lnTo>
                    <a:pt x="241" y="499"/>
                  </a:lnTo>
                  <a:lnTo>
                    <a:pt x="234" y="495"/>
                  </a:lnTo>
                  <a:lnTo>
                    <a:pt x="227" y="488"/>
                  </a:lnTo>
                  <a:lnTo>
                    <a:pt x="224" y="485"/>
                  </a:lnTo>
                  <a:lnTo>
                    <a:pt x="221" y="482"/>
                  </a:lnTo>
                  <a:lnTo>
                    <a:pt x="217" y="479"/>
                  </a:lnTo>
                  <a:lnTo>
                    <a:pt x="214" y="475"/>
                  </a:lnTo>
                  <a:lnTo>
                    <a:pt x="211" y="472"/>
                  </a:lnTo>
                  <a:lnTo>
                    <a:pt x="208" y="469"/>
                  </a:lnTo>
                  <a:lnTo>
                    <a:pt x="204" y="466"/>
                  </a:lnTo>
                  <a:lnTo>
                    <a:pt x="201" y="463"/>
                  </a:lnTo>
                  <a:lnTo>
                    <a:pt x="198" y="460"/>
                  </a:lnTo>
                  <a:lnTo>
                    <a:pt x="195" y="457"/>
                  </a:lnTo>
                  <a:lnTo>
                    <a:pt x="191" y="453"/>
                  </a:lnTo>
                  <a:lnTo>
                    <a:pt x="188" y="450"/>
                  </a:lnTo>
                  <a:lnTo>
                    <a:pt x="185" y="447"/>
                  </a:lnTo>
                  <a:lnTo>
                    <a:pt x="181" y="444"/>
                  </a:lnTo>
                  <a:lnTo>
                    <a:pt x="178" y="441"/>
                  </a:lnTo>
                  <a:lnTo>
                    <a:pt x="175" y="437"/>
                  </a:lnTo>
                  <a:lnTo>
                    <a:pt x="171" y="434"/>
                  </a:lnTo>
                  <a:lnTo>
                    <a:pt x="168" y="431"/>
                  </a:lnTo>
                  <a:lnTo>
                    <a:pt x="165" y="428"/>
                  </a:lnTo>
                  <a:lnTo>
                    <a:pt x="162" y="425"/>
                  </a:lnTo>
                  <a:lnTo>
                    <a:pt x="158" y="422"/>
                  </a:lnTo>
                  <a:lnTo>
                    <a:pt x="155" y="419"/>
                  </a:lnTo>
                  <a:lnTo>
                    <a:pt x="152" y="415"/>
                  </a:lnTo>
                  <a:lnTo>
                    <a:pt x="149" y="412"/>
                  </a:lnTo>
                  <a:lnTo>
                    <a:pt x="145" y="409"/>
                  </a:lnTo>
                  <a:lnTo>
                    <a:pt x="142" y="406"/>
                  </a:lnTo>
                  <a:lnTo>
                    <a:pt x="139" y="403"/>
                  </a:lnTo>
                  <a:lnTo>
                    <a:pt x="135" y="399"/>
                  </a:lnTo>
                  <a:lnTo>
                    <a:pt x="132" y="396"/>
                  </a:lnTo>
                  <a:lnTo>
                    <a:pt x="129" y="393"/>
                  </a:lnTo>
                  <a:lnTo>
                    <a:pt x="124" y="385"/>
                  </a:lnTo>
                  <a:lnTo>
                    <a:pt x="122" y="381"/>
                  </a:lnTo>
                  <a:lnTo>
                    <a:pt x="119" y="376"/>
                  </a:lnTo>
                  <a:lnTo>
                    <a:pt x="117" y="372"/>
                  </a:lnTo>
                  <a:lnTo>
                    <a:pt x="115" y="368"/>
                  </a:lnTo>
                  <a:lnTo>
                    <a:pt x="112" y="363"/>
                  </a:lnTo>
                  <a:lnTo>
                    <a:pt x="110" y="359"/>
                  </a:lnTo>
                  <a:lnTo>
                    <a:pt x="107" y="355"/>
                  </a:lnTo>
                  <a:lnTo>
                    <a:pt x="105" y="351"/>
                  </a:lnTo>
                  <a:lnTo>
                    <a:pt x="103" y="347"/>
                  </a:lnTo>
                  <a:lnTo>
                    <a:pt x="101" y="342"/>
                  </a:lnTo>
                  <a:lnTo>
                    <a:pt x="98" y="338"/>
                  </a:lnTo>
                  <a:lnTo>
                    <a:pt x="96" y="334"/>
                  </a:lnTo>
                  <a:lnTo>
                    <a:pt x="93" y="330"/>
                  </a:lnTo>
                  <a:lnTo>
                    <a:pt x="91" y="325"/>
                  </a:lnTo>
                  <a:lnTo>
                    <a:pt x="89" y="321"/>
                  </a:lnTo>
                  <a:lnTo>
                    <a:pt x="86" y="317"/>
                  </a:lnTo>
                  <a:lnTo>
                    <a:pt x="84" y="313"/>
                  </a:lnTo>
                  <a:lnTo>
                    <a:pt x="81" y="309"/>
                  </a:lnTo>
                  <a:lnTo>
                    <a:pt x="79" y="304"/>
                  </a:lnTo>
                  <a:lnTo>
                    <a:pt x="77" y="300"/>
                  </a:lnTo>
                  <a:lnTo>
                    <a:pt x="74" y="296"/>
                  </a:lnTo>
                  <a:lnTo>
                    <a:pt x="72" y="291"/>
                  </a:lnTo>
                  <a:lnTo>
                    <a:pt x="69" y="287"/>
                  </a:lnTo>
                  <a:lnTo>
                    <a:pt x="67" y="283"/>
                  </a:lnTo>
                  <a:lnTo>
                    <a:pt x="65" y="279"/>
                  </a:lnTo>
                  <a:lnTo>
                    <a:pt x="62" y="275"/>
                  </a:lnTo>
                  <a:lnTo>
                    <a:pt x="60" y="270"/>
                  </a:lnTo>
                  <a:lnTo>
                    <a:pt x="57" y="266"/>
                  </a:lnTo>
                  <a:lnTo>
                    <a:pt x="55" y="262"/>
                  </a:lnTo>
                  <a:lnTo>
                    <a:pt x="53" y="258"/>
                  </a:lnTo>
                  <a:lnTo>
                    <a:pt x="51" y="251"/>
                  </a:lnTo>
                  <a:lnTo>
                    <a:pt x="49" y="247"/>
                  </a:lnTo>
                  <a:lnTo>
                    <a:pt x="48" y="243"/>
                  </a:lnTo>
                  <a:lnTo>
                    <a:pt x="47" y="240"/>
                  </a:lnTo>
                  <a:lnTo>
                    <a:pt x="46" y="236"/>
                  </a:lnTo>
                  <a:lnTo>
                    <a:pt x="45" y="233"/>
                  </a:lnTo>
                  <a:lnTo>
                    <a:pt x="43" y="229"/>
                  </a:lnTo>
                  <a:lnTo>
                    <a:pt x="42" y="225"/>
                  </a:lnTo>
                  <a:lnTo>
                    <a:pt x="41" y="222"/>
                  </a:lnTo>
                  <a:lnTo>
                    <a:pt x="40" y="218"/>
                  </a:lnTo>
                  <a:lnTo>
                    <a:pt x="39" y="215"/>
                  </a:lnTo>
                  <a:lnTo>
                    <a:pt x="37" y="211"/>
                  </a:lnTo>
                  <a:lnTo>
                    <a:pt x="36" y="207"/>
                  </a:lnTo>
                  <a:lnTo>
                    <a:pt x="35" y="204"/>
                  </a:lnTo>
                  <a:lnTo>
                    <a:pt x="34" y="200"/>
                  </a:lnTo>
                  <a:lnTo>
                    <a:pt x="33" y="197"/>
                  </a:lnTo>
                  <a:lnTo>
                    <a:pt x="31" y="193"/>
                  </a:lnTo>
                  <a:lnTo>
                    <a:pt x="30" y="189"/>
                  </a:lnTo>
                  <a:lnTo>
                    <a:pt x="29" y="186"/>
                  </a:lnTo>
                  <a:lnTo>
                    <a:pt x="28" y="182"/>
                  </a:lnTo>
                  <a:lnTo>
                    <a:pt x="27" y="179"/>
                  </a:lnTo>
                  <a:lnTo>
                    <a:pt x="25" y="175"/>
                  </a:lnTo>
                  <a:lnTo>
                    <a:pt x="24" y="171"/>
                  </a:lnTo>
                  <a:lnTo>
                    <a:pt x="23" y="168"/>
                  </a:lnTo>
                  <a:lnTo>
                    <a:pt x="22" y="164"/>
                  </a:lnTo>
                  <a:lnTo>
                    <a:pt x="21" y="161"/>
                  </a:lnTo>
                  <a:lnTo>
                    <a:pt x="19" y="157"/>
                  </a:lnTo>
                  <a:lnTo>
                    <a:pt x="18" y="153"/>
                  </a:lnTo>
                  <a:lnTo>
                    <a:pt x="17" y="150"/>
                  </a:lnTo>
                  <a:lnTo>
                    <a:pt x="16" y="146"/>
                  </a:lnTo>
                  <a:lnTo>
                    <a:pt x="15" y="143"/>
                  </a:lnTo>
                  <a:lnTo>
                    <a:pt x="13" y="134"/>
                  </a:lnTo>
                  <a:lnTo>
                    <a:pt x="13" y="129"/>
                  </a:lnTo>
                  <a:lnTo>
                    <a:pt x="13" y="125"/>
                  </a:lnTo>
                  <a:lnTo>
                    <a:pt x="12" y="120"/>
                  </a:lnTo>
                  <a:lnTo>
                    <a:pt x="12" y="116"/>
                  </a:lnTo>
                  <a:lnTo>
                    <a:pt x="11" y="111"/>
                  </a:lnTo>
                  <a:lnTo>
                    <a:pt x="11" y="107"/>
                  </a:lnTo>
                  <a:lnTo>
                    <a:pt x="10" y="102"/>
                  </a:lnTo>
                  <a:lnTo>
                    <a:pt x="10" y="98"/>
                  </a:lnTo>
                  <a:lnTo>
                    <a:pt x="9" y="93"/>
                  </a:lnTo>
                  <a:lnTo>
                    <a:pt x="9" y="89"/>
                  </a:lnTo>
                  <a:lnTo>
                    <a:pt x="9" y="85"/>
                  </a:lnTo>
                  <a:lnTo>
                    <a:pt x="8" y="80"/>
                  </a:lnTo>
                  <a:lnTo>
                    <a:pt x="8" y="75"/>
                  </a:lnTo>
                  <a:lnTo>
                    <a:pt x="7" y="71"/>
                  </a:lnTo>
                  <a:lnTo>
                    <a:pt x="7" y="67"/>
                  </a:lnTo>
                  <a:lnTo>
                    <a:pt x="6" y="62"/>
                  </a:lnTo>
                  <a:lnTo>
                    <a:pt x="6" y="57"/>
                  </a:lnTo>
                  <a:lnTo>
                    <a:pt x="5" y="53"/>
                  </a:lnTo>
                  <a:lnTo>
                    <a:pt x="5" y="49"/>
                  </a:lnTo>
                  <a:lnTo>
                    <a:pt x="5" y="44"/>
                  </a:lnTo>
                  <a:lnTo>
                    <a:pt x="4" y="40"/>
                  </a:lnTo>
                  <a:lnTo>
                    <a:pt x="4" y="35"/>
                  </a:lnTo>
                  <a:lnTo>
                    <a:pt x="3" y="31"/>
                  </a:lnTo>
                  <a:lnTo>
                    <a:pt x="3" y="26"/>
                  </a:lnTo>
                  <a:lnTo>
                    <a:pt x="2" y="22"/>
                  </a:lnTo>
                  <a:lnTo>
                    <a:pt x="2" y="17"/>
                  </a:lnTo>
                  <a:lnTo>
                    <a:pt x="1" y="13"/>
                  </a:lnTo>
                  <a:lnTo>
                    <a:pt x="1" y="9"/>
                  </a:lnTo>
                  <a:lnTo>
                    <a:pt x="1" y="4"/>
                  </a:lnTo>
                  <a:lnTo>
                    <a:pt x="0" y="0"/>
                  </a:lnTo>
                  <a:lnTo>
                    <a:pt x="87" y="0"/>
                  </a:lnTo>
                  <a:lnTo>
                    <a:pt x="131" y="0"/>
                  </a:lnTo>
                  <a:lnTo>
                    <a:pt x="175" y="0"/>
                  </a:lnTo>
                  <a:lnTo>
                    <a:pt x="218" y="0"/>
                  </a:lnTo>
                  <a:lnTo>
                    <a:pt x="262" y="0"/>
                  </a:lnTo>
                  <a:lnTo>
                    <a:pt x="306" y="0"/>
                  </a:lnTo>
                  <a:lnTo>
                    <a:pt x="349" y="0"/>
                  </a:lnTo>
                  <a:lnTo>
                    <a:pt x="393" y="0"/>
                  </a:lnTo>
                  <a:lnTo>
                    <a:pt x="437" y="0"/>
                  </a:lnTo>
                  <a:lnTo>
                    <a:pt x="480" y="0"/>
                  </a:lnTo>
                  <a:lnTo>
                    <a:pt x="524" y="0"/>
                  </a:lnTo>
                  <a:lnTo>
                    <a:pt x="568" y="0"/>
                  </a:lnTo>
                  <a:lnTo>
                    <a:pt x="611" y="0"/>
                  </a:lnTo>
                  <a:lnTo>
                    <a:pt x="655" y="0"/>
                  </a:lnTo>
                  <a:lnTo>
                    <a:pt x="699" y="0"/>
                  </a:lnTo>
                  <a:lnTo>
                    <a:pt x="743" y="0"/>
                  </a:lnTo>
                  <a:lnTo>
                    <a:pt x="786" y="0"/>
                  </a:lnTo>
                  <a:lnTo>
                    <a:pt x="830" y="0"/>
                  </a:lnTo>
                  <a:lnTo>
                    <a:pt x="873" y="0"/>
                  </a:lnTo>
                  <a:lnTo>
                    <a:pt x="917" y="0"/>
                  </a:lnTo>
                  <a:lnTo>
                    <a:pt x="961" y="0"/>
                  </a:lnTo>
                  <a:lnTo>
                    <a:pt x="1004" y="0"/>
                  </a:lnTo>
                  <a:lnTo>
                    <a:pt x="1048" y="1"/>
                  </a:lnTo>
                  <a:lnTo>
                    <a:pt x="1092" y="1"/>
                  </a:lnTo>
                  <a:lnTo>
                    <a:pt x="1135" y="1"/>
                  </a:lnTo>
                  <a:lnTo>
                    <a:pt x="1179" y="1"/>
                  </a:lnTo>
                  <a:lnTo>
                    <a:pt x="1223" y="1"/>
                  </a:lnTo>
                  <a:lnTo>
                    <a:pt x="1266" y="1"/>
                  </a:lnTo>
                  <a:lnTo>
                    <a:pt x="1310" y="1"/>
                  </a:lnTo>
                  <a:lnTo>
                    <a:pt x="1353" y="1"/>
                  </a:lnTo>
                  <a:lnTo>
                    <a:pt x="1397" y="1"/>
                  </a:lnTo>
                  <a:lnTo>
                    <a:pt x="1385" y="55"/>
                  </a:lnTo>
                  <a:lnTo>
                    <a:pt x="1380" y="83"/>
                  </a:lnTo>
                  <a:lnTo>
                    <a:pt x="1374" y="110"/>
                  </a:lnTo>
                  <a:lnTo>
                    <a:pt x="1368" y="137"/>
                  </a:lnTo>
                  <a:lnTo>
                    <a:pt x="1362" y="165"/>
                  </a:lnTo>
                  <a:lnTo>
                    <a:pt x="1357" y="192"/>
                  </a:lnTo>
                  <a:lnTo>
                    <a:pt x="1351" y="219"/>
                  </a:lnTo>
                  <a:lnTo>
                    <a:pt x="1345" y="247"/>
                  </a:lnTo>
                  <a:lnTo>
                    <a:pt x="1339" y="274"/>
                  </a:lnTo>
                  <a:lnTo>
                    <a:pt x="1333" y="301"/>
                  </a:lnTo>
                  <a:lnTo>
                    <a:pt x="1327" y="329"/>
                  </a:lnTo>
                  <a:lnTo>
                    <a:pt x="1321" y="356"/>
                  </a:lnTo>
                  <a:lnTo>
                    <a:pt x="1316" y="383"/>
                  </a:lnTo>
                  <a:lnTo>
                    <a:pt x="1310" y="410"/>
                  </a:lnTo>
                  <a:lnTo>
                    <a:pt x="1304" y="438"/>
                  </a:lnTo>
                  <a:lnTo>
                    <a:pt x="1298" y="465"/>
                  </a:lnTo>
                  <a:lnTo>
                    <a:pt x="1293" y="492"/>
                  </a:lnTo>
                  <a:lnTo>
                    <a:pt x="1287" y="519"/>
                  </a:lnTo>
                  <a:lnTo>
                    <a:pt x="1281" y="547"/>
                  </a:lnTo>
                  <a:lnTo>
                    <a:pt x="1275" y="574"/>
                  </a:lnTo>
                  <a:lnTo>
                    <a:pt x="1269" y="601"/>
                  </a:lnTo>
                  <a:lnTo>
                    <a:pt x="1263" y="629"/>
                  </a:lnTo>
                  <a:lnTo>
                    <a:pt x="1257" y="656"/>
                  </a:lnTo>
                  <a:lnTo>
                    <a:pt x="1252" y="683"/>
                  </a:lnTo>
                  <a:lnTo>
                    <a:pt x="1246" y="711"/>
                  </a:lnTo>
                  <a:lnTo>
                    <a:pt x="1240" y="738"/>
                  </a:lnTo>
                  <a:lnTo>
                    <a:pt x="1234" y="765"/>
                  </a:lnTo>
                  <a:lnTo>
                    <a:pt x="1228" y="793"/>
                  </a:lnTo>
                  <a:lnTo>
                    <a:pt x="1223" y="820"/>
                  </a:lnTo>
                  <a:lnTo>
                    <a:pt x="1217" y="847"/>
                  </a:lnTo>
                  <a:lnTo>
                    <a:pt x="1211" y="875"/>
                  </a:lnTo>
                  <a:lnTo>
                    <a:pt x="1201" y="871"/>
                  </a:lnTo>
                  <a:lnTo>
                    <a:pt x="1196" y="869"/>
                  </a:lnTo>
                  <a:lnTo>
                    <a:pt x="1191" y="868"/>
                  </a:lnTo>
                  <a:lnTo>
                    <a:pt x="1187" y="866"/>
                  </a:lnTo>
                  <a:lnTo>
                    <a:pt x="1181" y="864"/>
                  </a:lnTo>
                  <a:lnTo>
                    <a:pt x="1177" y="863"/>
                  </a:lnTo>
                  <a:lnTo>
                    <a:pt x="1172" y="861"/>
                  </a:lnTo>
                  <a:lnTo>
                    <a:pt x="1167" y="859"/>
                  </a:lnTo>
                  <a:lnTo>
                    <a:pt x="1162" y="857"/>
                  </a:lnTo>
                  <a:lnTo>
                    <a:pt x="1157" y="856"/>
                  </a:lnTo>
                  <a:lnTo>
                    <a:pt x="1152" y="854"/>
                  </a:lnTo>
                  <a:lnTo>
                    <a:pt x="1147" y="853"/>
                  </a:lnTo>
                  <a:lnTo>
                    <a:pt x="1143" y="851"/>
                  </a:lnTo>
                  <a:lnTo>
                    <a:pt x="1138" y="849"/>
                  </a:lnTo>
                  <a:lnTo>
                    <a:pt x="1133" y="848"/>
                  </a:lnTo>
                  <a:lnTo>
                    <a:pt x="1128" y="846"/>
                  </a:lnTo>
                  <a:lnTo>
                    <a:pt x="1123" y="844"/>
                  </a:lnTo>
                  <a:lnTo>
                    <a:pt x="1118" y="843"/>
                  </a:lnTo>
                  <a:lnTo>
                    <a:pt x="1113" y="841"/>
                  </a:lnTo>
                  <a:lnTo>
                    <a:pt x="1109" y="839"/>
                  </a:lnTo>
                  <a:lnTo>
                    <a:pt x="1103" y="838"/>
                  </a:lnTo>
                  <a:lnTo>
                    <a:pt x="1099" y="836"/>
                  </a:lnTo>
                  <a:lnTo>
                    <a:pt x="1094" y="835"/>
                  </a:lnTo>
                  <a:lnTo>
                    <a:pt x="1089" y="833"/>
                  </a:lnTo>
                  <a:lnTo>
                    <a:pt x="1084" y="831"/>
                  </a:lnTo>
                  <a:lnTo>
                    <a:pt x="1079" y="829"/>
                  </a:lnTo>
                  <a:lnTo>
                    <a:pt x="1074" y="828"/>
                  </a:lnTo>
                  <a:lnTo>
                    <a:pt x="1069" y="826"/>
                  </a:lnTo>
                  <a:lnTo>
                    <a:pt x="1065" y="825"/>
                  </a:lnTo>
                  <a:lnTo>
                    <a:pt x="1060" y="823"/>
                  </a:lnTo>
                  <a:lnTo>
                    <a:pt x="1055" y="821"/>
                  </a:lnTo>
                </a:path>
              </a:pathLst>
            </a:custGeom>
            <a:solidFill>
              <a:srgbClr val="0080FF"/>
            </a:solidFill>
            <a:ln w="0" cap="flat" cmpd="sng">
              <a:solidFill>
                <a:srgbClr val="0080FF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73858" name="Freeform 130"/>
            <p:cNvSpPr>
              <a:spLocks/>
            </p:cNvSpPr>
            <p:nvPr/>
          </p:nvSpPr>
          <p:spPr bwMode="auto">
            <a:xfrm>
              <a:off x="2902" y="2478"/>
              <a:ext cx="1611" cy="905"/>
            </a:xfrm>
            <a:custGeom>
              <a:avLst/>
              <a:gdLst>
                <a:gd name="T0" fmla="*/ 205 w 1611"/>
                <a:gd name="T1" fmla="*/ 851 h 905"/>
                <a:gd name="T2" fmla="*/ 246 w 1611"/>
                <a:gd name="T3" fmla="*/ 857 h 905"/>
                <a:gd name="T4" fmla="*/ 287 w 1611"/>
                <a:gd name="T5" fmla="*/ 863 h 905"/>
                <a:gd name="T6" fmla="*/ 328 w 1611"/>
                <a:gd name="T7" fmla="*/ 869 h 905"/>
                <a:gd name="T8" fmla="*/ 369 w 1611"/>
                <a:gd name="T9" fmla="*/ 875 h 905"/>
                <a:gd name="T10" fmla="*/ 411 w 1611"/>
                <a:gd name="T11" fmla="*/ 881 h 905"/>
                <a:gd name="T12" fmla="*/ 445 w 1611"/>
                <a:gd name="T13" fmla="*/ 886 h 905"/>
                <a:gd name="T14" fmla="*/ 480 w 1611"/>
                <a:gd name="T15" fmla="*/ 891 h 905"/>
                <a:gd name="T16" fmla="*/ 514 w 1611"/>
                <a:gd name="T17" fmla="*/ 896 h 905"/>
                <a:gd name="T18" fmla="*/ 548 w 1611"/>
                <a:gd name="T19" fmla="*/ 901 h 905"/>
                <a:gd name="T20" fmla="*/ 595 w 1611"/>
                <a:gd name="T21" fmla="*/ 904 h 905"/>
                <a:gd name="T22" fmla="*/ 640 w 1611"/>
                <a:gd name="T23" fmla="*/ 904 h 905"/>
                <a:gd name="T24" fmla="*/ 685 w 1611"/>
                <a:gd name="T25" fmla="*/ 904 h 905"/>
                <a:gd name="T26" fmla="*/ 730 w 1611"/>
                <a:gd name="T27" fmla="*/ 903 h 905"/>
                <a:gd name="T28" fmla="*/ 775 w 1611"/>
                <a:gd name="T29" fmla="*/ 903 h 905"/>
                <a:gd name="T30" fmla="*/ 828 w 1611"/>
                <a:gd name="T31" fmla="*/ 899 h 905"/>
                <a:gd name="T32" fmla="*/ 874 w 1611"/>
                <a:gd name="T33" fmla="*/ 892 h 905"/>
                <a:gd name="T34" fmla="*/ 919 w 1611"/>
                <a:gd name="T35" fmla="*/ 884 h 905"/>
                <a:gd name="T36" fmla="*/ 964 w 1611"/>
                <a:gd name="T37" fmla="*/ 877 h 905"/>
                <a:gd name="T38" fmla="*/ 1009 w 1611"/>
                <a:gd name="T39" fmla="*/ 869 h 905"/>
                <a:gd name="T40" fmla="*/ 1058 w 1611"/>
                <a:gd name="T41" fmla="*/ 857 h 905"/>
                <a:gd name="T42" fmla="*/ 1094 w 1611"/>
                <a:gd name="T43" fmla="*/ 840 h 905"/>
                <a:gd name="T44" fmla="*/ 1128 w 1611"/>
                <a:gd name="T45" fmla="*/ 824 h 905"/>
                <a:gd name="T46" fmla="*/ 1163 w 1611"/>
                <a:gd name="T47" fmla="*/ 807 h 905"/>
                <a:gd name="T48" fmla="*/ 1198 w 1611"/>
                <a:gd name="T49" fmla="*/ 790 h 905"/>
                <a:gd name="T50" fmla="*/ 1233 w 1611"/>
                <a:gd name="T51" fmla="*/ 774 h 905"/>
                <a:gd name="T52" fmla="*/ 1271 w 1611"/>
                <a:gd name="T53" fmla="*/ 735 h 905"/>
                <a:gd name="T54" fmla="*/ 1303 w 1611"/>
                <a:gd name="T55" fmla="*/ 702 h 905"/>
                <a:gd name="T56" fmla="*/ 1336 w 1611"/>
                <a:gd name="T57" fmla="*/ 668 h 905"/>
                <a:gd name="T58" fmla="*/ 1368 w 1611"/>
                <a:gd name="T59" fmla="*/ 635 h 905"/>
                <a:gd name="T60" fmla="*/ 1401 w 1611"/>
                <a:gd name="T61" fmla="*/ 602 h 905"/>
                <a:gd name="T62" fmla="*/ 1423 w 1611"/>
                <a:gd name="T63" fmla="*/ 562 h 905"/>
                <a:gd name="T64" fmla="*/ 1440 w 1611"/>
                <a:gd name="T65" fmla="*/ 527 h 905"/>
                <a:gd name="T66" fmla="*/ 1456 w 1611"/>
                <a:gd name="T67" fmla="*/ 492 h 905"/>
                <a:gd name="T68" fmla="*/ 1473 w 1611"/>
                <a:gd name="T69" fmla="*/ 458 h 905"/>
                <a:gd name="T70" fmla="*/ 1490 w 1611"/>
                <a:gd name="T71" fmla="*/ 423 h 905"/>
                <a:gd name="T72" fmla="*/ 1513 w 1611"/>
                <a:gd name="T73" fmla="*/ 347 h 905"/>
                <a:gd name="T74" fmla="*/ 1535 w 1611"/>
                <a:gd name="T75" fmla="*/ 270 h 905"/>
                <a:gd name="T76" fmla="*/ 1556 w 1611"/>
                <a:gd name="T77" fmla="*/ 193 h 905"/>
                <a:gd name="T78" fmla="*/ 1578 w 1611"/>
                <a:gd name="T79" fmla="*/ 116 h 905"/>
                <a:gd name="T80" fmla="*/ 1600 w 1611"/>
                <a:gd name="T81" fmla="*/ 38 h 905"/>
                <a:gd name="T82" fmla="*/ 1426 w 1611"/>
                <a:gd name="T83" fmla="*/ 0 h 905"/>
                <a:gd name="T84" fmla="*/ 1150 w 1611"/>
                <a:gd name="T85" fmla="*/ 0 h 905"/>
                <a:gd name="T86" fmla="*/ 874 w 1611"/>
                <a:gd name="T87" fmla="*/ 0 h 905"/>
                <a:gd name="T88" fmla="*/ 598 w 1611"/>
                <a:gd name="T89" fmla="*/ 1 h 905"/>
                <a:gd name="T90" fmla="*/ 322 w 1611"/>
                <a:gd name="T91" fmla="*/ 1 h 905"/>
                <a:gd name="T92" fmla="*/ 125 w 1611"/>
                <a:gd name="T93" fmla="*/ 79 h 905"/>
                <a:gd name="T94" fmla="*/ 99 w 1611"/>
                <a:gd name="T95" fmla="*/ 235 h 905"/>
                <a:gd name="T96" fmla="*/ 73 w 1611"/>
                <a:gd name="T97" fmla="*/ 391 h 905"/>
                <a:gd name="T98" fmla="*/ 47 w 1611"/>
                <a:gd name="T99" fmla="*/ 547 h 905"/>
                <a:gd name="T100" fmla="*/ 21 w 1611"/>
                <a:gd name="T101" fmla="*/ 703 h 905"/>
                <a:gd name="T102" fmla="*/ 10 w 1611"/>
                <a:gd name="T103" fmla="*/ 834 h 905"/>
                <a:gd name="T104" fmla="*/ 40 w 1611"/>
                <a:gd name="T105" fmla="*/ 836 h 905"/>
                <a:gd name="T106" fmla="*/ 71 w 1611"/>
                <a:gd name="T107" fmla="*/ 838 h 905"/>
                <a:gd name="T108" fmla="*/ 102 w 1611"/>
                <a:gd name="T109" fmla="*/ 840 h 905"/>
                <a:gd name="T110" fmla="*/ 133 w 1611"/>
                <a:gd name="T111" fmla="*/ 842 h 905"/>
                <a:gd name="T112" fmla="*/ 164 w 1611"/>
                <a:gd name="T113" fmla="*/ 845 h 9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611" h="905">
                  <a:moveTo>
                    <a:pt x="164" y="845"/>
                  </a:moveTo>
                  <a:lnTo>
                    <a:pt x="178" y="847"/>
                  </a:lnTo>
                  <a:lnTo>
                    <a:pt x="184" y="848"/>
                  </a:lnTo>
                  <a:lnTo>
                    <a:pt x="191" y="849"/>
                  </a:lnTo>
                  <a:lnTo>
                    <a:pt x="198" y="850"/>
                  </a:lnTo>
                  <a:lnTo>
                    <a:pt x="205" y="851"/>
                  </a:lnTo>
                  <a:lnTo>
                    <a:pt x="212" y="852"/>
                  </a:lnTo>
                  <a:lnTo>
                    <a:pt x="219" y="853"/>
                  </a:lnTo>
                  <a:lnTo>
                    <a:pt x="226" y="854"/>
                  </a:lnTo>
                  <a:lnTo>
                    <a:pt x="232" y="855"/>
                  </a:lnTo>
                  <a:lnTo>
                    <a:pt x="239" y="856"/>
                  </a:lnTo>
                  <a:lnTo>
                    <a:pt x="246" y="857"/>
                  </a:lnTo>
                  <a:lnTo>
                    <a:pt x="253" y="858"/>
                  </a:lnTo>
                  <a:lnTo>
                    <a:pt x="260" y="859"/>
                  </a:lnTo>
                  <a:lnTo>
                    <a:pt x="266" y="860"/>
                  </a:lnTo>
                  <a:lnTo>
                    <a:pt x="274" y="861"/>
                  </a:lnTo>
                  <a:lnTo>
                    <a:pt x="280" y="862"/>
                  </a:lnTo>
                  <a:lnTo>
                    <a:pt x="287" y="863"/>
                  </a:lnTo>
                  <a:lnTo>
                    <a:pt x="294" y="864"/>
                  </a:lnTo>
                  <a:lnTo>
                    <a:pt x="301" y="865"/>
                  </a:lnTo>
                  <a:lnTo>
                    <a:pt x="308" y="866"/>
                  </a:lnTo>
                  <a:lnTo>
                    <a:pt x="314" y="867"/>
                  </a:lnTo>
                  <a:lnTo>
                    <a:pt x="321" y="868"/>
                  </a:lnTo>
                  <a:lnTo>
                    <a:pt x="328" y="869"/>
                  </a:lnTo>
                  <a:lnTo>
                    <a:pt x="335" y="870"/>
                  </a:lnTo>
                  <a:lnTo>
                    <a:pt x="342" y="871"/>
                  </a:lnTo>
                  <a:lnTo>
                    <a:pt x="349" y="872"/>
                  </a:lnTo>
                  <a:lnTo>
                    <a:pt x="356" y="873"/>
                  </a:lnTo>
                  <a:lnTo>
                    <a:pt x="362" y="874"/>
                  </a:lnTo>
                  <a:lnTo>
                    <a:pt x="369" y="875"/>
                  </a:lnTo>
                  <a:lnTo>
                    <a:pt x="376" y="876"/>
                  </a:lnTo>
                  <a:lnTo>
                    <a:pt x="383" y="877"/>
                  </a:lnTo>
                  <a:lnTo>
                    <a:pt x="394" y="879"/>
                  </a:lnTo>
                  <a:lnTo>
                    <a:pt x="400" y="880"/>
                  </a:lnTo>
                  <a:lnTo>
                    <a:pt x="406" y="880"/>
                  </a:lnTo>
                  <a:lnTo>
                    <a:pt x="411" y="881"/>
                  </a:lnTo>
                  <a:lnTo>
                    <a:pt x="417" y="882"/>
                  </a:lnTo>
                  <a:lnTo>
                    <a:pt x="423" y="883"/>
                  </a:lnTo>
                  <a:lnTo>
                    <a:pt x="428" y="884"/>
                  </a:lnTo>
                  <a:lnTo>
                    <a:pt x="434" y="885"/>
                  </a:lnTo>
                  <a:lnTo>
                    <a:pt x="440" y="886"/>
                  </a:lnTo>
                  <a:lnTo>
                    <a:pt x="445" y="886"/>
                  </a:lnTo>
                  <a:lnTo>
                    <a:pt x="451" y="887"/>
                  </a:lnTo>
                  <a:lnTo>
                    <a:pt x="457" y="888"/>
                  </a:lnTo>
                  <a:lnTo>
                    <a:pt x="462" y="889"/>
                  </a:lnTo>
                  <a:lnTo>
                    <a:pt x="468" y="890"/>
                  </a:lnTo>
                  <a:lnTo>
                    <a:pt x="474" y="890"/>
                  </a:lnTo>
                  <a:lnTo>
                    <a:pt x="480" y="891"/>
                  </a:lnTo>
                  <a:lnTo>
                    <a:pt x="485" y="892"/>
                  </a:lnTo>
                  <a:lnTo>
                    <a:pt x="491" y="893"/>
                  </a:lnTo>
                  <a:lnTo>
                    <a:pt x="496" y="894"/>
                  </a:lnTo>
                  <a:lnTo>
                    <a:pt x="502" y="895"/>
                  </a:lnTo>
                  <a:lnTo>
                    <a:pt x="508" y="896"/>
                  </a:lnTo>
                  <a:lnTo>
                    <a:pt x="514" y="896"/>
                  </a:lnTo>
                  <a:lnTo>
                    <a:pt x="519" y="897"/>
                  </a:lnTo>
                  <a:lnTo>
                    <a:pt x="525" y="898"/>
                  </a:lnTo>
                  <a:lnTo>
                    <a:pt x="530" y="899"/>
                  </a:lnTo>
                  <a:lnTo>
                    <a:pt x="536" y="900"/>
                  </a:lnTo>
                  <a:lnTo>
                    <a:pt x="542" y="900"/>
                  </a:lnTo>
                  <a:lnTo>
                    <a:pt x="548" y="901"/>
                  </a:lnTo>
                  <a:lnTo>
                    <a:pt x="553" y="902"/>
                  </a:lnTo>
                  <a:lnTo>
                    <a:pt x="559" y="903"/>
                  </a:lnTo>
                  <a:lnTo>
                    <a:pt x="565" y="904"/>
                  </a:lnTo>
                  <a:lnTo>
                    <a:pt x="580" y="904"/>
                  </a:lnTo>
                  <a:lnTo>
                    <a:pt x="587" y="904"/>
                  </a:lnTo>
                  <a:lnTo>
                    <a:pt x="595" y="904"/>
                  </a:lnTo>
                  <a:lnTo>
                    <a:pt x="602" y="904"/>
                  </a:lnTo>
                  <a:lnTo>
                    <a:pt x="610" y="904"/>
                  </a:lnTo>
                  <a:lnTo>
                    <a:pt x="617" y="904"/>
                  </a:lnTo>
                  <a:lnTo>
                    <a:pt x="625" y="904"/>
                  </a:lnTo>
                  <a:lnTo>
                    <a:pt x="632" y="904"/>
                  </a:lnTo>
                  <a:lnTo>
                    <a:pt x="640" y="904"/>
                  </a:lnTo>
                  <a:lnTo>
                    <a:pt x="647" y="904"/>
                  </a:lnTo>
                  <a:lnTo>
                    <a:pt x="655" y="904"/>
                  </a:lnTo>
                  <a:lnTo>
                    <a:pt x="662" y="904"/>
                  </a:lnTo>
                  <a:lnTo>
                    <a:pt x="670" y="904"/>
                  </a:lnTo>
                  <a:lnTo>
                    <a:pt x="678" y="904"/>
                  </a:lnTo>
                  <a:lnTo>
                    <a:pt x="685" y="904"/>
                  </a:lnTo>
                  <a:lnTo>
                    <a:pt x="692" y="904"/>
                  </a:lnTo>
                  <a:lnTo>
                    <a:pt x="700" y="904"/>
                  </a:lnTo>
                  <a:lnTo>
                    <a:pt x="708" y="904"/>
                  </a:lnTo>
                  <a:lnTo>
                    <a:pt x="715" y="904"/>
                  </a:lnTo>
                  <a:lnTo>
                    <a:pt x="722" y="903"/>
                  </a:lnTo>
                  <a:lnTo>
                    <a:pt x="730" y="903"/>
                  </a:lnTo>
                  <a:lnTo>
                    <a:pt x="738" y="903"/>
                  </a:lnTo>
                  <a:lnTo>
                    <a:pt x="745" y="903"/>
                  </a:lnTo>
                  <a:lnTo>
                    <a:pt x="753" y="903"/>
                  </a:lnTo>
                  <a:lnTo>
                    <a:pt x="760" y="903"/>
                  </a:lnTo>
                  <a:lnTo>
                    <a:pt x="768" y="903"/>
                  </a:lnTo>
                  <a:lnTo>
                    <a:pt x="775" y="903"/>
                  </a:lnTo>
                  <a:lnTo>
                    <a:pt x="783" y="903"/>
                  </a:lnTo>
                  <a:lnTo>
                    <a:pt x="790" y="903"/>
                  </a:lnTo>
                  <a:lnTo>
                    <a:pt x="798" y="903"/>
                  </a:lnTo>
                  <a:lnTo>
                    <a:pt x="806" y="903"/>
                  </a:lnTo>
                  <a:lnTo>
                    <a:pt x="820" y="900"/>
                  </a:lnTo>
                  <a:lnTo>
                    <a:pt x="828" y="899"/>
                  </a:lnTo>
                  <a:lnTo>
                    <a:pt x="836" y="898"/>
                  </a:lnTo>
                  <a:lnTo>
                    <a:pt x="843" y="897"/>
                  </a:lnTo>
                  <a:lnTo>
                    <a:pt x="851" y="896"/>
                  </a:lnTo>
                  <a:lnTo>
                    <a:pt x="858" y="894"/>
                  </a:lnTo>
                  <a:lnTo>
                    <a:pt x="866" y="893"/>
                  </a:lnTo>
                  <a:lnTo>
                    <a:pt x="874" y="892"/>
                  </a:lnTo>
                  <a:lnTo>
                    <a:pt x="881" y="890"/>
                  </a:lnTo>
                  <a:lnTo>
                    <a:pt x="888" y="889"/>
                  </a:lnTo>
                  <a:lnTo>
                    <a:pt x="896" y="888"/>
                  </a:lnTo>
                  <a:lnTo>
                    <a:pt x="904" y="887"/>
                  </a:lnTo>
                  <a:lnTo>
                    <a:pt x="911" y="886"/>
                  </a:lnTo>
                  <a:lnTo>
                    <a:pt x="919" y="884"/>
                  </a:lnTo>
                  <a:lnTo>
                    <a:pt x="926" y="883"/>
                  </a:lnTo>
                  <a:lnTo>
                    <a:pt x="934" y="882"/>
                  </a:lnTo>
                  <a:lnTo>
                    <a:pt x="942" y="880"/>
                  </a:lnTo>
                  <a:lnTo>
                    <a:pt x="949" y="879"/>
                  </a:lnTo>
                  <a:lnTo>
                    <a:pt x="956" y="878"/>
                  </a:lnTo>
                  <a:lnTo>
                    <a:pt x="964" y="877"/>
                  </a:lnTo>
                  <a:lnTo>
                    <a:pt x="972" y="876"/>
                  </a:lnTo>
                  <a:lnTo>
                    <a:pt x="979" y="874"/>
                  </a:lnTo>
                  <a:lnTo>
                    <a:pt x="987" y="873"/>
                  </a:lnTo>
                  <a:lnTo>
                    <a:pt x="994" y="872"/>
                  </a:lnTo>
                  <a:lnTo>
                    <a:pt x="1002" y="870"/>
                  </a:lnTo>
                  <a:lnTo>
                    <a:pt x="1009" y="869"/>
                  </a:lnTo>
                  <a:lnTo>
                    <a:pt x="1017" y="868"/>
                  </a:lnTo>
                  <a:lnTo>
                    <a:pt x="1024" y="867"/>
                  </a:lnTo>
                  <a:lnTo>
                    <a:pt x="1032" y="866"/>
                  </a:lnTo>
                  <a:lnTo>
                    <a:pt x="1040" y="864"/>
                  </a:lnTo>
                  <a:lnTo>
                    <a:pt x="1047" y="863"/>
                  </a:lnTo>
                  <a:lnTo>
                    <a:pt x="1058" y="857"/>
                  </a:lnTo>
                  <a:lnTo>
                    <a:pt x="1064" y="854"/>
                  </a:lnTo>
                  <a:lnTo>
                    <a:pt x="1070" y="852"/>
                  </a:lnTo>
                  <a:lnTo>
                    <a:pt x="1076" y="849"/>
                  </a:lnTo>
                  <a:lnTo>
                    <a:pt x="1082" y="846"/>
                  </a:lnTo>
                  <a:lnTo>
                    <a:pt x="1088" y="843"/>
                  </a:lnTo>
                  <a:lnTo>
                    <a:pt x="1094" y="840"/>
                  </a:lnTo>
                  <a:lnTo>
                    <a:pt x="1099" y="838"/>
                  </a:lnTo>
                  <a:lnTo>
                    <a:pt x="1105" y="835"/>
                  </a:lnTo>
                  <a:lnTo>
                    <a:pt x="1111" y="832"/>
                  </a:lnTo>
                  <a:lnTo>
                    <a:pt x="1117" y="829"/>
                  </a:lnTo>
                  <a:lnTo>
                    <a:pt x="1122" y="826"/>
                  </a:lnTo>
                  <a:lnTo>
                    <a:pt x="1128" y="824"/>
                  </a:lnTo>
                  <a:lnTo>
                    <a:pt x="1134" y="821"/>
                  </a:lnTo>
                  <a:lnTo>
                    <a:pt x="1140" y="818"/>
                  </a:lnTo>
                  <a:lnTo>
                    <a:pt x="1146" y="816"/>
                  </a:lnTo>
                  <a:lnTo>
                    <a:pt x="1151" y="813"/>
                  </a:lnTo>
                  <a:lnTo>
                    <a:pt x="1157" y="810"/>
                  </a:lnTo>
                  <a:lnTo>
                    <a:pt x="1163" y="807"/>
                  </a:lnTo>
                  <a:lnTo>
                    <a:pt x="1169" y="804"/>
                  </a:lnTo>
                  <a:lnTo>
                    <a:pt x="1174" y="802"/>
                  </a:lnTo>
                  <a:lnTo>
                    <a:pt x="1180" y="799"/>
                  </a:lnTo>
                  <a:lnTo>
                    <a:pt x="1186" y="796"/>
                  </a:lnTo>
                  <a:lnTo>
                    <a:pt x="1192" y="793"/>
                  </a:lnTo>
                  <a:lnTo>
                    <a:pt x="1198" y="790"/>
                  </a:lnTo>
                  <a:lnTo>
                    <a:pt x="1204" y="788"/>
                  </a:lnTo>
                  <a:lnTo>
                    <a:pt x="1209" y="785"/>
                  </a:lnTo>
                  <a:lnTo>
                    <a:pt x="1215" y="782"/>
                  </a:lnTo>
                  <a:lnTo>
                    <a:pt x="1221" y="779"/>
                  </a:lnTo>
                  <a:lnTo>
                    <a:pt x="1227" y="776"/>
                  </a:lnTo>
                  <a:lnTo>
                    <a:pt x="1233" y="774"/>
                  </a:lnTo>
                  <a:lnTo>
                    <a:pt x="1244" y="763"/>
                  </a:lnTo>
                  <a:lnTo>
                    <a:pt x="1249" y="757"/>
                  </a:lnTo>
                  <a:lnTo>
                    <a:pt x="1254" y="752"/>
                  </a:lnTo>
                  <a:lnTo>
                    <a:pt x="1260" y="746"/>
                  </a:lnTo>
                  <a:lnTo>
                    <a:pt x="1265" y="740"/>
                  </a:lnTo>
                  <a:lnTo>
                    <a:pt x="1271" y="735"/>
                  </a:lnTo>
                  <a:lnTo>
                    <a:pt x="1276" y="730"/>
                  </a:lnTo>
                  <a:lnTo>
                    <a:pt x="1282" y="724"/>
                  </a:lnTo>
                  <a:lnTo>
                    <a:pt x="1287" y="718"/>
                  </a:lnTo>
                  <a:lnTo>
                    <a:pt x="1292" y="713"/>
                  </a:lnTo>
                  <a:lnTo>
                    <a:pt x="1298" y="707"/>
                  </a:lnTo>
                  <a:lnTo>
                    <a:pt x="1303" y="702"/>
                  </a:lnTo>
                  <a:lnTo>
                    <a:pt x="1309" y="696"/>
                  </a:lnTo>
                  <a:lnTo>
                    <a:pt x="1314" y="691"/>
                  </a:lnTo>
                  <a:lnTo>
                    <a:pt x="1320" y="685"/>
                  </a:lnTo>
                  <a:lnTo>
                    <a:pt x="1325" y="680"/>
                  </a:lnTo>
                  <a:lnTo>
                    <a:pt x="1330" y="674"/>
                  </a:lnTo>
                  <a:lnTo>
                    <a:pt x="1336" y="668"/>
                  </a:lnTo>
                  <a:lnTo>
                    <a:pt x="1341" y="663"/>
                  </a:lnTo>
                  <a:lnTo>
                    <a:pt x="1347" y="658"/>
                  </a:lnTo>
                  <a:lnTo>
                    <a:pt x="1352" y="652"/>
                  </a:lnTo>
                  <a:lnTo>
                    <a:pt x="1358" y="646"/>
                  </a:lnTo>
                  <a:lnTo>
                    <a:pt x="1363" y="641"/>
                  </a:lnTo>
                  <a:lnTo>
                    <a:pt x="1368" y="635"/>
                  </a:lnTo>
                  <a:lnTo>
                    <a:pt x="1374" y="630"/>
                  </a:lnTo>
                  <a:lnTo>
                    <a:pt x="1379" y="624"/>
                  </a:lnTo>
                  <a:lnTo>
                    <a:pt x="1385" y="619"/>
                  </a:lnTo>
                  <a:lnTo>
                    <a:pt x="1390" y="613"/>
                  </a:lnTo>
                  <a:lnTo>
                    <a:pt x="1396" y="608"/>
                  </a:lnTo>
                  <a:lnTo>
                    <a:pt x="1401" y="602"/>
                  </a:lnTo>
                  <a:lnTo>
                    <a:pt x="1407" y="597"/>
                  </a:lnTo>
                  <a:lnTo>
                    <a:pt x="1412" y="585"/>
                  </a:lnTo>
                  <a:lnTo>
                    <a:pt x="1415" y="579"/>
                  </a:lnTo>
                  <a:lnTo>
                    <a:pt x="1418" y="574"/>
                  </a:lnTo>
                  <a:lnTo>
                    <a:pt x="1420" y="568"/>
                  </a:lnTo>
                  <a:lnTo>
                    <a:pt x="1423" y="562"/>
                  </a:lnTo>
                  <a:lnTo>
                    <a:pt x="1426" y="556"/>
                  </a:lnTo>
                  <a:lnTo>
                    <a:pt x="1429" y="550"/>
                  </a:lnTo>
                  <a:lnTo>
                    <a:pt x="1432" y="544"/>
                  </a:lnTo>
                  <a:lnTo>
                    <a:pt x="1434" y="539"/>
                  </a:lnTo>
                  <a:lnTo>
                    <a:pt x="1437" y="533"/>
                  </a:lnTo>
                  <a:lnTo>
                    <a:pt x="1440" y="527"/>
                  </a:lnTo>
                  <a:lnTo>
                    <a:pt x="1442" y="521"/>
                  </a:lnTo>
                  <a:lnTo>
                    <a:pt x="1445" y="516"/>
                  </a:lnTo>
                  <a:lnTo>
                    <a:pt x="1448" y="510"/>
                  </a:lnTo>
                  <a:lnTo>
                    <a:pt x="1451" y="504"/>
                  </a:lnTo>
                  <a:lnTo>
                    <a:pt x="1454" y="498"/>
                  </a:lnTo>
                  <a:lnTo>
                    <a:pt x="1456" y="492"/>
                  </a:lnTo>
                  <a:lnTo>
                    <a:pt x="1459" y="487"/>
                  </a:lnTo>
                  <a:lnTo>
                    <a:pt x="1462" y="481"/>
                  </a:lnTo>
                  <a:lnTo>
                    <a:pt x="1464" y="475"/>
                  </a:lnTo>
                  <a:lnTo>
                    <a:pt x="1467" y="469"/>
                  </a:lnTo>
                  <a:lnTo>
                    <a:pt x="1470" y="464"/>
                  </a:lnTo>
                  <a:lnTo>
                    <a:pt x="1473" y="458"/>
                  </a:lnTo>
                  <a:lnTo>
                    <a:pt x="1476" y="452"/>
                  </a:lnTo>
                  <a:lnTo>
                    <a:pt x="1478" y="446"/>
                  </a:lnTo>
                  <a:lnTo>
                    <a:pt x="1481" y="440"/>
                  </a:lnTo>
                  <a:lnTo>
                    <a:pt x="1484" y="434"/>
                  </a:lnTo>
                  <a:lnTo>
                    <a:pt x="1487" y="429"/>
                  </a:lnTo>
                  <a:lnTo>
                    <a:pt x="1490" y="423"/>
                  </a:lnTo>
                  <a:lnTo>
                    <a:pt x="1492" y="417"/>
                  </a:lnTo>
                  <a:lnTo>
                    <a:pt x="1495" y="412"/>
                  </a:lnTo>
                  <a:lnTo>
                    <a:pt x="1502" y="386"/>
                  </a:lnTo>
                  <a:lnTo>
                    <a:pt x="1506" y="373"/>
                  </a:lnTo>
                  <a:lnTo>
                    <a:pt x="1510" y="360"/>
                  </a:lnTo>
                  <a:lnTo>
                    <a:pt x="1513" y="347"/>
                  </a:lnTo>
                  <a:lnTo>
                    <a:pt x="1517" y="334"/>
                  </a:lnTo>
                  <a:lnTo>
                    <a:pt x="1520" y="321"/>
                  </a:lnTo>
                  <a:lnTo>
                    <a:pt x="1524" y="308"/>
                  </a:lnTo>
                  <a:lnTo>
                    <a:pt x="1528" y="296"/>
                  </a:lnTo>
                  <a:lnTo>
                    <a:pt x="1531" y="283"/>
                  </a:lnTo>
                  <a:lnTo>
                    <a:pt x="1535" y="270"/>
                  </a:lnTo>
                  <a:lnTo>
                    <a:pt x="1538" y="257"/>
                  </a:lnTo>
                  <a:lnTo>
                    <a:pt x="1542" y="244"/>
                  </a:lnTo>
                  <a:lnTo>
                    <a:pt x="1546" y="231"/>
                  </a:lnTo>
                  <a:lnTo>
                    <a:pt x="1549" y="218"/>
                  </a:lnTo>
                  <a:lnTo>
                    <a:pt x="1553" y="206"/>
                  </a:lnTo>
                  <a:lnTo>
                    <a:pt x="1556" y="193"/>
                  </a:lnTo>
                  <a:lnTo>
                    <a:pt x="1560" y="180"/>
                  </a:lnTo>
                  <a:lnTo>
                    <a:pt x="1564" y="167"/>
                  </a:lnTo>
                  <a:lnTo>
                    <a:pt x="1567" y="154"/>
                  </a:lnTo>
                  <a:lnTo>
                    <a:pt x="1571" y="141"/>
                  </a:lnTo>
                  <a:lnTo>
                    <a:pt x="1574" y="128"/>
                  </a:lnTo>
                  <a:lnTo>
                    <a:pt x="1578" y="116"/>
                  </a:lnTo>
                  <a:lnTo>
                    <a:pt x="1582" y="103"/>
                  </a:lnTo>
                  <a:lnTo>
                    <a:pt x="1585" y="90"/>
                  </a:lnTo>
                  <a:lnTo>
                    <a:pt x="1589" y="77"/>
                  </a:lnTo>
                  <a:lnTo>
                    <a:pt x="1592" y="64"/>
                  </a:lnTo>
                  <a:lnTo>
                    <a:pt x="1596" y="51"/>
                  </a:lnTo>
                  <a:lnTo>
                    <a:pt x="1600" y="38"/>
                  </a:lnTo>
                  <a:lnTo>
                    <a:pt x="1603" y="26"/>
                  </a:lnTo>
                  <a:lnTo>
                    <a:pt x="1607" y="13"/>
                  </a:lnTo>
                  <a:lnTo>
                    <a:pt x="1610" y="0"/>
                  </a:lnTo>
                  <a:lnTo>
                    <a:pt x="1518" y="0"/>
                  </a:lnTo>
                  <a:lnTo>
                    <a:pt x="1472" y="0"/>
                  </a:lnTo>
                  <a:lnTo>
                    <a:pt x="1426" y="0"/>
                  </a:lnTo>
                  <a:lnTo>
                    <a:pt x="1380" y="0"/>
                  </a:lnTo>
                  <a:lnTo>
                    <a:pt x="1334" y="0"/>
                  </a:lnTo>
                  <a:lnTo>
                    <a:pt x="1288" y="0"/>
                  </a:lnTo>
                  <a:lnTo>
                    <a:pt x="1242" y="0"/>
                  </a:lnTo>
                  <a:lnTo>
                    <a:pt x="1196" y="0"/>
                  </a:lnTo>
                  <a:lnTo>
                    <a:pt x="1150" y="0"/>
                  </a:lnTo>
                  <a:lnTo>
                    <a:pt x="1104" y="0"/>
                  </a:lnTo>
                  <a:lnTo>
                    <a:pt x="1058" y="0"/>
                  </a:lnTo>
                  <a:lnTo>
                    <a:pt x="1012" y="0"/>
                  </a:lnTo>
                  <a:lnTo>
                    <a:pt x="966" y="0"/>
                  </a:lnTo>
                  <a:lnTo>
                    <a:pt x="920" y="0"/>
                  </a:lnTo>
                  <a:lnTo>
                    <a:pt x="874" y="0"/>
                  </a:lnTo>
                  <a:lnTo>
                    <a:pt x="828" y="0"/>
                  </a:lnTo>
                  <a:lnTo>
                    <a:pt x="782" y="0"/>
                  </a:lnTo>
                  <a:lnTo>
                    <a:pt x="736" y="0"/>
                  </a:lnTo>
                  <a:lnTo>
                    <a:pt x="690" y="0"/>
                  </a:lnTo>
                  <a:lnTo>
                    <a:pt x="644" y="0"/>
                  </a:lnTo>
                  <a:lnTo>
                    <a:pt x="598" y="1"/>
                  </a:lnTo>
                  <a:lnTo>
                    <a:pt x="552" y="1"/>
                  </a:lnTo>
                  <a:lnTo>
                    <a:pt x="506" y="1"/>
                  </a:lnTo>
                  <a:lnTo>
                    <a:pt x="460" y="1"/>
                  </a:lnTo>
                  <a:lnTo>
                    <a:pt x="414" y="1"/>
                  </a:lnTo>
                  <a:lnTo>
                    <a:pt x="368" y="1"/>
                  </a:lnTo>
                  <a:lnTo>
                    <a:pt x="322" y="1"/>
                  </a:lnTo>
                  <a:lnTo>
                    <a:pt x="276" y="1"/>
                  </a:lnTo>
                  <a:lnTo>
                    <a:pt x="230" y="1"/>
                  </a:lnTo>
                  <a:lnTo>
                    <a:pt x="184" y="1"/>
                  </a:lnTo>
                  <a:lnTo>
                    <a:pt x="138" y="1"/>
                  </a:lnTo>
                  <a:lnTo>
                    <a:pt x="129" y="53"/>
                  </a:lnTo>
                  <a:lnTo>
                    <a:pt x="125" y="79"/>
                  </a:lnTo>
                  <a:lnTo>
                    <a:pt x="120" y="105"/>
                  </a:lnTo>
                  <a:lnTo>
                    <a:pt x="116" y="131"/>
                  </a:lnTo>
                  <a:lnTo>
                    <a:pt x="112" y="157"/>
                  </a:lnTo>
                  <a:lnTo>
                    <a:pt x="107" y="183"/>
                  </a:lnTo>
                  <a:lnTo>
                    <a:pt x="103" y="209"/>
                  </a:lnTo>
                  <a:lnTo>
                    <a:pt x="99" y="235"/>
                  </a:lnTo>
                  <a:lnTo>
                    <a:pt x="94" y="261"/>
                  </a:lnTo>
                  <a:lnTo>
                    <a:pt x="90" y="287"/>
                  </a:lnTo>
                  <a:lnTo>
                    <a:pt x="86" y="313"/>
                  </a:lnTo>
                  <a:lnTo>
                    <a:pt x="81" y="339"/>
                  </a:lnTo>
                  <a:lnTo>
                    <a:pt x="77" y="365"/>
                  </a:lnTo>
                  <a:lnTo>
                    <a:pt x="73" y="391"/>
                  </a:lnTo>
                  <a:lnTo>
                    <a:pt x="68" y="417"/>
                  </a:lnTo>
                  <a:lnTo>
                    <a:pt x="64" y="443"/>
                  </a:lnTo>
                  <a:lnTo>
                    <a:pt x="60" y="469"/>
                  </a:lnTo>
                  <a:lnTo>
                    <a:pt x="56" y="495"/>
                  </a:lnTo>
                  <a:lnTo>
                    <a:pt x="51" y="521"/>
                  </a:lnTo>
                  <a:lnTo>
                    <a:pt x="47" y="547"/>
                  </a:lnTo>
                  <a:lnTo>
                    <a:pt x="42" y="573"/>
                  </a:lnTo>
                  <a:lnTo>
                    <a:pt x="38" y="599"/>
                  </a:lnTo>
                  <a:lnTo>
                    <a:pt x="34" y="625"/>
                  </a:lnTo>
                  <a:lnTo>
                    <a:pt x="30" y="651"/>
                  </a:lnTo>
                  <a:lnTo>
                    <a:pt x="25" y="677"/>
                  </a:lnTo>
                  <a:lnTo>
                    <a:pt x="21" y="703"/>
                  </a:lnTo>
                  <a:lnTo>
                    <a:pt x="17" y="729"/>
                  </a:lnTo>
                  <a:lnTo>
                    <a:pt x="12" y="755"/>
                  </a:lnTo>
                  <a:lnTo>
                    <a:pt x="8" y="781"/>
                  </a:lnTo>
                  <a:lnTo>
                    <a:pt x="4" y="807"/>
                  </a:lnTo>
                  <a:lnTo>
                    <a:pt x="0" y="833"/>
                  </a:lnTo>
                  <a:lnTo>
                    <a:pt x="10" y="834"/>
                  </a:lnTo>
                  <a:lnTo>
                    <a:pt x="15" y="834"/>
                  </a:lnTo>
                  <a:lnTo>
                    <a:pt x="20" y="834"/>
                  </a:lnTo>
                  <a:lnTo>
                    <a:pt x="25" y="835"/>
                  </a:lnTo>
                  <a:lnTo>
                    <a:pt x="30" y="835"/>
                  </a:lnTo>
                  <a:lnTo>
                    <a:pt x="35" y="835"/>
                  </a:lnTo>
                  <a:lnTo>
                    <a:pt x="40" y="836"/>
                  </a:lnTo>
                  <a:lnTo>
                    <a:pt x="46" y="836"/>
                  </a:lnTo>
                  <a:lnTo>
                    <a:pt x="51" y="836"/>
                  </a:lnTo>
                  <a:lnTo>
                    <a:pt x="56" y="837"/>
                  </a:lnTo>
                  <a:lnTo>
                    <a:pt x="61" y="837"/>
                  </a:lnTo>
                  <a:lnTo>
                    <a:pt x="66" y="838"/>
                  </a:lnTo>
                  <a:lnTo>
                    <a:pt x="71" y="838"/>
                  </a:lnTo>
                  <a:lnTo>
                    <a:pt x="76" y="838"/>
                  </a:lnTo>
                  <a:lnTo>
                    <a:pt x="82" y="839"/>
                  </a:lnTo>
                  <a:lnTo>
                    <a:pt x="87" y="839"/>
                  </a:lnTo>
                  <a:lnTo>
                    <a:pt x="92" y="839"/>
                  </a:lnTo>
                  <a:lnTo>
                    <a:pt x="97" y="840"/>
                  </a:lnTo>
                  <a:lnTo>
                    <a:pt x="102" y="840"/>
                  </a:lnTo>
                  <a:lnTo>
                    <a:pt x="107" y="840"/>
                  </a:lnTo>
                  <a:lnTo>
                    <a:pt x="112" y="841"/>
                  </a:lnTo>
                  <a:lnTo>
                    <a:pt x="118" y="841"/>
                  </a:lnTo>
                  <a:lnTo>
                    <a:pt x="123" y="842"/>
                  </a:lnTo>
                  <a:lnTo>
                    <a:pt x="128" y="842"/>
                  </a:lnTo>
                  <a:lnTo>
                    <a:pt x="133" y="842"/>
                  </a:lnTo>
                  <a:lnTo>
                    <a:pt x="138" y="843"/>
                  </a:lnTo>
                  <a:lnTo>
                    <a:pt x="143" y="843"/>
                  </a:lnTo>
                  <a:lnTo>
                    <a:pt x="148" y="844"/>
                  </a:lnTo>
                  <a:lnTo>
                    <a:pt x="154" y="844"/>
                  </a:lnTo>
                  <a:lnTo>
                    <a:pt x="159" y="844"/>
                  </a:lnTo>
                  <a:lnTo>
                    <a:pt x="164" y="845"/>
                  </a:lnTo>
                </a:path>
              </a:pathLst>
            </a:custGeom>
            <a:solidFill>
              <a:srgbClr val="0080FF"/>
            </a:solidFill>
            <a:ln w="0" cap="flat" cmpd="sng">
              <a:solidFill>
                <a:srgbClr val="0080FF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73859" name="Freeform 131"/>
            <p:cNvSpPr>
              <a:spLocks/>
            </p:cNvSpPr>
            <p:nvPr/>
          </p:nvSpPr>
          <p:spPr bwMode="auto">
            <a:xfrm>
              <a:off x="2346" y="2152"/>
              <a:ext cx="958" cy="1218"/>
            </a:xfrm>
            <a:custGeom>
              <a:avLst/>
              <a:gdLst>
                <a:gd name="T0" fmla="*/ 0 w 958"/>
                <a:gd name="T1" fmla="*/ 1045 h 1218"/>
                <a:gd name="T2" fmla="*/ 63 w 958"/>
                <a:gd name="T3" fmla="*/ 732 h 1218"/>
                <a:gd name="T4" fmla="*/ 197 w 958"/>
                <a:gd name="T5" fmla="*/ 697 h 1218"/>
                <a:gd name="T6" fmla="*/ 331 w 958"/>
                <a:gd name="T7" fmla="*/ 424 h 1218"/>
                <a:gd name="T8" fmla="*/ 248 w 958"/>
                <a:gd name="T9" fmla="*/ 238 h 1218"/>
                <a:gd name="T10" fmla="*/ 294 w 958"/>
                <a:gd name="T11" fmla="*/ 66 h 1218"/>
                <a:gd name="T12" fmla="*/ 440 w 958"/>
                <a:gd name="T13" fmla="*/ 0 h 1218"/>
                <a:gd name="T14" fmla="*/ 637 w 958"/>
                <a:gd name="T15" fmla="*/ 39 h 1218"/>
                <a:gd name="T16" fmla="*/ 848 w 958"/>
                <a:gd name="T17" fmla="*/ 82 h 1218"/>
                <a:gd name="T18" fmla="*/ 957 w 958"/>
                <a:gd name="T19" fmla="*/ 200 h 1218"/>
                <a:gd name="T20" fmla="*/ 934 w 958"/>
                <a:gd name="T21" fmla="*/ 377 h 1218"/>
                <a:gd name="T22" fmla="*/ 785 w 958"/>
                <a:gd name="T23" fmla="*/ 516 h 1218"/>
                <a:gd name="T24" fmla="*/ 787 w 958"/>
                <a:gd name="T25" fmla="*/ 809 h 1218"/>
                <a:gd name="T26" fmla="*/ 912 w 958"/>
                <a:gd name="T27" fmla="*/ 904 h 1218"/>
                <a:gd name="T28" fmla="*/ 848 w 958"/>
                <a:gd name="T29" fmla="*/ 1217 h 1218"/>
                <a:gd name="T30" fmla="*/ 0 w 958"/>
                <a:gd name="T31" fmla="*/ 1045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958" h="1218">
                  <a:moveTo>
                    <a:pt x="0" y="1045"/>
                  </a:moveTo>
                  <a:lnTo>
                    <a:pt x="63" y="732"/>
                  </a:lnTo>
                  <a:lnTo>
                    <a:pt x="197" y="697"/>
                  </a:lnTo>
                  <a:lnTo>
                    <a:pt x="331" y="424"/>
                  </a:lnTo>
                  <a:lnTo>
                    <a:pt x="248" y="238"/>
                  </a:lnTo>
                  <a:lnTo>
                    <a:pt x="294" y="66"/>
                  </a:lnTo>
                  <a:lnTo>
                    <a:pt x="440" y="0"/>
                  </a:lnTo>
                  <a:lnTo>
                    <a:pt x="637" y="39"/>
                  </a:lnTo>
                  <a:lnTo>
                    <a:pt x="848" y="82"/>
                  </a:lnTo>
                  <a:lnTo>
                    <a:pt x="957" y="200"/>
                  </a:lnTo>
                  <a:lnTo>
                    <a:pt x="934" y="377"/>
                  </a:lnTo>
                  <a:lnTo>
                    <a:pt x="785" y="516"/>
                  </a:lnTo>
                  <a:lnTo>
                    <a:pt x="787" y="809"/>
                  </a:lnTo>
                  <a:lnTo>
                    <a:pt x="912" y="904"/>
                  </a:lnTo>
                  <a:lnTo>
                    <a:pt x="848" y="1217"/>
                  </a:lnTo>
                  <a:lnTo>
                    <a:pt x="0" y="1045"/>
                  </a:lnTo>
                </a:path>
              </a:pathLst>
            </a:custGeom>
            <a:solidFill>
              <a:srgbClr val="555555"/>
            </a:solidFill>
            <a:ln w="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73860" name="Freeform 132"/>
            <p:cNvSpPr>
              <a:spLocks/>
            </p:cNvSpPr>
            <p:nvPr/>
          </p:nvSpPr>
          <p:spPr bwMode="auto">
            <a:xfrm>
              <a:off x="2515" y="2584"/>
              <a:ext cx="166" cy="250"/>
            </a:xfrm>
            <a:custGeom>
              <a:avLst/>
              <a:gdLst>
                <a:gd name="T0" fmla="*/ 165 w 166"/>
                <a:gd name="T1" fmla="*/ 0 h 250"/>
                <a:gd name="T2" fmla="*/ 75 w 166"/>
                <a:gd name="T3" fmla="*/ 20 h 250"/>
                <a:gd name="T4" fmla="*/ 0 w 166"/>
                <a:gd name="T5" fmla="*/ 165 h 250"/>
                <a:gd name="T6" fmla="*/ 43 w 166"/>
                <a:gd name="T7" fmla="*/ 249 h 250"/>
                <a:gd name="T8" fmla="*/ 165 w 166"/>
                <a:gd name="T9" fmla="*/ 0 h 2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6" h="250">
                  <a:moveTo>
                    <a:pt x="165" y="0"/>
                  </a:moveTo>
                  <a:lnTo>
                    <a:pt x="75" y="20"/>
                  </a:lnTo>
                  <a:lnTo>
                    <a:pt x="0" y="165"/>
                  </a:lnTo>
                  <a:lnTo>
                    <a:pt x="43" y="249"/>
                  </a:lnTo>
                  <a:lnTo>
                    <a:pt x="165" y="0"/>
                  </a:lnTo>
                </a:path>
              </a:pathLst>
            </a:custGeom>
            <a:solidFill>
              <a:srgbClr val="555555"/>
            </a:solidFill>
            <a:ln w="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73861" name="Freeform 133"/>
            <p:cNvSpPr>
              <a:spLocks/>
            </p:cNvSpPr>
            <p:nvPr/>
          </p:nvSpPr>
          <p:spPr bwMode="auto">
            <a:xfrm>
              <a:off x="3124" y="2670"/>
              <a:ext cx="80" cy="277"/>
            </a:xfrm>
            <a:custGeom>
              <a:avLst/>
              <a:gdLst>
                <a:gd name="T0" fmla="*/ 0 w 80"/>
                <a:gd name="T1" fmla="*/ 0 h 277"/>
                <a:gd name="T2" fmla="*/ 73 w 80"/>
                <a:gd name="T3" fmla="*/ 56 h 277"/>
                <a:gd name="T4" fmla="*/ 79 w 80"/>
                <a:gd name="T5" fmla="*/ 219 h 277"/>
                <a:gd name="T6" fmla="*/ 4 w 80"/>
                <a:gd name="T7" fmla="*/ 276 h 277"/>
                <a:gd name="T8" fmla="*/ 0 w 80"/>
                <a:gd name="T9" fmla="*/ 0 h 2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0" h="277">
                  <a:moveTo>
                    <a:pt x="0" y="0"/>
                  </a:moveTo>
                  <a:lnTo>
                    <a:pt x="73" y="56"/>
                  </a:lnTo>
                  <a:lnTo>
                    <a:pt x="79" y="219"/>
                  </a:lnTo>
                  <a:lnTo>
                    <a:pt x="4" y="276"/>
                  </a:lnTo>
                  <a:lnTo>
                    <a:pt x="0" y="0"/>
                  </a:lnTo>
                </a:path>
              </a:pathLst>
            </a:custGeom>
            <a:solidFill>
              <a:srgbClr val="555555"/>
            </a:solidFill>
            <a:ln w="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73862" name="Freeform 134"/>
            <p:cNvSpPr>
              <a:spLocks/>
            </p:cNvSpPr>
            <p:nvPr/>
          </p:nvSpPr>
          <p:spPr bwMode="auto">
            <a:xfrm>
              <a:off x="1469" y="1031"/>
              <a:ext cx="3210" cy="2372"/>
            </a:xfrm>
            <a:custGeom>
              <a:avLst/>
              <a:gdLst>
                <a:gd name="T0" fmla="*/ 251 w 3210"/>
                <a:gd name="T1" fmla="*/ 0 h 2372"/>
                <a:gd name="T2" fmla="*/ 0 w 3210"/>
                <a:gd name="T3" fmla="*/ 1309 h 2372"/>
                <a:gd name="T4" fmla="*/ 8 w 3210"/>
                <a:gd name="T5" fmla="*/ 1476 h 2372"/>
                <a:gd name="T6" fmla="*/ 36 w 3210"/>
                <a:gd name="T7" fmla="*/ 1568 h 2372"/>
                <a:gd name="T8" fmla="*/ 95 w 3210"/>
                <a:gd name="T9" fmla="*/ 1699 h 2372"/>
                <a:gd name="T10" fmla="*/ 178 w 3210"/>
                <a:gd name="T11" fmla="*/ 1815 h 2372"/>
                <a:gd name="T12" fmla="*/ 318 w 3210"/>
                <a:gd name="T13" fmla="*/ 1937 h 2372"/>
                <a:gd name="T14" fmla="*/ 496 w 3210"/>
                <a:gd name="T15" fmla="*/ 2033 h 2372"/>
                <a:gd name="T16" fmla="*/ 720 w 3210"/>
                <a:gd name="T17" fmla="*/ 2124 h 2372"/>
                <a:gd name="T18" fmla="*/ 1030 w 3210"/>
                <a:gd name="T19" fmla="*/ 2213 h 2372"/>
                <a:gd name="T20" fmla="*/ 1647 w 3210"/>
                <a:gd name="T21" fmla="*/ 2338 h 2372"/>
                <a:gd name="T22" fmla="*/ 1961 w 3210"/>
                <a:gd name="T23" fmla="*/ 2368 h 2372"/>
                <a:gd name="T24" fmla="*/ 2203 w 3210"/>
                <a:gd name="T25" fmla="*/ 2371 h 2372"/>
                <a:gd name="T26" fmla="*/ 2443 w 3210"/>
                <a:gd name="T27" fmla="*/ 2346 h 2372"/>
                <a:gd name="T28" fmla="*/ 2642 w 3210"/>
                <a:gd name="T29" fmla="*/ 2260 h 2372"/>
                <a:gd name="T30" fmla="*/ 2748 w 3210"/>
                <a:gd name="T31" fmla="*/ 2182 h 2372"/>
                <a:gd name="T32" fmla="*/ 2850 w 3210"/>
                <a:gd name="T33" fmla="*/ 2064 h 2372"/>
                <a:gd name="T34" fmla="*/ 2918 w 3210"/>
                <a:gd name="T35" fmla="*/ 1945 h 2372"/>
                <a:gd name="T36" fmla="*/ 2960 w 3210"/>
                <a:gd name="T37" fmla="*/ 1794 h 2372"/>
                <a:gd name="T38" fmla="*/ 2976 w 3210"/>
                <a:gd name="T39" fmla="*/ 1711 h 2372"/>
                <a:gd name="T40" fmla="*/ 3209 w 3210"/>
                <a:gd name="T41" fmla="*/ 598 h 2372"/>
                <a:gd name="T42" fmla="*/ 251 w 3210"/>
                <a:gd name="T43" fmla="*/ 0 h 23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210" h="2372">
                  <a:moveTo>
                    <a:pt x="251" y="0"/>
                  </a:moveTo>
                  <a:lnTo>
                    <a:pt x="0" y="1309"/>
                  </a:lnTo>
                  <a:lnTo>
                    <a:pt x="8" y="1476"/>
                  </a:lnTo>
                  <a:lnTo>
                    <a:pt x="36" y="1568"/>
                  </a:lnTo>
                  <a:lnTo>
                    <a:pt x="95" y="1699"/>
                  </a:lnTo>
                  <a:lnTo>
                    <a:pt x="178" y="1815"/>
                  </a:lnTo>
                  <a:lnTo>
                    <a:pt x="318" y="1937"/>
                  </a:lnTo>
                  <a:lnTo>
                    <a:pt x="496" y="2033"/>
                  </a:lnTo>
                  <a:lnTo>
                    <a:pt x="720" y="2124"/>
                  </a:lnTo>
                  <a:lnTo>
                    <a:pt x="1030" y="2213"/>
                  </a:lnTo>
                  <a:lnTo>
                    <a:pt x="1647" y="2338"/>
                  </a:lnTo>
                  <a:lnTo>
                    <a:pt x="1961" y="2368"/>
                  </a:lnTo>
                  <a:lnTo>
                    <a:pt x="2203" y="2371"/>
                  </a:lnTo>
                  <a:lnTo>
                    <a:pt x="2443" y="2346"/>
                  </a:lnTo>
                  <a:lnTo>
                    <a:pt x="2642" y="2260"/>
                  </a:lnTo>
                  <a:lnTo>
                    <a:pt x="2748" y="2182"/>
                  </a:lnTo>
                  <a:lnTo>
                    <a:pt x="2850" y="2064"/>
                  </a:lnTo>
                  <a:lnTo>
                    <a:pt x="2918" y="1945"/>
                  </a:lnTo>
                  <a:lnTo>
                    <a:pt x="2960" y="1794"/>
                  </a:lnTo>
                  <a:lnTo>
                    <a:pt x="2976" y="1711"/>
                  </a:lnTo>
                  <a:lnTo>
                    <a:pt x="3209" y="598"/>
                  </a:lnTo>
                  <a:lnTo>
                    <a:pt x="251" y="0"/>
                  </a:lnTo>
                </a:path>
              </a:pathLst>
            </a:custGeom>
            <a:noFill/>
            <a:ln w="67944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</p:grpSp>
      <p:grpSp>
        <p:nvGrpSpPr>
          <p:cNvPr id="73863" name="Group 135"/>
          <p:cNvGrpSpPr>
            <a:grpSpLocks/>
          </p:cNvGrpSpPr>
          <p:nvPr/>
        </p:nvGrpSpPr>
        <p:grpSpPr bwMode="auto">
          <a:xfrm>
            <a:off x="3505200" y="1143001"/>
            <a:ext cx="5784850" cy="4975225"/>
            <a:chOff x="1226" y="701"/>
            <a:chExt cx="3644" cy="3134"/>
          </a:xfrm>
        </p:grpSpPr>
        <p:grpSp>
          <p:nvGrpSpPr>
            <p:cNvPr id="73864" name="Group 136"/>
            <p:cNvGrpSpPr>
              <a:grpSpLocks/>
            </p:cNvGrpSpPr>
            <p:nvPr/>
          </p:nvGrpSpPr>
          <p:grpSpPr bwMode="auto">
            <a:xfrm>
              <a:off x="1226" y="701"/>
              <a:ext cx="3644" cy="3134"/>
              <a:chOff x="1226" y="701"/>
              <a:chExt cx="3644" cy="3134"/>
            </a:xfrm>
          </p:grpSpPr>
          <p:sp>
            <p:nvSpPr>
              <p:cNvPr id="73865" name="Rectangle 137"/>
              <p:cNvSpPr>
                <a:spLocks noChangeArrowheads="1"/>
              </p:cNvSpPr>
              <p:nvPr/>
            </p:nvSpPr>
            <p:spPr bwMode="auto">
              <a:xfrm flipV="1">
                <a:off x="1226" y="701"/>
                <a:ext cx="3644" cy="1422"/>
              </a:xfrm>
              <a:prstGeom prst="rect">
                <a:avLst/>
              </a:prstGeom>
              <a:solidFill>
                <a:srgbClr val="FFFFFF"/>
              </a:solidFill>
              <a:ln w="0">
                <a:solidFill>
                  <a:srgbClr val="FFFFFF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73866" name="Rectangle 138"/>
              <p:cNvSpPr>
                <a:spLocks noChangeArrowheads="1"/>
              </p:cNvSpPr>
              <p:nvPr/>
            </p:nvSpPr>
            <p:spPr bwMode="auto">
              <a:xfrm flipV="1">
                <a:off x="1253" y="2131"/>
                <a:ext cx="3599" cy="1704"/>
              </a:xfrm>
              <a:prstGeom prst="rect">
                <a:avLst/>
              </a:prstGeom>
              <a:solidFill>
                <a:srgbClr val="0080FF"/>
              </a:solidFill>
              <a:ln w="0">
                <a:solidFill>
                  <a:srgbClr val="0080FF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sp>
          <p:nvSpPr>
            <p:cNvPr id="73867" name="Freeform 139"/>
            <p:cNvSpPr>
              <a:spLocks/>
            </p:cNvSpPr>
            <p:nvPr/>
          </p:nvSpPr>
          <p:spPr bwMode="auto">
            <a:xfrm>
              <a:off x="1473" y="970"/>
              <a:ext cx="3242" cy="2465"/>
            </a:xfrm>
            <a:custGeom>
              <a:avLst/>
              <a:gdLst>
                <a:gd name="T0" fmla="*/ 316 w 3242"/>
                <a:gd name="T1" fmla="*/ 0 h 2465"/>
                <a:gd name="T2" fmla="*/ 1 w 3242"/>
                <a:gd name="T3" fmla="*/ 1294 h 2465"/>
                <a:gd name="T4" fmla="*/ 0 w 3242"/>
                <a:gd name="T5" fmla="*/ 1462 h 2465"/>
                <a:gd name="T6" fmla="*/ 23 w 3242"/>
                <a:gd name="T7" fmla="*/ 1555 h 2465"/>
                <a:gd name="T8" fmla="*/ 76 w 3242"/>
                <a:gd name="T9" fmla="*/ 1689 h 2465"/>
                <a:gd name="T10" fmla="*/ 153 w 3242"/>
                <a:gd name="T11" fmla="*/ 1809 h 2465"/>
                <a:gd name="T12" fmla="*/ 287 w 3242"/>
                <a:gd name="T13" fmla="*/ 1937 h 2465"/>
                <a:gd name="T14" fmla="*/ 459 w 3242"/>
                <a:gd name="T15" fmla="*/ 2042 h 2465"/>
                <a:gd name="T16" fmla="*/ 679 w 3242"/>
                <a:gd name="T17" fmla="*/ 2144 h 2465"/>
                <a:gd name="T18" fmla="*/ 984 w 3242"/>
                <a:gd name="T19" fmla="*/ 2249 h 2465"/>
                <a:gd name="T20" fmla="*/ 1593 w 3242"/>
                <a:gd name="T21" fmla="*/ 2404 h 2465"/>
                <a:gd name="T22" fmla="*/ 1906 w 3242"/>
                <a:gd name="T23" fmla="*/ 2450 h 2465"/>
                <a:gd name="T24" fmla="*/ 2147 w 3242"/>
                <a:gd name="T25" fmla="*/ 2464 h 2465"/>
                <a:gd name="T26" fmla="*/ 2388 w 3242"/>
                <a:gd name="T27" fmla="*/ 2452 h 2465"/>
                <a:gd name="T28" fmla="*/ 2591 w 3242"/>
                <a:gd name="T29" fmla="*/ 2376 h 2465"/>
                <a:gd name="T30" fmla="*/ 2702 w 3242"/>
                <a:gd name="T31" fmla="*/ 2304 h 2465"/>
                <a:gd name="T32" fmla="*/ 2809 w 3242"/>
                <a:gd name="T33" fmla="*/ 2190 h 2465"/>
                <a:gd name="T34" fmla="*/ 2883 w 3242"/>
                <a:gd name="T35" fmla="*/ 2075 h 2465"/>
                <a:gd name="T36" fmla="*/ 2933 w 3242"/>
                <a:gd name="T37" fmla="*/ 1926 h 2465"/>
                <a:gd name="T38" fmla="*/ 2952 w 3242"/>
                <a:gd name="T39" fmla="*/ 1844 h 2465"/>
                <a:gd name="T40" fmla="*/ 3241 w 3242"/>
                <a:gd name="T41" fmla="*/ 744 h 2465"/>
                <a:gd name="T42" fmla="*/ 316 w 3242"/>
                <a:gd name="T43" fmla="*/ 0 h 24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242" h="2465">
                  <a:moveTo>
                    <a:pt x="316" y="0"/>
                  </a:moveTo>
                  <a:lnTo>
                    <a:pt x="1" y="1294"/>
                  </a:lnTo>
                  <a:lnTo>
                    <a:pt x="0" y="1462"/>
                  </a:lnTo>
                  <a:lnTo>
                    <a:pt x="23" y="1555"/>
                  </a:lnTo>
                  <a:lnTo>
                    <a:pt x="76" y="1689"/>
                  </a:lnTo>
                  <a:lnTo>
                    <a:pt x="153" y="1809"/>
                  </a:lnTo>
                  <a:lnTo>
                    <a:pt x="287" y="1937"/>
                  </a:lnTo>
                  <a:lnTo>
                    <a:pt x="459" y="2042"/>
                  </a:lnTo>
                  <a:lnTo>
                    <a:pt x="679" y="2144"/>
                  </a:lnTo>
                  <a:lnTo>
                    <a:pt x="984" y="2249"/>
                  </a:lnTo>
                  <a:lnTo>
                    <a:pt x="1593" y="2404"/>
                  </a:lnTo>
                  <a:lnTo>
                    <a:pt x="1906" y="2450"/>
                  </a:lnTo>
                  <a:lnTo>
                    <a:pt x="2147" y="2464"/>
                  </a:lnTo>
                  <a:lnTo>
                    <a:pt x="2388" y="2452"/>
                  </a:lnTo>
                  <a:lnTo>
                    <a:pt x="2591" y="2376"/>
                  </a:lnTo>
                  <a:lnTo>
                    <a:pt x="2702" y="2304"/>
                  </a:lnTo>
                  <a:lnTo>
                    <a:pt x="2809" y="2190"/>
                  </a:lnTo>
                  <a:lnTo>
                    <a:pt x="2883" y="2075"/>
                  </a:lnTo>
                  <a:lnTo>
                    <a:pt x="2933" y="1926"/>
                  </a:lnTo>
                  <a:lnTo>
                    <a:pt x="2952" y="1844"/>
                  </a:lnTo>
                  <a:lnTo>
                    <a:pt x="3241" y="744"/>
                  </a:lnTo>
                  <a:lnTo>
                    <a:pt x="316" y="0"/>
                  </a:lnTo>
                </a:path>
              </a:pathLst>
            </a:custGeom>
            <a:solidFill>
              <a:srgbClr val="FFFFFF"/>
            </a:solidFill>
            <a:ln w="67944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73868" name="Freeform 140"/>
            <p:cNvSpPr>
              <a:spLocks/>
            </p:cNvSpPr>
            <p:nvPr/>
          </p:nvSpPr>
          <p:spPr bwMode="auto">
            <a:xfrm>
              <a:off x="1494" y="2386"/>
              <a:ext cx="1401" cy="874"/>
            </a:xfrm>
            <a:custGeom>
              <a:avLst/>
              <a:gdLst>
                <a:gd name="T0" fmla="*/ 974 w 1401"/>
                <a:gd name="T1" fmla="*/ 799 h 874"/>
                <a:gd name="T2" fmla="*/ 934 w 1401"/>
                <a:gd name="T3" fmla="*/ 786 h 874"/>
                <a:gd name="T4" fmla="*/ 894 w 1401"/>
                <a:gd name="T5" fmla="*/ 774 h 874"/>
                <a:gd name="T6" fmla="*/ 854 w 1401"/>
                <a:gd name="T7" fmla="*/ 762 h 874"/>
                <a:gd name="T8" fmla="*/ 815 w 1401"/>
                <a:gd name="T9" fmla="*/ 749 h 874"/>
                <a:gd name="T10" fmla="*/ 774 w 1401"/>
                <a:gd name="T11" fmla="*/ 736 h 874"/>
                <a:gd name="T12" fmla="*/ 741 w 1401"/>
                <a:gd name="T13" fmla="*/ 726 h 874"/>
                <a:gd name="T14" fmla="*/ 708 w 1401"/>
                <a:gd name="T15" fmla="*/ 716 h 874"/>
                <a:gd name="T16" fmla="*/ 675 w 1401"/>
                <a:gd name="T17" fmla="*/ 706 h 874"/>
                <a:gd name="T18" fmla="*/ 642 w 1401"/>
                <a:gd name="T19" fmla="*/ 695 h 874"/>
                <a:gd name="T20" fmla="*/ 599 w 1401"/>
                <a:gd name="T21" fmla="*/ 677 h 874"/>
                <a:gd name="T22" fmla="*/ 558 w 1401"/>
                <a:gd name="T23" fmla="*/ 657 h 874"/>
                <a:gd name="T24" fmla="*/ 517 w 1401"/>
                <a:gd name="T25" fmla="*/ 638 h 874"/>
                <a:gd name="T26" fmla="*/ 476 w 1401"/>
                <a:gd name="T27" fmla="*/ 618 h 874"/>
                <a:gd name="T28" fmla="*/ 436 w 1401"/>
                <a:gd name="T29" fmla="*/ 598 h 874"/>
                <a:gd name="T30" fmla="*/ 390 w 1401"/>
                <a:gd name="T31" fmla="*/ 571 h 874"/>
                <a:gd name="T32" fmla="*/ 352 w 1401"/>
                <a:gd name="T33" fmla="*/ 545 h 874"/>
                <a:gd name="T34" fmla="*/ 314 w 1401"/>
                <a:gd name="T35" fmla="*/ 518 h 874"/>
                <a:gd name="T36" fmla="*/ 277 w 1401"/>
                <a:gd name="T37" fmla="*/ 492 h 874"/>
                <a:gd name="T38" fmla="*/ 239 w 1401"/>
                <a:gd name="T39" fmla="*/ 465 h 874"/>
                <a:gd name="T40" fmla="*/ 202 w 1401"/>
                <a:gd name="T41" fmla="*/ 437 h 874"/>
                <a:gd name="T42" fmla="*/ 185 w 1401"/>
                <a:gd name="T43" fmla="*/ 419 h 874"/>
                <a:gd name="T44" fmla="*/ 168 w 1401"/>
                <a:gd name="T45" fmla="*/ 401 h 874"/>
                <a:gd name="T46" fmla="*/ 152 w 1401"/>
                <a:gd name="T47" fmla="*/ 383 h 874"/>
                <a:gd name="T48" fmla="*/ 135 w 1401"/>
                <a:gd name="T49" fmla="*/ 365 h 874"/>
                <a:gd name="T50" fmla="*/ 118 w 1401"/>
                <a:gd name="T51" fmla="*/ 348 h 874"/>
                <a:gd name="T52" fmla="*/ 104 w 1401"/>
                <a:gd name="T53" fmla="*/ 321 h 874"/>
                <a:gd name="T54" fmla="*/ 92 w 1401"/>
                <a:gd name="T55" fmla="*/ 299 h 874"/>
                <a:gd name="T56" fmla="*/ 80 w 1401"/>
                <a:gd name="T57" fmla="*/ 276 h 874"/>
                <a:gd name="T58" fmla="*/ 68 w 1401"/>
                <a:gd name="T59" fmla="*/ 254 h 874"/>
                <a:gd name="T60" fmla="*/ 56 w 1401"/>
                <a:gd name="T61" fmla="*/ 231 h 874"/>
                <a:gd name="T62" fmla="*/ 46 w 1401"/>
                <a:gd name="T63" fmla="*/ 208 h 874"/>
                <a:gd name="T64" fmla="*/ 40 w 1401"/>
                <a:gd name="T65" fmla="*/ 189 h 874"/>
                <a:gd name="T66" fmla="*/ 33 w 1401"/>
                <a:gd name="T67" fmla="*/ 169 h 874"/>
                <a:gd name="T68" fmla="*/ 26 w 1401"/>
                <a:gd name="T69" fmla="*/ 150 h 874"/>
                <a:gd name="T70" fmla="*/ 19 w 1401"/>
                <a:gd name="T71" fmla="*/ 131 h 874"/>
                <a:gd name="T72" fmla="*/ 14 w 1401"/>
                <a:gd name="T73" fmla="*/ 105 h 874"/>
                <a:gd name="T74" fmla="*/ 11 w 1401"/>
                <a:gd name="T75" fmla="*/ 82 h 874"/>
                <a:gd name="T76" fmla="*/ 8 w 1401"/>
                <a:gd name="T77" fmla="*/ 58 h 874"/>
                <a:gd name="T78" fmla="*/ 4 w 1401"/>
                <a:gd name="T79" fmla="*/ 35 h 874"/>
                <a:gd name="T80" fmla="*/ 1 w 1401"/>
                <a:gd name="T81" fmla="*/ 12 h 874"/>
                <a:gd name="T82" fmla="*/ 174 w 1401"/>
                <a:gd name="T83" fmla="*/ 0 h 874"/>
                <a:gd name="T84" fmla="*/ 437 w 1401"/>
                <a:gd name="T85" fmla="*/ 0 h 874"/>
                <a:gd name="T86" fmla="*/ 700 w 1401"/>
                <a:gd name="T87" fmla="*/ 0 h 874"/>
                <a:gd name="T88" fmla="*/ 962 w 1401"/>
                <a:gd name="T89" fmla="*/ 1 h 874"/>
                <a:gd name="T90" fmla="*/ 1225 w 1401"/>
                <a:gd name="T91" fmla="*/ 1 h 874"/>
                <a:gd name="T92" fmla="*/ 1378 w 1401"/>
                <a:gd name="T93" fmla="*/ 83 h 874"/>
                <a:gd name="T94" fmla="*/ 1334 w 1401"/>
                <a:gd name="T95" fmla="*/ 246 h 874"/>
                <a:gd name="T96" fmla="*/ 1291 w 1401"/>
                <a:gd name="T97" fmla="*/ 410 h 874"/>
                <a:gd name="T98" fmla="*/ 1247 w 1401"/>
                <a:gd name="T99" fmla="*/ 573 h 874"/>
                <a:gd name="T100" fmla="*/ 1203 w 1401"/>
                <a:gd name="T101" fmla="*/ 736 h 874"/>
                <a:gd name="T102" fmla="*/ 1158 w 1401"/>
                <a:gd name="T103" fmla="*/ 869 h 874"/>
                <a:gd name="T104" fmla="*/ 1129 w 1401"/>
                <a:gd name="T105" fmla="*/ 857 h 874"/>
                <a:gd name="T106" fmla="*/ 1100 w 1401"/>
                <a:gd name="T107" fmla="*/ 846 h 874"/>
                <a:gd name="T108" fmla="*/ 1071 w 1401"/>
                <a:gd name="T109" fmla="*/ 834 h 874"/>
                <a:gd name="T110" fmla="*/ 1042 w 1401"/>
                <a:gd name="T111" fmla="*/ 822 h 874"/>
                <a:gd name="T112" fmla="*/ 1014 w 1401"/>
                <a:gd name="T113" fmla="*/ 811 h 8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401" h="874">
                  <a:moveTo>
                    <a:pt x="1014" y="811"/>
                  </a:moveTo>
                  <a:lnTo>
                    <a:pt x="1000" y="807"/>
                  </a:lnTo>
                  <a:lnTo>
                    <a:pt x="994" y="805"/>
                  </a:lnTo>
                  <a:lnTo>
                    <a:pt x="987" y="803"/>
                  </a:lnTo>
                  <a:lnTo>
                    <a:pt x="980" y="801"/>
                  </a:lnTo>
                  <a:lnTo>
                    <a:pt x="974" y="799"/>
                  </a:lnTo>
                  <a:lnTo>
                    <a:pt x="967" y="796"/>
                  </a:lnTo>
                  <a:lnTo>
                    <a:pt x="960" y="794"/>
                  </a:lnTo>
                  <a:lnTo>
                    <a:pt x="954" y="792"/>
                  </a:lnTo>
                  <a:lnTo>
                    <a:pt x="947" y="790"/>
                  </a:lnTo>
                  <a:lnTo>
                    <a:pt x="940" y="788"/>
                  </a:lnTo>
                  <a:lnTo>
                    <a:pt x="934" y="786"/>
                  </a:lnTo>
                  <a:lnTo>
                    <a:pt x="927" y="784"/>
                  </a:lnTo>
                  <a:lnTo>
                    <a:pt x="921" y="782"/>
                  </a:lnTo>
                  <a:lnTo>
                    <a:pt x="914" y="780"/>
                  </a:lnTo>
                  <a:lnTo>
                    <a:pt x="908" y="778"/>
                  </a:lnTo>
                  <a:lnTo>
                    <a:pt x="901" y="776"/>
                  </a:lnTo>
                  <a:lnTo>
                    <a:pt x="894" y="774"/>
                  </a:lnTo>
                  <a:lnTo>
                    <a:pt x="888" y="772"/>
                  </a:lnTo>
                  <a:lnTo>
                    <a:pt x="881" y="770"/>
                  </a:lnTo>
                  <a:lnTo>
                    <a:pt x="874" y="768"/>
                  </a:lnTo>
                  <a:lnTo>
                    <a:pt x="868" y="766"/>
                  </a:lnTo>
                  <a:lnTo>
                    <a:pt x="861" y="764"/>
                  </a:lnTo>
                  <a:lnTo>
                    <a:pt x="854" y="762"/>
                  </a:lnTo>
                  <a:lnTo>
                    <a:pt x="848" y="760"/>
                  </a:lnTo>
                  <a:lnTo>
                    <a:pt x="841" y="757"/>
                  </a:lnTo>
                  <a:lnTo>
                    <a:pt x="834" y="755"/>
                  </a:lnTo>
                  <a:lnTo>
                    <a:pt x="828" y="753"/>
                  </a:lnTo>
                  <a:lnTo>
                    <a:pt x="821" y="751"/>
                  </a:lnTo>
                  <a:lnTo>
                    <a:pt x="815" y="749"/>
                  </a:lnTo>
                  <a:lnTo>
                    <a:pt x="808" y="747"/>
                  </a:lnTo>
                  <a:lnTo>
                    <a:pt x="802" y="745"/>
                  </a:lnTo>
                  <a:lnTo>
                    <a:pt x="790" y="742"/>
                  </a:lnTo>
                  <a:lnTo>
                    <a:pt x="785" y="740"/>
                  </a:lnTo>
                  <a:lnTo>
                    <a:pt x="779" y="738"/>
                  </a:lnTo>
                  <a:lnTo>
                    <a:pt x="774" y="736"/>
                  </a:lnTo>
                  <a:lnTo>
                    <a:pt x="768" y="735"/>
                  </a:lnTo>
                  <a:lnTo>
                    <a:pt x="763" y="733"/>
                  </a:lnTo>
                  <a:lnTo>
                    <a:pt x="757" y="732"/>
                  </a:lnTo>
                  <a:lnTo>
                    <a:pt x="752" y="730"/>
                  </a:lnTo>
                  <a:lnTo>
                    <a:pt x="746" y="728"/>
                  </a:lnTo>
                  <a:lnTo>
                    <a:pt x="741" y="726"/>
                  </a:lnTo>
                  <a:lnTo>
                    <a:pt x="735" y="724"/>
                  </a:lnTo>
                  <a:lnTo>
                    <a:pt x="730" y="723"/>
                  </a:lnTo>
                  <a:lnTo>
                    <a:pt x="724" y="721"/>
                  </a:lnTo>
                  <a:lnTo>
                    <a:pt x="719" y="720"/>
                  </a:lnTo>
                  <a:lnTo>
                    <a:pt x="714" y="718"/>
                  </a:lnTo>
                  <a:lnTo>
                    <a:pt x="708" y="716"/>
                  </a:lnTo>
                  <a:lnTo>
                    <a:pt x="702" y="714"/>
                  </a:lnTo>
                  <a:lnTo>
                    <a:pt x="697" y="712"/>
                  </a:lnTo>
                  <a:lnTo>
                    <a:pt x="692" y="711"/>
                  </a:lnTo>
                  <a:lnTo>
                    <a:pt x="686" y="709"/>
                  </a:lnTo>
                  <a:lnTo>
                    <a:pt x="680" y="708"/>
                  </a:lnTo>
                  <a:lnTo>
                    <a:pt x="675" y="706"/>
                  </a:lnTo>
                  <a:lnTo>
                    <a:pt x="670" y="704"/>
                  </a:lnTo>
                  <a:lnTo>
                    <a:pt x="664" y="702"/>
                  </a:lnTo>
                  <a:lnTo>
                    <a:pt x="659" y="700"/>
                  </a:lnTo>
                  <a:lnTo>
                    <a:pt x="653" y="699"/>
                  </a:lnTo>
                  <a:lnTo>
                    <a:pt x="648" y="697"/>
                  </a:lnTo>
                  <a:lnTo>
                    <a:pt x="642" y="695"/>
                  </a:lnTo>
                  <a:lnTo>
                    <a:pt x="637" y="694"/>
                  </a:lnTo>
                  <a:lnTo>
                    <a:pt x="631" y="692"/>
                  </a:lnTo>
                  <a:lnTo>
                    <a:pt x="626" y="690"/>
                  </a:lnTo>
                  <a:lnTo>
                    <a:pt x="612" y="684"/>
                  </a:lnTo>
                  <a:lnTo>
                    <a:pt x="606" y="680"/>
                  </a:lnTo>
                  <a:lnTo>
                    <a:pt x="599" y="677"/>
                  </a:lnTo>
                  <a:lnTo>
                    <a:pt x="592" y="674"/>
                  </a:lnTo>
                  <a:lnTo>
                    <a:pt x="585" y="670"/>
                  </a:lnTo>
                  <a:lnTo>
                    <a:pt x="578" y="667"/>
                  </a:lnTo>
                  <a:lnTo>
                    <a:pt x="572" y="664"/>
                  </a:lnTo>
                  <a:lnTo>
                    <a:pt x="565" y="660"/>
                  </a:lnTo>
                  <a:lnTo>
                    <a:pt x="558" y="657"/>
                  </a:lnTo>
                  <a:lnTo>
                    <a:pt x="551" y="654"/>
                  </a:lnTo>
                  <a:lnTo>
                    <a:pt x="544" y="651"/>
                  </a:lnTo>
                  <a:lnTo>
                    <a:pt x="538" y="647"/>
                  </a:lnTo>
                  <a:lnTo>
                    <a:pt x="531" y="644"/>
                  </a:lnTo>
                  <a:lnTo>
                    <a:pt x="524" y="641"/>
                  </a:lnTo>
                  <a:lnTo>
                    <a:pt x="517" y="638"/>
                  </a:lnTo>
                  <a:lnTo>
                    <a:pt x="510" y="634"/>
                  </a:lnTo>
                  <a:lnTo>
                    <a:pt x="504" y="631"/>
                  </a:lnTo>
                  <a:lnTo>
                    <a:pt x="497" y="628"/>
                  </a:lnTo>
                  <a:lnTo>
                    <a:pt x="490" y="624"/>
                  </a:lnTo>
                  <a:lnTo>
                    <a:pt x="483" y="621"/>
                  </a:lnTo>
                  <a:lnTo>
                    <a:pt x="476" y="618"/>
                  </a:lnTo>
                  <a:lnTo>
                    <a:pt x="470" y="614"/>
                  </a:lnTo>
                  <a:lnTo>
                    <a:pt x="463" y="611"/>
                  </a:lnTo>
                  <a:lnTo>
                    <a:pt x="456" y="608"/>
                  </a:lnTo>
                  <a:lnTo>
                    <a:pt x="449" y="604"/>
                  </a:lnTo>
                  <a:lnTo>
                    <a:pt x="442" y="601"/>
                  </a:lnTo>
                  <a:lnTo>
                    <a:pt x="436" y="598"/>
                  </a:lnTo>
                  <a:lnTo>
                    <a:pt x="429" y="594"/>
                  </a:lnTo>
                  <a:lnTo>
                    <a:pt x="422" y="591"/>
                  </a:lnTo>
                  <a:lnTo>
                    <a:pt x="415" y="588"/>
                  </a:lnTo>
                  <a:lnTo>
                    <a:pt x="409" y="585"/>
                  </a:lnTo>
                  <a:lnTo>
                    <a:pt x="396" y="576"/>
                  </a:lnTo>
                  <a:lnTo>
                    <a:pt x="390" y="571"/>
                  </a:lnTo>
                  <a:lnTo>
                    <a:pt x="384" y="567"/>
                  </a:lnTo>
                  <a:lnTo>
                    <a:pt x="377" y="562"/>
                  </a:lnTo>
                  <a:lnTo>
                    <a:pt x="371" y="558"/>
                  </a:lnTo>
                  <a:lnTo>
                    <a:pt x="365" y="554"/>
                  </a:lnTo>
                  <a:lnTo>
                    <a:pt x="358" y="549"/>
                  </a:lnTo>
                  <a:lnTo>
                    <a:pt x="352" y="545"/>
                  </a:lnTo>
                  <a:lnTo>
                    <a:pt x="346" y="540"/>
                  </a:lnTo>
                  <a:lnTo>
                    <a:pt x="340" y="536"/>
                  </a:lnTo>
                  <a:lnTo>
                    <a:pt x="334" y="532"/>
                  </a:lnTo>
                  <a:lnTo>
                    <a:pt x="327" y="527"/>
                  </a:lnTo>
                  <a:lnTo>
                    <a:pt x="321" y="523"/>
                  </a:lnTo>
                  <a:lnTo>
                    <a:pt x="314" y="518"/>
                  </a:lnTo>
                  <a:lnTo>
                    <a:pt x="308" y="514"/>
                  </a:lnTo>
                  <a:lnTo>
                    <a:pt x="302" y="509"/>
                  </a:lnTo>
                  <a:lnTo>
                    <a:pt x="296" y="505"/>
                  </a:lnTo>
                  <a:lnTo>
                    <a:pt x="290" y="500"/>
                  </a:lnTo>
                  <a:lnTo>
                    <a:pt x="283" y="496"/>
                  </a:lnTo>
                  <a:lnTo>
                    <a:pt x="277" y="492"/>
                  </a:lnTo>
                  <a:lnTo>
                    <a:pt x="271" y="487"/>
                  </a:lnTo>
                  <a:lnTo>
                    <a:pt x="264" y="483"/>
                  </a:lnTo>
                  <a:lnTo>
                    <a:pt x="258" y="478"/>
                  </a:lnTo>
                  <a:lnTo>
                    <a:pt x="252" y="474"/>
                  </a:lnTo>
                  <a:lnTo>
                    <a:pt x="246" y="470"/>
                  </a:lnTo>
                  <a:lnTo>
                    <a:pt x="239" y="465"/>
                  </a:lnTo>
                  <a:lnTo>
                    <a:pt x="233" y="461"/>
                  </a:lnTo>
                  <a:lnTo>
                    <a:pt x="227" y="456"/>
                  </a:lnTo>
                  <a:lnTo>
                    <a:pt x="220" y="452"/>
                  </a:lnTo>
                  <a:lnTo>
                    <a:pt x="214" y="448"/>
                  </a:lnTo>
                  <a:lnTo>
                    <a:pt x="208" y="443"/>
                  </a:lnTo>
                  <a:lnTo>
                    <a:pt x="202" y="437"/>
                  </a:lnTo>
                  <a:lnTo>
                    <a:pt x="199" y="434"/>
                  </a:lnTo>
                  <a:lnTo>
                    <a:pt x="196" y="431"/>
                  </a:lnTo>
                  <a:lnTo>
                    <a:pt x="194" y="428"/>
                  </a:lnTo>
                  <a:lnTo>
                    <a:pt x="191" y="425"/>
                  </a:lnTo>
                  <a:lnTo>
                    <a:pt x="188" y="422"/>
                  </a:lnTo>
                  <a:lnTo>
                    <a:pt x="185" y="419"/>
                  </a:lnTo>
                  <a:lnTo>
                    <a:pt x="182" y="416"/>
                  </a:lnTo>
                  <a:lnTo>
                    <a:pt x="180" y="413"/>
                  </a:lnTo>
                  <a:lnTo>
                    <a:pt x="177" y="410"/>
                  </a:lnTo>
                  <a:lnTo>
                    <a:pt x="174" y="407"/>
                  </a:lnTo>
                  <a:lnTo>
                    <a:pt x="171" y="404"/>
                  </a:lnTo>
                  <a:lnTo>
                    <a:pt x="168" y="401"/>
                  </a:lnTo>
                  <a:lnTo>
                    <a:pt x="166" y="398"/>
                  </a:lnTo>
                  <a:lnTo>
                    <a:pt x="163" y="395"/>
                  </a:lnTo>
                  <a:lnTo>
                    <a:pt x="160" y="392"/>
                  </a:lnTo>
                  <a:lnTo>
                    <a:pt x="157" y="389"/>
                  </a:lnTo>
                  <a:lnTo>
                    <a:pt x="154" y="386"/>
                  </a:lnTo>
                  <a:lnTo>
                    <a:pt x="152" y="383"/>
                  </a:lnTo>
                  <a:lnTo>
                    <a:pt x="149" y="380"/>
                  </a:lnTo>
                  <a:lnTo>
                    <a:pt x="146" y="377"/>
                  </a:lnTo>
                  <a:lnTo>
                    <a:pt x="143" y="374"/>
                  </a:lnTo>
                  <a:lnTo>
                    <a:pt x="140" y="371"/>
                  </a:lnTo>
                  <a:lnTo>
                    <a:pt x="138" y="368"/>
                  </a:lnTo>
                  <a:lnTo>
                    <a:pt x="135" y="365"/>
                  </a:lnTo>
                  <a:lnTo>
                    <a:pt x="132" y="362"/>
                  </a:lnTo>
                  <a:lnTo>
                    <a:pt x="129" y="359"/>
                  </a:lnTo>
                  <a:lnTo>
                    <a:pt x="126" y="356"/>
                  </a:lnTo>
                  <a:lnTo>
                    <a:pt x="124" y="353"/>
                  </a:lnTo>
                  <a:lnTo>
                    <a:pt x="120" y="350"/>
                  </a:lnTo>
                  <a:lnTo>
                    <a:pt x="118" y="348"/>
                  </a:lnTo>
                  <a:lnTo>
                    <a:pt x="114" y="340"/>
                  </a:lnTo>
                  <a:lnTo>
                    <a:pt x="112" y="336"/>
                  </a:lnTo>
                  <a:lnTo>
                    <a:pt x="110" y="332"/>
                  </a:lnTo>
                  <a:lnTo>
                    <a:pt x="108" y="329"/>
                  </a:lnTo>
                  <a:lnTo>
                    <a:pt x="106" y="325"/>
                  </a:lnTo>
                  <a:lnTo>
                    <a:pt x="104" y="321"/>
                  </a:lnTo>
                  <a:lnTo>
                    <a:pt x="102" y="317"/>
                  </a:lnTo>
                  <a:lnTo>
                    <a:pt x="100" y="314"/>
                  </a:lnTo>
                  <a:lnTo>
                    <a:pt x="98" y="310"/>
                  </a:lnTo>
                  <a:lnTo>
                    <a:pt x="96" y="306"/>
                  </a:lnTo>
                  <a:lnTo>
                    <a:pt x="94" y="302"/>
                  </a:lnTo>
                  <a:lnTo>
                    <a:pt x="92" y="299"/>
                  </a:lnTo>
                  <a:lnTo>
                    <a:pt x="90" y="295"/>
                  </a:lnTo>
                  <a:lnTo>
                    <a:pt x="88" y="291"/>
                  </a:lnTo>
                  <a:lnTo>
                    <a:pt x="86" y="287"/>
                  </a:lnTo>
                  <a:lnTo>
                    <a:pt x="84" y="284"/>
                  </a:lnTo>
                  <a:lnTo>
                    <a:pt x="82" y="280"/>
                  </a:lnTo>
                  <a:lnTo>
                    <a:pt x="80" y="276"/>
                  </a:lnTo>
                  <a:lnTo>
                    <a:pt x="78" y="272"/>
                  </a:lnTo>
                  <a:lnTo>
                    <a:pt x="76" y="268"/>
                  </a:lnTo>
                  <a:lnTo>
                    <a:pt x="74" y="265"/>
                  </a:lnTo>
                  <a:lnTo>
                    <a:pt x="72" y="261"/>
                  </a:lnTo>
                  <a:lnTo>
                    <a:pt x="70" y="257"/>
                  </a:lnTo>
                  <a:lnTo>
                    <a:pt x="68" y="254"/>
                  </a:lnTo>
                  <a:lnTo>
                    <a:pt x="66" y="250"/>
                  </a:lnTo>
                  <a:lnTo>
                    <a:pt x="64" y="246"/>
                  </a:lnTo>
                  <a:lnTo>
                    <a:pt x="62" y="242"/>
                  </a:lnTo>
                  <a:lnTo>
                    <a:pt x="60" y="238"/>
                  </a:lnTo>
                  <a:lnTo>
                    <a:pt x="58" y="234"/>
                  </a:lnTo>
                  <a:lnTo>
                    <a:pt x="56" y="231"/>
                  </a:lnTo>
                  <a:lnTo>
                    <a:pt x="54" y="227"/>
                  </a:lnTo>
                  <a:lnTo>
                    <a:pt x="51" y="220"/>
                  </a:lnTo>
                  <a:lnTo>
                    <a:pt x="50" y="217"/>
                  </a:lnTo>
                  <a:lnTo>
                    <a:pt x="49" y="214"/>
                  </a:lnTo>
                  <a:lnTo>
                    <a:pt x="48" y="211"/>
                  </a:lnTo>
                  <a:lnTo>
                    <a:pt x="46" y="208"/>
                  </a:lnTo>
                  <a:lnTo>
                    <a:pt x="46" y="204"/>
                  </a:lnTo>
                  <a:lnTo>
                    <a:pt x="44" y="202"/>
                  </a:lnTo>
                  <a:lnTo>
                    <a:pt x="43" y="198"/>
                  </a:lnTo>
                  <a:lnTo>
                    <a:pt x="42" y="195"/>
                  </a:lnTo>
                  <a:lnTo>
                    <a:pt x="41" y="192"/>
                  </a:lnTo>
                  <a:lnTo>
                    <a:pt x="40" y="189"/>
                  </a:lnTo>
                  <a:lnTo>
                    <a:pt x="38" y="185"/>
                  </a:lnTo>
                  <a:lnTo>
                    <a:pt x="38" y="182"/>
                  </a:lnTo>
                  <a:lnTo>
                    <a:pt x="36" y="179"/>
                  </a:lnTo>
                  <a:lnTo>
                    <a:pt x="35" y="176"/>
                  </a:lnTo>
                  <a:lnTo>
                    <a:pt x="34" y="172"/>
                  </a:lnTo>
                  <a:lnTo>
                    <a:pt x="33" y="169"/>
                  </a:lnTo>
                  <a:lnTo>
                    <a:pt x="32" y="166"/>
                  </a:lnTo>
                  <a:lnTo>
                    <a:pt x="31" y="163"/>
                  </a:lnTo>
                  <a:lnTo>
                    <a:pt x="30" y="160"/>
                  </a:lnTo>
                  <a:lnTo>
                    <a:pt x="28" y="156"/>
                  </a:lnTo>
                  <a:lnTo>
                    <a:pt x="27" y="153"/>
                  </a:lnTo>
                  <a:lnTo>
                    <a:pt x="26" y="150"/>
                  </a:lnTo>
                  <a:lnTo>
                    <a:pt x="25" y="147"/>
                  </a:lnTo>
                  <a:lnTo>
                    <a:pt x="24" y="144"/>
                  </a:lnTo>
                  <a:lnTo>
                    <a:pt x="23" y="140"/>
                  </a:lnTo>
                  <a:lnTo>
                    <a:pt x="22" y="137"/>
                  </a:lnTo>
                  <a:lnTo>
                    <a:pt x="20" y="134"/>
                  </a:lnTo>
                  <a:lnTo>
                    <a:pt x="19" y="131"/>
                  </a:lnTo>
                  <a:lnTo>
                    <a:pt x="18" y="128"/>
                  </a:lnTo>
                  <a:lnTo>
                    <a:pt x="17" y="125"/>
                  </a:lnTo>
                  <a:lnTo>
                    <a:pt x="16" y="117"/>
                  </a:lnTo>
                  <a:lnTo>
                    <a:pt x="15" y="113"/>
                  </a:lnTo>
                  <a:lnTo>
                    <a:pt x="15" y="109"/>
                  </a:lnTo>
                  <a:lnTo>
                    <a:pt x="14" y="105"/>
                  </a:lnTo>
                  <a:lnTo>
                    <a:pt x="14" y="101"/>
                  </a:lnTo>
                  <a:lnTo>
                    <a:pt x="13" y="97"/>
                  </a:lnTo>
                  <a:lnTo>
                    <a:pt x="12" y="94"/>
                  </a:lnTo>
                  <a:lnTo>
                    <a:pt x="12" y="90"/>
                  </a:lnTo>
                  <a:lnTo>
                    <a:pt x="11" y="86"/>
                  </a:lnTo>
                  <a:lnTo>
                    <a:pt x="11" y="82"/>
                  </a:lnTo>
                  <a:lnTo>
                    <a:pt x="10" y="78"/>
                  </a:lnTo>
                  <a:lnTo>
                    <a:pt x="10" y="74"/>
                  </a:lnTo>
                  <a:lnTo>
                    <a:pt x="9" y="70"/>
                  </a:lnTo>
                  <a:lnTo>
                    <a:pt x="8" y="66"/>
                  </a:lnTo>
                  <a:lnTo>
                    <a:pt x="8" y="62"/>
                  </a:lnTo>
                  <a:lnTo>
                    <a:pt x="8" y="58"/>
                  </a:lnTo>
                  <a:lnTo>
                    <a:pt x="7" y="54"/>
                  </a:lnTo>
                  <a:lnTo>
                    <a:pt x="6" y="50"/>
                  </a:lnTo>
                  <a:lnTo>
                    <a:pt x="6" y="47"/>
                  </a:lnTo>
                  <a:lnTo>
                    <a:pt x="5" y="43"/>
                  </a:lnTo>
                  <a:lnTo>
                    <a:pt x="5" y="39"/>
                  </a:lnTo>
                  <a:lnTo>
                    <a:pt x="4" y="35"/>
                  </a:lnTo>
                  <a:lnTo>
                    <a:pt x="4" y="31"/>
                  </a:lnTo>
                  <a:lnTo>
                    <a:pt x="3" y="27"/>
                  </a:lnTo>
                  <a:lnTo>
                    <a:pt x="2" y="23"/>
                  </a:lnTo>
                  <a:lnTo>
                    <a:pt x="2" y="20"/>
                  </a:lnTo>
                  <a:lnTo>
                    <a:pt x="2" y="16"/>
                  </a:lnTo>
                  <a:lnTo>
                    <a:pt x="1" y="12"/>
                  </a:lnTo>
                  <a:lnTo>
                    <a:pt x="0" y="8"/>
                  </a:lnTo>
                  <a:lnTo>
                    <a:pt x="0" y="4"/>
                  </a:lnTo>
                  <a:lnTo>
                    <a:pt x="0" y="0"/>
                  </a:lnTo>
                  <a:lnTo>
                    <a:pt x="87" y="0"/>
                  </a:lnTo>
                  <a:lnTo>
                    <a:pt x="131" y="0"/>
                  </a:lnTo>
                  <a:lnTo>
                    <a:pt x="174" y="0"/>
                  </a:lnTo>
                  <a:lnTo>
                    <a:pt x="218" y="0"/>
                  </a:lnTo>
                  <a:lnTo>
                    <a:pt x="262" y="0"/>
                  </a:lnTo>
                  <a:lnTo>
                    <a:pt x="306" y="0"/>
                  </a:lnTo>
                  <a:lnTo>
                    <a:pt x="350" y="0"/>
                  </a:lnTo>
                  <a:lnTo>
                    <a:pt x="393" y="0"/>
                  </a:lnTo>
                  <a:lnTo>
                    <a:pt x="437" y="0"/>
                  </a:lnTo>
                  <a:lnTo>
                    <a:pt x="481" y="0"/>
                  </a:lnTo>
                  <a:lnTo>
                    <a:pt x="524" y="0"/>
                  </a:lnTo>
                  <a:lnTo>
                    <a:pt x="568" y="0"/>
                  </a:lnTo>
                  <a:lnTo>
                    <a:pt x="612" y="0"/>
                  </a:lnTo>
                  <a:lnTo>
                    <a:pt x="656" y="0"/>
                  </a:lnTo>
                  <a:lnTo>
                    <a:pt x="700" y="0"/>
                  </a:lnTo>
                  <a:lnTo>
                    <a:pt x="743" y="0"/>
                  </a:lnTo>
                  <a:lnTo>
                    <a:pt x="787" y="0"/>
                  </a:lnTo>
                  <a:lnTo>
                    <a:pt x="831" y="0"/>
                  </a:lnTo>
                  <a:lnTo>
                    <a:pt x="875" y="0"/>
                  </a:lnTo>
                  <a:lnTo>
                    <a:pt x="918" y="0"/>
                  </a:lnTo>
                  <a:lnTo>
                    <a:pt x="962" y="1"/>
                  </a:lnTo>
                  <a:lnTo>
                    <a:pt x="1006" y="1"/>
                  </a:lnTo>
                  <a:lnTo>
                    <a:pt x="1050" y="1"/>
                  </a:lnTo>
                  <a:lnTo>
                    <a:pt x="1094" y="1"/>
                  </a:lnTo>
                  <a:lnTo>
                    <a:pt x="1137" y="1"/>
                  </a:lnTo>
                  <a:lnTo>
                    <a:pt x="1181" y="1"/>
                  </a:lnTo>
                  <a:lnTo>
                    <a:pt x="1225" y="1"/>
                  </a:lnTo>
                  <a:lnTo>
                    <a:pt x="1268" y="1"/>
                  </a:lnTo>
                  <a:lnTo>
                    <a:pt x="1312" y="1"/>
                  </a:lnTo>
                  <a:lnTo>
                    <a:pt x="1356" y="1"/>
                  </a:lnTo>
                  <a:lnTo>
                    <a:pt x="1400" y="1"/>
                  </a:lnTo>
                  <a:lnTo>
                    <a:pt x="1385" y="56"/>
                  </a:lnTo>
                  <a:lnTo>
                    <a:pt x="1378" y="83"/>
                  </a:lnTo>
                  <a:lnTo>
                    <a:pt x="1371" y="110"/>
                  </a:lnTo>
                  <a:lnTo>
                    <a:pt x="1364" y="137"/>
                  </a:lnTo>
                  <a:lnTo>
                    <a:pt x="1356" y="164"/>
                  </a:lnTo>
                  <a:lnTo>
                    <a:pt x="1349" y="192"/>
                  </a:lnTo>
                  <a:lnTo>
                    <a:pt x="1342" y="219"/>
                  </a:lnTo>
                  <a:lnTo>
                    <a:pt x="1334" y="246"/>
                  </a:lnTo>
                  <a:lnTo>
                    <a:pt x="1327" y="273"/>
                  </a:lnTo>
                  <a:lnTo>
                    <a:pt x="1320" y="300"/>
                  </a:lnTo>
                  <a:lnTo>
                    <a:pt x="1312" y="328"/>
                  </a:lnTo>
                  <a:lnTo>
                    <a:pt x="1305" y="355"/>
                  </a:lnTo>
                  <a:lnTo>
                    <a:pt x="1298" y="382"/>
                  </a:lnTo>
                  <a:lnTo>
                    <a:pt x="1291" y="410"/>
                  </a:lnTo>
                  <a:lnTo>
                    <a:pt x="1284" y="437"/>
                  </a:lnTo>
                  <a:lnTo>
                    <a:pt x="1276" y="464"/>
                  </a:lnTo>
                  <a:lnTo>
                    <a:pt x="1269" y="491"/>
                  </a:lnTo>
                  <a:lnTo>
                    <a:pt x="1262" y="518"/>
                  </a:lnTo>
                  <a:lnTo>
                    <a:pt x="1254" y="546"/>
                  </a:lnTo>
                  <a:lnTo>
                    <a:pt x="1247" y="573"/>
                  </a:lnTo>
                  <a:lnTo>
                    <a:pt x="1240" y="600"/>
                  </a:lnTo>
                  <a:lnTo>
                    <a:pt x="1232" y="628"/>
                  </a:lnTo>
                  <a:lnTo>
                    <a:pt x="1225" y="655"/>
                  </a:lnTo>
                  <a:lnTo>
                    <a:pt x="1218" y="682"/>
                  </a:lnTo>
                  <a:lnTo>
                    <a:pt x="1211" y="709"/>
                  </a:lnTo>
                  <a:lnTo>
                    <a:pt x="1203" y="736"/>
                  </a:lnTo>
                  <a:lnTo>
                    <a:pt x="1196" y="764"/>
                  </a:lnTo>
                  <a:lnTo>
                    <a:pt x="1189" y="791"/>
                  </a:lnTo>
                  <a:lnTo>
                    <a:pt x="1182" y="818"/>
                  </a:lnTo>
                  <a:lnTo>
                    <a:pt x="1174" y="845"/>
                  </a:lnTo>
                  <a:lnTo>
                    <a:pt x="1167" y="873"/>
                  </a:lnTo>
                  <a:lnTo>
                    <a:pt x="1158" y="869"/>
                  </a:lnTo>
                  <a:lnTo>
                    <a:pt x="1153" y="867"/>
                  </a:lnTo>
                  <a:lnTo>
                    <a:pt x="1148" y="865"/>
                  </a:lnTo>
                  <a:lnTo>
                    <a:pt x="1143" y="863"/>
                  </a:lnTo>
                  <a:lnTo>
                    <a:pt x="1138" y="861"/>
                  </a:lnTo>
                  <a:lnTo>
                    <a:pt x="1134" y="859"/>
                  </a:lnTo>
                  <a:lnTo>
                    <a:pt x="1129" y="857"/>
                  </a:lnTo>
                  <a:lnTo>
                    <a:pt x="1124" y="855"/>
                  </a:lnTo>
                  <a:lnTo>
                    <a:pt x="1119" y="853"/>
                  </a:lnTo>
                  <a:lnTo>
                    <a:pt x="1114" y="851"/>
                  </a:lnTo>
                  <a:lnTo>
                    <a:pt x="1110" y="850"/>
                  </a:lnTo>
                  <a:lnTo>
                    <a:pt x="1105" y="848"/>
                  </a:lnTo>
                  <a:lnTo>
                    <a:pt x="1100" y="846"/>
                  </a:lnTo>
                  <a:lnTo>
                    <a:pt x="1095" y="844"/>
                  </a:lnTo>
                  <a:lnTo>
                    <a:pt x="1090" y="842"/>
                  </a:lnTo>
                  <a:lnTo>
                    <a:pt x="1086" y="840"/>
                  </a:lnTo>
                  <a:lnTo>
                    <a:pt x="1081" y="838"/>
                  </a:lnTo>
                  <a:lnTo>
                    <a:pt x="1076" y="836"/>
                  </a:lnTo>
                  <a:lnTo>
                    <a:pt x="1071" y="834"/>
                  </a:lnTo>
                  <a:lnTo>
                    <a:pt x="1066" y="832"/>
                  </a:lnTo>
                  <a:lnTo>
                    <a:pt x="1062" y="830"/>
                  </a:lnTo>
                  <a:lnTo>
                    <a:pt x="1057" y="828"/>
                  </a:lnTo>
                  <a:lnTo>
                    <a:pt x="1052" y="826"/>
                  </a:lnTo>
                  <a:lnTo>
                    <a:pt x="1047" y="824"/>
                  </a:lnTo>
                  <a:lnTo>
                    <a:pt x="1042" y="822"/>
                  </a:lnTo>
                  <a:lnTo>
                    <a:pt x="1038" y="821"/>
                  </a:lnTo>
                  <a:lnTo>
                    <a:pt x="1033" y="819"/>
                  </a:lnTo>
                  <a:lnTo>
                    <a:pt x="1028" y="817"/>
                  </a:lnTo>
                  <a:lnTo>
                    <a:pt x="1023" y="815"/>
                  </a:lnTo>
                  <a:lnTo>
                    <a:pt x="1018" y="813"/>
                  </a:lnTo>
                  <a:lnTo>
                    <a:pt x="1014" y="811"/>
                  </a:lnTo>
                </a:path>
              </a:pathLst>
            </a:custGeom>
            <a:solidFill>
              <a:srgbClr val="0080FF"/>
            </a:solidFill>
            <a:ln w="0" cap="flat" cmpd="sng">
              <a:solidFill>
                <a:srgbClr val="0080FF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73869" name="Freeform 141"/>
            <p:cNvSpPr>
              <a:spLocks/>
            </p:cNvSpPr>
            <p:nvPr/>
          </p:nvSpPr>
          <p:spPr bwMode="auto">
            <a:xfrm>
              <a:off x="2855" y="2488"/>
              <a:ext cx="1669" cy="932"/>
            </a:xfrm>
            <a:custGeom>
              <a:avLst/>
              <a:gdLst>
                <a:gd name="T0" fmla="*/ 205 w 1669"/>
                <a:gd name="T1" fmla="*/ 848 h 932"/>
                <a:gd name="T2" fmla="*/ 245 w 1669"/>
                <a:gd name="T3" fmla="*/ 856 h 932"/>
                <a:gd name="T4" fmla="*/ 286 w 1669"/>
                <a:gd name="T5" fmla="*/ 864 h 932"/>
                <a:gd name="T6" fmla="*/ 327 w 1669"/>
                <a:gd name="T7" fmla="*/ 872 h 932"/>
                <a:gd name="T8" fmla="*/ 368 w 1669"/>
                <a:gd name="T9" fmla="*/ 881 h 932"/>
                <a:gd name="T10" fmla="*/ 410 w 1669"/>
                <a:gd name="T11" fmla="*/ 889 h 932"/>
                <a:gd name="T12" fmla="*/ 443 w 1669"/>
                <a:gd name="T13" fmla="*/ 896 h 932"/>
                <a:gd name="T14" fmla="*/ 477 w 1669"/>
                <a:gd name="T15" fmla="*/ 902 h 932"/>
                <a:gd name="T16" fmla="*/ 511 w 1669"/>
                <a:gd name="T17" fmla="*/ 909 h 932"/>
                <a:gd name="T18" fmla="*/ 545 w 1669"/>
                <a:gd name="T19" fmla="*/ 916 h 932"/>
                <a:gd name="T20" fmla="*/ 593 w 1669"/>
                <a:gd name="T21" fmla="*/ 921 h 932"/>
                <a:gd name="T22" fmla="*/ 638 w 1669"/>
                <a:gd name="T23" fmla="*/ 923 h 932"/>
                <a:gd name="T24" fmla="*/ 683 w 1669"/>
                <a:gd name="T25" fmla="*/ 925 h 932"/>
                <a:gd name="T26" fmla="*/ 728 w 1669"/>
                <a:gd name="T27" fmla="*/ 927 h 932"/>
                <a:gd name="T28" fmla="*/ 773 w 1669"/>
                <a:gd name="T29" fmla="*/ 929 h 932"/>
                <a:gd name="T30" fmla="*/ 826 w 1669"/>
                <a:gd name="T31" fmla="*/ 928 h 932"/>
                <a:gd name="T32" fmla="*/ 872 w 1669"/>
                <a:gd name="T33" fmla="*/ 923 h 932"/>
                <a:gd name="T34" fmla="*/ 918 w 1669"/>
                <a:gd name="T35" fmla="*/ 918 h 932"/>
                <a:gd name="T36" fmla="*/ 963 w 1669"/>
                <a:gd name="T37" fmla="*/ 912 h 932"/>
                <a:gd name="T38" fmla="*/ 1009 w 1669"/>
                <a:gd name="T39" fmla="*/ 907 h 932"/>
                <a:gd name="T40" fmla="*/ 1059 w 1669"/>
                <a:gd name="T41" fmla="*/ 898 h 932"/>
                <a:gd name="T42" fmla="*/ 1095 w 1669"/>
                <a:gd name="T43" fmla="*/ 883 h 932"/>
                <a:gd name="T44" fmla="*/ 1131 w 1669"/>
                <a:gd name="T45" fmla="*/ 868 h 932"/>
                <a:gd name="T46" fmla="*/ 1166 w 1669"/>
                <a:gd name="T47" fmla="*/ 853 h 932"/>
                <a:gd name="T48" fmla="*/ 1202 w 1669"/>
                <a:gd name="T49" fmla="*/ 838 h 932"/>
                <a:gd name="T50" fmla="*/ 1238 w 1669"/>
                <a:gd name="T51" fmla="*/ 823 h 932"/>
                <a:gd name="T52" fmla="*/ 1279 w 1669"/>
                <a:gd name="T53" fmla="*/ 785 h 932"/>
                <a:gd name="T54" fmla="*/ 1314 w 1669"/>
                <a:gd name="T55" fmla="*/ 752 h 932"/>
                <a:gd name="T56" fmla="*/ 1349 w 1669"/>
                <a:gd name="T57" fmla="*/ 720 h 932"/>
                <a:gd name="T58" fmla="*/ 1384 w 1669"/>
                <a:gd name="T59" fmla="*/ 688 h 932"/>
                <a:gd name="T60" fmla="*/ 1419 w 1669"/>
                <a:gd name="T61" fmla="*/ 656 h 932"/>
                <a:gd name="T62" fmla="*/ 1443 w 1669"/>
                <a:gd name="T63" fmla="*/ 614 h 932"/>
                <a:gd name="T64" fmla="*/ 1462 w 1669"/>
                <a:gd name="T65" fmla="*/ 579 h 932"/>
                <a:gd name="T66" fmla="*/ 1480 w 1669"/>
                <a:gd name="T67" fmla="*/ 543 h 932"/>
                <a:gd name="T68" fmla="*/ 1499 w 1669"/>
                <a:gd name="T69" fmla="*/ 507 h 932"/>
                <a:gd name="T70" fmla="*/ 1517 w 1669"/>
                <a:gd name="T71" fmla="*/ 471 h 932"/>
                <a:gd name="T72" fmla="*/ 1546 w 1669"/>
                <a:gd name="T73" fmla="*/ 388 h 932"/>
                <a:gd name="T74" fmla="*/ 1573 w 1669"/>
                <a:gd name="T75" fmla="*/ 301 h 932"/>
                <a:gd name="T76" fmla="*/ 1600 w 1669"/>
                <a:gd name="T77" fmla="*/ 215 h 932"/>
                <a:gd name="T78" fmla="*/ 1627 w 1669"/>
                <a:gd name="T79" fmla="*/ 129 h 932"/>
                <a:gd name="T80" fmla="*/ 1654 w 1669"/>
                <a:gd name="T81" fmla="*/ 43 h 932"/>
                <a:gd name="T82" fmla="*/ 1481 w 1669"/>
                <a:gd name="T83" fmla="*/ 0 h 932"/>
                <a:gd name="T84" fmla="*/ 1200 w 1669"/>
                <a:gd name="T85" fmla="*/ 0 h 932"/>
                <a:gd name="T86" fmla="*/ 920 w 1669"/>
                <a:gd name="T87" fmla="*/ 0 h 932"/>
                <a:gd name="T88" fmla="*/ 640 w 1669"/>
                <a:gd name="T89" fmla="*/ 0 h 932"/>
                <a:gd name="T90" fmla="*/ 359 w 1669"/>
                <a:gd name="T91" fmla="*/ 0 h 932"/>
                <a:gd name="T92" fmla="*/ 156 w 1669"/>
                <a:gd name="T93" fmla="*/ 77 h 932"/>
                <a:gd name="T94" fmla="*/ 124 w 1669"/>
                <a:gd name="T95" fmla="*/ 231 h 932"/>
                <a:gd name="T96" fmla="*/ 91 w 1669"/>
                <a:gd name="T97" fmla="*/ 385 h 932"/>
                <a:gd name="T98" fmla="*/ 59 w 1669"/>
                <a:gd name="T99" fmla="*/ 538 h 932"/>
                <a:gd name="T100" fmla="*/ 27 w 1669"/>
                <a:gd name="T101" fmla="*/ 692 h 932"/>
                <a:gd name="T102" fmla="*/ 10 w 1669"/>
                <a:gd name="T103" fmla="*/ 821 h 932"/>
                <a:gd name="T104" fmla="*/ 41 w 1669"/>
                <a:gd name="T105" fmla="*/ 825 h 932"/>
                <a:gd name="T106" fmla="*/ 71 w 1669"/>
                <a:gd name="T107" fmla="*/ 829 h 932"/>
                <a:gd name="T108" fmla="*/ 102 w 1669"/>
                <a:gd name="T109" fmla="*/ 832 h 932"/>
                <a:gd name="T110" fmla="*/ 133 w 1669"/>
                <a:gd name="T111" fmla="*/ 836 h 932"/>
                <a:gd name="T112" fmla="*/ 164 w 1669"/>
                <a:gd name="T113" fmla="*/ 840 h 9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669" h="932">
                  <a:moveTo>
                    <a:pt x="164" y="840"/>
                  </a:moveTo>
                  <a:lnTo>
                    <a:pt x="177" y="842"/>
                  </a:lnTo>
                  <a:lnTo>
                    <a:pt x="184" y="844"/>
                  </a:lnTo>
                  <a:lnTo>
                    <a:pt x="191" y="845"/>
                  </a:lnTo>
                  <a:lnTo>
                    <a:pt x="198" y="846"/>
                  </a:lnTo>
                  <a:lnTo>
                    <a:pt x="205" y="848"/>
                  </a:lnTo>
                  <a:lnTo>
                    <a:pt x="211" y="849"/>
                  </a:lnTo>
                  <a:lnTo>
                    <a:pt x="218" y="851"/>
                  </a:lnTo>
                  <a:lnTo>
                    <a:pt x="225" y="852"/>
                  </a:lnTo>
                  <a:lnTo>
                    <a:pt x="232" y="853"/>
                  </a:lnTo>
                  <a:lnTo>
                    <a:pt x="239" y="855"/>
                  </a:lnTo>
                  <a:lnTo>
                    <a:pt x="245" y="856"/>
                  </a:lnTo>
                  <a:lnTo>
                    <a:pt x="252" y="858"/>
                  </a:lnTo>
                  <a:lnTo>
                    <a:pt x="259" y="859"/>
                  </a:lnTo>
                  <a:lnTo>
                    <a:pt x="266" y="860"/>
                  </a:lnTo>
                  <a:lnTo>
                    <a:pt x="273" y="862"/>
                  </a:lnTo>
                  <a:lnTo>
                    <a:pt x="279" y="863"/>
                  </a:lnTo>
                  <a:lnTo>
                    <a:pt x="286" y="864"/>
                  </a:lnTo>
                  <a:lnTo>
                    <a:pt x="293" y="866"/>
                  </a:lnTo>
                  <a:lnTo>
                    <a:pt x="300" y="867"/>
                  </a:lnTo>
                  <a:lnTo>
                    <a:pt x="307" y="868"/>
                  </a:lnTo>
                  <a:lnTo>
                    <a:pt x="313" y="870"/>
                  </a:lnTo>
                  <a:lnTo>
                    <a:pt x="321" y="871"/>
                  </a:lnTo>
                  <a:lnTo>
                    <a:pt x="327" y="872"/>
                  </a:lnTo>
                  <a:lnTo>
                    <a:pt x="334" y="874"/>
                  </a:lnTo>
                  <a:lnTo>
                    <a:pt x="341" y="875"/>
                  </a:lnTo>
                  <a:lnTo>
                    <a:pt x="347" y="876"/>
                  </a:lnTo>
                  <a:lnTo>
                    <a:pt x="355" y="878"/>
                  </a:lnTo>
                  <a:lnTo>
                    <a:pt x="361" y="879"/>
                  </a:lnTo>
                  <a:lnTo>
                    <a:pt x="368" y="881"/>
                  </a:lnTo>
                  <a:lnTo>
                    <a:pt x="375" y="882"/>
                  </a:lnTo>
                  <a:lnTo>
                    <a:pt x="382" y="884"/>
                  </a:lnTo>
                  <a:lnTo>
                    <a:pt x="393" y="886"/>
                  </a:lnTo>
                  <a:lnTo>
                    <a:pt x="399" y="887"/>
                  </a:lnTo>
                  <a:lnTo>
                    <a:pt x="404" y="888"/>
                  </a:lnTo>
                  <a:lnTo>
                    <a:pt x="410" y="889"/>
                  </a:lnTo>
                  <a:lnTo>
                    <a:pt x="415" y="890"/>
                  </a:lnTo>
                  <a:lnTo>
                    <a:pt x="421" y="891"/>
                  </a:lnTo>
                  <a:lnTo>
                    <a:pt x="427" y="892"/>
                  </a:lnTo>
                  <a:lnTo>
                    <a:pt x="432" y="894"/>
                  </a:lnTo>
                  <a:lnTo>
                    <a:pt x="438" y="895"/>
                  </a:lnTo>
                  <a:lnTo>
                    <a:pt x="443" y="896"/>
                  </a:lnTo>
                  <a:lnTo>
                    <a:pt x="449" y="897"/>
                  </a:lnTo>
                  <a:lnTo>
                    <a:pt x="455" y="898"/>
                  </a:lnTo>
                  <a:lnTo>
                    <a:pt x="461" y="899"/>
                  </a:lnTo>
                  <a:lnTo>
                    <a:pt x="466" y="900"/>
                  </a:lnTo>
                  <a:lnTo>
                    <a:pt x="472" y="902"/>
                  </a:lnTo>
                  <a:lnTo>
                    <a:pt x="477" y="902"/>
                  </a:lnTo>
                  <a:lnTo>
                    <a:pt x="483" y="904"/>
                  </a:lnTo>
                  <a:lnTo>
                    <a:pt x="489" y="905"/>
                  </a:lnTo>
                  <a:lnTo>
                    <a:pt x="495" y="906"/>
                  </a:lnTo>
                  <a:lnTo>
                    <a:pt x="500" y="907"/>
                  </a:lnTo>
                  <a:lnTo>
                    <a:pt x="506" y="908"/>
                  </a:lnTo>
                  <a:lnTo>
                    <a:pt x="511" y="909"/>
                  </a:lnTo>
                  <a:lnTo>
                    <a:pt x="517" y="910"/>
                  </a:lnTo>
                  <a:lnTo>
                    <a:pt x="523" y="912"/>
                  </a:lnTo>
                  <a:lnTo>
                    <a:pt x="529" y="913"/>
                  </a:lnTo>
                  <a:lnTo>
                    <a:pt x="534" y="914"/>
                  </a:lnTo>
                  <a:lnTo>
                    <a:pt x="540" y="915"/>
                  </a:lnTo>
                  <a:lnTo>
                    <a:pt x="545" y="916"/>
                  </a:lnTo>
                  <a:lnTo>
                    <a:pt x="551" y="917"/>
                  </a:lnTo>
                  <a:lnTo>
                    <a:pt x="557" y="918"/>
                  </a:lnTo>
                  <a:lnTo>
                    <a:pt x="563" y="920"/>
                  </a:lnTo>
                  <a:lnTo>
                    <a:pt x="577" y="920"/>
                  </a:lnTo>
                  <a:lnTo>
                    <a:pt x="585" y="920"/>
                  </a:lnTo>
                  <a:lnTo>
                    <a:pt x="593" y="921"/>
                  </a:lnTo>
                  <a:lnTo>
                    <a:pt x="600" y="921"/>
                  </a:lnTo>
                  <a:lnTo>
                    <a:pt x="607" y="922"/>
                  </a:lnTo>
                  <a:lnTo>
                    <a:pt x="615" y="922"/>
                  </a:lnTo>
                  <a:lnTo>
                    <a:pt x="623" y="922"/>
                  </a:lnTo>
                  <a:lnTo>
                    <a:pt x="630" y="923"/>
                  </a:lnTo>
                  <a:lnTo>
                    <a:pt x="638" y="923"/>
                  </a:lnTo>
                  <a:lnTo>
                    <a:pt x="645" y="923"/>
                  </a:lnTo>
                  <a:lnTo>
                    <a:pt x="653" y="924"/>
                  </a:lnTo>
                  <a:lnTo>
                    <a:pt x="660" y="924"/>
                  </a:lnTo>
                  <a:lnTo>
                    <a:pt x="668" y="924"/>
                  </a:lnTo>
                  <a:lnTo>
                    <a:pt x="675" y="925"/>
                  </a:lnTo>
                  <a:lnTo>
                    <a:pt x="683" y="925"/>
                  </a:lnTo>
                  <a:lnTo>
                    <a:pt x="690" y="926"/>
                  </a:lnTo>
                  <a:lnTo>
                    <a:pt x="698" y="926"/>
                  </a:lnTo>
                  <a:lnTo>
                    <a:pt x="705" y="926"/>
                  </a:lnTo>
                  <a:lnTo>
                    <a:pt x="713" y="926"/>
                  </a:lnTo>
                  <a:lnTo>
                    <a:pt x="720" y="927"/>
                  </a:lnTo>
                  <a:lnTo>
                    <a:pt x="728" y="927"/>
                  </a:lnTo>
                  <a:lnTo>
                    <a:pt x="735" y="928"/>
                  </a:lnTo>
                  <a:lnTo>
                    <a:pt x="743" y="928"/>
                  </a:lnTo>
                  <a:lnTo>
                    <a:pt x="751" y="928"/>
                  </a:lnTo>
                  <a:lnTo>
                    <a:pt x="758" y="928"/>
                  </a:lnTo>
                  <a:lnTo>
                    <a:pt x="765" y="929"/>
                  </a:lnTo>
                  <a:lnTo>
                    <a:pt x="773" y="929"/>
                  </a:lnTo>
                  <a:lnTo>
                    <a:pt x="781" y="930"/>
                  </a:lnTo>
                  <a:lnTo>
                    <a:pt x="788" y="930"/>
                  </a:lnTo>
                  <a:lnTo>
                    <a:pt x="796" y="930"/>
                  </a:lnTo>
                  <a:lnTo>
                    <a:pt x="803" y="931"/>
                  </a:lnTo>
                  <a:lnTo>
                    <a:pt x="819" y="929"/>
                  </a:lnTo>
                  <a:lnTo>
                    <a:pt x="826" y="928"/>
                  </a:lnTo>
                  <a:lnTo>
                    <a:pt x="834" y="927"/>
                  </a:lnTo>
                  <a:lnTo>
                    <a:pt x="841" y="926"/>
                  </a:lnTo>
                  <a:lnTo>
                    <a:pt x="849" y="926"/>
                  </a:lnTo>
                  <a:lnTo>
                    <a:pt x="857" y="924"/>
                  </a:lnTo>
                  <a:lnTo>
                    <a:pt x="864" y="924"/>
                  </a:lnTo>
                  <a:lnTo>
                    <a:pt x="872" y="923"/>
                  </a:lnTo>
                  <a:lnTo>
                    <a:pt x="879" y="922"/>
                  </a:lnTo>
                  <a:lnTo>
                    <a:pt x="887" y="921"/>
                  </a:lnTo>
                  <a:lnTo>
                    <a:pt x="895" y="920"/>
                  </a:lnTo>
                  <a:lnTo>
                    <a:pt x="903" y="919"/>
                  </a:lnTo>
                  <a:lnTo>
                    <a:pt x="910" y="918"/>
                  </a:lnTo>
                  <a:lnTo>
                    <a:pt x="918" y="918"/>
                  </a:lnTo>
                  <a:lnTo>
                    <a:pt x="925" y="917"/>
                  </a:lnTo>
                  <a:lnTo>
                    <a:pt x="933" y="916"/>
                  </a:lnTo>
                  <a:lnTo>
                    <a:pt x="941" y="915"/>
                  </a:lnTo>
                  <a:lnTo>
                    <a:pt x="948" y="914"/>
                  </a:lnTo>
                  <a:lnTo>
                    <a:pt x="956" y="913"/>
                  </a:lnTo>
                  <a:lnTo>
                    <a:pt x="963" y="912"/>
                  </a:lnTo>
                  <a:lnTo>
                    <a:pt x="971" y="912"/>
                  </a:lnTo>
                  <a:lnTo>
                    <a:pt x="979" y="910"/>
                  </a:lnTo>
                  <a:lnTo>
                    <a:pt x="986" y="910"/>
                  </a:lnTo>
                  <a:lnTo>
                    <a:pt x="994" y="909"/>
                  </a:lnTo>
                  <a:lnTo>
                    <a:pt x="1001" y="908"/>
                  </a:lnTo>
                  <a:lnTo>
                    <a:pt x="1009" y="907"/>
                  </a:lnTo>
                  <a:lnTo>
                    <a:pt x="1017" y="906"/>
                  </a:lnTo>
                  <a:lnTo>
                    <a:pt x="1024" y="905"/>
                  </a:lnTo>
                  <a:lnTo>
                    <a:pt x="1032" y="904"/>
                  </a:lnTo>
                  <a:lnTo>
                    <a:pt x="1039" y="904"/>
                  </a:lnTo>
                  <a:lnTo>
                    <a:pt x="1047" y="903"/>
                  </a:lnTo>
                  <a:lnTo>
                    <a:pt x="1059" y="898"/>
                  </a:lnTo>
                  <a:lnTo>
                    <a:pt x="1065" y="895"/>
                  </a:lnTo>
                  <a:lnTo>
                    <a:pt x="1071" y="893"/>
                  </a:lnTo>
                  <a:lnTo>
                    <a:pt x="1077" y="890"/>
                  </a:lnTo>
                  <a:lnTo>
                    <a:pt x="1083" y="888"/>
                  </a:lnTo>
                  <a:lnTo>
                    <a:pt x="1089" y="885"/>
                  </a:lnTo>
                  <a:lnTo>
                    <a:pt x="1095" y="883"/>
                  </a:lnTo>
                  <a:lnTo>
                    <a:pt x="1101" y="880"/>
                  </a:lnTo>
                  <a:lnTo>
                    <a:pt x="1107" y="878"/>
                  </a:lnTo>
                  <a:lnTo>
                    <a:pt x="1113" y="875"/>
                  </a:lnTo>
                  <a:lnTo>
                    <a:pt x="1119" y="873"/>
                  </a:lnTo>
                  <a:lnTo>
                    <a:pt x="1125" y="870"/>
                  </a:lnTo>
                  <a:lnTo>
                    <a:pt x="1131" y="868"/>
                  </a:lnTo>
                  <a:lnTo>
                    <a:pt x="1137" y="865"/>
                  </a:lnTo>
                  <a:lnTo>
                    <a:pt x="1143" y="863"/>
                  </a:lnTo>
                  <a:lnTo>
                    <a:pt x="1148" y="860"/>
                  </a:lnTo>
                  <a:lnTo>
                    <a:pt x="1154" y="858"/>
                  </a:lnTo>
                  <a:lnTo>
                    <a:pt x="1160" y="855"/>
                  </a:lnTo>
                  <a:lnTo>
                    <a:pt x="1166" y="853"/>
                  </a:lnTo>
                  <a:lnTo>
                    <a:pt x="1172" y="850"/>
                  </a:lnTo>
                  <a:lnTo>
                    <a:pt x="1178" y="848"/>
                  </a:lnTo>
                  <a:lnTo>
                    <a:pt x="1184" y="845"/>
                  </a:lnTo>
                  <a:lnTo>
                    <a:pt x="1190" y="843"/>
                  </a:lnTo>
                  <a:lnTo>
                    <a:pt x="1196" y="840"/>
                  </a:lnTo>
                  <a:lnTo>
                    <a:pt x="1202" y="838"/>
                  </a:lnTo>
                  <a:lnTo>
                    <a:pt x="1208" y="835"/>
                  </a:lnTo>
                  <a:lnTo>
                    <a:pt x="1214" y="833"/>
                  </a:lnTo>
                  <a:lnTo>
                    <a:pt x="1220" y="830"/>
                  </a:lnTo>
                  <a:lnTo>
                    <a:pt x="1226" y="828"/>
                  </a:lnTo>
                  <a:lnTo>
                    <a:pt x="1232" y="825"/>
                  </a:lnTo>
                  <a:lnTo>
                    <a:pt x="1238" y="823"/>
                  </a:lnTo>
                  <a:lnTo>
                    <a:pt x="1249" y="812"/>
                  </a:lnTo>
                  <a:lnTo>
                    <a:pt x="1255" y="806"/>
                  </a:lnTo>
                  <a:lnTo>
                    <a:pt x="1261" y="801"/>
                  </a:lnTo>
                  <a:lnTo>
                    <a:pt x="1267" y="796"/>
                  </a:lnTo>
                  <a:lnTo>
                    <a:pt x="1273" y="790"/>
                  </a:lnTo>
                  <a:lnTo>
                    <a:pt x="1279" y="785"/>
                  </a:lnTo>
                  <a:lnTo>
                    <a:pt x="1285" y="780"/>
                  </a:lnTo>
                  <a:lnTo>
                    <a:pt x="1290" y="774"/>
                  </a:lnTo>
                  <a:lnTo>
                    <a:pt x="1296" y="769"/>
                  </a:lnTo>
                  <a:lnTo>
                    <a:pt x="1302" y="763"/>
                  </a:lnTo>
                  <a:lnTo>
                    <a:pt x="1308" y="758"/>
                  </a:lnTo>
                  <a:lnTo>
                    <a:pt x="1314" y="752"/>
                  </a:lnTo>
                  <a:lnTo>
                    <a:pt x="1319" y="747"/>
                  </a:lnTo>
                  <a:lnTo>
                    <a:pt x="1325" y="742"/>
                  </a:lnTo>
                  <a:lnTo>
                    <a:pt x="1331" y="736"/>
                  </a:lnTo>
                  <a:lnTo>
                    <a:pt x="1337" y="731"/>
                  </a:lnTo>
                  <a:lnTo>
                    <a:pt x="1343" y="726"/>
                  </a:lnTo>
                  <a:lnTo>
                    <a:pt x="1349" y="720"/>
                  </a:lnTo>
                  <a:lnTo>
                    <a:pt x="1355" y="715"/>
                  </a:lnTo>
                  <a:lnTo>
                    <a:pt x="1361" y="710"/>
                  </a:lnTo>
                  <a:lnTo>
                    <a:pt x="1366" y="704"/>
                  </a:lnTo>
                  <a:lnTo>
                    <a:pt x="1372" y="699"/>
                  </a:lnTo>
                  <a:lnTo>
                    <a:pt x="1378" y="693"/>
                  </a:lnTo>
                  <a:lnTo>
                    <a:pt x="1384" y="688"/>
                  </a:lnTo>
                  <a:lnTo>
                    <a:pt x="1390" y="682"/>
                  </a:lnTo>
                  <a:lnTo>
                    <a:pt x="1395" y="677"/>
                  </a:lnTo>
                  <a:lnTo>
                    <a:pt x="1401" y="672"/>
                  </a:lnTo>
                  <a:lnTo>
                    <a:pt x="1407" y="666"/>
                  </a:lnTo>
                  <a:lnTo>
                    <a:pt x="1413" y="661"/>
                  </a:lnTo>
                  <a:lnTo>
                    <a:pt x="1419" y="656"/>
                  </a:lnTo>
                  <a:lnTo>
                    <a:pt x="1425" y="650"/>
                  </a:lnTo>
                  <a:lnTo>
                    <a:pt x="1431" y="638"/>
                  </a:lnTo>
                  <a:lnTo>
                    <a:pt x="1434" y="632"/>
                  </a:lnTo>
                  <a:lnTo>
                    <a:pt x="1437" y="626"/>
                  </a:lnTo>
                  <a:lnTo>
                    <a:pt x="1440" y="620"/>
                  </a:lnTo>
                  <a:lnTo>
                    <a:pt x="1443" y="614"/>
                  </a:lnTo>
                  <a:lnTo>
                    <a:pt x="1446" y="608"/>
                  </a:lnTo>
                  <a:lnTo>
                    <a:pt x="1449" y="602"/>
                  </a:lnTo>
                  <a:lnTo>
                    <a:pt x="1453" y="596"/>
                  </a:lnTo>
                  <a:lnTo>
                    <a:pt x="1455" y="590"/>
                  </a:lnTo>
                  <a:lnTo>
                    <a:pt x="1459" y="584"/>
                  </a:lnTo>
                  <a:lnTo>
                    <a:pt x="1462" y="579"/>
                  </a:lnTo>
                  <a:lnTo>
                    <a:pt x="1465" y="573"/>
                  </a:lnTo>
                  <a:lnTo>
                    <a:pt x="1468" y="567"/>
                  </a:lnTo>
                  <a:lnTo>
                    <a:pt x="1471" y="561"/>
                  </a:lnTo>
                  <a:lnTo>
                    <a:pt x="1474" y="555"/>
                  </a:lnTo>
                  <a:lnTo>
                    <a:pt x="1477" y="549"/>
                  </a:lnTo>
                  <a:lnTo>
                    <a:pt x="1480" y="543"/>
                  </a:lnTo>
                  <a:lnTo>
                    <a:pt x="1483" y="537"/>
                  </a:lnTo>
                  <a:lnTo>
                    <a:pt x="1486" y="531"/>
                  </a:lnTo>
                  <a:lnTo>
                    <a:pt x="1489" y="525"/>
                  </a:lnTo>
                  <a:lnTo>
                    <a:pt x="1493" y="519"/>
                  </a:lnTo>
                  <a:lnTo>
                    <a:pt x="1495" y="513"/>
                  </a:lnTo>
                  <a:lnTo>
                    <a:pt x="1499" y="507"/>
                  </a:lnTo>
                  <a:lnTo>
                    <a:pt x="1502" y="501"/>
                  </a:lnTo>
                  <a:lnTo>
                    <a:pt x="1505" y="495"/>
                  </a:lnTo>
                  <a:lnTo>
                    <a:pt x="1508" y="489"/>
                  </a:lnTo>
                  <a:lnTo>
                    <a:pt x="1511" y="483"/>
                  </a:lnTo>
                  <a:lnTo>
                    <a:pt x="1514" y="477"/>
                  </a:lnTo>
                  <a:lnTo>
                    <a:pt x="1517" y="471"/>
                  </a:lnTo>
                  <a:lnTo>
                    <a:pt x="1520" y="465"/>
                  </a:lnTo>
                  <a:lnTo>
                    <a:pt x="1523" y="460"/>
                  </a:lnTo>
                  <a:lnTo>
                    <a:pt x="1532" y="431"/>
                  </a:lnTo>
                  <a:lnTo>
                    <a:pt x="1537" y="416"/>
                  </a:lnTo>
                  <a:lnTo>
                    <a:pt x="1541" y="402"/>
                  </a:lnTo>
                  <a:lnTo>
                    <a:pt x="1546" y="388"/>
                  </a:lnTo>
                  <a:lnTo>
                    <a:pt x="1550" y="373"/>
                  </a:lnTo>
                  <a:lnTo>
                    <a:pt x="1555" y="359"/>
                  </a:lnTo>
                  <a:lnTo>
                    <a:pt x="1559" y="344"/>
                  </a:lnTo>
                  <a:lnTo>
                    <a:pt x="1564" y="330"/>
                  </a:lnTo>
                  <a:lnTo>
                    <a:pt x="1568" y="316"/>
                  </a:lnTo>
                  <a:lnTo>
                    <a:pt x="1573" y="301"/>
                  </a:lnTo>
                  <a:lnTo>
                    <a:pt x="1577" y="287"/>
                  </a:lnTo>
                  <a:lnTo>
                    <a:pt x="1582" y="273"/>
                  </a:lnTo>
                  <a:lnTo>
                    <a:pt x="1586" y="258"/>
                  </a:lnTo>
                  <a:lnTo>
                    <a:pt x="1591" y="244"/>
                  </a:lnTo>
                  <a:lnTo>
                    <a:pt x="1595" y="230"/>
                  </a:lnTo>
                  <a:lnTo>
                    <a:pt x="1600" y="215"/>
                  </a:lnTo>
                  <a:lnTo>
                    <a:pt x="1605" y="201"/>
                  </a:lnTo>
                  <a:lnTo>
                    <a:pt x="1609" y="186"/>
                  </a:lnTo>
                  <a:lnTo>
                    <a:pt x="1613" y="172"/>
                  </a:lnTo>
                  <a:lnTo>
                    <a:pt x="1618" y="158"/>
                  </a:lnTo>
                  <a:lnTo>
                    <a:pt x="1623" y="144"/>
                  </a:lnTo>
                  <a:lnTo>
                    <a:pt x="1627" y="129"/>
                  </a:lnTo>
                  <a:lnTo>
                    <a:pt x="1631" y="115"/>
                  </a:lnTo>
                  <a:lnTo>
                    <a:pt x="1636" y="100"/>
                  </a:lnTo>
                  <a:lnTo>
                    <a:pt x="1641" y="86"/>
                  </a:lnTo>
                  <a:lnTo>
                    <a:pt x="1645" y="72"/>
                  </a:lnTo>
                  <a:lnTo>
                    <a:pt x="1649" y="57"/>
                  </a:lnTo>
                  <a:lnTo>
                    <a:pt x="1654" y="43"/>
                  </a:lnTo>
                  <a:lnTo>
                    <a:pt x="1659" y="28"/>
                  </a:lnTo>
                  <a:lnTo>
                    <a:pt x="1663" y="14"/>
                  </a:lnTo>
                  <a:lnTo>
                    <a:pt x="1668" y="0"/>
                  </a:lnTo>
                  <a:lnTo>
                    <a:pt x="1574" y="0"/>
                  </a:lnTo>
                  <a:lnTo>
                    <a:pt x="1527" y="0"/>
                  </a:lnTo>
                  <a:lnTo>
                    <a:pt x="1481" y="0"/>
                  </a:lnTo>
                  <a:lnTo>
                    <a:pt x="1434" y="0"/>
                  </a:lnTo>
                  <a:lnTo>
                    <a:pt x="1387" y="0"/>
                  </a:lnTo>
                  <a:lnTo>
                    <a:pt x="1341" y="0"/>
                  </a:lnTo>
                  <a:lnTo>
                    <a:pt x="1294" y="0"/>
                  </a:lnTo>
                  <a:lnTo>
                    <a:pt x="1247" y="0"/>
                  </a:lnTo>
                  <a:lnTo>
                    <a:pt x="1200" y="0"/>
                  </a:lnTo>
                  <a:lnTo>
                    <a:pt x="1154" y="0"/>
                  </a:lnTo>
                  <a:lnTo>
                    <a:pt x="1107" y="0"/>
                  </a:lnTo>
                  <a:lnTo>
                    <a:pt x="1060" y="0"/>
                  </a:lnTo>
                  <a:lnTo>
                    <a:pt x="1013" y="0"/>
                  </a:lnTo>
                  <a:lnTo>
                    <a:pt x="967" y="0"/>
                  </a:lnTo>
                  <a:lnTo>
                    <a:pt x="920" y="0"/>
                  </a:lnTo>
                  <a:lnTo>
                    <a:pt x="873" y="0"/>
                  </a:lnTo>
                  <a:lnTo>
                    <a:pt x="827" y="0"/>
                  </a:lnTo>
                  <a:lnTo>
                    <a:pt x="780" y="0"/>
                  </a:lnTo>
                  <a:lnTo>
                    <a:pt x="733" y="0"/>
                  </a:lnTo>
                  <a:lnTo>
                    <a:pt x="686" y="0"/>
                  </a:lnTo>
                  <a:lnTo>
                    <a:pt x="640" y="0"/>
                  </a:lnTo>
                  <a:lnTo>
                    <a:pt x="593" y="0"/>
                  </a:lnTo>
                  <a:lnTo>
                    <a:pt x="546" y="0"/>
                  </a:lnTo>
                  <a:lnTo>
                    <a:pt x="499" y="0"/>
                  </a:lnTo>
                  <a:lnTo>
                    <a:pt x="453" y="0"/>
                  </a:lnTo>
                  <a:lnTo>
                    <a:pt x="406" y="0"/>
                  </a:lnTo>
                  <a:lnTo>
                    <a:pt x="359" y="0"/>
                  </a:lnTo>
                  <a:lnTo>
                    <a:pt x="313" y="0"/>
                  </a:lnTo>
                  <a:lnTo>
                    <a:pt x="266" y="0"/>
                  </a:lnTo>
                  <a:lnTo>
                    <a:pt x="219" y="0"/>
                  </a:lnTo>
                  <a:lnTo>
                    <a:pt x="173" y="1"/>
                  </a:lnTo>
                  <a:lnTo>
                    <a:pt x="162" y="52"/>
                  </a:lnTo>
                  <a:lnTo>
                    <a:pt x="156" y="77"/>
                  </a:lnTo>
                  <a:lnTo>
                    <a:pt x="151" y="103"/>
                  </a:lnTo>
                  <a:lnTo>
                    <a:pt x="145" y="129"/>
                  </a:lnTo>
                  <a:lnTo>
                    <a:pt x="140" y="154"/>
                  </a:lnTo>
                  <a:lnTo>
                    <a:pt x="135" y="180"/>
                  </a:lnTo>
                  <a:lnTo>
                    <a:pt x="129" y="206"/>
                  </a:lnTo>
                  <a:lnTo>
                    <a:pt x="124" y="231"/>
                  </a:lnTo>
                  <a:lnTo>
                    <a:pt x="119" y="257"/>
                  </a:lnTo>
                  <a:lnTo>
                    <a:pt x="113" y="282"/>
                  </a:lnTo>
                  <a:lnTo>
                    <a:pt x="108" y="308"/>
                  </a:lnTo>
                  <a:lnTo>
                    <a:pt x="102" y="334"/>
                  </a:lnTo>
                  <a:lnTo>
                    <a:pt x="97" y="359"/>
                  </a:lnTo>
                  <a:lnTo>
                    <a:pt x="91" y="385"/>
                  </a:lnTo>
                  <a:lnTo>
                    <a:pt x="86" y="410"/>
                  </a:lnTo>
                  <a:lnTo>
                    <a:pt x="81" y="436"/>
                  </a:lnTo>
                  <a:lnTo>
                    <a:pt x="75" y="462"/>
                  </a:lnTo>
                  <a:lnTo>
                    <a:pt x="70" y="487"/>
                  </a:lnTo>
                  <a:lnTo>
                    <a:pt x="65" y="513"/>
                  </a:lnTo>
                  <a:lnTo>
                    <a:pt x="59" y="538"/>
                  </a:lnTo>
                  <a:lnTo>
                    <a:pt x="54" y="564"/>
                  </a:lnTo>
                  <a:lnTo>
                    <a:pt x="49" y="590"/>
                  </a:lnTo>
                  <a:lnTo>
                    <a:pt x="43" y="615"/>
                  </a:lnTo>
                  <a:lnTo>
                    <a:pt x="38" y="641"/>
                  </a:lnTo>
                  <a:lnTo>
                    <a:pt x="32" y="666"/>
                  </a:lnTo>
                  <a:lnTo>
                    <a:pt x="27" y="692"/>
                  </a:lnTo>
                  <a:lnTo>
                    <a:pt x="21" y="718"/>
                  </a:lnTo>
                  <a:lnTo>
                    <a:pt x="16" y="743"/>
                  </a:lnTo>
                  <a:lnTo>
                    <a:pt x="11" y="769"/>
                  </a:lnTo>
                  <a:lnTo>
                    <a:pt x="5" y="794"/>
                  </a:lnTo>
                  <a:lnTo>
                    <a:pt x="0" y="820"/>
                  </a:lnTo>
                  <a:lnTo>
                    <a:pt x="10" y="821"/>
                  </a:lnTo>
                  <a:lnTo>
                    <a:pt x="15" y="822"/>
                  </a:lnTo>
                  <a:lnTo>
                    <a:pt x="21" y="822"/>
                  </a:lnTo>
                  <a:lnTo>
                    <a:pt x="25" y="823"/>
                  </a:lnTo>
                  <a:lnTo>
                    <a:pt x="31" y="824"/>
                  </a:lnTo>
                  <a:lnTo>
                    <a:pt x="36" y="824"/>
                  </a:lnTo>
                  <a:lnTo>
                    <a:pt x="41" y="825"/>
                  </a:lnTo>
                  <a:lnTo>
                    <a:pt x="46" y="826"/>
                  </a:lnTo>
                  <a:lnTo>
                    <a:pt x="51" y="826"/>
                  </a:lnTo>
                  <a:lnTo>
                    <a:pt x="56" y="827"/>
                  </a:lnTo>
                  <a:lnTo>
                    <a:pt x="61" y="828"/>
                  </a:lnTo>
                  <a:lnTo>
                    <a:pt x="67" y="828"/>
                  </a:lnTo>
                  <a:lnTo>
                    <a:pt x="71" y="829"/>
                  </a:lnTo>
                  <a:lnTo>
                    <a:pt x="77" y="829"/>
                  </a:lnTo>
                  <a:lnTo>
                    <a:pt x="82" y="830"/>
                  </a:lnTo>
                  <a:lnTo>
                    <a:pt x="87" y="830"/>
                  </a:lnTo>
                  <a:lnTo>
                    <a:pt x="92" y="831"/>
                  </a:lnTo>
                  <a:lnTo>
                    <a:pt x="97" y="832"/>
                  </a:lnTo>
                  <a:lnTo>
                    <a:pt x="102" y="832"/>
                  </a:lnTo>
                  <a:lnTo>
                    <a:pt x="107" y="833"/>
                  </a:lnTo>
                  <a:lnTo>
                    <a:pt x="113" y="834"/>
                  </a:lnTo>
                  <a:lnTo>
                    <a:pt x="118" y="834"/>
                  </a:lnTo>
                  <a:lnTo>
                    <a:pt x="123" y="835"/>
                  </a:lnTo>
                  <a:lnTo>
                    <a:pt x="128" y="836"/>
                  </a:lnTo>
                  <a:lnTo>
                    <a:pt x="133" y="836"/>
                  </a:lnTo>
                  <a:lnTo>
                    <a:pt x="138" y="837"/>
                  </a:lnTo>
                  <a:lnTo>
                    <a:pt x="143" y="837"/>
                  </a:lnTo>
                  <a:lnTo>
                    <a:pt x="149" y="838"/>
                  </a:lnTo>
                  <a:lnTo>
                    <a:pt x="154" y="838"/>
                  </a:lnTo>
                  <a:lnTo>
                    <a:pt x="159" y="839"/>
                  </a:lnTo>
                  <a:lnTo>
                    <a:pt x="164" y="840"/>
                  </a:lnTo>
                </a:path>
              </a:pathLst>
            </a:custGeom>
            <a:solidFill>
              <a:srgbClr val="0080FF"/>
            </a:solidFill>
            <a:ln w="0" cap="flat" cmpd="sng">
              <a:solidFill>
                <a:srgbClr val="0080FF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73870" name="Freeform 142"/>
            <p:cNvSpPr>
              <a:spLocks/>
            </p:cNvSpPr>
            <p:nvPr/>
          </p:nvSpPr>
          <p:spPr bwMode="auto">
            <a:xfrm>
              <a:off x="2306" y="2143"/>
              <a:ext cx="999" cy="1237"/>
            </a:xfrm>
            <a:custGeom>
              <a:avLst/>
              <a:gdLst>
                <a:gd name="T0" fmla="*/ 0 w 999"/>
                <a:gd name="T1" fmla="*/ 1022 h 1237"/>
                <a:gd name="T2" fmla="*/ 79 w 999"/>
                <a:gd name="T3" fmla="*/ 713 h 1237"/>
                <a:gd name="T4" fmla="*/ 214 w 999"/>
                <a:gd name="T5" fmla="*/ 684 h 1237"/>
                <a:gd name="T6" fmla="*/ 361 w 999"/>
                <a:gd name="T7" fmla="*/ 418 h 1237"/>
                <a:gd name="T8" fmla="*/ 288 w 999"/>
                <a:gd name="T9" fmla="*/ 228 h 1237"/>
                <a:gd name="T10" fmla="*/ 342 w 999"/>
                <a:gd name="T11" fmla="*/ 59 h 1237"/>
                <a:gd name="T12" fmla="*/ 492 w 999"/>
                <a:gd name="T13" fmla="*/ 0 h 1237"/>
                <a:gd name="T14" fmla="*/ 686 w 999"/>
                <a:gd name="T15" fmla="*/ 49 h 1237"/>
                <a:gd name="T16" fmla="*/ 895 w 999"/>
                <a:gd name="T17" fmla="*/ 103 h 1237"/>
                <a:gd name="T18" fmla="*/ 998 w 999"/>
                <a:gd name="T19" fmla="*/ 226 h 1237"/>
                <a:gd name="T20" fmla="*/ 966 w 999"/>
                <a:gd name="T21" fmla="*/ 401 h 1237"/>
                <a:gd name="T22" fmla="*/ 810 w 999"/>
                <a:gd name="T23" fmla="*/ 533 h 1237"/>
                <a:gd name="T24" fmla="*/ 798 w 999"/>
                <a:gd name="T25" fmla="*/ 825 h 1237"/>
                <a:gd name="T26" fmla="*/ 917 w 999"/>
                <a:gd name="T27" fmla="*/ 926 h 1237"/>
                <a:gd name="T28" fmla="*/ 838 w 999"/>
                <a:gd name="T29" fmla="*/ 1236 h 1237"/>
                <a:gd name="T30" fmla="*/ 0 w 999"/>
                <a:gd name="T31" fmla="*/ 1022 h 1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999" h="1237">
                  <a:moveTo>
                    <a:pt x="0" y="1022"/>
                  </a:moveTo>
                  <a:lnTo>
                    <a:pt x="79" y="713"/>
                  </a:lnTo>
                  <a:lnTo>
                    <a:pt x="214" y="684"/>
                  </a:lnTo>
                  <a:lnTo>
                    <a:pt x="361" y="418"/>
                  </a:lnTo>
                  <a:lnTo>
                    <a:pt x="288" y="228"/>
                  </a:lnTo>
                  <a:lnTo>
                    <a:pt x="342" y="59"/>
                  </a:lnTo>
                  <a:lnTo>
                    <a:pt x="492" y="0"/>
                  </a:lnTo>
                  <a:lnTo>
                    <a:pt x="686" y="49"/>
                  </a:lnTo>
                  <a:lnTo>
                    <a:pt x="895" y="103"/>
                  </a:lnTo>
                  <a:lnTo>
                    <a:pt x="998" y="226"/>
                  </a:lnTo>
                  <a:lnTo>
                    <a:pt x="966" y="401"/>
                  </a:lnTo>
                  <a:lnTo>
                    <a:pt x="810" y="533"/>
                  </a:lnTo>
                  <a:lnTo>
                    <a:pt x="798" y="825"/>
                  </a:lnTo>
                  <a:lnTo>
                    <a:pt x="917" y="926"/>
                  </a:lnTo>
                  <a:lnTo>
                    <a:pt x="838" y="1236"/>
                  </a:lnTo>
                  <a:lnTo>
                    <a:pt x="0" y="1022"/>
                  </a:lnTo>
                </a:path>
              </a:pathLst>
            </a:custGeom>
            <a:solidFill>
              <a:srgbClr val="555555"/>
            </a:solidFill>
            <a:ln w="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73871" name="Freeform 143"/>
            <p:cNvSpPr>
              <a:spLocks/>
            </p:cNvSpPr>
            <p:nvPr/>
          </p:nvSpPr>
          <p:spPr bwMode="auto">
            <a:xfrm>
              <a:off x="2496" y="2570"/>
              <a:ext cx="174" cy="243"/>
            </a:xfrm>
            <a:custGeom>
              <a:avLst/>
              <a:gdLst>
                <a:gd name="T0" fmla="*/ 173 w 174"/>
                <a:gd name="T1" fmla="*/ 0 h 243"/>
                <a:gd name="T2" fmla="*/ 82 w 174"/>
                <a:gd name="T3" fmla="*/ 14 h 243"/>
                <a:gd name="T4" fmla="*/ 0 w 174"/>
                <a:gd name="T5" fmla="*/ 156 h 243"/>
                <a:gd name="T6" fmla="*/ 39 w 174"/>
                <a:gd name="T7" fmla="*/ 242 h 243"/>
                <a:gd name="T8" fmla="*/ 173 w 174"/>
                <a:gd name="T9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4" h="243">
                  <a:moveTo>
                    <a:pt x="173" y="0"/>
                  </a:moveTo>
                  <a:lnTo>
                    <a:pt x="82" y="14"/>
                  </a:lnTo>
                  <a:lnTo>
                    <a:pt x="0" y="156"/>
                  </a:lnTo>
                  <a:lnTo>
                    <a:pt x="39" y="242"/>
                  </a:lnTo>
                  <a:lnTo>
                    <a:pt x="173" y="0"/>
                  </a:lnTo>
                </a:path>
              </a:pathLst>
            </a:custGeom>
            <a:solidFill>
              <a:srgbClr val="555555"/>
            </a:solidFill>
            <a:ln w="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73872" name="Freeform 144"/>
            <p:cNvSpPr>
              <a:spLocks/>
            </p:cNvSpPr>
            <p:nvPr/>
          </p:nvSpPr>
          <p:spPr bwMode="auto">
            <a:xfrm>
              <a:off x="3100" y="2678"/>
              <a:ext cx="81" cy="277"/>
            </a:xfrm>
            <a:custGeom>
              <a:avLst/>
              <a:gdLst>
                <a:gd name="T0" fmla="*/ 9 w 81"/>
                <a:gd name="T1" fmla="*/ 0 h 277"/>
                <a:gd name="T2" fmla="*/ 80 w 81"/>
                <a:gd name="T3" fmla="*/ 59 h 277"/>
                <a:gd name="T4" fmla="*/ 78 w 81"/>
                <a:gd name="T5" fmla="*/ 222 h 277"/>
                <a:gd name="T6" fmla="*/ 0 w 81"/>
                <a:gd name="T7" fmla="*/ 276 h 277"/>
                <a:gd name="T8" fmla="*/ 9 w 81"/>
                <a:gd name="T9" fmla="*/ 0 h 2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1" h="277">
                  <a:moveTo>
                    <a:pt x="9" y="0"/>
                  </a:moveTo>
                  <a:lnTo>
                    <a:pt x="80" y="59"/>
                  </a:lnTo>
                  <a:lnTo>
                    <a:pt x="78" y="222"/>
                  </a:lnTo>
                  <a:lnTo>
                    <a:pt x="0" y="276"/>
                  </a:lnTo>
                  <a:lnTo>
                    <a:pt x="9" y="0"/>
                  </a:lnTo>
                </a:path>
              </a:pathLst>
            </a:custGeom>
            <a:solidFill>
              <a:srgbClr val="555555"/>
            </a:solidFill>
            <a:ln w="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73873" name="Freeform 145"/>
            <p:cNvSpPr>
              <a:spLocks/>
            </p:cNvSpPr>
            <p:nvPr/>
          </p:nvSpPr>
          <p:spPr bwMode="auto">
            <a:xfrm>
              <a:off x="1473" y="970"/>
              <a:ext cx="3242" cy="2465"/>
            </a:xfrm>
            <a:custGeom>
              <a:avLst/>
              <a:gdLst>
                <a:gd name="T0" fmla="*/ 316 w 3242"/>
                <a:gd name="T1" fmla="*/ 0 h 2465"/>
                <a:gd name="T2" fmla="*/ 1 w 3242"/>
                <a:gd name="T3" fmla="*/ 1294 h 2465"/>
                <a:gd name="T4" fmla="*/ 0 w 3242"/>
                <a:gd name="T5" fmla="*/ 1462 h 2465"/>
                <a:gd name="T6" fmla="*/ 23 w 3242"/>
                <a:gd name="T7" fmla="*/ 1555 h 2465"/>
                <a:gd name="T8" fmla="*/ 76 w 3242"/>
                <a:gd name="T9" fmla="*/ 1689 h 2465"/>
                <a:gd name="T10" fmla="*/ 153 w 3242"/>
                <a:gd name="T11" fmla="*/ 1809 h 2465"/>
                <a:gd name="T12" fmla="*/ 287 w 3242"/>
                <a:gd name="T13" fmla="*/ 1937 h 2465"/>
                <a:gd name="T14" fmla="*/ 459 w 3242"/>
                <a:gd name="T15" fmla="*/ 2042 h 2465"/>
                <a:gd name="T16" fmla="*/ 679 w 3242"/>
                <a:gd name="T17" fmla="*/ 2144 h 2465"/>
                <a:gd name="T18" fmla="*/ 984 w 3242"/>
                <a:gd name="T19" fmla="*/ 2249 h 2465"/>
                <a:gd name="T20" fmla="*/ 1593 w 3242"/>
                <a:gd name="T21" fmla="*/ 2404 h 2465"/>
                <a:gd name="T22" fmla="*/ 1906 w 3242"/>
                <a:gd name="T23" fmla="*/ 2450 h 2465"/>
                <a:gd name="T24" fmla="*/ 2147 w 3242"/>
                <a:gd name="T25" fmla="*/ 2464 h 2465"/>
                <a:gd name="T26" fmla="*/ 2388 w 3242"/>
                <a:gd name="T27" fmla="*/ 2452 h 2465"/>
                <a:gd name="T28" fmla="*/ 2591 w 3242"/>
                <a:gd name="T29" fmla="*/ 2376 h 2465"/>
                <a:gd name="T30" fmla="*/ 2702 w 3242"/>
                <a:gd name="T31" fmla="*/ 2304 h 2465"/>
                <a:gd name="T32" fmla="*/ 2809 w 3242"/>
                <a:gd name="T33" fmla="*/ 2190 h 2465"/>
                <a:gd name="T34" fmla="*/ 2883 w 3242"/>
                <a:gd name="T35" fmla="*/ 2075 h 2465"/>
                <a:gd name="T36" fmla="*/ 2933 w 3242"/>
                <a:gd name="T37" fmla="*/ 1926 h 2465"/>
                <a:gd name="T38" fmla="*/ 2952 w 3242"/>
                <a:gd name="T39" fmla="*/ 1844 h 2465"/>
                <a:gd name="T40" fmla="*/ 3241 w 3242"/>
                <a:gd name="T41" fmla="*/ 744 h 2465"/>
                <a:gd name="T42" fmla="*/ 316 w 3242"/>
                <a:gd name="T43" fmla="*/ 0 h 24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242" h="2465">
                  <a:moveTo>
                    <a:pt x="316" y="0"/>
                  </a:moveTo>
                  <a:lnTo>
                    <a:pt x="1" y="1294"/>
                  </a:lnTo>
                  <a:lnTo>
                    <a:pt x="0" y="1462"/>
                  </a:lnTo>
                  <a:lnTo>
                    <a:pt x="23" y="1555"/>
                  </a:lnTo>
                  <a:lnTo>
                    <a:pt x="76" y="1689"/>
                  </a:lnTo>
                  <a:lnTo>
                    <a:pt x="153" y="1809"/>
                  </a:lnTo>
                  <a:lnTo>
                    <a:pt x="287" y="1937"/>
                  </a:lnTo>
                  <a:lnTo>
                    <a:pt x="459" y="2042"/>
                  </a:lnTo>
                  <a:lnTo>
                    <a:pt x="679" y="2144"/>
                  </a:lnTo>
                  <a:lnTo>
                    <a:pt x="984" y="2249"/>
                  </a:lnTo>
                  <a:lnTo>
                    <a:pt x="1593" y="2404"/>
                  </a:lnTo>
                  <a:lnTo>
                    <a:pt x="1906" y="2450"/>
                  </a:lnTo>
                  <a:lnTo>
                    <a:pt x="2147" y="2464"/>
                  </a:lnTo>
                  <a:lnTo>
                    <a:pt x="2388" y="2452"/>
                  </a:lnTo>
                  <a:lnTo>
                    <a:pt x="2591" y="2376"/>
                  </a:lnTo>
                  <a:lnTo>
                    <a:pt x="2702" y="2304"/>
                  </a:lnTo>
                  <a:lnTo>
                    <a:pt x="2809" y="2190"/>
                  </a:lnTo>
                  <a:lnTo>
                    <a:pt x="2883" y="2075"/>
                  </a:lnTo>
                  <a:lnTo>
                    <a:pt x="2933" y="1926"/>
                  </a:lnTo>
                  <a:lnTo>
                    <a:pt x="2952" y="1844"/>
                  </a:lnTo>
                  <a:lnTo>
                    <a:pt x="3241" y="744"/>
                  </a:lnTo>
                  <a:lnTo>
                    <a:pt x="316" y="0"/>
                  </a:lnTo>
                </a:path>
              </a:pathLst>
            </a:custGeom>
            <a:noFill/>
            <a:ln w="67944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</p:grpSp>
      <p:grpSp>
        <p:nvGrpSpPr>
          <p:cNvPr id="73874" name="Group 146"/>
          <p:cNvGrpSpPr>
            <a:grpSpLocks/>
          </p:cNvGrpSpPr>
          <p:nvPr/>
        </p:nvGrpSpPr>
        <p:grpSpPr bwMode="auto">
          <a:xfrm>
            <a:off x="3505200" y="1143001"/>
            <a:ext cx="5784850" cy="4975225"/>
            <a:chOff x="1226" y="701"/>
            <a:chExt cx="3644" cy="3134"/>
          </a:xfrm>
        </p:grpSpPr>
        <p:grpSp>
          <p:nvGrpSpPr>
            <p:cNvPr id="73875" name="Group 147"/>
            <p:cNvGrpSpPr>
              <a:grpSpLocks/>
            </p:cNvGrpSpPr>
            <p:nvPr/>
          </p:nvGrpSpPr>
          <p:grpSpPr bwMode="auto">
            <a:xfrm>
              <a:off x="1226" y="701"/>
              <a:ext cx="3644" cy="3134"/>
              <a:chOff x="1226" y="701"/>
              <a:chExt cx="3644" cy="3134"/>
            </a:xfrm>
          </p:grpSpPr>
          <p:sp>
            <p:nvSpPr>
              <p:cNvPr id="73876" name="Rectangle 148"/>
              <p:cNvSpPr>
                <a:spLocks noChangeArrowheads="1"/>
              </p:cNvSpPr>
              <p:nvPr/>
            </p:nvSpPr>
            <p:spPr bwMode="auto">
              <a:xfrm flipV="1">
                <a:off x="1226" y="701"/>
                <a:ext cx="3644" cy="1422"/>
              </a:xfrm>
              <a:prstGeom prst="rect">
                <a:avLst/>
              </a:prstGeom>
              <a:solidFill>
                <a:srgbClr val="FFFFFF"/>
              </a:solidFill>
              <a:ln w="0">
                <a:solidFill>
                  <a:srgbClr val="FFFFFF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73877" name="Rectangle 149"/>
              <p:cNvSpPr>
                <a:spLocks noChangeArrowheads="1"/>
              </p:cNvSpPr>
              <p:nvPr/>
            </p:nvSpPr>
            <p:spPr bwMode="auto">
              <a:xfrm flipV="1">
                <a:off x="1253" y="2131"/>
                <a:ext cx="3599" cy="1704"/>
              </a:xfrm>
              <a:prstGeom prst="rect">
                <a:avLst/>
              </a:prstGeom>
              <a:solidFill>
                <a:srgbClr val="0080FF"/>
              </a:solidFill>
              <a:ln w="0">
                <a:solidFill>
                  <a:srgbClr val="0080FF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sp>
          <p:nvSpPr>
            <p:cNvPr id="73878" name="Freeform 150"/>
            <p:cNvSpPr>
              <a:spLocks/>
            </p:cNvSpPr>
            <p:nvPr/>
          </p:nvSpPr>
          <p:spPr bwMode="auto">
            <a:xfrm>
              <a:off x="1472" y="912"/>
              <a:ext cx="3275" cy="2553"/>
            </a:xfrm>
            <a:custGeom>
              <a:avLst/>
              <a:gdLst>
                <a:gd name="T0" fmla="*/ 389 w 3275"/>
                <a:gd name="T1" fmla="*/ 0 h 2553"/>
                <a:gd name="T2" fmla="*/ 10 w 3275"/>
                <a:gd name="T3" fmla="*/ 1277 h 2553"/>
                <a:gd name="T4" fmla="*/ 0 w 3275"/>
                <a:gd name="T5" fmla="*/ 1444 h 2553"/>
                <a:gd name="T6" fmla="*/ 19 w 3275"/>
                <a:gd name="T7" fmla="*/ 1538 h 2553"/>
                <a:gd name="T8" fmla="*/ 65 w 3275"/>
                <a:gd name="T9" fmla="*/ 1675 h 2553"/>
                <a:gd name="T10" fmla="*/ 136 w 3275"/>
                <a:gd name="T11" fmla="*/ 1798 h 2553"/>
                <a:gd name="T12" fmla="*/ 263 w 3275"/>
                <a:gd name="T13" fmla="*/ 1933 h 2553"/>
                <a:gd name="T14" fmla="*/ 430 w 3275"/>
                <a:gd name="T15" fmla="*/ 2046 h 2553"/>
                <a:gd name="T16" fmla="*/ 645 w 3275"/>
                <a:gd name="T17" fmla="*/ 2159 h 2553"/>
                <a:gd name="T18" fmla="*/ 944 w 3275"/>
                <a:gd name="T19" fmla="*/ 2279 h 2553"/>
                <a:gd name="T20" fmla="*/ 1545 w 3275"/>
                <a:gd name="T21" fmla="*/ 2464 h 2553"/>
                <a:gd name="T22" fmla="*/ 1855 w 3275"/>
                <a:gd name="T23" fmla="*/ 2526 h 2553"/>
                <a:gd name="T24" fmla="*/ 2095 w 3275"/>
                <a:gd name="T25" fmla="*/ 2552 h 2553"/>
                <a:gd name="T26" fmla="*/ 2336 w 3275"/>
                <a:gd name="T27" fmla="*/ 2552 h 2553"/>
                <a:gd name="T28" fmla="*/ 2543 w 3275"/>
                <a:gd name="T29" fmla="*/ 2486 h 2553"/>
                <a:gd name="T30" fmla="*/ 2657 w 3275"/>
                <a:gd name="T31" fmla="*/ 2419 h 2553"/>
                <a:gd name="T32" fmla="*/ 2770 w 3275"/>
                <a:gd name="T33" fmla="*/ 2311 h 2553"/>
                <a:gd name="T34" fmla="*/ 2850 w 3275"/>
                <a:gd name="T35" fmla="*/ 2200 h 2553"/>
                <a:gd name="T36" fmla="*/ 2906 w 3275"/>
                <a:gd name="T37" fmla="*/ 2054 h 2553"/>
                <a:gd name="T38" fmla="*/ 2930 w 3275"/>
                <a:gd name="T39" fmla="*/ 1973 h 2553"/>
                <a:gd name="T40" fmla="*/ 3274 w 3275"/>
                <a:gd name="T41" fmla="*/ 889 h 2553"/>
                <a:gd name="T42" fmla="*/ 389 w 3275"/>
                <a:gd name="T43" fmla="*/ 0 h 25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275" h="2553">
                  <a:moveTo>
                    <a:pt x="389" y="0"/>
                  </a:moveTo>
                  <a:lnTo>
                    <a:pt x="10" y="1277"/>
                  </a:lnTo>
                  <a:lnTo>
                    <a:pt x="0" y="1444"/>
                  </a:lnTo>
                  <a:lnTo>
                    <a:pt x="19" y="1538"/>
                  </a:lnTo>
                  <a:lnTo>
                    <a:pt x="65" y="1675"/>
                  </a:lnTo>
                  <a:lnTo>
                    <a:pt x="136" y="1798"/>
                  </a:lnTo>
                  <a:lnTo>
                    <a:pt x="263" y="1933"/>
                  </a:lnTo>
                  <a:lnTo>
                    <a:pt x="430" y="2046"/>
                  </a:lnTo>
                  <a:lnTo>
                    <a:pt x="645" y="2159"/>
                  </a:lnTo>
                  <a:lnTo>
                    <a:pt x="944" y="2279"/>
                  </a:lnTo>
                  <a:lnTo>
                    <a:pt x="1545" y="2464"/>
                  </a:lnTo>
                  <a:lnTo>
                    <a:pt x="1855" y="2526"/>
                  </a:lnTo>
                  <a:lnTo>
                    <a:pt x="2095" y="2552"/>
                  </a:lnTo>
                  <a:lnTo>
                    <a:pt x="2336" y="2552"/>
                  </a:lnTo>
                  <a:lnTo>
                    <a:pt x="2543" y="2486"/>
                  </a:lnTo>
                  <a:lnTo>
                    <a:pt x="2657" y="2419"/>
                  </a:lnTo>
                  <a:lnTo>
                    <a:pt x="2770" y="2311"/>
                  </a:lnTo>
                  <a:lnTo>
                    <a:pt x="2850" y="2200"/>
                  </a:lnTo>
                  <a:lnTo>
                    <a:pt x="2906" y="2054"/>
                  </a:lnTo>
                  <a:lnTo>
                    <a:pt x="2930" y="1973"/>
                  </a:lnTo>
                  <a:lnTo>
                    <a:pt x="3274" y="889"/>
                  </a:lnTo>
                  <a:lnTo>
                    <a:pt x="389" y="0"/>
                  </a:lnTo>
                </a:path>
              </a:pathLst>
            </a:custGeom>
            <a:solidFill>
              <a:srgbClr val="FFFFFF"/>
            </a:solidFill>
            <a:ln w="67944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73879" name="Freeform 151"/>
            <p:cNvSpPr>
              <a:spLocks/>
            </p:cNvSpPr>
            <p:nvPr/>
          </p:nvSpPr>
          <p:spPr bwMode="auto">
            <a:xfrm>
              <a:off x="1492" y="2376"/>
              <a:ext cx="1405" cy="871"/>
            </a:xfrm>
            <a:custGeom>
              <a:avLst/>
              <a:gdLst>
                <a:gd name="T0" fmla="*/ 933 w 1405"/>
                <a:gd name="T1" fmla="*/ 786 h 871"/>
                <a:gd name="T2" fmla="*/ 894 w 1405"/>
                <a:gd name="T3" fmla="*/ 772 h 871"/>
                <a:gd name="T4" fmla="*/ 855 w 1405"/>
                <a:gd name="T5" fmla="*/ 757 h 871"/>
                <a:gd name="T6" fmla="*/ 816 w 1405"/>
                <a:gd name="T7" fmla="*/ 743 h 871"/>
                <a:gd name="T8" fmla="*/ 776 w 1405"/>
                <a:gd name="T9" fmla="*/ 728 h 871"/>
                <a:gd name="T10" fmla="*/ 736 w 1405"/>
                <a:gd name="T11" fmla="*/ 713 h 871"/>
                <a:gd name="T12" fmla="*/ 704 w 1405"/>
                <a:gd name="T13" fmla="*/ 701 h 871"/>
                <a:gd name="T14" fmla="*/ 671 w 1405"/>
                <a:gd name="T15" fmla="*/ 689 h 871"/>
                <a:gd name="T16" fmla="*/ 638 w 1405"/>
                <a:gd name="T17" fmla="*/ 677 h 871"/>
                <a:gd name="T18" fmla="*/ 606 w 1405"/>
                <a:gd name="T19" fmla="*/ 665 h 871"/>
                <a:gd name="T20" fmla="*/ 563 w 1405"/>
                <a:gd name="T21" fmla="*/ 645 h 871"/>
                <a:gd name="T22" fmla="*/ 523 w 1405"/>
                <a:gd name="T23" fmla="*/ 623 h 871"/>
                <a:gd name="T24" fmla="*/ 483 w 1405"/>
                <a:gd name="T25" fmla="*/ 601 h 871"/>
                <a:gd name="T26" fmla="*/ 443 w 1405"/>
                <a:gd name="T27" fmla="*/ 579 h 871"/>
                <a:gd name="T28" fmla="*/ 404 w 1405"/>
                <a:gd name="T29" fmla="*/ 557 h 871"/>
                <a:gd name="T30" fmla="*/ 359 w 1405"/>
                <a:gd name="T31" fmla="*/ 528 h 871"/>
                <a:gd name="T32" fmla="*/ 322 w 1405"/>
                <a:gd name="T33" fmla="*/ 500 h 871"/>
                <a:gd name="T34" fmla="*/ 286 w 1405"/>
                <a:gd name="T35" fmla="*/ 471 h 871"/>
                <a:gd name="T36" fmla="*/ 250 w 1405"/>
                <a:gd name="T37" fmla="*/ 442 h 871"/>
                <a:gd name="T38" fmla="*/ 213 w 1405"/>
                <a:gd name="T39" fmla="*/ 414 h 871"/>
                <a:gd name="T40" fmla="*/ 178 w 1405"/>
                <a:gd name="T41" fmla="*/ 385 h 871"/>
                <a:gd name="T42" fmla="*/ 164 w 1405"/>
                <a:gd name="T43" fmla="*/ 368 h 871"/>
                <a:gd name="T44" fmla="*/ 150 w 1405"/>
                <a:gd name="T45" fmla="*/ 351 h 871"/>
                <a:gd name="T46" fmla="*/ 136 w 1405"/>
                <a:gd name="T47" fmla="*/ 334 h 871"/>
                <a:gd name="T48" fmla="*/ 122 w 1405"/>
                <a:gd name="T49" fmla="*/ 318 h 871"/>
                <a:gd name="T50" fmla="*/ 108 w 1405"/>
                <a:gd name="T51" fmla="*/ 301 h 871"/>
                <a:gd name="T52" fmla="*/ 97 w 1405"/>
                <a:gd name="T53" fmla="*/ 278 h 871"/>
                <a:gd name="T54" fmla="*/ 87 w 1405"/>
                <a:gd name="T55" fmla="*/ 258 h 871"/>
                <a:gd name="T56" fmla="*/ 77 w 1405"/>
                <a:gd name="T57" fmla="*/ 238 h 871"/>
                <a:gd name="T58" fmla="*/ 67 w 1405"/>
                <a:gd name="T59" fmla="*/ 219 h 871"/>
                <a:gd name="T60" fmla="*/ 57 w 1405"/>
                <a:gd name="T61" fmla="*/ 199 h 871"/>
                <a:gd name="T62" fmla="*/ 48 w 1405"/>
                <a:gd name="T63" fmla="*/ 179 h 871"/>
                <a:gd name="T64" fmla="*/ 42 w 1405"/>
                <a:gd name="T65" fmla="*/ 162 h 871"/>
                <a:gd name="T66" fmla="*/ 36 w 1405"/>
                <a:gd name="T67" fmla="*/ 145 h 871"/>
                <a:gd name="T68" fmla="*/ 29 w 1405"/>
                <a:gd name="T69" fmla="*/ 128 h 871"/>
                <a:gd name="T70" fmla="*/ 22 w 1405"/>
                <a:gd name="T71" fmla="*/ 111 h 871"/>
                <a:gd name="T72" fmla="*/ 17 w 1405"/>
                <a:gd name="T73" fmla="*/ 89 h 871"/>
                <a:gd name="T74" fmla="*/ 13 w 1405"/>
                <a:gd name="T75" fmla="*/ 69 h 871"/>
                <a:gd name="T76" fmla="*/ 9 w 1405"/>
                <a:gd name="T77" fmla="*/ 49 h 871"/>
                <a:gd name="T78" fmla="*/ 5 w 1405"/>
                <a:gd name="T79" fmla="*/ 30 h 871"/>
                <a:gd name="T80" fmla="*/ 1 w 1405"/>
                <a:gd name="T81" fmla="*/ 10 h 871"/>
                <a:gd name="T82" fmla="*/ 175 w 1405"/>
                <a:gd name="T83" fmla="*/ 0 h 871"/>
                <a:gd name="T84" fmla="*/ 438 w 1405"/>
                <a:gd name="T85" fmla="*/ 0 h 871"/>
                <a:gd name="T86" fmla="*/ 702 w 1405"/>
                <a:gd name="T87" fmla="*/ 0 h 871"/>
                <a:gd name="T88" fmla="*/ 965 w 1405"/>
                <a:gd name="T89" fmla="*/ 0 h 871"/>
                <a:gd name="T90" fmla="*/ 1228 w 1405"/>
                <a:gd name="T91" fmla="*/ 0 h 871"/>
                <a:gd name="T92" fmla="*/ 1377 w 1405"/>
                <a:gd name="T93" fmla="*/ 82 h 871"/>
                <a:gd name="T94" fmla="*/ 1325 w 1405"/>
                <a:gd name="T95" fmla="*/ 245 h 871"/>
                <a:gd name="T96" fmla="*/ 1272 w 1405"/>
                <a:gd name="T97" fmla="*/ 408 h 871"/>
                <a:gd name="T98" fmla="*/ 1220 w 1405"/>
                <a:gd name="T99" fmla="*/ 571 h 871"/>
                <a:gd name="T100" fmla="*/ 1168 w 1405"/>
                <a:gd name="T101" fmla="*/ 734 h 871"/>
                <a:gd name="T102" fmla="*/ 1114 w 1405"/>
                <a:gd name="T103" fmla="*/ 865 h 871"/>
                <a:gd name="T104" fmla="*/ 1086 w 1405"/>
                <a:gd name="T105" fmla="*/ 852 h 871"/>
                <a:gd name="T106" fmla="*/ 1058 w 1405"/>
                <a:gd name="T107" fmla="*/ 839 h 871"/>
                <a:gd name="T108" fmla="*/ 1029 w 1405"/>
                <a:gd name="T109" fmla="*/ 826 h 871"/>
                <a:gd name="T110" fmla="*/ 1001 w 1405"/>
                <a:gd name="T111" fmla="*/ 813 h 871"/>
                <a:gd name="T112" fmla="*/ 973 w 1405"/>
                <a:gd name="T113" fmla="*/ 800 h 8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405" h="871">
                  <a:moveTo>
                    <a:pt x="973" y="800"/>
                  </a:moveTo>
                  <a:lnTo>
                    <a:pt x="960" y="796"/>
                  </a:lnTo>
                  <a:lnTo>
                    <a:pt x="953" y="793"/>
                  </a:lnTo>
                  <a:lnTo>
                    <a:pt x="946" y="791"/>
                  </a:lnTo>
                  <a:lnTo>
                    <a:pt x="940" y="788"/>
                  </a:lnTo>
                  <a:lnTo>
                    <a:pt x="933" y="786"/>
                  </a:lnTo>
                  <a:lnTo>
                    <a:pt x="927" y="784"/>
                  </a:lnTo>
                  <a:lnTo>
                    <a:pt x="920" y="781"/>
                  </a:lnTo>
                  <a:lnTo>
                    <a:pt x="914" y="779"/>
                  </a:lnTo>
                  <a:lnTo>
                    <a:pt x="907" y="776"/>
                  </a:lnTo>
                  <a:lnTo>
                    <a:pt x="901" y="774"/>
                  </a:lnTo>
                  <a:lnTo>
                    <a:pt x="894" y="772"/>
                  </a:lnTo>
                  <a:lnTo>
                    <a:pt x="888" y="769"/>
                  </a:lnTo>
                  <a:lnTo>
                    <a:pt x="881" y="767"/>
                  </a:lnTo>
                  <a:lnTo>
                    <a:pt x="874" y="764"/>
                  </a:lnTo>
                  <a:lnTo>
                    <a:pt x="868" y="762"/>
                  </a:lnTo>
                  <a:lnTo>
                    <a:pt x="862" y="760"/>
                  </a:lnTo>
                  <a:lnTo>
                    <a:pt x="855" y="757"/>
                  </a:lnTo>
                  <a:lnTo>
                    <a:pt x="848" y="755"/>
                  </a:lnTo>
                  <a:lnTo>
                    <a:pt x="842" y="752"/>
                  </a:lnTo>
                  <a:lnTo>
                    <a:pt x="835" y="750"/>
                  </a:lnTo>
                  <a:lnTo>
                    <a:pt x="829" y="748"/>
                  </a:lnTo>
                  <a:lnTo>
                    <a:pt x="822" y="745"/>
                  </a:lnTo>
                  <a:lnTo>
                    <a:pt x="816" y="743"/>
                  </a:lnTo>
                  <a:lnTo>
                    <a:pt x="809" y="740"/>
                  </a:lnTo>
                  <a:lnTo>
                    <a:pt x="802" y="738"/>
                  </a:lnTo>
                  <a:lnTo>
                    <a:pt x="796" y="736"/>
                  </a:lnTo>
                  <a:lnTo>
                    <a:pt x="790" y="733"/>
                  </a:lnTo>
                  <a:lnTo>
                    <a:pt x="783" y="731"/>
                  </a:lnTo>
                  <a:lnTo>
                    <a:pt x="776" y="728"/>
                  </a:lnTo>
                  <a:lnTo>
                    <a:pt x="770" y="726"/>
                  </a:lnTo>
                  <a:lnTo>
                    <a:pt x="764" y="724"/>
                  </a:lnTo>
                  <a:lnTo>
                    <a:pt x="752" y="719"/>
                  </a:lnTo>
                  <a:lnTo>
                    <a:pt x="747" y="717"/>
                  </a:lnTo>
                  <a:lnTo>
                    <a:pt x="742" y="716"/>
                  </a:lnTo>
                  <a:lnTo>
                    <a:pt x="736" y="713"/>
                  </a:lnTo>
                  <a:lnTo>
                    <a:pt x="731" y="712"/>
                  </a:lnTo>
                  <a:lnTo>
                    <a:pt x="725" y="709"/>
                  </a:lnTo>
                  <a:lnTo>
                    <a:pt x="720" y="708"/>
                  </a:lnTo>
                  <a:lnTo>
                    <a:pt x="714" y="706"/>
                  </a:lnTo>
                  <a:lnTo>
                    <a:pt x="709" y="703"/>
                  </a:lnTo>
                  <a:lnTo>
                    <a:pt x="704" y="701"/>
                  </a:lnTo>
                  <a:lnTo>
                    <a:pt x="698" y="700"/>
                  </a:lnTo>
                  <a:lnTo>
                    <a:pt x="693" y="697"/>
                  </a:lnTo>
                  <a:lnTo>
                    <a:pt x="687" y="695"/>
                  </a:lnTo>
                  <a:lnTo>
                    <a:pt x="682" y="693"/>
                  </a:lnTo>
                  <a:lnTo>
                    <a:pt x="676" y="692"/>
                  </a:lnTo>
                  <a:lnTo>
                    <a:pt x="671" y="689"/>
                  </a:lnTo>
                  <a:lnTo>
                    <a:pt x="666" y="687"/>
                  </a:lnTo>
                  <a:lnTo>
                    <a:pt x="660" y="685"/>
                  </a:lnTo>
                  <a:lnTo>
                    <a:pt x="655" y="683"/>
                  </a:lnTo>
                  <a:lnTo>
                    <a:pt x="649" y="681"/>
                  </a:lnTo>
                  <a:lnTo>
                    <a:pt x="644" y="679"/>
                  </a:lnTo>
                  <a:lnTo>
                    <a:pt x="638" y="677"/>
                  </a:lnTo>
                  <a:lnTo>
                    <a:pt x="633" y="675"/>
                  </a:lnTo>
                  <a:lnTo>
                    <a:pt x="628" y="673"/>
                  </a:lnTo>
                  <a:lnTo>
                    <a:pt x="622" y="671"/>
                  </a:lnTo>
                  <a:lnTo>
                    <a:pt x="617" y="669"/>
                  </a:lnTo>
                  <a:lnTo>
                    <a:pt x="612" y="667"/>
                  </a:lnTo>
                  <a:lnTo>
                    <a:pt x="606" y="665"/>
                  </a:lnTo>
                  <a:lnTo>
                    <a:pt x="601" y="663"/>
                  </a:lnTo>
                  <a:lnTo>
                    <a:pt x="595" y="661"/>
                  </a:lnTo>
                  <a:lnTo>
                    <a:pt x="590" y="660"/>
                  </a:lnTo>
                  <a:lnTo>
                    <a:pt x="576" y="652"/>
                  </a:lnTo>
                  <a:lnTo>
                    <a:pt x="570" y="648"/>
                  </a:lnTo>
                  <a:lnTo>
                    <a:pt x="563" y="645"/>
                  </a:lnTo>
                  <a:lnTo>
                    <a:pt x="556" y="641"/>
                  </a:lnTo>
                  <a:lnTo>
                    <a:pt x="550" y="637"/>
                  </a:lnTo>
                  <a:lnTo>
                    <a:pt x="543" y="634"/>
                  </a:lnTo>
                  <a:lnTo>
                    <a:pt x="536" y="630"/>
                  </a:lnTo>
                  <a:lnTo>
                    <a:pt x="530" y="626"/>
                  </a:lnTo>
                  <a:lnTo>
                    <a:pt x="523" y="623"/>
                  </a:lnTo>
                  <a:lnTo>
                    <a:pt x="516" y="619"/>
                  </a:lnTo>
                  <a:lnTo>
                    <a:pt x="510" y="616"/>
                  </a:lnTo>
                  <a:lnTo>
                    <a:pt x="503" y="612"/>
                  </a:lnTo>
                  <a:lnTo>
                    <a:pt x="496" y="608"/>
                  </a:lnTo>
                  <a:lnTo>
                    <a:pt x="490" y="604"/>
                  </a:lnTo>
                  <a:lnTo>
                    <a:pt x="483" y="601"/>
                  </a:lnTo>
                  <a:lnTo>
                    <a:pt x="476" y="597"/>
                  </a:lnTo>
                  <a:lnTo>
                    <a:pt x="470" y="594"/>
                  </a:lnTo>
                  <a:lnTo>
                    <a:pt x="463" y="590"/>
                  </a:lnTo>
                  <a:lnTo>
                    <a:pt x="457" y="586"/>
                  </a:lnTo>
                  <a:lnTo>
                    <a:pt x="450" y="582"/>
                  </a:lnTo>
                  <a:lnTo>
                    <a:pt x="443" y="579"/>
                  </a:lnTo>
                  <a:lnTo>
                    <a:pt x="437" y="575"/>
                  </a:lnTo>
                  <a:lnTo>
                    <a:pt x="430" y="572"/>
                  </a:lnTo>
                  <a:lnTo>
                    <a:pt x="424" y="568"/>
                  </a:lnTo>
                  <a:lnTo>
                    <a:pt x="417" y="564"/>
                  </a:lnTo>
                  <a:lnTo>
                    <a:pt x="410" y="560"/>
                  </a:lnTo>
                  <a:lnTo>
                    <a:pt x="404" y="557"/>
                  </a:lnTo>
                  <a:lnTo>
                    <a:pt x="397" y="553"/>
                  </a:lnTo>
                  <a:lnTo>
                    <a:pt x="390" y="550"/>
                  </a:lnTo>
                  <a:lnTo>
                    <a:pt x="384" y="546"/>
                  </a:lnTo>
                  <a:lnTo>
                    <a:pt x="377" y="542"/>
                  </a:lnTo>
                  <a:lnTo>
                    <a:pt x="365" y="533"/>
                  </a:lnTo>
                  <a:lnTo>
                    <a:pt x="359" y="528"/>
                  </a:lnTo>
                  <a:lnTo>
                    <a:pt x="353" y="523"/>
                  </a:lnTo>
                  <a:lnTo>
                    <a:pt x="347" y="518"/>
                  </a:lnTo>
                  <a:lnTo>
                    <a:pt x="340" y="514"/>
                  </a:lnTo>
                  <a:lnTo>
                    <a:pt x="334" y="509"/>
                  </a:lnTo>
                  <a:lnTo>
                    <a:pt x="328" y="504"/>
                  </a:lnTo>
                  <a:lnTo>
                    <a:pt x="322" y="500"/>
                  </a:lnTo>
                  <a:lnTo>
                    <a:pt x="316" y="495"/>
                  </a:lnTo>
                  <a:lnTo>
                    <a:pt x="310" y="490"/>
                  </a:lnTo>
                  <a:lnTo>
                    <a:pt x="304" y="485"/>
                  </a:lnTo>
                  <a:lnTo>
                    <a:pt x="298" y="480"/>
                  </a:lnTo>
                  <a:lnTo>
                    <a:pt x="292" y="476"/>
                  </a:lnTo>
                  <a:lnTo>
                    <a:pt x="286" y="471"/>
                  </a:lnTo>
                  <a:lnTo>
                    <a:pt x="280" y="466"/>
                  </a:lnTo>
                  <a:lnTo>
                    <a:pt x="274" y="462"/>
                  </a:lnTo>
                  <a:lnTo>
                    <a:pt x="268" y="457"/>
                  </a:lnTo>
                  <a:lnTo>
                    <a:pt x="262" y="452"/>
                  </a:lnTo>
                  <a:lnTo>
                    <a:pt x="256" y="447"/>
                  </a:lnTo>
                  <a:lnTo>
                    <a:pt x="250" y="442"/>
                  </a:lnTo>
                  <a:lnTo>
                    <a:pt x="243" y="438"/>
                  </a:lnTo>
                  <a:lnTo>
                    <a:pt x="237" y="433"/>
                  </a:lnTo>
                  <a:lnTo>
                    <a:pt x="231" y="428"/>
                  </a:lnTo>
                  <a:lnTo>
                    <a:pt x="225" y="424"/>
                  </a:lnTo>
                  <a:lnTo>
                    <a:pt x="219" y="419"/>
                  </a:lnTo>
                  <a:lnTo>
                    <a:pt x="213" y="414"/>
                  </a:lnTo>
                  <a:lnTo>
                    <a:pt x="207" y="409"/>
                  </a:lnTo>
                  <a:lnTo>
                    <a:pt x="201" y="404"/>
                  </a:lnTo>
                  <a:lnTo>
                    <a:pt x="195" y="400"/>
                  </a:lnTo>
                  <a:lnTo>
                    <a:pt x="189" y="395"/>
                  </a:lnTo>
                  <a:lnTo>
                    <a:pt x="183" y="390"/>
                  </a:lnTo>
                  <a:lnTo>
                    <a:pt x="178" y="385"/>
                  </a:lnTo>
                  <a:lnTo>
                    <a:pt x="176" y="382"/>
                  </a:lnTo>
                  <a:lnTo>
                    <a:pt x="173" y="379"/>
                  </a:lnTo>
                  <a:lnTo>
                    <a:pt x="171" y="376"/>
                  </a:lnTo>
                  <a:lnTo>
                    <a:pt x="169" y="374"/>
                  </a:lnTo>
                  <a:lnTo>
                    <a:pt x="166" y="371"/>
                  </a:lnTo>
                  <a:lnTo>
                    <a:pt x="164" y="368"/>
                  </a:lnTo>
                  <a:lnTo>
                    <a:pt x="162" y="365"/>
                  </a:lnTo>
                  <a:lnTo>
                    <a:pt x="159" y="362"/>
                  </a:lnTo>
                  <a:lnTo>
                    <a:pt x="157" y="360"/>
                  </a:lnTo>
                  <a:lnTo>
                    <a:pt x="155" y="357"/>
                  </a:lnTo>
                  <a:lnTo>
                    <a:pt x="152" y="354"/>
                  </a:lnTo>
                  <a:lnTo>
                    <a:pt x="150" y="351"/>
                  </a:lnTo>
                  <a:lnTo>
                    <a:pt x="148" y="348"/>
                  </a:lnTo>
                  <a:lnTo>
                    <a:pt x="146" y="346"/>
                  </a:lnTo>
                  <a:lnTo>
                    <a:pt x="143" y="343"/>
                  </a:lnTo>
                  <a:lnTo>
                    <a:pt x="141" y="340"/>
                  </a:lnTo>
                  <a:lnTo>
                    <a:pt x="138" y="337"/>
                  </a:lnTo>
                  <a:lnTo>
                    <a:pt x="136" y="334"/>
                  </a:lnTo>
                  <a:lnTo>
                    <a:pt x="134" y="332"/>
                  </a:lnTo>
                  <a:lnTo>
                    <a:pt x="132" y="329"/>
                  </a:lnTo>
                  <a:lnTo>
                    <a:pt x="129" y="326"/>
                  </a:lnTo>
                  <a:lnTo>
                    <a:pt x="127" y="324"/>
                  </a:lnTo>
                  <a:lnTo>
                    <a:pt x="124" y="320"/>
                  </a:lnTo>
                  <a:lnTo>
                    <a:pt x="122" y="318"/>
                  </a:lnTo>
                  <a:lnTo>
                    <a:pt x="120" y="315"/>
                  </a:lnTo>
                  <a:lnTo>
                    <a:pt x="118" y="312"/>
                  </a:lnTo>
                  <a:lnTo>
                    <a:pt x="115" y="309"/>
                  </a:lnTo>
                  <a:lnTo>
                    <a:pt x="113" y="306"/>
                  </a:lnTo>
                  <a:lnTo>
                    <a:pt x="110" y="304"/>
                  </a:lnTo>
                  <a:lnTo>
                    <a:pt x="108" y="301"/>
                  </a:lnTo>
                  <a:lnTo>
                    <a:pt x="105" y="294"/>
                  </a:lnTo>
                  <a:lnTo>
                    <a:pt x="103" y="291"/>
                  </a:lnTo>
                  <a:lnTo>
                    <a:pt x="102" y="288"/>
                  </a:lnTo>
                  <a:lnTo>
                    <a:pt x="100" y="284"/>
                  </a:lnTo>
                  <a:lnTo>
                    <a:pt x="98" y="281"/>
                  </a:lnTo>
                  <a:lnTo>
                    <a:pt x="97" y="278"/>
                  </a:lnTo>
                  <a:lnTo>
                    <a:pt x="95" y="275"/>
                  </a:lnTo>
                  <a:lnTo>
                    <a:pt x="93" y="271"/>
                  </a:lnTo>
                  <a:lnTo>
                    <a:pt x="92" y="268"/>
                  </a:lnTo>
                  <a:lnTo>
                    <a:pt x="90" y="265"/>
                  </a:lnTo>
                  <a:lnTo>
                    <a:pt x="88" y="262"/>
                  </a:lnTo>
                  <a:lnTo>
                    <a:pt x="87" y="258"/>
                  </a:lnTo>
                  <a:lnTo>
                    <a:pt x="85" y="255"/>
                  </a:lnTo>
                  <a:lnTo>
                    <a:pt x="84" y="252"/>
                  </a:lnTo>
                  <a:lnTo>
                    <a:pt x="82" y="248"/>
                  </a:lnTo>
                  <a:lnTo>
                    <a:pt x="80" y="245"/>
                  </a:lnTo>
                  <a:lnTo>
                    <a:pt x="78" y="242"/>
                  </a:lnTo>
                  <a:lnTo>
                    <a:pt x="77" y="238"/>
                  </a:lnTo>
                  <a:lnTo>
                    <a:pt x="75" y="235"/>
                  </a:lnTo>
                  <a:lnTo>
                    <a:pt x="73" y="232"/>
                  </a:lnTo>
                  <a:lnTo>
                    <a:pt x="72" y="229"/>
                  </a:lnTo>
                  <a:lnTo>
                    <a:pt x="70" y="225"/>
                  </a:lnTo>
                  <a:lnTo>
                    <a:pt x="68" y="222"/>
                  </a:lnTo>
                  <a:lnTo>
                    <a:pt x="67" y="219"/>
                  </a:lnTo>
                  <a:lnTo>
                    <a:pt x="65" y="216"/>
                  </a:lnTo>
                  <a:lnTo>
                    <a:pt x="63" y="212"/>
                  </a:lnTo>
                  <a:lnTo>
                    <a:pt x="62" y="209"/>
                  </a:lnTo>
                  <a:lnTo>
                    <a:pt x="60" y="206"/>
                  </a:lnTo>
                  <a:lnTo>
                    <a:pt x="58" y="202"/>
                  </a:lnTo>
                  <a:lnTo>
                    <a:pt x="57" y="199"/>
                  </a:lnTo>
                  <a:lnTo>
                    <a:pt x="55" y="196"/>
                  </a:lnTo>
                  <a:lnTo>
                    <a:pt x="53" y="190"/>
                  </a:lnTo>
                  <a:lnTo>
                    <a:pt x="52" y="187"/>
                  </a:lnTo>
                  <a:lnTo>
                    <a:pt x="51" y="184"/>
                  </a:lnTo>
                  <a:lnTo>
                    <a:pt x="50" y="182"/>
                  </a:lnTo>
                  <a:lnTo>
                    <a:pt x="48" y="179"/>
                  </a:lnTo>
                  <a:lnTo>
                    <a:pt x="48" y="176"/>
                  </a:lnTo>
                  <a:lnTo>
                    <a:pt x="46" y="173"/>
                  </a:lnTo>
                  <a:lnTo>
                    <a:pt x="45" y="170"/>
                  </a:lnTo>
                  <a:lnTo>
                    <a:pt x="44" y="167"/>
                  </a:lnTo>
                  <a:lnTo>
                    <a:pt x="43" y="164"/>
                  </a:lnTo>
                  <a:lnTo>
                    <a:pt x="42" y="162"/>
                  </a:lnTo>
                  <a:lnTo>
                    <a:pt x="41" y="159"/>
                  </a:lnTo>
                  <a:lnTo>
                    <a:pt x="40" y="156"/>
                  </a:lnTo>
                  <a:lnTo>
                    <a:pt x="39" y="153"/>
                  </a:lnTo>
                  <a:lnTo>
                    <a:pt x="38" y="150"/>
                  </a:lnTo>
                  <a:lnTo>
                    <a:pt x="37" y="148"/>
                  </a:lnTo>
                  <a:lnTo>
                    <a:pt x="36" y="145"/>
                  </a:lnTo>
                  <a:lnTo>
                    <a:pt x="34" y="142"/>
                  </a:lnTo>
                  <a:lnTo>
                    <a:pt x="33" y="139"/>
                  </a:lnTo>
                  <a:lnTo>
                    <a:pt x="32" y="136"/>
                  </a:lnTo>
                  <a:lnTo>
                    <a:pt x="31" y="134"/>
                  </a:lnTo>
                  <a:lnTo>
                    <a:pt x="30" y="131"/>
                  </a:lnTo>
                  <a:lnTo>
                    <a:pt x="29" y="128"/>
                  </a:lnTo>
                  <a:lnTo>
                    <a:pt x="28" y="125"/>
                  </a:lnTo>
                  <a:lnTo>
                    <a:pt x="27" y="122"/>
                  </a:lnTo>
                  <a:lnTo>
                    <a:pt x="26" y="120"/>
                  </a:lnTo>
                  <a:lnTo>
                    <a:pt x="24" y="117"/>
                  </a:lnTo>
                  <a:lnTo>
                    <a:pt x="24" y="114"/>
                  </a:lnTo>
                  <a:lnTo>
                    <a:pt x="22" y="111"/>
                  </a:lnTo>
                  <a:lnTo>
                    <a:pt x="21" y="108"/>
                  </a:lnTo>
                  <a:lnTo>
                    <a:pt x="20" y="106"/>
                  </a:lnTo>
                  <a:lnTo>
                    <a:pt x="19" y="99"/>
                  </a:lnTo>
                  <a:lnTo>
                    <a:pt x="18" y="96"/>
                  </a:lnTo>
                  <a:lnTo>
                    <a:pt x="18" y="92"/>
                  </a:lnTo>
                  <a:lnTo>
                    <a:pt x="17" y="89"/>
                  </a:lnTo>
                  <a:lnTo>
                    <a:pt x="16" y="86"/>
                  </a:lnTo>
                  <a:lnTo>
                    <a:pt x="16" y="82"/>
                  </a:lnTo>
                  <a:lnTo>
                    <a:pt x="15" y="79"/>
                  </a:lnTo>
                  <a:lnTo>
                    <a:pt x="14" y="76"/>
                  </a:lnTo>
                  <a:lnTo>
                    <a:pt x="14" y="72"/>
                  </a:lnTo>
                  <a:lnTo>
                    <a:pt x="13" y="69"/>
                  </a:lnTo>
                  <a:lnTo>
                    <a:pt x="12" y="66"/>
                  </a:lnTo>
                  <a:lnTo>
                    <a:pt x="12" y="62"/>
                  </a:lnTo>
                  <a:lnTo>
                    <a:pt x="11" y="59"/>
                  </a:lnTo>
                  <a:lnTo>
                    <a:pt x="10" y="56"/>
                  </a:lnTo>
                  <a:lnTo>
                    <a:pt x="10" y="53"/>
                  </a:lnTo>
                  <a:lnTo>
                    <a:pt x="9" y="49"/>
                  </a:lnTo>
                  <a:lnTo>
                    <a:pt x="8" y="46"/>
                  </a:lnTo>
                  <a:lnTo>
                    <a:pt x="8" y="43"/>
                  </a:lnTo>
                  <a:lnTo>
                    <a:pt x="7" y="40"/>
                  </a:lnTo>
                  <a:lnTo>
                    <a:pt x="6" y="36"/>
                  </a:lnTo>
                  <a:lnTo>
                    <a:pt x="6" y="33"/>
                  </a:lnTo>
                  <a:lnTo>
                    <a:pt x="5" y="30"/>
                  </a:lnTo>
                  <a:lnTo>
                    <a:pt x="4" y="26"/>
                  </a:lnTo>
                  <a:lnTo>
                    <a:pt x="4" y="23"/>
                  </a:lnTo>
                  <a:lnTo>
                    <a:pt x="3" y="20"/>
                  </a:lnTo>
                  <a:lnTo>
                    <a:pt x="2" y="16"/>
                  </a:lnTo>
                  <a:lnTo>
                    <a:pt x="2" y="13"/>
                  </a:lnTo>
                  <a:lnTo>
                    <a:pt x="1" y="10"/>
                  </a:lnTo>
                  <a:lnTo>
                    <a:pt x="1" y="6"/>
                  </a:lnTo>
                  <a:lnTo>
                    <a:pt x="0" y="3"/>
                  </a:lnTo>
                  <a:lnTo>
                    <a:pt x="0" y="0"/>
                  </a:lnTo>
                  <a:lnTo>
                    <a:pt x="87" y="0"/>
                  </a:lnTo>
                  <a:lnTo>
                    <a:pt x="131" y="0"/>
                  </a:lnTo>
                  <a:lnTo>
                    <a:pt x="175" y="0"/>
                  </a:lnTo>
                  <a:lnTo>
                    <a:pt x="219" y="0"/>
                  </a:lnTo>
                  <a:lnTo>
                    <a:pt x="263" y="0"/>
                  </a:lnTo>
                  <a:lnTo>
                    <a:pt x="306" y="0"/>
                  </a:lnTo>
                  <a:lnTo>
                    <a:pt x="350" y="0"/>
                  </a:lnTo>
                  <a:lnTo>
                    <a:pt x="394" y="0"/>
                  </a:lnTo>
                  <a:lnTo>
                    <a:pt x="438" y="0"/>
                  </a:lnTo>
                  <a:lnTo>
                    <a:pt x="482" y="0"/>
                  </a:lnTo>
                  <a:lnTo>
                    <a:pt x="526" y="0"/>
                  </a:lnTo>
                  <a:lnTo>
                    <a:pt x="570" y="0"/>
                  </a:lnTo>
                  <a:lnTo>
                    <a:pt x="614" y="0"/>
                  </a:lnTo>
                  <a:lnTo>
                    <a:pt x="658" y="0"/>
                  </a:lnTo>
                  <a:lnTo>
                    <a:pt x="702" y="0"/>
                  </a:lnTo>
                  <a:lnTo>
                    <a:pt x="745" y="0"/>
                  </a:lnTo>
                  <a:lnTo>
                    <a:pt x="789" y="0"/>
                  </a:lnTo>
                  <a:lnTo>
                    <a:pt x="833" y="0"/>
                  </a:lnTo>
                  <a:lnTo>
                    <a:pt x="877" y="0"/>
                  </a:lnTo>
                  <a:lnTo>
                    <a:pt x="921" y="0"/>
                  </a:lnTo>
                  <a:lnTo>
                    <a:pt x="965" y="0"/>
                  </a:lnTo>
                  <a:lnTo>
                    <a:pt x="1008" y="0"/>
                  </a:lnTo>
                  <a:lnTo>
                    <a:pt x="1052" y="0"/>
                  </a:lnTo>
                  <a:lnTo>
                    <a:pt x="1096" y="0"/>
                  </a:lnTo>
                  <a:lnTo>
                    <a:pt x="1140" y="0"/>
                  </a:lnTo>
                  <a:lnTo>
                    <a:pt x="1184" y="0"/>
                  </a:lnTo>
                  <a:lnTo>
                    <a:pt x="1228" y="0"/>
                  </a:lnTo>
                  <a:lnTo>
                    <a:pt x="1272" y="0"/>
                  </a:lnTo>
                  <a:lnTo>
                    <a:pt x="1316" y="0"/>
                  </a:lnTo>
                  <a:lnTo>
                    <a:pt x="1360" y="0"/>
                  </a:lnTo>
                  <a:lnTo>
                    <a:pt x="1404" y="0"/>
                  </a:lnTo>
                  <a:lnTo>
                    <a:pt x="1386" y="54"/>
                  </a:lnTo>
                  <a:lnTo>
                    <a:pt x="1377" y="82"/>
                  </a:lnTo>
                  <a:lnTo>
                    <a:pt x="1368" y="109"/>
                  </a:lnTo>
                  <a:lnTo>
                    <a:pt x="1360" y="136"/>
                  </a:lnTo>
                  <a:lnTo>
                    <a:pt x="1351" y="163"/>
                  </a:lnTo>
                  <a:lnTo>
                    <a:pt x="1342" y="190"/>
                  </a:lnTo>
                  <a:lnTo>
                    <a:pt x="1334" y="218"/>
                  </a:lnTo>
                  <a:lnTo>
                    <a:pt x="1325" y="245"/>
                  </a:lnTo>
                  <a:lnTo>
                    <a:pt x="1316" y="272"/>
                  </a:lnTo>
                  <a:lnTo>
                    <a:pt x="1307" y="299"/>
                  </a:lnTo>
                  <a:lnTo>
                    <a:pt x="1298" y="326"/>
                  </a:lnTo>
                  <a:lnTo>
                    <a:pt x="1290" y="354"/>
                  </a:lnTo>
                  <a:lnTo>
                    <a:pt x="1281" y="380"/>
                  </a:lnTo>
                  <a:lnTo>
                    <a:pt x="1272" y="408"/>
                  </a:lnTo>
                  <a:lnTo>
                    <a:pt x="1264" y="435"/>
                  </a:lnTo>
                  <a:lnTo>
                    <a:pt x="1255" y="462"/>
                  </a:lnTo>
                  <a:lnTo>
                    <a:pt x="1246" y="489"/>
                  </a:lnTo>
                  <a:lnTo>
                    <a:pt x="1237" y="516"/>
                  </a:lnTo>
                  <a:lnTo>
                    <a:pt x="1229" y="544"/>
                  </a:lnTo>
                  <a:lnTo>
                    <a:pt x="1220" y="571"/>
                  </a:lnTo>
                  <a:lnTo>
                    <a:pt x="1211" y="598"/>
                  </a:lnTo>
                  <a:lnTo>
                    <a:pt x="1202" y="625"/>
                  </a:lnTo>
                  <a:lnTo>
                    <a:pt x="1194" y="652"/>
                  </a:lnTo>
                  <a:lnTo>
                    <a:pt x="1185" y="679"/>
                  </a:lnTo>
                  <a:lnTo>
                    <a:pt x="1176" y="706"/>
                  </a:lnTo>
                  <a:lnTo>
                    <a:pt x="1168" y="734"/>
                  </a:lnTo>
                  <a:lnTo>
                    <a:pt x="1159" y="761"/>
                  </a:lnTo>
                  <a:lnTo>
                    <a:pt x="1150" y="788"/>
                  </a:lnTo>
                  <a:lnTo>
                    <a:pt x="1141" y="815"/>
                  </a:lnTo>
                  <a:lnTo>
                    <a:pt x="1132" y="842"/>
                  </a:lnTo>
                  <a:lnTo>
                    <a:pt x="1124" y="870"/>
                  </a:lnTo>
                  <a:lnTo>
                    <a:pt x="1114" y="865"/>
                  </a:lnTo>
                  <a:lnTo>
                    <a:pt x="1110" y="863"/>
                  </a:lnTo>
                  <a:lnTo>
                    <a:pt x="1105" y="861"/>
                  </a:lnTo>
                  <a:lnTo>
                    <a:pt x="1100" y="859"/>
                  </a:lnTo>
                  <a:lnTo>
                    <a:pt x="1096" y="856"/>
                  </a:lnTo>
                  <a:lnTo>
                    <a:pt x="1091" y="854"/>
                  </a:lnTo>
                  <a:lnTo>
                    <a:pt x="1086" y="852"/>
                  </a:lnTo>
                  <a:lnTo>
                    <a:pt x="1081" y="850"/>
                  </a:lnTo>
                  <a:lnTo>
                    <a:pt x="1076" y="848"/>
                  </a:lnTo>
                  <a:lnTo>
                    <a:pt x="1072" y="846"/>
                  </a:lnTo>
                  <a:lnTo>
                    <a:pt x="1067" y="844"/>
                  </a:lnTo>
                  <a:lnTo>
                    <a:pt x="1062" y="842"/>
                  </a:lnTo>
                  <a:lnTo>
                    <a:pt x="1058" y="839"/>
                  </a:lnTo>
                  <a:lnTo>
                    <a:pt x="1053" y="837"/>
                  </a:lnTo>
                  <a:lnTo>
                    <a:pt x="1048" y="835"/>
                  </a:lnTo>
                  <a:lnTo>
                    <a:pt x="1044" y="833"/>
                  </a:lnTo>
                  <a:lnTo>
                    <a:pt x="1039" y="831"/>
                  </a:lnTo>
                  <a:lnTo>
                    <a:pt x="1034" y="828"/>
                  </a:lnTo>
                  <a:lnTo>
                    <a:pt x="1029" y="826"/>
                  </a:lnTo>
                  <a:lnTo>
                    <a:pt x="1024" y="824"/>
                  </a:lnTo>
                  <a:lnTo>
                    <a:pt x="1020" y="822"/>
                  </a:lnTo>
                  <a:lnTo>
                    <a:pt x="1015" y="820"/>
                  </a:lnTo>
                  <a:lnTo>
                    <a:pt x="1010" y="818"/>
                  </a:lnTo>
                  <a:lnTo>
                    <a:pt x="1006" y="816"/>
                  </a:lnTo>
                  <a:lnTo>
                    <a:pt x="1001" y="813"/>
                  </a:lnTo>
                  <a:lnTo>
                    <a:pt x="996" y="811"/>
                  </a:lnTo>
                  <a:lnTo>
                    <a:pt x="992" y="809"/>
                  </a:lnTo>
                  <a:lnTo>
                    <a:pt x="987" y="807"/>
                  </a:lnTo>
                  <a:lnTo>
                    <a:pt x="982" y="804"/>
                  </a:lnTo>
                  <a:lnTo>
                    <a:pt x="977" y="802"/>
                  </a:lnTo>
                  <a:lnTo>
                    <a:pt x="973" y="800"/>
                  </a:lnTo>
                </a:path>
              </a:pathLst>
            </a:custGeom>
            <a:solidFill>
              <a:srgbClr val="0080FF"/>
            </a:solidFill>
            <a:ln w="0" cap="flat" cmpd="sng">
              <a:solidFill>
                <a:srgbClr val="0080FF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73880" name="Freeform 152"/>
            <p:cNvSpPr>
              <a:spLocks/>
            </p:cNvSpPr>
            <p:nvPr/>
          </p:nvSpPr>
          <p:spPr bwMode="auto">
            <a:xfrm>
              <a:off x="2808" y="2498"/>
              <a:ext cx="1726" cy="959"/>
            </a:xfrm>
            <a:custGeom>
              <a:avLst/>
              <a:gdLst>
                <a:gd name="T0" fmla="*/ 204 w 1726"/>
                <a:gd name="T1" fmla="*/ 845 h 959"/>
                <a:gd name="T2" fmla="*/ 245 w 1726"/>
                <a:gd name="T3" fmla="*/ 856 h 959"/>
                <a:gd name="T4" fmla="*/ 285 w 1726"/>
                <a:gd name="T5" fmla="*/ 866 h 959"/>
                <a:gd name="T6" fmla="*/ 326 w 1726"/>
                <a:gd name="T7" fmla="*/ 876 h 959"/>
                <a:gd name="T8" fmla="*/ 367 w 1726"/>
                <a:gd name="T9" fmla="*/ 886 h 959"/>
                <a:gd name="T10" fmla="*/ 408 w 1726"/>
                <a:gd name="T11" fmla="*/ 897 h 959"/>
                <a:gd name="T12" fmla="*/ 442 w 1726"/>
                <a:gd name="T13" fmla="*/ 905 h 959"/>
                <a:gd name="T14" fmla="*/ 475 w 1726"/>
                <a:gd name="T15" fmla="*/ 914 h 959"/>
                <a:gd name="T16" fmla="*/ 509 w 1726"/>
                <a:gd name="T17" fmla="*/ 922 h 959"/>
                <a:gd name="T18" fmla="*/ 542 w 1726"/>
                <a:gd name="T19" fmla="*/ 931 h 959"/>
                <a:gd name="T20" fmla="*/ 590 w 1726"/>
                <a:gd name="T21" fmla="*/ 938 h 959"/>
                <a:gd name="T22" fmla="*/ 635 w 1726"/>
                <a:gd name="T23" fmla="*/ 942 h 959"/>
                <a:gd name="T24" fmla="*/ 680 w 1726"/>
                <a:gd name="T25" fmla="*/ 947 h 959"/>
                <a:gd name="T26" fmla="*/ 726 w 1726"/>
                <a:gd name="T27" fmla="*/ 951 h 959"/>
                <a:gd name="T28" fmla="*/ 771 w 1726"/>
                <a:gd name="T29" fmla="*/ 955 h 959"/>
                <a:gd name="T30" fmla="*/ 824 w 1726"/>
                <a:gd name="T31" fmla="*/ 957 h 959"/>
                <a:gd name="T32" fmla="*/ 870 w 1726"/>
                <a:gd name="T33" fmla="*/ 954 h 959"/>
                <a:gd name="T34" fmla="*/ 916 w 1726"/>
                <a:gd name="T35" fmla="*/ 951 h 959"/>
                <a:gd name="T36" fmla="*/ 962 w 1726"/>
                <a:gd name="T37" fmla="*/ 948 h 959"/>
                <a:gd name="T38" fmla="*/ 1009 w 1726"/>
                <a:gd name="T39" fmla="*/ 945 h 959"/>
                <a:gd name="T40" fmla="*/ 1060 w 1726"/>
                <a:gd name="T41" fmla="*/ 938 h 959"/>
                <a:gd name="T42" fmla="*/ 1096 w 1726"/>
                <a:gd name="T43" fmla="*/ 925 h 959"/>
                <a:gd name="T44" fmla="*/ 1132 w 1726"/>
                <a:gd name="T45" fmla="*/ 912 h 959"/>
                <a:gd name="T46" fmla="*/ 1169 w 1726"/>
                <a:gd name="T47" fmla="*/ 898 h 959"/>
                <a:gd name="T48" fmla="*/ 1206 w 1726"/>
                <a:gd name="T49" fmla="*/ 885 h 959"/>
                <a:gd name="T50" fmla="*/ 1242 w 1726"/>
                <a:gd name="T51" fmla="*/ 872 h 959"/>
                <a:gd name="T52" fmla="*/ 1286 w 1726"/>
                <a:gd name="T53" fmla="*/ 835 h 959"/>
                <a:gd name="T54" fmla="*/ 1324 w 1726"/>
                <a:gd name="T55" fmla="*/ 804 h 959"/>
                <a:gd name="T56" fmla="*/ 1361 w 1726"/>
                <a:gd name="T57" fmla="*/ 772 h 959"/>
                <a:gd name="T58" fmla="*/ 1399 w 1726"/>
                <a:gd name="T59" fmla="*/ 740 h 959"/>
                <a:gd name="T60" fmla="*/ 1436 w 1726"/>
                <a:gd name="T61" fmla="*/ 709 h 959"/>
                <a:gd name="T62" fmla="*/ 1463 w 1726"/>
                <a:gd name="T63" fmla="*/ 667 h 959"/>
                <a:gd name="T64" fmla="*/ 1483 w 1726"/>
                <a:gd name="T65" fmla="*/ 630 h 959"/>
                <a:gd name="T66" fmla="*/ 1504 w 1726"/>
                <a:gd name="T67" fmla="*/ 594 h 959"/>
                <a:gd name="T68" fmla="*/ 1524 w 1726"/>
                <a:gd name="T69" fmla="*/ 556 h 959"/>
                <a:gd name="T70" fmla="*/ 1545 w 1726"/>
                <a:gd name="T71" fmla="*/ 520 h 959"/>
                <a:gd name="T72" fmla="*/ 1578 w 1726"/>
                <a:gd name="T73" fmla="*/ 428 h 959"/>
                <a:gd name="T74" fmla="*/ 1611 w 1726"/>
                <a:gd name="T75" fmla="*/ 333 h 959"/>
                <a:gd name="T76" fmla="*/ 1644 w 1726"/>
                <a:gd name="T77" fmla="*/ 238 h 959"/>
                <a:gd name="T78" fmla="*/ 1676 w 1726"/>
                <a:gd name="T79" fmla="*/ 142 h 959"/>
                <a:gd name="T80" fmla="*/ 1708 w 1726"/>
                <a:gd name="T81" fmla="*/ 47 h 959"/>
                <a:gd name="T82" fmla="*/ 1535 w 1726"/>
                <a:gd name="T83" fmla="*/ 0 h 959"/>
                <a:gd name="T84" fmla="*/ 1250 w 1726"/>
                <a:gd name="T85" fmla="*/ 0 h 959"/>
                <a:gd name="T86" fmla="*/ 966 w 1726"/>
                <a:gd name="T87" fmla="*/ 0 h 959"/>
                <a:gd name="T88" fmla="*/ 682 w 1726"/>
                <a:gd name="T89" fmla="*/ 0 h 959"/>
                <a:gd name="T90" fmla="*/ 397 w 1726"/>
                <a:gd name="T91" fmla="*/ 0 h 959"/>
                <a:gd name="T92" fmla="*/ 188 w 1726"/>
                <a:gd name="T93" fmla="*/ 76 h 959"/>
                <a:gd name="T94" fmla="*/ 149 w 1726"/>
                <a:gd name="T95" fmla="*/ 227 h 959"/>
                <a:gd name="T96" fmla="*/ 110 w 1726"/>
                <a:gd name="T97" fmla="*/ 378 h 959"/>
                <a:gd name="T98" fmla="*/ 71 w 1726"/>
                <a:gd name="T99" fmla="*/ 530 h 959"/>
                <a:gd name="T100" fmla="*/ 32 w 1726"/>
                <a:gd name="T101" fmla="*/ 681 h 959"/>
                <a:gd name="T102" fmla="*/ 10 w 1726"/>
                <a:gd name="T103" fmla="*/ 809 h 959"/>
                <a:gd name="T104" fmla="*/ 41 w 1726"/>
                <a:gd name="T105" fmla="*/ 814 h 959"/>
                <a:gd name="T106" fmla="*/ 72 w 1726"/>
                <a:gd name="T107" fmla="*/ 819 h 959"/>
                <a:gd name="T108" fmla="*/ 102 w 1726"/>
                <a:gd name="T109" fmla="*/ 824 h 959"/>
                <a:gd name="T110" fmla="*/ 133 w 1726"/>
                <a:gd name="T111" fmla="*/ 830 h 959"/>
                <a:gd name="T112" fmla="*/ 164 w 1726"/>
                <a:gd name="T113" fmla="*/ 835 h 9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726" h="959">
                  <a:moveTo>
                    <a:pt x="164" y="835"/>
                  </a:moveTo>
                  <a:lnTo>
                    <a:pt x="177" y="838"/>
                  </a:lnTo>
                  <a:lnTo>
                    <a:pt x="184" y="840"/>
                  </a:lnTo>
                  <a:lnTo>
                    <a:pt x="191" y="842"/>
                  </a:lnTo>
                  <a:lnTo>
                    <a:pt x="198" y="844"/>
                  </a:lnTo>
                  <a:lnTo>
                    <a:pt x="204" y="845"/>
                  </a:lnTo>
                  <a:lnTo>
                    <a:pt x="211" y="847"/>
                  </a:lnTo>
                  <a:lnTo>
                    <a:pt x="218" y="849"/>
                  </a:lnTo>
                  <a:lnTo>
                    <a:pt x="224" y="850"/>
                  </a:lnTo>
                  <a:lnTo>
                    <a:pt x="231" y="852"/>
                  </a:lnTo>
                  <a:lnTo>
                    <a:pt x="238" y="854"/>
                  </a:lnTo>
                  <a:lnTo>
                    <a:pt x="245" y="856"/>
                  </a:lnTo>
                  <a:lnTo>
                    <a:pt x="252" y="857"/>
                  </a:lnTo>
                  <a:lnTo>
                    <a:pt x="258" y="859"/>
                  </a:lnTo>
                  <a:lnTo>
                    <a:pt x="265" y="861"/>
                  </a:lnTo>
                  <a:lnTo>
                    <a:pt x="272" y="862"/>
                  </a:lnTo>
                  <a:lnTo>
                    <a:pt x="279" y="864"/>
                  </a:lnTo>
                  <a:lnTo>
                    <a:pt x="285" y="866"/>
                  </a:lnTo>
                  <a:lnTo>
                    <a:pt x="292" y="868"/>
                  </a:lnTo>
                  <a:lnTo>
                    <a:pt x="299" y="869"/>
                  </a:lnTo>
                  <a:lnTo>
                    <a:pt x="306" y="871"/>
                  </a:lnTo>
                  <a:lnTo>
                    <a:pt x="312" y="873"/>
                  </a:lnTo>
                  <a:lnTo>
                    <a:pt x="319" y="874"/>
                  </a:lnTo>
                  <a:lnTo>
                    <a:pt x="326" y="876"/>
                  </a:lnTo>
                  <a:lnTo>
                    <a:pt x="333" y="878"/>
                  </a:lnTo>
                  <a:lnTo>
                    <a:pt x="340" y="880"/>
                  </a:lnTo>
                  <a:lnTo>
                    <a:pt x="346" y="881"/>
                  </a:lnTo>
                  <a:lnTo>
                    <a:pt x="353" y="883"/>
                  </a:lnTo>
                  <a:lnTo>
                    <a:pt x="360" y="885"/>
                  </a:lnTo>
                  <a:lnTo>
                    <a:pt x="367" y="886"/>
                  </a:lnTo>
                  <a:lnTo>
                    <a:pt x="373" y="888"/>
                  </a:lnTo>
                  <a:lnTo>
                    <a:pt x="380" y="890"/>
                  </a:lnTo>
                  <a:lnTo>
                    <a:pt x="391" y="893"/>
                  </a:lnTo>
                  <a:lnTo>
                    <a:pt x="397" y="894"/>
                  </a:lnTo>
                  <a:lnTo>
                    <a:pt x="402" y="896"/>
                  </a:lnTo>
                  <a:lnTo>
                    <a:pt x="408" y="897"/>
                  </a:lnTo>
                  <a:lnTo>
                    <a:pt x="414" y="898"/>
                  </a:lnTo>
                  <a:lnTo>
                    <a:pt x="419" y="900"/>
                  </a:lnTo>
                  <a:lnTo>
                    <a:pt x="425" y="901"/>
                  </a:lnTo>
                  <a:lnTo>
                    <a:pt x="430" y="902"/>
                  </a:lnTo>
                  <a:lnTo>
                    <a:pt x="436" y="904"/>
                  </a:lnTo>
                  <a:lnTo>
                    <a:pt x="442" y="905"/>
                  </a:lnTo>
                  <a:lnTo>
                    <a:pt x="447" y="907"/>
                  </a:lnTo>
                  <a:lnTo>
                    <a:pt x="453" y="908"/>
                  </a:lnTo>
                  <a:lnTo>
                    <a:pt x="458" y="910"/>
                  </a:lnTo>
                  <a:lnTo>
                    <a:pt x="464" y="911"/>
                  </a:lnTo>
                  <a:lnTo>
                    <a:pt x="470" y="912"/>
                  </a:lnTo>
                  <a:lnTo>
                    <a:pt x="475" y="914"/>
                  </a:lnTo>
                  <a:lnTo>
                    <a:pt x="481" y="915"/>
                  </a:lnTo>
                  <a:lnTo>
                    <a:pt x="486" y="917"/>
                  </a:lnTo>
                  <a:lnTo>
                    <a:pt x="492" y="918"/>
                  </a:lnTo>
                  <a:lnTo>
                    <a:pt x="498" y="919"/>
                  </a:lnTo>
                  <a:lnTo>
                    <a:pt x="503" y="921"/>
                  </a:lnTo>
                  <a:lnTo>
                    <a:pt x="509" y="922"/>
                  </a:lnTo>
                  <a:lnTo>
                    <a:pt x="515" y="924"/>
                  </a:lnTo>
                  <a:lnTo>
                    <a:pt x="520" y="925"/>
                  </a:lnTo>
                  <a:lnTo>
                    <a:pt x="526" y="926"/>
                  </a:lnTo>
                  <a:lnTo>
                    <a:pt x="531" y="928"/>
                  </a:lnTo>
                  <a:lnTo>
                    <a:pt x="537" y="929"/>
                  </a:lnTo>
                  <a:lnTo>
                    <a:pt x="542" y="931"/>
                  </a:lnTo>
                  <a:lnTo>
                    <a:pt x="548" y="932"/>
                  </a:lnTo>
                  <a:lnTo>
                    <a:pt x="554" y="934"/>
                  </a:lnTo>
                  <a:lnTo>
                    <a:pt x="560" y="935"/>
                  </a:lnTo>
                  <a:lnTo>
                    <a:pt x="574" y="936"/>
                  </a:lnTo>
                  <a:lnTo>
                    <a:pt x="582" y="937"/>
                  </a:lnTo>
                  <a:lnTo>
                    <a:pt x="590" y="938"/>
                  </a:lnTo>
                  <a:lnTo>
                    <a:pt x="597" y="939"/>
                  </a:lnTo>
                  <a:lnTo>
                    <a:pt x="605" y="940"/>
                  </a:lnTo>
                  <a:lnTo>
                    <a:pt x="612" y="940"/>
                  </a:lnTo>
                  <a:lnTo>
                    <a:pt x="620" y="941"/>
                  </a:lnTo>
                  <a:lnTo>
                    <a:pt x="628" y="942"/>
                  </a:lnTo>
                  <a:lnTo>
                    <a:pt x="635" y="942"/>
                  </a:lnTo>
                  <a:lnTo>
                    <a:pt x="642" y="943"/>
                  </a:lnTo>
                  <a:lnTo>
                    <a:pt x="650" y="944"/>
                  </a:lnTo>
                  <a:lnTo>
                    <a:pt x="658" y="944"/>
                  </a:lnTo>
                  <a:lnTo>
                    <a:pt x="665" y="945"/>
                  </a:lnTo>
                  <a:lnTo>
                    <a:pt x="673" y="946"/>
                  </a:lnTo>
                  <a:lnTo>
                    <a:pt x="680" y="947"/>
                  </a:lnTo>
                  <a:lnTo>
                    <a:pt x="688" y="948"/>
                  </a:lnTo>
                  <a:lnTo>
                    <a:pt x="696" y="948"/>
                  </a:lnTo>
                  <a:lnTo>
                    <a:pt x="703" y="949"/>
                  </a:lnTo>
                  <a:lnTo>
                    <a:pt x="710" y="950"/>
                  </a:lnTo>
                  <a:lnTo>
                    <a:pt x="718" y="950"/>
                  </a:lnTo>
                  <a:lnTo>
                    <a:pt x="726" y="951"/>
                  </a:lnTo>
                  <a:lnTo>
                    <a:pt x="733" y="952"/>
                  </a:lnTo>
                  <a:lnTo>
                    <a:pt x="741" y="952"/>
                  </a:lnTo>
                  <a:lnTo>
                    <a:pt x="748" y="953"/>
                  </a:lnTo>
                  <a:lnTo>
                    <a:pt x="756" y="954"/>
                  </a:lnTo>
                  <a:lnTo>
                    <a:pt x="763" y="954"/>
                  </a:lnTo>
                  <a:lnTo>
                    <a:pt x="771" y="955"/>
                  </a:lnTo>
                  <a:lnTo>
                    <a:pt x="778" y="956"/>
                  </a:lnTo>
                  <a:lnTo>
                    <a:pt x="786" y="957"/>
                  </a:lnTo>
                  <a:lnTo>
                    <a:pt x="794" y="958"/>
                  </a:lnTo>
                  <a:lnTo>
                    <a:pt x="801" y="958"/>
                  </a:lnTo>
                  <a:lnTo>
                    <a:pt x="816" y="957"/>
                  </a:lnTo>
                  <a:lnTo>
                    <a:pt x="824" y="957"/>
                  </a:lnTo>
                  <a:lnTo>
                    <a:pt x="832" y="956"/>
                  </a:lnTo>
                  <a:lnTo>
                    <a:pt x="840" y="956"/>
                  </a:lnTo>
                  <a:lnTo>
                    <a:pt x="847" y="955"/>
                  </a:lnTo>
                  <a:lnTo>
                    <a:pt x="855" y="955"/>
                  </a:lnTo>
                  <a:lnTo>
                    <a:pt x="862" y="954"/>
                  </a:lnTo>
                  <a:lnTo>
                    <a:pt x="870" y="954"/>
                  </a:lnTo>
                  <a:lnTo>
                    <a:pt x="878" y="953"/>
                  </a:lnTo>
                  <a:lnTo>
                    <a:pt x="886" y="953"/>
                  </a:lnTo>
                  <a:lnTo>
                    <a:pt x="893" y="952"/>
                  </a:lnTo>
                  <a:lnTo>
                    <a:pt x="901" y="952"/>
                  </a:lnTo>
                  <a:lnTo>
                    <a:pt x="909" y="951"/>
                  </a:lnTo>
                  <a:lnTo>
                    <a:pt x="916" y="951"/>
                  </a:lnTo>
                  <a:lnTo>
                    <a:pt x="924" y="950"/>
                  </a:lnTo>
                  <a:lnTo>
                    <a:pt x="932" y="950"/>
                  </a:lnTo>
                  <a:lnTo>
                    <a:pt x="940" y="950"/>
                  </a:lnTo>
                  <a:lnTo>
                    <a:pt x="947" y="949"/>
                  </a:lnTo>
                  <a:lnTo>
                    <a:pt x="955" y="948"/>
                  </a:lnTo>
                  <a:lnTo>
                    <a:pt x="962" y="948"/>
                  </a:lnTo>
                  <a:lnTo>
                    <a:pt x="970" y="948"/>
                  </a:lnTo>
                  <a:lnTo>
                    <a:pt x="978" y="947"/>
                  </a:lnTo>
                  <a:lnTo>
                    <a:pt x="986" y="946"/>
                  </a:lnTo>
                  <a:lnTo>
                    <a:pt x="993" y="946"/>
                  </a:lnTo>
                  <a:lnTo>
                    <a:pt x="1001" y="946"/>
                  </a:lnTo>
                  <a:lnTo>
                    <a:pt x="1009" y="945"/>
                  </a:lnTo>
                  <a:lnTo>
                    <a:pt x="1016" y="944"/>
                  </a:lnTo>
                  <a:lnTo>
                    <a:pt x="1024" y="944"/>
                  </a:lnTo>
                  <a:lnTo>
                    <a:pt x="1032" y="944"/>
                  </a:lnTo>
                  <a:lnTo>
                    <a:pt x="1040" y="943"/>
                  </a:lnTo>
                  <a:lnTo>
                    <a:pt x="1048" y="943"/>
                  </a:lnTo>
                  <a:lnTo>
                    <a:pt x="1060" y="938"/>
                  </a:lnTo>
                  <a:lnTo>
                    <a:pt x="1066" y="936"/>
                  </a:lnTo>
                  <a:lnTo>
                    <a:pt x="1072" y="934"/>
                  </a:lnTo>
                  <a:lnTo>
                    <a:pt x="1078" y="932"/>
                  </a:lnTo>
                  <a:lnTo>
                    <a:pt x="1084" y="929"/>
                  </a:lnTo>
                  <a:lnTo>
                    <a:pt x="1090" y="927"/>
                  </a:lnTo>
                  <a:lnTo>
                    <a:pt x="1096" y="925"/>
                  </a:lnTo>
                  <a:lnTo>
                    <a:pt x="1102" y="923"/>
                  </a:lnTo>
                  <a:lnTo>
                    <a:pt x="1108" y="920"/>
                  </a:lnTo>
                  <a:lnTo>
                    <a:pt x="1114" y="918"/>
                  </a:lnTo>
                  <a:lnTo>
                    <a:pt x="1120" y="916"/>
                  </a:lnTo>
                  <a:lnTo>
                    <a:pt x="1126" y="914"/>
                  </a:lnTo>
                  <a:lnTo>
                    <a:pt x="1132" y="912"/>
                  </a:lnTo>
                  <a:lnTo>
                    <a:pt x="1138" y="909"/>
                  </a:lnTo>
                  <a:lnTo>
                    <a:pt x="1145" y="907"/>
                  </a:lnTo>
                  <a:lnTo>
                    <a:pt x="1151" y="905"/>
                  </a:lnTo>
                  <a:lnTo>
                    <a:pt x="1157" y="903"/>
                  </a:lnTo>
                  <a:lnTo>
                    <a:pt x="1163" y="900"/>
                  </a:lnTo>
                  <a:lnTo>
                    <a:pt x="1169" y="898"/>
                  </a:lnTo>
                  <a:lnTo>
                    <a:pt x="1175" y="896"/>
                  </a:lnTo>
                  <a:lnTo>
                    <a:pt x="1181" y="894"/>
                  </a:lnTo>
                  <a:lnTo>
                    <a:pt x="1187" y="892"/>
                  </a:lnTo>
                  <a:lnTo>
                    <a:pt x="1193" y="890"/>
                  </a:lnTo>
                  <a:lnTo>
                    <a:pt x="1200" y="887"/>
                  </a:lnTo>
                  <a:lnTo>
                    <a:pt x="1206" y="885"/>
                  </a:lnTo>
                  <a:lnTo>
                    <a:pt x="1212" y="883"/>
                  </a:lnTo>
                  <a:lnTo>
                    <a:pt x="1218" y="881"/>
                  </a:lnTo>
                  <a:lnTo>
                    <a:pt x="1224" y="878"/>
                  </a:lnTo>
                  <a:lnTo>
                    <a:pt x="1230" y="876"/>
                  </a:lnTo>
                  <a:lnTo>
                    <a:pt x="1236" y="874"/>
                  </a:lnTo>
                  <a:lnTo>
                    <a:pt x="1242" y="872"/>
                  </a:lnTo>
                  <a:lnTo>
                    <a:pt x="1255" y="861"/>
                  </a:lnTo>
                  <a:lnTo>
                    <a:pt x="1261" y="856"/>
                  </a:lnTo>
                  <a:lnTo>
                    <a:pt x="1267" y="851"/>
                  </a:lnTo>
                  <a:lnTo>
                    <a:pt x="1274" y="846"/>
                  </a:lnTo>
                  <a:lnTo>
                    <a:pt x="1280" y="840"/>
                  </a:lnTo>
                  <a:lnTo>
                    <a:pt x="1286" y="835"/>
                  </a:lnTo>
                  <a:lnTo>
                    <a:pt x="1292" y="830"/>
                  </a:lnTo>
                  <a:lnTo>
                    <a:pt x="1298" y="824"/>
                  </a:lnTo>
                  <a:lnTo>
                    <a:pt x="1305" y="819"/>
                  </a:lnTo>
                  <a:lnTo>
                    <a:pt x="1311" y="814"/>
                  </a:lnTo>
                  <a:lnTo>
                    <a:pt x="1317" y="809"/>
                  </a:lnTo>
                  <a:lnTo>
                    <a:pt x="1324" y="804"/>
                  </a:lnTo>
                  <a:lnTo>
                    <a:pt x="1330" y="798"/>
                  </a:lnTo>
                  <a:lnTo>
                    <a:pt x="1336" y="793"/>
                  </a:lnTo>
                  <a:lnTo>
                    <a:pt x="1342" y="788"/>
                  </a:lnTo>
                  <a:lnTo>
                    <a:pt x="1349" y="782"/>
                  </a:lnTo>
                  <a:lnTo>
                    <a:pt x="1355" y="777"/>
                  </a:lnTo>
                  <a:lnTo>
                    <a:pt x="1361" y="772"/>
                  </a:lnTo>
                  <a:lnTo>
                    <a:pt x="1368" y="767"/>
                  </a:lnTo>
                  <a:lnTo>
                    <a:pt x="1374" y="762"/>
                  </a:lnTo>
                  <a:lnTo>
                    <a:pt x="1380" y="756"/>
                  </a:lnTo>
                  <a:lnTo>
                    <a:pt x="1386" y="751"/>
                  </a:lnTo>
                  <a:lnTo>
                    <a:pt x="1392" y="746"/>
                  </a:lnTo>
                  <a:lnTo>
                    <a:pt x="1399" y="740"/>
                  </a:lnTo>
                  <a:lnTo>
                    <a:pt x="1405" y="735"/>
                  </a:lnTo>
                  <a:lnTo>
                    <a:pt x="1411" y="730"/>
                  </a:lnTo>
                  <a:lnTo>
                    <a:pt x="1418" y="725"/>
                  </a:lnTo>
                  <a:lnTo>
                    <a:pt x="1424" y="720"/>
                  </a:lnTo>
                  <a:lnTo>
                    <a:pt x="1430" y="714"/>
                  </a:lnTo>
                  <a:lnTo>
                    <a:pt x="1436" y="709"/>
                  </a:lnTo>
                  <a:lnTo>
                    <a:pt x="1443" y="704"/>
                  </a:lnTo>
                  <a:lnTo>
                    <a:pt x="1449" y="692"/>
                  </a:lnTo>
                  <a:lnTo>
                    <a:pt x="1453" y="685"/>
                  </a:lnTo>
                  <a:lnTo>
                    <a:pt x="1456" y="679"/>
                  </a:lnTo>
                  <a:lnTo>
                    <a:pt x="1460" y="673"/>
                  </a:lnTo>
                  <a:lnTo>
                    <a:pt x="1463" y="667"/>
                  </a:lnTo>
                  <a:lnTo>
                    <a:pt x="1466" y="661"/>
                  </a:lnTo>
                  <a:lnTo>
                    <a:pt x="1470" y="655"/>
                  </a:lnTo>
                  <a:lnTo>
                    <a:pt x="1473" y="649"/>
                  </a:lnTo>
                  <a:lnTo>
                    <a:pt x="1476" y="642"/>
                  </a:lnTo>
                  <a:lnTo>
                    <a:pt x="1480" y="636"/>
                  </a:lnTo>
                  <a:lnTo>
                    <a:pt x="1483" y="630"/>
                  </a:lnTo>
                  <a:lnTo>
                    <a:pt x="1487" y="624"/>
                  </a:lnTo>
                  <a:lnTo>
                    <a:pt x="1490" y="618"/>
                  </a:lnTo>
                  <a:lnTo>
                    <a:pt x="1494" y="612"/>
                  </a:lnTo>
                  <a:lnTo>
                    <a:pt x="1497" y="606"/>
                  </a:lnTo>
                  <a:lnTo>
                    <a:pt x="1500" y="600"/>
                  </a:lnTo>
                  <a:lnTo>
                    <a:pt x="1504" y="594"/>
                  </a:lnTo>
                  <a:lnTo>
                    <a:pt x="1507" y="587"/>
                  </a:lnTo>
                  <a:lnTo>
                    <a:pt x="1511" y="581"/>
                  </a:lnTo>
                  <a:lnTo>
                    <a:pt x="1514" y="575"/>
                  </a:lnTo>
                  <a:lnTo>
                    <a:pt x="1518" y="569"/>
                  </a:lnTo>
                  <a:lnTo>
                    <a:pt x="1521" y="563"/>
                  </a:lnTo>
                  <a:lnTo>
                    <a:pt x="1524" y="556"/>
                  </a:lnTo>
                  <a:lnTo>
                    <a:pt x="1528" y="550"/>
                  </a:lnTo>
                  <a:lnTo>
                    <a:pt x="1531" y="544"/>
                  </a:lnTo>
                  <a:lnTo>
                    <a:pt x="1534" y="538"/>
                  </a:lnTo>
                  <a:lnTo>
                    <a:pt x="1538" y="532"/>
                  </a:lnTo>
                  <a:lnTo>
                    <a:pt x="1541" y="526"/>
                  </a:lnTo>
                  <a:lnTo>
                    <a:pt x="1545" y="520"/>
                  </a:lnTo>
                  <a:lnTo>
                    <a:pt x="1548" y="514"/>
                  </a:lnTo>
                  <a:lnTo>
                    <a:pt x="1552" y="508"/>
                  </a:lnTo>
                  <a:lnTo>
                    <a:pt x="1562" y="476"/>
                  </a:lnTo>
                  <a:lnTo>
                    <a:pt x="1568" y="460"/>
                  </a:lnTo>
                  <a:lnTo>
                    <a:pt x="1573" y="444"/>
                  </a:lnTo>
                  <a:lnTo>
                    <a:pt x="1578" y="428"/>
                  </a:lnTo>
                  <a:lnTo>
                    <a:pt x="1584" y="412"/>
                  </a:lnTo>
                  <a:lnTo>
                    <a:pt x="1589" y="396"/>
                  </a:lnTo>
                  <a:lnTo>
                    <a:pt x="1595" y="380"/>
                  </a:lnTo>
                  <a:lnTo>
                    <a:pt x="1600" y="365"/>
                  </a:lnTo>
                  <a:lnTo>
                    <a:pt x="1606" y="349"/>
                  </a:lnTo>
                  <a:lnTo>
                    <a:pt x="1611" y="333"/>
                  </a:lnTo>
                  <a:lnTo>
                    <a:pt x="1616" y="317"/>
                  </a:lnTo>
                  <a:lnTo>
                    <a:pt x="1622" y="301"/>
                  </a:lnTo>
                  <a:lnTo>
                    <a:pt x="1627" y="285"/>
                  </a:lnTo>
                  <a:lnTo>
                    <a:pt x="1632" y="270"/>
                  </a:lnTo>
                  <a:lnTo>
                    <a:pt x="1638" y="254"/>
                  </a:lnTo>
                  <a:lnTo>
                    <a:pt x="1644" y="238"/>
                  </a:lnTo>
                  <a:lnTo>
                    <a:pt x="1649" y="222"/>
                  </a:lnTo>
                  <a:lnTo>
                    <a:pt x="1654" y="206"/>
                  </a:lnTo>
                  <a:lnTo>
                    <a:pt x="1660" y="190"/>
                  </a:lnTo>
                  <a:lnTo>
                    <a:pt x="1665" y="174"/>
                  </a:lnTo>
                  <a:lnTo>
                    <a:pt x="1670" y="158"/>
                  </a:lnTo>
                  <a:lnTo>
                    <a:pt x="1676" y="142"/>
                  </a:lnTo>
                  <a:lnTo>
                    <a:pt x="1681" y="127"/>
                  </a:lnTo>
                  <a:lnTo>
                    <a:pt x="1687" y="111"/>
                  </a:lnTo>
                  <a:lnTo>
                    <a:pt x="1692" y="95"/>
                  </a:lnTo>
                  <a:lnTo>
                    <a:pt x="1698" y="79"/>
                  </a:lnTo>
                  <a:lnTo>
                    <a:pt x="1703" y="63"/>
                  </a:lnTo>
                  <a:lnTo>
                    <a:pt x="1708" y="47"/>
                  </a:lnTo>
                  <a:lnTo>
                    <a:pt x="1714" y="32"/>
                  </a:lnTo>
                  <a:lnTo>
                    <a:pt x="1719" y="16"/>
                  </a:lnTo>
                  <a:lnTo>
                    <a:pt x="1725" y="0"/>
                  </a:lnTo>
                  <a:lnTo>
                    <a:pt x="1630" y="0"/>
                  </a:lnTo>
                  <a:lnTo>
                    <a:pt x="1582" y="0"/>
                  </a:lnTo>
                  <a:lnTo>
                    <a:pt x="1535" y="0"/>
                  </a:lnTo>
                  <a:lnTo>
                    <a:pt x="1487" y="0"/>
                  </a:lnTo>
                  <a:lnTo>
                    <a:pt x="1440" y="0"/>
                  </a:lnTo>
                  <a:lnTo>
                    <a:pt x="1392" y="0"/>
                  </a:lnTo>
                  <a:lnTo>
                    <a:pt x="1345" y="0"/>
                  </a:lnTo>
                  <a:lnTo>
                    <a:pt x="1298" y="0"/>
                  </a:lnTo>
                  <a:lnTo>
                    <a:pt x="1250" y="0"/>
                  </a:lnTo>
                  <a:lnTo>
                    <a:pt x="1203" y="0"/>
                  </a:lnTo>
                  <a:lnTo>
                    <a:pt x="1156" y="0"/>
                  </a:lnTo>
                  <a:lnTo>
                    <a:pt x="1108" y="0"/>
                  </a:lnTo>
                  <a:lnTo>
                    <a:pt x="1061" y="0"/>
                  </a:lnTo>
                  <a:lnTo>
                    <a:pt x="1013" y="0"/>
                  </a:lnTo>
                  <a:lnTo>
                    <a:pt x="966" y="0"/>
                  </a:lnTo>
                  <a:lnTo>
                    <a:pt x="918" y="0"/>
                  </a:lnTo>
                  <a:lnTo>
                    <a:pt x="871" y="0"/>
                  </a:lnTo>
                  <a:lnTo>
                    <a:pt x="824" y="0"/>
                  </a:lnTo>
                  <a:lnTo>
                    <a:pt x="776" y="0"/>
                  </a:lnTo>
                  <a:lnTo>
                    <a:pt x="729" y="0"/>
                  </a:lnTo>
                  <a:lnTo>
                    <a:pt x="682" y="0"/>
                  </a:lnTo>
                  <a:lnTo>
                    <a:pt x="634" y="0"/>
                  </a:lnTo>
                  <a:lnTo>
                    <a:pt x="587" y="0"/>
                  </a:lnTo>
                  <a:lnTo>
                    <a:pt x="539" y="0"/>
                  </a:lnTo>
                  <a:lnTo>
                    <a:pt x="492" y="0"/>
                  </a:lnTo>
                  <a:lnTo>
                    <a:pt x="444" y="0"/>
                  </a:lnTo>
                  <a:lnTo>
                    <a:pt x="397" y="0"/>
                  </a:lnTo>
                  <a:lnTo>
                    <a:pt x="350" y="0"/>
                  </a:lnTo>
                  <a:lnTo>
                    <a:pt x="302" y="0"/>
                  </a:lnTo>
                  <a:lnTo>
                    <a:pt x="255" y="0"/>
                  </a:lnTo>
                  <a:lnTo>
                    <a:pt x="208" y="0"/>
                  </a:lnTo>
                  <a:lnTo>
                    <a:pt x="194" y="51"/>
                  </a:lnTo>
                  <a:lnTo>
                    <a:pt x="188" y="76"/>
                  </a:lnTo>
                  <a:lnTo>
                    <a:pt x="182" y="101"/>
                  </a:lnTo>
                  <a:lnTo>
                    <a:pt x="175" y="126"/>
                  </a:lnTo>
                  <a:lnTo>
                    <a:pt x="168" y="152"/>
                  </a:lnTo>
                  <a:lnTo>
                    <a:pt x="162" y="177"/>
                  </a:lnTo>
                  <a:lnTo>
                    <a:pt x="156" y="202"/>
                  </a:lnTo>
                  <a:lnTo>
                    <a:pt x="149" y="227"/>
                  </a:lnTo>
                  <a:lnTo>
                    <a:pt x="142" y="252"/>
                  </a:lnTo>
                  <a:lnTo>
                    <a:pt x="136" y="278"/>
                  </a:lnTo>
                  <a:lnTo>
                    <a:pt x="130" y="303"/>
                  </a:lnTo>
                  <a:lnTo>
                    <a:pt x="123" y="328"/>
                  </a:lnTo>
                  <a:lnTo>
                    <a:pt x="117" y="353"/>
                  </a:lnTo>
                  <a:lnTo>
                    <a:pt x="110" y="378"/>
                  </a:lnTo>
                  <a:lnTo>
                    <a:pt x="104" y="404"/>
                  </a:lnTo>
                  <a:lnTo>
                    <a:pt x="97" y="429"/>
                  </a:lnTo>
                  <a:lnTo>
                    <a:pt x="91" y="454"/>
                  </a:lnTo>
                  <a:lnTo>
                    <a:pt x="84" y="479"/>
                  </a:lnTo>
                  <a:lnTo>
                    <a:pt x="78" y="504"/>
                  </a:lnTo>
                  <a:lnTo>
                    <a:pt x="71" y="530"/>
                  </a:lnTo>
                  <a:lnTo>
                    <a:pt x="65" y="555"/>
                  </a:lnTo>
                  <a:lnTo>
                    <a:pt x="58" y="580"/>
                  </a:lnTo>
                  <a:lnTo>
                    <a:pt x="52" y="605"/>
                  </a:lnTo>
                  <a:lnTo>
                    <a:pt x="46" y="630"/>
                  </a:lnTo>
                  <a:lnTo>
                    <a:pt x="39" y="656"/>
                  </a:lnTo>
                  <a:lnTo>
                    <a:pt x="32" y="681"/>
                  </a:lnTo>
                  <a:lnTo>
                    <a:pt x="26" y="706"/>
                  </a:lnTo>
                  <a:lnTo>
                    <a:pt x="20" y="731"/>
                  </a:lnTo>
                  <a:lnTo>
                    <a:pt x="13" y="756"/>
                  </a:lnTo>
                  <a:lnTo>
                    <a:pt x="7" y="782"/>
                  </a:lnTo>
                  <a:lnTo>
                    <a:pt x="0" y="807"/>
                  </a:lnTo>
                  <a:lnTo>
                    <a:pt x="10" y="809"/>
                  </a:lnTo>
                  <a:lnTo>
                    <a:pt x="16" y="810"/>
                  </a:lnTo>
                  <a:lnTo>
                    <a:pt x="21" y="810"/>
                  </a:lnTo>
                  <a:lnTo>
                    <a:pt x="26" y="811"/>
                  </a:lnTo>
                  <a:lnTo>
                    <a:pt x="31" y="812"/>
                  </a:lnTo>
                  <a:lnTo>
                    <a:pt x="36" y="813"/>
                  </a:lnTo>
                  <a:lnTo>
                    <a:pt x="41" y="814"/>
                  </a:lnTo>
                  <a:lnTo>
                    <a:pt x="46" y="815"/>
                  </a:lnTo>
                  <a:lnTo>
                    <a:pt x="51" y="816"/>
                  </a:lnTo>
                  <a:lnTo>
                    <a:pt x="56" y="816"/>
                  </a:lnTo>
                  <a:lnTo>
                    <a:pt x="62" y="818"/>
                  </a:lnTo>
                  <a:lnTo>
                    <a:pt x="66" y="818"/>
                  </a:lnTo>
                  <a:lnTo>
                    <a:pt x="72" y="819"/>
                  </a:lnTo>
                  <a:lnTo>
                    <a:pt x="77" y="820"/>
                  </a:lnTo>
                  <a:lnTo>
                    <a:pt x="82" y="821"/>
                  </a:lnTo>
                  <a:lnTo>
                    <a:pt x="87" y="822"/>
                  </a:lnTo>
                  <a:lnTo>
                    <a:pt x="92" y="823"/>
                  </a:lnTo>
                  <a:lnTo>
                    <a:pt x="97" y="824"/>
                  </a:lnTo>
                  <a:lnTo>
                    <a:pt x="102" y="824"/>
                  </a:lnTo>
                  <a:lnTo>
                    <a:pt x="107" y="825"/>
                  </a:lnTo>
                  <a:lnTo>
                    <a:pt x="112" y="826"/>
                  </a:lnTo>
                  <a:lnTo>
                    <a:pt x="118" y="827"/>
                  </a:lnTo>
                  <a:lnTo>
                    <a:pt x="123" y="828"/>
                  </a:lnTo>
                  <a:lnTo>
                    <a:pt x="128" y="829"/>
                  </a:lnTo>
                  <a:lnTo>
                    <a:pt x="133" y="830"/>
                  </a:lnTo>
                  <a:lnTo>
                    <a:pt x="138" y="831"/>
                  </a:lnTo>
                  <a:lnTo>
                    <a:pt x="143" y="832"/>
                  </a:lnTo>
                  <a:lnTo>
                    <a:pt x="148" y="832"/>
                  </a:lnTo>
                  <a:lnTo>
                    <a:pt x="154" y="833"/>
                  </a:lnTo>
                  <a:lnTo>
                    <a:pt x="159" y="834"/>
                  </a:lnTo>
                  <a:lnTo>
                    <a:pt x="164" y="835"/>
                  </a:lnTo>
                </a:path>
              </a:pathLst>
            </a:custGeom>
            <a:solidFill>
              <a:srgbClr val="0080FF"/>
            </a:solidFill>
            <a:ln w="0" cap="flat" cmpd="sng">
              <a:solidFill>
                <a:srgbClr val="0080FF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73881" name="Freeform 153"/>
            <p:cNvSpPr>
              <a:spLocks/>
            </p:cNvSpPr>
            <p:nvPr/>
          </p:nvSpPr>
          <p:spPr bwMode="auto">
            <a:xfrm>
              <a:off x="2267" y="2135"/>
              <a:ext cx="1038" cy="1253"/>
            </a:xfrm>
            <a:custGeom>
              <a:avLst/>
              <a:gdLst>
                <a:gd name="T0" fmla="*/ 0 w 1038"/>
                <a:gd name="T1" fmla="*/ 997 h 1253"/>
                <a:gd name="T2" fmla="*/ 94 w 1038"/>
                <a:gd name="T3" fmla="*/ 692 h 1253"/>
                <a:gd name="T4" fmla="*/ 231 w 1038"/>
                <a:gd name="T5" fmla="*/ 670 h 1253"/>
                <a:gd name="T6" fmla="*/ 391 w 1038"/>
                <a:gd name="T7" fmla="*/ 412 h 1253"/>
                <a:gd name="T8" fmla="*/ 327 w 1038"/>
                <a:gd name="T9" fmla="*/ 219 h 1253"/>
                <a:gd name="T10" fmla="*/ 391 w 1038"/>
                <a:gd name="T11" fmla="*/ 52 h 1253"/>
                <a:gd name="T12" fmla="*/ 543 w 1038"/>
                <a:gd name="T13" fmla="*/ 0 h 1253"/>
                <a:gd name="T14" fmla="*/ 735 w 1038"/>
                <a:gd name="T15" fmla="*/ 60 h 1253"/>
                <a:gd name="T16" fmla="*/ 940 w 1038"/>
                <a:gd name="T17" fmla="*/ 123 h 1253"/>
                <a:gd name="T18" fmla="*/ 1037 w 1038"/>
                <a:gd name="T19" fmla="*/ 252 h 1253"/>
                <a:gd name="T20" fmla="*/ 995 w 1038"/>
                <a:gd name="T21" fmla="*/ 425 h 1253"/>
                <a:gd name="T22" fmla="*/ 833 w 1038"/>
                <a:gd name="T23" fmla="*/ 548 h 1253"/>
                <a:gd name="T24" fmla="*/ 807 w 1038"/>
                <a:gd name="T25" fmla="*/ 840 h 1253"/>
                <a:gd name="T26" fmla="*/ 921 w 1038"/>
                <a:gd name="T27" fmla="*/ 947 h 1253"/>
                <a:gd name="T28" fmla="*/ 827 w 1038"/>
                <a:gd name="T29" fmla="*/ 1252 h 1253"/>
                <a:gd name="T30" fmla="*/ 0 w 1038"/>
                <a:gd name="T31" fmla="*/ 997 h 12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038" h="1253">
                  <a:moveTo>
                    <a:pt x="0" y="997"/>
                  </a:moveTo>
                  <a:lnTo>
                    <a:pt x="94" y="692"/>
                  </a:lnTo>
                  <a:lnTo>
                    <a:pt x="231" y="670"/>
                  </a:lnTo>
                  <a:lnTo>
                    <a:pt x="391" y="412"/>
                  </a:lnTo>
                  <a:lnTo>
                    <a:pt x="327" y="219"/>
                  </a:lnTo>
                  <a:lnTo>
                    <a:pt x="391" y="52"/>
                  </a:lnTo>
                  <a:lnTo>
                    <a:pt x="543" y="0"/>
                  </a:lnTo>
                  <a:lnTo>
                    <a:pt x="735" y="60"/>
                  </a:lnTo>
                  <a:lnTo>
                    <a:pt x="940" y="123"/>
                  </a:lnTo>
                  <a:lnTo>
                    <a:pt x="1037" y="252"/>
                  </a:lnTo>
                  <a:lnTo>
                    <a:pt x="995" y="425"/>
                  </a:lnTo>
                  <a:lnTo>
                    <a:pt x="833" y="548"/>
                  </a:lnTo>
                  <a:lnTo>
                    <a:pt x="807" y="840"/>
                  </a:lnTo>
                  <a:lnTo>
                    <a:pt x="921" y="947"/>
                  </a:lnTo>
                  <a:lnTo>
                    <a:pt x="827" y="1252"/>
                  </a:lnTo>
                  <a:lnTo>
                    <a:pt x="0" y="997"/>
                  </a:lnTo>
                </a:path>
              </a:pathLst>
            </a:custGeom>
            <a:solidFill>
              <a:srgbClr val="555555"/>
            </a:solidFill>
            <a:ln w="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73882" name="Freeform 154"/>
            <p:cNvSpPr>
              <a:spLocks/>
            </p:cNvSpPr>
            <p:nvPr/>
          </p:nvSpPr>
          <p:spPr bwMode="auto">
            <a:xfrm>
              <a:off x="2478" y="2555"/>
              <a:ext cx="181" cy="236"/>
            </a:xfrm>
            <a:custGeom>
              <a:avLst/>
              <a:gdLst>
                <a:gd name="T0" fmla="*/ 180 w 181"/>
                <a:gd name="T1" fmla="*/ 0 h 236"/>
                <a:gd name="T2" fmla="*/ 88 w 181"/>
                <a:gd name="T3" fmla="*/ 10 h 236"/>
                <a:gd name="T4" fmla="*/ 0 w 181"/>
                <a:gd name="T5" fmla="*/ 147 h 236"/>
                <a:gd name="T6" fmla="*/ 34 w 181"/>
                <a:gd name="T7" fmla="*/ 235 h 236"/>
                <a:gd name="T8" fmla="*/ 180 w 181"/>
                <a:gd name="T9" fmla="*/ 0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1" h="236">
                  <a:moveTo>
                    <a:pt x="180" y="0"/>
                  </a:moveTo>
                  <a:lnTo>
                    <a:pt x="88" y="10"/>
                  </a:lnTo>
                  <a:lnTo>
                    <a:pt x="0" y="147"/>
                  </a:lnTo>
                  <a:lnTo>
                    <a:pt x="34" y="235"/>
                  </a:lnTo>
                  <a:lnTo>
                    <a:pt x="180" y="0"/>
                  </a:lnTo>
                </a:path>
              </a:pathLst>
            </a:custGeom>
            <a:solidFill>
              <a:srgbClr val="555555"/>
            </a:solidFill>
            <a:ln w="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73883" name="Freeform 155"/>
            <p:cNvSpPr>
              <a:spLocks/>
            </p:cNvSpPr>
            <p:nvPr/>
          </p:nvSpPr>
          <p:spPr bwMode="auto">
            <a:xfrm>
              <a:off x="3073" y="2686"/>
              <a:ext cx="91" cy="276"/>
            </a:xfrm>
            <a:custGeom>
              <a:avLst/>
              <a:gdLst>
                <a:gd name="T0" fmla="*/ 22 w 91"/>
                <a:gd name="T1" fmla="*/ 0 h 276"/>
                <a:gd name="T2" fmla="*/ 90 w 91"/>
                <a:gd name="T3" fmla="*/ 62 h 276"/>
                <a:gd name="T4" fmla="*/ 79 w 91"/>
                <a:gd name="T5" fmla="*/ 226 h 276"/>
                <a:gd name="T6" fmla="*/ 0 w 91"/>
                <a:gd name="T7" fmla="*/ 275 h 276"/>
                <a:gd name="T8" fmla="*/ 22 w 91"/>
                <a:gd name="T9" fmla="*/ 0 h 2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1" h="276">
                  <a:moveTo>
                    <a:pt x="22" y="0"/>
                  </a:moveTo>
                  <a:lnTo>
                    <a:pt x="90" y="62"/>
                  </a:lnTo>
                  <a:lnTo>
                    <a:pt x="79" y="226"/>
                  </a:lnTo>
                  <a:lnTo>
                    <a:pt x="0" y="275"/>
                  </a:lnTo>
                  <a:lnTo>
                    <a:pt x="22" y="0"/>
                  </a:lnTo>
                </a:path>
              </a:pathLst>
            </a:custGeom>
            <a:solidFill>
              <a:srgbClr val="555555"/>
            </a:solidFill>
            <a:ln w="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73884" name="Freeform 156"/>
            <p:cNvSpPr>
              <a:spLocks/>
            </p:cNvSpPr>
            <p:nvPr/>
          </p:nvSpPr>
          <p:spPr bwMode="auto">
            <a:xfrm>
              <a:off x="1472" y="912"/>
              <a:ext cx="3275" cy="2553"/>
            </a:xfrm>
            <a:custGeom>
              <a:avLst/>
              <a:gdLst>
                <a:gd name="T0" fmla="*/ 389 w 3275"/>
                <a:gd name="T1" fmla="*/ 0 h 2553"/>
                <a:gd name="T2" fmla="*/ 10 w 3275"/>
                <a:gd name="T3" fmla="*/ 1277 h 2553"/>
                <a:gd name="T4" fmla="*/ 0 w 3275"/>
                <a:gd name="T5" fmla="*/ 1444 h 2553"/>
                <a:gd name="T6" fmla="*/ 19 w 3275"/>
                <a:gd name="T7" fmla="*/ 1538 h 2553"/>
                <a:gd name="T8" fmla="*/ 65 w 3275"/>
                <a:gd name="T9" fmla="*/ 1675 h 2553"/>
                <a:gd name="T10" fmla="*/ 136 w 3275"/>
                <a:gd name="T11" fmla="*/ 1798 h 2553"/>
                <a:gd name="T12" fmla="*/ 263 w 3275"/>
                <a:gd name="T13" fmla="*/ 1933 h 2553"/>
                <a:gd name="T14" fmla="*/ 430 w 3275"/>
                <a:gd name="T15" fmla="*/ 2046 h 2553"/>
                <a:gd name="T16" fmla="*/ 645 w 3275"/>
                <a:gd name="T17" fmla="*/ 2159 h 2553"/>
                <a:gd name="T18" fmla="*/ 944 w 3275"/>
                <a:gd name="T19" fmla="*/ 2279 h 2553"/>
                <a:gd name="T20" fmla="*/ 1545 w 3275"/>
                <a:gd name="T21" fmla="*/ 2464 h 2553"/>
                <a:gd name="T22" fmla="*/ 1855 w 3275"/>
                <a:gd name="T23" fmla="*/ 2526 h 2553"/>
                <a:gd name="T24" fmla="*/ 2095 w 3275"/>
                <a:gd name="T25" fmla="*/ 2552 h 2553"/>
                <a:gd name="T26" fmla="*/ 2336 w 3275"/>
                <a:gd name="T27" fmla="*/ 2552 h 2553"/>
                <a:gd name="T28" fmla="*/ 2543 w 3275"/>
                <a:gd name="T29" fmla="*/ 2486 h 2553"/>
                <a:gd name="T30" fmla="*/ 2657 w 3275"/>
                <a:gd name="T31" fmla="*/ 2419 h 2553"/>
                <a:gd name="T32" fmla="*/ 2770 w 3275"/>
                <a:gd name="T33" fmla="*/ 2311 h 2553"/>
                <a:gd name="T34" fmla="*/ 2850 w 3275"/>
                <a:gd name="T35" fmla="*/ 2200 h 2553"/>
                <a:gd name="T36" fmla="*/ 2906 w 3275"/>
                <a:gd name="T37" fmla="*/ 2054 h 2553"/>
                <a:gd name="T38" fmla="*/ 2930 w 3275"/>
                <a:gd name="T39" fmla="*/ 1973 h 2553"/>
                <a:gd name="T40" fmla="*/ 3274 w 3275"/>
                <a:gd name="T41" fmla="*/ 889 h 2553"/>
                <a:gd name="T42" fmla="*/ 389 w 3275"/>
                <a:gd name="T43" fmla="*/ 0 h 25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275" h="2553">
                  <a:moveTo>
                    <a:pt x="389" y="0"/>
                  </a:moveTo>
                  <a:lnTo>
                    <a:pt x="10" y="1277"/>
                  </a:lnTo>
                  <a:lnTo>
                    <a:pt x="0" y="1444"/>
                  </a:lnTo>
                  <a:lnTo>
                    <a:pt x="19" y="1538"/>
                  </a:lnTo>
                  <a:lnTo>
                    <a:pt x="65" y="1675"/>
                  </a:lnTo>
                  <a:lnTo>
                    <a:pt x="136" y="1798"/>
                  </a:lnTo>
                  <a:lnTo>
                    <a:pt x="263" y="1933"/>
                  </a:lnTo>
                  <a:lnTo>
                    <a:pt x="430" y="2046"/>
                  </a:lnTo>
                  <a:lnTo>
                    <a:pt x="645" y="2159"/>
                  </a:lnTo>
                  <a:lnTo>
                    <a:pt x="944" y="2279"/>
                  </a:lnTo>
                  <a:lnTo>
                    <a:pt x="1545" y="2464"/>
                  </a:lnTo>
                  <a:lnTo>
                    <a:pt x="1855" y="2526"/>
                  </a:lnTo>
                  <a:lnTo>
                    <a:pt x="2095" y="2552"/>
                  </a:lnTo>
                  <a:lnTo>
                    <a:pt x="2336" y="2552"/>
                  </a:lnTo>
                  <a:lnTo>
                    <a:pt x="2543" y="2486"/>
                  </a:lnTo>
                  <a:lnTo>
                    <a:pt x="2657" y="2419"/>
                  </a:lnTo>
                  <a:lnTo>
                    <a:pt x="2770" y="2311"/>
                  </a:lnTo>
                  <a:lnTo>
                    <a:pt x="2850" y="2200"/>
                  </a:lnTo>
                  <a:lnTo>
                    <a:pt x="2906" y="2054"/>
                  </a:lnTo>
                  <a:lnTo>
                    <a:pt x="2930" y="1973"/>
                  </a:lnTo>
                  <a:lnTo>
                    <a:pt x="3274" y="889"/>
                  </a:lnTo>
                  <a:lnTo>
                    <a:pt x="389" y="0"/>
                  </a:lnTo>
                </a:path>
              </a:pathLst>
            </a:custGeom>
            <a:noFill/>
            <a:ln w="67944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</p:grpSp>
      <p:grpSp>
        <p:nvGrpSpPr>
          <p:cNvPr id="73885" name="Group 157"/>
          <p:cNvGrpSpPr>
            <a:grpSpLocks/>
          </p:cNvGrpSpPr>
          <p:nvPr/>
        </p:nvGrpSpPr>
        <p:grpSpPr bwMode="auto">
          <a:xfrm>
            <a:off x="3505200" y="1143001"/>
            <a:ext cx="5784850" cy="4975225"/>
            <a:chOff x="1226" y="701"/>
            <a:chExt cx="3644" cy="3134"/>
          </a:xfrm>
        </p:grpSpPr>
        <p:grpSp>
          <p:nvGrpSpPr>
            <p:cNvPr id="73886" name="Group 158"/>
            <p:cNvGrpSpPr>
              <a:grpSpLocks/>
            </p:cNvGrpSpPr>
            <p:nvPr/>
          </p:nvGrpSpPr>
          <p:grpSpPr bwMode="auto">
            <a:xfrm>
              <a:off x="1226" y="701"/>
              <a:ext cx="3644" cy="3134"/>
              <a:chOff x="1226" y="701"/>
              <a:chExt cx="3644" cy="3134"/>
            </a:xfrm>
          </p:grpSpPr>
          <p:sp>
            <p:nvSpPr>
              <p:cNvPr id="73887" name="Rectangle 159"/>
              <p:cNvSpPr>
                <a:spLocks noChangeArrowheads="1"/>
              </p:cNvSpPr>
              <p:nvPr/>
            </p:nvSpPr>
            <p:spPr bwMode="auto">
              <a:xfrm flipV="1">
                <a:off x="1226" y="701"/>
                <a:ext cx="3644" cy="1422"/>
              </a:xfrm>
              <a:prstGeom prst="rect">
                <a:avLst/>
              </a:prstGeom>
              <a:solidFill>
                <a:srgbClr val="FFFFFF"/>
              </a:solidFill>
              <a:ln w="0">
                <a:solidFill>
                  <a:srgbClr val="FFFFFF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73888" name="Rectangle 160"/>
              <p:cNvSpPr>
                <a:spLocks noChangeArrowheads="1"/>
              </p:cNvSpPr>
              <p:nvPr/>
            </p:nvSpPr>
            <p:spPr bwMode="auto">
              <a:xfrm flipV="1">
                <a:off x="1253" y="2131"/>
                <a:ext cx="3599" cy="1704"/>
              </a:xfrm>
              <a:prstGeom prst="rect">
                <a:avLst/>
              </a:prstGeom>
              <a:solidFill>
                <a:srgbClr val="0080FF"/>
              </a:solidFill>
              <a:ln w="0">
                <a:solidFill>
                  <a:srgbClr val="0080FF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sp>
          <p:nvSpPr>
            <p:cNvPr id="73889" name="Freeform 161"/>
            <p:cNvSpPr>
              <a:spLocks/>
            </p:cNvSpPr>
            <p:nvPr/>
          </p:nvSpPr>
          <p:spPr bwMode="auto">
            <a:xfrm>
              <a:off x="1476" y="857"/>
              <a:ext cx="3297" cy="2647"/>
            </a:xfrm>
            <a:custGeom>
              <a:avLst/>
              <a:gdLst>
                <a:gd name="T0" fmla="*/ 460 w 3297"/>
                <a:gd name="T1" fmla="*/ 0 h 2647"/>
                <a:gd name="T2" fmla="*/ 18 w 3297"/>
                <a:gd name="T3" fmla="*/ 1257 h 2647"/>
                <a:gd name="T4" fmla="*/ 0 w 3297"/>
                <a:gd name="T5" fmla="*/ 1423 h 2647"/>
                <a:gd name="T6" fmla="*/ 14 w 3297"/>
                <a:gd name="T7" fmla="*/ 1518 h 2647"/>
                <a:gd name="T8" fmla="*/ 53 w 3297"/>
                <a:gd name="T9" fmla="*/ 1657 h 2647"/>
                <a:gd name="T10" fmla="*/ 118 w 3297"/>
                <a:gd name="T11" fmla="*/ 1784 h 2647"/>
                <a:gd name="T12" fmla="*/ 238 w 3297"/>
                <a:gd name="T13" fmla="*/ 1925 h 2647"/>
                <a:gd name="T14" fmla="*/ 400 w 3297"/>
                <a:gd name="T15" fmla="*/ 2045 h 2647"/>
                <a:gd name="T16" fmla="*/ 608 w 3297"/>
                <a:gd name="T17" fmla="*/ 2169 h 2647"/>
                <a:gd name="T18" fmla="*/ 901 w 3297"/>
                <a:gd name="T19" fmla="*/ 2304 h 2647"/>
                <a:gd name="T20" fmla="*/ 1492 w 3297"/>
                <a:gd name="T21" fmla="*/ 2519 h 2647"/>
                <a:gd name="T22" fmla="*/ 1798 w 3297"/>
                <a:gd name="T23" fmla="*/ 2596 h 2647"/>
                <a:gd name="T24" fmla="*/ 2037 w 3297"/>
                <a:gd name="T25" fmla="*/ 2634 h 2647"/>
                <a:gd name="T26" fmla="*/ 2278 w 3297"/>
                <a:gd name="T27" fmla="*/ 2646 h 2647"/>
                <a:gd name="T28" fmla="*/ 2488 w 3297"/>
                <a:gd name="T29" fmla="*/ 2591 h 2647"/>
                <a:gd name="T30" fmla="*/ 2604 w 3297"/>
                <a:gd name="T31" fmla="*/ 2530 h 2647"/>
                <a:gd name="T32" fmla="*/ 2722 w 3297"/>
                <a:gd name="T33" fmla="*/ 2427 h 2647"/>
                <a:gd name="T34" fmla="*/ 2808 w 3297"/>
                <a:gd name="T35" fmla="*/ 2320 h 2647"/>
                <a:gd name="T36" fmla="*/ 2872 w 3297"/>
                <a:gd name="T37" fmla="*/ 2177 h 2647"/>
                <a:gd name="T38" fmla="*/ 2900 w 3297"/>
                <a:gd name="T39" fmla="*/ 2097 h 2647"/>
                <a:gd name="T40" fmla="*/ 3296 w 3297"/>
                <a:gd name="T41" fmla="*/ 1032 h 2647"/>
                <a:gd name="T42" fmla="*/ 460 w 3297"/>
                <a:gd name="T43" fmla="*/ 0 h 26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297" h="2647">
                  <a:moveTo>
                    <a:pt x="460" y="0"/>
                  </a:moveTo>
                  <a:lnTo>
                    <a:pt x="18" y="1257"/>
                  </a:lnTo>
                  <a:lnTo>
                    <a:pt x="0" y="1423"/>
                  </a:lnTo>
                  <a:lnTo>
                    <a:pt x="14" y="1518"/>
                  </a:lnTo>
                  <a:lnTo>
                    <a:pt x="53" y="1657"/>
                  </a:lnTo>
                  <a:lnTo>
                    <a:pt x="118" y="1784"/>
                  </a:lnTo>
                  <a:lnTo>
                    <a:pt x="238" y="1925"/>
                  </a:lnTo>
                  <a:lnTo>
                    <a:pt x="400" y="2045"/>
                  </a:lnTo>
                  <a:lnTo>
                    <a:pt x="608" y="2169"/>
                  </a:lnTo>
                  <a:lnTo>
                    <a:pt x="901" y="2304"/>
                  </a:lnTo>
                  <a:lnTo>
                    <a:pt x="1492" y="2519"/>
                  </a:lnTo>
                  <a:lnTo>
                    <a:pt x="1798" y="2596"/>
                  </a:lnTo>
                  <a:lnTo>
                    <a:pt x="2037" y="2634"/>
                  </a:lnTo>
                  <a:lnTo>
                    <a:pt x="2278" y="2646"/>
                  </a:lnTo>
                  <a:lnTo>
                    <a:pt x="2488" y="2591"/>
                  </a:lnTo>
                  <a:lnTo>
                    <a:pt x="2604" y="2530"/>
                  </a:lnTo>
                  <a:lnTo>
                    <a:pt x="2722" y="2427"/>
                  </a:lnTo>
                  <a:lnTo>
                    <a:pt x="2808" y="2320"/>
                  </a:lnTo>
                  <a:lnTo>
                    <a:pt x="2872" y="2177"/>
                  </a:lnTo>
                  <a:lnTo>
                    <a:pt x="2900" y="2097"/>
                  </a:lnTo>
                  <a:lnTo>
                    <a:pt x="3296" y="1032"/>
                  </a:lnTo>
                  <a:lnTo>
                    <a:pt x="460" y="0"/>
                  </a:lnTo>
                </a:path>
              </a:pathLst>
            </a:custGeom>
            <a:solidFill>
              <a:srgbClr val="FFFFFF"/>
            </a:solidFill>
            <a:ln w="67944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73890" name="Freeform 162"/>
            <p:cNvSpPr>
              <a:spLocks/>
            </p:cNvSpPr>
            <p:nvPr/>
          </p:nvSpPr>
          <p:spPr bwMode="auto">
            <a:xfrm>
              <a:off x="1490" y="2366"/>
              <a:ext cx="1408" cy="868"/>
            </a:xfrm>
            <a:custGeom>
              <a:avLst/>
              <a:gdLst>
                <a:gd name="T0" fmla="*/ 932 w 1408"/>
                <a:gd name="T1" fmla="*/ 790 h 868"/>
                <a:gd name="T2" fmla="*/ 725 w 1408"/>
                <a:gd name="T3" fmla="*/ 702 h 868"/>
                <a:gd name="T4" fmla="*/ 554 w 1408"/>
                <a:gd name="T5" fmla="*/ 629 h 868"/>
                <a:gd name="T6" fmla="*/ 346 w 1408"/>
                <a:gd name="T7" fmla="*/ 501 h 868"/>
                <a:gd name="T8" fmla="*/ 158 w 1408"/>
                <a:gd name="T9" fmla="*/ 338 h 868"/>
                <a:gd name="T10" fmla="*/ 98 w 1408"/>
                <a:gd name="T11" fmla="*/ 255 h 868"/>
                <a:gd name="T12" fmla="*/ 57 w 1408"/>
                <a:gd name="T13" fmla="*/ 164 h 868"/>
                <a:gd name="T14" fmla="*/ 24 w 1408"/>
                <a:gd name="T15" fmla="*/ 86 h 868"/>
                <a:gd name="T16" fmla="*/ 0 w 1408"/>
                <a:gd name="T17" fmla="*/ 0 h 868"/>
                <a:gd name="T18" fmla="*/ 1407 w 1408"/>
                <a:gd name="T19" fmla="*/ 0 h 868"/>
                <a:gd name="T20" fmla="*/ 1081 w 1408"/>
                <a:gd name="T21" fmla="*/ 867 h 868"/>
                <a:gd name="T22" fmla="*/ 932 w 1408"/>
                <a:gd name="T23" fmla="*/ 79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408" h="868">
                  <a:moveTo>
                    <a:pt x="932" y="790"/>
                  </a:moveTo>
                  <a:lnTo>
                    <a:pt x="725" y="702"/>
                  </a:lnTo>
                  <a:lnTo>
                    <a:pt x="554" y="629"/>
                  </a:lnTo>
                  <a:lnTo>
                    <a:pt x="346" y="501"/>
                  </a:lnTo>
                  <a:lnTo>
                    <a:pt x="158" y="338"/>
                  </a:lnTo>
                  <a:lnTo>
                    <a:pt x="98" y="255"/>
                  </a:lnTo>
                  <a:lnTo>
                    <a:pt x="57" y="164"/>
                  </a:lnTo>
                  <a:lnTo>
                    <a:pt x="24" y="86"/>
                  </a:lnTo>
                  <a:lnTo>
                    <a:pt x="0" y="0"/>
                  </a:lnTo>
                  <a:lnTo>
                    <a:pt x="1407" y="0"/>
                  </a:lnTo>
                  <a:lnTo>
                    <a:pt x="1081" y="867"/>
                  </a:lnTo>
                  <a:lnTo>
                    <a:pt x="932" y="790"/>
                  </a:lnTo>
                </a:path>
              </a:pathLst>
            </a:custGeom>
            <a:solidFill>
              <a:srgbClr val="0080FF"/>
            </a:solidFill>
            <a:ln w="0" cap="flat" cmpd="sng">
              <a:solidFill>
                <a:srgbClr val="0080FF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73891" name="Freeform 163"/>
            <p:cNvSpPr>
              <a:spLocks/>
            </p:cNvSpPr>
            <p:nvPr/>
          </p:nvSpPr>
          <p:spPr bwMode="auto">
            <a:xfrm>
              <a:off x="2761" y="2508"/>
              <a:ext cx="1783" cy="987"/>
            </a:xfrm>
            <a:custGeom>
              <a:avLst/>
              <a:gdLst>
                <a:gd name="T0" fmla="*/ 164 w 1783"/>
                <a:gd name="T1" fmla="*/ 831 h 987"/>
                <a:gd name="T2" fmla="*/ 379 w 1783"/>
                <a:gd name="T3" fmla="*/ 896 h 987"/>
                <a:gd name="T4" fmla="*/ 557 w 1783"/>
                <a:gd name="T5" fmla="*/ 951 h 987"/>
                <a:gd name="T6" fmla="*/ 799 w 1783"/>
                <a:gd name="T7" fmla="*/ 986 h 987"/>
                <a:gd name="T8" fmla="*/ 1048 w 1783"/>
                <a:gd name="T9" fmla="*/ 982 h 987"/>
                <a:gd name="T10" fmla="*/ 1247 w 1783"/>
                <a:gd name="T11" fmla="*/ 921 h 987"/>
                <a:gd name="T12" fmla="*/ 1461 w 1783"/>
                <a:gd name="T13" fmla="*/ 758 h 987"/>
                <a:gd name="T14" fmla="*/ 1580 w 1783"/>
                <a:gd name="T15" fmla="*/ 556 h 987"/>
                <a:gd name="T16" fmla="*/ 1782 w 1783"/>
                <a:gd name="T17" fmla="*/ 0 h 987"/>
                <a:gd name="T18" fmla="*/ 242 w 1783"/>
                <a:gd name="T19" fmla="*/ 0 h 987"/>
                <a:gd name="T20" fmla="*/ 0 w 1783"/>
                <a:gd name="T21" fmla="*/ 794 h 987"/>
                <a:gd name="T22" fmla="*/ 164 w 1783"/>
                <a:gd name="T23" fmla="*/ 831 h 9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783" h="987">
                  <a:moveTo>
                    <a:pt x="164" y="831"/>
                  </a:moveTo>
                  <a:lnTo>
                    <a:pt x="379" y="896"/>
                  </a:lnTo>
                  <a:lnTo>
                    <a:pt x="557" y="951"/>
                  </a:lnTo>
                  <a:lnTo>
                    <a:pt x="799" y="986"/>
                  </a:lnTo>
                  <a:lnTo>
                    <a:pt x="1048" y="982"/>
                  </a:lnTo>
                  <a:lnTo>
                    <a:pt x="1247" y="921"/>
                  </a:lnTo>
                  <a:lnTo>
                    <a:pt x="1461" y="758"/>
                  </a:lnTo>
                  <a:lnTo>
                    <a:pt x="1580" y="556"/>
                  </a:lnTo>
                  <a:lnTo>
                    <a:pt x="1782" y="0"/>
                  </a:lnTo>
                  <a:lnTo>
                    <a:pt x="242" y="0"/>
                  </a:lnTo>
                  <a:lnTo>
                    <a:pt x="0" y="794"/>
                  </a:lnTo>
                  <a:lnTo>
                    <a:pt x="164" y="831"/>
                  </a:lnTo>
                </a:path>
              </a:pathLst>
            </a:custGeom>
            <a:solidFill>
              <a:srgbClr val="0080FF"/>
            </a:solidFill>
            <a:ln w="0" cap="flat" cmpd="sng">
              <a:solidFill>
                <a:srgbClr val="0080FF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  <p:grpSp>
          <p:nvGrpSpPr>
            <p:cNvPr id="73892" name="Group 164"/>
            <p:cNvGrpSpPr>
              <a:grpSpLocks/>
            </p:cNvGrpSpPr>
            <p:nvPr/>
          </p:nvGrpSpPr>
          <p:grpSpPr bwMode="auto">
            <a:xfrm>
              <a:off x="2230" y="2130"/>
              <a:ext cx="1073" cy="1265"/>
              <a:chOff x="2230" y="2130"/>
              <a:chExt cx="1073" cy="1265"/>
            </a:xfrm>
          </p:grpSpPr>
          <p:sp>
            <p:nvSpPr>
              <p:cNvPr id="73893" name="Freeform 165"/>
              <p:cNvSpPr>
                <a:spLocks/>
              </p:cNvSpPr>
              <p:nvPr/>
            </p:nvSpPr>
            <p:spPr bwMode="auto">
              <a:xfrm>
                <a:off x="2230" y="2130"/>
                <a:ext cx="1073" cy="1265"/>
              </a:xfrm>
              <a:custGeom>
                <a:avLst/>
                <a:gdLst>
                  <a:gd name="T0" fmla="*/ 0 w 1073"/>
                  <a:gd name="T1" fmla="*/ 968 h 1265"/>
                  <a:gd name="T2" fmla="*/ 109 w 1073"/>
                  <a:gd name="T3" fmla="*/ 668 h 1265"/>
                  <a:gd name="T4" fmla="*/ 246 w 1073"/>
                  <a:gd name="T5" fmla="*/ 653 h 1265"/>
                  <a:gd name="T6" fmla="*/ 419 w 1073"/>
                  <a:gd name="T7" fmla="*/ 403 h 1265"/>
                  <a:gd name="T8" fmla="*/ 365 w 1073"/>
                  <a:gd name="T9" fmla="*/ 207 h 1265"/>
                  <a:gd name="T10" fmla="*/ 437 w 1073"/>
                  <a:gd name="T11" fmla="*/ 44 h 1265"/>
                  <a:gd name="T12" fmla="*/ 591 w 1073"/>
                  <a:gd name="T13" fmla="*/ 0 h 1265"/>
                  <a:gd name="T14" fmla="*/ 780 w 1073"/>
                  <a:gd name="T15" fmla="*/ 68 h 1265"/>
                  <a:gd name="T16" fmla="*/ 982 w 1073"/>
                  <a:gd name="T17" fmla="*/ 142 h 1265"/>
                  <a:gd name="T18" fmla="*/ 1072 w 1073"/>
                  <a:gd name="T19" fmla="*/ 275 h 1265"/>
                  <a:gd name="T20" fmla="*/ 1022 w 1073"/>
                  <a:gd name="T21" fmla="*/ 446 h 1265"/>
                  <a:gd name="T22" fmla="*/ 855 w 1073"/>
                  <a:gd name="T23" fmla="*/ 561 h 1265"/>
                  <a:gd name="T24" fmla="*/ 813 w 1073"/>
                  <a:gd name="T25" fmla="*/ 852 h 1265"/>
                  <a:gd name="T26" fmla="*/ 922 w 1073"/>
                  <a:gd name="T27" fmla="*/ 964 h 1265"/>
                  <a:gd name="T28" fmla="*/ 813 w 1073"/>
                  <a:gd name="T29" fmla="*/ 1264 h 1265"/>
                  <a:gd name="T30" fmla="*/ 0 w 1073"/>
                  <a:gd name="T31" fmla="*/ 968 h 12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073" h="1265">
                    <a:moveTo>
                      <a:pt x="0" y="968"/>
                    </a:moveTo>
                    <a:lnTo>
                      <a:pt x="109" y="668"/>
                    </a:lnTo>
                    <a:lnTo>
                      <a:pt x="246" y="653"/>
                    </a:lnTo>
                    <a:lnTo>
                      <a:pt x="419" y="403"/>
                    </a:lnTo>
                    <a:lnTo>
                      <a:pt x="365" y="207"/>
                    </a:lnTo>
                    <a:lnTo>
                      <a:pt x="437" y="44"/>
                    </a:lnTo>
                    <a:lnTo>
                      <a:pt x="591" y="0"/>
                    </a:lnTo>
                    <a:lnTo>
                      <a:pt x="780" y="68"/>
                    </a:lnTo>
                    <a:lnTo>
                      <a:pt x="982" y="142"/>
                    </a:lnTo>
                    <a:lnTo>
                      <a:pt x="1072" y="275"/>
                    </a:lnTo>
                    <a:lnTo>
                      <a:pt x="1022" y="446"/>
                    </a:lnTo>
                    <a:lnTo>
                      <a:pt x="855" y="561"/>
                    </a:lnTo>
                    <a:lnTo>
                      <a:pt x="813" y="852"/>
                    </a:lnTo>
                    <a:lnTo>
                      <a:pt x="922" y="964"/>
                    </a:lnTo>
                    <a:lnTo>
                      <a:pt x="813" y="1264"/>
                    </a:lnTo>
                    <a:lnTo>
                      <a:pt x="0" y="968"/>
                    </a:lnTo>
                  </a:path>
                </a:pathLst>
              </a:custGeom>
              <a:solidFill>
                <a:srgbClr val="555555"/>
              </a:solidFill>
              <a:ln w="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73894" name="Freeform 166"/>
              <p:cNvSpPr>
                <a:spLocks/>
              </p:cNvSpPr>
              <p:nvPr/>
            </p:nvSpPr>
            <p:spPr bwMode="auto">
              <a:xfrm>
                <a:off x="2460" y="2540"/>
                <a:ext cx="187" cy="229"/>
              </a:xfrm>
              <a:custGeom>
                <a:avLst/>
                <a:gdLst>
                  <a:gd name="T0" fmla="*/ 186 w 187"/>
                  <a:gd name="T1" fmla="*/ 0 h 229"/>
                  <a:gd name="T2" fmla="*/ 95 w 187"/>
                  <a:gd name="T3" fmla="*/ 6 h 229"/>
                  <a:gd name="T4" fmla="*/ 0 w 187"/>
                  <a:gd name="T5" fmla="*/ 139 h 229"/>
                  <a:gd name="T6" fmla="*/ 30 w 187"/>
                  <a:gd name="T7" fmla="*/ 228 h 229"/>
                  <a:gd name="T8" fmla="*/ 186 w 187"/>
                  <a:gd name="T9" fmla="*/ 0 h 2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7" h="229">
                    <a:moveTo>
                      <a:pt x="186" y="0"/>
                    </a:moveTo>
                    <a:lnTo>
                      <a:pt x="95" y="6"/>
                    </a:lnTo>
                    <a:lnTo>
                      <a:pt x="0" y="139"/>
                    </a:lnTo>
                    <a:lnTo>
                      <a:pt x="30" y="228"/>
                    </a:lnTo>
                    <a:lnTo>
                      <a:pt x="186" y="0"/>
                    </a:lnTo>
                  </a:path>
                </a:pathLst>
              </a:custGeom>
              <a:solidFill>
                <a:srgbClr val="555555"/>
              </a:solidFill>
              <a:ln w="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73895" name="Freeform 167"/>
              <p:cNvSpPr>
                <a:spLocks/>
              </p:cNvSpPr>
              <p:nvPr/>
            </p:nvSpPr>
            <p:spPr bwMode="auto">
              <a:xfrm>
                <a:off x="3045" y="2694"/>
                <a:ext cx="102" cy="275"/>
              </a:xfrm>
              <a:custGeom>
                <a:avLst/>
                <a:gdLst>
                  <a:gd name="T0" fmla="*/ 36 w 102"/>
                  <a:gd name="T1" fmla="*/ 0 h 275"/>
                  <a:gd name="T2" fmla="*/ 101 w 102"/>
                  <a:gd name="T3" fmla="*/ 66 h 275"/>
                  <a:gd name="T4" fmla="*/ 82 w 102"/>
                  <a:gd name="T5" fmla="*/ 228 h 275"/>
                  <a:gd name="T6" fmla="*/ 0 w 102"/>
                  <a:gd name="T7" fmla="*/ 274 h 275"/>
                  <a:gd name="T8" fmla="*/ 36 w 102"/>
                  <a:gd name="T9" fmla="*/ 0 h 2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2" h="275">
                    <a:moveTo>
                      <a:pt x="36" y="0"/>
                    </a:moveTo>
                    <a:lnTo>
                      <a:pt x="101" y="66"/>
                    </a:lnTo>
                    <a:lnTo>
                      <a:pt x="82" y="228"/>
                    </a:lnTo>
                    <a:lnTo>
                      <a:pt x="0" y="274"/>
                    </a:lnTo>
                    <a:lnTo>
                      <a:pt x="36" y="0"/>
                    </a:lnTo>
                  </a:path>
                </a:pathLst>
              </a:custGeom>
              <a:solidFill>
                <a:srgbClr val="555555"/>
              </a:solidFill>
              <a:ln w="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</p:grpSp>
        <p:sp>
          <p:nvSpPr>
            <p:cNvPr id="73896" name="Freeform 168"/>
            <p:cNvSpPr>
              <a:spLocks/>
            </p:cNvSpPr>
            <p:nvPr/>
          </p:nvSpPr>
          <p:spPr bwMode="auto">
            <a:xfrm>
              <a:off x="1476" y="857"/>
              <a:ext cx="3297" cy="2647"/>
            </a:xfrm>
            <a:custGeom>
              <a:avLst/>
              <a:gdLst>
                <a:gd name="T0" fmla="*/ 460 w 3297"/>
                <a:gd name="T1" fmla="*/ 0 h 2647"/>
                <a:gd name="T2" fmla="*/ 18 w 3297"/>
                <a:gd name="T3" fmla="*/ 1257 h 2647"/>
                <a:gd name="T4" fmla="*/ 0 w 3297"/>
                <a:gd name="T5" fmla="*/ 1423 h 2647"/>
                <a:gd name="T6" fmla="*/ 14 w 3297"/>
                <a:gd name="T7" fmla="*/ 1518 h 2647"/>
                <a:gd name="T8" fmla="*/ 53 w 3297"/>
                <a:gd name="T9" fmla="*/ 1657 h 2647"/>
                <a:gd name="T10" fmla="*/ 118 w 3297"/>
                <a:gd name="T11" fmla="*/ 1784 h 2647"/>
                <a:gd name="T12" fmla="*/ 238 w 3297"/>
                <a:gd name="T13" fmla="*/ 1925 h 2647"/>
                <a:gd name="T14" fmla="*/ 400 w 3297"/>
                <a:gd name="T15" fmla="*/ 2045 h 2647"/>
                <a:gd name="T16" fmla="*/ 608 w 3297"/>
                <a:gd name="T17" fmla="*/ 2169 h 2647"/>
                <a:gd name="T18" fmla="*/ 901 w 3297"/>
                <a:gd name="T19" fmla="*/ 2304 h 2647"/>
                <a:gd name="T20" fmla="*/ 1492 w 3297"/>
                <a:gd name="T21" fmla="*/ 2519 h 2647"/>
                <a:gd name="T22" fmla="*/ 1798 w 3297"/>
                <a:gd name="T23" fmla="*/ 2596 h 2647"/>
                <a:gd name="T24" fmla="*/ 2037 w 3297"/>
                <a:gd name="T25" fmla="*/ 2634 h 2647"/>
                <a:gd name="T26" fmla="*/ 2278 w 3297"/>
                <a:gd name="T27" fmla="*/ 2646 h 2647"/>
                <a:gd name="T28" fmla="*/ 2488 w 3297"/>
                <a:gd name="T29" fmla="*/ 2591 h 2647"/>
                <a:gd name="T30" fmla="*/ 2604 w 3297"/>
                <a:gd name="T31" fmla="*/ 2530 h 2647"/>
                <a:gd name="T32" fmla="*/ 2722 w 3297"/>
                <a:gd name="T33" fmla="*/ 2427 h 2647"/>
                <a:gd name="T34" fmla="*/ 2808 w 3297"/>
                <a:gd name="T35" fmla="*/ 2320 h 2647"/>
                <a:gd name="T36" fmla="*/ 2872 w 3297"/>
                <a:gd name="T37" fmla="*/ 2177 h 2647"/>
                <a:gd name="T38" fmla="*/ 2900 w 3297"/>
                <a:gd name="T39" fmla="*/ 2097 h 2647"/>
                <a:gd name="T40" fmla="*/ 3296 w 3297"/>
                <a:gd name="T41" fmla="*/ 1032 h 2647"/>
                <a:gd name="T42" fmla="*/ 460 w 3297"/>
                <a:gd name="T43" fmla="*/ 0 h 26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297" h="2647">
                  <a:moveTo>
                    <a:pt x="460" y="0"/>
                  </a:moveTo>
                  <a:lnTo>
                    <a:pt x="18" y="1257"/>
                  </a:lnTo>
                  <a:lnTo>
                    <a:pt x="0" y="1423"/>
                  </a:lnTo>
                  <a:lnTo>
                    <a:pt x="14" y="1518"/>
                  </a:lnTo>
                  <a:lnTo>
                    <a:pt x="53" y="1657"/>
                  </a:lnTo>
                  <a:lnTo>
                    <a:pt x="118" y="1784"/>
                  </a:lnTo>
                  <a:lnTo>
                    <a:pt x="238" y="1925"/>
                  </a:lnTo>
                  <a:lnTo>
                    <a:pt x="400" y="2045"/>
                  </a:lnTo>
                  <a:lnTo>
                    <a:pt x="608" y="2169"/>
                  </a:lnTo>
                  <a:lnTo>
                    <a:pt x="901" y="2304"/>
                  </a:lnTo>
                  <a:lnTo>
                    <a:pt x="1492" y="2519"/>
                  </a:lnTo>
                  <a:lnTo>
                    <a:pt x="1798" y="2596"/>
                  </a:lnTo>
                  <a:lnTo>
                    <a:pt x="2037" y="2634"/>
                  </a:lnTo>
                  <a:lnTo>
                    <a:pt x="2278" y="2646"/>
                  </a:lnTo>
                  <a:lnTo>
                    <a:pt x="2488" y="2591"/>
                  </a:lnTo>
                  <a:lnTo>
                    <a:pt x="2604" y="2530"/>
                  </a:lnTo>
                  <a:lnTo>
                    <a:pt x="2722" y="2427"/>
                  </a:lnTo>
                  <a:lnTo>
                    <a:pt x="2808" y="2320"/>
                  </a:lnTo>
                  <a:lnTo>
                    <a:pt x="2872" y="2177"/>
                  </a:lnTo>
                  <a:lnTo>
                    <a:pt x="2900" y="2097"/>
                  </a:lnTo>
                  <a:lnTo>
                    <a:pt x="3296" y="1032"/>
                  </a:lnTo>
                  <a:lnTo>
                    <a:pt x="460" y="0"/>
                  </a:lnTo>
                </a:path>
              </a:pathLst>
            </a:custGeom>
            <a:noFill/>
            <a:ln w="67944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</p:grpSp>
      <p:grpSp>
        <p:nvGrpSpPr>
          <p:cNvPr id="73897" name="Group 169"/>
          <p:cNvGrpSpPr>
            <a:grpSpLocks/>
          </p:cNvGrpSpPr>
          <p:nvPr/>
        </p:nvGrpSpPr>
        <p:grpSpPr bwMode="auto">
          <a:xfrm>
            <a:off x="3910014" y="1371601"/>
            <a:ext cx="5233987" cy="4202113"/>
            <a:chOff x="1476" y="857"/>
            <a:chExt cx="3297" cy="2647"/>
          </a:xfrm>
        </p:grpSpPr>
        <p:sp>
          <p:nvSpPr>
            <p:cNvPr id="73898" name="Freeform 170"/>
            <p:cNvSpPr>
              <a:spLocks/>
            </p:cNvSpPr>
            <p:nvPr/>
          </p:nvSpPr>
          <p:spPr bwMode="auto">
            <a:xfrm>
              <a:off x="1476" y="857"/>
              <a:ext cx="3297" cy="2647"/>
            </a:xfrm>
            <a:custGeom>
              <a:avLst/>
              <a:gdLst>
                <a:gd name="T0" fmla="*/ 460 w 3297"/>
                <a:gd name="T1" fmla="*/ 0 h 2647"/>
                <a:gd name="T2" fmla="*/ 18 w 3297"/>
                <a:gd name="T3" fmla="*/ 1257 h 2647"/>
                <a:gd name="T4" fmla="*/ 0 w 3297"/>
                <a:gd name="T5" fmla="*/ 1423 h 2647"/>
                <a:gd name="T6" fmla="*/ 14 w 3297"/>
                <a:gd name="T7" fmla="*/ 1518 h 2647"/>
                <a:gd name="T8" fmla="*/ 53 w 3297"/>
                <a:gd name="T9" fmla="*/ 1657 h 2647"/>
                <a:gd name="T10" fmla="*/ 118 w 3297"/>
                <a:gd name="T11" fmla="*/ 1784 h 2647"/>
                <a:gd name="T12" fmla="*/ 238 w 3297"/>
                <a:gd name="T13" fmla="*/ 1925 h 2647"/>
                <a:gd name="T14" fmla="*/ 400 w 3297"/>
                <a:gd name="T15" fmla="*/ 2045 h 2647"/>
                <a:gd name="T16" fmla="*/ 608 w 3297"/>
                <a:gd name="T17" fmla="*/ 2169 h 2647"/>
                <a:gd name="T18" fmla="*/ 901 w 3297"/>
                <a:gd name="T19" fmla="*/ 2304 h 2647"/>
                <a:gd name="T20" fmla="*/ 1492 w 3297"/>
                <a:gd name="T21" fmla="*/ 2519 h 2647"/>
                <a:gd name="T22" fmla="*/ 1798 w 3297"/>
                <a:gd name="T23" fmla="*/ 2596 h 2647"/>
                <a:gd name="T24" fmla="*/ 2037 w 3297"/>
                <a:gd name="T25" fmla="*/ 2634 h 2647"/>
                <a:gd name="T26" fmla="*/ 2278 w 3297"/>
                <a:gd name="T27" fmla="*/ 2646 h 2647"/>
                <a:gd name="T28" fmla="*/ 2488 w 3297"/>
                <a:gd name="T29" fmla="*/ 2591 h 2647"/>
                <a:gd name="T30" fmla="*/ 2604 w 3297"/>
                <a:gd name="T31" fmla="*/ 2530 h 2647"/>
                <a:gd name="T32" fmla="*/ 2722 w 3297"/>
                <a:gd name="T33" fmla="*/ 2427 h 2647"/>
                <a:gd name="T34" fmla="*/ 2808 w 3297"/>
                <a:gd name="T35" fmla="*/ 2320 h 2647"/>
                <a:gd name="T36" fmla="*/ 2872 w 3297"/>
                <a:gd name="T37" fmla="*/ 2177 h 2647"/>
                <a:gd name="T38" fmla="*/ 2900 w 3297"/>
                <a:gd name="T39" fmla="*/ 2097 h 2647"/>
                <a:gd name="T40" fmla="*/ 3296 w 3297"/>
                <a:gd name="T41" fmla="*/ 1032 h 2647"/>
                <a:gd name="T42" fmla="*/ 460 w 3297"/>
                <a:gd name="T43" fmla="*/ 0 h 26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297" h="2647">
                  <a:moveTo>
                    <a:pt x="460" y="0"/>
                  </a:moveTo>
                  <a:lnTo>
                    <a:pt x="18" y="1257"/>
                  </a:lnTo>
                  <a:lnTo>
                    <a:pt x="0" y="1423"/>
                  </a:lnTo>
                  <a:lnTo>
                    <a:pt x="14" y="1518"/>
                  </a:lnTo>
                  <a:lnTo>
                    <a:pt x="53" y="1657"/>
                  </a:lnTo>
                  <a:lnTo>
                    <a:pt x="118" y="1784"/>
                  </a:lnTo>
                  <a:lnTo>
                    <a:pt x="238" y="1925"/>
                  </a:lnTo>
                  <a:lnTo>
                    <a:pt x="400" y="2045"/>
                  </a:lnTo>
                  <a:lnTo>
                    <a:pt x="608" y="2169"/>
                  </a:lnTo>
                  <a:lnTo>
                    <a:pt x="901" y="2304"/>
                  </a:lnTo>
                  <a:lnTo>
                    <a:pt x="1492" y="2519"/>
                  </a:lnTo>
                  <a:lnTo>
                    <a:pt x="1798" y="2596"/>
                  </a:lnTo>
                  <a:lnTo>
                    <a:pt x="2037" y="2634"/>
                  </a:lnTo>
                  <a:lnTo>
                    <a:pt x="2278" y="2646"/>
                  </a:lnTo>
                  <a:lnTo>
                    <a:pt x="2488" y="2591"/>
                  </a:lnTo>
                  <a:lnTo>
                    <a:pt x="2604" y="2530"/>
                  </a:lnTo>
                  <a:lnTo>
                    <a:pt x="2722" y="2427"/>
                  </a:lnTo>
                  <a:lnTo>
                    <a:pt x="2808" y="2320"/>
                  </a:lnTo>
                  <a:lnTo>
                    <a:pt x="2872" y="2177"/>
                  </a:lnTo>
                  <a:lnTo>
                    <a:pt x="2900" y="2097"/>
                  </a:lnTo>
                  <a:lnTo>
                    <a:pt x="3296" y="1032"/>
                  </a:lnTo>
                  <a:lnTo>
                    <a:pt x="460" y="0"/>
                  </a:lnTo>
                </a:path>
              </a:pathLst>
            </a:custGeom>
            <a:solidFill>
              <a:srgbClr val="FFFFFF"/>
            </a:solidFill>
            <a:ln w="67944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73899" name="Freeform 171"/>
            <p:cNvSpPr>
              <a:spLocks/>
            </p:cNvSpPr>
            <p:nvPr/>
          </p:nvSpPr>
          <p:spPr bwMode="auto">
            <a:xfrm>
              <a:off x="1490" y="2366"/>
              <a:ext cx="1408" cy="868"/>
            </a:xfrm>
            <a:custGeom>
              <a:avLst/>
              <a:gdLst>
                <a:gd name="T0" fmla="*/ 932 w 1408"/>
                <a:gd name="T1" fmla="*/ 790 h 868"/>
                <a:gd name="T2" fmla="*/ 725 w 1408"/>
                <a:gd name="T3" fmla="*/ 702 h 868"/>
                <a:gd name="T4" fmla="*/ 554 w 1408"/>
                <a:gd name="T5" fmla="*/ 629 h 868"/>
                <a:gd name="T6" fmla="*/ 346 w 1408"/>
                <a:gd name="T7" fmla="*/ 501 h 868"/>
                <a:gd name="T8" fmla="*/ 158 w 1408"/>
                <a:gd name="T9" fmla="*/ 338 h 868"/>
                <a:gd name="T10" fmla="*/ 98 w 1408"/>
                <a:gd name="T11" fmla="*/ 255 h 868"/>
                <a:gd name="T12" fmla="*/ 57 w 1408"/>
                <a:gd name="T13" fmla="*/ 164 h 868"/>
                <a:gd name="T14" fmla="*/ 24 w 1408"/>
                <a:gd name="T15" fmla="*/ 86 h 868"/>
                <a:gd name="T16" fmla="*/ 0 w 1408"/>
                <a:gd name="T17" fmla="*/ 0 h 868"/>
                <a:gd name="T18" fmla="*/ 1407 w 1408"/>
                <a:gd name="T19" fmla="*/ 0 h 868"/>
                <a:gd name="T20" fmla="*/ 1081 w 1408"/>
                <a:gd name="T21" fmla="*/ 867 h 868"/>
                <a:gd name="T22" fmla="*/ 932 w 1408"/>
                <a:gd name="T23" fmla="*/ 79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408" h="868">
                  <a:moveTo>
                    <a:pt x="932" y="790"/>
                  </a:moveTo>
                  <a:lnTo>
                    <a:pt x="725" y="702"/>
                  </a:lnTo>
                  <a:lnTo>
                    <a:pt x="554" y="629"/>
                  </a:lnTo>
                  <a:lnTo>
                    <a:pt x="346" y="501"/>
                  </a:lnTo>
                  <a:lnTo>
                    <a:pt x="158" y="338"/>
                  </a:lnTo>
                  <a:lnTo>
                    <a:pt x="98" y="255"/>
                  </a:lnTo>
                  <a:lnTo>
                    <a:pt x="57" y="164"/>
                  </a:lnTo>
                  <a:lnTo>
                    <a:pt x="24" y="86"/>
                  </a:lnTo>
                  <a:lnTo>
                    <a:pt x="0" y="0"/>
                  </a:lnTo>
                  <a:lnTo>
                    <a:pt x="1407" y="0"/>
                  </a:lnTo>
                  <a:lnTo>
                    <a:pt x="1081" y="867"/>
                  </a:lnTo>
                  <a:lnTo>
                    <a:pt x="932" y="790"/>
                  </a:lnTo>
                </a:path>
              </a:pathLst>
            </a:custGeom>
            <a:solidFill>
              <a:srgbClr val="0080FF"/>
            </a:solidFill>
            <a:ln w="0" cap="flat" cmpd="sng">
              <a:solidFill>
                <a:srgbClr val="0080FF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73900" name="Freeform 172"/>
            <p:cNvSpPr>
              <a:spLocks/>
            </p:cNvSpPr>
            <p:nvPr/>
          </p:nvSpPr>
          <p:spPr bwMode="auto">
            <a:xfrm>
              <a:off x="2761" y="2508"/>
              <a:ext cx="1783" cy="987"/>
            </a:xfrm>
            <a:custGeom>
              <a:avLst/>
              <a:gdLst>
                <a:gd name="T0" fmla="*/ 164 w 1783"/>
                <a:gd name="T1" fmla="*/ 831 h 987"/>
                <a:gd name="T2" fmla="*/ 379 w 1783"/>
                <a:gd name="T3" fmla="*/ 896 h 987"/>
                <a:gd name="T4" fmla="*/ 557 w 1783"/>
                <a:gd name="T5" fmla="*/ 951 h 987"/>
                <a:gd name="T6" fmla="*/ 799 w 1783"/>
                <a:gd name="T7" fmla="*/ 986 h 987"/>
                <a:gd name="T8" fmla="*/ 1048 w 1783"/>
                <a:gd name="T9" fmla="*/ 982 h 987"/>
                <a:gd name="T10" fmla="*/ 1247 w 1783"/>
                <a:gd name="T11" fmla="*/ 921 h 987"/>
                <a:gd name="T12" fmla="*/ 1461 w 1783"/>
                <a:gd name="T13" fmla="*/ 758 h 987"/>
                <a:gd name="T14" fmla="*/ 1580 w 1783"/>
                <a:gd name="T15" fmla="*/ 556 h 987"/>
                <a:gd name="T16" fmla="*/ 1782 w 1783"/>
                <a:gd name="T17" fmla="*/ 0 h 987"/>
                <a:gd name="T18" fmla="*/ 242 w 1783"/>
                <a:gd name="T19" fmla="*/ 0 h 987"/>
                <a:gd name="T20" fmla="*/ 0 w 1783"/>
                <a:gd name="T21" fmla="*/ 794 h 987"/>
                <a:gd name="T22" fmla="*/ 164 w 1783"/>
                <a:gd name="T23" fmla="*/ 831 h 9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783" h="987">
                  <a:moveTo>
                    <a:pt x="164" y="831"/>
                  </a:moveTo>
                  <a:lnTo>
                    <a:pt x="379" y="896"/>
                  </a:lnTo>
                  <a:lnTo>
                    <a:pt x="557" y="951"/>
                  </a:lnTo>
                  <a:lnTo>
                    <a:pt x="799" y="986"/>
                  </a:lnTo>
                  <a:lnTo>
                    <a:pt x="1048" y="982"/>
                  </a:lnTo>
                  <a:lnTo>
                    <a:pt x="1247" y="921"/>
                  </a:lnTo>
                  <a:lnTo>
                    <a:pt x="1461" y="758"/>
                  </a:lnTo>
                  <a:lnTo>
                    <a:pt x="1580" y="556"/>
                  </a:lnTo>
                  <a:lnTo>
                    <a:pt x="1782" y="0"/>
                  </a:lnTo>
                  <a:lnTo>
                    <a:pt x="242" y="0"/>
                  </a:lnTo>
                  <a:lnTo>
                    <a:pt x="0" y="794"/>
                  </a:lnTo>
                  <a:lnTo>
                    <a:pt x="164" y="831"/>
                  </a:lnTo>
                </a:path>
              </a:pathLst>
            </a:custGeom>
            <a:solidFill>
              <a:srgbClr val="0080FF"/>
            </a:solidFill>
            <a:ln w="0" cap="flat" cmpd="sng">
              <a:solidFill>
                <a:srgbClr val="0080FF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  <p:grpSp>
          <p:nvGrpSpPr>
            <p:cNvPr id="73901" name="Group 173"/>
            <p:cNvGrpSpPr>
              <a:grpSpLocks/>
            </p:cNvGrpSpPr>
            <p:nvPr/>
          </p:nvGrpSpPr>
          <p:grpSpPr bwMode="auto">
            <a:xfrm>
              <a:off x="2230" y="2130"/>
              <a:ext cx="1073" cy="1265"/>
              <a:chOff x="2230" y="2130"/>
              <a:chExt cx="1073" cy="1265"/>
            </a:xfrm>
          </p:grpSpPr>
          <p:sp>
            <p:nvSpPr>
              <p:cNvPr id="73902" name="Freeform 174"/>
              <p:cNvSpPr>
                <a:spLocks/>
              </p:cNvSpPr>
              <p:nvPr/>
            </p:nvSpPr>
            <p:spPr bwMode="auto">
              <a:xfrm>
                <a:off x="2230" y="2130"/>
                <a:ext cx="1073" cy="1265"/>
              </a:xfrm>
              <a:custGeom>
                <a:avLst/>
                <a:gdLst>
                  <a:gd name="T0" fmla="*/ 0 w 1073"/>
                  <a:gd name="T1" fmla="*/ 968 h 1265"/>
                  <a:gd name="T2" fmla="*/ 109 w 1073"/>
                  <a:gd name="T3" fmla="*/ 668 h 1265"/>
                  <a:gd name="T4" fmla="*/ 246 w 1073"/>
                  <a:gd name="T5" fmla="*/ 653 h 1265"/>
                  <a:gd name="T6" fmla="*/ 419 w 1073"/>
                  <a:gd name="T7" fmla="*/ 403 h 1265"/>
                  <a:gd name="T8" fmla="*/ 365 w 1073"/>
                  <a:gd name="T9" fmla="*/ 207 h 1265"/>
                  <a:gd name="T10" fmla="*/ 437 w 1073"/>
                  <a:gd name="T11" fmla="*/ 44 h 1265"/>
                  <a:gd name="T12" fmla="*/ 591 w 1073"/>
                  <a:gd name="T13" fmla="*/ 0 h 1265"/>
                  <a:gd name="T14" fmla="*/ 780 w 1073"/>
                  <a:gd name="T15" fmla="*/ 68 h 1265"/>
                  <a:gd name="T16" fmla="*/ 982 w 1073"/>
                  <a:gd name="T17" fmla="*/ 142 h 1265"/>
                  <a:gd name="T18" fmla="*/ 1072 w 1073"/>
                  <a:gd name="T19" fmla="*/ 275 h 1265"/>
                  <a:gd name="T20" fmla="*/ 1022 w 1073"/>
                  <a:gd name="T21" fmla="*/ 446 h 1265"/>
                  <a:gd name="T22" fmla="*/ 855 w 1073"/>
                  <a:gd name="T23" fmla="*/ 561 h 1265"/>
                  <a:gd name="T24" fmla="*/ 813 w 1073"/>
                  <a:gd name="T25" fmla="*/ 852 h 1265"/>
                  <a:gd name="T26" fmla="*/ 922 w 1073"/>
                  <a:gd name="T27" fmla="*/ 964 h 1265"/>
                  <a:gd name="T28" fmla="*/ 813 w 1073"/>
                  <a:gd name="T29" fmla="*/ 1264 h 1265"/>
                  <a:gd name="T30" fmla="*/ 0 w 1073"/>
                  <a:gd name="T31" fmla="*/ 968 h 12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073" h="1265">
                    <a:moveTo>
                      <a:pt x="0" y="968"/>
                    </a:moveTo>
                    <a:lnTo>
                      <a:pt x="109" y="668"/>
                    </a:lnTo>
                    <a:lnTo>
                      <a:pt x="246" y="653"/>
                    </a:lnTo>
                    <a:lnTo>
                      <a:pt x="419" y="403"/>
                    </a:lnTo>
                    <a:lnTo>
                      <a:pt x="365" y="207"/>
                    </a:lnTo>
                    <a:lnTo>
                      <a:pt x="437" y="44"/>
                    </a:lnTo>
                    <a:lnTo>
                      <a:pt x="591" y="0"/>
                    </a:lnTo>
                    <a:lnTo>
                      <a:pt x="780" y="68"/>
                    </a:lnTo>
                    <a:lnTo>
                      <a:pt x="982" y="142"/>
                    </a:lnTo>
                    <a:lnTo>
                      <a:pt x="1072" y="275"/>
                    </a:lnTo>
                    <a:lnTo>
                      <a:pt x="1022" y="446"/>
                    </a:lnTo>
                    <a:lnTo>
                      <a:pt x="855" y="561"/>
                    </a:lnTo>
                    <a:lnTo>
                      <a:pt x="813" y="852"/>
                    </a:lnTo>
                    <a:lnTo>
                      <a:pt x="922" y="964"/>
                    </a:lnTo>
                    <a:lnTo>
                      <a:pt x="813" y="1264"/>
                    </a:lnTo>
                    <a:lnTo>
                      <a:pt x="0" y="968"/>
                    </a:lnTo>
                  </a:path>
                </a:pathLst>
              </a:custGeom>
              <a:solidFill>
                <a:srgbClr val="555555"/>
              </a:solidFill>
              <a:ln w="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73903" name="Freeform 175"/>
              <p:cNvSpPr>
                <a:spLocks/>
              </p:cNvSpPr>
              <p:nvPr/>
            </p:nvSpPr>
            <p:spPr bwMode="auto">
              <a:xfrm>
                <a:off x="2460" y="2540"/>
                <a:ext cx="187" cy="229"/>
              </a:xfrm>
              <a:custGeom>
                <a:avLst/>
                <a:gdLst>
                  <a:gd name="T0" fmla="*/ 186 w 187"/>
                  <a:gd name="T1" fmla="*/ 0 h 229"/>
                  <a:gd name="T2" fmla="*/ 95 w 187"/>
                  <a:gd name="T3" fmla="*/ 6 h 229"/>
                  <a:gd name="T4" fmla="*/ 0 w 187"/>
                  <a:gd name="T5" fmla="*/ 139 h 229"/>
                  <a:gd name="T6" fmla="*/ 30 w 187"/>
                  <a:gd name="T7" fmla="*/ 228 h 229"/>
                  <a:gd name="T8" fmla="*/ 186 w 187"/>
                  <a:gd name="T9" fmla="*/ 0 h 2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7" h="229">
                    <a:moveTo>
                      <a:pt x="186" y="0"/>
                    </a:moveTo>
                    <a:lnTo>
                      <a:pt x="95" y="6"/>
                    </a:lnTo>
                    <a:lnTo>
                      <a:pt x="0" y="139"/>
                    </a:lnTo>
                    <a:lnTo>
                      <a:pt x="30" y="228"/>
                    </a:lnTo>
                    <a:lnTo>
                      <a:pt x="186" y="0"/>
                    </a:lnTo>
                  </a:path>
                </a:pathLst>
              </a:custGeom>
              <a:solidFill>
                <a:srgbClr val="555555"/>
              </a:solidFill>
              <a:ln w="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73904" name="Freeform 176"/>
              <p:cNvSpPr>
                <a:spLocks/>
              </p:cNvSpPr>
              <p:nvPr/>
            </p:nvSpPr>
            <p:spPr bwMode="auto">
              <a:xfrm>
                <a:off x="3045" y="2694"/>
                <a:ext cx="102" cy="275"/>
              </a:xfrm>
              <a:custGeom>
                <a:avLst/>
                <a:gdLst>
                  <a:gd name="T0" fmla="*/ 36 w 102"/>
                  <a:gd name="T1" fmla="*/ 0 h 275"/>
                  <a:gd name="T2" fmla="*/ 101 w 102"/>
                  <a:gd name="T3" fmla="*/ 66 h 275"/>
                  <a:gd name="T4" fmla="*/ 82 w 102"/>
                  <a:gd name="T5" fmla="*/ 228 h 275"/>
                  <a:gd name="T6" fmla="*/ 0 w 102"/>
                  <a:gd name="T7" fmla="*/ 274 h 275"/>
                  <a:gd name="T8" fmla="*/ 36 w 102"/>
                  <a:gd name="T9" fmla="*/ 0 h 2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2" h="275">
                    <a:moveTo>
                      <a:pt x="36" y="0"/>
                    </a:moveTo>
                    <a:lnTo>
                      <a:pt x="101" y="66"/>
                    </a:lnTo>
                    <a:lnTo>
                      <a:pt x="82" y="228"/>
                    </a:lnTo>
                    <a:lnTo>
                      <a:pt x="0" y="274"/>
                    </a:lnTo>
                    <a:lnTo>
                      <a:pt x="36" y="0"/>
                    </a:lnTo>
                  </a:path>
                </a:pathLst>
              </a:custGeom>
              <a:solidFill>
                <a:srgbClr val="555555"/>
              </a:solidFill>
              <a:ln w="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</p:grpSp>
        <p:sp>
          <p:nvSpPr>
            <p:cNvPr id="73905" name="Freeform 177"/>
            <p:cNvSpPr>
              <a:spLocks/>
            </p:cNvSpPr>
            <p:nvPr/>
          </p:nvSpPr>
          <p:spPr bwMode="auto">
            <a:xfrm>
              <a:off x="1476" y="857"/>
              <a:ext cx="3297" cy="2647"/>
            </a:xfrm>
            <a:custGeom>
              <a:avLst/>
              <a:gdLst>
                <a:gd name="T0" fmla="*/ 460 w 3297"/>
                <a:gd name="T1" fmla="*/ 0 h 2647"/>
                <a:gd name="T2" fmla="*/ 18 w 3297"/>
                <a:gd name="T3" fmla="*/ 1257 h 2647"/>
                <a:gd name="T4" fmla="*/ 0 w 3297"/>
                <a:gd name="T5" fmla="*/ 1423 h 2647"/>
                <a:gd name="T6" fmla="*/ 14 w 3297"/>
                <a:gd name="T7" fmla="*/ 1518 h 2647"/>
                <a:gd name="T8" fmla="*/ 53 w 3297"/>
                <a:gd name="T9" fmla="*/ 1657 h 2647"/>
                <a:gd name="T10" fmla="*/ 118 w 3297"/>
                <a:gd name="T11" fmla="*/ 1784 h 2647"/>
                <a:gd name="T12" fmla="*/ 238 w 3297"/>
                <a:gd name="T13" fmla="*/ 1925 h 2647"/>
                <a:gd name="T14" fmla="*/ 400 w 3297"/>
                <a:gd name="T15" fmla="*/ 2045 h 2647"/>
                <a:gd name="T16" fmla="*/ 608 w 3297"/>
                <a:gd name="T17" fmla="*/ 2169 h 2647"/>
                <a:gd name="T18" fmla="*/ 901 w 3297"/>
                <a:gd name="T19" fmla="*/ 2304 h 2647"/>
                <a:gd name="T20" fmla="*/ 1492 w 3297"/>
                <a:gd name="T21" fmla="*/ 2519 h 2647"/>
                <a:gd name="T22" fmla="*/ 1798 w 3297"/>
                <a:gd name="T23" fmla="*/ 2596 h 2647"/>
                <a:gd name="T24" fmla="*/ 2037 w 3297"/>
                <a:gd name="T25" fmla="*/ 2634 h 2647"/>
                <a:gd name="T26" fmla="*/ 2278 w 3297"/>
                <a:gd name="T27" fmla="*/ 2646 h 2647"/>
                <a:gd name="T28" fmla="*/ 2488 w 3297"/>
                <a:gd name="T29" fmla="*/ 2591 h 2647"/>
                <a:gd name="T30" fmla="*/ 2604 w 3297"/>
                <a:gd name="T31" fmla="*/ 2530 h 2647"/>
                <a:gd name="T32" fmla="*/ 2722 w 3297"/>
                <a:gd name="T33" fmla="*/ 2427 h 2647"/>
                <a:gd name="T34" fmla="*/ 2808 w 3297"/>
                <a:gd name="T35" fmla="*/ 2320 h 2647"/>
                <a:gd name="T36" fmla="*/ 2872 w 3297"/>
                <a:gd name="T37" fmla="*/ 2177 h 2647"/>
                <a:gd name="T38" fmla="*/ 2900 w 3297"/>
                <a:gd name="T39" fmla="*/ 2097 h 2647"/>
                <a:gd name="T40" fmla="*/ 3296 w 3297"/>
                <a:gd name="T41" fmla="*/ 1032 h 2647"/>
                <a:gd name="T42" fmla="*/ 460 w 3297"/>
                <a:gd name="T43" fmla="*/ 0 h 26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297" h="2647">
                  <a:moveTo>
                    <a:pt x="460" y="0"/>
                  </a:moveTo>
                  <a:lnTo>
                    <a:pt x="18" y="1257"/>
                  </a:lnTo>
                  <a:lnTo>
                    <a:pt x="0" y="1423"/>
                  </a:lnTo>
                  <a:lnTo>
                    <a:pt x="14" y="1518"/>
                  </a:lnTo>
                  <a:lnTo>
                    <a:pt x="53" y="1657"/>
                  </a:lnTo>
                  <a:lnTo>
                    <a:pt x="118" y="1784"/>
                  </a:lnTo>
                  <a:lnTo>
                    <a:pt x="238" y="1925"/>
                  </a:lnTo>
                  <a:lnTo>
                    <a:pt x="400" y="2045"/>
                  </a:lnTo>
                  <a:lnTo>
                    <a:pt x="608" y="2169"/>
                  </a:lnTo>
                  <a:lnTo>
                    <a:pt x="901" y="2304"/>
                  </a:lnTo>
                  <a:lnTo>
                    <a:pt x="1492" y="2519"/>
                  </a:lnTo>
                  <a:lnTo>
                    <a:pt x="1798" y="2596"/>
                  </a:lnTo>
                  <a:lnTo>
                    <a:pt x="2037" y="2634"/>
                  </a:lnTo>
                  <a:lnTo>
                    <a:pt x="2278" y="2646"/>
                  </a:lnTo>
                  <a:lnTo>
                    <a:pt x="2488" y="2591"/>
                  </a:lnTo>
                  <a:lnTo>
                    <a:pt x="2604" y="2530"/>
                  </a:lnTo>
                  <a:lnTo>
                    <a:pt x="2722" y="2427"/>
                  </a:lnTo>
                  <a:lnTo>
                    <a:pt x="2808" y="2320"/>
                  </a:lnTo>
                  <a:lnTo>
                    <a:pt x="2872" y="2177"/>
                  </a:lnTo>
                  <a:lnTo>
                    <a:pt x="2900" y="2097"/>
                  </a:lnTo>
                  <a:lnTo>
                    <a:pt x="3296" y="1032"/>
                  </a:lnTo>
                  <a:lnTo>
                    <a:pt x="460" y="0"/>
                  </a:lnTo>
                </a:path>
              </a:pathLst>
            </a:custGeom>
            <a:noFill/>
            <a:ln w="67944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</p:grpSp>
      <p:grpSp>
        <p:nvGrpSpPr>
          <p:cNvPr id="73906" name="Group 178"/>
          <p:cNvGrpSpPr>
            <a:grpSpLocks/>
          </p:cNvGrpSpPr>
          <p:nvPr/>
        </p:nvGrpSpPr>
        <p:grpSpPr bwMode="auto">
          <a:xfrm>
            <a:off x="3886200" y="1371601"/>
            <a:ext cx="5233988" cy="4202113"/>
            <a:chOff x="1476" y="857"/>
            <a:chExt cx="3297" cy="2647"/>
          </a:xfrm>
        </p:grpSpPr>
        <p:sp>
          <p:nvSpPr>
            <p:cNvPr id="73907" name="Freeform 179"/>
            <p:cNvSpPr>
              <a:spLocks/>
            </p:cNvSpPr>
            <p:nvPr/>
          </p:nvSpPr>
          <p:spPr bwMode="auto">
            <a:xfrm>
              <a:off x="1476" y="857"/>
              <a:ext cx="3297" cy="2647"/>
            </a:xfrm>
            <a:custGeom>
              <a:avLst/>
              <a:gdLst>
                <a:gd name="T0" fmla="*/ 460 w 3297"/>
                <a:gd name="T1" fmla="*/ 0 h 2647"/>
                <a:gd name="T2" fmla="*/ 18 w 3297"/>
                <a:gd name="T3" fmla="*/ 1257 h 2647"/>
                <a:gd name="T4" fmla="*/ 0 w 3297"/>
                <a:gd name="T5" fmla="*/ 1423 h 2647"/>
                <a:gd name="T6" fmla="*/ 14 w 3297"/>
                <a:gd name="T7" fmla="*/ 1518 h 2647"/>
                <a:gd name="T8" fmla="*/ 53 w 3297"/>
                <a:gd name="T9" fmla="*/ 1657 h 2647"/>
                <a:gd name="T10" fmla="*/ 118 w 3297"/>
                <a:gd name="T11" fmla="*/ 1784 h 2647"/>
                <a:gd name="T12" fmla="*/ 238 w 3297"/>
                <a:gd name="T13" fmla="*/ 1925 h 2647"/>
                <a:gd name="T14" fmla="*/ 400 w 3297"/>
                <a:gd name="T15" fmla="*/ 2045 h 2647"/>
                <a:gd name="T16" fmla="*/ 608 w 3297"/>
                <a:gd name="T17" fmla="*/ 2169 h 2647"/>
                <a:gd name="T18" fmla="*/ 901 w 3297"/>
                <a:gd name="T19" fmla="*/ 2304 h 2647"/>
                <a:gd name="T20" fmla="*/ 1492 w 3297"/>
                <a:gd name="T21" fmla="*/ 2519 h 2647"/>
                <a:gd name="T22" fmla="*/ 1798 w 3297"/>
                <a:gd name="T23" fmla="*/ 2596 h 2647"/>
                <a:gd name="T24" fmla="*/ 2037 w 3297"/>
                <a:gd name="T25" fmla="*/ 2634 h 2647"/>
                <a:gd name="T26" fmla="*/ 2278 w 3297"/>
                <a:gd name="T27" fmla="*/ 2646 h 2647"/>
                <a:gd name="T28" fmla="*/ 2488 w 3297"/>
                <a:gd name="T29" fmla="*/ 2591 h 2647"/>
                <a:gd name="T30" fmla="*/ 2604 w 3297"/>
                <a:gd name="T31" fmla="*/ 2530 h 2647"/>
                <a:gd name="T32" fmla="*/ 2722 w 3297"/>
                <a:gd name="T33" fmla="*/ 2427 h 2647"/>
                <a:gd name="T34" fmla="*/ 2808 w 3297"/>
                <a:gd name="T35" fmla="*/ 2320 h 2647"/>
                <a:gd name="T36" fmla="*/ 2872 w 3297"/>
                <a:gd name="T37" fmla="*/ 2177 h 2647"/>
                <a:gd name="T38" fmla="*/ 2900 w 3297"/>
                <a:gd name="T39" fmla="*/ 2097 h 2647"/>
                <a:gd name="T40" fmla="*/ 3296 w 3297"/>
                <a:gd name="T41" fmla="*/ 1032 h 2647"/>
                <a:gd name="T42" fmla="*/ 460 w 3297"/>
                <a:gd name="T43" fmla="*/ 0 h 26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297" h="2647">
                  <a:moveTo>
                    <a:pt x="460" y="0"/>
                  </a:moveTo>
                  <a:lnTo>
                    <a:pt x="18" y="1257"/>
                  </a:lnTo>
                  <a:lnTo>
                    <a:pt x="0" y="1423"/>
                  </a:lnTo>
                  <a:lnTo>
                    <a:pt x="14" y="1518"/>
                  </a:lnTo>
                  <a:lnTo>
                    <a:pt x="53" y="1657"/>
                  </a:lnTo>
                  <a:lnTo>
                    <a:pt x="118" y="1784"/>
                  </a:lnTo>
                  <a:lnTo>
                    <a:pt x="238" y="1925"/>
                  </a:lnTo>
                  <a:lnTo>
                    <a:pt x="400" y="2045"/>
                  </a:lnTo>
                  <a:lnTo>
                    <a:pt x="608" y="2169"/>
                  </a:lnTo>
                  <a:lnTo>
                    <a:pt x="901" y="2304"/>
                  </a:lnTo>
                  <a:lnTo>
                    <a:pt x="1492" y="2519"/>
                  </a:lnTo>
                  <a:lnTo>
                    <a:pt x="1798" y="2596"/>
                  </a:lnTo>
                  <a:lnTo>
                    <a:pt x="2037" y="2634"/>
                  </a:lnTo>
                  <a:lnTo>
                    <a:pt x="2278" y="2646"/>
                  </a:lnTo>
                  <a:lnTo>
                    <a:pt x="2488" y="2591"/>
                  </a:lnTo>
                  <a:lnTo>
                    <a:pt x="2604" y="2530"/>
                  </a:lnTo>
                  <a:lnTo>
                    <a:pt x="2722" y="2427"/>
                  </a:lnTo>
                  <a:lnTo>
                    <a:pt x="2808" y="2320"/>
                  </a:lnTo>
                  <a:lnTo>
                    <a:pt x="2872" y="2177"/>
                  </a:lnTo>
                  <a:lnTo>
                    <a:pt x="2900" y="2097"/>
                  </a:lnTo>
                  <a:lnTo>
                    <a:pt x="3296" y="1032"/>
                  </a:lnTo>
                  <a:lnTo>
                    <a:pt x="460" y="0"/>
                  </a:lnTo>
                </a:path>
              </a:pathLst>
            </a:custGeom>
            <a:solidFill>
              <a:srgbClr val="FFFFFF"/>
            </a:solidFill>
            <a:ln w="67944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73908" name="Freeform 180"/>
            <p:cNvSpPr>
              <a:spLocks/>
            </p:cNvSpPr>
            <p:nvPr/>
          </p:nvSpPr>
          <p:spPr bwMode="auto">
            <a:xfrm>
              <a:off x="1492" y="2376"/>
              <a:ext cx="1405" cy="858"/>
            </a:xfrm>
            <a:custGeom>
              <a:avLst/>
              <a:gdLst>
                <a:gd name="T0" fmla="*/ 892 w 1405"/>
                <a:gd name="T1" fmla="*/ 763 h 858"/>
                <a:gd name="T2" fmla="*/ 853 w 1405"/>
                <a:gd name="T3" fmla="*/ 746 h 858"/>
                <a:gd name="T4" fmla="*/ 814 w 1405"/>
                <a:gd name="T5" fmla="*/ 730 h 858"/>
                <a:gd name="T6" fmla="*/ 775 w 1405"/>
                <a:gd name="T7" fmla="*/ 714 h 858"/>
                <a:gd name="T8" fmla="*/ 736 w 1405"/>
                <a:gd name="T9" fmla="*/ 697 h 858"/>
                <a:gd name="T10" fmla="*/ 696 w 1405"/>
                <a:gd name="T11" fmla="*/ 680 h 858"/>
                <a:gd name="T12" fmla="*/ 664 w 1405"/>
                <a:gd name="T13" fmla="*/ 667 h 858"/>
                <a:gd name="T14" fmla="*/ 632 w 1405"/>
                <a:gd name="T15" fmla="*/ 653 h 858"/>
                <a:gd name="T16" fmla="*/ 600 w 1405"/>
                <a:gd name="T17" fmla="*/ 639 h 858"/>
                <a:gd name="T18" fmla="*/ 568 w 1405"/>
                <a:gd name="T19" fmla="*/ 626 h 858"/>
                <a:gd name="T20" fmla="*/ 526 w 1405"/>
                <a:gd name="T21" fmla="*/ 603 h 858"/>
                <a:gd name="T22" fmla="*/ 487 w 1405"/>
                <a:gd name="T23" fmla="*/ 579 h 858"/>
                <a:gd name="T24" fmla="*/ 448 w 1405"/>
                <a:gd name="T25" fmla="*/ 555 h 858"/>
                <a:gd name="T26" fmla="*/ 409 w 1405"/>
                <a:gd name="T27" fmla="*/ 531 h 858"/>
                <a:gd name="T28" fmla="*/ 370 w 1405"/>
                <a:gd name="T29" fmla="*/ 507 h 858"/>
                <a:gd name="T30" fmla="*/ 326 w 1405"/>
                <a:gd name="T31" fmla="*/ 475 h 858"/>
                <a:gd name="T32" fmla="*/ 291 w 1405"/>
                <a:gd name="T33" fmla="*/ 445 h 858"/>
                <a:gd name="T34" fmla="*/ 256 w 1405"/>
                <a:gd name="T35" fmla="*/ 414 h 858"/>
                <a:gd name="T36" fmla="*/ 220 w 1405"/>
                <a:gd name="T37" fmla="*/ 384 h 858"/>
                <a:gd name="T38" fmla="*/ 185 w 1405"/>
                <a:gd name="T39" fmla="*/ 353 h 858"/>
                <a:gd name="T40" fmla="*/ 152 w 1405"/>
                <a:gd name="T41" fmla="*/ 323 h 858"/>
                <a:gd name="T42" fmla="*/ 141 w 1405"/>
                <a:gd name="T43" fmla="*/ 307 h 858"/>
                <a:gd name="T44" fmla="*/ 130 w 1405"/>
                <a:gd name="T45" fmla="*/ 292 h 858"/>
                <a:gd name="T46" fmla="*/ 118 w 1405"/>
                <a:gd name="T47" fmla="*/ 276 h 858"/>
                <a:gd name="T48" fmla="*/ 107 w 1405"/>
                <a:gd name="T49" fmla="*/ 260 h 858"/>
                <a:gd name="T50" fmla="*/ 96 w 1405"/>
                <a:gd name="T51" fmla="*/ 245 h 858"/>
                <a:gd name="T52" fmla="*/ 87 w 1405"/>
                <a:gd name="T53" fmla="*/ 225 h 858"/>
                <a:gd name="T54" fmla="*/ 80 w 1405"/>
                <a:gd name="T55" fmla="*/ 208 h 858"/>
                <a:gd name="T56" fmla="*/ 72 w 1405"/>
                <a:gd name="T57" fmla="*/ 191 h 858"/>
                <a:gd name="T58" fmla="*/ 64 w 1405"/>
                <a:gd name="T59" fmla="*/ 174 h 858"/>
                <a:gd name="T60" fmla="*/ 56 w 1405"/>
                <a:gd name="T61" fmla="*/ 157 h 858"/>
                <a:gd name="T62" fmla="*/ 49 w 1405"/>
                <a:gd name="T63" fmla="*/ 140 h 858"/>
                <a:gd name="T64" fmla="*/ 43 w 1405"/>
                <a:gd name="T65" fmla="*/ 127 h 858"/>
                <a:gd name="T66" fmla="*/ 37 w 1405"/>
                <a:gd name="T67" fmla="*/ 113 h 858"/>
                <a:gd name="T68" fmla="*/ 31 w 1405"/>
                <a:gd name="T69" fmla="*/ 99 h 858"/>
                <a:gd name="T70" fmla="*/ 25 w 1405"/>
                <a:gd name="T71" fmla="*/ 86 h 858"/>
                <a:gd name="T72" fmla="*/ 20 w 1405"/>
                <a:gd name="T73" fmla="*/ 68 h 858"/>
                <a:gd name="T74" fmla="*/ 16 w 1405"/>
                <a:gd name="T75" fmla="*/ 53 h 858"/>
                <a:gd name="T76" fmla="*/ 11 w 1405"/>
                <a:gd name="T77" fmla="*/ 38 h 858"/>
                <a:gd name="T78" fmla="*/ 7 w 1405"/>
                <a:gd name="T79" fmla="*/ 22 h 858"/>
                <a:gd name="T80" fmla="*/ 2 w 1405"/>
                <a:gd name="T81" fmla="*/ 7 h 858"/>
                <a:gd name="T82" fmla="*/ 176 w 1405"/>
                <a:gd name="T83" fmla="*/ 0 h 858"/>
                <a:gd name="T84" fmla="*/ 439 w 1405"/>
                <a:gd name="T85" fmla="*/ 0 h 858"/>
                <a:gd name="T86" fmla="*/ 702 w 1405"/>
                <a:gd name="T87" fmla="*/ 0 h 858"/>
                <a:gd name="T88" fmla="*/ 965 w 1405"/>
                <a:gd name="T89" fmla="*/ 0 h 858"/>
                <a:gd name="T90" fmla="*/ 1228 w 1405"/>
                <a:gd name="T91" fmla="*/ 0 h 858"/>
                <a:gd name="T92" fmla="*/ 1373 w 1405"/>
                <a:gd name="T93" fmla="*/ 80 h 858"/>
                <a:gd name="T94" fmla="*/ 1312 w 1405"/>
                <a:gd name="T95" fmla="*/ 241 h 858"/>
                <a:gd name="T96" fmla="*/ 1252 w 1405"/>
                <a:gd name="T97" fmla="*/ 402 h 858"/>
                <a:gd name="T98" fmla="*/ 1191 w 1405"/>
                <a:gd name="T99" fmla="*/ 562 h 858"/>
                <a:gd name="T100" fmla="*/ 1130 w 1405"/>
                <a:gd name="T101" fmla="*/ 723 h 858"/>
                <a:gd name="T102" fmla="*/ 1070 w 1405"/>
                <a:gd name="T103" fmla="*/ 852 h 858"/>
                <a:gd name="T104" fmla="*/ 1042 w 1405"/>
                <a:gd name="T105" fmla="*/ 837 h 858"/>
                <a:gd name="T106" fmla="*/ 1014 w 1405"/>
                <a:gd name="T107" fmla="*/ 823 h 858"/>
                <a:gd name="T108" fmla="*/ 986 w 1405"/>
                <a:gd name="T109" fmla="*/ 808 h 858"/>
                <a:gd name="T110" fmla="*/ 958 w 1405"/>
                <a:gd name="T111" fmla="*/ 794 h 858"/>
                <a:gd name="T112" fmla="*/ 930 w 1405"/>
                <a:gd name="T113" fmla="*/ 780 h 8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405" h="858">
                  <a:moveTo>
                    <a:pt x="930" y="780"/>
                  </a:moveTo>
                  <a:lnTo>
                    <a:pt x="917" y="774"/>
                  </a:lnTo>
                  <a:lnTo>
                    <a:pt x="911" y="771"/>
                  </a:lnTo>
                  <a:lnTo>
                    <a:pt x="904" y="768"/>
                  </a:lnTo>
                  <a:lnTo>
                    <a:pt x="898" y="766"/>
                  </a:lnTo>
                  <a:lnTo>
                    <a:pt x="892" y="763"/>
                  </a:lnTo>
                  <a:lnTo>
                    <a:pt x="885" y="760"/>
                  </a:lnTo>
                  <a:lnTo>
                    <a:pt x="878" y="758"/>
                  </a:lnTo>
                  <a:lnTo>
                    <a:pt x="872" y="755"/>
                  </a:lnTo>
                  <a:lnTo>
                    <a:pt x="866" y="752"/>
                  </a:lnTo>
                  <a:lnTo>
                    <a:pt x="859" y="749"/>
                  </a:lnTo>
                  <a:lnTo>
                    <a:pt x="853" y="746"/>
                  </a:lnTo>
                  <a:lnTo>
                    <a:pt x="846" y="744"/>
                  </a:lnTo>
                  <a:lnTo>
                    <a:pt x="840" y="741"/>
                  </a:lnTo>
                  <a:lnTo>
                    <a:pt x="833" y="738"/>
                  </a:lnTo>
                  <a:lnTo>
                    <a:pt x="827" y="736"/>
                  </a:lnTo>
                  <a:lnTo>
                    <a:pt x="820" y="733"/>
                  </a:lnTo>
                  <a:lnTo>
                    <a:pt x="814" y="730"/>
                  </a:lnTo>
                  <a:lnTo>
                    <a:pt x="807" y="727"/>
                  </a:lnTo>
                  <a:lnTo>
                    <a:pt x="801" y="725"/>
                  </a:lnTo>
                  <a:lnTo>
                    <a:pt x="794" y="722"/>
                  </a:lnTo>
                  <a:lnTo>
                    <a:pt x="788" y="719"/>
                  </a:lnTo>
                  <a:lnTo>
                    <a:pt x="782" y="716"/>
                  </a:lnTo>
                  <a:lnTo>
                    <a:pt x="775" y="714"/>
                  </a:lnTo>
                  <a:lnTo>
                    <a:pt x="768" y="711"/>
                  </a:lnTo>
                  <a:lnTo>
                    <a:pt x="762" y="708"/>
                  </a:lnTo>
                  <a:lnTo>
                    <a:pt x="756" y="706"/>
                  </a:lnTo>
                  <a:lnTo>
                    <a:pt x="749" y="703"/>
                  </a:lnTo>
                  <a:lnTo>
                    <a:pt x="743" y="700"/>
                  </a:lnTo>
                  <a:lnTo>
                    <a:pt x="736" y="697"/>
                  </a:lnTo>
                  <a:lnTo>
                    <a:pt x="730" y="694"/>
                  </a:lnTo>
                  <a:lnTo>
                    <a:pt x="724" y="692"/>
                  </a:lnTo>
                  <a:lnTo>
                    <a:pt x="713" y="687"/>
                  </a:lnTo>
                  <a:lnTo>
                    <a:pt x="707" y="685"/>
                  </a:lnTo>
                  <a:lnTo>
                    <a:pt x="702" y="683"/>
                  </a:lnTo>
                  <a:lnTo>
                    <a:pt x="696" y="680"/>
                  </a:lnTo>
                  <a:lnTo>
                    <a:pt x="691" y="678"/>
                  </a:lnTo>
                  <a:lnTo>
                    <a:pt x="686" y="676"/>
                  </a:lnTo>
                  <a:lnTo>
                    <a:pt x="680" y="674"/>
                  </a:lnTo>
                  <a:lnTo>
                    <a:pt x="675" y="671"/>
                  </a:lnTo>
                  <a:lnTo>
                    <a:pt x="670" y="669"/>
                  </a:lnTo>
                  <a:lnTo>
                    <a:pt x="664" y="667"/>
                  </a:lnTo>
                  <a:lnTo>
                    <a:pt x="659" y="664"/>
                  </a:lnTo>
                  <a:lnTo>
                    <a:pt x="654" y="662"/>
                  </a:lnTo>
                  <a:lnTo>
                    <a:pt x="648" y="660"/>
                  </a:lnTo>
                  <a:lnTo>
                    <a:pt x="643" y="658"/>
                  </a:lnTo>
                  <a:lnTo>
                    <a:pt x="638" y="655"/>
                  </a:lnTo>
                  <a:lnTo>
                    <a:pt x="632" y="653"/>
                  </a:lnTo>
                  <a:lnTo>
                    <a:pt x="627" y="651"/>
                  </a:lnTo>
                  <a:lnTo>
                    <a:pt x="622" y="648"/>
                  </a:lnTo>
                  <a:lnTo>
                    <a:pt x="616" y="646"/>
                  </a:lnTo>
                  <a:lnTo>
                    <a:pt x="611" y="644"/>
                  </a:lnTo>
                  <a:lnTo>
                    <a:pt x="606" y="642"/>
                  </a:lnTo>
                  <a:lnTo>
                    <a:pt x="600" y="639"/>
                  </a:lnTo>
                  <a:lnTo>
                    <a:pt x="595" y="637"/>
                  </a:lnTo>
                  <a:lnTo>
                    <a:pt x="589" y="635"/>
                  </a:lnTo>
                  <a:lnTo>
                    <a:pt x="584" y="632"/>
                  </a:lnTo>
                  <a:lnTo>
                    <a:pt x="578" y="630"/>
                  </a:lnTo>
                  <a:lnTo>
                    <a:pt x="573" y="628"/>
                  </a:lnTo>
                  <a:lnTo>
                    <a:pt x="568" y="626"/>
                  </a:lnTo>
                  <a:lnTo>
                    <a:pt x="562" y="624"/>
                  </a:lnTo>
                  <a:lnTo>
                    <a:pt x="557" y="621"/>
                  </a:lnTo>
                  <a:lnTo>
                    <a:pt x="552" y="619"/>
                  </a:lnTo>
                  <a:lnTo>
                    <a:pt x="539" y="611"/>
                  </a:lnTo>
                  <a:lnTo>
                    <a:pt x="532" y="607"/>
                  </a:lnTo>
                  <a:lnTo>
                    <a:pt x="526" y="603"/>
                  </a:lnTo>
                  <a:lnTo>
                    <a:pt x="519" y="599"/>
                  </a:lnTo>
                  <a:lnTo>
                    <a:pt x="513" y="595"/>
                  </a:lnTo>
                  <a:lnTo>
                    <a:pt x="506" y="591"/>
                  </a:lnTo>
                  <a:lnTo>
                    <a:pt x="500" y="587"/>
                  </a:lnTo>
                  <a:lnTo>
                    <a:pt x="493" y="583"/>
                  </a:lnTo>
                  <a:lnTo>
                    <a:pt x="487" y="579"/>
                  </a:lnTo>
                  <a:lnTo>
                    <a:pt x="480" y="575"/>
                  </a:lnTo>
                  <a:lnTo>
                    <a:pt x="474" y="571"/>
                  </a:lnTo>
                  <a:lnTo>
                    <a:pt x="467" y="567"/>
                  </a:lnTo>
                  <a:lnTo>
                    <a:pt x="461" y="563"/>
                  </a:lnTo>
                  <a:lnTo>
                    <a:pt x="454" y="559"/>
                  </a:lnTo>
                  <a:lnTo>
                    <a:pt x="448" y="555"/>
                  </a:lnTo>
                  <a:lnTo>
                    <a:pt x="441" y="551"/>
                  </a:lnTo>
                  <a:lnTo>
                    <a:pt x="435" y="547"/>
                  </a:lnTo>
                  <a:lnTo>
                    <a:pt x="428" y="543"/>
                  </a:lnTo>
                  <a:lnTo>
                    <a:pt x="422" y="539"/>
                  </a:lnTo>
                  <a:lnTo>
                    <a:pt x="415" y="535"/>
                  </a:lnTo>
                  <a:lnTo>
                    <a:pt x="409" y="531"/>
                  </a:lnTo>
                  <a:lnTo>
                    <a:pt x="402" y="527"/>
                  </a:lnTo>
                  <a:lnTo>
                    <a:pt x="396" y="523"/>
                  </a:lnTo>
                  <a:lnTo>
                    <a:pt x="389" y="519"/>
                  </a:lnTo>
                  <a:lnTo>
                    <a:pt x="383" y="515"/>
                  </a:lnTo>
                  <a:lnTo>
                    <a:pt x="376" y="511"/>
                  </a:lnTo>
                  <a:lnTo>
                    <a:pt x="370" y="507"/>
                  </a:lnTo>
                  <a:lnTo>
                    <a:pt x="363" y="503"/>
                  </a:lnTo>
                  <a:lnTo>
                    <a:pt x="357" y="499"/>
                  </a:lnTo>
                  <a:lnTo>
                    <a:pt x="350" y="494"/>
                  </a:lnTo>
                  <a:lnTo>
                    <a:pt x="344" y="491"/>
                  </a:lnTo>
                  <a:lnTo>
                    <a:pt x="332" y="480"/>
                  </a:lnTo>
                  <a:lnTo>
                    <a:pt x="326" y="475"/>
                  </a:lnTo>
                  <a:lnTo>
                    <a:pt x="320" y="470"/>
                  </a:lnTo>
                  <a:lnTo>
                    <a:pt x="314" y="465"/>
                  </a:lnTo>
                  <a:lnTo>
                    <a:pt x="308" y="460"/>
                  </a:lnTo>
                  <a:lnTo>
                    <a:pt x="302" y="455"/>
                  </a:lnTo>
                  <a:lnTo>
                    <a:pt x="297" y="450"/>
                  </a:lnTo>
                  <a:lnTo>
                    <a:pt x="291" y="445"/>
                  </a:lnTo>
                  <a:lnTo>
                    <a:pt x="285" y="440"/>
                  </a:lnTo>
                  <a:lnTo>
                    <a:pt x="279" y="434"/>
                  </a:lnTo>
                  <a:lnTo>
                    <a:pt x="273" y="430"/>
                  </a:lnTo>
                  <a:lnTo>
                    <a:pt x="267" y="424"/>
                  </a:lnTo>
                  <a:lnTo>
                    <a:pt x="261" y="419"/>
                  </a:lnTo>
                  <a:lnTo>
                    <a:pt x="256" y="414"/>
                  </a:lnTo>
                  <a:lnTo>
                    <a:pt x="250" y="409"/>
                  </a:lnTo>
                  <a:lnTo>
                    <a:pt x="244" y="404"/>
                  </a:lnTo>
                  <a:lnTo>
                    <a:pt x="238" y="399"/>
                  </a:lnTo>
                  <a:lnTo>
                    <a:pt x="232" y="394"/>
                  </a:lnTo>
                  <a:lnTo>
                    <a:pt x="226" y="389"/>
                  </a:lnTo>
                  <a:lnTo>
                    <a:pt x="220" y="384"/>
                  </a:lnTo>
                  <a:lnTo>
                    <a:pt x="214" y="378"/>
                  </a:lnTo>
                  <a:lnTo>
                    <a:pt x="208" y="373"/>
                  </a:lnTo>
                  <a:lnTo>
                    <a:pt x="203" y="368"/>
                  </a:lnTo>
                  <a:lnTo>
                    <a:pt x="197" y="363"/>
                  </a:lnTo>
                  <a:lnTo>
                    <a:pt x="191" y="358"/>
                  </a:lnTo>
                  <a:lnTo>
                    <a:pt x="185" y="353"/>
                  </a:lnTo>
                  <a:lnTo>
                    <a:pt x="179" y="348"/>
                  </a:lnTo>
                  <a:lnTo>
                    <a:pt x="173" y="343"/>
                  </a:lnTo>
                  <a:lnTo>
                    <a:pt x="168" y="338"/>
                  </a:lnTo>
                  <a:lnTo>
                    <a:pt x="162" y="333"/>
                  </a:lnTo>
                  <a:lnTo>
                    <a:pt x="156" y="328"/>
                  </a:lnTo>
                  <a:lnTo>
                    <a:pt x="152" y="323"/>
                  </a:lnTo>
                  <a:lnTo>
                    <a:pt x="150" y="320"/>
                  </a:lnTo>
                  <a:lnTo>
                    <a:pt x="148" y="318"/>
                  </a:lnTo>
                  <a:lnTo>
                    <a:pt x="146" y="315"/>
                  </a:lnTo>
                  <a:lnTo>
                    <a:pt x="144" y="312"/>
                  </a:lnTo>
                  <a:lnTo>
                    <a:pt x="143" y="310"/>
                  </a:lnTo>
                  <a:lnTo>
                    <a:pt x="141" y="307"/>
                  </a:lnTo>
                  <a:lnTo>
                    <a:pt x="139" y="304"/>
                  </a:lnTo>
                  <a:lnTo>
                    <a:pt x="137" y="302"/>
                  </a:lnTo>
                  <a:lnTo>
                    <a:pt x="135" y="299"/>
                  </a:lnTo>
                  <a:lnTo>
                    <a:pt x="134" y="297"/>
                  </a:lnTo>
                  <a:lnTo>
                    <a:pt x="132" y="294"/>
                  </a:lnTo>
                  <a:lnTo>
                    <a:pt x="130" y="292"/>
                  </a:lnTo>
                  <a:lnTo>
                    <a:pt x="128" y="289"/>
                  </a:lnTo>
                  <a:lnTo>
                    <a:pt x="126" y="286"/>
                  </a:lnTo>
                  <a:lnTo>
                    <a:pt x="124" y="284"/>
                  </a:lnTo>
                  <a:lnTo>
                    <a:pt x="122" y="281"/>
                  </a:lnTo>
                  <a:lnTo>
                    <a:pt x="120" y="279"/>
                  </a:lnTo>
                  <a:lnTo>
                    <a:pt x="118" y="276"/>
                  </a:lnTo>
                  <a:lnTo>
                    <a:pt x="117" y="274"/>
                  </a:lnTo>
                  <a:lnTo>
                    <a:pt x="115" y="271"/>
                  </a:lnTo>
                  <a:lnTo>
                    <a:pt x="113" y="268"/>
                  </a:lnTo>
                  <a:lnTo>
                    <a:pt x="111" y="266"/>
                  </a:lnTo>
                  <a:lnTo>
                    <a:pt x="109" y="263"/>
                  </a:lnTo>
                  <a:lnTo>
                    <a:pt x="107" y="260"/>
                  </a:lnTo>
                  <a:lnTo>
                    <a:pt x="106" y="258"/>
                  </a:lnTo>
                  <a:lnTo>
                    <a:pt x="104" y="255"/>
                  </a:lnTo>
                  <a:lnTo>
                    <a:pt x="102" y="253"/>
                  </a:lnTo>
                  <a:lnTo>
                    <a:pt x="100" y="250"/>
                  </a:lnTo>
                  <a:lnTo>
                    <a:pt x="98" y="248"/>
                  </a:lnTo>
                  <a:lnTo>
                    <a:pt x="96" y="245"/>
                  </a:lnTo>
                  <a:lnTo>
                    <a:pt x="94" y="239"/>
                  </a:lnTo>
                  <a:lnTo>
                    <a:pt x="92" y="236"/>
                  </a:lnTo>
                  <a:lnTo>
                    <a:pt x="91" y="234"/>
                  </a:lnTo>
                  <a:lnTo>
                    <a:pt x="90" y="231"/>
                  </a:lnTo>
                  <a:lnTo>
                    <a:pt x="88" y="228"/>
                  </a:lnTo>
                  <a:lnTo>
                    <a:pt x="87" y="225"/>
                  </a:lnTo>
                  <a:lnTo>
                    <a:pt x="86" y="222"/>
                  </a:lnTo>
                  <a:lnTo>
                    <a:pt x="85" y="220"/>
                  </a:lnTo>
                  <a:lnTo>
                    <a:pt x="84" y="216"/>
                  </a:lnTo>
                  <a:lnTo>
                    <a:pt x="82" y="214"/>
                  </a:lnTo>
                  <a:lnTo>
                    <a:pt x="81" y="211"/>
                  </a:lnTo>
                  <a:lnTo>
                    <a:pt x="80" y="208"/>
                  </a:lnTo>
                  <a:lnTo>
                    <a:pt x="78" y="205"/>
                  </a:lnTo>
                  <a:lnTo>
                    <a:pt x="77" y="202"/>
                  </a:lnTo>
                  <a:lnTo>
                    <a:pt x="76" y="200"/>
                  </a:lnTo>
                  <a:lnTo>
                    <a:pt x="74" y="197"/>
                  </a:lnTo>
                  <a:lnTo>
                    <a:pt x="73" y="194"/>
                  </a:lnTo>
                  <a:lnTo>
                    <a:pt x="72" y="191"/>
                  </a:lnTo>
                  <a:lnTo>
                    <a:pt x="70" y="188"/>
                  </a:lnTo>
                  <a:lnTo>
                    <a:pt x="69" y="186"/>
                  </a:lnTo>
                  <a:lnTo>
                    <a:pt x="68" y="182"/>
                  </a:lnTo>
                  <a:lnTo>
                    <a:pt x="67" y="180"/>
                  </a:lnTo>
                  <a:lnTo>
                    <a:pt x="66" y="177"/>
                  </a:lnTo>
                  <a:lnTo>
                    <a:pt x="64" y="174"/>
                  </a:lnTo>
                  <a:lnTo>
                    <a:pt x="63" y="171"/>
                  </a:lnTo>
                  <a:lnTo>
                    <a:pt x="62" y="168"/>
                  </a:lnTo>
                  <a:lnTo>
                    <a:pt x="60" y="166"/>
                  </a:lnTo>
                  <a:lnTo>
                    <a:pt x="59" y="163"/>
                  </a:lnTo>
                  <a:lnTo>
                    <a:pt x="58" y="160"/>
                  </a:lnTo>
                  <a:lnTo>
                    <a:pt x="56" y="157"/>
                  </a:lnTo>
                  <a:lnTo>
                    <a:pt x="55" y="154"/>
                  </a:lnTo>
                  <a:lnTo>
                    <a:pt x="53" y="150"/>
                  </a:lnTo>
                  <a:lnTo>
                    <a:pt x="52" y="147"/>
                  </a:lnTo>
                  <a:lnTo>
                    <a:pt x="51" y="145"/>
                  </a:lnTo>
                  <a:lnTo>
                    <a:pt x="50" y="143"/>
                  </a:lnTo>
                  <a:lnTo>
                    <a:pt x="49" y="140"/>
                  </a:lnTo>
                  <a:lnTo>
                    <a:pt x="48" y="138"/>
                  </a:lnTo>
                  <a:lnTo>
                    <a:pt x="47" y="136"/>
                  </a:lnTo>
                  <a:lnTo>
                    <a:pt x="46" y="134"/>
                  </a:lnTo>
                  <a:lnTo>
                    <a:pt x="45" y="131"/>
                  </a:lnTo>
                  <a:lnTo>
                    <a:pt x="44" y="129"/>
                  </a:lnTo>
                  <a:lnTo>
                    <a:pt x="43" y="127"/>
                  </a:lnTo>
                  <a:lnTo>
                    <a:pt x="42" y="124"/>
                  </a:lnTo>
                  <a:lnTo>
                    <a:pt x="41" y="122"/>
                  </a:lnTo>
                  <a:lnTo>
                    <a:pt x="40" y="120"/>
                  </a:lnTo>
                  <a:lnTo>
                    <a:pt x="39" y="118"/>
                  </a:lnTo>
                  <a:lnTo>
                    <a:pt x="38" y="115"/>
                  </a:lnTo>
                  <a:lnTo>
                    <a:pt x="37" y="113"/>
                  </a:lnTo>
                  <a:lnTo>
                    <a:pt x="36" y="111"/>
                  </a:lnTo>
                  <a:lnTo>
                    <a:pt x="35" y="108"/>
                  </a:lnTo>
                  <a:lnTo>
                    <a:pt x="34" y="106"/>
                  </a:lnTo>
                  <a:lnTo>
                    <a:pt x="33" y="104"/>
                  </a:lnTo>
                  <a:lnTo>
                    <a:pt x="32" y="102"/>
                  </a:lnTo>
                  <a:lnTo>
                    <a:pt x="31" y="99"/>
                  </a:lnTo>
                  <a:lnTo>
                    <a:pt x="30" y="97"/>
                  </a:lnTo>
                  <a:lnTo>
                    <a:pt x="29" y="95"/>
                  </a:lnTo>
                  <a:lnTo>
                    <a:pt x="28" y="92"/>
                  </a:lnTo>
                  <a:lnTo>
                    <a:pt x="27" y="90"/>
                  </a:lnTo>
                  <a:lnTo>
                    <a:pt x="26" y="88"/>
                  </a:lnTo>
                  <a:lnTo>
                    <a:pt x="25" y="86"/>
                  </a:lnTo>
                  <a:lnTo>
                    <a:pt x="24" y="83"/>
                  </a:lnTo>
                  <a:lnTo>
                    <a:pt x="24" y="81"/>
                  </a:lnTo>
                  <a:lnTo>
                    <a:pt x="22" y="76"/>
                  </a:lnTo>
                  <a:lnTo>
                    <a:pt x="21" y="73"/>
                  </a:lnTo>
                  <a:lnTo>
                    <a:pt x="20" y="71"/>
                  </a:lnTo>
                  <a:lnTo>
                    <a:pt x="20" y="68"/>
                  </a:lnTo>
                  <a:lnTo>
                    <a:pt x="19" y="66"/>
                  </a:lnTo>
                  <a:lnTo>
                    <a:pt x="18" y="63"/>
                  </a:lnTo>
                  <a:lnTo>
                    <a:pt x="18" y="61"/>
                  </a:lnTo>
                  <a:lnTo>
                    <a:pt x="17" y="58"/>
                  </a:lnTo>
                  <a:lnTo>
                    <a:pt x="16" y="56"/>
                  </a:lnTo>
                  <a:lnTo>
                    <a:pt x="16" y="53"/>
                  </a:lnTo>
                  <a:lnTo>
                    <a:pt x="15" y="50"/>
                  </a:lnTo>
                  <a:lnTo>
                    <a:pt x="14" y="48"/>
                  </a:lnTo>
                  <a:lnTo>
                    <a:pt x="13" y="45"/>
                  </a:lnTo>
                  <a:lnTo>
                    <a:pt x="13" y="43"/>
                  </a:lnTo>
                  <a:lnTo>
                    <a:pt x="12" y="40"/>
                  </a:lnTo>
                  <a:lnTo>
                    <a:pt x="11" y="38"/>
                  </a:lnTo>
                  <a:lnTo>
                    <a:pt x="10" y="35"/>
                  </a:lnTo>
                  <a:lnTo>
                    <a:pt x="10" y="33"/>
                  </a:lnTo>
                  <a:lnTo>
                    <a:pt x="9" y="30"/>
                  </a:lnTo>
                  <a:lnTo>
                    <a:pt x="8" y="28"/>
                  </a:lnTo>
                  <a:lnTo>
                    <a:pt x="8" y="25"/>
                  </a:lnTo>
                  <a:lnTo>
                    <a:pt x="7" y="22"/>
                  </a:lnTo>
                  <a:lnTo>
                    <a:pt x="6" y="20"/>
                  </a:lnTo>
                  <a:lnTo>
                    <a:pt x="5" y="18"/>
                  </a:lnTo>
                  <a:lnTo>
                    <a:pt x="5" y="15"/>
                  </a:lnTo>
                  <a:lnTo>
                    <a:pt x="4" y="12"/>
                  </a:lnTo>
                  <a:lnTo>
                    <a:pt x="3" y="10"/>
                  </a:lnTo>
                  <a:lnTo>
                    <a:pt x="2" y="7"/>
                  </a:lnTo>
                  <a:lnTo>
                    <a:pt x="2" y="5"/>
                  </a:lnTo>
                  <a:lnTo>
                    <a:pt x="1" y="2"/>
                  </a:lnTo>
                  <a:lnTo>
                    <a:pt x="0" y="0"/>
                  </a:lnTo>
                  <a:lnTo>
                    <a:pt x="88" y="0"/>
                  </a:lnTo>
                  <a:lnTo>
                    <a:pt x="132" y="0"/>
                  </a:lnTo>
                  <a:lnTo>
                    <a:pt x="176" y="0"/>
                  </a:lnTo>
                  <a:lnTo>
                    <a:pt x="220" y="0"/>
                  </a:lnTo>
                  <a:lnTo>
                    <a:pt x="264" y="0"/>
                  </a:lnTo>
                  <a:lnTo>
                    <a:pt x="307" y="0"/>
                  </a:lnTo>
                  <a:lnTo>
                    <a:pt x="351" y="0"/>
                  </a:lnTo>
                  <a:lnTo>
                    <a:pt x="395" y="0"/>
                  </a:lnTo>
                  <a:lnTo>
                    <a:pt x="439" y="0"/>
                  </a:lnTo>
                  <a:lnTo>
                    <a:pt x="483" y="0"/>
                  </a:lnTo>
                  <a:lnTo>
                    <a:pt x="527" y="0"/>
                  </a:lnTo>
                  <a:lnTo>
                    <a:pt x="570" y="0"/>
                  </a:lnTo>
                  <a:lnTo>
                    <a:pt x="614" y="0"/>
                  </a:lnTo>
                  <a:lnTo>
                    <a:pt x="658" y="0"/>
                  </a:lnTo>
                  <a:lnTo>
                    <a:pt x="702" y="0"/>
                  </a:lnTo>
                  <a:lnTo>
                    <a:pt x="746" y="0"/>
                  </a:lnTo>
                  <a:lnTo>
                    <a:pt x="790" y="0"/>
                  </a:lnTo>
                  <a:lnTo>
                    <a:pt x="834" y="0"/>
                  </a:lnTo>
                  <a:lnTo>
                    <a:pt x="878" y="0"/>
                  </a:lnTo>
                  <a:lnTo>
                    <a:pt x="922" y="0"/>
                  </a:lnTo>
                  <a:lnTo>
                    <a:pt x="965" y="0"/>
                  </a:lnTo>
                  <a:lnTo>
                    <a:pt x="1009" y="0"/>
                  </a:lnTo>
                  <a:lnTo>
                    <a:pt x="1053" y="0"/>
                  </a:lnTo>
                  <a:lnTo>
                    <a:pt x="1097" y="0"/>
                  </a:lnTo>
                  <a:lnTo>
                    <a:pt x="1141" y="0"/>
                  </a:lnTo>
                  <a:lnTo>
                    <a:pt x="1184" y="0"/>
                  </a:lnTo>
                  <a:lnTo>
                    <a:pt x="1228" y="0"/>
                  </a:lnTo>
                  <a:lnTo>
                    <a:pt x="1272" y="0"/>
                  </a:lnTo>
                  <a:lnTo>
                    <a:pt x="1316" y="0"/>
                  </a:lnTo>
                  <a:lnTo>
                    <a:pt x="1360" y="0"/>
                  </a:lnTo>
                  <a:lnTo>
                    <a:pt x="1404" y="0"/>
                  </a:lnTo>
                  <a:lnTo>
                    <a:pt x="1384" y="53"/>
                  </a:lnTo>
                  <a:lnTo>
                    <a:pt x="1373" y="80"/>
                  </a:lnTo>
                  <a:lnTo>
                    <a:pt x="1363" y="107"/>
                  </a:lnTo>
                  <a:lnTo>
                    <a:pt x="1353" y="134"/>
                  </a:lnTo>
                  <a:lnTo>
                    <a:pt x="1343" y="160"/>
                  </a:lnTo>
                  <a:lnTo>
                    <a:pt x="1333" y="187"/>
                  </a:lnTo>
                  <a:lnTo>
                    <a:pt x="1323" y="214"/>
                  </a:lnTo>
                  <a:lnTo>
                    <a:pt x="1312" y="241"/>
                  </a:lnTo>
                  <a:lnTo>
                    <a:pt x="1302" y="268"/>
                  </a:lnTo>
                  <a:lnTo>
                    <a:pt x="1292" y="294"/>
                  </a:lnTo>
                  <a:lnTo>
                    <a:pt x="1282" y="321"/>
                  </a:lnTo>
                  <a:lnTo>
                    <a:pt x="1272" y="348"/>
                  </a:lnTo>
                  <a:lnTo>
                    <a:pt x="1262" y="375"/>
                  </a:lnTo>
                  <a:lnTo>
                    <a:pt x="1252" y="402"/>
                  </a:lnTo>
                  <a:lnTo>
                    <a:pt x="1242" y="428"/>
                  </a:lnTo>
                  <a:lnTo>
                    <a:pt x="1231" y="455"/>
                  </a:lnTo>
                  <a:lnTo>
                    <a:pt x="1221" y="482"/>
                  </a:lnTo>
                  <a:lnTo>
                    <a:pt x="1211" y="508"/>
                  </a:lnTo>
                  <a:lnTo>
                    <a:pt x="1201" y="535"/>
                  </a:lnTo>
                  <a:lnTo>
                    <a:pt x="1191" y="562"/>
                  </a:lnTo>
                  <a:lnTo>
                    <a:pt x="1180" y="589"/>
                  </a:lnTo>
                  <a:lnTo>
                    <a:pt x="1170" y="616"/>
                  </a:lnTo>
                  <a:lnTo>
                    <a:pt x="1160" y="642"/>
                  </a:lnTo>
                  <a:lnTo>
                    <a:pt x="1150" y="669"/>
                  </a:lnTo>
                  <a:lnTo>
                    <a:pt x="1140" y="696"/>
                  </a:lnTo>
                  <a:lnTo>
                    <a:pt x="1130" y="723"/>
                  </a:lnTo>
                  <a:lnTo>
                    <a:pt x="1120" y="750"/>
                  </a:lnTo>
                  <a:lnTo>
                    <a:pt x="1110" y="776"/>
                  </a:lnTo>
                  <a:lnTo>
                    <a:pt x="1099" y="803"/>
                  </a:lnTo>
                  <a:lnTo>
                    <a:pt x="1089" y="830"/>
                  </a:lnTo>
                  <a:lnTo>
                    <a:pt x="1079" y="857"/>
                  </a:lnTo>
                  <a:lnTo>
                    <a:pt x="1070" y="852"/>
                  </a:lnTo>
                  <a:lnTo>
                    <a:pt x="1065" y="849"/>
                  </a:lnTo>
                  <a:lnTo>
                    <a:pt x="1060" y="847"/>
                  </a:lnTo>
                  <a:lnTo>
                    <a:pt x="1056" y="844"/>
                  </a:lnTo>
                  <a:lnTo>
                    <a:pt x="1051" y="842"/>
                  </a:lnTo>
                  <a:lnTo>
                    <a:pt x="1046" y="840"/>
                  </a:lnTo>
                  <a:lnTo>
                    <a:pt x="1042" y="837"/>
                  </a:lnTo>
                  <a:lnTo>
                    <a:pt x="1037" y="835"/>
                  </a:lnTo>
                  <a:lnTo>
                    <a:pt x="1032" y="832"/>
                  </a:lnTo>
                  <a:lnTo>
                    <a:pt x="1028" y="830"/>
                  </a:lnTo>
                  <a:lnTo>
                    <a:pt x="1023" y="828"/>
                  </a:lnTo>
                  <a:lnTo>
                    <a:pt x="1018" y="825"/>
                  </a:lnTo>
                  <a:lnTo>
                    <a:pt x="1014" y="823"/>
                  </a:lnTo>
                  <a:lnTo>
                    <a:pt x="1009" y="820"/>
                  </a:lnTo>
                  <a:lnTo>
                    <a:pt x="1005" y="818"/>
                  </a:lnTo>
                  <a:lnTo>
                    <a:pt x="1000" y="816"/>
                  </a:lnTo>
                  <a:lnTo>
                    <a:pt x="995" y="813"/>
                  </a:lnTo>
                  <a:lnTo>
                    <a:pt x="991" y="811"/>
                  </a:lnTo>
                  <a:lnTo>
                    <a:pt x="986" y="808"/>
                  </a:lnTo>
                  <a:lnTo>
                    <a:pt x="981" y="806"/>
                  </a:lnTo>
                  <a:lnTo>
                    <a:pt x="977" y="804"/>
                  </a:lnTo>
                  <a:lnTo>
                    <a:pt x="972" y="801"/>
                  </a:lnTo>
                  <a:lnTo>
                    <a:pt x="968" y="799"/>
                  </a:lnTo>
                  <a:lnTo>
                    <a:pt x="963" y="796"/>
                  </a:lnTo>
                  <a:lnTo>
                    <a:pt x="958" y="794"/>
                  </a:lnTo>
                  <a:lnTo>
                    <a:pt x="954" y="792"/>
                  </a:lnTo>
                  <a:lnTo>
                    <a:pt x="949" y="789"/>
                  </a:lnTo>
                  <a:lnTo>
                    <a:pt x="944" y="787"/>
                  </a:lnTo>
                  <a:lnTo>
                    <a:pt x="940" y="784"/>
                  </a:lnTo>
                  <a:lnTo>
                    <a:pt x="935" y="782"/>
                  </a:lnTo>
                  <a:lnTo>
                    <a:pt x="930" y="780"/>
                  </a:lnTo>
                </a:path>
              </a:pathLst>
            </a:custGeom>
            <a:solidFill>
              <a:srgbClr val="0080FF"/>
            </a:solidFill>
            <a:ln w="0" cap="flat" cmpd="sng">
              <a:solidFill>
                <a:srgbClr val="0080FF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73909" name="Freeform 181"/>
            <p:cNvSpPr>
              <a:spLocks/>
            </p:cNvSpPr>
            <p:nvPr/>
          </p:nvSpPr>
          <p:spPr bwMode="auto">
            <a:xfrm>
              <a:off x="2762" y="2498"/>
              <a:ext cx="1786" cy="997"/>
            </a:xfrm>
            <a:custGeom>
              <a:avLst/>
              <a:gdLst>
                <a:gd name="T0" fmla="*/ 203 w 1786"/>
                <a:gd name="T1" fmla="*/ 852 h 997"/>
                <a:gd name="T2" fmla="*/ 243 w 1786"/>
                <a:gd name="T3" fmla="*/ 865 h 997"/>
                <a:gd name="T4" fmla="*/ 284 w 1786"/>
                <a:gd name="T5" fmla="*/ 877 h 997"/>
                <a:gd name="T6" fmla="*/ 324 w 1786"/>
                <a:gd name="T7" fmla="*/ 890 h 997"/>
                <a:gd name="T8" fmla="*/ 364 w 1786"/>
                <a:gd name="T9" fmla="*/ 902 h 997"/>
                <a:gd name="T10" fmla="*/ 406 w 1786"/>
                <a:gd name="T11" fmla="*/ 915 h 997"/>
                <a:gd name="T12" fmla="*/ 439 w 1786"/>
                <a:gd name="T13" fmla="*/ 925 h 997"/>
                <a:gd name="T14" fmla="*/ 472 w 1786"/>
                <a:gd name="T15" fmla="*/ 935 h 997"/>
                <a:gd name="T16" fmla="*/ 506 w 1786"/>
                <a:gd name="T17" fmla="*/ 945 h 997"/>
                <a:gd name="T18" fmla="*/ 539 w 1786"/>
                <a:gd name="T19" fmla="*/ 956 h 997"/>
                <a:gd name="T20" fmla="*/ 586 w 1786"/>
                <a:gd name="T21" fmla="*/ 965 h 997"/>
                <a:gd name="T22" fmla="*/ 632 w 1786"/>
                <a:gd name="T23" fmla="*/ 972 h 997"/>
                <a:gd name="T24" fmla="*/ 677 w 1786"/>
                <a:gd name="T25" fmla="*/ 978 h 997"/>
                <a:gd name="T26" fmla="*/ 722 w 1786"/>
                <a:gd name="T27" fmla="*/ 985 h 997"/>
                <a:gd name="T28" fmla="*/ 768 w 1786"/>
                <a:gd name="T29" fmla="*/ 992 h 997"/>
                <a:gd name="T30" fmla="*/ 821 w 1786"/>
                <a:gd name="T31" fmla="*/ 996 h 997"/>
                <a:gd name="T32" fmla="*/ 868 w 1786"/>
                <a:gd name="T33" fmla="*/ 995 h 997"/>
                <a:gd name="T34" fmla="*/ 914 w 1786"/>
                <a:gd name="T35" fmla="*/ 994 h 997"/>
                <a:gd name="T36" fmla="*/ 961 w 1786"/>
                <a:gd name="T37" fmla="*/ 994 h 997"/>
                <a:gd name="T38" fmla="*/ 1008 w 1786"/>
                <a:gd name="T39" fmla="*/ 993 h 997"/>
                <a:gd name="T40" fmla="*/ 1059 w 1786"/>
                <a:gd name="T41" fmla="*/ 988 h 997"/>
                <a:gd name="T42" fmla="*/ 1096 w 1786"/>
                <a:gd name="T43" fmla="*/ 977 h 997"/>
                <a:gd name="T44" fmla="*/ 1134 w 1786"/>
                <a:gd name="T45" fmla="*/ 965 h 997"/>
                <a:gd name="T46" fmla="*/ 1171 w 1786"/>
                <a:gd name="T47" fmla="*/ 954 h 997"/>
                <a:gd name="T48" fmla="*/ 1208 w 1786"/>
                <a:gd name="T49" fmla="*/ 942 h 997"/>
                <a:gd name="T50" fmla="*/ 1246 w 1786"/>
                <a:gd name="T51" fmla="*/ 931 h 997"/>
                <a:gd name="T52" fmla="*/ 1292 w 1786"/>
                <a:gd name="T53" fmla="*/ 895 h 997"/>
                <a:gd name="T54" fmla="*/ 1333 w 1786"/>
                <a:gd name="T55" fmla="*/ 864 h 997"/>
                <a:gd name="T56" fmla="*/ 1373 w 1786"/>
                <a:gd name="T57" fmla="*/ 834 h 997"/>
                <a:gd name="T58" fmla="*/ 1413 w 1786"/>
                <a:gd name="T59" fmla="*/ 803 h 997"/>
                <a:gd name="T60" fmla="*/ 1453 w 1786"/>
                <a:gd name="T61" fmla="*/ 772 h 997"/>
                <a:gd name="T62" fmla="*/ 1482 w 1786"/>
                <a:gd name="T63" fmla="*/ 730 h 997"/>
                <a:gd name="T64" fmla="*/ 1504 w 1786"/>
                <a:gd name="T65" fmla="*/ 692 h 997"/>
                <a:gd name="T66" fmla="*/ 1527 w 1786"/>
                <a:gd name="T67" fmla="*/ 654 h 997"/>
                <a:gd name="T68" fmla="*/ 1549 w 1786"/>
                <a:gd name="T69" fmla="*/ 616 h 997"/>
                <a:gd name="T70" fmla="*/ 1572 w 1786"/>
                <a:gd name="T71" fmla="*/ 578 h 997"/>
                <a:gd name="T72" fmla="*/ 1611 w 1786"/>
                <a:gd name="T73" fmla="*/ 477 h 997"/>
                <a:gd name="T74" fmla="*/ 1650 w 1786"/>
                <a:gd name="T75" fmla="*/ 371 h 997"/>
                <a:gd name="T76" fmla="*/ 1688 w 1786"/>
                <a:gd name="T77" fmla="*/ 265 h 997"/>
                <a:gd name="T78" fmla="*/ 1727 w 1786"/>
                <a:gd name="T79" fmla="*/ 159 h 997"/>
                <a:gd name="T80" fmla="*/ 1765 w 1786"/>
                <a:gd name="T81" fmla="*/ 53 h 997"/>
                <a:gd name="T82" fmla="*/ 1592 w 1786"/>
                <a:gd name="T83" fmla="*/ 0 h 997"/>
                <a:gd name="T84" fmla="*/ 1304 w 1786"/>
                <a:gd name="T85" fmla="*/ 0 h 997"/>
                <a:gd name="T86" fmla="*/ 1015 w 1786"/>
                <a:gd name="T87" fmla="*/ 0 h 997"/>
                <a:gd name="T88" fmla="*/ 726 w 1786"/>
                <a:gd name="T89" fmla="*/ 0 h 997"/>
                <a:gd name="T90" fmla="*/ 438 w 1786"/>
                <a:gd name="T91" fmla="*/ 0 h 997"/>
                <a:gd name="T92" fmla="*/ 222 w 1786"/>
                <a:gd name="T93" fmla="*/ 75 h 997"/>
                <a:gd name="T94" fmla="*/ 176 w 1786"/>
                <a:gd name="T95" fmla="*/ 226 h 997"/>
                <a:gd name="T96" fmla="*/ 130 w 1786"/>
                <a:gd name="T97" fmla="*/ 377 h 997"/>
                <a:gd name="T98" fmla="*/ 84 w 1786"/>
                <a:gd name="T99" fmla="*/ 528 h 997"/>
                <a:gd name="T100" fmla="*/ 38 w 1786"/>
                <a:gd name="T101" fmla="*/ 678 h 997"/>
                <a:gd name="T102" fmla="*/ 10 w 1786"/>
                <a:gd name="T103" fmla="*/ 806 h 997"/>
                <a:gd name="T104" fmla="*/ 40 w 1786"/>
                <a:gd name="T105" fmla="*/ 813 h 997"/>
                <a:gd name="T106" fmla="*/ 71 w 1786"/>
                <a:gd name="T107" fmla="*/ 820 h 997"/>
                <a:gd name="T108" fmla="*/ 102 w 1786"/>
                <a:gd name="T109" fmla="*/ 826 h 997"/>
                <a:gd name="T110" fmla="*/ 132 w 1786"/>
                <a:gd name="T111" fmla="*/ 833 h 997"/>
                <a:gd name="T112" fmla="*/ 163 w 1786"/>
                <a:gd name="T113" fmla="*/ 840 h 9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786" h="997">
                  <a:moveTo>
                    <a:pt x="163" y="840"/>
                  </a:moveTo>
                  <a:lnTo>
                    <a:pt x="176" y="844"/>
                  </a:lnTo>
                  <a:lnTo>
                    <a:pt x="183" y="846"/>
                  </a:lnTo>
                  <a:lnTo>
                    <a:pt x="190" y="848"/>
                  </a:lnTo>
                  <a:lnTo>
                    <a:pt x="196" y="850"/>
                  </a:lnTo>
                  <a:lnTo>
                    <a:pt x="203" y="852"/>
                  </a:lnTo>
                  <a:lnTo>
                    <a:pt x="210" y="855"/>
                  </a:lnTo>
                  <a:lnTo>
                    <a:pt x="216" y="857"/>
                  </a:lnTo>
                  <a:lnTo>
                    <a:pt x="223" y="859"/>
                  </a:lnTo>
                  <a:lnTo>
                    <a:pt x="230" y="861"/>
                  </a:lnTo>
                  <a:lnTo>
                    <a:pt x="236" y="863"/>
                  </a:lnTo>
                  <a:lnTo>
                    <a:pt x="243" y="865"/>
                  </a:lnTo>
                  <a:lnTo>
                    <a:pt x="250" y="867"/>
                  </a:lnTo>
                  <a:lnTo>
                    <a:pt x="256" y="869"/>
                  </a:lnTo>
                  <a:lnTo>
                    <a:pt x="263" y="871"/>
                  </a:lnTo>
                  <a:lnTo>
                    <a:pt x="270" y="873"/>
                  </a:lnTo>
                  <a:lnTo>
                    <a:pt x="277" y="875"/>
                  </a:lnTo>
                  <a:lnTo>
                    <a:pt x="284" y="877"/>
                  </a:lnTo>
                  <a:lnTo>
                    <a:pt x="290" y="879"/>
                  </a:lnTo>
                  <a:lnTo>
                    <a:pt x="297" y="882"/>
                  </a:lnTo>
                  <a:lnTo>
                    <a:pt x="304" y="884"/>
                  </a:lnTo>
                  <a:lnTo>
                    <a:pt x="310" y="886"/>
                  </a:lnTo>
                  <a:lnTo>
                    <a:pt x="317" y="888"/>
                  </a:lnTo>
                  <a:lnTo>
                    <a:pt x="324" y="890"/>
                  </a:lnTo>
                  <a:lnTo>
                    <a:pt x="330" y="892"/>
                  </a:lnTo>
                  <a:lnTo>
                    <a:pt x="337" y="894"/>
                  </a:lnTo>
                  <a:lnTo>
                    <a:pt x="344" y="896"/>
                  </a:lnTo>
                  <a:lnTo>
                    <a:pt x="351" y="898"/>
                  </a:lnTo>
                  <a:lnTo>
                    <a:pt x="358" y="900"/>
                  </a:lnTo>
                  <a:lnTo>
                    <a:pt x="364" y="902"/>
                  </a:lnTo>
                  <a:lnTo>
                    <a:pt x="371" y="904"/>
                  </a:lnTo>
                  <a:lnTo>
                    <a:pt x="378" y="906"/>
                  </a:lnTo>
                  <a:lnTo>
                    <a:pt x="389" y="910"/>
                  </a:lnTo>
                  <a:lnTo>
                    <a:pt x="394" y="911"/>
                  </a:lnTo>
                  <a:lnTo>
                    <a:pt x="400" y="913"/>
                  </a:lnTo>
                  <a:lnTo>
                    <a:pt x="406" y="915"/>
                  </a:lnTo>
                  <a:lnTo>
                    <a:pt x="411" y="916"/>
                  </a:lnTo>
                  <a:lnTo>
                    <a:pt x="417" y="918"/>
                  </a:lnTo>
                  <a:lnTo>
                    <a:pt x="422" y="920"/>
                  </a:lnTo>
                  <a:lnTo>
                    <a:pt x="428" y="921"/>
                  </a:lnTo>
                  <a:lnTo>
                    <a:pt x="433" y="923"/>
                  </a:lnTo>
                  <a:lnTo>
                    <a:pt x="439" y="925"/>
                  </a:lnTo>
                  <a:lnTo>
                    <a:pt x="444" y="926"/>
                  </a:lnTo>
                  <a:lnTo>
                    <a:pt x="450" y="928"/>
                  </a:lnTo>
                  <a:lnTo>
                    <a:pt x="456" y="930"/>
                  </a:lnTo>
                  <a:lnTo>
                    <a:pt x="461" y="932"/>
                  </a:lnTo>
                  <a:lnTo>
                    <a:pt x="467" y="933"/>
                  </a:lnTo>
                  <a:lnTo>
                    <a:pt x="472" y="935"/>
                  </a:lnTo>
                  <a:lnTo>
                    <a:pt x="478" y="937"/>
                  </a:lnTo>
                  <a:lnTo>
                    <a:pt x="484" y="938"/>
                  </a:lnTo>
                  <a:lnTo>
                    <a:pt x="489" y="940"/>
                  </a:lnTo>
                  <a:lnTo>
                    <a:pt x="495" y="942"/>
                  </a:lnTo>
                  <a:lnTo>
                    <a:pt x="500" y="944"/>
                  </a:lnTo>
                  <a:lnTo>
                    <a:pt x="506" y="945"/>
                  </a:lnTo>
                  <a:lnTo>
                    <a:pt x="511" y="947"/>
                  </a:lnTo>
                  <a:lnTo>
                    <a:pt x="517" y="948"/>
                  </a:lnTo>
                  <a:lnTo>
                    <a:pt x="522" y="950"/>
                  </a:lnTo>
                  <a:lnTo>
                    <a:pt x="528" y="952"/>
                  </a:lnTo>
                  <a:lnTo>
                    <a:pt x="534" y="954"/>
                  </a:lnTo>
                  <a:lnTo>
                    <a:pt x="539" y="956"/>
                  </a:lnTo>
                  <a:lnTo>
                    <a:pt x="545" y="957"/>
                  </a:lnTo>
                  <a:lnTo>
                    <a:pt x="550" y="959"/>
                  </a:lnTo>
                  <a:lnTo>
                    <a:pt x="556" y="961"/>
                  </a:lnTo>
                  <a:lnTo>
                    <a:pt x="571" y="963"/>
                  </a:lnTo>
                  <a:lnTo>
                    <a:pt x="578" y="964"/>
                  </a:lnTo>
                  <a:lnTo>
                    <a:pt x="586" y="965"/>
                  </a:lnTo>
                  <a:lnTo>
                    <a:pt x="594" y="966"/>
                  </a:lnTo>
                  <a:lnTo>
                    <a:pt x="601" y="967"/>
                  </a:lnTo>
                  <a:lnTo>
                    <a:pt x="609" y="968"/>
                  </a:lnTo>
                  <a:lnTo>
                    <a:pt x="616" y="969"/>
                  </a:lnTo>
                  <a:lnTo>
                    <a:pt x="624" y="970"/>
                  </a:lnTo>
                  <a:lnTo>
                    <a:pt x="632" y="972"/>
                  </a:lnTo>
                  <a:lnTo>
                    <a:pt x="639" y="973"/>
                  </a:lnTo>
                  <a:lnTo>
                    <a:pt x="646" y="974"/>
                  </a:lnTo>
                  <a:lnTo>
                    <a:pt x="654" y="975"/>
                  </a:lnTo>
                  <a:lnTo>
                    <a:pt x="662" y="976"/>
                  </a:lnTo>
                  <a:lnTo>
                    <a:pt x="669" y="977"/>
                  </a:lnTo>
                  <a:lnTo>
                    <a:pt x="677" y="978"/>
                  </a:lnTo>
                  <a:lnTo>
                    <a:pt x="684" y="979"/>
                  </a:lnTo>
                  <a:lnTo>
                    <a:pt x="692" y="980"/>
                  </a:lnTo>
                  <a:lnTo>
                    <a:pt x="700" y="982"/>
                  </a:lnTo>
                  <a:lnTo>
                    <a:pt x="707" y="983"/>
                  </a:lnTo>
                  <a:lnTo>
                    <a:pt x="714" y="984"/>
                  </a:lnTo>
                  <a:lnTo>
                    <a:pt x="722" y="985"/>
                  </a:lnTo>
                  <a:lnTo>
                    <a:pt x="730" y="986"/>
                  </a:lnTo>
                  <a:lnTo>
                    <a:pt x="737" y="987"/>
                  </a:lnTo>
                  <a:lnTo>
                    <a:pt x="745" y="988"/>
                  </a:lnTo>
                  <a:lnTo>
                    <a:pt x="752" y="989"/>
                  </a:lnTo>
                  <a:lnTo>
                    <a:pt x="760" y="990"/>
                  </a:lnTo>
                  <a:lnTo>
                    <a:pt x="768" y="992"/>
                  </a:lnTo>
                  <a:lnTo>
                    <a:pt x="775" y="992"/>
                  </a:lnTo>
                  <a:lnTo>
                    <a:pt x="783" y="994"/>
                  </a:lnTo>
                  <a:lnTo>
                    <a:pt x="790" y="995"/>
                  </a:lnTo>
                  <a:lnTo>
                    <a:pt x="798" y="996"/>
                  </a:lnTo>
                  <a:lnTo>
                    <a:pt x="813" y="996"/>
                  </a:lnTo>
                  <a:lnTo>
                    <a:pt x="821" y="996"/>
                  </a:lnTo>
                  <a:lnTo>
                    <a:pt x="829" y="995"/>
                  </a:lnTo>
                  <a:lnTo>
                    <a:pt x="837" y="995"/>
                  </a:lnTo>
                  <a:lnTo>
                    <a:pt x="844" y="995"/>
                  </a:lnTo>
                  <a:lnTo>
                    <a:pt x="852" y="995"/>
                  </a:lnTo>
                  <a:lnTo>
                    <a:pt x="860" y="995"/>
                  </a:lnTo>
                  <a:lnTo>
                    <a:pt x="868" y="995"/>
                  </a:lnTo>
                  <a:lnTo>
                    <a:pt x="876" y="995"/>
                  </a:lnTo>
                  <a:lnTo>
                    <a:pt x="883" y="994"/>
                  </a:lnTo>
                  <a:lnTo>
                    <a:pt x="891" y="994"/>
                  </a:lnTo>
                  <a:lnTo>
                    <a:pt x="899" y="994"/>
                  </a:lnTo>
                  <a:lnTo>
                    <a:pt x="907" y="994"/>
                  </a:lnTo>
                  <a:lnTo>
                    <a:pt x="914" y="994"/>
                  </a:lnTo>
                  <a:lnTo>
                    <a:pt x="922" y="994"/>
                  </a:lnTo>
                  <a:lnTo>
                    <a:pt x="930" y="994"/>
                  </a:lnTo>
                  <a:lnTo>
                    <a:pt x="938" y="994"/>
                  </a:lnTo>
                  <a:lnTo>
                    <a:pt x="946" y="994"/>
                  </a:lnTo>
                  <a:lnTo>
                    <a:pt x="953" y="994"/>
                  </a:lnTo>
                  <a:lnTo>
                    <a:pt x="961" y="994"/>
                  </a:lnTo>
                  <a:lnTo>
                    <a:pt x="969" y="993"/>
                  </a:lnTo>
                  <a:lnTo>
                    <a:pt x="976" y="993"/>
                  </a:lnTo>
                  <a:lnTo>
                    <a:pt x="984" y="993"/>
                  </a:lnTo>
                  <a:lnTo>
                    <a:pt x="992" y="993"/>
                  </a:lnTo>
                  <a:lnTo>
                    <a:pt x="1000" y="993"/>
                  </a:lnTo>
                  <a:lnTo>
                    <a:pt x="1008" y="993"/>
                  </a:lnTo>
                  <a:lnTo>
                    <a:pt x="1016" y="993"/>
                  </a:lnTo>
                  <a:lnTo>
                    <a:pt x="1023" y="992"/>
                  </a:lnTo>
                  <a:lnTo>
                    <a:pt x="1031" y="992"/>
                  </a:lnTo>
                  <a:lnTo>
                    <a:pt x="1039" y="992"/>
                  </a:lnTo>
                  <a:lnTo>
                    <a:pt x="1047" y="992"/>
                  </a:lnTo>
                  <a:lnTo>
                    <a:pt x="1059" y="988"/>
                  </a:lnTo>
                  <a:lnTo>
                    <a:pt x="1065" y="986"/>
                  </a:lnTo>
                  <a:lnTo>
                    <a:pt x="1072" y="984"/>
                  </a:lnTo>
                  <a:lnTo>
                    <a:pt x="1078" y="982"/>
                  </a:lnTo>
                  <a:lnTo>
                    <a:pt x="1084" y="981"/>
                  </a:lnTo>
                  <a:lnTo>
                    <a:pt x="1090" y="979"/>
                  </a:lnTo>
                  <a:lnTo>
                    <a:pt x="1096" y="977"/>
                  </a:lnTo>
                  <a:lnTo>
                    <a:pt x="1103" y="975"/>
                  </a:lnTo>
                  <a:lnTo>
                    <a:pt x="1109" y="973"/>
                  </a:lnTo>
                  <a:lnTo>
                    <a:pt x="1115" y="971"/>
                  </a:lnTo>
                  <a:lnTo>
                    <a:pt x="1121" y="969"/>
                  </a:lnTo>
                  <a:lnTo>
                    <a:pt x="1128" y="967"/>
                  </a:lnTo>
                  <a:lnTo>
                    <a:pt x="1134" y="965"/>
                  </a:lnTo>
                  <a:lnTo>
                    <a:pt x="1140" y="963"/>
                  </a:lnTo>
                  <a:lnTo>
                    <a:pt x="1146" y="962"/>
                  </a:lnTo>
                  <a:lnTo>
                    <a:pt x="1152" y="960"/>
                  </a:lnTo>
                  <a:lnTo>
                    <a:pt x="1159" y="958"/>
                  </a:lnTo>
                  <a:lnTo>
                    <a:pt x="1165" y="956"/>
                  </a:lnTo>
                  <a:lnTo>
                    <a:pt x="1171" y="954"/>
                  </a:lnTo>
                  <a:lnTo>
                    <a:pt x="1177" y="952"/>
                  </a:lnTo>
                  <a:lnTo>
                    <a:pt x="1184" y="950"/>
                  </a:lnTo>
                  <a:lnTo>
                    <a:pt x="1190" y="948"/>
                  </a:lnTo>
                  <a:lnTo>
                    <a:pt x="1196" y="946"/>
                  </a:lnTo>
                  <a:lnTo>
                    <a:pt x="1202" y="944"/>
                  </a:lnTo>
                  <a:lnTo>
                    <a:pt x="1208" y="942"/>
                  </a:lnTo>
                  <a:lnTo>
                    <a:pt x="1215" y="940"/>
                  </a:lnTo>
                  <a:lnTo>
                    <a:pt x="1221" y="938"/>
                  </a:lnTo>
                  <a:lnTo>
                    <a:pt x="1227" y="936"/>
                  </a:lnTo>
                  <a:lnTo>
                    <a:pt x="1233" y="934"/>
                  </a:lnTo>
                  <a:lnTo>
                    <a:pt x="1240" y="932"/>
                  </a:lnTo>
                  <a:lnTo>
                    <a:pt x="1246" y="931"/>
                  </a:lnTo>
                  <a:lnTo>
                    <a:pt x="1259" y="920"/>
                  </a:lnTo>
                  <a:lnTo>
                    <a:pt x="1266" y="915"/>
                  </a:lnTo>
                  <a:lnTo>
                    <a:pt x="1272" y="910"/>
                  </a:lnTo>
                  <a:lnTo>
                    <a:pt x="1279" y="905"/>
                  </a:lnTo>
                  <a:lnTo>
                    <a:pt x="1286" y="900"/>
                  </a:lnTo>
                  <a:lnTo>
                    <a:pt x="1292" y="895"/>
                  </a:lnTo>
                  <a:lnTo>
                    <a:pt x="1299" y="890"/>
                  </a:lnTo>
                  <a:lnTo>
                    <a:pt x="1306" y="885"/>
                  </a:lnTo>
                  <a:lnTo>
                    <a:pt x="1313" y="880"/>
                  </a:lnTo>
                  <a:lnTo>
                    <a:pt x="1319" y="874"/>
                  </a:lnTo>
                  <a:lnTo>
                    <a:pt x="1326" y="870"/>
                  </a:lnTo>
                  <a:lnTo>
                    <a:pt x="1333" y="864"/>
                  </a:lnTo>
                  <a:lnTo>
                    <a:pt x="1339" y="859"/>
                  </a:lnTo>
                  <a:lnTo>
                    <a:pt x="1346" y="854"/>
                  </a:lnTo>
                  <a:lnTo>
                    <a:pt x="1353" y="849"/>
                  </a:lnTo>
                  <a:lnTo>
                    <a:pt x="1360" y="844"/>
                  </a:lnTo>
                  <a:lnTo>
                    <a:pt x="1366" y="839"/>
                  </a:lnTo>
                  <a:lnTo>
                    <a:pt x="1373" y="834"/>
                  </a:lnTo>
                  <a:lnTo>
                    <a:pt x="1380" y="829"/>
                  </a:lnTo>
                  <a:lnTo>
                    <a:pt x="1386" y="824"/>
                  </a:lnTo>
                  <a:lnTo>
                    <a:pt x="1393" y="818"/>
                  </a:lnTo>
                  <a:lnTo>
                    <a:pt x="1400" y="813"/>
                  </a:lnTo>
                  <a:lnTo>
                    <a:pt x="1406" y="808"/>
                  </a:lnTo>
                  <a:lnTo>
                    <a:pt x="1413" y="803"/>
                  </a:lnTo>
                  <a:lnTo>
                    <a:pt x="1420" y="798"/>
                  </a:lnTo>
                  <a:lnTo>
                    <a:pt x="1426" y="793"/>
                  </a:lnTo>
                  <a:lnTo>
                    <a:pt x="1433" y="788"/>
                  </a:lnTo>
                  <a:lnTo>
                    <a:pt x="1440" y="783"/>
                  </a:lnTo>
                  <a:lnTo>
                    <a:pt x="1446" y="778"/>
                  </a:lnTo>
                  <a:lnTo>
                    <a:pt x="1453" y="772"/>
                  </a:lnTo>
                  <a:lnTo>
                    <a:pt x="1460" y="768"/>
                  </a:lnTo>
                  <a:lnTo>
                    <a:pt x="1467" y="755"/>
                  </a:lnTo>
                  <a:lnTo>
                    <a:pt x="1471" y="748"/>
                  </a:lnTo>
                  <a:lnTo>
                    <a:pt x="1475" y="742"/>
                  </a:lnTo>
                  <a:lnTo>
                    <a:pt x="1478" y="736"/>
                  </a:lnTo>
                  <a:lnTo>
                    <a:pt x="1482" y="730"/>
                  </a:lnTo>
                  <a:lnTo>
                    <a:pt x="1486" y="723"/>
                  </a:lnTo>
                  <a:lnTo>
                    <a:pt x="1490" y="717"/>
                  </a:lnTo>
                  <a:lnTo>
                    <a:pt x="1493" y="711"/>
                  </a:lnTo>
                  <a:lnTo>
                    <a:pt x="1497" y="704"/>
                  </a:lnTo>
                  <a:lnTo>
                    <a:pt x="1501" y="698"/>
                  </a:lnTo>
                  <a:lnTo>
                    <a:pt x="1504" y="692"/>
                  </a:lnTo>
                  <a:lnTo>
                    <a:pt x="1508" y="686"/>
                  </a:lnTo>
                  <a:lnTo>
                    <a:pt x="1512" y="679"/>
                  </a:lnTo>
                  <a:lnTo>
                    <a:pt x="1516" y="673"/>
                  </a:lnTo>
                  <a:lnTo>
                    <a:pt x="1519" y="667"/>
                  </a:lnTo>
                  <a:lnTo>
                    <a:pt x="1523" y="660"/>
                  </a:lnTo>
                  <a:lnTo>
                    <a:pt x="1527" y="654"/>
                  </a:lnTo>
                  <a:lnTo>
                    <a:pt x="1530" y="648"/>
                  </a:lnTo>
                  <a:lnTo>
                    <a:pt x="1534" y="642"/>
                  </a:lnTo>
                  <a:lnTo>
                    <a:pt x="1538" y="635"/>
                  </a:lnTo>
                  <a:lnTo>
                    <a:pt x="1542" y="629"/>
                  </a:lnTo>
                  <a:lnTo>
                    <a:pt x="1545" y="622"/>
                  </a:lnTo>
                  <a:lnTo>
                    <a:pt x="1549" y="616"/>
                  </a:lnTo>
                  <a:lnTo>
                    <a:pt x="1553" y="610"/>
                  </a:lnTo>
                  <a:lnTo>
                    <a:pt x="1556" y="604"/>
                  </a:lnTo>
                  <a:lnTo>
                    <a:pt x="1560" y="597"/>
                  </a:lnTo>
                  <a:lnTo>
                    <a:pt x="1564" y="591"/>
                  </a:lnTo>
                  <a:lnTo>
                    <a:pt x="1568" y="585"/>
                  </a:lnTo>
                  <a:lnTo>
                    <a:pt x="1572" y="578"/>
                  </a:lnTo>
                  <a:lnTo>
                    <a:pt x="1575" y="572"/>
                  </a:lnTo>
                  <a:lnTo>
                    <a:pt x="1579" y="566"/>
                  </a:lnTo>
                  <a:lnTo>
                    <a:pt x="1592" y="530"/>
                  </a:lnTo>
                  <a:lnTo>
                    <a:pt x="1598" y="513"/>
                  </a:lnTo>
                  <a:lnTo>
                    <a:pt x="1605" y="495"/>
                  </a:lnTo>
                  <a:lnTo>
                    <a:pt x="1611" y="477"/>
                  </a:lnTo>
                  <a:lnTo>
                    <a:pt x="1618" y="460"/>
                  </a:lnTo>
                  <a:lnTo>
                    <a:pt x="1624" y="442"/>
                  </a:lnTo>
                  <a:lnTo>
                    <a:pt x="1630" y="424"/>
                  </a:lnTo>
                  <a:lnTo>
                    <a:pt x="1637" y="406"/>
                  </a:lnTo>
                  <a:lnTo>
                    <a:pt x="1643" y="389"/>
                  </a:lnTo>
                  <a:lnTo>
                    <a:pt x="1650" y="371"/>
                  </a:lnTo>
                  <a:lnTo>
                    <a:pt x="1656" y="354"/>
                  </a:lnTo>
                  <a:lnTo>
                    <a:pt x="1662" y="336"/>
                  </a:lnTo>
                  <a:lnTo>
                    <a:pt x="1669" y="318"/>
                  </a:lnTo>
                  <a:lnTo>
                    <a:pt x="1675" y="300"/>
                  </a:lnTo>
                  <a:lnTo>
                    <a:pt x="1682" y="283"/>
                  </a:lnTo>
                  <a:lnTo>
                    <a:pt x="1688" y="265"/>
                  </a:lnTo>
                  <a:lnTo>
                    <a:pt x="1695" y="248"/>
                  </a:lnTo>
                  <a:lnTo>
                    <a:pt x="1701" y="230"/>
                  </a:lnTo>
                  <a:lnTo>
                    <a:pt x="1708" y="212"/>
                  </a:lnTo>
                  <a:lnTo>
                    <a:pt x="1714" y="194"/>
                  </a:lnTo>
                  <a:lnTo>
                    <a:pt x="1720" y="177"/>
                  </a:lnTo>
                  <a:lnTo>
                    <a:pt x="1727" y="159"/>
                  </a:lnTo>
                  <a:lnTo>
                    <a:pt x="1733" y="141"/>
                  </a:lnTo>
                  <a:lnTo>
                    <a:pt x="1740" y="124"/>
                  </a:lnTo>
                  <a:lnTo>
                    <a:pt x="1746" y="106"/>
                  </a:lnTo>
                  <a:lnTo>
                    <a:pt x="1752" y="88"/>
                  </a:lnTo>
                  <a:lnTo>
                    <a:pt x="1759" y="70"/>
                  </a:lnTo>
                  <a:lnTo>
                    <a:pt x="1765" y="53"/>
                  </a:lnTo>
                  <a:lnTo>
                    <a:pt x="1772" y="35"/>
                  </a:lnTo>
                  <a:lnTo>
                    <a:pt x="1778" y="18"/>
                  </a:lnTo>
                  <a:lnTo>
                    <a:pt x="1785" y="0"/>
                  </a:lnTo>
                  <a:lnTo>
                    <a:pt x="1688" y="0"/>
                  </a:lnTo>
                  <a:lnTo>
                    <a:pt x="1640" y="0"/>
                  </a:lnTo>
                  <a:lnTo>
                    <a:pt x="1592" y="0"/>
                  </a:lnTo>
                  <a:lnTo>
                    <a:pt x="1544" y="0"/>
                  </a:lnTo>
                  <a:lnTo>
                    <a:pt x="1496" y="0"/>
                  </a:lnTo>
                  <a:lnTo>
                    <a:pt x="1448" y="0"/>
                  </a:lnTo>
                  <a:lnTo>
                    <a:pt x="1400" y="0"/>
                  </a:lnTo>
                  <a:lnTo>
                    <a:pt x="1352" y="0"/>
                  </a:lnTo>
                  <a:lnTo>
                    <a:pt x="1304" y="0"/>
                  </a:lnTo>
                  <a:lnTo>
                    <a:pt x="1256" y="0"/>
                  </a:lnTo>
                  <a:lnTo>
                    <a:pt x="1207" y="0"/>
                  </a:lnTo>
                  <a:lnTo>
                    <a:pt x="1159" y="0"/>
                  </a:lnTo>
                  <a:lnTo>
                    <a:pt x="1111" y="0"/>
                  </a:lnTo>
                  <a:lnTo>
                    <a:pt x="1063" y="0"/>
                  </a:lnTo>
                  <a:lnTo>
                    <a:pt x="1015" y="0"/>
                  </a:lnTo>
                  <a:lnTo>
                    <a:pt x="967" y="0"/>
                  </a:lnTo>
                  <a:lnTo>
                    <a:pt x="919" y="0"/>
                  </a:lnTo>
                  <a:lnTo>
                    <a:pt x="871" y="0"/>
                  </a:lnTo>
                  <a:lnTo>
                    <a:pt x="823" y="0"/>
                  </a:lnTo>
                  <a:lnTo>
                    <a:pt x="774" y="0"/>
                  </a:lnTo>
                  <a:lnTo>
                    <a:pt x="726" y="0"/>
                  </a:lnTo>
                  <a:lnTo>
                    <a:pt x="678" y="0"/>
                  </a:lnTo>
                  <a:lnTo>
                    <a:pt x="630" y="0"/>
                  </a:lnTo>
                  <a:lnTo>
                    <a:pt x="582" y="0"/>
                  </a:lnTo>
                  <a:lnTo>
                    <a:pt x="534" y="0"/>
                  </a:lnTo>
                  <a:lnTo>
                    <a:pt x="486" y="0"/>
                  </a:lnTo>
                  <a:lnTo>
                    <a:pt x="438" y="0"/>
                  </a:lnTo>
                  <a:lnTo>
                    <a:pt x="390" y="0"/>
                  </a:lnTo>
                  <a:lnTo>
                    <a:pt x="342" y="0"/>
                  </a:lnTo>
                  <a:lnTo>
                    <a:pt x="294" y="0"/>
                  </a:lnTo>
                  <a:lnTo>
                    <a:pt x="246" y="0"/>
                  </a:lnTo>
                  <a:lnTo>
                    <a:pt x="230" y="50"/>
                  </a:lnTo>
                  <a:lnTo>
                    <a:pt x="222" y="75"/>
                  </a:lnTo>
                  <a:lnTo>
                    <a:pt x="215" y="100"/>
                  </a:lnTo>
                  <a:lnTo>
                    <a:pt x="207" y="126"/>
                  </a:lnTo>
                  <a:lnTo>
                    <a:pt x="199" y="150"/>
                  </a:lnTo>
                  <a:lnTo>
                    <a:pt x="192" y="176"/>
                  </a:lnTo>
                  <a:lnTo>
                    <a:pt x="184" y="201"/>
                  </a:lnTo>
                  <a:lnTo>
                    <a:pt x="176" y="226"/>
                  </a:lnTo>
                  <a:lnTo>
                    <a:pt x="168" y="251"/>
                  </a:lnTo>
                  <a:lnTo>
                    <a:pt x="161" y="276"/>
                  </a:lnTo>
                  <a:lnTo>
                    <a:pt x="153" y="301"/>
                  </a:lnTo>
                  <a:lnTo>
                    <a:pt x="146" y="326"/>
                  </a:lnTo>
                  <a:lnTo>
                    <a:pt x="138" y="352"/>
                  </a:lnTo>
                  <a:lnTo>
                    <a:pt x="130" y="377"/>
                  </a:lnTo>
                  <a:lnTo>
                    <a:pt x="122" y="402"/>
                  </a:lnTo>
                  <a:lnTo>
                    <a:pt x="115" y="427"/>
                  </a:lnTo>
                  <a:lnTo>
                    <a:pt x="107" y="452"/>
                  </a:lnTo>
                  <a:lnTo>
                    <a:pt x="99" y="477"/>
                  </a:lnTo>
                  <a:lnTo>
                    <a:pt x="92" y="502"/>
                  </a:lnTo>
                  <a:lnTo>
                    <a:pt x="84" y="528"/>
                  </a:lnTo>
                  <a:lnTo>
                    <a:pt x="76" y="552"/>
                  </a:lnTo>
                  <a:lnTo>
                    <a:pt x="68" y="578"/>
                  </a:lnTo>
                  <a:lnTo>
                    <a:pt x="61" y="603"/>
                  </a:lnTo>
                  <a:lnTo>
                    <a:pt x="53" y="628"/>
                  </a:lnTo>
                  <a:lnTo>
                    <a:pt x="46" y="653"/>
                  </a:lnTo>
                  <a:lnTo>
                    <a:pt x="38" y="678"/>
                  </a:lnTo>
                  <a:lnTo>
                    <a:pt x="30" y="703"/>
                  </a:lnTo>
                  <a:lnTo>
                    <a:pt x="22" y="728"/>
                  </a:lnTo>
                  <a:lnTo>
                    <a:pt x="15" y="754"/>
                  </a:lnTo>
                  <a:lnTo>
                    <a:pt x="7" y="779"/>
                  </a:lnTo>
                  <a:lnTo>
                    <a:pt x="0" y="804"/>
                  </a:lnTo>
                  <a:lnTo>
                    <a:pt x="10" y="806"/>
                  </a:lnTo>
                  <a:lnTo>
                    <a:pt x="15" y="807"/>
                  </a:lnTo>
                  <a:lnTo>
                    <a:pt x="20" y="808"/>
                  </a:lnTo>
                  <a:lnTo>
                    <a:pt x="25" y="810"/>
                  </a:lnTo>
                  <a:lnTo>
                    <a:pt x="30" y="810"/>
                  </a:lnTo>
                  <a:lnTo>
                    <a:pt x="35" y="812"/>
                  </a:lnTo>
                  <a:lnTo>
                    <a:pt x="40" y="813"/>
                  </a:lnTo>
                  <a:lnTo>
                    <a:pt x="45" y="814"/>
                  </a:lnTo>
                  <a:lnTo>
                    <a:pt x="50" y="815"/>
                  </a:lnTo>
                  <a:lnTo>
                    <a:pt x="56" y="816"/>
                  </a:lnTo>
                  <a:lnTo>
                    <a:pt x="61" y="818"/>
                  </a:lnTo>
                  <a:lnTo>
                    <a:pt x="66" y="818"/>
                  </a:lnTo>
                  <a:lnTo>
                    <a:pt x="71" y="820"/>
                  </a:lnTo>
                  <a:lnTo>
                    <a:pt x="76" y="821"/>
                  </a:lnTo>
                  <a:lnTo>
                    <a:pt x="81" y="822"/>
                  </a:lnTo>
                  <a:lnTo>
                    <a:pt x="86" y="823"/>
                  </a:lnTo>
                  <a:lnTo>
                    <a:pt x="91" y="824"/>
                  </a:lnTo>
                  <a:lnTo>
                    <a:pt x="96" y="825"/>
                  </a:lnTo>
                  <a:lnTo>
                    <a:pt x="102" y="826"/>
                  </a:lnTo>
                  <a:lnTo>
                    <a:pt x="106" y="828"/>
                  </a:lnTo>
                  <a:lnTo>
                    <a:pt x="112" y="829"/>
                  </a:lnTo>
                  <a:lnTo>
                    <a:pt x="117" y="830"/>
                  </a:lnTo>
                  <a:lnTo>
                    <a:pt x="122" y="831"/>
                  </a:lnTo>
                  <a:lnTo>
                    <a:pt x="127" y="832"/>
                  </a:lnTo>
                  <a:lnTo>
                    <a:pt x="132" y="833"/>
                  </a:lnTo>
                  <a:lnTo>
                    <a:pt x="137" y="834"/>
                  </a:lnTo>
                  <a:lnTo>
                    <a:pt x="142" y="836"/>
                  </a:lnTo>
                  <a:lnTo>
                    <a:pt x="147" y="837"/>
                  </a:lnTo>
                  <a:lnTo>
                    <a:pt x="152" y="838"/>
                  </a:lnTo>
                  <a:lnTo>
                    <a:pt x="158" y="839"/>
                  </a:lnTo>
                  <a:lnTo>
                    <a:pt x="163" y="840"/>
                  </a:lnTo>
                </a:path>
              </a:pathLst>
            </a:custGeom>
            <a:solidFill>
              <a:srgbClr val="0080FF"/>
            </a:solidFill>
            <a:ln w="0" cap="flat" cmpd="sng">
              <a:solidFill>
                <a:srgbClr val="0080FF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73910" name="Freeform 182"/>
            <p:cNvSpPr>
              <a:spLocks/>
            </p:cNvSpPr>
            <p:nvPr/>
          </p:nvSpPr>
          <p:spPr bwMode="auto">
            <a:xfrm>
              <a:off x="2230" y="2130"/>
              <a:ext cx="1073" cy="1265"/>
            </a:xfrm>
            <a:custGeom>
              <a:avLst/>
              <a:gdLst>
                <a:gd name="T0" fmla="*/ 0 w 1073"/>
                <a:gd name="T1" fmla="*/ 968 h 1265"/>
                <a:gd name="T2" fmla="*/ 109 w 1073"/>
                <a:gd name="T3" fmla="*/ 668 h 1265"/>
                <a:gd name="T4" fmla="*/ 246 w 1073"/>
                <a:gd name="T5" fmla="*/ 653 h 1265"/>
                <a:gd name="T6" fmla="*/ 419 w 1073"/>
                <a:gd name="T7" fmla="*/ 403 h 1265"/>
                <a:gd name="T8" fmla="*/ 365 w 1073"/>
                <a:gd name="T9" fmla="*/ 207 h 1265"/>
                <a:gd name="T10" fmla="*/ 437 w 1073"/>
                <a:gd name="T11" fmla="*/ 44 h 1265"/>
                <a:gd name="T12" fmla="*/ 591 w 1073"/>
                <a:gd name="T13" fmla="*/ 0 h 1265"/>
                <a:gd name="T14" fmla="*/ 780 w 1073"/>
                <a:gd name="T15" fmla="*/ 68 h 1265"/>
                <a:gd name="T16" fmla="*/ 982 w 1073"/>
                <a:gd name="T17" fmla="*/ 142 h 1265"/>
                <a:gd name="T18" fmla="*/ 1072 w 1073"/>
                <a:gd name="T19" fmla="*/ 275 h 1265"/>
                <a:gd name="T20" fmla="*/ 1022 w 1073"/>
                <a:gd name="T21" fmla="*/ 446 h 1265"/>
                <a:gd name="T22" fmla="*/ 855 w 1073"/>
                <a:gd name="T23" fmla="*/ 561 h 1265"/>
                <a:gd name="T24" fmla="*/ 813 w 1073"/>
                <a:gd name="T25" fmla="*/ 852 h 1265"/>
                <a:gd name="T26" fmla="*/ 922 w 1073"/>
                <a:gd name="T27" fmla="*/ 964 h 1265"/>
                <a:gd name="T28" fmla="*/ 813 w 1073"/>
                <a:gd name="T29" fmla="*/ 1264 h 1265"/>
                <a:gd name="T30" fmla="*/ 0 w 1073"/>
                <a:gd name="T31" fmla="*/ 968 h 12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073" h="1265">
                  <a:moveTo>
                    <a:pt x="0" y="968"/>
                  </a:moveTo>
                  <a:lnTo>
                    <a:pt x="109" y="668"/>
                  </a:lnTo>
                  <a:lnTo>
                    <a:pt x="246" y="653"/>
                  </a:lnTo>
                  <a:lnTo>
                    <a:pt x="419" y="403"/>
                  </a:lnTo>
                  <a:lnTo>
                    <a:pt x="365" y="207"/>
                  </a:lnTo>
                  <a:lnTo>
                    <a:pt x="437" y="44"/>
                  </a:lnTo>
                  <a:lnTo>
                    <a:pt x="591" y="0"/>
                  </a:lnTo>
                  <a:lnTo>
                    <a:pt x="780" y="68"/>
                  </a:lnTo>
                  <a:lnTo>
                    <a:pt x="982" y="142"/>
                  </a:lnTo>
                  <a:lnTo>
                    <a:pt x="1072" y="275"/>
                  </a:lnTo>
                  <a:lnTo>
                    <a:pt x="1022" y="446"/>
                  </a:lnTo>
                  <a:lnTo>
                    <a:pt x="855" y="561"/>
                  </a:lnTo>
                  <a:lnTo>
                    <a:pt x="813" y="852"/>
                  </a:lnTo>
                  <a:lnTo>
                    <a:pt x="922" y="964"/>
                  </a:lnTo>
                  <a:lnTo>
                    <a:pt x="813" y="1264"/>
                  </a:lnTo>
                  <a:lnTo>
                    <a:pt x="0" y="968"/>
                  </a:lnTo>
                </a:path>
              </a:pathLst>
            </a:custGeom>
            <a:solidFill>
              <a:srgbClr val="555555"/>
            </a:solidFill>
            <a:ln w="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73911" name="Freeform 183"/>
            <p:cNvSpPr>
              <a:spLocks/>
            </p:cNvSpPr>
            <p:nvPr/>
          </p:nvSpPr>
          <p:spPr bwMode="auto">
            <a:xfrm>
              <a:off x="2460" y="2540"/>
              <a:ext cx="187" cy="229"/>
            </a:xfrm>
            <a:custGeom>
              <a:avLst/>
              <a:gdLst>
                <a:gd name="T0" fmla="*/ 186 w 187"/>
                <a:gd name="T1" fmla="*/ 0 h 229"/>
                <a:gd name="T2" fmla="*/ 95 w 187"/>
                <a:gd name="T3" fmla="*/ 6 h 229"/>
                <a:gd name="T4" fmla="*/ 0 w 187"/>
                <a:gd name="T5" fmla="*/ 139 h 229"/>
                <a:gd name="T6" fmla="*/ 30 w 187"/>
                <a:gd name="T7" fmla="*/ 228 h 229"/>
                <a:gd name="T8" fmla="*/ 186 w 187"/>
                <a:gd name="T9" fmla="*/ 0 h 2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7" h="229">
                  <a:moveTo>
                    <a:pt x="186" y="0"/>
                  </a:moveTo>
                  <a:lnTo>
                    <a:pt x="95" y="6"/>
                  </a:lnTo>
                  <a:lnTo>
                    <a:pt x="0" y="139"/>
                  </a:lnTo>
                  <a:lnTo>
                    <a:pt x="30" y="228"/>
                  </a:lnTo>
                  <a:lnTo>
                    <a:pt x="186" y="0"/>
                  </a:lnTo>
                </a:path>
              </a:pathLst>
            </a:custGeom>
            <a:solidFill>
              <a:srgbClr val="555555"/>
            </a:solidFill>
            <a:ln w="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73912" name="Freeform 184"/>
            <p:cNvSpPr>
              <a:spLocks/>
            </p:cNvSpPr>
            <p:nvPr/>
          </p:nvSpPr>
          <p:spPr bwMode="auto">
            <a:xfrm>
              <a:off x="3045" y="2694"/>
              <a:ext cx="102" cy="275"/>
            </a:xfrm>
            <a:custGeom>
              <a:avLst/>
              <a:gdLst>
                <a:gd name="T0" fmla="*/ 36 w 102"/>
                <a:gd name="T1" fmla="*/ 0 h 275"/>
                <a:gd name="T2" fmla="*/ 101 w 102"/>
                <a:gd name="T3" fmla="*/ 66 h 275"/>
                <a:gd name="T4" fmla="*/ 82 w 102"/>
                <a:gd name="T5" fmla="*/ 228 h 275"/>
                <a:gd name="T6" fmla="*/ 0 w 102"/>
                <a:gd name="T7" fmla="*/ 274 h 275"/>
                <a:gd name="T8" fmla="*/ 36 w 102"/>
                <a:gd name="T9" fmla="*/ 0 h 2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2" h="275">
                  <a:moveTo>
                    <a:pt x="36" y="0"/>
                  </a:moveTo>
                  <a:lnTo>
                    <a:pt x="101" y="66"/>
                  </a:lnTo>
                  <a:lnTo>
                    <a:pt x="82" y="228"/>
                  </a:lnTo>
                  <a:lnTo>
                    <a:pt x="0" y="274"/>
                  </a:lnTo>
                  <a:lnTo>
                    <a:pt x="36" y="0"/>
                  </a:lnTo>
                </a:path>
              </a:pathLst>
            </a:custGeom>
            <a:solidFill>
              <a:srgbClr val="555555"/>
            </a:solidFill>
            <a:ln w="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73913" name="Freeform 185"/>
            <p:cNvSpPr>
              <a:spLocks/>
            </p:cNvSpPr>
            <p:nvPr/>
          </p:nvSpPr>
          <p:spPr bwMode="auto">
            <a:xfrm>
              <a:off x="1476" y="857"/>
              <a:ext cx="3297" cy="2647"/>
            </a:xfrm>
            <a:custGeom>
              <a:avLst/>
              <a:gdLst>
                <a:gd name="T0" fmla="*/ 460 w 3297"/>
                <a:gd name="T1" fmla="*/ 0 h 2647"/>
                <a:gd name="T2" fmla="*/ 18 w 3297"/>
                <a:gd name="T3" fmla="*/ 1257 h 2647"/>
                <a:gd name="T4" fmla="*/ 0 w 3297"/>
                <a:gd name="T5" fmla="*/ 1423 h 2647"/>
                <a:gd name="T6" fmla="*/ 14 w 3297"/>
                <a:gd name="T7" fmla="*/ 1518 h 2647"/>
                <a:gd name="T8" fmla="*/ 53 w 3297"/>
                <a:gd name="T9" fmla="*/ 1657 h 2647"/>
                <a:gd name="T10" fmla="*/ 118 w 3297"/>
                <a:gd name="T11" fmla="*/ 1784 h 2647"/>
                <a:gd name="T12" fmla="*/ 238 w 3297"/>
                <a:gd name="T13" fmla="*/ 1925 h 2647"/>
                <a:gd name="T14" fmla="*/ 400 w 3297"/>
                <a:gd name="T15" fmla="*/ 2045 h 2647"/>
                <a:gd name="T16" fmla="*/ 608 w 3297"/>
                <a:gd name="T17" fmla="*/ 2169 h 2647"/>
                <a:gd name="T18" fmla="*/ 901 w 3297"/>
                <a:gd name="T19" fmla="*/ 2304 h 2647"/>
                <a:gd name="T20" fmla="*/ 1492 w 3297"/>
                <a:gd name="T21" fmla="*/ 2519 h 2647"/>
                <a:gd name="T22" fmla="*/ 1798 w 3297"/>
                <a:gd name="T23" fmla="*/ 2596 h 2647"/>
                <a:gd name="T24" fmla="*/ 2037 w 3297"/>
                <a:gd name="T25" fmla="*/ 2634 h 2647"/>
                <a:gd name="T26" fmla="*/ 2278 w 3297"/>
                <a:gd name="T27" fmla="*/ 2646 h 2647"/>
                <a:gd name="T28" fmla="*/ 2488 w 3297"/>
                <a:gd name="T29" fmla="*/ 2591 h 2647"/>
                <a:gd name="T30" fmla="*/ 2604 w 3297"/>
                <a:gd name="T31" fmla="*/ 2530 h 2647"/>
                <a:gd name="T32" fmla="*/ 2722 w 3297"/>
                <a:gd name="T33" fmla="*/ 2427 h 2647"/>
                <a:gd name="T34" fmla="*/ 2808 w 3297"/>
                <a:gd name="T35" fmla="*/ 2320 h 2647"/>
                <a:gd name="T36" fmla="*/ 2872 w 3297"/>
                <a:gd name="T37" fmla="*/ 2177 h 2647"/>
                <a:gd name="T38" fmla="*/ 2900 w 3297"/>
                <a:gd name="T39" fmla="*/ 2097 h 2647"/>
                <a:gd name="T40" fmla="*/ 3296 w 3297"/>
                <a:gd name="T41" fmla="*/ 1032 h 2647"/>
                <a:gd name="T42" fmla="*/ 460 w 3297"/>
                <a:gd name="T43" fmla="*/ 0 h 26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297" h="2647">
                  <a:moveTo>
                    <a:pt x="460" y="0"/>
                  </a:moveTo>
                  <a:lnTo>
                    <a:pt x="18" y="1257"/>
                  </a:lnTo>
                  <a:lnTo>
                    <a:pt x="0" y="1423"/>
                  </a:lnTo>
                  <a:lnTo>
                    <a:pt x="14" y="1518"/>
                  </a:lnTo>
                  <a:lnTo>
                    <a:pt x="53" y="1657"/>
                  </a:lnTo>
                  <a:lnTo>
                    <a:pt x="118" y="1784"/>
                  </a:lnTo>
                  <a:lnTo>
                    <a:pt x="238" y="1925"/>
                  </a:lnTo>
                  <a:lnTo>
                    <a:pt x="400" y="2045"/>
                  </a:lnTo>
                  <a:lnTo>
                    <a:pt x="608" y="2169"/>
                  </a:lnTo>
                  <a:lnTo>
                    <a:pt x="901" y="2304"/>
                  </a:lnTo>
                  <a:lnTo>
                    <a:pt x="1492" y="2519"/>
                  </a:lnTo>
                  <a:lnTo>
                    <a:pt x="1798" y="2596"/>
                  </a:lnTo>
                  <a:lnTo>
                    <a:pt x="2037" y="2634"/>
                  </a:lnTo>
                  <a:lnTo>
                    <a:pt x="2278" y="2646"/>
                  </a:lnTo>
                  <a:lnTo>
                    <a:pt x="2488" y="2591"/>
                  </a:lnTo>
                  <a:lnTo>
                    <a:pt x="2604" y="2530"/>
                  </a:lnTo>
                  <a:lnTo>
                    <a:pt x="2722" y="2427"/>
                  </a:lnTo>
                  <a:lnTo>
                    <a:pt x="2808" y="2320"/>
                  </a:lnTo>
                  <a:lnTo>
                    <a:pt x="2872" y="2177"/>
                  </a:lnTo>
                  <a:lnTo>
                    <a:pt x="2900" y="2097"/>
                  </a:lnTo>
                  <a:lnTo>
                    <a:pt x="3296" y="1032"/>
                  </a:lnTo>
                  <a:lnTo>
                    <a:pt x="460" y="0"/>
                  </a:lnTo>
                </a:path>
              </a:pathLst>
            </a:custGeom>
            <a:noFill/>
            <a:ln w="67944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</p:grpSp>
      <p:grpSp>
        <p:nvGrpSpPr>
          <p:cNvPr id="73914" name="Group 186"/>
          <p:cNvGrpSpPr>
            <a:grpSpLocks/>
          </p:cNvGrpSpPr>
          <p:nvPr/>
        </p:nvGrpSpPr>
        <p:grpSpPr bwMode="auto">
          <a:xfrm>
            <a:off x="3906839" y="1360488"/>
            <a:ext cx="5233987" cy="4202112"/>
            <a:chOff x="1476" y="857"/>
            <a:chExt cx="3297" cy="2647"/>
          </a:xfrm>
        </p:grpSpPr>
        <p:sp>
          <p:nvSpPr>
            <p:cNvPr id="73915" name="Freeform 187"/>
            <p:cNvSpPr>
              <a:spLocks/>
            </p:cNvSpPr>
            <p:nvPr/>
          </p:nvSpPr>
          <p:spPr bwMode="auto">
            <a:xfrm>
              <a:off x="1476" y="857"/>
              <a:ext cx="3297" cy="2647"/>
            </a:xfrm>
            <a:custGeom>
              <a:avLst/>
              <a:gdLst>
                <a:gd name="T0" fmla="*/ 460 w 3297"/>
                <a:gd name="T1" fmla="*/ 0 h 2647"/>
                <a:gd name="T2" fmla="*/ 18 w 3297"/>
                <a:gd name="T3" fmla="*/ 1257 h 2647"/>
                <a:gd name="T4" fmla="*/ 0 w 3297"/>
                <a:gd name="T5" fmla="*/ 1423 h 2647"/>
                <a:gd name="T6" fmla="*/ 14 w 3297"/>
                <a:gd name="T7" fmla="*/ 1518 h 2647"/>
                <a:gd name="T8" fmla="*/ 53 w 3297"/>
                <a:gd name="T9" fmla="*/ 1657 h 2647"/>
                <a:gd name="T10" fmla="*/ 118 w 3297"/>
                <a:gd name="T11" fmla="*/ 1784 h 2647"/>
                <a:gd name="T12" fmla="*/ 238 w 3297"/>
                <a:gd name="T13" fmla="*/ 1925 h 2647"/>
                <a:gd name="T14" fmla="*/ 400 w 3297"/>
                <a:gd name="T15" fmla="*/ 2045 h 2647"/>
                <a:gd name="T16" fmla="*/ 608 w 3297"/>
                <a:gd name="T17" fmla="*/ 2169 h 2647"/>
                <a:gd name="T18" fmla="*/ 901 w 3297"/>
                <a:gd name="T19" fmla="*/ 2304 h 2647"/>
                <a:gd name="T20" fmla="*/ 1492 w 3297"/>
                <a:gd name="T21" fmla="*/ 2519 h 2647"/>
                <a:gd name="T22" fmla="*/ 1798 w 3297"/>
                <a:gd name="T23" fmla="*/ 2596 h 2647"/>
                <a:gd name="T24" fmla="*/ 2037 w 3297"/>
                <a:gd name="T25" fmla="*/ 2634 h 2647"/>
                <a:gd name="T26" fmla="*/ 2278 w 3297"/>
                <a:gd name="T27" fmla="*/ 2646 h 2647"/>
                <a:gd name="T28" fmla="*/ 2488 w 3297"/>
                <a:gd name="T29" fmla="*/ 2591 h 2647"/>
                <a:gd name="T30" fmla="*/ 2604 w 3297"/>
                <a:gd name="T31" fmla="*/ 2530 h 2647"/>
                <a:gd name="T32" fmla="*/ 2722 w 3297"/>
                <a:gd name="T33" fmla="*/ 2427 h 2647"/>
                <a:gd name="T34" fmla="*/ 2808 w 3297"/>
                <a:gd name="T35" fmla="*/ 2320 h 2647"/>
                <a:gd name="T36" fmla="*/ 2872 w 3297"/>
                <a:gd name="T37" fmla="*/ 2177 h 2647"/>
                <a:gd name="T38" fmla="*/ 2900 w 3297"/>
                <a:gd name="T39" fmla="*/ 2097 h 2647"/>
                <a:gd name="T40" fmla="*/ 3296 w 3297"/>
                <a:gd name="T41" fmla="*/ 1032 h 2647"/>
                <a:gd name="T42" fmla="*/ 460 w 3297"/>
                <a:gd name="T43" fmla="*/ 0 h 26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297" h="2647">
                  <a:moveTo>
                    <a:pt x="460" y="0"/>
                  </a:moveTo>
                  <a:lnTo>
                    <a:pt x="18" y="1257"/>
                  </a:lnTo>
                  <a:lnTo>
                    <a:pt x="0" y="1423"/>
                  </a:lnTo>
                  <a:lnTo>
                    <a:pt x="14" y="1518"/>
                  </a:lnTo>
                  <a:lnTo>
                    <a:pt x="53" y="1657"/>
                  </a:lnTo>
                  <a:lnTo>
                    <a:pt x="118" y="1784"/>
                  </a:lnTo>
                  <a:lnTo>
                    <a:pt x="238" y="1925"/>
                  </a:lnTo>
                  <a:lnTo>
                    <a:pt x="400" y="2045"/>
                  </a:lnTo>
                  <a:lnTo>
                    <a:pt x="608" y="2169"/>
                  </a:lnTo>
                  <a:lnTo>
                    <a:pt x="901" y="2304"/>
                  </a:lnTo>
                  <a:lnTo>
                    <a:pt x="1492" y="2519"/>
                  </a:lnTo>
                  <a:lnTo>
                    <a:pt x="1798" y="2596"/>
                  </a:lnTo>
                  <a:lnTo>
                    <a:pt x="2037" y="2634"/>
                  </a:lnTo>
                  <a:lnTo>
                    <a:pt x="2278" y="2646"/>
                  </a:lnTo>
                  <a:lnTo>
                    <a:pt x="2488" y="2591"/>
                  </a:lnTo>
                  <a:lnTo>
                    <a:pt x="2604" y="2530"/>
                  </a:lnTo>
                  <a:lnTo>
                    <a:pt x="2722" y="2427"/>
                  </a:lnTo>
                  <a:lnTo>
                    <a:pt x="2808" y="2320"/>
                  </a:lnTo>
                  <a:lnTo>
                    <a:pt x="2872" y="2177"/>
                  </a:lnTo>
                  <a:lnTo>
                    <a:pt x="2900" y="2097"/>
                  </a:lnTo>
                  <a:lnTo>
                    <a:pt x="3296" y="1032"/>
                  </a:lnTo>
                  <a:lnTo>
                    <a:pt x="460" y="0"/>
                  </a:lnTo>
                </a:path>
              </a:pathLst>
            </a:custGeom>
            <a:solidFill>
              <a:srgbClr val="FFFFFF"/>
            </a:solidFill>
            <a:ln w="67944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73916" name="Freeform 188"/>
            <p:cNvSpPr>
              <a:spLocks/>
            </p:cNvSpPr>
            <p:nvPr/>
          </p:nvSpPr>
          <p:spPr bwMode="auto">
            <a:xfrm>
              <a:off x="1495" y="2386"/>
              <a:ext cx="1401" cy="848"/>
            </a:xfrm>
            <a:custGeom>
              <a:avLst/>
              <a:gdLst>
                <a:gd name="T0" fmla="*/ 889 w 1401"/>
                <a:gd name="T1" fmla="*/ 753 h 848"/>
                <a:gd name="T2" fmla="*/ 850 w 1401"/>
                <a:gd name="T3" fmla="*/ 736 h 848"/>
                <a:gd name="T4" fmla="*/ 811 w 1401"/>
                <a:gd name="T5" fmla="*/ 720 h 848"/>
                <a:gd name="T6" fmla="*/ 772 w 1401"/>
                <a:gd name="T7" fmla="*/ 704 h 848"/>
                <a:gd name="T8" fmla="*/ 733 w 1401"/>
                <a:gd name="T9" fmla="*/ 687 h 848"/>
                <a:gd name="T10" fmla="*/ 693 w 1401"/>
                <a:gd name="T11" fmla="*/ 670 h 848"/>
                <a:gd name="T12" fmla="*/ 661 w 1401"/>
                <a:gd name="T13" fmla="*/ 657 h 848"/>
                <a:gd name="T14" fmla="*/ 629 w 1401"/>
                <a:gd name="T15" fmla="*/ 643 h 848"/>
                <a:gd name="T16" fmla="*/ 597 w 1401"/>
                <a:gd name="T17" fmla="*/ 629 h 848"/>
                <a:gd name="T18" fmla="*/ 565 w 1401"/>
                <a:gd name="T19" fmla="*/ 616 h 848"/>
                <a:gd name="T20" fmla="*/ 523 w 1401"/>
                <a:gd name="T21" fmla="*/ 593 h 848"/>
                <a:gd name="T22" fmla="*/ 484 w 1401"/>
                <a:gd name="T23" fmla="*/ 569 h 848"/>
                <a:gd name="T24" fmla="*/ 445 w 1401"/>
                <a:gd name="T25" fmla="*/ 545 h 848"/>
                <a:gd name="T26" fmla="*/ 406 w 1401"/>
                <a:gd name="T27" fmla="*/ 521 h 848"/>
                <a:gd name="T28" fmla="*/ 367 w 1401"/>
                <a:gd name="T29" fmla="*/ 497 h 848"/>
                <a:gd name="T30" fmla="*/ 323 w 1401"/>
                <a:gd name="T31" fmla="*/ 465 h 848"/>
                <a:gd name="T32" fmla="*/ 288 w 1401"/>
                <a:gd name="T33" fmla="*/ 435 h 848"/>
                <a:gd name="T34" fmla="*/ 253 w 1401"/>
                <a:gd name="T35" fmla="*/ 404 h 848"/>
                <a:gd name="T36" fmla="*/ 217 w 1401"/>
                <a:gd name="T37" fmla="*/ 374 h 848"/>
                <a:gd name="T38" fmla="*/ 182 w 1401"/>
                <a:gd name="T39" fmla="*/ 343 h 848"/>
                <a:gd name="T40" fmla="*/ 149 w 1401"/>
                <a:gd name="T41" fmla="*/ 313 h 848"/>
                <a:gd name="T42" fmla="*/ 138 w 1401"/>
                <a:gd name="T43" fmla="*/ 297 h 848"/>
                <a:gd name="T44" fmla="*/ 127 w 1401"/>
                <a:gd name="T45" fmla="*/ 282 h 848"/>
                <a:gd name="T46" fmla="*/ 115 w 1401"/>
                <a:gd name="T47" fmla="*/ 266 h 848"/>
                <a:gd name="T48" fmla="*/ 104 w 1401"/>
                <a:gd name="T49" fmla="*/ 250 h 848"/>
                <a:gd name="T50" fmla="*/ 93 w 1401"/>
                <a:gd name="T51" fmla="*/ 235 h 848"/>
                <a:gd name="T52" fmla="*/ 84 w 1401"/>
                <a:gd name="T53" fmla="*/ 215 h 848"/>
                <a:gd name="T54" fmla="*/ 77 w 1401"/>
                <a:gd name="T55" fmla="*/ 198 h 848"/>
                <a:gd name="T56" fmla="*/ 69 w 1401"/>
                <a:gd name="T57" fmla="*/ 181 h 848"/>
                <a:gd name="T58" fmla="*/ 61 w 1401"/>
                <a:gd name="T59" fmla="*/ 164 h 848"/>
                <a:gd name="T60" fmla="*/ 53 w 1401"/>
                <a:gd name="T61" fmla="*/ 147 h 848"/>
                <a:gd name="T62" fmla="*/ 46 w 1401"/>
                <a:gd name="T63" fmla="*/ 131 h 848"/>
                <a:gd name="T64" fmla="*/ 41 w 1401"/>
                <a:gd name="T65" fmla="*/ 118 h 848"/>
                <a:gd name="T66" fmla="*/ 35 w 1401"/>
                <a:gd name="T67" fmla="*/ 106 h 848"/>
                <a:gd name="T68" fmla="*/ 29 w 1401"/>
                <a:gd name="T69" fmla="*/ 93 h 848"/>
                <a:gd name="T70" fmla="*/ 23 w 1401"/>
                <a:gd name="T71" fmla="*/ 80 h 848"/>
                <a:gd name="T72" fmla="*/ 18 w 1401"/>
                <a:gd name="T73" fmla="*/ 64 h 848"/>
                <a:gd name="T74" fmla="*/ 15 w 1401"/>
                <a:gd name="T75" fmla="*/ 50 h 848"/>
                <a:gd name="T76" fmla="*/ 10 w 1401"/>
                <a:gd name="T77" fmla="*/ 36 h 848"/>
                <a:gd name="T78" fmla="*/ 6 w 1401"/>
                <a:gd name="T79" fmla="*/ 21 h 848"/>
                <a:gd name="T80" fmla="*/ 2 w 1401"/>
                <a:gd name="T81" fmla="*/ 7 h 848"/>
                <a:gd name="T82" fmla="*/ 175 w 1401"/>
                <a:gd name="T83" fmla="*/ 0 h 848"/>
                <a:gd name="T84" fmla="*/ 437 w 1401"/>
                <a:gd name="T85" fmla="*/ 0 h 848"/>
                <a:gd name="T86" fmla="*/ 700 w 1401"/>
                <a:gd name="T87" fmla="*/ 0 h 848"/>
                <a:gd name="T88" fmla="*/ 962 w 1401"/>
                <a:gd name="T89" fmla="*/ 0 h 848"/>
                <a:gd name="T90" fmla="*/ 1225 w 1401"/>
                <a:gd name="T91" fmla="*/ 0 h 848"/>
                <a:gd name="T92" fmla="*/ 1369 w 1401"/>
                <a:gd name="T93" fmla="*/ 80 h 848"/>
                <a:gd name="T94" fmla="*/ 1309 w 1401"/>
                <a:gd name="T95" fmla="*/ 238 h 848"/>
                <a:gd name="T96" fmla="*/ 1248 w 1401"/>
                <a:gd name="T97" fmla="*/ 397 h 848"/>
                <a:gd name="T98" fmla="*/ 1187 w 1401"/>
                <a:gd name="T99" fmla="*/ 556 h 848"/>
                <a:gd name="T100" fmla="*/ 1127 w 1401"/>
                <a:gd name="T101" fmla="*/ 714 h 848"/>
                <a:gd name="T102" fmla="*/ 1067 w 1401"/>
                <a:gd name="T103" fmla="*/ 842 h 848"/>
                <a:gd name="T104" fmla="*/ 1039 w 1401"/>
                <a:gd name="T105" fmla="*/ 827 h 848"/>
                <a:gd name="T106" fmla="*/ 1011 w 1401"/>
                <a:gd name="T107" fmla="*/ 813 h 848"/>
                <a:gd name="T108" fmla="*/ 983 w 1401"/>
                <a:gd name="T109" fmla="*/ 798 h 848"/>
                <a:gd name="T110" fmla="*/ 955 w 1401"/>
                <a:gd name="T111" fmla="*/ 784 h 848"/>
                <a:gd name="T112" fmla="*/ 927 w 1401"/>
                <a:gd name="T113" fmla="*/ 770 h 8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401" h="848">
                  <a:moveTo>
                    <a:pt x="927" y="770"/>
                  </a:moveTo>
                  <a:lnTo>
                    <a:pt x="914" y="764"/>
                  </a:lnTo>
                  <a:lnTo>
                    <a:pt x="908" y="761"/>
                  </a:lnTo>
                  <a:lnTo>
                    <a:pt x="901" y="758"/>
                  </a:lnTo>
                  <a:lnTo>
                    <a:pt x="895" y="756"/>
                  </a:lnTo>
                  <a:lnTo>
                    <a:pt x="889" y="753"/>
                  </a:lnTo>
                  <a:lnTo>
                    <a:pt x="882" y="750"/>
                  </a:lnTo>
                  <a:lnTo>
                    <a:pt x="875" y="748"/>
                  </a:lnTo>
                  <a:lnTo>
                    <a:pt x="869" y="745"/>
                  </a:lnTo>
                  <a:lnTo>
                    <a:pt x="863" y="742"/>
                  </a:lnTo>
                  <a:lnTo>
                    <a:pt x="856" y="739"/>
                  </a:lnTo>
                  <a:lnTo>
                    <a:pt x="850" y="736"/>
                  </a:lnTo>
                  <a:lnTo>
                    <a:pt x="843" y="734"/>
                  </a:lnTo>
                  <a:lnTo>
                    <a:pt x="837" y="731"/>
                  </a:lnTo>
                  <a:lnTo>
                    <a:pt x="830" y="728"/>
                  </a:lnTo>
                  <a:lnTo>
                    <a:pt x="824" y="726"/>
                  </a:lnTo>
                  <a:lnTo>
                    <a:pt x="817" y="723"/>
                  </a:lnTo>
                  <a:lnTo>
                    <a:pt x="811" y="720"/>
                  </a:lnTo>
                  <a:lnTo>
                    <a:pt x="804" y="717"/>
                  </a:lnTo>
                  <a:lnTo>
                    <a:pt x="798" y="715"/>
                  </a:lnTo>
                  <a:lnTo>
                    <a:pt x="791" y="712"/>
                  </a:lnTo>
                  <a:lnTo>
                    <a:pt x="785" y="709"/>
                  </a:lnTo>
                  <a:lnTo>
                    <a:pt x="779" y="706"/>
                  </a:lnTo>
                  <a:lnTo>
                    <a:pt x="772" y="704"/>
                  </a:lnTo>
                  <a:lnTo>
                    <a:pt x="765" y="701"/>
                  </a:lnTo>
                  <a:lnTo>
                    <a:pt x="759" y="698"/>
                  </a:lnTo>
                  <a:lnTo>
                    <a:pt x="753" y="696"/>
                  </a:lnTo>
                  <a:lnTo>
                    <a:pt x="746" y="693"/>
                  </a:lnTo>
                  <a:lnTo>
                    <a:pt x="740" y="690"/>
                  </a:lnTo>
                  <a:lnTo>
                    <a:pt x="733" y="687"/>
                  </a:lnTo>
                  <a:lnTo>
                    <a:pt x="727" y="684"/>
                  </a:lnTo>
                  <a:lnTo>
                    <a:pt x="721" y="682"/>
                  </a:lnTo>
                  <a:lnTo>
                    <a:pt x="710" y="677"/>
                  </a:lnTo>
                  <a:lnTo>
                    <a:pt x="704" y="675"/>
                  </a:lnTo>
                  <a:lnTo>
                    <a:pt x="699" y="673"/>
                  </a:lnTo>
                  <a:lnTo>
                    <a:pt x="693" y="670"/>
                  </a:lnTo>
                  <a:lnTo>
                    <a:pt x="688" y="668"/>
                  </a:lnTo>
                  <a:lnTo>
                    <a:pt x="683" y="666"/>
                  </a:lnTo>
                  <a:lnTo>
                    <a:pt x="677" y="664"/>
                  </a:lnTo>
                  <a:lnTo>
                    <a:pt x="672" y="661"/>
                  </a:lnTo>
                  <a:lnTo>
                    <a:pt x="667" y="659"/>
                  </a:lnTo>
                  <a:lnTo>
                    <a:pt x="661" y="657"/>
                  </a:lnTo>
                  <a:lnTo>
                    <a:pt x="656" y="654"/>
                  </a:lnTo>
                  <a:lnTo>
                    <a:pt x="651" y="652"/>
                  </a:lnTo>
                  <a:lnTo>
                    <a:pt x="645" y="650"/>
                  </a:lnTo>
                  <a:lnTo>
                    <a:pt x="640" y="648"/>
                  </a:lnTo>
                  <a:lnTo>
                    <a:pt x="635" y="645"/>
                  </a:lnTo>
                  <a:lnTo>
                    <a:pt x="629" y="643"/>
                  </a:lnTo>
                  <a:lnTo>
                    <a:pt x="624" y="641"/>
                  </a:lnTo>
                  <a:lnTo>
                    <a:pt x="619" y="638"/>
                  </a:lnTo>
                  <a:lnTo>
                    <a:pt x="613" y="636"/>
                  </a:lnTo>
                  <a:lnTo>
                    <a:pt x="608" y="634"/>
                  </a:lnTo>
                  <a:lnTo>
                    <a:pt x="603" y="632"/>
                  </a:lnTo>
                  <a:lnTo>
                    <a:pt x="597" y="629"/>
                  </a:lnTo>
                  <a:lnTo>
                    <a:pt x="592" y="627"/>
                  </a:lnTo>
                  <a:lnTo>
                    <a:pt x="586" y="625"/>
                  </a:lnTo>
                  <a:lnTo>
                    <a:pt x="581" y="622"/>
                  </a:lnTo>
                  <a:lnTo>
                    <a:pt x="575" y="620"/>
                  </a:lnTo>
                  <a:lnTo>
                    <a:pt x="570" y="618"/>
                  </a:lnTo>
                  <a:lnTo>
                    <a:pt x="565" y="616"/>
                  </a:lnTo>
                  <a:lnTo>
                    <a:pt x="559" y="614"/>
                  </a:lnTo>
                  <a:lnTo>
                    <a:pt x="554" y="611"/>
                  </a:lnTo>
                  <a:lnTo>
                    <a:pt x="549" y="609"/>
                  </a:lnTo>
                  <a:lnTo>
                    <a:pt x="536" y="601"/>
                  </a:lnTo>
                  <a:lnTo>
                    <a:pt x="529" y="597"/>
                  </a:lnTo>
                  <a:lnTo>
                    <a:pt x="523" y="593"/>
                  </a:lnTo>
                  <a:lnTo>
                    <a:pt x="516" y="589"/>
                  </a:lnTo>
                  <a:lnTo>
                    <a:pt x="510" y="585"/>
                  </a:lnTo>
                  <a:lnTo>
                    <a:pt x="503" y="581"/>
                  </a:lnTo>
                  <a:lnTo>
                    <a:pt x="497" y="577"/>
                  </a:lnTo>
                  <a:lnTo>
                    <a:pt x="490" y="573"/>
                  </a:lnTo>
                  <a:lnTo>
                    <a:pt x="484" y="569"/>
                  </a:lnTo>
                  <a:lnTo>
                    <a:pt x="477" y="565"/>
                  </a:lnTo>
                  <a:lnTo>
                    <a:pt x="471" y="561"/>
                  </a:lnTo>
                  <a:lnTo>
                    <a:pt x="464" y="557"/>
                  </a:lnTo>
                  <a:lnTo>
                    <a:pt x="458" y="553"/>
                  </a:lnTo>
                  <a:lnTo>
                    <a:pt x="451" y="549"/>
                  </a:lnTo>
                  <a:lnTo>
                    <a:pt x="445" y="545"/>
                  </a:lnTo>
                  <a:lnTo>
                    <a:pt x="438" y="541"/>
                  </a:lnTo>
                  <a:lnTo>
                    <a:pt x="432" y="537"/>
                  </a:lnTo>
                  <a:lnTo>
                    <a:pt x="425" y="533"/>
                  </a:lnTo>
                  <a:lnTo>
                    <a:pt x="419" y="529"/>
                  </a:lnTo>
                  <a:lnTo>
                    <a:pt x="412" y="525"/>
                  </a:lnTo>
                  <a:lnTo>
                    <a:pt x="406" y="521"/>
                  </a:lnTo>
                  <a:lnTo>
                    <a:pt x="399" y="517"/>
                  </a:lnTo>
                  <a:lnTo>
                    <a:pt x="393" y="513"/>
                  </a:lnTo>
                  <a:lnTo>
                    <a:pt x="386" y="509"/>
                  </a:lnTo>
                  <a:lnTo>
                    <a:pt x="380" y="505"/>
                  </a:lnTo>
                  <a:lnTo>
                    <a:pt x="373" y="501"/>
                  </a:lnTo>
                  <a:lnTo>
                    <a:pt x="367" y="497"/>
                  </a:lnTo>
                  <a:lnTo>
                    <a:pt x="360" y="493"/>
                  </a:lnTo>
                  <a:lnTo>
                    <a:pt x="354" y="489"/>
                  </a:lnTo>
                  <a:lnTo>
                    <a:pt x="347" y="484"/>
                  </a:lnTo>
                  <a:lnTo>
                    <a:pt x="341" y="481"/>
                  </a:lnTo>
                  <a:lnTo>
                    <a:pt x="329" y="470"/>
                  </a:lnTo>
                  <a:lnTo>
                    <a:pt x="323" y="465"/>
                  </a:lnTo>
                  <a:lnTo>
                    <a:pt x="317" y="460"/>
                  </a:lnTo>
                  <a:lnTo>
                    <a:pt x="311" y="455"/>
                  </a:lnTo>
                  <a:lnTo>
                    <a:pt x="305" y="450"/>
                  </a:lnTo>
                  <a:lnTo>
                    <a:pt x="299" y="445"/>
                  </a:lnTo>
                  <a:lnTo>
                    <a:pt x="294" y="440"/>
                  </a:lnTo>
                  <a:lnTo>
                    <a:pt x="288" y="435"/>
                  </a:lnTo>
                  <a:lnTo>
                    <a:pt x="282" y="430"/>
                  </a:lnTo>
                  <a:lnTo>
                    <a:pt x="276" y="424"/>
                  </a:lnTo>
                  <a:lnTo>
                    <a:pt x="270" y="420"/>
                  </a:lnTo>
                  <a:lnTo>
                    <a:pt x="264" y="414"/>
                  </a:lnTo>
                  <a:lnTo>
                    <a:pt x="258" y="409"/>
                  </a:lnTo>
                  <a:lnTo>
                    <a:pt x="253" y="404"/>
                  </a:lnTo>
                  <a:lnTo>
                    <a:pt x="247" y="399"/>
                  </a:lnTo>
                  <a:lnTo>
                    <a:pt x="241" y="394"/>
                  </a:lnTo>
                  <a:lnTo>
                    <a:pt x="235" y="389"/>
                  </a:lnTo>
                  <a:lnTo>
                    <a:pt x="229" y="384"/>
                  </a:lnTo>
                  <a:lnTo>
                    <a:pt x="223" y="379"/>
                  </a:lnTo>
                  <a:lnTo>
                    <a:pt x="217" y="374"/>
                  </a:lnTo>
                  <a:lnTo>
                    <a:pt x="211" y="368"/>
                  </a:lnTo>
                  <a:lnTo>
                    <a:pt x="205" y="363"/>
                  </a:lnTo>
                  <a:lnTo>
                    <a:pt x="200" y="358"/>
                  </a:lnTo>
                  <a:lnTo>
                    <a:pt x="194" y="353"/>
                  </a:lnTo>
                  <a:lnTo>
                    <a:pt x="188" y="348"/>
                  </a:lnTo>
                  <a:lnTo>
                    <a:pt x="182" y="343"/>
                  </a:lnTo>
                  <a:lnTo>
                    <a:pt x="176" y="338"/>
                  </a:lnTo>
                  <a:lnTo>
                    <a:pt x="170" y="333"/>
                  </a:lnTo>
                  <a:lnTo>
                    <a:pt x="165" y="328"/>
                  </a:lnTo>
                  <a:lnTo>
                    <a:pt x="159" y="323"/>
                  </a:lnTo>
                  <a:lnTo>
                    <a:pt x="153" y="318"/>
                  </a:lnTo>
                  <a:lnTo>
                    <a:pt x="149" y="313"/>
                  </a:lnTo>
                  <a:lnTo>
                    <a:pt x="147" y="310"/>
                  </a:lnTo>
                  <a:lnTo>
                    <a:pt x="145" y="308"/>
                  </a:lnTo>
                  <a:lnTo>
                    <a:pt x="143" y="305"/>
                  </a:lnTo>
                  <a:lnTo>
                    <a:pt x="141" y="302"/>
                  </a:lnTo>
                  <a:lnTo>
                    <a:pt x="140" y="300"/>
                  </a:lnTo>
                  <a:lnTo>
                    <a:pt x="138" y="297"/>
                  </a:lnTo>
                  <a:lnTo>
                    <a:pt x="136" y="294"/>
                  </a:lnTo>
                  <a:lnTo>
                    <a:pt x="134" y="292"/>
                  </a:lnTo>
                  <a:lnTo>
                    <a:pt x="132" y="289"/>
                  </a:lnTo>
                  <a:lnTo>
                    <a:pt x="131" y="287"/>
                  </a:lnTo>
                  <a:lnTo>
                    <a:pt x="129" y="284"/>
                  </a:lnTo>
                  <a:lnTo>
                    <a:pt x="127" y="282"/>
                  </a:lnTo>
                  <a:lnTo>
                    <a:pt x="125" y="279"/>
                  </a:lnTo>
                  <a:lnTo>
                    <a:pt x="123" y="276"/>
                  </a:lnTo>
                  <a:lnTo>
                    <a:pt x="121" y="274"/>
                  </a:lnTo>
                  <a:lnTo>
                    <a:pt x="119" y="271"/>
                  </a:lnTo>
                  <a:lnTo>
                    <a:pt x="117" y="269"/>
                  </a:lnTo>
                  <a:lnTo>
                    <a:pt x="115" y="266"/>
                  </a:lnTo>
                  <a:lnTo>
                    <a:pt x="114" y="264"/>
                  </a:lnTo>
                  <a:lnTo>
                    <a:pt x="112" y="261"/>
                  </a:lnTo>
                  <a:lnTo>
                    <a:pt x="110" y="258"/>
                  </a:lnTo>
                  <a:lnTo>
                    <a:pt x="108" y="256"/>
                  </a:lnTo>
                  <a:lnTo>
                    <a:pt x="106" y="253"/>
                  </a:lnTo>
                  <a:lnTo>
                    <a:pt x="104" y="250"/>
                  </a:lnTo>
                  <a:lnTo>
                    <a:pt x="103" y="248"/>
                  </a:lnTo>
                  <a:lnTo>
                    <a:pt x="101" y="245"/>
                  </a:lnTo>
                  <a:lnTo>
                    <a:pt x="99" y="243"/>
                  </a:lnTo>
                  <a:lnTo>
                    <a:pt x="97" y="240"/>
                  </a:lnTo>
                  <a:lnTo>
                    <a:pt x="95" y="238"/>
                  </a:lnTo>
                  <a:lnTo>
                    <a:pt x="93" y="235"/>
                  </a:lnTo>
                  <a:lnTo>
                    <a:pt x="91" y="229"/>
                  </a:lnTo>
                  <a:lnTo>
                    <a:pt x="89" y="226"/>
                  </a:lnTo>
                  <a:lnTo>
                    <a:pt x="88" y="224"/>
                  </a:lnTo>
                  <a:lnTo>
                    <a:pt x="87" y="221"/>
                  </a:lnTo>
                  <a:lnTo>
                    <a:pt x="85" y="218"/>
                  </a:lnTo>
                  <a:lnTo>
                    <a:pt x="84" y="215"/>
                  </a:lnTo>
                  <a:lnTo>
                    <a:pt x="83" y="212"/>
                  </a:lnTo>
                  <a:lnTo>
                    <a:pt x="82" y="210"/>
                  </a:lnTo>
                  <a:lnTo>
                    <a:pt x="81" y="206"/>
                  </a:lnTo>
                  <a:lnTo>
                    <a:pt x="79" y="204"/>
                  </a:lnTo>
                  <a:lnTo>
                    <a:pt x="78" y="201"/>
                  </a:lnTo>
                  <a:lnTo>
                    <a:pt x="77" y="198"/>
                  </a:lnTo>
                  <a:lnTo>
                    <a:pt x="75" y="195"/>
                  </a:lnTo>
                  <a:lnTo>
                    <a:pt x="74" y="192"/>
                  </a:lnTo>
                  <a:lnTo>
                    <a:pt x="73" y="190"/>
                  </a:lnTo>
                  <a:lnTo>
                    <a:pt x="71" y="187"/>
                  </a:lnTo>
                  <a:lnTo>
                    <a:pt x="70" y="184"/>
                  </a:lnTo>
                  <a:lnTo>
                    <a:pt x="69" y="181"/>
                  </a:lnTo>
                  <a:lnTo>
                    <a:pt x="67" y="178"/>
                  </a:lnTo>
                  <a:lnTo>
                    <a:pt x="66" y="176"/>
                  </a:lnTo>
                  <a:lnTo>
                    <a:pt x="65" y="172"/>
                  </a:lnTo>
                  <a:lnTo>
                    <a:pt x="64" y="170"/>
                  </a:lnTo>
                  <a:lnTo>
                    <a:pt x="63" y="167"/>
                  </a:lnTo>
                  <a:lnTo>
                    <a:pt x="61" y="164"/>
                  </a:lnTo>
                  <a:lnTo>
                    <a:pt x="60" y="161"/>
                  </a:lnTo>
                  <a:lnTo>
                    <a:pt x="59" y="158"/>
                  </a:lnTo>
                  <a:lnTo>
                    <a:pt x="57" y="156"/>
                  </a:lnTo>
                  <a:lnTo>
                    <a:pt x="56" y="153"/>
                  </a:lnTo>
                  <a:lnTo>
                    <a:pt x="55" y="150"/>
                  </a:lnTo>
                  <a:lnTo>
                    <a:pt x="53" y="147"/>
                  </a:lnTo>
                  <a:lnTo>
                    <a:pt x="52" y="144"/>
                  </a:lnTo>
                  <a:lnTo>
                    <a:pt x="50" y="140"/>
                  </a:lnTo>
                  <a:lnTo>
                    <a:pt x="49" y="138"/>
                  </a:lnTo>
                  <a:lnTo>
                    <a:pt x="48" y="136"/>
                  </a:lnTo>
                  <a:lnTo>
                    <a:pt x="47" y="133"/>
                  </a:lnTo>
                  <a:lnTo>
                    <a:pt x="46" y="131"/>
                  </a:lnTo>
                  <a:lnTo>
                    <a:pt x="45" y="129"/>
                  </a:lnTo>
                  <a:lnTo>
                    <a:pt x="45" y="127"/>
                  </a:lnTo>
                  <a:lnTo>
                    <a:pt x="43" y="125"/>
                  </a:lnTo>
                  <a:lnTo>
                    <a:pt x="43" y="123"/>
                  </a:lnTo>
                  <a:lnTo>
                    <a:pt x="42" y="120"/>
                  </a:lnTo>
                  <a:lnTo>
                    <a:pt x="41" y="118"/>
                  </a:lnTo>
                  <a:lnTo>
                    <a:pt x="40" y="116"/>
                  </a:lnTo>
                  <a:lnTo>
                    <a:pt x="39" y="114"/>
                  </a:lnTo>
                  <a:lnTo>
                    <a:pt x="38" y="112"/>
                  </a:lnTo>
                  <a:lnTo>
                    <a:pt x="37" y="110"/>
                  </a:lnTo>
                  <a:lnTo>
                    <a:pt x="36" y="108"/>
                  </a:lnTo>
                  <a:lnTo>
                    <a:pt x="35" y="106"/>
                  </a:lnTo>
                  <a:lnTo>
                    <a:pt x="34" y="104"/>
                  </a:lnTo>
                  <a:lnTo>
                    <a:pt x="33" y="101"/>
                  </a:lnTo>
                  <a:lnTo>
                    <a:pt x="32" y="99"/>
                  </a:lnTo>
                  <a:lnTo>
                    <a:pt x="31" y="97"/>
                  </a:lnTo>
                  <a:lnTo>
                    <a:pt x="30" y="95"/>
                  </a:lnTo>
                  <a:lnTo>
                    <a:pt x="29" y="93"/>
                  </a:lnTo>
                  <a:lnTo>
                    <a:pt x="28" y="91"/>
                  </a:lnTo>
                  <a:lnTo>
                    <a:pt x="27" y="88"/>
                  </a:lnTo>
                  <a:lnTo>
                    <a:pt x="27" y="86"/>
                  </a:lnTo>
                  <a:lnTo>
                    <a:pt x="25" y="84"/>
                  </a:lnTo>
                  <a:lnTo>
                    <a:pt x="25" y="82"/>
                  </a:lnTo>
                  <a:lnTo>
                    <a:pt x="23" y="80"/>
                  </a:lnTo>
                  <a:lnTo>
                    <a:pt x="23" y="78"/>
                  </a:lnTo>
                  <a:lnTo>
                    <a:pt x="22" y="76"/>
                  </a:lnTo>
                  <a:lnTo>
                    <a:pt x="20" y="71"/>
                  </a:lnTo>
                  <a:lnTo>
                    <a:pt x="20" y="69"/>
                  </a:lnTo>
                  <a:lnTo>
                    <a:pt x="19" y="66"/>
                  </a:lnTo>
                  <a:lnTo>
                    <a:pt x="18" y="64"/>
                  </a:lnTo>
                  <a:lnTo>
                    <a:pt x="18" y="62"/>
                  </a:lnTo>
                  <a:lnTo>
                    <a:pt x="17" y="59"/>
                  </a:lnTo>
                  <a:lnTo>
                    <a:pt x="17" y="57"/>
                  </a:lnTo>
                  <a:lnTo>
                    <a:pt x="16" y="54"/>
                  </a:lnTo>
                  <a:lnTo>
                    <a:pt x="15" y="52"/>
                  </a:lnTo>
                  <a:lnTo>
                    <a:pt x="15" y="50"/>
                  </a:lnTo>
                  <a:lnTo>
                    <a:pt x="14" y="47"/>
                  </a:lnTo>
                  <a:lnTo>
                    <a:pt x="13" y="45"/>
                  </a:lnTo>
                  <a:lnTo>
                    <a:pt x="13" y="42"/>
                  </a:lnTo>
                  <a:lnTo>
                    <a:pt x="12" y="40"/>
                  </a:lnTo>
                  <a:lnTo>
                    <a:pt x="11" y="38"/>
                  </a:lnTo>
                  <a:lnTo>
                    <a:pt x="10" y="36"/>
                  </a:lnTo>
                  <a:lnTo>
                    <a:pt x="10" y="33"/>
                  </a:lnTo>
                  <a:lnTo>
                    <a:pt x="9" y="31"/>
                  </a:lnTo>
                  <a:lnTo>
                    <a:pt x="8" y="28"/>
                  </a:lnTo>
                  <a:lnTo>
                    <a:pt x="8" y="26"/>
                  </a:lnTo>
                  <a:lnTo>
                    <a:pt x="7" y="24"/>
                  </a:lnTo>
                  <a:lnTo>
                    <a:pt x="6" y="21"/>
                  </a:lnTo>
                  <a:lnTo>
                    <a:pt x="6" y="19"/>
                  </a:lnTo>
                  <a:lnTo>
                    <a:pt x="5" y="17"/>
                  </a:lnTo>
                  <a:lnTo>
                    <a:pt x="4" y="14"/>
                  </a:lnTo>
                  <a:lnTo>
                    <a:pt x="3" y="12"/>
                  </a:lnTo>
                  <a:lnTo>
                    <a:pt x="3" y="10"/>
                  </a:lnTo>
                  <a:lnTo>
                    <a:pt x="2" y="7"/>
                  </a:lnTo>
                  <a:lnTo>
                    <a:pt x="1" y="5"/>
                  </a:lnTo>
                  <a:lnTo>
                    <a:pt x="1" y="2"/>
                  </a:lnTo>
                  <a:lnTo>
                    <a:pt x="0" y="0"/>
                  </a:lnTo>
                  <a:lnTo>
                    <a:pt x="87" y="0"/>
                  </a:lnTo>
                  <a:lnTo>
                    <a:pt x="131" y="0"/>
                  </a:lnTo>
                  <a:lnTo>
                    <a:pt x="175" y="0"/>
                  </a:lnTo>
                  <a:lnTo>
                    <a:pt x="219" y="0"/>
                  </a:lnTo>
                  <a:lnTo>
                    <a:pt x="263" y="0"/>
                  </a:lnTo>
                  <a:lnTo>
                    <a:pt x="306" y="0"/>
                  </a:lnTo>
                  <a:lnTo>
                    <a:pt x="350" y="0"/>
                  </a:lnTo>
                  <a:lnTo>
                    <a:pt x="394" y="0"/>
                  </a:lnTo>
                  <a:lnTo>
                    <a:pt x="437" y="0"/>
                  </a:lnTo>
                  <a:lnTo>
                    <a:pt x="481" y="0"/>
                  </a:lnTo>
                  <a:lnTo>
                    <a:pt x="525" y="0"/>
                  </a:lnTo>
                  <a:lnTo>
                    <a:pt x="569" y="0"/>
                  </a:lnTo>
                  <a:lnTo>
                    <a:pt x="613" y="0"/>
                  </a:lnTo>
                  <a:lnTo>
                    <a:pt x="656" y="0"/>
                  </a:lnTo>
                  <a:lnTo>
                    <a:pt x="700" y="0"/>
                  </a:lnTo>
                  <a:lnTo>
                    <a:pt x="744" y="0"/>
                  </a:lnTo>
                  <a:lnTo>
                    <a:pt x="787" y="0"/>
                  </a:lnTo>
                  <a:lnTo>
                    <a:pt x="831" y="0"/>
                  </a:lnTo>
                  <a:lnTo>
                    <a:pt x="875" y="0"/>
                  </a:lnTo>
                  <a:lnTo>
                    <a:pt x="919" y="0"/>
                  </a:lnTo>
                  <a:lnTo>
                    <a:pt x="962" y="0"/>
                  </a:lnTo>
                  <a:lnTo>
                    <a:pt x="1006" y="0"/>
                  </a:lnTo>
                  <a:lnTo>
                    <a:pt x="1050" y="0"/>
                  </a:lnTo>
                  <a:lnTo>
                    <a:pt x="1093" y="0"/>
                  </a:lnTo>
                  <a:lnTo>
                    <a:pt x="1137" y="0"/>
                  </a:lnTo>
                  <a:lnTo>
                    <a:pt x="1181" y="0"/>
                  </a:lnTo>
                  <a:lnTo>
                    <a:pt x="1225" y="0"/>
                  </a:lnTo>
                  <a:lnTo>
                    <a:pt x="1269" y="0"/>
                  </a:lnTo>
                  <a:lnTo>
                    <a:pt x="1312" y="0"/>
                  </a:lnTo>
                  <a:lnTo>
                    <a:pt x="1356" y="0"/>
                  </a:lnTo>
                  <a:lnTo>
                    <a:pt x="1400" y="0"/>
                  </a:lnTo>
                  <a:lnTo>
                    <a:pt x="1379" y="53"/>
                  </a:lnTo>
                  <a:lnTo>
                    <a:pt x="1369" y="80"/>
                  </a:lnTo>
                  <a:lnTo>
                    <a:pt x="1359" y="106"/>
                  </a:lnTo>
                  <a:lnTo>
                    <a:pt x="1349" y="132"/>
                  </a:lnTo>
                  <a:lnTo>
                    <a:pt x="1339" y="159"/>
                  </a:lnTo>
                  <a:lnTo>
                    <a:pt x="1329" y="186"/>
                  </a:lnTo>
                  <a:lnTo>
                    <a:pt x="1319" y="212"/>
                  </a:lnTo>
                  <a:lnTo>
                    <a:pt x="1309" y="238"/>
                  </a:lnTo>
                  <a:lnTo>
                    <a:pt x="1299" y="265"/>
                  </a:lnTo>
                  <a:lnTo>
                    <a:pt x="1289" y="291"/>
                  </a:lnTo>
                  <a:lnTo>
                    <a:pt x="1278" y="318"/>
                  </a:lnTo>
                  <a:lnTo>
                    <a:pt x="1268" y="344"/>
                  </a:lnTo>
                  <a:lnTo>
                    <a:pt x="1258" y="371"/>
                  </a:lnTo>
                  <a:lnTo>
                    <a:pt x="1248" y="397"/>
                  </a:lnTo>
                  <a:lnTo>
                    <a:pt x="1238" y="424"/>
                  </a:lnTo>
                  <a:lnTo>
                    <a:pt x="1228" y="450"/>
                  </a:lnTo>
                  <a:lnTo>
                    <a:pt x="1218" y="476"/>
                  </a:lnTo>
                  <a:lnTo>
                    <a:pt x="1207" y="503"/>
                  </a:lnTo>
                  <a:lnTo>
                    <a:pt x="1197" y="529"/>
                  </a:lnTo>
                  <a:lnTo>
                    <a:pt x="1187" y="556"/>
                  </a:lnTo>
                  <a:lnTo>
                    <a:pt x="1177" y="582"/>
                  </a:lnTo>
                  <a:lnTo>
                    <a:pt x="1167" y="609"/>
                  </a:lnTo>
                  <a:lnTo>
                    <a:pt x="1157" y="635"/>
                  </a:lnTo>
                  <a:lnTo>
                    <a:pt x="1147" y="662"/>
                  </a:lnTo>
                  <a:lnTo>
                    <a:pt x="1137" y="688"/>
                  </a:lnTo>
                  <a:lnTo>
                    <a:pt x="1127" y="714"/>
                  </a:lnTo>
                  <a:lnTo>
                    <a:pt x="1117" y="741"/>
                  </a:lnTo>
                  <a:lnTo>
                    <a:pt x="1106" y="767"/>
                  </a:lnTo>
                  <a:lnTo>
                    <a:pt x="1096" y="794"/>
                  </a:lnTo>
                  <a:lnTo>
                    <a:pt x="1086" y="820"/>
                  </a:lnTo>
                  <a:lnTo>
                    <a:pt x="1076" y="847"/>
                  </a:lnTo>
                  <a:lnTo>
                    <a:pt x="1067" y="842"/>
                  </a:lnTo>
                  <a:lnTo>
                    <a:pt x="1062" y="839"/>
                  </a:lnTo>
                  <a:lnTo>
                    <a:pt x="1057" y="837"/>
                  </a:lnTo>
                  <a:lnTo>
                    <a:pt x="1053" y="834"/>
                  </a:lnTo>
                  <a:lnTo>
                    <a:pt x="1048" y="832"/>
                  </a:lnTo>
                  <a:lnTo>
                    <a:pt x="1043" y="830"/>
                  </a:lnTo>
                  <a:lnTo>
                    <a:pt x="1039" y="827"/>
                  </a:lnTo>
                  <a:lnTo>
                    <a:pt x="1034" y="825"/>
                  </a:lnTo>
                  <a:lnTo>
                    <a:pt x="1029" y="822"/>
                  </a:lnTo>
                  <a:lnTo>
                    <a:pt x="1025" y="820"/>
                  </a:lnTo>
                  <a:lnTo>
                    <a:pt x="1020" y="818"/>
                  </a:lnTo>
                  <a:lnTo>
                    <a:pt x="1015" y="815"/>
                  </a:lnTo>
                  <a:lnTo>
                    <a:pt x="1011" y="813"/>
                  </a:lnTo>
                  <a:lnTo>
                    <a:pt x="1006" y="810"/>
                  </a:lnTo>
                  <a:lnTo>
                    <a:pt x="1002" y="808"/>
                  </a:lnTo>
                  <a:lnTo>
                    <a:pt x="997" y="806"/>
                  </a:lnTo>
                  <a:lnTo>
                    <a:pt x="992" y="803"/>
                  </a:lnTo>
                  <a:lnTo>
                    <a:pt x="988" y="801"/>
                  </a:lnTo>
                  <a:lnTo>
                    <a:pt x="983" y="798"/>
                  </a:lnTo>
                  <a:lnTo>
                    <a:pt x="978" y="796"/>
                  </a:lnTo>
                  <a:lnTo>
                    <a:pt x="974" y="794"/>
                  </a:lnTo>
                  <a:lnTo>
                    <a:pt x="969" y="791"/>
                  </a:lnTo>
                  <a:lnTo>
                    <a:pt x="965" y="789"/>
                  </a:lnTo>
                  <a:lnTo>
                    <a:pt x="960" y="786"/>
                  </a:lnTo>
                  <a:lnTo>
                    <a:pt x="955" y="784"/>
                  </a:lnTo>
                  <a:lnTo>
                    <a:pt x="951" y="782"/>
                  </a:lnTo>
                  <a:lnTo>
                    <a:pt x="946" y="779"/>
                  </a:lnTo>
                  <a:lnTo>
                    <a:pt x="941" y="777"/>
                  </a:lnTo>
                  <a:lnTo>
                    <a:pt x="937" y="774"/>
                  </a:lnTo>
                  <a:lnTo>
                    <a:pt x="932" y="772"/>
                  </a:lnTo>
                  <a:lnTo>
                    <a:pt x="927" y="770"/>
                  </a:lnTo>
                </a:path>
              </a:pathLst>
            </a:custGeom>
            <a:solidFill>
              <a:srgbClr val="0080FF"/>
            </a:solidFill>
            <a:ln w="0" cap="flat" cmpd="sng">
              <a:solidFill>
                <a:srgbClr val="0080FF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73917" name="Freeform 189"/>
            <p:cNvSpPr>
              <a:spLocks/>
            </p:cNvSpPr>
            <p:nvPr/>
          </p:nvSpPr>
          <p:spPr bwMode="auto">
            <a:xfrm>
              <a:off x="2762" y="2488"/>
              <a:ext cx="1790" cy="1007"/>
            </a:xfrm>
            <a:custGeom>
              <a:avLst/>
              <a:gdLst>
                <a:gd name="T0" fmla="*/ 203 w 1790"/>
                <a:gd name="T1" fmla="*/ 862 h 1007"/>
                <a:gd name="T2" fmla="*/ 243 w 1790"/>
                <a:gd name="T3" fmla="*/ 875 h 1007"/>
                <a:gd name="T4" fmla="*/ 284 w 1790"/>
                <a:gd name="T5" fmla="*/ 887 h 1007"/>
                <a:gd name="T6" fmla="*/ 324 w 1790"/>
                <a:gd name="T7" fmla="*/ 900 h 1007"/>
                <a:gd name="T8" fmla="*/ 364 w 1790"/>
                <a:gd name="T9" fmla="*/ 912 h 1007"/>
                <a:gd name="T10" fmla="*/ 406 w 1790"/>
                <a:gd name="T11" fmla="*/ 925 h 1007"/>
                <a:gd name="T12" fmla="*/ 439 w 1790"/>
                <a:gd name="T13" fmla="*/ 935 h 1007"/>
                <a:gd name="T14" fmla="*/ 472 w 1790"/>
                <a:gd name="T15" fmla="*/ 945 h 1007"/>
                <a:gd name="T16" fmla="*/ 506 w 1790"/>
                <a:gd name="T17" fmla="*/ 955 h 1007"/>
                <a:gd name="T18" fmla="*/ 539 w 1790"/>
                <a:gd name="T19" fmla="*/ 966 h 1007"/>
                <a:gd name="T20" fmla="*/ 586 w 1790"/>
                <a:gd name="T21" fmla="*/ 975 h 1007"/>
                <a:gd name="T22" fmla="*/ 632 w 1790"/>
                <a:gd name="T23" fmla="*/ 982 h 1007"/>
                <a:gd name="T24" fmla="*/ 677 w 1790"/>
                <a:gd name="T25" fmla="*/ 988 h 1007"/>
                <a:gd name="T26" fmla="*/ 722 w 1790"/>
                <a:gd name="T27" fmla="*/ 995 h 1007"/>
                <a:gd name="T28" fmla="*/ 768 w 1790"/>
                <a:gd name="T29" fmla="*/ 1002 h 1007"/>
                <a:gd name="T30" fmla="*/ 821 w 1790"/>
                <a:gd name="T31" fmla="*/ 1006 h 1007"/>
                <a:gd name="T32" fmla="*/ 868 w 1790"/>
                <a:gd name="T33" fmla="*/ 1005 h 1007"/>
                <a:gd name="T34" fmla="*/ 914 w 1790"/>
                <a:gd name="T35" fmla="*/ 1004 h 1007"/>
                <a:gd name="T36" fmla="*/ 961 w 1790"/>
                <a:gd name="T37" fmla="*/ 1004 h 1007"/>
                <a:gd name="T38" fmla="*/ 1008 w 1790"/>
                <a:gd name="T39" fmla="*/ 1003 h 1007"/>
                <a:gd name="T40" fmla="*/ 1059 w 1790"/>
                <a:gd name="T41" fmla="*/ 998 h 1007"/>
                <a:gd name="T42" fmla="*/ 1096 w 1790"/>
                <a:gd name="T43" fmla="*/ 987 h 1007"/>
                <a:gd name="T44" fmla="*/ 1134 w 1790"/>
                <a:gd name="T45" fmla="*/ 975 h 1007"/>
                <a:gd name="T46" fmla="*/ 1171 w 1790"/>
                <a:gd name="T47" fmla="*/ 964 h 1007"/>
                <a:gd name="T48" fmla="*/ 1208 w 1790"/>
                <a:gd name="T49" fmla="*/ 952 h 1007"/>
                <a:gd name="T50" fmla="*/ 1246 w 1790"/>
                <a:gd name="T51" fmla="*/ 941 h 1007"/>
                <a:gd name="T52" fmla="*/ 1292 w 1790"/>
                <a:gd name="T53" fmla="*/ 905 h 1007"/>
                <a:gd name="T54" fmla="*/ 1333 w 1790"/>
                <a:gd name="T55" fmla="*/ 874 h 1007"/>
                <a:gd name="T56" fmla="*/ 1373 w 1790"/>
                <a:gd name="T57" fmla="*/ 844 h 1007"/>
                <a:gd name="T58" fmla="*/ 1413 w 1790"/>
                <a:gd name="T59" fmla="*/ 813 h 1007"/>
                <a:gd name="T60" fmla="*/ 1453 w 1790"/>
                <a:gd name="T61" fmla="*/ 782 h 1007"/>
                <a:gd name="T62" fmla="*/ 1482 w 1790"/>
                <a:gd name="T63" fmla="*/ 740 h 1007"/>
                <a:gd name="T64" fmla="*/ 1504 w 1790"/>
                <a:gd name="T65" fmla="*/ 702 h 1007"/>
                <a:gd name="T66" fmla="*/ 1527 w 1790"/>
                <a:gd name="T67" fmla="*/ 664 h 1007"/>
                <a:gd name="T68" fmla="*/ 1549 w 1790"/>
                <a:gd name="T69" fmla="*/ 626 h 1007"/>
                <a:gd name="T70" fmla="*/ 1572 w 1790"/>
                <a:gd name="T71" fmla="*/ 588 h 1007"/>
                <a:gd name="T72" fmla="*/ 1612 w 1790"/>
                <a:gd name="T73" fmla="*/ 486 h 1007"/>
                <a:gd name="T74" fmla="*/ 1651 w 1790"/>
                <a:gd name="T75" fmla="*/ 378 h 1007"/>
                <a:gd name="T76" fmla="*/ 1690 w 1790"/>
                <a:gd name="T77" fmla="*/ 270 h 1007"/>
                <a:gd name="T78" fmla="*/ 1730 w 1790"/>
                <a:gd name="T79" fmla="*/ 162 h 1007"/>
                <a:gd name="T80" fmla="*/ 1769 w 1790"/>
                <a:gd name="T81" fmla="*/ 54 h 1007"/>
                <a:gd name="T82" fmla="*/ 1596 w 1790"/>
                <a:gd name="T83" fmla="*/ 0 h 1007"/>
                <a:gd name="T84" fmla="*/ 1308 w 1790"/>
                <a:gd name="T85" fmla="*/ 0 h 1007"/>
                <a:gd name="T86" fmla="*/ 1019 w 1790"/>
                <a:gd name="T87" fmla="*/ 0 h 1007"/>
                <a:gd name="T88" fmla="*/ 730 w 1790"/>
                <a:gd name="T89" fmla="*/ 0 h 1007"/>
                <a:gd name="T90" fmla="*/ 442 w 1790"/>
                <a:gd name="T91" fmla="*/ 0 h 1007"/>
                <a:gd name="T92" fmla="*/ 226 w 1790"/>
                <a:gd name="T93" fmla="*/ 76 h 1007"/>
                <a:gd name="T94" fmla="*/ 179 w 1790"/>
                <a:gd name="T95" fmla="*/ 229 h 1007"/>
                <a:gd name="T96" fmla="*/ 132 w 1790"/>
                <a:gd name="T97" fmla="*/ 382 h 1007"/>
                <a:gd name="T98" fmla="*/ 85 w 1790"/>
                <a:gd name="T99" fmla="*/ 534 h 1007"/>
                <a:gd name="T100" fmla="*/ 38 w 1790"/>
                <a:gd name="T101" fmla="*/ 687 h 1007"/>
                <a:gd name="T102" fmla="*/ 10 w 1790"/>
                <a:gd name="T103" fmla="*/ 816 h 1007"/>
                <a:gd name="T104" fmla="*/ 40 w 1790"/>
                <a:gd name="T105" fmla="*/ 823 h 1007"/>
                <a:gd name="T106" fmla="*/ 71 w 1790"/>
                <a:gd name="T107" fmla="*/ 830 h 1007"/>
                <a:gd name="T108" fmla="*/ 102 w 1790"/>
                <a:gd name="T109" fmla="*/ 836 h 1007"/>
                <a:gd name="T110" fmla="*/ 132 w 1790"/>
                <a:gd name="T111" fmla="*/ 843 h 1007"/>
                <a:gd name="T112" fmla="*/ 163 w 1790"/>
                <a:gd name="T113" fmla="*/ 850 h 10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790" h="1007">
                  <a:moveTo>
                    <a:pt x="163" y="850"/>
                  </a:moveTo>
                  <a:lnTo>
                    <a:pt x="176" y="854"/>
                  </a:lnTo>
                  <a:lnTo>
                    <a:pt x="183" y="856"/>
                  </a:lnTo>
                  <a:lnTo>
                    <a:pt x="190" y="858"/>
                  </a:lnTo>
                  <a:lnTo>
                    <a:pt x="196" y="860"/>
                  </a:lnTo>
                  <a:lnTo>
                    <a:pt x="203" y="862"/>
                  </a:lnTo>
                  <a:lnTo>
                    <a:pt x="210" y="865"/>
                  </a:lnTo>
                  <a:lnTo>
                    <a:pt x="216" y="867"/>
                  </a:lnTo>
                  <a:lnTo>
                    <a:pt x="223" y="869"/>
                  </a:lnTo>
                  <a:lnTo>
                    <a:pt x="230" y="871"/>
                  </a:lnTo>
                  <a:lnTo>
                    <a:pt x="236" y="873"/>
                  </a:lnTo>
                  <a:lnTo>
                    <a:pt x="243" y="875"/>
                  </a:lnTo>
                  <a:lnTo>
                    <a:pt x="250" y="877"/>
                  </a:lnTo>
                  <a:lnTo>
                    <a:pt x="256" y="879"/>
                  </a:lnTo>
                  <a:lnTo>
                    <a:pt x="263" y="881"/>
                  </a:lnTo>
                  <a:lnTo>
                    <a:pt x="270" y="883"/>
                  </a:lnTo>
                  <a:lnTo>
                    <a:pt x="277" y="885"/>
                  </a:lnTo>
                  <a:lnTo>
                    <a:pt x="284" y="887"/>
                  </a:lnTo>
                  <a:lnTo>
                    <a:pt x="290" y="889"/>
                  </a:lnTo>
                  <a:lnTo>
                    <a:pt x="297" y="892"/>
                  </a:lnTo>
                  <a:lnTo>
                    <a:pt x="304" y="894"/>
                  </a:lnTo>
                  <a:lnTo>
                    <a:pt x="310" y="896"/>
                  </a:lnTo>
                  <a:lnTo>
                    <a:pt x="317" y="898"/>
                  </a:lnTo>
                  <a:lnTo>
                    <a:pt x="324" y="900"/>
                  </a:lnTo>
                  <a:lnTo>
                    <a:pt x="330" y="902"/>
                  </a:lnTo>
                  <a:lnTo>
                    <a:pt x="337" y="904"/>
                  </a:lnTo>
                  <a:lnTo>
                    <a:pt x="344" y="906"/>
                  </a:lnTo>
                  <a:lnTo>
                    <a:pt x="351" y="908"/>
                  </a:lnTo>
                  <a:lnTo>
                    <a:pt x="358" y="910"/>
                  </a:lnTo>
                  <a:lnTo>
                    <a:pt x="364" y="912"/>
                  </a:lnTo>
                  <a:lnTo>
                    <a:pt x="371" y="914"/>
                  </a:lnTo>
                  <a:lnTo>
                    <a:pt x="378" y="916"/>
                  </a:lnTo>
                  <a:lnTo>
                    <a:pt x="389" y="920"/>
                  </a:lnTo>
                  <a:lnTo>
                    <a:pt x="394" y="921"/>
                  </a:lnTo>
                  <a:lnTo>
                    <a:pt x="400" y="923"/>
                  </a:lnTo>
                  <a:lnTo>
                    <a:pt x="406" y="925"/>
                  </a:lnTo>
                  <a:lnTo>
                    <a:pt x="411" y="926"/>
                  </a:lnTo>
                  <a:lnTo>
                    <a:pt x="417" y="928"/>
                  </a:lnTo>
                  <a:lnTo>
                    <a:pt x="422" y="930"/>
                  </a:lnTo>
                  <a:lnTo>
                    <a:pt x="428" y="931"/>
                  </a:lnTo>
                  <a:lnTo>
                    <a:pt x="433" y="933"/>
                  </a:lnTo>
                  <a:lnTo>
                    <a:pt x="439" y="935"/>
                  </a:lnTo>
                  <a:lnTo>
                    <a:pt x="444" y="936"/>
                  </a:lnTo>
                  <a:lnTo>
                    <a:pt x="450" y="938"/>
                  </a:lnTo>
                  <a:lnTo>
                    <a:pt x="456" y="940"/>
                  </a:lnTo>
                  <a:lnTo>
                    <a:pt x="461" y="942"/>
                  </a:lnTo>
                  <a:lnTo>
                    <a:pt x="467" y="943"/>
                  </a:lnTo>
                  <a:lnTo>
                    <a:pt x="472" y="945"/>
                  </a:lnTo>
                  <a:lnTo>
                    <a:pt x="478" y="947"/>
                  </a:lnTo>
                  <a:lnTo>
                    <a:pt x="484" y="948"/>
                  </a:lnTo>
                  <a:lnTo>
                    <a:pt x="489" y="950"/>
                  </a:lnTo>
                  <a:lnTo>
                    <a:pt x="495" y="952"/>
                  </a:lnTo>
                  <a:lnTo>
                    <a:pt x="500" y="954"/>
                  </a:lnTo>
                  <a:lnTo>
                    <a:pt x="506" y="955"/>
                  </a:lnTo>
                  <a:lnTo>
                    <a:pt x="511" y="957"/>
                  </a:lnTo>
                  <a:lnTo>
                    <a:pt x="517" y="958"/>
                  </a:lnTo>
                  <a:lnTo>
                    <a:pt x="522" y="960"/>
                  </a:lnTo>
                  <a:lnTo>
                    <a:pt x="528" y="962"/>
                  </a:lnTo>
                  <a:lnTo>
                    <a:pt x="534" y="964"/>
                  </a:lnTo>
                  <a:lnTo>
                    <a:pt x="539" y="966"/>
                  </a:lnTo>
                  <a:lnTo>
                    <a:pt x="545" y="967"/>
                  </a:lnTo>
                  <a:lnTo>
                    <a:pt x="550" y="969"/>
                  </a:lnTo>
                  <a:lnTo>
                    <a:pt x="556" y="971"/>
                  </a:lnTo>
                  <a:lnTo>
                    <a:pt x="571" y="973"/>
                  </a:lnTo>
                  <a:lnTo>
                    <a:pt x="578" y="974"/>
                  </a:lnTo>
                  <a:lnTo>
                    <a:pt x="586" y="975"/>
                  </a:lnTo>
                  <a:lnTo>
                    <a:pt x="594" y="976"/>
                  </a:lnTo>
                  <a:lnTo>
                    <a:pt x="601" y="977"/>
                  </a:lnTo>
                  <a:lnTo>
                    <a:pt x="609" y="978"/>
                  </a:lnTo>
                  <a:lnTo>
                    <a:pt x="616" y="979"/>
                  </a:lnTo>
                  <a:lnTo>
                    <a:pt x="624" y="980"/>
                  </a:lnTo>
                  <a:lnTo>
                    <a:pt x="632" y="982"/>
                  </a:lnTo>
                  <a:lnTo>
                    <a:pt x="639" y="983"/>
                  </a:lnTo>
                  <a:lnTo>
                    <a:pt x="646" y="984"/>
                  </a:lnTo>
                  <a:lnTo>
                    <a:pt x="654" y="985"/>
                  </a:lnTo>
                  <a:lnTo>
                    <a:pt x="662" y="986"/>
                  </a:lnTo>
                  <a:lnTo>
                    <a:pt x="669" y="987"/>
                  </a:lnTo>
                  <a:lnTo>
                    <a:pt x="677" y="988"/>
                  </a:lnTo>
                  <a:lnTo>
                    <a:pt x="684" y="989"/>
                  </a:lnTo>
                  <a:lnTo>
                    <a:pt x="692" y="990"/>
                  </a:lnTo>
                  <a:lnTo>
                    <a:pt x="700" y="992"/>
                  </a:lnTo>
                  <a:lnTo>
                    <a:pt x="707" y="993"/>
                  </a:lnTo>
                  <a:lnTo>
                    <a:pt x="714" y="994"/>
                  </a:lnTo>
                  <a:lnTo>
                    <a:pt x="722" y="995"/>
                  </a:lnTo>
                  <a:lnTo>
                    <a:pt x="730" y="996"/>
                  </a:lnTo>
                  <a:lnTo>
                    <a:pt x="737" y="997"/>
                  </a:lnTo>
                  <a:lnTo>
                    <a:pt x="745" y="998"/>
                  </a:lnTo>
                  <a:lnTo>
                    <a:pt x="752" y="999"/>
                  </a:lnTo>
                  <a:lnTo>
                    <a:pt x="760" y="1000"/>
                  </a:lnTo>
                  <a:lnTo>
                    <a:pt x="768" y="1002"/>
                  </a:lnTo>
                  <a:lnTo>
                    <a:pt x="775" y="1002"/>
                  </a:lnTo>
                  <a:lnTo>
                    <a:pt x="783" y="1004"/>
                  </a:lnTo>
                  <a:lnTo>
                    <a:pt x="790" y="1005"/>
                  </a:lnTo>
                  <a:lnTo>
                    <a:pt x="798" y="1006"/>
                  </a:lnTo>
                  <a:lnTo>
                    <a:pt x="813" y="1006"/>
                  </a:lnTo>
                  <a:lnTo>
                    <a:pt x="821" y="1006"/>
                  </a:lnTo>
                  <a:lnTo>
                    <a:pt x="829" y="1005"/>
                  </a:lnTo>
                  <a:lnTo>
                    <a:pt x="837" y="1005"/>
                  </a:lnTo>
                  <a:lnTo>
                    <a:pt x="844" y="1005"/>
                  </a:lnTo>
                  <a:lnTo>
                    <a:pt x="852" y="1005"/>
                  </a:lnTo>
                  <a:lnTo>
                    <a:pt x="860" y="1005"/>
                  </a:lnTo>
                  <a:lnTo>
                    <a:pt x="868" y="1005"/>
                  </a:lnTo>
                  <a:lnTo>
                    <a:pt x="876" y="1005"/>
                  </a:lnTo>
                  <a:lnTo>
                    <a:pt x="883" y="1004"/>
                  </a:lnTo>
                  <a:lnTo>
                    <a:pt x="891" y="1004"/>
                  </a:lnTo>
                  <a:lnTo>
                    <a:pt x="899" y="1004"/>
                  </a:lnTo>
                  <a:lnTo>
                    <a:pt x="907" y="1004"/>
                  </a:lnTo>
                  <a:lnTo>
                    <a:pt x="914" y="1004"/>
                  </a:lnTo>
                  <a:lnTo>
                    <a:pt x="922" y="1004"/>
                  </a:lnTo>
                  <a:lnTo>
                    <a:pt x="930" y="1004"/>
                  </a:lnTo>
                  <a:lnTo>
                    <a:pt x="938" y="1004"/>
                  </a:lnTo>
                  <a:lnTo>
                    <a:pt x="946" y="1004"/>
                  </a:lnTo>
                  <a:lnTo>
                    <a:pt x="953" y="1004"/>
                  </a:lnTo>
                  <a:lnTo>
                    <a:pt x="961" y="1004"/>
                  </a:lnTo>
                  <a:lnTo>
                    <a:pt x="969" y="1003"/>
                  </a:lnTo>
                  <a:lnTo>
                    <a:pt x="976" y="1003"/>
                  </a:lnTo>
                  <a:lnTo>
                    <a:pt x="984" y="1003"/>
                  </a:lnTo>
                  <a:lnTo>
                    <a:pt x="992" y="1003"/>
                  </a:lnTo>
                  <a:lnTo>
                    <a:pt x="1000" y="1003"/>
                  </a:lnTo>
                  <a:lnTo>
                    <a:pt x="1008" y="1003"/>
                  </a:lnTo>
                  <a:lnTo>
                    <a:pt x="1016" y="1003"/>
                  </a:lnTo>
                  <a:lnTo>
                    <a:pt x="1023" y="1002"/>
                  </a:lnTo>
                  <a:lnTo>
                    <a:pt x="1031" y="1002"/>
                  </a:lnTo>
                  <a:lnTo>
                    <a:pt x="1039" y="1002"/>
                  </a:lnTo>
                  <a:lnTo>
                    <a:pt x="1047" y="1002"/>
                  </a:lnTo>
                  <a:lnTo>
                    <a:pt x="1059" y="998"/>
                  </a:lnTo>
                  <a:lnTo>
                    <a:pt x="1065" y="996"/>
                  </a:lnTo>
                  <a:lnTo>
                    <a:pt x="1072" y="994"/>
                  </a:lnTo>
                  <a:lnTo>
                    <a:pt x="1078" y="992"/>
                  </a:lnTo>
                  <a:lnTo>
                    <a:pt x="1084" y="991"/>
                  </a:lnTo>
                  <a:lnTo>
                    <a:pt x="1090" y="989"/>
                  </a:lnTo>
                  <a:lnTo>
                    <a:pt x="1096" y="987"/>
                  </a:lnTo>
                  <a:lnTo>
                    <a:pt x="1103" y="985"/>
                  </a:lnTo>
                  <a:lnTo>
                    <a:pt x="1109" y="983"/>
                  </a:lnTo>
                  <a:lnTo>
                    <a:pt x="1115" y="981"/>
                  </a:lnTo>
                  <a:lnTo>
                    <a:pt x="1121" y="979"/>
                  </a:lnTo>
                  <a:lnTo>
                    <a:pt x="1128" y="977"/>
                  </a:lnTo>
                  <a:lnTo>
                    <a:pt x="1134" y="975"/>
                  </a:lnTo>
                  <a:lnTo>
                    <a:pt x="1140" y="973"/>
                  </a:lnTo>
                  <a:lnTo>
                    <a:pt x="1146" y="972"/>
                  </a:lnTo>
                  <a:lnTo>
                    <a:pt x="1152" y="970"/>
                  </a:lnTo>
                  <a:lnTo>
                    <a:pt x="1159" y="968"/>
                  </a:lnTo>
                  <a:lnTo>
                    <a:pt x="1165" y="966"/>
                  </a:lnTo>
                  <a:lnTo>
                    <a:pt x="1171" y="964"/>
                  </a:lnTo>
                  <a:lnTo>
                    <a:pt x="1177" y="962"/>
                  </a:lnTo>
                  <a:lnTo>
                    <a:pt x="1184" y="960"/>
                  </a:lnTo>
                  <a:lnTo>
                    <a:pt x="1190" y="958"/>
                  </a:lnTo>
                  <a:lnTo>
                    <a:pt x="1196" y="956"/>
                  </a:lnTo>
                  <a:lnTo>
                    <a:pt x="1202" y="954"/>
                  </a:lnTo>
                  <a:lnTo>
                    <a:pt x="1208" y="952"/>
                  </a:lnTo>
                  <a:lnTo>
                    <a:pt x="1215" y="950"/>
                  </a:lnTo>
                  <a:lnTo>
                    <a:pt x="1221" y="948"/>
                  </a:lnTo>
                  <a:lnTo>
                    <a:pt x="1227" y="946"/>
                  </a:lnTo>
                  <a:lnTo>
                    <a:pt x="1233" y="944"/>
                  </a:lnTo>
                  <a:lnTo>
                    <a:pt x="1240" y="942"/>
                  </a:lnTo>
                  <a:lnTo>
                    <a:pt x="1246" y="941"/>
                  </a:lnTo>
                  <a:lnTo>
                    <a:pt x="1259" y="930"/>
                  </a:lnTo>
                  <a:lnTo>
                    <a:pt x="1266" y="925"/>
                  </a:lnTo>
                  <a:lnTo>
                    <a:pt x="1272" y="920"/>
                  </a:lnTo>
                  <a:lnTo>
                    <a:pt x="1279" y="915"/>
                  </a:lnTo>
                  <a:lnTo>
                    <a:pt x="1286" y="910"/>
                  </a:lnTo>
                  <a:lnTo>
                    <a:pt x="1292" y="905"/>
                  </a:lnTo>
                  <a:lnTo>
                    <a:pt x="1299" y="900"/>
                  </a:lnTo>
                  <a:lnTo>
                    <a:pt x="1306" y="895"/>
                  </a:lnTo>
                  <a:lnTo>
                    <a:pt x="1313" y="890"/>
                  </a:lnTo>
                  <a:lnTo>
                    <a:pt x="1319" y="884"/>
                  </a:lnTo>
                  <a:lnTo>
                    <a:pt x="1326" y="880"/>
                  </a:lnTo>
                  <a:lnTo>
                    <a:pt x="1333" y="874"/>
                  </a:lnTo>
                  <a:lnTo>
                    <a:pt x="1339" y="869"/>
                  </a:lnTo>
                  <a:lnTo>
                    <a:pt x="1346" y="864"/>
                  </a:lnTo>
                  <a:lnTo>
                    <a:pt x="1353" y="859"/>
                  </a:lnTo>
                  <a:lnTo>
                    <a:pt x="1360" y="854"/>
                  </a:lnTo>
                  <a:lnTo>
                    <a:pt x="1366" y="849"/>
                  </a:lnTo>
                  <a:lnTo>
                    <a:pt x="1373" y="844"/>
                  </a:lnTo>
                  <a:lnTo>
                    <a:pt x="1380" y="839"/>
                  </a:lnTo>
                  <a:lnTo>
                    <a:pt x="1386" y="834"/>
                  </a:lnTo>
                  <a:lnTo>
                    <a:pt x="1393" y="828"/>
                  </a:lnTo>
                  <a:lnTo>
                    <a:pt x="1400" y="823"/>
                  </a:lnTo>
                  <a:lnTo>
                    <a:pt x="1406" y="818"/>
                  </a:lnTo>
                  <a:lnTo>
                    <a:pt x="1413" y="813"/>
                  </a:lnTo>
                  <a:lnTo>
                    <a:pt x="1420" y="808"/>
                  </a:lnTo>
                  <a:lnTo>
                    <a:pt x="1426" y="803"/>
                  </a:lnTo>
                  <a:lnTo>
                    <a:pt x="1433" y="798"/>
                  </a:lnTo>
                  <a:lnTo>
                    <a:pt x="1440" y="793"/>
                  </a:lnTo>
                  <a:lnTo>
                    <a:pt x="1446" y="788"/>
                  </a:lnTo>
                  <a:lnTo>
                    <a:pt x="1453" y="782"/>
                  </a:lnTo>
                  <a:lnTo>
                    <a:pt x="1460" y="778"/>
                  </a:lnTo>
                  <a:lnTo>
                    <a:pt x="1467" y="765"/>
                  </a:lnTo>
                  <a:lnTo>
                    <a:pt x="1471" y="758"/>
                  </a:lnTo>
                  <a:lnTo>
                    <a:pt x="1475" y="752"/>
                  </a:lnTo>
                  <a:lnTo>
                    <a:pt x="1478" y="746"/>
                  </a:lnTo>
                  <a:lnTo>
                    <a:pt x="1482" y="740"/>
                  </a:lnTo>
                  <a:lnTo>
                    <a:pt x="1486" y="733"/>
                  </a:lnTo>
                  <a:lnTo>
                    <a:pt x="1490" y="727"/>
                  </a:lnTo>
                  <a:lnTo>
                    <a:pt x="1493" y="721"/>
                  </a:lnTo>
                  <a:lnTo>
                    <a:pt x="1497" y="714"/>
                  </a:lnTo>
                  <a:lnTo>
                    <a:pt x="1501" y="708"/>
                  </a:lnTo>
                  <a:lnTo>
                    <a:pt x="1504" y="702"/>
                  </a:lnTo>
                  <a:lnTo>
                    <a:pt x="1508" y="696"/>
                  </a:lnTo>
                  <a:lnTo>
                    <a:pt x="1512" y="689"/>
                  </a:lnTo>
                  <a:lnTo>
                    <a:pt x="1516" y="683"/>
                  </a:lnTo>
                  <a:lnTo>
                    <a:pt x="1519" y="676"/>
                  </a:lnTo>
                  <a:lnTo>
                    <a:pt x="1523" y="670"/>
                  </a:lnTo>
                  <a:lnTo>
                    <a:pt x="1527" y="664"/>
                  </a:lnTo>
                  <a:lnTo>
                    <a:pt x="1530" y="658"/>
                  </a:lnTo>
                  <a:lnTo>
                    <a:pt x="1534" y="651"/>
                  </a:lnTo>
                  <a:lnTo>
                    <a:pt x="1538" y="645"/>
                  </a:lnTo>
                  <a:lnTo>
                    <a:pt x="1542" y="639"/>
                  </a:lnTo>
                  <a:lnTo>
                    <a:pt x="1545" y="632"/>
                  </a:lnTo>
                  <a:lnTo>
                    <a:pt x="1549" y="626"/>
                  </a:lnTo>
                  <a:lnTo>
                    <a:pt x="1553" y="620"/>
                  </a:lnTo>
                  <a:lnTo>
                    <a:pt x="1556" y="613"/>
                  </a:lnTo>
                  <a:lnTo>
                    <a:pt x="1560" y="607"/>
                  </a:lnTo>
                  <a:lnTo>
                    <a:pt x="1564" y="601"/>
                  </a:lnTo>
                  <a:lnTo>
                    <a:pt x="1568" y="594"/>
                  </a:lnTo>
                  <a:lnTo>
                    <a:pt x="1572" y="588"/>
                  </a:lnTo>
                  <a:lnTo>
                    <a:pt x="1575" y="582"/>
                  </a:lnTo>
                  <a:lnTo>
                    <a:pt x="1579" y="576"/>
                  </a:lnTo>
                  <a:lnTo>
                    <a:pt x="1592" y="540"/>
                  </a:lnTo>
                  <a:lnTo>
                    <a:pt x="1599" y="522"/>
                  </a:lnTo>
                  <a:lnTo>
                    <a:pt x="1605" y="504"/>
                  </a:lnTo>
                  <a:lnTo>
                    <a:pt x="1612" y="486"/>
                  </a:lnTo>
                  <a:lnTo>
                    <a:pt x="1618" y="468"/>
                  </a:lnTo>
                  <a:lnTo>
                    <a:pt x="1625" y="450"/>
                  </a:lnTo>
                  <a:lnTo>
                    <a:pt x="1632" y="432"/>
                  </a:lnTo>
                  <a:lnTo>
                    <a:pt x="1638" y="414"/>
                  </a:lnTo>
                  <a:lnTo>
                    <a:pt x="1644" y="396"/>
                  </a:lnTo>
                  <a:lnTo>
                    <a:pt x="1651" y="378"/>
                  </a:lnTo>
                  <a:lnTo>
                    <a:pt x="1658" y="360"/>
                  </a:lnTo>
                  <a:lnTo>
                    <a:pt x="1664" y="342"/>
                  </a:lnTo>
                  <a:lnTo>
                    <a:pt x="1671" y="324"/>
                  </a:lnTo>
                  <a:lnTo>
                    <a:pt x="1677" y="306"/>
                  </a:lnTo>
                  <a:lnTo>
                    <a:pt x="1684" y="288"/>
                  </a:lnTo>
                  <a:lnTo>
                    <a:pt x="1690" y="270"/>
                  </a:lnTo>
                  <a:lnTo>
                    <a:pt x="1697" y="252"/>
                  </a:lnTo>
                  <a:lnTo>
                    <a:pt x="1703" y="234"/>
                  </a:lnTo>
                  <a:lnTo>
                    <a:pt x="1710" y="216"/>
                  </a:lnTo>
                  <a:lnTo>
                    <a:pt x="1716" y="198"/>
                  </a:lnTo>
                  <a:lnTo>
                    <a:pt x="1723" y="180"/>
                  </a:lnTo>
                  <a:lnTo>
                    <a:pt x="1730" y="162"/>
                  </a:lnTo>
                  <a:lnTo>
                    <a:pt x="1736" y="144"/>
                  </a:lnTo>
                  <a:lnTo>
                    <a:pt x="1743" y="126"/>
                  </a:lnTo>
                  <a:lnTo>
                    <a:pt x="1749" y="108"/>
                  </a:lnTo>
                  <a:lnTo>
                    <a:pt x="1756" y="90"/>
                  </a:lnTo>
                  <a:lnTo>
                    <a:pt x="1762" y="72"/>
                  </a:lnTo>
                  <a:lnTo>
                    <a:pt x="1769" y="54"/>
                  </a:lnTo>
                  <a:lnTo>
                    <a:pt x="1776" y="36"/>
                  </a:lnTo>
                  <a:lnTo>
                    <a:pt x="1782" y="18"/>
                  </a:lnTo>
                  <a:lnTo>
                    <a:pt x="1789" y="0"/>
                  </a:lnTo>
                  <a:lnTo>
                    <a:pt x="1692" y="0"/>
                  </a:lnTo>
                  <a:lnTo>
                    <a:pt x="1644" y="0"/>
                  </a:lnTo>
                  <a:lnTo>
                    <a:pt x="1596" y="0"/>
                  </a:lnTo>
                  <a:lnTo>
                    <a:pt x="1548" y="0"/>
                  </a:lnTo>
                  <a:lnTo>
                    <a:pt x="1500" y="0"/>
                  </a:lnTo>
                  <a:lnTo>
                    <a:pt x="1452" y="0"/>
                  </a:lnTo>
                  <a:lnTo>
                    <a:pt x="1404" y="0"/>
                  </a:lnTo>
                  <a:lnTo>
                    <a:pt x="1356" y="0"/>
                  </a:lnTo>
                  <a:lnTo>
                    <a:pt x="1308" y="0"/>
                  </a:lnTo>
                  <a:lnTo>
                    <a:pt x="1260" y="0"/>
                  </a:lnTo>
                  <a:lnTo>
                    <a:pt x="1212" y="0"/>
                  </a:lnTo>
                  <a:lnTo>
                    <a:pt x="1163" y="0"/>
                  </a:lnTo>
                  <a:lnTo>
                    <a:pt x="1115" y="0"/>
                  </a:lnTo>
                  <a:lnTo>
                    <a:pt x="1067" y="0"/>
                  </a:lnTo>
                  <a:lnTo>
                    <a:pt x="1019" y="0"/>
                  </a:lnTo>
                  <a:lnTo>
                    <a:pt x="971" y="0"/>
                  </a:lnTo>
                  <a:lnTo>
                    <a:pt x="923" y="0"/>
                  </a:lnTo>
                  <a:lnTo>
                    <a:pt x="875" y="0"/>
                  </a:lnTo>
                  <a:lnTo>
                    <a:pt x="827" y="0"/>
                  </a:lnTo>
                  <a:lnTo>
                    <a:pt x="778" y="0"/>
                  </a:lnTo>
                  <a:lnTo>
                    <a:pt x="730" y="0"/>
                  </a:lnTo>
                  <a:lnTo>
                    <a:pt x="682" y="0"/>
                  </a:lnTo>
                  <a:lnTo>
                    <a:pt x="634" y="0"/>
                  </a:lnTo>
                  <a:lnTo>
                    <a:pt x="586" y="0"/>
                  </a:lnTo>
                  <a:lnTo>
                    <a:pt x="538" y="0"/>
                  </a:lnTo>
                  <a:lnTo>
                    <a:pt x="490" y="0"/>
                  </a:lnTo>
                  <a:lnTo>
                    <a:pt x="442" y="0"/>
                  </a:lnTo>
                  <a:lnTo>
                    <a:pt x="394" y="0"/>
                  </a:lnTo>
                  <a:lnTo>
                    <a:pt x="346" y="0"/>
                  </a:lnTo>
                  <a:lnTo>
                    <a:pt x="298" y="0"/>
                  </a:lnTo>
                  <a:lnTo>
                    <a:pt x="250" y="0"/>
                  </a:lnTo>
                  <a:lnTo>
                    <a:pt x="234" y="51"/>
                  </a:lnTo>
                  <a:lnTo>
                    <a:pt x="226" y="76"/>
                  </a:lnTo>
                  <a:lnTo>
                    <a:pt x="218" y="102"/>
                  </a:lnTo>
                  <a:lnTo>
                    <a:pt x="210" y="127"/>
                  </a:lnTo>
                  <a:lnTo>
                    <a:pt x="202" y="153"/>
                  </a:lnTo>
                  <a:lnTo>
                    <a:pt x="195" y="178"/>
                  </a:lnTo>
                  <a:lnTo>
                    <a:pt x="187" y="204"/>
                  </a:lnTo>
                  <a:lnTo>
                    <a:pt x="179" y="229"/>
                  </a:lnTo>
                  <a:lnTo>
                    <a:pt x="171" y="254"/>
                  </a:lnTo>
                  <a:lnTo>
                    <a:pt x="164" y="280"/>
                  </a:lnTo>
                  <a:lnTo>
                    <a:pt x="156" y="305"/>
                  </a:lnTo>
                  <a:lnTo>
                    <a:pt x="148" y="331"/>
                  </a:lnTo>
                  <a:lnTo>
                    <a:pt x="140" y="356"/>
                  </a:lnTo>
                  <a:lnTo>
                    <a:pt x="132" y="382"/>
                  </a:lnTo>
                  <a:lnTo>
                    <a:pt x="124" y="407"/>
                  </a:lnTo>
                  <a:lnTo>
                    <a:pt x="116" y="432"/>
                  </a:lnTo>
                  <a:lnTo>
                    <a:pt x="109" y="458"/>
                  </a:lnTo>
                  <a:lnTo>
                    <a:pt x="101" y="483"/>
                  </a:lnTo>
                  <a:lnTo>
                    <a:pt x="93" y="509"/>
                  </a:lnTo>
                  <a:lnTo>
                    <a:pt x="85" y="534"/>
                  </a:lnTo>
                  <a:lnTo>
                    <a:pt x="78" y="560"/>
                  </a:lnTo>
                  <a:lnTo>
                    <a:pt x="70" y="585"/>
                  </a:lnTo>
                  <a:lnTo>
                    <a:pt x="62" y="610"/>
                  </a:lnTo>
                  <a:lnTo>
                    <a:pt x="54" y="636"/>
                  </a:lnTo>
                  <a:lnTo>
                    <a:pt x="46" y="661"/>
                  </a:lnTo>
                  <a:lnTo>
                    <a:pt x="38" y="687"/>
                  </a:lnTo>
                  <a:lnTo>
                    <a:pt x="31" y="712"/>
                  </a:lnTo>
                  <a:lnTo>
                    <a:pt x="23" y="738"/>
                  </a:lnTo>
                  <a:lnTo>
                    <a:pt x="15" y="763"/>
                  </a:lnTo>
                  <a:lnTo>
                    <a:pt x="7" y="788"/>
                  </a:lnTo>
                  <a:lnTo>
                    <a:pt x="0" y="814"/>
                  </a:lnTo>
                  <a:lnTo>
                    <a:pt x="10" y="816"/>
                  </a:lnTo>
                  <a:lnTo>
                    <a:pt x="15" y="817"/>
                  </a:lnTo>
                  <a:lnTo>
                    <a:pt x="20" y="818"/>
                  </a:lnTo>
                  <a:lnTo>
                    <a:pt x="25" y="820"/>
                  </a:lnTo>
                  <a:lnTo>
                    <a:pt x="30" y="820"/>
                  </a:lnTo>
                  <a:lnTo>
                    <a:pt x="35" y="822"/>
                  </a:lnTo>
                  <a:lnTo>
                    <a:pt x="40" y="823"/>
                  </a:lnTo>
                  <a:lnTo>
                    <a:pt x="45" y="824"/>
                  </a:lnTo>
                  <a:lnTo>
                    <a:pt x="50" y="825"/>
                  </a:lnTo>
                  <a:lnTo>
                    <a:pt x="56" y="826"/>
                  </a:lnTo>
                  <a:lnTo>
                    <a:pt x="61" y="828"/>
                  </a:lnTo>
                  <a:lnTo>
                    <a:pt x="66" y="828"/>
                  </a:lnTo>
                  <a:lnTo>
                    <a:pt x="71" y="830"/>
                  </a:lnTo>
                  <a:lnTo>
                    <a:pt x="76" y="831"/>
                  </a:lnTo>
                  <a:lnTo>
                    <a:pt x="81" y="832"/>
                  </a:lnTo>
                  <a:lnTo>
                    <a:pt x="86" y="833"/>
                  </a:lnTo>
                  <a:lnTo>
                    <a:pt x="91" y="834"/>
                  </a:lnTo>
                  <a:lnTo>
                    <a:pt x="96" y="835"/>
                  </a:lnTo>
                  <a:lnTo>
                    <a:pt x="102" y="836"/>
                  </a:lnTo>
                  <a:lnTo>
                    <a:pt x="106" y="838"/>
                  </a:lnTo>
                  <a:lnTo>
                    <a:pt x="112" y="839"/>
                  </a:lnTo>
                  <a:lnTo>
                    <a:pt x="117" y="840"/>
                  </a:lnTo>
                  <a:lnTo>
                    <a:pt x="122" y="841"/>
                  </a:lnTo>
                  <a:lnTo>
                    <a:pt x="127" y="842"/>
                  </a:lnTo>
                  <a:lnTo>
                    <a:pt x="132" y="843"/>
                  </a:lnTo>
                  <a:lnTo>
                    <a:pt x="137" y="844"/>
                  </a:lnTo>
                  <a:lnTo>
                    <a:pt x="142" y="846"/>
                  </a:lnTo>
                  <a:lnTo>
                    <a:pt x="147" y="847"/>
                  </a:lnTo>
                  <a:lnTo>
                    <a:pt x="152" y="848"/>
                  </a:lnTo>
                  <a:lnTo>
                    <a:pt x="158" y="849"/>
                  </a:lnTo>
                  <a:lnTo>
                    <a:pt x="163" y="850"/>
                  </a:lnTo>
                </a:path>
              </a:pathLst>
            </a:custGeom>
            <a:solidFill>
              <a:srgbClr val="0080FF"/>
            </a:solidFill>
            <a:ln w="0" cap="flat" cmpd="sng">
              <a:solidFill>
                <a:srgbClr val="0080FF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73918" name="Freeform 190"/>
            <p:cNvSpPr>
              <a:spLocks/>
            </p:cNvSpPr>
            <p:nvPr/>
          </p:nvSpPr>
          <p:spPr bwMode="auto">
            <a:xfrm>
              <a:off x="2230" y="2130"/>
              <a:ext cx="1073" cy="1265"/>
            </a:xfrm>
            <a:custGeom>
              <a:avLst/>
              <a:gdLst>
                <a:gd name="T0" fmla="*/ 0 w 1073"/>
                <a:gd name="T1" fmla="*/ 968 h 1265"/>
                <a:gd name="T2" fmla="*/ 109 w 1073"/>
                <a:gd name="T3" fmla="*/ 668 h 1265"/>
                <a:gd name="T4" fmla="*/ 246 w 1073"/>
                <a:gd name="T5" fmla="*/ 653 h 1265"/>
                <a:gd name="T6" fmla="*/ 419 w 1073"/>
                <a:gd name="T7" fmla="*/ 403 h 1265"/>
                <a:gd name="T8" fmla="*/ 365 w 1073"/>
                <a:gd name="T9" fmla="*/ 207 h 1265"/>
                <a:gd name="T10" fmla="*/ 437 w 1073"/>
                <a:gd name="T11" fmla="*/ 44 h 1265"/>
                <a:gd name="T12" fmla="*/ 591 w 1073"/>
                <a:gd name="T13" fmla="*/ 0 h 1265"/>
                <a:gd name="T14" fmla="*/ 780 w 1073"/>
                <a:gd name="T15" fmla="*/ 68 h 1265"/>
                <a:gd name="T16" fmla="*/ 982 w 1073"/>
                <a:gd name="T17" fmla="*/ 142 h 1265"/>
                <a:gd name="T18" fmla="*/ 1072 w 1073"/>
                <a:gd name="T19" fmla="*/ 275 h 1265"/>
                <a:gd name="T20" fmla="*/ 1022 w 1073"/>
                <a:gd name="T21" fmla="*/ 446 h 1265"/>
                <a:gd name="T22" fmla="*/ 855 w 1073"/>
                <a:gd name="T23" fmla="*/ 561 h 1265"/>
                <a:gd name="T24" fmla="*/ 813 w 1073"/>
                <a:gd name="T25" fmla="*/ 852 h 1265"/>
                <a:gd name="T26" fmla="*/ 922 w 1073"/>
                <a:gd name="T27" fmla="*/ 964 h 1265"/>
                <a:gd name="T28" fmla="*/ 813 w 1073"/>
                <a:gd name="T29" fmla="*/ 1264 h 1265"/>
                <a:gd name="T30" fmla="*/ 0 w 1073"/>
                <a:gd name="T31" fmla="*/ 968 h 12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073" h="1265">
                  <a:moveTo>
                    <a:pt x="0" y="968"/>
                  </a:moveTo>
                  <a:lnTo>
                    <a:pt x="109" y="668"/>
                  </a:lnTo>
                  <a:lnTo>
                    <a:pt x="246" y="653"/>
                  </a:lnTo>
                  <a:lnTo>
                    <a:pt x="419" y="403"/>
                  </a:lnTo>
                  <a:lnTo>
                    <a:pt x="365" y="207"/>
                  </a:lnTo>
                  <a:lnTo>
                    <a:pt x="437" y="44"/>
                  </a:lnTo>
                  <a:lnTo>
                    <a:pt x="591" y="0"/>
                  </a:lnTo>
                  <a:lnTo>
                    <a:pt x="780" y="68"/>
                  </a:lnTo>
                  <a:lnTo>
                    <a:pt x="982" y="142"/>
                  </a:lnTo>
                  <a:lnTo>
                    <a:pt x="1072" y="275"/>
                  </a:lnTo>
                  <a:lnTo>
                    <a:pt x="1022" y="446"/>
                  </a:lnTo>
                  <a:lnTo>
                    <a:pt x="855" y="561"/>
                  </a:lnTo>
                  <a:lnTo>
                    <a:pt x="813" y="852"/>
                  </a:lnTo>
                  <a:lnTo>
                    <a:pt x="922" y="964"/>
                  </a:lnTo>
                  <a:lnTo>
                    <a:pt x="813" y="1264"/>
                  </a:lnTo>
                  <a:lnTo>
                    <a:pt x="0" y="968"/>
                  </a:lnTo>
                </a:path>
              </a:pathLst>
            </a:custGeom>
            <a:solidFill>
              <a:srgbClr val="555555"/>
            </a:solidFill>
            <a:ln w="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73919" name="Freeform 191"/>
            <p:cNvSpPr>
              <a:spLocks/>
            </p:cNvSpPr>
            <p:nvPr/>
          </p:nvSpPr>
          <p:spPr bwMode="auto">
            <a:xfrm>
              <a:off x="2460" y="2540"/>
              <a:ext cx="187" cy="229"/>
            </a:xfrm>
            <a:custGeom>
              <a:avLst/>
              <a:gdLst>
                <a:gd name="T0" fmla="*/ 186 w 187"/>
                <a:gd name="T1" fmla="*/ 0 h 229"/>
                <a:gd name="T2" fmla="*/ 95 w 187"/>
                <a:gd name="T3" fmla="*/ 6 h 229"/>
                <a:gd name="T4" fmla="*/ 0 w 187"/>
                <a:gd name="T5" fmla="*/ 139 h 229"/>
                <a:gd name="T6" fmla="*/ 30 w 187"/>
                <a:gd name="T7" fmla="*/ 228 h 229"/>
                <a:gd name="T8" fmla="*/ 186 w 187"/>
                <a:gd name="T9" fmla="*/ 0 h 2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7" h="229">
                  <a:moveTo>
                    <a:pt x="186" y="0"/>
                  </a:moveTo>
                  <a:lnTo>
                    <a:pt x="95" y="6"/>
                  </a:lnTo>
                  <a:lnTo>
                    <a:pt x="0" y="139"/>
                  </a:lnTo>
                  <a:lnTo>
                    <a:pt x="30" y="228"/>
                  </a:lnTo>
                  <a:lnTo>
                    <a:pt x="186" y="0"/>
                  </a:lnTo>
                </a:path>
              </a:pathLst>
            </a:custGeom>
            <a:solidFill>
              <a:srgbClr val="555555"/>
            </a:solidFill>
            <a:ln w="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73920" name="Freeform 192"/>
            <p:cNvSpPr>
              <a:spLocks/>
            </p:cNvSpPr>
            <p:nvPr/>
          </p:nvSpPr>
          <p:spPr bwMode="auto">
            <a:xfrm>
              <a:off x="3045" y="2694"/>
              <a:ext cx="102" cy="275"/>
            </a:xfrm>
            <a:custGeom>
              <a:avLst/>
              <a:gdLst>
                <a:gd name="T0" fmla="*/ 36 w 102"/>
                <a:gd name="T1" fmla="*/ 0 h 275"/>
                <a:gd name="T2" fmla="*/ 101 w 102"/>
                <a:gd name="T3" fmla="*/ 66 h 275"/>
                <a:gd name="T4" fmla="*/ 82 w 102"/>
                <a:gd name="T5" fmla="*/ 228 h 275"/>
                <a:gd name="T6" fmla="*/ 0 w 102"/>
                <a:gd name="T7" fmla="*/ 274 h 275"/>
                <a:gd name="T8" fmla="*/ 36 w 102"/>
                <a:gd name="T9" fmla="*/ 0 h 2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2" h="275">
                  <a:moveTo>
                    <a:pt x="36" y="0"/>
                  </a:moveTo>
                  <a:lnTo>
                    <a:pt x="101" y="66"/>
                  </a:lnTo>
                  <a:lnTo>
                    <a:pt x="82" y="228"/>
                  </a:lnTo>
                  <a:lnTo>
                    <a:pt x="0" y="274"/>
                  </a:lnTo>
                  <a:lnTo>
                    <a:pt x="36" y="0"/>
                  </a:lnTo>
                </a:path>
              </a:pathLst>
            </a:custGeom>
            <a:solidFill>
              <a:srgbClr val="555555"/>
            </a:solidFill>
            <a:ln w="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73921" name="Freeform 193"/>
            <p:cNvSpPr>
              <a:spLocks/>
            </p:cNvSpPr>
            <p:nvPr/>
          </p:nvSpPr>
          <p:spPr bwMode="auto">
            <a:xfrm>
              <a:off x="1476" y="857"/>
              <a:ext cx="3297" cy="2647"/>
            </a:xfrm>
            <a:custGeom>
              <a:avLst/>
              <a:gdLst>
                <a:gd name="T0" fmla="*/ 460 w 3297"/>
                <a:gd name="T1" fmla="*/ 0 h 2647"/>
                <a:gd name="T2" fmla="*/ 18 w 3297"/>
                <a:gd name="T3" fmla="*/ 1257 h 2647"/>
                <a:gd name="T4" fmla="*/ 0 w 3297"/>
                <a:gd name="T5" fmla="*/ 1423 h 2647"/>
                <a:gd name="T6" fmla="*/ 14 w 3297"/>
                <a:gd name="T7" fmla="*/ 1518 h 2647"/>
                <a:gd name="T8" fmla="*/ 53 w 3297"/>
                <a:gd name="T9" fmla="*/ 1657 h 2647"/>
                <a:gd name="T10" fmla="*/ 118 w 3297"/>
                <a:gd name="T11" fmla="*/ 1784 h 2647"/>
                <a:gd name="T12" fmla="*/ 238 w 3297"/>
                <a:gd name="T13" fmla="*/ 1925 h 2647"/>
                <a:gd name="T14" fmla="*/ 400 w 3297"/>
                <a:gd name="T15" fmla="*/ 2045 h 2647"/>
                <a:gd name="T16" fmla="*/ 608 w 3297"/>
                <a:gd name="T17" fmla="*/ 2169 h 2647"/>
                <a:gd name="T18" fmla="*/ 901 w 3297"/>
                <a:gd name="T19" fmla="*/ 2304 h 2647"/>
                <a:gd name="T20" fmla="*/ 1492 w 3297"/>
                <a:gd name="T21" fmla="*/ 2519 h 2647"/>
                <a:gd name="T22" fmla="*/ 1798 w 3297"/>
                <a:gd name="T23" fmla="*/ 2596 h 2647"/>
                <a:gd name="T24" fmla="*/ 2037 w 3297"/>
                <a:gd name="T25" fmla="*/ 2634 h 2647"/>
                <a:gd name="T26" fmla="*/ 2278 w 3297"/>
                <a:gd name="T27" fmla="*/ 2646 h 2647"/>
                <a:gd name="T28" fmla="*/ 2488 w 3297"/>
                <a:gd name="T29" fmla="*/ 2591 h 2647"/>
                <a:gd name="T30" fmla="*/ 2604 w 3297"/>
                <a:gd name="T31" fmla="*/ 2530 h 2647"/>
                <a:gd name="T32" fmla="*/ 2722 w 3297"/>
                <a:gd name="T33" fmla="*/ 2427 h 2647"/>
                <a:gd name="T34" fmla="*/ 2808 w 3297"/>
                <a:gd name="T35" fmla="*/ 2320 h 2647"/>
                <a:gd name="T36" fmla="*/ 2872 w 3297"/>
                <a:gd name="T37" fmla="*/ 2177 h 2647"/>
                <a:gd name="T38" fmla="*/ 2900 w 3297"/>
                <a:gd name="T39" fmla="*/ 2097 h 2647"/>
                <a:gd name="T40" fmla="*/ 3296 w 3297"/>
                <a:gd name="T41" fmla="*/ 1032 h 2647"/>
                <a:gd name="T42" fmla="*/ 460 w 3297"/>
                <a:gd name="T43" fmla="*/ 0 h 26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297" h="2647">
                  <a:moveTo>
                    <a:pt x="460" y="0"/>
                  </a:moveTo>
                  <a:lnTo>
                    <a:pt x="18" y="1257"/>
                  </a:lnTo>
                  <a:lnTo>
                    <a:pt x="0" y="1423"/>
                  </a:lnTo>
                  <a:lnTo>
                    <a:pt x="14" y="1518"/>
                  </a:lnTo>
                  <a:lnTo>
                    <a:pt x="53" y="1657"/>
                  </a:lnTo>
                  <a:lnTo>
                    <a:pt x="118" y="1784"/>
                  </a:lnTo>
                  <a:lnTo>
                    <a:pt x="238" y="1925"/>
                  </a:lnTo>
                  <a:lnTo>
                    <a:pt x="400" y="2045"/>
                  </a:lnTo>
                  <a:lnTo>
                    <a:pt x="608" y="2169"/>
                  </a:lnTo>
                  <a:lnTo>
                    <a:pt x="901" y="2304"/>
                  </a:lnTo>
                  <a:lnTo>
                    <a:pt x="1492" y="2519"/>
                  </a:lnTo>
                  <a:lnTo>
                    <a:pt x="1798" y="2596"/>
                  </a:lnTo>
                  <a:lnTo>
                    <a:pt x="2037" y="2634"/>
                  </a:lnTo>
                  <a:lnTo>
                    <a:pt x="2278" y="2646"/>
                  </a:lnTo>
                  <a:lnTo>
                    <a:pt x="2488" y="2591"/>
                  </a:lnTo>
                  <a:lnTo>
                    <a:pt x="2604" y="2530"/>
                  </a:lnTo>
                  <a:lnTo>
                    <a:pt x="2722" y="2427"/>
                  </a:lnTo>
                  <a:lnTo>
                    <a:pt x="2808" y="2320"/>
                  </a:lnTo>
                  <a:lnTo>
                    <a:pt x="2872" y="2177"/>
                  </a:lnTo>
                  <a:lnTo>
                    <a:pt x="2900" y="2097"/>
                  </a:lnTo>
                  <a:lnTo>
                    <a:pt x="3296" y="1032"/>
                  </a:lnTo>
                  <a:lnTo>
                    <a:pt x="460" y="0"/>
                  </a:lnTo>
                </a:path>
              </a:pathLst>
            </a:custGeom>
            <a:noFill/>
            <a:ln w="67944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</p:grpSp>
      <p:grpSp>
        <p:nvGrpSpPr>
          <p:cNvPr id="73922" name="Group 194"/>
          <p:cNvGrpSpPr>
            <a:grpSpLocks/>
          </p:cNvGrpSpPr>
          <p:nvPr/>
        </p:nvGrpSpPr>
        <p:grpSpPr bwMode="auto">
          <a:xfrm>
            <a:off x="3886200" y="1371601"/>
            <a:ext cx="5233988" cy="4202113"/>
            <a:chOff x="1476" y="857"/>
            <a:chExt cx="3297" cy="2647"/>
          </a:xfrm>
        </p:grpSpPr>
        <p:sp>
          <p:nvSpPr>
            <p:cNvPr id="73923" name="Freeform 195"/>
            <p:cNvSpPr>
              <a:spLocks/>
            </p:cNvSpPr>
            <p:nvPr/>
          </p:nvSpPr>
          <p:spPr bwMode="auto">
            <a:xfrm>
              <a:off x="1476" y="857"/>
              <a:ext cx="3297" cy="2647"/>
            </a:xfrm>
            <a:custGeom>
              <a:avLst/>
              <a:gdLst>
                <a:gd name="T0" fmla="*/ 460 w 3297"/>
                <a:gd name="T1" fmla="*/ 0 h 2647"/>
                <a:gd name="T2" fmla="*/ 18 w 3297"/>
                <a:gd name="T3" fmla="*/ 1257 h 2647"/>
                <a:gd name="T4" fmla="*/ 0 w 3297"/>
                <a:gd name="T5" fmla="*/ 1423 h 2647"/>
                <a:gd name="T6" fmla="*/ 14 w 3297"/>
                <a:gd name="T7" fmla="*/ 1518 h 2647"/>
                <a:gd name="T8" fmla="*/ 53 w 3297"/>
                <a:gd name="T9" fmla="*/ 1657 h 2647"/>
                <a:gd name="T10" fmla="*/ 118 w 3297"/>
                <a:gd name="T11" fmla="*/ 1784 h 2647"/>
                <a:gd name="T12" fmla="*/ 238 w 3297"/>
                <a:gd name="T13" fmla="*/ 1925 h 2647"/>
                <a:gd name="T14" fmla="*/ 400 w 3297"/>
                <a:gd name="T15" fmla="*/ 2045 h 2647"/>
                <a:gd name="T16" fmla="*/ 608 w 3297"/>
                <a:gd name="T17" fmla="*/ 2169 h 2647"/>
                <a:gd name="T18" fmla="*/ 901 w 3297"/>
                <a:gd name="T19" fmla="*/ 2304 h 2647"/>
                <a:gd name="T20" fmla="*/ 1492 w 3297"/>
                <a:gd name="T21" fmla="*/ 2519 h 2647"/>
                <a:gd name="T22" fmla="*/ 1798 w 3297"/>
                <a:gd name="T23" fmla="*/ 2596 h 2647"/>
                <a:gd name="T24" fmla="*/ 2037 w 3297"/>
                <a:gd name="T25" fmla="*/ 2634 h 2647"/>
                <a:gd name="T26" fmla="*/ 2278 w 3297"/>
                <a:gd name="T27" fmla="*/ 2646 h 2647"/>
                <a:gd name="T28" fmla="*/ 2488 w 3297"/>
                <a:gd name="T29" fmla="*/ 2591 h 2647"/>
                <a:gd name="T30" fmla="*/ 2604 w 3297"/>
                <a:gd name="T31" fmla="*/ 2530 h 2647"/>
                <a:gd name="T32" fmla="*/ 2722 w 3297"/>
                <a:gd name="T33" fmla="*/ 2427 h 2647"/>
                <a:gd name="T34" fmla="*/ 2808 w 3297"/>
                <a:gd name="T35" fmla="*/ 2320 h 2647"/>
                <a:gd name="T36" fmla="*/ 2872 w 3297"/>
                <a:gd name="T37" fmla="*/ 2177 h 2647"/>
                <a:gd name="T38" fmla="*/ 2900 w 3297"/>
                <a:gd name="T39" fmla="*/ 2097 h 2647"/>
                <a:gd name="T40" fmla="*/ 3296 w 3297"/>
                <a:gd name="T41" fmla="*/ 1032 h 2647"/>
                <a:gd name="T42" fmla="*/ 460 w 3297"/>
                <a:gd name="T43" fmla="*/ 0 h 26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297" h="2647">
                  <a:moveTo>
                    <a:pt x="460" y="0"/>
                  </a:moveTo>
                  <a:lnTo>
                    <a:pt x="18" y="1257"/>
                  </a:lnTo>
                  <a:lnTo>
                    <a:pt x="0" y="1423"/>
                  </a:lnTo>
                  <a:lnTo>
                    <a:pt x="14" y="1518"/>
                  </a:lnTo>
                  <a:lnTo>
                    <a:pt x="53" y="1657"/>
                  </a:lnTo>
                  <a:lnTo>
                    <a:pt x="118" y="1784"/>
                  </a:lnTo>
                  <a:lnTo>
                    <a:pt x="238" y="1925"/>
                  </a:lnTo>
                  <a:lnTo>
                    <a:pt x="400" y="2045"/>
                  </a:lnTo>
                  <a:lnTo>
                    <a:pt x="608" y="2169"/>
                  </a:lnTo>
                  <a:lnTo>
                    <a:pt x="901" y="2304"/>
                  </a:lnTo>
                  <a:lnTo>
                    <a:pt x="1492" y="2519"/>
                  </a:lnTo>
                  <a:lnTo>
                    <a:pt x="1798" y="2596"/>
                  </a:lnTo>
                  <a:lnTo>
                    <a:pt x="2037" y="2634"/>
                  </a:lnTo>
                  <a:lnTo>
                    <a:pt x="2278" y="2646"/>
                  </a:lnTo>
                  <a:lnTo>
                    <a:pt x="2488" y="2591"/>
                  </a:lnTo>
                  <a:lnTo>
                    <a:pt x="2604" y="2530"/>
                  </a:lnTo>
                  <a:lnTo>
                    <a:pt x="2722" y="2427"/>
                  </a:lnTo>
                  <a:lnTo>
                    <a:pt x="2808" y="2320"/>
                  </a:lnTo>
                  <a:lnTo>
                    <a:pt x="2872" y="2177"/>
                  </a:lnTo>
                  <a:lnTo>
                    <a:pt x="2900" y="2097"/>
                  </a:lnTo>
                  <a:lnTo>
                    <a:pt x="3296" y="1032"/>
                  </a:lnTo>
                  <a:lnTo>
                    <a:pt x="460" y="0"/>
                  </a:lnTo>
                </a:path>
              </a:pathLst>
            </a:custGeom>
            <a:solidFill>
              <a:srgbClr val="FFFFFF"/>
            </a:solidFill>
            <a:ln w="67944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73924" name="Freeform 196"/>
            <p:cNvSpPr>
              <a:spLocks/>
            </p:cNvSpPr>
            <p:nvPr/>
          </p:nvSpPr>
          <p:spPr bwMode="auto">
            <a:xfrm>
              <a:off x="1498" y="2396"/>
              <a:ext cx="1397" cy="838"/>
            </a:xfrm>
            <a:custGeom>
              <a:avLst/>
              <a:gdLst>
                <a:gd name="T0" fmla="*/ 886 w 1397"/>
                <a:gd name="T1" fmla="*/ 743 h 838"/>
                <a:gd name="T2" fmla="*/ 847 w 1397"/>
                <a:gd name="T3" fmla="*/ 726 h 838"/>
                <a:gd name="T4" fmla="*/ 808 w 1397"/>
                <a:gd name="T5" fmla="*/ 710 h 838"/>
                <a:gd name="T6" fmla="*/ 769 w 1397"/>
                <a:gd name="T7" fmla="*/ 694 h 838"/>
                <a:gd name="T8" fmla="*/ 730 w 1397"/>
                <a:gd name="T9" fmla="*/ 677 h 838"/>
                <a:gd name="T10" fmla="*/ 690 w 1397"/>
                <a:gd name="T11" fmla="*/ 660 h 838"/>
                <a:gd name="T12" fmla="*/ 658 w 1397"/>
                <a:gd name="T13" fmla="*/ 647 h 838"/>
                <a:gd name="T14" fmla="*/ 626 w 1397"/>
                <a:gd name="T15" fmla="*/ 633 h 838"/>
                <a:gd name="T16" fmla="*/ 594 w 1397"/>
                <a:gd name="T17" fmla="*/ 619 h 838"/>
                <a:gd name="T18" fmla="*/ 562 w 1397"/>
                <a:gd name="T19" fmla="*/ 606 h 838"/>
                <a:gd name="T20" fmla="*/ 520 w 1397"/>
                <a:gd name="T21" fmla="*/ 583 h 838"/>
                <a:gd name="T22" fmla="*/ 481 w 1397"/>
                <a:gd name="T23" fmla="*/ 559 h 838"/>
                <a:gd name="T24" fmla="*/ 442 w 1397"/>
                <a:gd name="T25" fmla="*/ 535 h 838"/>
                <a:gd name="T26" fmla="*/ 403 w 1397"/>
                <a:gd name="T27" fmla="*/ 511 h 838"/>
                <a:gd name="T28" fmla="*/ 364 w 1397"/>
                <a:gd name="T29" fmla="*/ 487 h 838"/>
                <a:gd name="T30" fmla="*/ 320 w 1397"/>
                <a:gd name="T31" fmla="*/ 455 h 838"/>
                <a:gd name="T32" fmla="*/ 285 w 1397"/>
                <a:gd name="T33" fmla="*/ 425 h 838"/>
                <a:gd name="T34" fmla="*/ 250 w 1397"/>
                <a:gd name="T35" fmla="*/ 394 h 838"/>
                <a:gd name="T36" fmla="*/ 214 w 1397"/>
                <a:gd name="T37" fmla="*/ 364 h 838"/>
                <a:gd name="T38" fmla="*/ 179 w 1397"/>
                <a:gd name="T39" fmla="*/ 333 h 838"/>
                <a:gd name="T40" fmla="*/ 146 w 1397"/>
                <a:gd name="T41" fmla="*/ 303 h 838"/>
                <a:gd name="T42" fmla="*/ 135 w 1397"/>
                <a:gd name="T43" fmla="*/ 287 h 838"/>
                <a:gd name="T44" fmla="*/ 124 w 1397"/>
                <a:gd name="T45" fmla="*/ 272 h 838"/>
                <a:gd name="T46" fmla="*/ 112 w 1397"/>
                <a:gd name="T47" fmla="*/ 256 h 838"/>
                <a:gd name="T48" fmla="*/ 101 w 1397"/>
                <a:gd name="T49" fmla="*/ 240 h 838"/>
                <a:gd name="T50" fmla="*/ 90 w 1397"/>
                <a:gd name="T51" fmla="*/ 225 h 838"/>
                <a:gd name="T52" fmla="*/ 81 w 1397"/>
                <a:gd name="T53" fmla="*/ 205 h 838"/>
                <a:gd name="T54" fmla="*/ 74 w 1397"/>
                <a:gd name="T55" fmla="*/ 188 h 838"/>
                <a:gd name="T56" fmla="*/ 66 w 1397"/>
                <a:gd name="T57" fmla="*/ 171 h 838"/>
                <a:gd name="T58" fmla="*/ 58 w 1397"/>
                <a:gd name="T59" fmla="*/ 154 h 838"/>
                <a:gd name="T60" fmla="*/ 50 w 1397"/>
                <a:gd name="T61" fmla="*/ 137 h 838"/>
                <a:gd name="T62" fmla="*/ 44 w 1397"/>
                <a:gd name="T63" fmla="*/ 122 h 838"/>
                <a:gd name="T64" fmla="*/ 38 w 1397"/>
                <a:gd name="T65" fmla="*/ 110 h 838"/>
                <a:gd name="T66" fmla="*/ 33 w 1397"/>
                <a:gd name="T67" fmla="*/ 98 h 838"/>
                <a:gd name="T68" fmla="*/ 28 w 1397"/>
                <a:gd name="T69" fmla="*/ 86 h 838"/>
                <a:gd name="T70" fmla="*/ 22 w 1397"/>
                <a:gd name="T71" fmla="*/ 74 h 838"/>
                <a:gd name="T72" fmla="*/ 17 w 1397"/>
                <a:gd name="T73" fmla="*/ 59 h 838"/>
                <a:gd name="T74" fmla="*/ 13 w 1397"/>
                <a:gd name="T75" fmla="*/ 46 h 838"/>
                <a:gd name="T76" fmla="*/ 9 w 1397"/>
                <a:gd name="T77" fmla="*/ 33 h 838"/>
                <a:gd name="T78" fmla="*/ 6 w 1397"/>
                <a:gd name="T79" fmla="*/ 20 h 838"/>
                <a:gd name="T80" fmla="*/ 2 w 1397"/>
                <a:gd name="T81" fmla="*/ 7 h 838"/>
                <a:gd name="T82" fmla="*/ 175 w 1397"/>
                <a:gd name="T83" fmla="*/ 0 h 838"/>
                <a:gd name="T84" fmla="*/ 436 w 1397"/>
                <a:gd name="T85" fmla="*/ 0 h 838"/>
                <a:gd name="T86" fmla="*/ 698 w 1397"/>
                <a:gd name="T87" fmla="*/ 1 h 838"/>
                <a:gd name="T88" fmla="*/ 960 w 1397"/>
                <a:gd name="T89" fmla="*/ 1 h 838"/>
                <a:gd name="T90" fmla="*/ 1221 w 1397"/>
                <a:gd name="T91" fmla="*/ 1 h 838"/>
                <a:gd name="T92" fmla="*/ 1366 w 1397"/>
                <a:gd name="T93" fmla="*/ 79 h 838"/>
                <a:gd name="T94" fmla="*/ 1305 w 1397"/>
                <a:gd name="T95" fmla="*/ 236 h 838"/>
                <a:gd name="T96" fmla="*/ 1244 w 1397"/>
                <a:gd name="T97" fmla="*/ 393 h 838"/>
                <a:gd name="T98" fmla="*/ 1184 w 1397"/>
                <a:gd name="T99" fmla="*/ 549 h 838"/>
                <a:gd name="T100" fmla="*/ 1124 w 1397"/>
                <a:gd name="T101" fmla="*/ 706 h 838"/>
                <a:gd name="T102" fmla="*/ 1064 w 1397"/>
                <a:gd name="T103" fmla="*/ 832 h 838"/>
                <a:gd name="T104" fmla="*/ 1036 w 1397"/>
                <a:gd name="T105" fmla="*/ 817 h 838"/>
                <a:gd name="T106" fmla="*/ 1008 w 1397"/>
                <a:gd name="T107" fmla="*/ 803 h 838"/>
                <a:gd name="T108" fmla="*/ 980 w 1397"/>
                <a:gd name="T109" fmla="*/ 788 h 838"/>
                <a:gd name="T110" fmla="*/ 952 w 1397"/>
                <a:gd name="T111" fmla="*/ 774 h 838"/>
                <a:gd name="T112" fmla="*/ 924 w 1397"/>
                <a:gd name="T113" fmla="*/ 760 h 8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397" h="838">
                  <a:moveTo>
                    <a:pt x="924" y="760"/>
                  </a:moveTo>
                  <a:lnTo>
                    <a:pt x="911" y="754"/>
                  </a:lnTo>
                  <a:lnTo>
                    <a:pt x="905" y="751"/>
                  </a:lnTo>
                  <a:lnTo>
                    <a:pt x="898" y="748"/>
                  </a:lnTo>
                  <a:lnTo>
                    <a:pt x="892" y="746"/>
                  </a:lnTo>
                  <a:lnTo>
                    <a:pt x="886" y="743"/>
                  </a:lnTo>
                  <a:lnTo>
                    <a:pt x="879" y="740"/>
                  </a:lnTo>
                  <a:lnTo>
                    <a:pt x="872" y="738"/>
                  </a:lnTo>
                  <a:lnTo>
                    <a:pt x="866" y="735"/>
                  </a:lnTo>
                  <a:lnTo>
                    <a:pt x="860" y="732"/>
                  </a:lnTo>
                  <a:lnTo>
                    <a:pt x="853" y="729"/>
                  </a:lnTo>
                  <a:lnTo>
                    <a:pt x="847" y="726"/>
                  </a:lnTo>
                  <a:lnTo>
                    <a:pt x="840" y="724"/>
                  </a:lnTo>
                  <a:lnTo>
                    <a:pt x="834" y="721"/>
                  </a:lnTo>
                  <a:lnTo>
                    <a:pt x="827" y="718"/>
                  </a:lnTo>
                  <a:lnTo>
                    <a:pt x="821" y="716"/>
                  </a:lnTo>
                  <a:lnTo>
                    <a:pt x="814" y="713"/>
                  </a:lnTo>
                  <a:lnTo>
                    <a:pt x="808" y="710"/>
                  </a:lnTo>
                  <a:lnTo>
                    <a:pt x="801" y="707"/>
                  </a:lnTo>
                  <a:lnTo>
                    <a:pt x="795" y="705"/>
                  </a:lnTo>
                  <a:lnTo>
                    <a:pt x="788" y="702"/>
                  </a:lnTo>
                  <a:lnTo>
                    <a:pt x="782" y="699"/>
                  </a:lnTo>
                  <a:lnTo>
                    <a:pt x="776" y="696"/>
                  </a:lnTo>
                  <a:lnTo>
                    <a:pt x="769" y="694"/>
                  </a:lnTo>
                  <a:lnTo>
                    <a:pt x="762" y="691"/>
                  </a:lnTo>
                  <a:lnTo>
                    <a:pt x="756" y="688"/>
                  </a:lnTo>
                  <a:lnTo>
                    <a:pt x="750" y="686"/>
                  </a:lnTo>
                  <a:lnTo>
                    <a:pt x="743" y="683"/>
                  </a:lnTo>
                  <a:lnTo>
                    <a:pt x="737" y="680"/>
                  </a:lnTo>
                  <a:lnTo>
                    <a:pt x="730" y="677"/>
                  </a:lnTo>
                  <a:lnTo>
                    <a:pt x="724" y="674"/>
                  </a:lnTo>
                  <a:lnTo>
                    <a:pt x="718" y="672"/>
                  </a:lnTo>
                  <a:lnTo>
                    <a:pt x="707" y="667"/>
                  </a:lnTo>
                  <a:lnTo>
                    <a:pt x="701" y="665"/>
                  </a:lnTo>
                  <a:lnTo>
                    <a:pt x="696" y="663"/>
                  </a:lnTo>
                  <a:lnTo>
                    <a:pt x="690" y="660"/>
                  </a:lnTo>
                  <a:lnTo>
                    <a:pt x="685" y="658"/>
                  </a:lnTo>
                  <a:lnTo>
                    <a:pt x="680" y="656"/>
                  </a:lnTo>
                  <a:lnTo>
                    <a:pt x="674" y="654"/>
                  </a:lnTo>
                  <a:lnTo>
                    <a:pt x="669" y="651"/>
                  </a:lnTo>
                  <a:lnTo>
                    <a:pt x="664" y="649"/>
                  </a:lnTo>
                  <a:lnTo>
                    <a:pt x="658" y="647"/>
                  </a:lnTo>
                  <a:lnTo>
                    <a:pt x="653" y="644"/>
                  </a:lnTo>
                  <a:lnTo>
                    <a:pt x="648" y="642"/>
                  </a:lnTo>
                  <a:lnTo>
                    <a:pt x="642" y="640"/>
                  </a:lnTo>
                  <a:lnTo>
                    <a:pt x="637" y="638"/>
                  </a:lnTo>
                  <a:lnTo>
                    <a:pt x="632" y="635"/>
                  </a:lnTo>
                  <a:lnTo>
                    <a:pt x="626" y="633"/>
                  </a:lnTo>
                  <a:lnTo>
                    <a:pt x="621" y="631"/>
                  </a:lnTo>
                  <a:lnTo>
                    <a:pt x="616" y="628"/>
                  </a:lnTo>
                  <a:lnTo>
                    <a:pt x="610" y="626"/>
                  </a:lnTo>
                  <a:lnTo>
                    <a:pt x="605" y="624"/>
                  </a:lnTo>
                  <a:lnTo>
                    <a:pt x="600" y="622"/>
                  </a:lnTo>
                  <a:lnTo>
                    <a:pt x="594" y="619"/>
                  </a:lnTo>
                  <a:lnTo>
                    <a:pt x="589" y="617"/>
                  </a:lnTo>
                  <a:lnTo>
                    <a:pt x="583" y="615"/>
                  </a:lnTo>
                  <a:lnTo>
                    <a:pt x="578" y="612"/>
                  </a:lnTo>
                  <a:lnTo>
                    <a:pt x="572" y="610"/>
                  </a:lnTo>
                  <a:lnTo>
                    <a:pt x="567" y="608"/>
                  </a:lnTo>
                  <a:lnTo>
                    <a:pt x="562" y="606"/>
                  </a:lnTo>
                  <a:lnTo>
                    <a:pt x="556" y="604"/>
                  </a:lnTo>
                  <a:lnTo>
                    <a:pt x="551" y="601"/>
                  </a:lnTo>
                  <a:lnTo>
                    <a:pt x="546" y="599"/>
                  </a:lnTo>
                  <a:lnTo>
                    <a:pt x="533" y="591"/>
                  </a:lnTo>
                  <a:lnTo>
                    <a:pt x="526" y="587"/>
                  </a:lnTo>
                  <a:lnTo>
                    <a:pt x="520" y="583"/>
                  </a:lnTo>
                  <a:lnTo>
                    <a:pt x="513" y="579"/>
                  </a:lnTo>
                  <a:lnTo>
                    <a:pt x="507" y="575"/>
                  </a:lnTo>
                  <a:lnTo>
                    <a:pt x="500" y="571"/>
                  </a:lnTo>
                  <a:lnTo>
                    <a:pt x="494" y="567"/>
                  </a:lnTo>
                  <a:lnTo>
                    <a:pt x="487" y="563"/>
                  </a:lnTo>
                  <a:lnTo>
                    <a:pt x="481" y="559"/>
                  </a:lnTo>
                  <a:lnTo>
                    <a:pt x="474" y="555"/>
                  </a:lnTo>
                  <a:lnTo>
                    <a:pt x="468" y="551"/>
                  </a:lnTo>
                  <a:lnTo>
                    <a:pt x="461" y="547"/>
                  </a:lnTo>
                  <a:lnTo>
                    <a:pt x="455" y="543"/>
                  </a:lnTo>
                  <a:lnTo>
                    <a:pt x="448" y="539"/>
                  </a:lnTo>
                  <a:lnTo>
                    <a:pt x="442" y="535"/>
                  </a:lnTo>
                  <a:lnTo>
                    <a:pt x="435" y="531"/>
                  </a:lnTo>
                  <a:lnTo>
                    <a:pt x="429" y="527"/>
                  </a:lnTo>
                  <a:lnTo>
                    <a:pt x="422" y="523"/>
                  </a:lnTo>
                  <a:lnTo>
                    <a:pt x="416" y="519"/>
                  </a:lnTo>
                  <a:lnTo>
                    <a:pt x="409" y="515"/>
                  </a:lnTo>
                  <a:lnTo>
                    <a:pt x="403" y="511"/>
                  </a:lnTo>
                  <a:lnTo>
                    <a:pt x="396" y="507"/>
                  </a:lnTo>
                  <a:lnTo>
                    <a:pt x="390" y="503"/>
                  </a:lnTo>
                  <a:lnTo>
                    <a:pt x="383" y="499"/>
                  </a:lnTo>
                  <a:lnTo>
                    <a:pt x="377" y="495"/>
                  </a:lnTo>
                  <a:lnTo>
                    <a:pt x="370" y="491"/>
                  </a:lnTo>
                  <a:lnTo>
                    <a:pt x="364" y="487"/>
                  </a:lnTo>
                  <a:lnTo>
                    <a:pt x="357" y="483"/>
                  </a:lnTo>
                  <a:lnTo>
                    <a:pt x="351" y="479"/>
                  </a:lnTo>
                  <a:lnTo>
                    <a:pt x="344" y="474"/>
                  </a:lnTo>
                  <a:lnTo>
                    <a:pt x="338" y="471"/>
                  </a:lnTo>
                  <a:lnTo>
                    <a:pt x="326" y="460"/>
                  </a:lnTo>
                  <a:lnTo>
                    <a:pt x="320" y="455"/>
                  </a:lnTo>
                  <a:lnTo>
                    <a:pt x="314" y="450"/>
                  </a:lnTo>
                  <a:lnTo>
                    <a:pt x="308" y="445"/>
                  </a:lnTo>
                  <a:lnTo>
                    <a:pt x="302" y="440"/>
                  </a:lnTo>
                  <a:lnTo>
                    <a:pt x="296" y="435"/>
                  </a:lnTo>
                  <a:lnTo>
                    <a:pt x="291" y="430"/>
                  </a:lnTo>
                  <a:lnTo>
                    <a:pt x="285" y="425"/>
                  </a:lnTo>
                  <a:lnTo>
                    <a:pt x="279" y="420"/>
                  </a:lnTo>
                  <a:lnTo>
                    <a:pt x="273" y="414"/>
                  </a:lnTo>
                  <a:lnTo>
                    <a:pt x="267" y="410"/>
                  </a:lnTo>
                  <a:lnTo>
                    <a:pt x="261" y="404"/>
                  </a:lnTo>
                  <a:lnTo>
                    <a:pt x="255" y="399"/>
                  </a:lnTo>
                  <a:lnTo>
                    <a:pt x="250" y="394"/>
                  </a:lnTo>
                  <a:lnTo>
                    <a:pt x="244" y="389"/>
                  </a:lnTo>
                  <a:lnTo>
                    <a:pt x="238" y="384"/>
                  </a:lnTo>
                  <a:lnTo>
                    <a:pt x="232" y="379"/>
                  </a:lnTo>
                  <a:lnTo>
                    <a:pt x="226" y="374"/>
                  </a:lnTo>
                  <a:lnTo>
                    <a:pt x="220" y="369"/>
                  </a:lnTo>
                  <a:lnTo>
                    <a:pt x="214" y="364"/>
                  </a:lnTo>
                  <a:lnTo>
                    <a:pt x="208" y="358"/>
                  </a:lnTo>
                  <a:lnTo>
                    <a:pt x="202" y="353"/>
                  </a:lnTo>
                  <a:lnTo>
                    <a:pt x="197" y="348"/>
                  </a:lnTo>
                  <a:lnTo>
                    <a:pt x="191" y="343"/>
                  </a:lnTo>
                  <a:lnTo>
                    <a:pt x="185" y="338"/>
                  </a:lnTo>
                  <a:lnTo>
                    <a:pt x="179" y="333"/>
                  </a:lnTo>
                  <a:lnTo>
                    <a:pt x="173" y="328"/>
                  </a:lnTo>
                  <a:lnTo>
                    <a:pt x="167" y="323"/>
                  </a:lnTo>
                  <a:lnTo>
                    <a:pt x="162" y="318"/>
                  </a:lnTo>
                  <a:lnTo>
                    <a:pt x="156" y="313"/>
                  </a:lnTo>
                  <a:lnTo>
                    <a:pt x="150" y="308"/>
                  </a:lnTo>
                  <a:lnTo>
                    <a:pt x="146" y="303"/>
                  </a:lnTo>
                  <a:lnTo>
                    <a:pt x="144" y="300"/>
                  </a:lnTo>
                  <a:lnTo>
                    <a:pt x="142" y="298"/>
                  </a:lnTo>
                  <a:lnTo>
                    <a:pt x="140" y="295"/>
                  </a:lnTo>
                  <a:lnTo>
                    <a:pt x="138" y="292"/>
                  </a:lnTo>
                  <a:lnTo>
                    <a:pt x="137" y="290"/>
                  </a:lnTo>
                  <a:lnTo>
                    <a:pt x="135" y="287"/>
                  </a:lnTo>
                  <a:lnTo>
                    <a:pt x="133" y="284"/>
                  </a:lnTo>
                  <a:lnTo>
                    <a:pt x="131" y="282"/>
                  </a:lnTo>
                  <a:lnTo>
                    <a:pt x="129" y="279"/>
                  </a:lnTo>
                  <a:lnTo>
                    <a:pt x="128" y="277"/>
                  </a:lnTo>
                  <a:lnTo>
                    <a:pt x="126" y="274"/>
                  </a:lnTo>
                  <a:lnTo>
                    <a:pt x="124" y="272"/>
                  </a:lnTo>
                  <a:lnTo>
                    <a:pt x="122" y="269"/>
                  </a:lnTo>
                  <a:lnTo>
                    <a:pt x="120" y="266"/>
                  </a:lnTo>
                  <a:lnTo>
                    <a:pt x="118" y="264"/>
                  </a:lnTo>
                  <a:lnTo>
                    <a:pt x="116" y="261"/>
                  </a:lnTo>
                  <a:lnTo>
                    <a:pt x="114" y="259"/>
                  </a:lnTo>
                  <a:lnTo>
                    <a:pt x="112" y="256"/>
                  </a:lnTo>
                  <a:lnTo>
                    <a:pt x="111" y="254"/>
                  </a:lnTo>
                  <a:lnTo>
                    <a:pt x="109" y="251"/>
                  </a:lnTo>
                  <a:lnTo>
                    <a:pt x="107" y="248"/>
                  </a:lnTo>
                  <a:lnTo>
                    <a:pt x="105" y="246"/>
                  </a:lnTo>
                  <a:lnTo>
                    <a:pt x="103" y="243"/>
                  </a:lnTo>
                  <a:lnTo>
                    <a:pt x="101" y="240"/>
                  </a:lnTo>
                  <a:lnTo>
                    <a:pt x="100" y="238"/>
                  </a:lnTo>
                  <a:lnTo>
                    <a:pt x="98" y="235"/>
                  </a:lnTo>
                  <a:lnTo>
                    <a:pt x="96" y="233"/>
                  </a:lnTo>
                  <a:lnTo>
                    <a:pt x="94" y="230"/>
                  </a:lnTo>
                  <a:lnTo>
                    <a:pt x="92" y="228"/>
                  </a:lnTo>
                  <a:lnTo>
                    <a:pt x="90" y="225"/>
                  </a:lnTo>
                  <a:lnTo>
                    <a:pt x="88" y="219"/>
                  </a:lnTo>
                  <a:lnTo>
                    <a:pt x="86" y="216"/>
                  </a:lnTo>
                  <a:lnTo>
                    <a:pt x="85" y="214"/>
                  </a:lnTo>
                  <a:lnTo>
                    <a:pt x="84" y="211"/>
                  </a:lnTo>
                  <a:lnTo>
                    <a:pt x="82" y="208"/>
                  </a:lnTo>
                  <a:lnTo>
                    <a:pt x="81" y="205"/>
                  </a:lnTo>
                  <a:lnTo>
                    <a:pt x="80" y="202"/>
                  </a:lnTo>
                  <a:lnTo>
                    <a:pt x="79" y="200"/>
                  </a:lnTo>
                  <a:lnTo>
                    <a:pt x="78" y="196"/>
                  </a:lnTo>
                  <a:lnTo>
                    <a:pt x="76" y="194"/>
                  </a:lnTo>
                  <a:lnTo>
                    <a:pt x="75" y="191"/>
                  </a:lnTo>
                  <a:lnTo>
                    <a:pt x="74" y="188"/>
                  </a:lnTo>
                  <a:lnTo>
                    <a:pt x="72" y="185"/>
                  </a:lnTo>
                  <a:lnTo>
                    <a:pt x="71" y="182"/>
                  </a:lnTo>
                  <a:lnTo>
                    <a:pt x="70" y="180"/>
                  </a:lnTo>
                  <a:lnTo>
                    <a:pt x="68" y="177"/>
                  </a:lnTo>
                  <a:lnTo>
                    <a:pt x="67" y="174"/>
                  </a:lnTo>
                  <a:lnTo>
                    <a:pt x="66" y="171"/>
                  </a:lnTo>
                  <a:lnTo>
                    <a:pt x="64" y="168"/>
                  </a:lnTo>
                  <a:lnTo>
                    <a:pt x="63" y="166"/>
                  </a:lnTo>
                  <a:lnTo>
                    <a:pt x="62" y="162"/>
                  </a:lnTo>
                  <a:lnTo>
                    <a:pt x="61" y="160"/>
                  </a:lnTo>
                  <a:lnTo>
                    <a:pt x="60" y="157"/>
                  </a:lnTo>
                  <a:lnTo>
                    <a:pt x="58" y="154"/>
                  </a:lnTo>
                  <a:lnTo>
                    <a:pt x="57" y="151"/>
                  </a:lnTo>
                  <a:lnTo>
                    <a:pt x="56" y="148"/>
                  </a:lnTo>
                  <a:lnTo>
                    <a:pt x="54" y="146"/>
                  </a:lnTo>
                  <a:lnTo>
                    <a:pt x="53" y="143"/>
                  </a:lnTo>
                  <a:lnTo>
                    <a:pt x="52" y="140"/>
                  </a:lnTo>
                  <a:lnTo>
                    <a:pt x="50" y="137"/>
                  </a:lnTo>
                  <a:lnTo>
                    <a:pt x="49" y="134"/>
                  </a:lnTo>
                  <a:lnTo>
                    <a:pt x="47" y="130"/>
                  </a:lnTo>
                  <a:lnTo>
                    <a:pt x="46" y="128"/>
                  </a:lnTo>
                  <a:lnTo>
                    <a:pt x="46" y="126"/>
                  </a:lnTo>
                  <a:lnTo>
                    <a:pt x="44" y="124"/>
                  </a:lnTo>
                  <a:lnTo>
                    <a:pt x="44" y="122"/>
                  </a:lnTo>
                  <a:lnTo>
                    <a:pt x="43" y="120"/>
                  </a:lnTo>
                  <a:lnTo>
                    <a:pt x="42" y="118"/>
                  </a:lnTo>
                  <a:lnTo>
                    <a:pt x="41" y="116"/>
                  </a:lnTo>
                  <a:lnTo>
                    <a:pt x="40" y="114"/>
                  </a:lnTo>
                  <a:lnTo>
                    <a:pt x="39" y="112"/>
                  </a:lnTo>
                  <a:lnTo>
                    <a:pt x="38" y="110"/>
                  </a:lnTo>
                  <a:lnTo>
                    <a:pt x="37" y="108"/>
                  </a:lnTo>
                  <a:lnTo>
                    <a:pt x="36" y="106"/>
                  </a:lnTo>
                  <a:lnTo>
                    <a:pt x="36" y="104"/>
                  </a:lnTo>
                  <a:lnTo>
                    <a:pt x="35" y="102"/>
                  </a:lnTo>
                  <a:lnTo>
                    <a:pt x="34" y="100"/>
                  </a:lnTo>
                  <a:lnTo>
                    <a:pt x="33" y="98"/>
                  </a:lnTo>
                  <a:lnTo>
                    <a:pt x="32" y="96"/>
                  </a:lnTo>
                  <a:lnTo>
                    <a:pt x="31" y="94"/>
                  </a:lnTo>
                  <a:lnTo>
                    <a:pt x="30" y="92"/>
                  </a:lnTo>
                  <a:lnTo>
                    <a:pt x="29" y="90"/>
                  </a:lnTo>
                  <a:lnTo>
                    <a:pt x="28" y="88"/>
                  </a:lnTo>
                  <a:lnTo>
                    <a:pt x="28" y="86"/>
                  </a:lnTo>
                  <a:lnTo>
                    <a:pt x="26" y="84"/>
                  </a:lnTo>
                  <a:lnTo>
                    <a:pt x="26" y="82"/>
                  </a:lnTo>
                  <a:lnTo>
                    <a:pt x="25" y="80"/>
                  </a:lnTo>
                  <a:lnTo>
                    <a:pt x="24" y="78"/>
                  </a:lnTo>
                  <a:lnTo>
                    <a:pt x="23" y="76"/>
                  </a:lnTo>
                  <a:lnTo>
                    <a:pt x="22" y="74"/>
                  </a:lnTo>
                  <a:lnTo>
                    <a:pt x="21" y="72"/>
                  </a:lnTo>
                  <a:lnTo>
                    <a:pt x="20" y="70"/>
                  </a:lnTo>
                  <a:lnTo>
                    <a:pt x="19" y="66"/>
                  </a:lnTo>
                  <a:lnTo>
                    <a:pt x="18" y="64"/>
                  </a:lnTo>
                  <a:lnTo>
                    <a:pt x="18" y="62"/>
                  </a:lnTo>
                  <a:lnTo>
                    <a:pt x="17" y="59"/>
                  </a:lnTo>
                  <a:lnTo>
                    <a:pt x="16" y="57"/>
                  </a:lnTo>
                  <a:lnTo>
                    <a:pt x="16" y="55"/>
                  </a:lnTo>
                  <a:lnTo>
                    <a:pt x="15" y="53"/>
                  </a:lnTo>
                  <a:lnTo>
                    <a:pt x="14" y="50"/>
                  </a:lnTo>
                  <a:lnTo>
                    <a:pt x="14" y="48"/>
                  </a:lnTo>
                  <a:lnTo>
                    <a:pt x="13" y="46"/>
                  </a:lnTo>
                  <a:lnTo>
                    <a:pt x="12" y="44"/>
                  </a:lnTo>
                  <a:lnTo>
                    <a:pt x="12" y="42"/>
                  </a:lnTo>
                  <a:lnTo>
                    <a:pt x="11" y="40"/>
                  </a:lnTo>
                  <a:lnTo>
                    <a:pt x="11" y="38"/>
                  </a:lnTo>
                  <a:lnTo>
                    <a:pt x="10" y="35"/>
                  </a:lnTo>
                  <a:lnTo>
                    <a:pt x="9" y="33"/>
                  </a:lnTo>
                  <a:lnTo>
                    <a:pt x="9" y="31"/>
                  </a:lnTo>
                  <a:lnTo>
                    <a:pt x="8" y="29"/>
                  </a:lnTo>
                  <a:lnTo>
                    <a:pt x="8" y="26"/>
                  </a:lnTo>
                  <a:lnTo>
                    <a:pt x="7" y="24"/>
                  </a:lnTo>
                  <a:lnTo>
                    <a:pt x="6" y="22"/>
                  </a:lnTo>
                  <a:lnTo>
                    <a:pt x="6" y="20"/>
                  </a:lnTo>
                  <a:lnTo>
                    <a:pt x="5" y="18"/>
                  </a:lnTo>
                  <a:lnTo>
                    <a:pt x="4" y="16"/>
                  </a:lnTo>
                  <a:lnTo>
                    <a:pt x="4" y="14"/>
                  </a:lnTo>
                  <a:lnTo>
                    <a:pt x="3" y="11"/>
                  </a:lnTo>
                  <a:lnTo>
                    <a:pt x="3" y="9"/>
                  </a:lnTo>
                  <a:lnTo>
                    <a:pt x="2" y="7"/>
                  </a:lnTo>
                  <a:lnTo>
                    <a:pt x="2" y="4"/>
                  </a:lnTo>
                  <a:lnTo>
                    <a:pt x="1" y="2"/>
                  </a:lnTo>
                  <a:lnTo>
                    <a:pt x="0" y="0"/>
                  </a:lnTo>
                  <a:lnTo>
                    <a:pt x="88" y="0"/>
                  </a:lnTo>
                  <a:lnTo>
                    <a:pt x="131" y="0"/>
                  </a:lnTo>
                  <a:lnTo>
                    <a:pt x="175" y="0"/>
                  </a:lnTo>
                  <a:lnTo>
                    <a:pt x="218" y="0"/>
                  </a:lnTo>
                  <a:lnTo>
                    <a:pt x="262" y="0"/>
                  </a:lnTo>
                  <a:lnTo>
                    <a:pt x="306" y="0"/>
                  </a:lnTo>
                  <a:lnTo>
                    <a:pt x="349" y="0"/>
                  </a:lnTo>
                  <a:lnTo>
                    <a:pt x="393" y="0"/>
                  </a:lnTo>
                  <a:lnTo>
                    <a:pt x="436" y="0"/>
                  </a:lnTo>
                  <a:lnTo>
                    <a:pt x="480" y="0"/>
                  </a:lnTo>
                  <a:lnTo>
                    <a:pt x="524" y="0"/>
                  </a:lnTo>
                  <a:lnTo>
                    <a:pt x="567" y="0"/>
                  </a:lnTo>
                  <a:lnTo>
                    <a:pt x="611" y="0"/>
                  </a:lnTo>
                  <a:lnTo>
                    <a:pt x="654" y="0"/>
                  </a:lnTo>
                  <a:lnTo>
                    <a:pt x="698" y="1"/>
                  </a:lnTo>
                  <a:lnTo>
                    <a:pt x="742" y="1"/>
                  </a:lnTo>
                  <a:lnTo>
                    <a:pt x="785" y="1"/>
                  </a:lnTo>
                  <a:lnTo>
                    <a:pt x="829" y="1"/>
                  </a:lnTo>
                  <a:lnTo>
                    <a:pt x="872" y="1"/>
                  </a:lnTo>
                  <a:lnTo>
                    <a:pt x="916" y="1"/>
                  </a:lnTo>
                  <a:lnTo>
                    <a:pt x="960" y="1"/>
                  </a:lnTo>
                  <a:lnTo>
                    <a:pt x="1003" y="1"/>
                  </a:lnTo>
                  <a:lnTo>
                    <a:pt x="1047" y="1"/>
                  </a:lnTo>
                  <a:lnTo>
                    <a:pt x="1090" y="1"/>
                  </a:lnTo>
                  <a:lnTo>
                    <a:pt x="1134" y="1"/>
                  </a:lnTo>
                  <a:lnTo>
                    <a:pt x="1178" y="1"/>
                  </a:lnTo>
                  <a:lnTo>
                    <a:pt x="1221" y="1"/>
                  </a:lnTo>
                  <a:lnTo>
                    <a:pt x="1265" y="1"/>
                  </a:lnTo>
                  <a:lnTo>
                    <a:pt x="1308" y="1"/>
                  </a:lnTo>
                  <a:lnTo>
                    <a:pt x="1352" y="1"/>
                  </a:lnTo>
                  <a:lnTo>
                    <a:pt x="1396" y="1"/>
                  </a:lnTo>
                  <a:lnTo>
                    <a:pt x="1376" y="53"/>
                  </a:lnTo>
                  <a:lnTo>
                    <a:pt x="1366" y="79"/>
                  </a:lnTo>
                  <a:lnTo>
                    <a:pt x="1356" y="106"/>
                  </a:lnTo>
                  <a:lnTo>
                    <a:pt x="1345" y="132"/>
                  </a:lnTo>
                  <a:lnTo>
                    <a:pt x="1335" y="158"/>
                  </a:lnTo>
                  <a:lnTo>
                    <a:pt x="1325" y="184"/>
                  </a:lnTo>
                  <a:lnTo>
                    <a:pt x="1315" y="210"/>
                  </a:lnTo>
                  <a:lnTo>
                    <a:pt x="1305" y="236"/>
                  </a:lnTo>
                  <a:lnTo>
                    <a:pt x="1295" y="262"/>
                  </a:lnTo>
                  <a:lnTo>
                    <a:pt x="1285" y="288"/>
                  </a:lnTo>
                  <a:lnTo>
                    <a:pt x="1275" y="314"/>
                  </a:lnTo>
                  <a:lnTo>
                    <a:pt x="1265" y="340"/>
                  </a:lnTo>
                  <a:lnTo>
                    <a:pt x="1254" y="366"/>
                  </a:lnTo>
                  <a:lnTo>
                    <a:pt x="1244" y="393"/>
                  </a:lnTo>
                  <a:lnTo>
                    <a:pt x="1234" y="419"/>
                  </a:lnTo>
                  <a:lnTo>
                    <a:pt x="1224" y="445"/>
                  </a:lnTo>
                  <a:lnTo>
                    <a:pt x="1214" y="471"/>
                  </a:lnTo>
                  <a:lnTo>
                    <a:pt x="1204" y="497"/>
                  </a:lnTo>
                  <a:lnTo>
                    <a:pt x="1194" y="523"/>
                  </a:lnTo>
                  <a:lnTo>
                    <a:pt x="1184" y="549"/>
                  </a:lnTo>
                  <a:lnTo>
                    <a:pt x="1174" y="576"/>
                  </a:lnTo>
                  <a:lnTo>
                    <a:pt x="1164" y="602"/>
                  </a:lnTo>
                  <a:lnTo>
                    <a:pt x="1154" y="628"/>
                  </a:lnTo>
                  <a:lnTo>
                    <a:pt x="1144" y="654"/>
                  </a:lnTo>
                  <a:lnTo>
                    <a:pt x="1134" y="680"/>
                  </a:lnTo>
                  <a:lnTo>
                    <a:pt x="1124" y="706"/>
                  </a:lnTo>
                  <a:lnTo>
                    <a:pt x="1113" y="732"/>
                  </a:lnTo>
                  <a:lnTo>
                    <a:pt x="1103" y="758"/>
                  </a:lnTo>
                  <a:lnTo>
                    <a:pt x="1093" y="784"/>
                  </a:lnTo>
                  <a:lnTo>
                    <a:pt x="1083" y="810"/>
                  </a:lnTo>
                  <a:lnTo>
                    <a:pt x="1073" y="837"/>
                  </a:lnTo>
                  <a:lnTo>
                    <a:pt x="1064" y="832"/>
                  </a:lnTo>
                  <a:lnTo>
                    <a:pt x="1059" y="829"/>
                  </a:lnTo>
                  <a:lnTo>
                    <a:pt x="1054" y="827"/>
                  </a:lnTo>
                  <a:lnTo>
                    <a:pt x="1050" y="824"/>
                  </a:lnTo>
                  <a:lnTo>
                    <a:pt x="1045" y="822"/>
                  </a:lnTo>
                  <a:lnTo>
                    <a:pt x="1040" y="820"/>
                  </a:lnTo>
                  <a:lnTo>
                    <a:pt x="1036" y="817"/>
                  </a:lnTo>
                  <a:lnTo>
                    <a:pt x="1031" y="815"/>
                  </a:lnTo>
                  <a:lnTo>
                    <a:pt x="1026" y="812"/>
                  </a:lnTo>
                  <a:lnTo>
                    <a:pt x="1022" y="810"/>
                  </a:lnTo>
                  <a:lnTo>
                    <a:pt x="1017" y="808"/>
                  </a:lnTo>
                  <a:lnTo>
                    <a:pt x="1012" y="805"/>
                  </a:lnTo>
                  <a:lnTo>
                    <a:pt x="1008" y="803"/>
                  </a:lnTo>
                  <a:lnTo>
                    <a:pt x="1003" y="800"/>
                  </a:lnTo>
                  <a:lnTo>
                    <a:pt x="999" y="798"/>
                  </a:lnTo>
                  <a:lnTo>
                    <a:pt x="994" y="796"/>
                  </a:lnTo>
                  <a:lnTo>
                    <a:pt x="989" y="793"/>
                  </a:lnTo>
                  <a:lnTo>
                    <a:pt x="985" y="791"/>
                  </a:lnTo>
                  <a:lnTo>
                    <a:pt x="980" y="788"/>
                  </a:lnTo>
                  <a:lnTo>
                    <a:pt x="975" y="786"/>
                  </a:lnTo>
                  <a:lnTo>
                    <a:pt x="971" y="784"/>
                  </a:lnTo>
                  <a:lnTo>
                    <a:pt x="966" y="781"/>
                  </a:lnTo>
                  <a:lnTo>
                    <a:pt x="962" y="779"/>
                  </a:lnTo>
                  <a:lnTo>
                    <a:pt x="957" y="776"/>
                  </a:lnTo>
                  <a:lnTo>
                    <a:pt x="952" y="774"/>
                  </a:lnTo>
                  <a:lnTo>
                    <a:pt x="948" y="772"/>
                  </a:lnTo>
                  <a:lnTo>
                    <a:pt x="943" y="769"/>
                  </a:lnTo>
                  <a:lnTo>
                    <a:pt x="938" y="767"/>
                  </a:lnTo>
                  <a:lnTo>
                    <a:pt x="934" y="764"/>
                  </a:lnTo>
                  <a:lnTo>
                    <a:pt x="929" y="762"/>
                  </a:lnTo>
                  <a:lnTo>
                    <a:pt x="924" y="760"/>
                  </a:lnTo>
                </a:path>
              </a:pathLst>
            </a:custGeom>
            <a:solidFill>
              <a:srgbClr val="0080FF"/>
            </a:solidFill>
            <a:ln w="0" cap="flat" cmpd="sng">
              <a:solidFill>
                <a:srgbClr val="0080FF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73925" name="Freeform 197"/>
            <p:cNvSpPr>
              <a:spLocks/>
            </p:cNvSpPr>
            <p:nvPr/>
          </p:nvSpPr>
          <p:spPr bwMode="auto">
            <a:xfrm>
              <a:off x="2762" y="2478"/>
              <a:ext cx="1794" cy="1017"/>
            </a:xfrm>
            <a:custGeom>
              <a:avLst/>
              <a:gdLst>
                <a:gd name="T0" fmla="*/ 203 w 1794"/>
                <a:gd name="T1" fmla="*/ 872 h 1017"/>
                <a:gd name="T2" fmla="*/ 243 w 1794"/>
                <a:gd name="T3" fmla="*/ 885 h 1017"/>
                <a:gd name="T4" fmla="*/ 284 w 1794"/>
                <a:gd name="T5" fmla="*/ 897 h 1017"/>
                <a:gd name="T6" fmla="*/ 324 w 1794"/>
                <a:gd name="T7" fmla="*/ 910 h 1017"/>
                <a:gd name="T8" fmla="*/ 364 w 1794"/>
                <a:gd name="T9" fmla="*/ 922 h 1017"/>
                <a:gd name="T10" fmla="*/ 406 w 1794"/>
                <a:gd name="T11" fmla="*/ 935 h 1017"/>
                <a:gd name="T12" fmla="*/ 439 w 1794"/>
                <a:gd name="T13" fmla="*/ 945 h 1017"/>
                <a:gd name="T14" fmla="*/ 472 w 1794"/>
                <a:gd name="T15" fmla="*/ 955 h 1017"/>
                <a:gd name="T16" fmla="*/ 506 w 1794"/>
                <a:gd name="T17" fmla="*/ 965 h 1017"/>
                <a:gd name="T18" fmla="*/ 539 w 1794"/>
                <a:gd name="T19" fmla="*/ 976 h 1017"/>
                <a:gd name="T20" fmla="*/ 586 w 1794"/>
                <a:gd name="T21" fmla="*/ 985 h 1017"/>
                <a:gd name="T22" fmla="*/ 632 w 1794"/>
                <a:gd name="T23" fmla="*/ 992 h 1017"/>
                <a:gd name="T24" fmla="*/ 677 w 1794"/>
                <a:gd name="T25" fmla="*/ 998 h 1017"/>
                <a:gd name="T26" fmla="*/ 722 w 1794"/>
                <a:gd name="T27" fmla="*/ 1005 h 1017"/>
                <a:gd name="T28" fmla="*/ 768 w 1794"/>
                <a:gd name="T29" fmla="*/ 1012 h 1017"/>
                <a:gd name="T30" fmla="*/ 821 w 1794"/>
                <a:gd name="T31" fmla="*/ 1016 h 1017"/>
                <a:gd name="T32" fmla="*/ 868 w 1794"/>
                <a:gd name="T33" fmla="*/ 1015 h 1017"/>
                <a:gd name="T34" fmla="*/ 914 w 1794"/>
                <a:gd name="T35" fmla="*/ 1014 h 1017"/>
                <a:gd name="T36" fmla="*/ 961 w 1794"/>
                <a:gd name="T37" fmla="*/ 1014 h 1017"/>
                <a:gd name="T38" fmla="*/ 1008 w 1794"/>
                <a:gd name="T39" fmla="*/ 1013 h 1017"/>
                <a:gd name="T40" fmla="*/ 1059 w 1794"/>
                <a:gd name="T41" fmla="*/ 1008 h 1017"/>
                <a:gd name="T42" fmla="*/ 1096 w 1794"/>
                <a:gd name="T43" fmla="*/ 997 h 1017"/>
                <a:gd name="T44" fmla="*/ 1134 w 1794"/>
                <a:gd name="T45" fmla="*/ 985 h 1017"/>
                <a:gd name="T46" fmla="*/ 1171 w 1794"/>
                <a:gd name="T47" fmla="*/ 974 h 1017"/>
                <a:gd name="T48" fmla="*/ 1208 w 1794"/>
                <a:gd name="T49" fmla="*/ 962 h 1017"/>
                <a:gd name="T50" fmla="*/ 1246 w 1794"/>
                <a:gd name="T51" fmla="*/ 951 h 1017"/>
                <a:gd name="T52" fmla="*/ 1292 w 1794"/>
                <a:gd name="T53" fmla="*/ 915 h 1017"/>
                <a:gd name="T54" fmla="*/ 1333 w 1794"/>
                <a:gd name="T55" fmla="*/ 884 h 1017"/>
                <a:gd name="T56" fmla="*/ 1373 w 1794"/>
                <a:gd name="T57" fmla="*/ 854 h 1017"/>
                <a:gd name="T58" fmla="*/ 1413 w 1794"/>
                <a:gd name="T59" fmla="*/ 823 h 1017"/>
                <a:gd name="T60" fmla="*/ 1453 w 1794"/>
                <a:gd name="T61" fmla="*/ 792 h 1017"/>
                <a:gd name="T62" fmla="*/ 1482 w 1794"/>
                <a:gd name="T63" fmla="*/ 750 h 1017"/>
                <a:gd name="T64" fmla="*/ 1504 w 1794"/>
                <a:gd name="T65" fmla="*/ 712 h 1017"/>
                <a:gd name="T66" fmla="*/ 1527 w 1794"/>
                <a:gd name="T67" fmla="*/ 674 h 1017"/>
                <a:gd name="T68" fmla="*/ 1549 w 1794"/>
                <a:gd name="T69" fmla="*/ 636 h 1017"/>
                <a:gd name="T70" fmla="*/ 1572 w 1794"/>
                <a:gd name="T71" fmla="*/ 598 h 1017"/>
                <a:gd name="T72" fmla="*/ 1612 w 1794"/>
                <a:gd name="T73" fmla="*/ 494 h 1017"/>
                <a:gd name="T74" fmla="*/ 1652 w 1794"/>
                <a:gd name="T75" fmla="*/ 384 h 1017"/>
                <a:gd name="T76" fmla="*/ 1692 w 1794"/>
                <a:gd name="T77" fmla="*/ 274 h 1017"/>
                <a:gd name="T78" fmla="*/ 1733 w 1794"/>
                <a:gd name="T79" fmla="*/ 165 h 1017"/>
                <a:gd name="T80" fmla="*/ 1773 w 1794"/>
                <a:gd name="T81" fmla="*/ 55 h 1017"/>
                <a:gd name="T82" fmla="*/ 1600 w 1794"/>
                <a:gd name="T83" fmla="*/ 0 h 1017"/>
                <a:gd name="T84" fmla="*/ 1312 w 1794"/>
                <a:gd name="T85" fmla="*/ 0 h 1017"/>
                <a:gd name="T86" fmla="*/ 1024 w 1794"/>
                <a:gd name="T87" fmla="*/ 0 h 1017"/>
                <a:gd name="T88" fmla="*/ 735 w 1794"/>
                <a:gd name="T89" fmla="*/ 0 h 1017"/>
                <a:gd name="T90" fmla="*/ 446 w 1794"/>
                <a:gd name="T91" fmla="*/ 0 h 1017"/>
                <a:gd name="T92" fmla="*/ 230 w 1794"/>
                <a:gd name="T93" fmla="*/ 77 h 1017"/>
                <a:gd name="T94" fmla="*/ 182 w 1794"/>
                <a:gd name="T95" fmla="*/ 232 h 1017"/>
                <a:gd name="T96" fmla="*/ 134 w 1794"/>
                <a:gd name="T97" fmla="*/ 386 h 1017"/>
                <a:gd name="T98" fmla="*/ 87 w 1794"/>
                <a:gd name="T99" fmla="*/ 541 h 1017"/>
                <a:gd name="T100" fmla="*/ 39 w 1794"/>
                <a:gd name="T101" fmla="*/ 695 h 1017"/>
                <a:gd name="T102" fmla="*/ 10 w 1794"/>
                <a:gd name="T103" fmla="*/ 826 h 1017"/>
                <a:gd name="T104" fmla="*/ 40 w 1794"/>
                <a:gd name="T105" fmla="*/ 833 h 1017"/>
                <a:gd name="T106" fmla="*/ 71 w 1794"/>
                <a:gd name="T107" fmla="*/ 840 h 1017"/>
                <a:gd name="T108" fmla="*/ 102 w 1794"/>
                <a:gd name="T109" fmla="*/ 846 h 1017"/>
                <a:gd name="T110" fmla="*/ 132 w 1794"/>
                <a:gd name="T111" fmla="*/ 853 h 1017"/>
                <a:gd name="T112" fmla="*/ 163 w 1794"/>
                <a:gd name="T113" fmla="*/ 860 h 10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794" h="1017">
                  <a:moveTo>
                    <a:pt x="163" y="860"/>
                  </a:moveTo>
                  <a:lnTo>
                    <a:pt x="176" y="864"/>
                  </a:lnTo>
                  <a:lnTo>
                    <a:pt x="183" y="866"/>
                  </a:lnTo>
                  <a:lnTo>
                    <a:pt x="190" y="868"/>
                  </a:lnTo>
                  <a:lnTo>
                    <a:pt x="196" y="870"/>
                  </a:lnTo>
                  <a:lnTo>
                    <a:pt x="203" y="872"/>
                  </a:lnTo>
                  <a:lnTo>
                    <a:pt x="210" y="875"/>
                  </a:lnTo>
                  <a:lnTo>
                    <a:pt x="216" y="877"/>
                  </a:lnTo>
                  <a:lnTo>
                    <a:pt x="223" y="879"/>
                  </a:lnTo>
                  <a:lnTo>
                    <a:pt x="230" y="881"/>
                  </a:lnTo>
                  <a:lnTo>
                    <a:pt x="236" y="883"/>
                  </a:lnTo>
                  <a:lnTo>
                    <a:pt x="243" y="885"/>
                  </a:lnTo>
                  <a:lnTo>
                    <a:pt x="250" y="887"/>
                  </a:lnTo>
                  <a:lnTo>
                    <a:pt x="256" y="889"/>
                  </a:lnTo>
                  <a:lnTo>
                    <a:pt x="263" y="891"/>
                  </a:lnTo>
                  <a:lnTo>
                    <a:pt x="270" y="893"/>
                  </a:lnTo>
                  <a:lnTo>
                    <a:pt x="277" y="895"/>
                  </a:lnTo>
                  <a:lnTo>
                    <a:pt x="284" y="897"/>
                  </a:lnTo>
                  <a:lnTo>
                    <a:pt x="290" y="899"/>
                  </a:lnTo>
                  <a:lnTo>
                    <a:pt x="297" y="902"/>
                  </a:lnTo>
                  <a:lnTo>
                    <a:pt x="304" y="904"/>
                  </a:lnTo>
                  <a:lnTo>
                    <a:pt x="310" y="906"/>
                  </a:lnTo>
                  <a:lnTo>
                    <a:pt x="317" y="908"/>
                  </a:lnTo>
                  <a:lnTo>
                    <a:pt x="324" y="910"/>
                  </a:lnTo>
                  <a:lnTo>
                    <a:pt x="330" y="912"/>
                  </a:lnTo>
                  <a:lnTo>
                    <a:pt x="337" y="914"/>
                  </a:lnTo>
                  <a:lnTo>
                    <a:pt x="344" y="916"/>
                  </a:lnTo>
                  <a:lnTo>
                    <a:pt x="351" y="918"/>
                  </a:lnTo>
                  <a:lnTo>
                    <a:pt x="358" y="920"/>
                  </a:lnTo>
                  <a:lnTo>
                    <a:pt x="364" y="922"/>
                  </a:lnTo>
                  <a:lnTo>
                    <a:pt x="371" y="924"/>
                  </a:lnTo>
                  <a:lnTo>
                    <a:pt x="378" y="926"/>
                  </a:lnTo>
                  <a:lnTo>
                    <a:pt x="389" y="930"/>
                  </a:lnTo>
                  <a:lnTo>
                    <a:pt x="394" y="931"/>
                  </a:lnTo>
                  <a:lnTo>
                    <a:pt x="400" y="933"/>
                  </a:lnTo>
                  <a:lnTo>
                    <a:pt x="406" y="935"/>
                  </a:lnTo>
                  <a:lnTo>
                    <a:pt x="411" y="936"/>
                  </a:lnTo>
                  <a:lnTo>
                    <a:pt x="417" y="938"/>
                  </a:lnTo>
                  <a:lnTo>
                    <a:pt x="422" y="940"/>
                  </a:lnTo>
                  <a:lnTo>
                    <a:pt x="428" y="941"/>
                  </a:lnTo>
                  <a:lnTo>
                    <a:pt x="433" y="943"/>
                  </a:lnTo>
                  <a:lnTo>
                    <a:pt x="439" y="945"/>
                  </a:lnTo>
                  <a:lnTo>
                    <a:pt x="444" y="946"/>
                  </a:lnTo>
                  <a:lnTo>
                    <a:pt x="450" y="948"/>
                  </a:lnTo>
                  <a:lnTo>
                    <a:pt x="456" y="950"/>
                  </a:lnTo>
                  <a:lnTo>
                    <a:pt x="461" y="952"/>
                  </a:lnTo>
                  <a:lnTo>
                    <a:pt x="467" y="953"/>
                  </a:lnTo>
                  <a:lnTo>
                    <a:pt x="472" y="955"/>
                  </a:lnTo>
                  <a:lnTo>
                    <a:pt x="478" y="957"/>
                  </a:lnTo>
                  <a:lnTo>
                    <a:pt x="484" y="958"/>
                  </a:lnTo>
                  <a:lnTo>
                    <a:pt x="489" y="960"/>
                  </a:lnTo>
                  <a:lnTo>
                    <a:pt x="495" y="962"/>
                  </a:lnTo>
                  <a:lnTo>
                    <a:pt x="500" y="964"/>
                  </a:lnTo>
                  <a:lnTo>
                    <a:pt x="506" y="965"/>
                  </a:lnTo>
                  <a:lnTo>
                    <a:pt x="511" y="967"/>
                  </a:lnTo>
                  <a:lnTo>
                    <a:pt x="517" y="968"/>
                  </a:lnTo>
                  <a:lnTo>
                    <a:pt x="522" y="970"/>
                  </a:lnTo>
                  <a:lnTo>
                    <a:pt x="528" y="972"/>
                  </a:lnTo>
                  <a:lnTo>
                    <a:pt x="534" y="974"/>
                  </a:lnTo>
                  <a:lnTo>
                    <a:pt x="539" y="976"/>
                  </a:lnTo>
                  <a:lnTo>
                    <a:pt x="545" y="977"/>
                  </a:lnTo>
                  <a:lnTo>
                    <a:pt x="550" y="979"/>
                  </a:lnTo>
                  <a:lnTo>
                    <a:pt x="556" y="981"/>
                  </a:lnTo>
                  <a:lnTo>
                    <a:pt x="571" y="983"/>
                  </a:lnTo>
                  <a:lnTo>
                    <a:pt x="578" y="984"/>
                  </a:lnTo>
                  <a:lnTo>
                    <a:pt x="586" y="985"/>
                  </a:lnTo>
                  <a:lnTo>
                    <a:pt x="594" y="986"/>
                  </a:lnTo>
                  <a:lnTo>
                    <a:pt x="601" y="987"/>
                  </a:lnTo>
                  <a:lnTo>
                    <a:pt x="609" y="988"/>
                  </a:lnTo>
                  <a:lnTo>
                    <a:pt x="616" y="989"/>
                  </a:lnTo>
                  <a:lnTo>
                    <a:pt x="624" y="990"/>
                  </a:lnTo>
                  <a:lnTo>
                    <a:pt x="632" y="992"/>
                  </a:lnTo>
                  <a:lnTo>
                    <a:pt x="639" y="993"/>
                  </a:lnTo>
                  <a:lnTo>
                    <a:pt x="646" y="994"/>
                  </a:lnTo>
                  <a:lnTo>
                    <a:pt x="654" y="995"/>
                  </a:lnTo>
                  <a:lnTo>
                    <a:pt x="662" y="996"/>
                  </a:lnTo>
                  <a:lnTo>
                    <a:pt x="669" y="997"/>
                  </a:lnTo>
                  <a:lnTo>
                    <a:pt x="677" y="998"/>
                  </a:lnTo>
                  <a:lnTo>
                    <a:pt x="684" y="999"/>
                  </a:lnTo>
                  <a:lnTo>
                    <a:pt x="692" y="1000"/>
                  </a:lnTo>
                  <a:lnTo>
                    <a:pt x="700" y="1002"/>
                  </a:lnTo>
                  <a:lnTo>
                    <a:pt x="707" y="1003"/>
                  </a:lnTo>
                  <a:lnTo>
                    <a:pt x="714" y="1004"/>
                  </a:lnTo>
                  <a:lnTo>
                    <a:pt x="722" y="1005"/>
                  </a:lnTo>
                  <a:lnTo>
                    <a:pt x="730" y="1006"/>
                  </a:lnTo>
                  <a:lnTo>
                    <a:pt x="737" y="1007"/>
                  </a:lnTo>
                  <a:lnTo>
                    <a:pt x="745" y="1008"/>
                  </a:lnTo>
                  <a:lnTo>
                    <a:pt x="752" y="1009"/>
                  </a:lnTo>
                  <a:lnTo>
                    <a:pt x="760" y="1010"/>
                  </a:lnTo>
                  <a:lnTo>
                    <a:pt x="768" y="1012"/>
                  </a:lnTo>
                  <a:lnTo>
                    <a:pt x="775" y="1012"/>
                  </a:lnTo>
                  <a:lnTo>
                    <a:pt x="783" y="1014"/>
                  </a:lnTo>
                  <a:lnTo>
                    <a:pt x="790" y="1015"/>
                  </a:lnTo>
                  <a:lnTo>
                    <a:pt x="798" y="1016"/>
                  </a:lnTo>
                  <a:lnTo>
                    <a:pt x="813" y="1016"/>
                  </a:lnTo>
                  <a:lnTo>
                    <a:pt x="821" y="1016"/>
                  </a:lnTo>
                  <a:lnTo>
                    <a:pt x="829" y="1015"/>
                  </a:lnTo>
                  <a:lnTo>
                    <a:pt x="837" y="1015"/>
                  </a:lnTo>
                  <a:lnTo>
                    <a:pt x="844" y="1015"/>
                  </a:lnTo>
                  <a:lnTo>
                    <a:pt x="852" y="1015"/>
                  </a:lnTo>
                  <a:lnTo>
                    <a:pt x="860" y="1015"/>
                  </a:lnTo>
                  <a:lnTo>
                    <a:pt x="868" y="1015"/>
                  </a:lnTo>
                  <a:lnTo>
                    <a:pt x="876" y="1015"/>
                  </a:lnTo>
                  <a:lnTo>
                    <a:pt x="883" y="1014"/>
                  </a:lnTo>
                  <a:lnTo>
                    <a:pt x="891" y="1014"/>
                  </a:lnTo>
                  <a:lnTo>
                    <a:pt x="899" y="1014"/>
                  </a:lnTo>
                  <a:lnTo>
                    <a:pt x="907" y="1014"/>
                  </a:lnTo>
                  <a:lnTo>
                    <a:pt x="914" y="1014"/>
                  </a:lnTo>
                  <a:lnTo>
                    <a:pt x="922" y="1014"/>
                  </a:lnTo>
                  <a:lnTo>
                    <a:pt x="930" y="1014"/>
                  </a:lnTo>
                  <a:lnTo>
                    <a:pt x="938" y="1014"/>
                  </a:lnTo>
                  <a:lnTo>
                    <a:pt x="946" y="1014"/>
                  </a:lnTo>
                  <a:lnTo>
                    <a:pt x="953" y="1014"/>
                  </a:lnTo>
                  <a:lnTo>
                    <a:pt x="961" y="1014"/>
                  </a:lnTo>
                  <a:lnTo>
                    <a:pt x="969" y="1013"/>
                  </a:lnTo>
                  <a:lnTo>
                    <a:pt x="976" y="1013"/>
                  </a:lnTo>
                  <a:lnTo>
                    <a:pt x="984" y="1013"/>
                  </a:lnTo>
                  <a:lnTo>
                    <a:pt x="992" y="1013"/>
                  </a:lnTo>
                  <a:lnTo>
                    <a:pt x="1000" y="1013"/>
                  </a:lnTo>
                  <a:lnTo>
                    <a:pt x="1008" y="1013"/>
                  </a:lnTo>
                  <a:lnTo>
                    <a:pt x="1016" y="1013"/>
                  </a:lnTo>
                  <a:lnTo>
                    <a:pt x="1023" y="1012"/>
                  </a:lnTo>
                  <a:lnTo>
                    <a:pt x="1031" y="1012"/>
                  </a:lnTo>
                  <a:lnTo>
                    <a:pt x="1039" y="1012"/>
                  </a:lnTo>
                  <a:lnTo>
                    <a:pt x="1047" y="1012"/>
                  </a:lnTo>
                  <a:lnTo>
                    <a:pt x="1059" y="1008"/>
                  </a:lnTo>
                  <a:lnTo>
                    <a:pt x="1065" y="1006"/>
                  </a:lnTo>
                  <a:lnTo>
                    <a:pt x="1072" y="1004"/>
                  </a:lnTo>
                  <a:lnTo>
                    <a:pt x="1078" y="1002"/>
                  </a:lnTo>
                  <a:lnTo>
                    <a:pt x="1084" y="1001"/>
                  </a:lnTo>
                  <a:lnTo>
                    <a:pt x="1090" y="999"/>
                  </a:lnTo>
                  <a:lnTo>
                    <a:pt x="1096" y="997"/>
                  </a:lnTo>
                  <a:lnTo>
                    <a:pt x="1103" y="995"/>
                  </a:lnTo>
                  <a:lnTo>
                    <a:pt x="1109" y="993"/>
                  </a:lnTo>
                  <a:lnTo>
                    <a:pt x="1115" y="991"/>
                  </a:lnTo>
                  <a:lnTo>
                    <a:pt x="1121" y="989"/>
                  </a:lnTo>
                  <a:lnTo>
                    <a:pt x="1128" y="987"/>
                  </a:lnTo>
                  <a:lnTo>
                    <a:pt x="1134" y="985"/>
                  </a:lnTo>
                  <a:lnTo>
                    <a:pt x="1140" y="983"/>
                  </a:lnTo>
                  <a:lnTo>
                    <a:pt x="1146" y="982"/>
                  </a:lnTo>
                  <a:lnTo>
                    <a:pt x="1152" y="980"/>
                  </a:lnTo>
                  <a:lnTo>
                    <a:pt x="1159" y="978"/>
                  </a:lnTo>
                  <a:lnTo>
                    <a:pt x="1165" y="976"/>
                  </a:lnTo>
                  <a:lnTo>
                    <a:pt x="1171" y="974"/>
                  </a:lnTo>
                  <a:lnTo>
                    <a:pt x="1177" y="972"/>
                  </a:lnTo>
                  <a:lnTo>
                    <a:pt x="1184" y="970"/>
                  </a:lnTo>
                  <a:lnTo>
                    <a:pt x="1190" y="968"/>
                  </a:lnTo>
                  <a:lnTo>
                    <a:pt x="1196" y="966"/>
                  </a:lnTo>
                  <a:lnTo>
                    <a:pt x="1202" y="964"/>
                  </a:lnTo>
                  <a:lnTo>
                    <a:pt x="1208" y="962"/>
                  </a:lnTo>
                  <a:lnTo>
                    <a:pt x="1215" y="960"/>
                  </a:lnTo>
                  <a:lnTo>
                    <a:pt x="1221" y="958"/>
                  </a:lnTo>
                  <a:lnTo>
                    <a:pt x="1227" y="956"/>
                  </a:lnTo>
                  <a:lnTo>
                    <a:pt x="1233" y="954"/>
                  </a:lnTo>
                  <a:lnTo>
                    <a:pt x="1240" y="952"/>
                  </a:lnTo>
                  <a:lnTo>
                    <a:pt x="1246" y="951"/>
                  </a:lnTo>
                  <a:lnTo>
                    <a:pt x="1259" y="940"/>
                  </a:lnTo>
                  <a:lnTo>
                    <a:pt x="1266" y="935"/>
                  </a:lnTo>
                  <a:lnTo>
                    <a:pt x="1272" y="930"/>
                  </a:lnTo>
                  <a:lnTo>
                    <a:pt x="1279" y="925"/>
                  </a:lnTo>
                  <a:lnTo>
                    <a:pt x="1286" y="920"/>
                  </a:lnTo>
                  <a:lnTo>
                    <a:pt x="1292" y="915"/>
                  </a:lnTo>
                  <a:lnTo>
                    <a:pt x="1299" y="910"/>
                  </a:lnTo>
                  <a:lnTo>
                    <a:pt x="1306" y="905"/>
                  </a:lnTo>
                  <a:lnTo>
                    <a:pt x="1313" y="900"/>
                  </a:lnTo>
                  <a:lnTo>
                    <a:pt x="1319" y="894"/>
                  </a:lnTo>
                  <a:lnTo>
                    <a:pt x="1326" y="890"/>
                  </a:lnTo>
                  <a:lnTo>
                    <a:pt x="1333" y="884"/>
                  </a:lnTo>
                  <a:lnTo>
                    <a:pt x="1339" y="879"/>
                  </a:lnTo>
                  <a:lnTo>
                    <a:pt x="1346" y="874"/>
                  </a:lnTo>
                  <a:lnTo>
                    <a:pt x="1353" y="869"/>
                  </a:lnTo>
                  <a:lnTo>
                    <a:pt x="1360" y="864"/>
                  </a:lnTo>
                  <a:lnTo>
                    <a:pt x="1366" y="859"/>
                  </a:lnTo>
                  <a:lnTo>
                    <a:pt x="1373" y="854"/>
                  </a:lnTo>
                  <a:lnTo>
                    <a:pt x="1380" y="849"/>
                  </a:lnTo>
                  <a:lnTo>
                    <a:pt x="1386" y="844"/>
                  </a:lnTo>
                  <a:lnTo>
                    <a:pt x="1393" y="838"/>
                  </a:lnTo>
                  <a:lnTo>
                    <a:pt x="1400" y="833"/>
                  </a:lnTo>
                  <a:lnTo>
                    <a:pt x="1406" y="828"/>
                  </a:lnTo>
                  <a:lnTo>
                    <a:pt x="1413" y="823"/>
                  </a:lnTo>
                  <a:lnTo>
                    <a:pt x="1420" y="818"/>
                  </a:lnTo>
                  <a:lnTo>
                    <a:pt x="1426" y="813"/>
                  </a:lnTo>
                  <a:lnTo>
                    <a:pt x="1433" y="808"/>
                  </a:lnTo>
                  <a:lnTo>
                    <a:pt x="1440" y="803"/>
                  </a:lnTo>
                  <a:lnTo>
                    <a:pt x="1446" y="798"/>
                  </a:lnTo>
                  <a:lnTo>
                    <a:pt x="1453" y="792"/>
                  </a:lnTo>
                  <a:lnTo>
                    <a:pt x="1460" y="788"/>
                  </a:lnTo>
                  <a:lnTo>
                    <a:pt x="1467" y="775"/>
                  </a:lnTo>
                  <a:lnTo>
                    <a:pt x="1471" y="768"/>
                  </a:lnTo>
                  <a:lnTo>
                    <a:pt x="1475" y="762"/>
                  </a:lnTo>
                  <a:lnTo>
                    <a:pt x="1478" y="756"/>
                  </a:lnTo>
                  <a:lnTo>
                    <a:pt x="1482" y="750"/>
                  </a:lnTo>
                  <a:lnTo>
                    <a:pt x="1486" y="743"/>
                  </a:lnTo>
                  <a:lnTo>
                    <a:pt x="1490" y="737"/>
                  </a:lnTo>
                  <a:lnTo>
                    <a:pt x="1493" y="731"/>
                  </a:lnTo>
                  <a:lnTo>
                    <a:pt x="1497" y="724"/>
                  </a:lnTo>
                  <a:lnTo>
                    <a:pt x="1501" y="718"/>
                  </a:lnTo>
                  <a:lnTo>
                    <a:pt x="1504" y="712"/>
                  </a:lnTo>
                  <a:lnTo>
                    <a:pt x="1508" y="706"/>
                  </a:lnTo>
                  <a:lnTo>
                    <a:pt x="1512" y="699"/>
                  </a:lnTo>
                  <a:lnTo>
                    <a:pt x="1516" y="693"/>
                  </a:lnTo>
                  <a:lnTo>
                    <a:pt x="1519" y="686"/>
                  </a:lnTo>
                  <a:lnTo>
                    <a:pt x="1523" y="680"/>
                  </a:lnTo>
                  <a:lnTo>
                    <a:pt x="1527" y="674"/>
                  </a:lnTo>
                  <a:lnTo>
                    <a:pt x="1530" y="668"/>
                  </a:lnTo>
                  <a:lnTo>
                    <a:pt x="1534" y="661"/>
                  </a:lnTo>
                  <a:lnTo>
                    <a:pt x="1538" y="655"/>
                  </a:lnTo>
                  <a:lnTo>
                    <a:pt x="1542" y="649"/>
                  </a:lnTo>
                  <a:lnTo>
                    <a:pt x="1545" y="642"/>
                  </a:lnTo>
                  <a:lnTo>
                    <a:pt x="1549" y="636"/>
                  </a:lnTo>
                  <a:lnTo>
                    <a:pt x="1553" y="630"/>
                  </a:lnTo>
                  <a:lnTo>
                    <a:pt x="1556" y="623"/>
                  </a:lnTo>
                  <a:lnTo>
                    <a:pt x="1560" y="617"/>
                  </a:lnTo>
                  <a:lnTo>
                    <a:pt x="1564" y="611"/>
                  </a:lnTo>
                  <a:lnTo>
                    <a:pt x="1568" y="604"/>
                  </a:lnTo>
                  <a:lnTo>
                    <a:pt x="1572" y="598"/>
                  </a:lnTo>
                  <a:lnTo>
                    <a:pt x="1575" y="592"/>
                  </a:lnTo>
                  <a:lnTo>
                    <a:pt x="1579" y="586"/>
                  </a:lnTo>
                  <a:lnTo>
                    <a:pt x="1592" y="549"/>
                  </a:lnTo>
                  <a:lnTo>
                    <a:pt x="1599" y="530"/>
                  </a:lnTo>
                  <a:lnTo>
                    <a:pt x="1606" y="512"/>
                  </a:lnTo>
                  <a:lnTo>
                    <a:pt x="1612" y="494"/>
                  </a:lnTo>
                  <a:lnTo>
                    <a:pt x="1619" y="476"/>
                  </a:lnTo>
                  <a:lnTo>
                    <a:pt x="1626" y="457"/>
                  </a:lnTo>
                  <a:lnTo>
                    <a:pt x="1632" y="439"/>
                  </a:lnTo>
                  <a:lnTo>
                    <a:pt x="1639" y="421"/>
                  </a:lnTo>
                  <a:lnTo>
                    <a:pt x="1646" y="402"/>
                  </a:lnTo>
                  <a:lnTo>
                    <a:pt x="1652" y="384"/>
                  </a:lnTo>
                  <a:lnTo>
                    <a:pt x="1659" y="366"/>
                  </a:lnTo>
                  <a:lnTo>
                    <a:pt x="1666" y="348"/>
                  </a:lnTo>
                  <a:lnTo>
                    <a:pt x="1672" y="329"/>
                  </a:lnTo>
                  <a:lnTo>
                    <a:pt x="1679" y="311"/>
                  </a:lnTo>
                  <a:lnTo>
                    <a:pt x="1686" y="293"/>
                  </a:lnTo>
                  <a:lnTo>
                    <a:pt x="1692" y="274"/>
                  </a:lnTo>
                  <a:lnTo>
                    <a:pt x="1699" y="256"/>
                  </a:lnTo>
                  <a:lnTo>
                    <a:pt x="1706" y="238"/>
                  </a:lnTo>
                  <a:lnTo>
                    <a:pt x="1712" y="220"/>
                  </a:lnTo>
                  <a:lnTo>
                    <a:pt x="1719" y="201"/>
                  </a:lnTo>
                  <a:lnTo>
                    <a:pt x="1726" y="183"/>
                  </a:lnTo>
                  <a:lnTo>
                    <a:pt x="1733" y="165"/>
                  </a:lnTo>
                  <a:lnTo>
                    <a:pt x="1739" y="146"/>
                  </a:lnTo>
                  <a:lnTo>
                    <a:pt x="1746" y="128"/>
                  </a:lnTo>
                  <a:lnTo>
                    <a:pt x="1753" y="110"/>
                  </a:lnTo>
                  <a:lnTo>
                    <a:pt x="1760" y="92"/>
                  </a:lnTo>
                  <a:lnTo>
                    <a:pt x="1766" y="73"/>
                  </a:lnTo>
                  <a:lnTo>
                    <a:pt x="1773" y="55"/>
                  </a:lnTo>
                  <a:lnTo>
                    <a:pt x="1780" y="37"/>
                  </a:lnTo>
                  <a:lnTo>
                    <a:pt x="1786" y="18"/>
                  </a:lnTo>
                  <a:lnTo>
                    <a:pt x="1793" y="0"/>
                  </a:lnTo>
                  <a:lnTo>
                    <a:pt x="1697" y="0"/>
                  </a:lnTo>
                  <a:lnTo>
                    <a:pt x="1649" y="0"/>
                  </a:lnTo>
                  <a:lnTo>
                    <a:pt x="1600" y="0"/>
                  </a:lnTo>
                  <a:lnTo>
                    <a:pt x="1552" y="0"/>
                  </a:lnTo>
                  <a:lnTo>
                    <a:pt x="1504" y="0"/>
                  </a:lnTo>
                  <a:lnTo>
                    <a:pt x="1456" y="0"/>
                  </a:lnTo>
                  <a:lnTo>
                    <a:pt x="1408" y="0"/>
                  </a:lnTo>
                  <a:lnTo>
                    <a:pt x="1360" y="0"/>
                  </a:lnTo>
                  <a:lnTo>
                    <a:pt x="1312" y="0"/>
                  </a:lnTo>
                  <a:lnTo>
                    <a:pt x="1264" y="0"/>
                  </a:lnTo>
                  <a:lnTo>
                    <a:pt x="1216" y="0"/>
                  </a:lnTo>
                  <a:lnTo>
                    <a:pt x="1168" y="0"/>
                  </a:lnTo>
                  <a:lnTo>
                    <a:pt x="1120" y="0"/>
                  </a:lnTo>
                  <a:lnTo>
                    <a:pt x="1072" y="0"/>
                  </a:lnTo>
                  <a:lnTo>
                    <a:pt x="1024" y="0"/>
                  </a:lnTo>
                  <a:lnTo>
                    <a:pt x="975" y="0"/>
                  </a:lnTo>
                  <a:lnTo>
                    <a:pt x="927" y="0"/>
                  </a:lnTo>
                  <a:lnTo>
                    <a:pt x="879" y="0"/>
                  </a:lnTo>
                  <a:lnTo>
                    <a:pt x="831" y="0"/>
                  </a:lnTo>
                  <a:lnTo>
                    <a:pt x="783" y="0"/>
                  </a:lnTo>
                  <a:lnTo>
                    <a:pt x="735" y="0"/>
                  </a:lnTo>
                  <a:lnTo>
                    <a:pt x="687" y="0"/>
                  </a:lnTo>
                  <a:lnTo>
                    <a:pt x="639" y="0"/>
                  </a:lnTo>
                  <a:lnTo>
                    <a:pt x="590" y="0"/>
                  </a:lnTo>
                  <a:lnTo>
                    <a:pt x="542" y="0"/>
                  </a:lnTo>
                  <a:lnTo>
                    <a:pt x="494" y="0"/>
                  </a:lnTo>
                  <a:lnTo>
                    <a:pt x="446" y="0"/>
                  </a:lnTo>
                  <a:lnTo>
                    <a:pt x="398" y="0"/>
                  </a:lnTo>
                  <a:lnTo>
                    <a:pt x="350" y="0"/>
                  </a:lnTo>
                  <a:lnTo>
                    <a:pt x="302" y="0"/>
                  </a:lnTo>
                  <a:lnTo>
                    <a:pt x="254" y="0"/>
                  </a:lnTo>
                  <a:lnTo>
                    <a:pt x="238" y="52"/>
                  </a:lnTo>
                  <a:lnTo>
                    <a:pt x="230" y="77"/>
                  </a:lnTo>
                  <a:lnTo>
                    <a:pt x="222" y="103"/>
                  </a:lnTo>
                  <a:lnTo>
                    <a:pt x="214" y="129"/>
                  </a:lnTo>
                  <a:lnTo>
                    <a:pt x="206" y="154"/>
                  </a:lnTo>
                  <a:lnTo>
                    <a:pt x="198" y="180"/>
                  </a:lnTo>
                  <a:lnTo>
                    <a:pt x="190" y="206"/>
                  </a:lnTo>
                  <a:lnTo>
                    <a:pt x="182" y="232"/>
                  </a:lnTo>
                  <a:lnTo>
                    <a:pt x="174" y="258"/>
                  </a:lnTo>
                  <a:lnTo>
                    <a:pt x="166" y="283"/>
                  </a:lnTo>
                  <a:lnTo>
                    <a:pt x="158" y="309"/>
                  </a:lnTo>
                  <a:lnTo>
                    <a:pt x="150" y="335"/>
                  </a:lnTo>
                  <a:lnTo>
                    <a:pt x="142" y="360"/>
                  </a:lnTo>
                  <a:lnTo>
                    <a:pt x="134" y="386"/>
                  </a:lnTo>
                  <a:lnTo>
                    <a:pt x="127" y="412"/>
                  </a:lnTo>
                  <a:lnTo>
                    <a:pt x="119" y="438"/>
                  </a:lnTo>
                  <a:lnTo>
                    <a:pt x="111" y="464"/>
                  </a:lnTo>
                  <a:lnTo>
                    <a:pt x="103" y="489"/>
                  </a:lnTo>
                  <a:lnTo>
                    <a:pt x="95" y="515"/>
                  </a:lnTo>
                  <a:lnTo>
                    <a:pt x="87" y="541"/>
                  </a:lnTo>
                  <a:lnTo>
                    <a:pt x="79" y="566"/>
                  </a:lnTo>
                  <a:lnTo>
                    <a:pt x="71" y="592"/>
                  </a:lnTo>
                  <a:lnTo>
                    <a:pt x="63" y="618"/>
                  </a:lnTo>
                  <a:lnTo>
                    <a:pt x="55" y="644"/>
                  </a:lnTo>
                  <a:lnTo>
                    <a:pt x="47" y="669"/>
                  </a:lnTo>
                  <a:lnTo>
                    <a:pt x="39" y="695"/>
                  </a:lnTo>
                  <a:lnTo>
                    <a:pt x="31" y="721"/>
                  </a:lnTo>
                  <a:lnTo>
                    <a:pt x="23" y="746"/>
                  </a:lnTo>
                  <a:lnTo>
                    <a:pt x="15" y="772"/>
                  </a:lnTo>
                  <a:lnTo>
                    <a:pt x="7" y="798"/>
                  </a:lnTo>
                  <a:lnTo>
                    <a:pt x="0" y="824"/>
                  </a:lnTo>
                  <a:lnTo>
                    <a:pt x="10" y="826"/>
                  </a:lnTo>
                  <a:lnTo>
                    <a:pt x="15" y="827"/>
                  </a:lnTo>
                  <a:lnTo>
                    <a:pt x="20" y="828"/>
                  </a:lnTo>
                  <a:lnTo>
                    <a:pt x="25" y="830"/>
                  </a:lnTo>
                  <a:lnTo>
                    <a:pt x="30" y="830"/>
                  </a:lnTo>
                  <a:lnTo>
                    <a:pt x="35" y="832"/>
                  </a:lnTo>
                  <a:lnTo>
                    <a:pt x="40" y="833"/>
                  </a:lnTo>
                  <a:lnTo>
                    <a:pt x="45" y="834"/>
                  </a:lnTo>
                  <a:lnTo>
                    <a:pt x="50" y="835"/>
                  </a:lnTo>
                  <a:lnTo>
                    <a:pt x="56" y="836"/>
                  </a:lnTo>
                  <a:lnTo>
                    <a:pt x="61" y="838"/>
                  </a:lnTo>
                  <a:lnTo>
                    <a:pt x="66" y="838"/>
                  </a:lnTo>
                  <a:lnTo>
                    <a:pt x="71" y="840"/>
                  </a:lnTo>
                  <a:lnTo>
                    <a:pt x="76" y="841"/>
                  </a:lnTo>
                  <a:lnTo>
                    <a:pt x="81" y="842"/>
                  </a:lnTo>
                  <a:lnTo>
                    <a:pt x="86" y="843"/>
                  </a:lnTo>
                  <a:lnTo>
                    <a:pt x="91" y="844"/>
                  </a:lnTo>
                  <a:lnTo>
                    <a:pt x="96" y="845"/>
                  </a:lnTo>
                  <a:lnTo>
                    <a:pt x="102" y="846"/>
                  </a:lnTo>
                  <a:lnTo>
                    <a:pt x="106" y="848"/>
                  </a:lnTo>
                  <a:lnTo>
                    <a:pt x="112" y="849"/>
                  </a:lnTo>
                  <a:lnTo>
                    <a:pt x="117" y="850"/>
                  </a:lnTo>
                  <a:lnTo>
                    <a:pt x="122" y="851"/>
                  </a:lnTo>
                  <a:lnTo>
                    <a:pt x="127" y="852"/>
                  </a:lnTo>
                  <a:lnTo>
                    <a:pt x="132" y="853"/>
                  </a:lnTo>
                  <a:lnTo>
                    <a:pt x="137" y="854"/>
                  </a:lnTo>
                  <a:lnTo>
                    <a:pt x="142" y="856"/>
                  </a:lnTo>
                  <a:lnTo>
                    <a:pt x="147" y="857"/>
                  </a:lnTo>
                  <a:lnTo>
                    <a:pt x="152" y="858"/>
                  </a:lnTo>
                  <a:lnTo>
                    <a:pt x="158" y="859"/>
                  </a:lnTo>
                  <a:lnTo>
                    <a:pt x="163" y="860"/>
                  </a:lnTo>
                </a:path>
              </a:pathLst>
            </a:custGeom>
            <a:solidFill>
              <a:srgbClr val="0080FF"/>
            </a:solidFill>
            <a:ln w="0" cap="flat" cmpd="sng">
              <a:solidFill>
                <a:srgbClr val="0080FF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73926" name="Freeform 198"/>
            <p:cNvSpPr>
              <a:spLocks/>
            </p:cNvSpPr>
            <p:nvPr/>
          </p:nvSpPr>
          <p:spPr bwMode="auto">
            <a:xfrm>
              <a:off x="2230" y="2130"/>
              <a:ext cx="1073" cy="1265"/>
            </a:xfrm>
            <a:custGeom>
              <a:avLst/>
              <a:gdLst>
                <a:gd name="T0" fmla="*/ 0 w 1073"/>
                <a:gd name="T1" fmla="*/ 968 h 1265"/>
                <a:gd name="T2" fmla="*/ 109 w 1073"/>
                <a:gd name="T3" fmla="*/ 668 h 1265"/>
                <a:gd name="T4" fmla="*/ 246 w 1073"/>
                <a:gd name="T5" fmla="*/ 653 h 1265"/>
                <a:gd name="T6" fmla="*/ 419 w 1073"/>
                <a:gd name="T7" fmla="*/ 403 h 1265"/>
                <a:gd name="T8" fmla="*/ 365 w 1073"/>
                <a:gd name="T9" fmla="*/ 207 h 1265"/>
                <a:gd name="T10" fmla="*/ 437 w 1073"/>
                <a:gd name="T11" fmla="*/ 44 h 1265"/>
                <a:gd name="T12" fmla="*/ 591 w 1073"/>
                <a:gd name="T13" fmla="*/ 0 h 1265"/>
                <a:gd name="T14" fmla="*/ 780 w 1073"/>
                <a:gd name="T15" fmla="*/ 68 h 1265"/>
                <a:gd name="T16" fmla="*/ 982 w 1073"/>
                <a:gd name="T17" fmla="*/ 142 h 1265"/>
                <a:gd name="T18" fmla="*/ 1072 w 1073"/>
                <a:gd name="T19" fmla="*/ 275 h 1265"/>
                <a:gd name="T20" fmla="*/ 1022 w 1073"/>
                <a:gd name="T21" fmla="*/ 446 h 1265"/>
                <a:gd name="T22" fmla="*/ 855 w 1073"/>
                <a:gd name="T23" fmla="*/ 561 h 1265"/>
                <a:gd name="T24" fmla="*/ 813 w 1073"/>
                <a:gd name="T25" fmla="*/ 852 h 1265"/>
                <a:gd name="T26" fmla="*/ 922 w 1073"/>
                <a:gd name="T27" fmla="*/ 964 h 1265"/>
                <a:gd name="T28" fmla="*/ 813 w 1073"/>
                <a:gd name="T29" fmla="*/ 1264 h 1265"/>
                <a:gd name="T30" fmla="*/ 0 w 1073"/>
                <a:gd name="T31" fmla="*/ 968 h 12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073" h="1265">
                  <a:moveTo>
                    <a:pt x="0" y="968"/>
                  </a:moveTo>
                  <a:lnTo>
                    <a:pt x="109" y="668"/>
                  </a:lnTo>
                  <a:lnTo>
                    <a:pt x="246" y="653"/>
                  </a:lnTo>
                  <a:lnTo>
                    <a:pt x="419" y="403"/>
                  </a:lnTo>
                  <a:lnTo>
                    <a:pt x="365" y="207"/>
                  </a:lnTo>
                  <a:lnTo>
                    <a:pt x="437" y="44"/>
                  </a:lnTo>
                  <a:lnTo>
                    <a:pt x="591" y="0"/>
                  </a:lnTo>
                  <a:lnTo>
                    <a:pt x="780" y="68"/>
                  </a:lnTo>
                  <a:lnTo>
                    <a:pt x="982" y="142"/>
                  </a:lnTo>
                  <a:lnTo>
                    <a:pt x="1072" y="275"/>
                  </a:lnTo>
                  <a:lnTo>
                    <a:pt x="1022" y="446"/>
                  </a:lnTo>
                  <a:lnTo>
                    <a:pt x="855" y="561"/>
                  </a:lnTo>
                  <a:lnTo>
                    <a:pt x="813" y="852"/>
                  </a:lnTo>
                  <a:lnTo>
                    <a:pt x="922" y="964"/>
                  </a:lnTo>
                  <a:lnTo>
                    <a:pt x="813" y="1264"/>
                  </a:lnTo>
                  <a:lnTo>
                    <a:pt x="0" y="968"/>
                  </a:lnTo>
                </a:path>
              </a:pathLst>
            </a:custGeom>
            <a:solidFill>
              <a:srgbClr val="555555"/>
            </a:solidFill>
            <a:ln w="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73927" name="Freeform 199"/>
            <p:cNvSpPr>
              <a:spLocks/>
            </p:cNvSpPr>
            <p:nvPr/>
          </p:nvSpPr>
          <p:spPr bwMode="auto">
            <a:xfrm>
              <a:off x="2460" y="2540"/>
              <a:ext cx="187" cy="229"/>
            </a:xfrm>
            <a:custGeom>
              <a:avLst/>
              <a:gdLst>
                <a:gd name="T0" fmla="*/ 186 w 187"/>
                <a:gd name="T1" fmla="*/ 0 h 229"/>
                <a:gd name="T2" fmla="*/ 95 w 187"/>
                <a:gd name="T3" fmla="*/ 6 h 229"/>
                <a:gd name="T4" fmla="*/ 0 w 187"/>
                <a:gd name="T5" fmla="*/ 139 h 229"/>
                <a:gd name="T6" fmla="*/ 30 w 187"/>
                <a:gd name="T7" fmla="*/ 228 h 229"/>
                <a:gd name="T8" fmla="*/ 186 w 187"/>
                <a:gd name="T9" fmla="*/ 0 h 2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7" h="229">
                  <a:moveTo>
                    <a:pt x="186" y="0"/>
                  </a:moveTo>
                  <a:lnTo>
                    <a:pt x="95" y="6"/>
                  </a:lnTo>
                  <a:lnTo>
                    <a:pt x="0" y="139"/>
                  </a:lnTo>
                  <a:lnTo>
                    <a:pt x="30" y="228"/>
                  </a:lnTo>
                  <a:lnTo>
                    <a:pt x="186" y="0"/>
                  </a:lnTo>
                </a:path>
              </a:pathLst>
            </a:custGeom>
            <a:solidFill>
              <a:srgbClr val="555555"/>
            </a:solidFill>
            <a:ln w="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73928" name="Freeform 200"/>
            <p:cNvSpPr>
              <a:spLocks/>
            </p:cNvSpPr>
            <p:nvPr/>
          </p:nvSpPr>
          <p:spPr bwMode="auto">
            <a:xfrm>
              <a:off x="3045" y="2694"/>
              <a:ext cx="102" cy="275"/>
            </a:xfrm>
            <a:custGeom>
              <a:avLst/>
              <a:gdLst>
                <a:gd name="T0" fmla="*/ 36 w 102"/>
                <a:gd name="T1" fmla="*/ 0 h 275"/>
                <a:gd name="T2" fmla="*/ 101 w 102"/>
                <a:gd name="T3" fmla="*/ 66 h 275"/>
                <a:gd name="T4" fmla="*/ 82 w 102"/>
                <a:gd name="T5" fmla="*/ 228 h 275"/>
                <a:gd name="T6" fmla="*/ 0 w 102"/>
                <a:gd name="T7" fmla="*/ 274 h 275"/>
                <a:gd name="T8" fmla="*/ 36 w 102"/>
                <a:gd name="T9" fmla="*/ 0 h 2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2" h="275">
                  <a:moveTo>
                    <a:pt x="36" y="0"/>
                  </a:moveTo>
                  <a:lnTo>
                    <a:pt x="101" y="66"/>
                  </a:lnTo>
                  <a:lnTo>
                    <a:pt x="82" y="228"/>
                  </a:lnTo>
                  <a:lnTo>
                    <a:pt x="0" y="274"/>
                  </a:lnTo>
                  <a:lnTo>
                    <a:pt x="36" y="0"/>
                  </a:lnTo>
                </a:path>
              </a:pathLst>
            </a:custGeom>
            <a:solidFill>
              <a:srgbClr val="555555"/>
            </a:solidFill>
            <a:ln w="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73929" name="Freeform 201"/>
            <p:cNvSpPr>
              <a:spLocks/>
            </p:cNvSpPr>
            <p:nvPr/>
          </p:nvSpPr>
          <p:spPr bwMode="auto">
            <a:xfrm>
              <a:off x="1476" y="857"/>
              <a:ext cx="3297" cy="2647"/>
            </a:xfrm>
            <a:custGeom>
              <a:avLst/>
              <a:gdLst>
                <a:gd name="T0" fmla="*/ 460 w 3297"/>
                <a:gd name="T1" fmla="*/ 0 h 2647"/>
                <a:gd name="T2" fmla="*/ 18 w 3297"/>
                <a:gd name="T3" fmla="*/ 1257 h 2647"/>
                <a:gd name="T4" fmla="*/ 0 w 3297"/>
                <a:gd name="T5" fmla="*/ 1423 h 2647"/>
                <a:gd name="T6" fmla="*/ 14 w 3297"/>
                <a:gd name="T7" fmla="*/ 1518 h 2647"/>
                <a:gd name="T8" fmla="*/ 53 w 3297"/>
                <a:gd name="T9" fmla="*/ 1657 h 2647"/>
                <a:gd name="T10" fmla="*/ 118 w 3297"/>
                <a:gd name="T11" fmla="*/ 1784 h 2647"/>
                <a:gd name="T12" fmla="*/ 238 w 3297"/>
                <a:gd name="T13" fmla="*/ 1925 h 2647"/>
                <a:gd name="T14" fmla="*/ 400 w 3297"/>
                <a:gd name="T15" fmla="*/ 2045 h 2647"/>
                <a:gd name="T16" fmla="*/ 608 w 3297"/>
                <a:gd name="T17" fmla="*/ 2169 h 2647"/>
                <a:gd name="T18" fmla="*/ 901 w 3297"/>
                <a:gd name="T19" fmla="*/ 2304 h 2647"/>
                <a:gd name="T20" fmla="*/ 1492 w 3297"/>
                <a:gd name="T21" fmla="*/ 2519 h 2647"/>
                <a:gd name="T22" fmla="*/ 1798 w 3297"/>
                <a:gd name="T23" fmla="*/ 2596 h 2647"/>
                <a:gd name="T24" fmla="*/ 2037 w 3297"/>
                <a:gd name="T25" fmla="*/ 2634 h 2647"/>
                <a:gd name="T26" fmla="*/ 2278 w 3297"/>
                <a:gd name="T27" fmla="*/ 2646 h 2647"/>
                <a:gd name="T28" fmla="*/ 2488 w 3297"/>
                <a:gd name="T29" fmla="*/ 2591 h 2647"/>
                <a:gd name="T30" fmla="*/ 2604 w 3297"/>
                <a:gd name="T31" fmla="*/ 2530 h 2647"/>
                <a:gd name="T32" fmla="*/ 2722 w 3297"/>
                <a:gd name="T33" fmla="*/ 2427 h 2647"/>
                <a:gd name="T34" fmla="*/ 2808 w 3297"/>
                <a:gd name="T35" fmla="*/ 2320 h 2647"/>
                <a:gd name="T36" fmla="*/ 2872 w 3297"/>
                <a:gd name="T37" fmla="*/ 2177 h 2647"/>
                <a:gd name="T38" fmla="*/ 2900 w 3297"/>
                <a:gd name="T39" fmla="*/ 2097 h 2647"/>
                <a:gd name="T40" fmla="*/ 3296 w 3297"/>
                <a:gd name="T41" fmla="*/ 1032 h 2647"/>
                <a:gd name="T42" fmla="*/ 460 w 3297"/>
                <a:gd name="T43" fmla="*/ 0 h 26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297" h="2647">
                  <a:moveTo>
                    <a:pt x="460" y="0"/>
                  </a:moveTo>
                  <a:lnTo>
                    <a:pt x="18" y="1257"/>
                  </a:lnTo>
                  <a:lnTo>
                    <a:pt x="0" y="1423"/>
                  </a:lnTo>
                  <a:lnTo>
                    <a:pt x="14" y="1518"/>
                  </a:lnTo>
                  <a:lnTo>
                    <a:pt x="53" y="1657"/>
                  </a:lnTo>
                  <a:lnTo>
                    <a:pt x="118" y="1784"/>
                  </a:lnTo>
                  <a:lnTo>
                    <a:pt x="238" y="1925"/>
                  </a:lnTo>
                  <a:lnTo>
                    <a:pt x="400" y="2045"/>
                  </a:lnTo>
                  <a:lnTo>
                    <a:pt x="608" y="2169"/>
                  </a:lnTo>
                  <a:lnTo>
                    <a:pt x="901" y="2304"/>
                  </a:lnTo>
                  <a:lnTo>
                    <a:pt x="1492" y="2519"/>
                  </a:lnTo>
                  <a:lnTo>
                    <a:pt x="1798" y="2596"/>
                  </a:lnTo>
                  <a:lnTo>
                    <a:pt x="2037" y="2634"/>
                  </a:lnTo>
                  <a:lnTo>
                    <a:pt x="2278" y="2646"/>
                  </a:lnTo>
                  <a:lnTo>
                    <a:pt x="2488" y="2591"/>
                  </a:lnTo>
                  <a:lnTo>
                    <a:pt x="2604" y="2530"/>
                  </a:lnTo>
                  <a:lnTo>
                    <a:pt x="2722" y="2427"/>
                  </a:lnTo>
                  <a:lnTo>
                    <a:pt x="2808" y="2320"/>
                  </a:lnTo>
                  <a:lnTo>
                    <a:pt x="2872" y="2177"/>
                  </a:lnTo>
                  <a:lnTo>
                    <a:pt x="2900" y="2097"/>
                  </a:lnTo>
                  <a:lnTo>
                    <a:pt x="3296" y="1032"/>
                  </a:lnTo>
                  <a:lnTo>
                    <a:pt x="460" y="0"/>
                  </a:lnTo>
                </a:path>
              </a:pathLst>
            </a:custGeom>
            <a:noFill/>
            <a:ln w="67944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</p:grpSp>
      <p:grpSp>
        <p:nvGrpSpPr>
          <p:cNvPr id="73930" name="Group 202"/>
          <p:cNvGrpSpPr>
            <a:grpSpLocks/>
          </p:cNvGrpSpPr>
          <p:nvPr/>
        </p:nvGrpSpPr>
        <p:grpSpPr bwMode="auto">
          <a:xfrm>
            <a:off x="3867150" y="1360488"/>
            <a:ext cx="5233988" cy="4202112"/>
            <a:chOff x="1476" y="857"/>
            <a:chExt cx="3297" cy="2647"/>
          </a:xfrm>
        </p:grpSpPr>
        <p:sp>
          <p:nvSpPr>
            <p:cNvPr id="73931" name="Freeform 203"/>
            <p:cNvSpPr>
              <a:spLocks/>
            </p:cNvSpPr>
            <p:nvPr/>
          </p:nvSpPr>
          <p:spPr bwMode="auto">
            <a:xfrm>
              <a:off x="1476" y="857"/>
              <a:ext cx="3297" cy="2647"/>
            </a:xfrm>
            <a:custGeom>
              <a:avLst/>
              <a:gdLst>
                <a:gd name="T0" fmla="*/ 460 w 3297"/>
                <a:gd name="T1" fmla="*/ 0 h 2647"/>
                <a:gd name="T2" fmla="*/ 18 w 3297"/>
                <a:gd name="T3" fmla="*/ 1257 h 2647"/>
                <a:gd name="T4" fmla="*/ 0 w 3297"/>
                <a:gd name="T5" fmla="*/ 1423 h 2647"/>
                <a:gd name="T6" fmla="*/ 14 w 3297"/>
                <a:gd name="T7" fmla="*/ 1518 h 2647"/>
                <a:gd name="T8" fmla="*/ 53 w 3297"/>
                <a:gd name="T9" fmla="*/ 1657 h 2647"/>
                <a:gd name="T10" fmla="*/ 118 w 3297"/>
                <a:gd name="T11" fmla="*/ 1784 h 2647"/>
                <a:gd name="T12" fmla="*/ 238 w 3297"/>
                <a:gd name="T13" fmla="*/ 1925 h 2647"/>
                <a:gd name="T14" fmla="*/ 400 w 3297"/>
                <a:gd name="T15" fmla="*/ 2045 h 2647"/>
                <a:gd name="T16" fmla="*/ 608 w 3297"/>
                <a:gd name="T17" fmla="*/ 2169 h 2647"/>
                <a:gd name="T18" fmla="*/ 901 w 3297"/>
                <a:gd name="T19" fmla="*/ 2304 h 2647"/>
                <a:gd name="T20" fmla="*/ 1492 w 3297"/>
                <a:gd name="T21" fmla="*/ 2519 h 2647"/>
                <a:gd name="T22" fmla="*/ 1798 w 3297"/>
                <a:gd name="T23" fmla="*/ 2596 h 2647"/>
                <a:gd name="T24" fmla="*/ 2037 w 3297"/>
                <a:gd name="T25" fmla="*/ 2634 h 2647"/>
                <a:gd name="T26" fmla="*/ 2278 w 3297"/>
                <a:gd name="T27" fmla="*/ 2646 h 2647"/>
                <a:gd name="T28" fmla="*/ 2488 w 3297"/>
                <a:gd name="T29" fmla="*/ 2591 h 2647"/>
                <a:gd name="T30" fmla="*/ 2604 w 3297"/>
                <a:gd name="T31" fmla="*/ 2530 h 2647"/>
                <a:gd name="T32" fmla="*/ 2722 w 3297"/>
                <a:gd name="T33" fmla="*/ 2427 h 2647"/>
                <a:gd name="T34" fmla="*/ 2808 w 3297"/>
                <a:gd name="T35" fmla="*/ 2320 h 2647"/>
                <a:gd name="T36" fmla="*/ 2872 w 3297"/>
                <a:gd name="T37" fmla="*/ 2177 h 2647"/>
                <a:gd name="T38" fmla="*/ 2900 w 3297"/>
                <a:gd name="T39" fmla="*/ 2097 h 2647"/>
                <a:gd name="T40" fmla="*/ 3296 w 3297"/>
                <a:gd name="T41" fmla="*/ 1032 h 2647"/>
                <a:gd name="T42" fmla="*/ 460 w 3297"/>
                <a:gd name="T43" fmla="*/ 0 h 26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297" h="2647">
                  <a:moveTo>
                    <a:pt x="460" y="0"/>
                  </a:moveTo>
                  <a:lnTo>
                    <a:pt x="18" y="1257"/>
                  </a:lnTo>
                  <a:lnTo>
                    <a:pt x="0" y="1423"/>
                  </a:lnTo>
                  <a:lnTo>
                    <a:pt x="14" y="1518"/>
                  </a:lnTo>
                  <a:lnTo>
                    <a:pt x="53" y="1657"/>
                  </a:lnTo>
                  <a:lnTo>
                    <a:pt x="118" y="1784"/>
                  </a:lnTo>
                  <a:lnTo>
                    <a:pt x="238" y="1925"/>
                  </a:lnTo>
                  <a:lnTo>
                    <a:pt x="400" y="2045"/>
                  </a:lnTo>
                  <a:lnTo>
                    <a:pt x="608" y="2169"/>
                  </a:lnTo>
                  <a:lnTo>
                    <a:pt x="901" y="2304"/>
                  </a:lnTo>
                  <a:lnTo>
                    <a:pt x="1492" y="2519"/>
                  </a:lnTo>
                  <a:lnTo>
                    <a:pt x="1798" y="2596"/>
                  </a:lnTo>
                  <a:lnTo>
                    <a:pt x="2037" y="2634"/>
                  </a:lnTo>
                  <a:lnTo>
                    <a:pt x="2278" y="2646"/>
                  </a:lnTo>
                  <a:lnTo>
                    <a:pt x="2488" y="2591"/>
                  </a:lnTo>
                  <a:lnTo>
                    <a:pt x="2604" y="2530"/>
                  </a:lnTo>
                  <a:lnTo>
                    <a:pt x="2722" y="2427"/>
                  </a:lnTo>
                  <a:lnTo>
                    <a:pt x="2808" y="2320"/>
                  </a:lnTo>
                  <a:lnTo>
                    <a:pt x="2872" y="2177"/>
                  </a:lnTo>
                  <a:lnTo>
                    <a:pt x="2900" y="2097"/>
                  </a:lnTo>
                  <a:lnTo>
                    <a:pt x="3296" y="1032"/>
                  </a:lnTo>
                  <a:lnTo>
                    <a:pt x="460" y="0"/>
                  </a:lnTo>
                </a:path>
              </a:pathLst>
            </a:custGeom>
            <a:solidFill>
              <a:srgbClr val="FFFFFF"/>
            </a:solidFill>
            <a:ln w="67944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73932" name="Freeform 204"/>
            <p:cNvSpPr>
              <a:spLocks/>
            </p:cNvSpPr>
            <p:nvPr/>
          </p:nvSpPr>
          <p:spPr bwMode="auto">
            <a:xfrm>
              <a:off x="1501" y="2407"/>
              <a:ext cx="1393" cy="827"/>
            </a:xfrm>
            <a:custGeom>
              <a:avLst/>
              <a:gdLst>
                <a:gd name="T0" fmla="*/ 883 w 1393"/>
                <a:gd name="T1" fmla="*/ 732 h 827"/>
                <a:gd name="T2" fmla="*/ 844 w 1393"/>
                <a:gd name="T3" fmla="*/ 715 h 827"/>
                <a:gd name="T4" fmla="*/ 805 w 1393"/>
                <a:gd name="T5" fmla="*/ 699 h 827"/>
                <a:gd name="T6" fmla="*/ 766 w 1393"/>
                <a:gd name="T7" fmla="*/ 683 h 827"/>
                <a:gd name="T8" fmla="*/ 727 w 1393"/>
                <a:gd name="T9" fmla="*/ 666 h 827"/>
                <a:gd name="T10" fmla="*/ 687 w 1393"/>
                <a:gd name="T11" fmla="*/ 649 h 827"/>
                <a:gd name="T12" fmla="*/ 655 w 1393"/>
                <a:gd name="T13" fmla="*/ 636 h 827"/>
                <a:gd name="T14" fmla="*/ 623 w 1393"/>
                <a:gd name="T15" fmla="*/ 622 h 827"/>
                <a:gd name="T16" fmla="*/ 591 w 1393"/>
                <a:gd name="T17" fmla="*/ 608 h 827"/>
                <a:gd name="T18" fmla="*/ 559 w 1393"/>
                <a:gd name="T19" fmla="*/ 595 h 827"/>
                <a:gd name="T20" fmla="*/ 517 w 1393"/>
                <a:gd name="T21" fmla="*/ 572 h 827"/>
                <a:gd name="T22" fmla="*/ 478 w 1393"/>
                <a:gd name="T23" fmla="*/ 548 h 827"/>
                <a:gd name="T24" fmla="*/ 439 w 1393"/>
                <a:gd name="T25" fmla="*/ 524 h 827"/>
                <a:gd name="T26" fmla="*/ 400 w 1393"/>
                <a:gd name="T27" fmla="*/ 500 h 827"/>
                <a:gd name="T28" fmla="*/ 361 w 1393"/>
                <a:gd name="T29" fmla="*/ 476 h 827"/>
                <a:gd name="T30" fmla="*/ 317 w 1393"/>
                <a:gd name="T31" fmla="*/ 444 h 827"/>
                <a:gd name="T32" fmla="*/ 282 w 1393"/>
                <a:gd name="T33" fmla="*/ 414 h 827"/>
                <a:gd name="T34" fmla="*/ 247 w 1393"/>
                <a:gd name="T35" fmla="*/ 383 h 827"/>
                <a:gd name="T36" fmla="*/ 211 w 1393"/>
                <a:gd name="T37" fmla="*/ 353 h 827"/>
                <a:gd name="T38" fmla="*/ 176 w 1393"/>
                <a:gd name="T39" fmla="*/ 322 h 827"/>
                <a:gd name="T40" fmla="*/ 143 w 1393"/>
                <a:gd name="T41" fmla="*/ 292 h 827"/>
                <a:gd name="T42" fmla="*/ 132 w 1393"/>
                <a:gd name="T43" fmla="*/ 276 h 827"/>
                <a:gd name="T44" fmla="*/ 121 w 1393"/>
                <a:gd name="T45" fmla="*/ 261 h 827"/>
                <a:gd name="T46" fmla="*/ 109 w 1393"/>
                <a:gd name="T47" fmla="*/ 245 h 827"/>
                <a:gd name="T48" fmla="*/ 98 w 1393"/>
                <a:gd name="T49" fmla="*/ 229 h 827"/>
                <a:gd name="T50" fmla="*/ 87 w 1393"/>
                <a:gd name="T51" fmla="*/ 214 h 827"/>
                <a:gd name="T52" fmla="*/ 78 w 1393"/>
                <a:gd name="T53" fmla="*/ 194 h 827"/>
                <a:gd name="T54" fmla="*/ 71 w 1393"/>
                <a:gd name="T55" fmla="*/ 177 h 827"/>
                <a:gd name="T56" fmla="*/ 63 w 1393"/>
                <a:gd name="T57" fmla="*/ 160 h 827"/>
                <a:gd name="T58" fmla="*/ 55 w 1393"/>
                <a:gd name="T59" fmla="*/ 143 h 827"/>
                <a:gd name="T60" fmla="*/ 47 w 1393"/>
                <a:gd name="T61" fmla="*/ 126 h 827"/>
                <a:gd name="T62" fmla="*/ 41 w 1393"/>
                <a:gd name="T63" fmla="*/ 112 h 827"/>
                <a:gd name="T64" fmla="*/ 36 w 1393"/>
                <a:gd name="T65" fmla="*/ 101 h 827"/>
                <a:gd name="T66" fmla="*/ 31 w 1393"/>
                <a:gd name="T67" fmla="*/ 90 h 827"/>
                <a:gd name="T68" fmla="*/ 25 w 1393"/>
                <a:gd name="T69" fmla="*/ 79 h 827"/>
                <a:gd name="T70" fmla="*/ 20 w 1393"/>
                <a:gd name="T71" fmla="*/ 68 h 827"/>
                <a:gd name="T72" fmla="*/ 15 w 1393"/>
                <a:gd name="T73" fmla="*/ 54 h 827"/>
                <a:gd name="T74" fmla="*/ 12 w 1393"/>
                <a:gd name="T75" fmla="*/ 42 h 827"/>
                <a:gd name="T76" fmla="*/ 9 w 1393"/>
                <a:gd name="T77" fmla="*/ 30 h 827"/>
                <a:gd name="T78" fmla="*/ 5 w 1393"/>
                <a:gd name="T79" fmla="*/ 18 h 827"/>
                <a:gd name="T80" fmla="*/ 1 w 1393"/>
                <a:gd name="T81" fmla="*/ 6 h 827"/>
                <a:gd name="T82" fmla="*/ 174 w 1393"/>
                <a:gd name="T83" fmla="*/ 0 h 827"/>
                <a:gd name="T84" fmla="*/ 435 w 1393"/>
                <a:gd name="T85" fmla="*/ 0 h 827"/>
                <a:gd name="T86" fmla="*/ 696 w 1393"/>
                <a:gd name="T87" fmla="*/ 0 h 827"/>
                <a:gd name="T88" fmla="*/ 957 w 1393"/>
                <a:gd name="T89" fmla="*/ 0 h 827"/>
                <a:gd name="T90" fmla="*/ 1218 w 1393"/>
                <a:gd name="T91" fmla="*/ 0 h 827"/>
                <a:gd name="T92" fmla="*/ 1361 w 1393"/>
                <a:gd name="T93" fmla="*/ 78 h 827"/>
                <a:gd name="T94" fmla="*/ 1301 w 1393"/>
                <a:gd name="T95" fmla="*/ 233 h 827"/>
                <a:gd name="T96" fmla="*/ 1241 w 1393"/>
                <a:gd name="T97" fmla="*/ 387 h 827"/>
                <a:gd name="T98" fmla="*/ 1181 w 1393"/>
                <a:gd name="T99" fmla="*/ 542 h 827"/>
                <a:gd name="T100" fmla="*/ 1120 w 1393"/>
                <a:gd name="T101" fmla="*/ 697 h 827"/>
                <a:gd name="T102" fmla="*/ 1061 w 1393"/>
                <a:gd name="T103" fmla="*/ 821 h 827"/>
                <a:gd name="T104" fmla="*/ 1033 w 1393"/>
                <a:gd name="T105" fmla="*/ 806 h 827"/>
                <a:gd name="T106" fmla="*/ 1005 w 1393"/>
                <a:gd name="T107" fmla="*/ 792 h 827"/>
                <a:gd name="T108" fmla="*/ 977 w 1393"/>
                <a:gd name="T109" fmla="*/ 777 h 827"/>
                <a:gd name="T110" fmla="*/ 949 w 1393"/>
                <a:gd name="T111" fmla="*/ 763 h 827"/>
                <a:gd name="T112" fmla="*/ 921 w 1393"/>
                <a:gd name="T113" fmla="*/ 749 h 8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393" h="827">
                  <a:moveTo>
                    <a:pt x="921" y="749"/>
                  </a:moveTo>
                  <a:lnTo>
                    <a:pt x="908" y="743"/>
                  </a:lnTo>
                  <a:lnTo>
                    <a:pt x="902" y="740"/>
                  </a:lnTo>
                  <a:lnTo>
                    <a:pt x="895" y="737"/>
                  </a:lnTo>
                  <a:lnTo>
                    <a:pt x="889" y="735"/>
                  </a:lnTo>
                  <a:lnTo>
                    <a:pt x="883" y="732"/>
                  </a:lnTo>
                  <a:lnTo>
                    <a:pt x="876" y="729"/>
                  </a:lnTo>
                  <a:lnTo>
                    <a:pt x="869" y="727"/>
                  </a:lnTo>
                  <a:lnTo>
                    <a:pt x="863" y="724"/>
                  </a:lnTo>
                  <a:lnTo>
                    <a:pt x="857" y="721"/>
                  </a:lnTo>
                  <a:lnTo>
                    <a:pt x="850" y="718"/>
                  </a:lnTo>
                  <a:lnTo>
                    <a:pt x="844" y="715"/>
                  </a:lnTo>
                  <a:lnTo>
                    <a:pt x="837" y="713"/>
                  </a:lnTo>
                  <a:lnTo>
                    <a:pt x="831" y="710"/>
                  </a:lnTo>
                  <a:lnTo>
                    <a:pt x="824" y="707"/>
                  </a:lnTo>
                  <a:lnTo>
                    <a:pt x="818" y="705"/>
                  </a:lnTo>
                  <a:lnTo>
                    <a:pt x="811" y="702"/>
                  </a:lnTo>
                  <a:lnTo>
                    <a:pt x="805" y="699"/>
                  </a:lnTo>
                  <a:lnTo>
                    <a:pt x="798" y="696"/>
                  </a:lnTo>
                  <a:lnTo>
                    <a:pt x="792" y="694"/>
                  </a:lnTo>
                  <a:lnTo>
                    <a:pt x="785" y="691"/>
                  </a:lnTo>
                  <a:lnTo>
                    <a:pt x="779" y="688"/>
                  </a:lnTo>
                  <a:lnTo>
                    <a:pt x="773" y="685"/>
                  </a:lnTo>
                  <a:lnTo>
                    <a:pt x="766" y="683"/>
                  </a:lnTo>
                  <a:lnTo>
                    <a:pt x="759" y="680"/>
                  </a:lnTo>
                  <a:lnTo>
                    <a:pt x="753" y="677"/>
                  </a:lnTo>
                  <a:lnTo>
                    <a:pt x="747" y="675"/>
                  </a:lnTo>
                  <a:lnTo>
                    <a:pt x="740" y="672"/>
                  </a:lnTo>
                  <a:lnTo>
                    <a:pt x="734" y="669"/>
                  </a:lnTo>
                  <a:lnTo>
                    <a:pt x="727" y="666"/>
                  </a:lnTo>
                  <a:lnTo>
                    <a:pt x="721" y="663"/>
                  </a:lnTo>
                  <a:lnTo>
                    <a:pt x="715" y="661"/>
                  </a:lnTo>
                  <a:lnTo>
                    <a:pt x="704" y="656"/>
                  </a:lnTo>
                  <a:lnTo>
                    <a:pt x="698" y="654"/>
                  </a:lnTo>
                  <a:lnTo>
                    <a:pt x="693" y="652"/>
                  </a:lnTo>
                  <a:lnTo>
                    <a:pt x="687" y="649"/>
                  </a:lnTo>
                  <a:lnTo>
                    <a:pt x="682" y="647"/>
                  </a:lnTo>
                  <a:lnTo>
                    <a:pt x="677" y="645"/>
                  </a:lnTo>
                  <a:lnTo>
                    <a:pt x="671" y="643"/>
                  </a:lnTo>
                  <a:lnTo>
                    <a:pt x="666" y="640"/>
                  </a:lnTo>
                  <a:lnTo>
                    <a:pt x="661" y="638"/>
                  </a:lnTo>
                  <a:lnTo>
                    <a:pt x="655" y="636"/>
                  </a:lnTo>
                  <a:lnTo>
                    <a:pt x="650" y="633"/>
                  </a:lnTo>
                  <a:lnTo>
                    <a:pt x="645" y="631"/>
                  </a:lnTo>
                  <a:lnTo>
                    <a:pt x="639" y="629"/>
                  </a:lnTo>
                  <a:lnTo>
                    <a:pt x="634" y="627"/>
                  </a:lnTo>
                  <a:lnTo>
                    <a:pt x="629" y="624"/>
                  </a:lnTo>
                  <a:lnTo>
                    <a:pt x="623" y="622"/>
                  </a:lnTo>
                  <a:lnTo>
                    <a:pt x="618" y="620"/>
                  </a:lnTo>
                  <a:lnTo>
                    <a:pt x="613" y="617"/>
                  </a:lnTo>
                  <a:lnTo>
                    <a:pt x="607" y="615"/>
                  </a:lnTo>
                  <a:lnTo>
                    <a:pt x="602" y="613"/>
                  </a:lnTo>
                  <a:lnTo>
                    <a:pt x="597" y="611"/>
                  </a:lnTo>
                  <a:lnTo>
                    <a:pt x="591" y="608"/>
                  </a:lnTo>
                  <a:lnTo>
                    <a:pt x="586" y="606"/>
                  </a:lnTo>
                  <a:lnTo>
                    <a:pt x="580" y="604"/>
                  </a:lnTo>
                  <a:lnTo>
                    <a:pt x="575" y="601"/>
                  </a:lnTo>
                  <a:lnTo>
                    <a:pt x="569" y="599"/>
                  </a:lnTo>
                  <a:lnTo>
                    <a:pt x="564" y="597"/>
                  </a:lnTo>
                  <a:lnTo>
                    <a:pt x="559" y="595"/>
                  </a:lnTo>
                  <a:lnTo>
                    <a:pt x="553" y="593"/>
                  </a:lnTo>
                  <a:lnTo>
                    <a:pt x="548" y="590"/>
                  </a:lnTo>
                  <a:lnTo>
                    <a:pt x="543" y="588"/>
                  </a:lnTo>
                  <a:lnTo>
                    <a:pt x="530" y="580"/>
                  </a:lnTo>
                  <a:lnTo>
                    <a:pt x="523" y="576"/>
                  </a:lnTo>
                  <a:lnTo>
                    <a:pt x="517" y="572"/>
                  </a:lnTo>
                  <a:lnTo>
                    <a:pt x="510" y="568"/>
                  </a:lnTo>
                  <a:lnTo>
                    <a:pt x="504" y="564"/>
                  </a:lnTo>
                  <a:lnTo>
                    <a:pt x="497" y="560"/>
                  </a:lnTo>
                  <a:lnTo>
                    <a:pt x="491" y="556"/>
                  </a:lnTo>
                  <a:lnTo>
                    <a:pt x="484" y="552"/>
                  </a:lnTo>
                  <a:lnTo>
                    <a:pt x="478" y="548"/>
                  </a:lnTo>
                  <a:lnTo>
                    <a:pt x="471" y="544"/>
                  </a:lnTo>
                  <a:lnTo>
                    <a:pt x="465" y="540"/>
                  </a:lnTo>
                  <a:lnTo>
                    <a:pt x="458" y="536"/>
                  </a:lnTo>
                  <a:lnTo>
                    <a:pt x="452" y="532"/>
                  </a:lnTo>
                  <a:lnTo>
                    <a:pt x="445" y="528"/>
                  </a:lnTo>
                  <a:lnTo>
                    <a:pt x="439" y="524"/>
                  </a:lnTo>
                  <a:lnTo>
                    <a:pt x="432" y="520"/>
                  </a:lnTo>
                  <a:lnTo>
                    <a:pt x="426" y="516"/>
                  </a:lnTo>
                  <a:lnTo>
                    <a:pt x="419" y="512"/>
                  </a:lnTo>
                  <a:lnTo>
                    <a:pt x="413" y="508"/>
                  </a:lnTo>
                  <a:lnTo>
                    <a:pt x="406" y="504"/>
                  </a:lnTo>
                  <a:lnTo>
                    <a:pt x="400" y="500"/>
                  </a:lnTo>
                  <a:lnTo>
                    <a:pt x="393" y="496"/>
                  </a:lnTo>
                  <a:lnTo>
                    <a:pt x="387" y="492"/>
                  </a:lnTo>
                  <a:lnTo>
                    <a:pt x="380" y="488"/>
                  </a:lnTo>
                  <a:lnTo>
                    <a:pt x="374" y="484"/>
                  </a:lnTo>
                  <a:lnTo>
                    <a:pt x="367" y="480"/>
                  </a:lnTo>
                  <a:lnTo>
                    <a:pt x="361" y="476"/>
                  </a:lnTo>
                  <a:lnTo>
                    <a:pt x="354" y="472"/>
                  </a:lnTo>
                  <a:lnTo>
                    <a:pt x="348" y="468"/>
                  </a:lnTo>
                  <a:lnTo>
                    <a:pt x="341" y="463"/>
                  </a:lnTo>
                  <a:lnTo>
                    <a:pt x="335" y="460"/>
                  </a:lnTo>
                  <a:lnTo>
                    <a:pt x="323" y="449"/>
                  </a:lnTo>
                  <a:lnTo>
                    <a:pt x="317" y="444"/>
                  </a:lnTo>
                  <a:lnTo>
                    <a:pt x="311" y="439"/>
                  </a:lnTo>
                  <a:lnTo>
                    <a:pt x="305" y="434"/>
                  </a:lnTo>
                  <a:lnTo>
                    <a:pt x="299" y="429"/>
                  </a:lnTo>
                  <a:lnTo>
                    <a:pt x="293" y="424"/>
                  </a:lnTo>
                  <a:lnTo>
                    <a:pt x="288" y="419"/>
                  </a:lnTo>
                  <a:lnTo>
                    <a:pt x="282" y="414"/>
                  </a:lnTo>
                  <a:lnTo>
                    <a:pt x="276" y="409"/>
                  </a:lnTo>
                  <a:lnTo>
                    <a:pt x="270" y="403"/>
                  </a:lnTo>
                  <a:lnTo>
                    <a:pt x="264" y="399"/>
                  </a:lnTo>
                  <a:lnTo>
                    <a:pt x="258" y="393"/>
                  </a:lnTo>
                  <a:lnTo>
                    <a:pt x="252" y="388"/>
                  </a:lnTo>
                  <a:lnTo>
                    <a:pt x="247" y="383"/>
                  </a:lnTo>
                  <a:lnTo>
                    <a:pt x="241" y="378"/>
                  </a:lnTo>
                  <a:lnTo>
                    <a:pt x="235" y="373"/>
                  </a:lnTo>
                  <a:lnTo>
                    <a:pt x="229" y="368"/>
                  </a:lnTo>
                  <a:lnTo>
                    <a:pt x="223" y="363"/>
                  </a:lnTo>
                  <a:lnTo>
                    <a:pt x="217" y="358"/>
                  </a:lnTo>
                  <a:lnTo>
                    <a:pt x="211" y="353"/>
                  </a:lnTo>
                  <a:lnTo>
                    <a:pt x="205" y="347"/>
                  </a:lnTo>
                  <a:lnTo>
                    <a:pt x="199" y="342"/>
                  </a:lnTo>
                  <a:lnTo>
                    <a:pt x="194" y="337"/>
                  </a:lnTo>
                  <a:lnTo>
                    <a:pt x="188" y="332"/>
                  </a:lnTo>
                  <a:lnTo>
                    <a:pt x="182" y="327"/>
                  </a:lnTo>
                  <a:lnTo>
                    <a:pt x="176" y="322"/>
                  </a:lnTo>
                  <a:lnTo>
                    <a:pt x="170" y="317"/>
                  </a:lnTo>
                  <a:lnTo>
                    <a:pt x="164" y="312"/>
                  </a:lnTo>
                  <a:lnTo>
                    <a:pt x="159" y="307"/>
                  </a:lnTo>
                  <a:lnTo>
                    <a:pt x="153" y="302"/>
                  </a:lnTo>
                  <a:lnTo>
                    <a:pt x="147" y="297"/>
                  </a:lnTo>
                  <a:lnTo>
                    <a:pt x="143" y="292"/>
                  </a:lnTo>
                  <a:lnTo>
                    <a:pt x="141" y="289"/>
                  </a:lnTo>
                  <a:lnTo>
                    <a:pt x="139" y="287"/>
                  </a:lnTo>
                  <a:lnTo>
                    <a:pt x="137" y="284"/>
                  </a:lnTo>
                  <a:lnTo>
                    <a:pt x="135" y="281"/>
                  </a:lnTo>
                  <a:lnTo>
                    <a:pt x="134" y="279"/>
                  </a:lnTo>
                  <a:lnTo>
                    <a:pt x="132" y="276"/>
                  </a:lnTo>
                  <a:lnTo>
                    <a:pt x="130" y="273"/>
                  </a:lnTo>
                  <a:lnTo>
                    <a:pt x="128" y="271"/>
                  </a:lnTo>
                  <a:lnTo>
                    <a:pt x="126" y="268"/>
                  </a:lnTo>
                  <a:lnTo>
                    <a:pt x="125" y="266"/>
                  </a:lnTo>
                  <a:lnTo>
                    <a:pt x="123" y="263"/>
                  </a:lnTo>
                  <a:lnTo>
                    <a:pt x="121" y="261"/>
                  </a:lnTo>
                  <a:lnTo>
                    <a:pt x="119" y="258"/>
                  </a:lnTo>
                  <a:lnTo>
                    <a:pt x="117" y="255"/>
                  </a:lnTo>
                  <a:lnTo>
                    <a:pt x="115" y="253"/>
                  </a:lnTo>
                  <a:lnTo>
                    <a:pt x="113" y="250"/>
                  </a:lnTo>
                  <a:lnTo>
                    <a:pt x="111" y="248"/>
                  </a:lnTo>
                  <a:lnTo>
                    <a:pt x="109" y="245"/>
                  </a:lnTo>
                  <a:lnTo>
                    <a:pt x="108" y="243"/>
                  </a:lnTo>
                  <a:lnTo>
                    <a:pt x="106" y="240"/>
                  </a:lnTo>
                  <a:lnTo>
                    <a:pt x="104" y="237"/>
                  </a:lnTo>
                  <a:lnTo>
                    <a:pt x="102" y="235"/>
                  </a:lnTo>
                  <a:lnTo>
                    <a:pt x="100" y="232"/>
                  </a:lnTo>
                  <a:lnTo>
                    <a:pt x="98" y="229"/>
                  </a:lnTo>
                  <a:lnTo>
                    <a:pt x="97" y="227"/>
                  </a:lnTo>
                  <a:lnTo>
                    <a:pt x="95" y="224"/>
                  </a:lnTo>
                  <a:lnTo>
                    <a:pt x="93" y="222"/>
                  </a:lnTo>
                  <a:lnTo>
                    <a:pt x="91" y="219"/>
                  </a:lnTo>
                  <a:lnTo>
                    <a:pt x="89" y="217"/>
                  </a:lnTo>
                  <a:lnTo>
                    <a:pt x="87" y="214"/>
                  </a:lnTo>
                  <a:lnTo>
                    <a:pt x="85" y="208"/>
                  </a:lnTo>
                  <a:lnTo>
                    <a:pt x="83" y="205"/>
                  </a:lnTo>
                  <a:lnTo>
                    <a:pt x="82" y="203"/>
                  </a:lnTo>
                  <a:lnTo>
                    <a:pt x="81" y="200"/>
                  </a:lnTo>
                  <a:lnTo>
                    <a:pt x="79" y="197"/>
                  </a:lnTo>
                  <a:lnTo>
                    <a:pt x="78" y="194"/>
                  </a:lnTo>
                  <a:lnTo>
                    <a:pt x="77" y="191"/>
                  </a:lnTo>
                  <a:lnTo>
                    <a:pt x="76" y="189"/>
                  </a:lnTo>
                  <a:lnTo>
                    <a:pt x="75" y="185"/>
                  </a:lnTo>
                  <a:lnTo>
                    <a:pt x="73" y="183"/>
                  </a:lnTo>
                  <a:lnTo>
                    <a:pt x="72" y="180"/>
                  </a:lnTo>
                  <a:lnTo>
                    <a:pt x="71" y="177"/>
                  </a:lnTo>
                  <a:lnTo>
                    <a:pt x="69" y="174"/>
                  </a:lnTo>
                  <a:lnTo>
                    <a:pt x="68" y="171"/>
                  </a:lnTo>
                  <a:lnTo>
                    <a:pt x="67" y="169"/>
                  </a:lnTo>
                  <a:lnTo>
                    <a:pt x="65" y="166"/>
                  </a:lnTo>
                  <a:lnTo>
                    <a:pt x="64" y="163"/>
                  </a:lnTo>
                  <a:lnTo>
                    <a:pt x="63" y="160"/>
                  </a:lnTo>
                  <a:lnTo>
                    <a:pt x="61" y="157"/>
                  </a:lnTo>
                  <a:lnTo>
                    <a:pt x="60" y="155"/>
                  </a:lnTo>
                  <a:lnTo>
                    <a:pt x="59" y="151"/>
                  </a:lnTo>
                  <a:lnTo>
                    <a:pt x="58" y="149"/>
                  </a:lnTo>
                  <a:lnTo>
                    <a:pt x="57" y="146"/>
                  </a:lnTo>
                  <a:lnTo>
                    <a:pt x="55" y="143"/>
                  </a:lnTo>
                  <a:lnTo>
                    <a:pt x="54" y="140"/>
                  </a:lnTo>
                  <a:lnTo>
                    <a:pt x="53" y="137"/>
                  </a:lnTo>
                  <a:lnTo>
                    <a:pt x="51" y="135"/>
                  </a:lnTo>
                  <a:lnTo>
                    <a:pt x="50" y="132"/>
                  </a:lnTo>
                  <a:lnTo>
                    <a:pt x="49" y="129"/>
                  </a:lnTo>
                  <a:lnTo>
                    <a:pt x="47" y="126"/>
                  </a:lnTo>
                  <a:lnTo>
                    <a:pt x="46" y="123"/>
                  </a:lnTo>
                  <a:lnTo>
                    <a:pt x="44" y="119"/>
                  </a:lnTo>
                  <a:lnTo>
                    <a:pt x="43" y="118"/>
                  </a:lnTo>
                  <a:lnTo>
                    <a:pt x="43" y="116"/>
                  </a:lnTo>
                  <a:lnTo>
                    <a:pt x="42" y="114"/>
                  </a:lnTo>
                  <a:lnTo>
                    <a:pt x="41" y="112"/>
                  </a:lnTo>
                  <a:lnTo>
                    <a:pt x="40" y="110"/>
                  </a:lnTo>
                  <a:lnTo>
                    <a:pt x="39" y="109"/>
                  </a:lnTo>
                  <a:lnTo>
                    <a:pt x="38" y="107"/>
                  </a:lnTo>
                  <a:lnTo>
                    <a:pt x="37" y="105"/>
                  </a:lnTo>
                  <a:lnTo>
                    <a:pt x="37" y="103"/>
                  </a:lnTo>
                  <a:lnTo>
                    <a:pt x="36" y="101"/>
                  </a:lnTo>
                  <a:lnTo>
                    <a:pt x="35" y="99"/>
                  </a:lnTo>
                  <a:lnTo>
                    <a:pt x="34" y="97"/>
                  </a:lnTo>
                  <a:lnTo>
                    <a:pt x="33" y="95"/>
                  </a:lnTo>
                  <a:lnTo>
                    <a:pt x="32" y="94"/>
                  </a:lnTo>
                  <a:lnTo>
                    <a:pt x="31" y="92"/>
                  </a:lnTo>
                  <a:lnTo>
                    <a:pt x="31" y="90"/>
                  </a:lnTo>
                  <a:lnTo>
                    <a:pt x="29" y="88"/>
                  </a:lnTo>
                  <a:lnTo>
                    <a:pt x="29" y="86"/>
                  </a:lnTo>
                  <a:lnTo>
                    <a:pt x="28" y="84"/>
                  </a:lnTo>
                  <a:lnTo>
                    <a:pt x="27" y="83"/>
                  </a:lnTo>
                  <a:lnTo>
                    <a:pt x="26" y="81"/>
                  </a:lnTo>
                  <a:lnTo>
                    <a:pt x="25" y="79"/>
                  </a:lnTo>
                  <a:lnTo>
                    <a:pt x="25" y="77"/>
                  </a:lnTo>
                  <a:lnTo>
                    <a:pt x="23" y="75"/>
                  </a:lnTo>
                  <a:lnTo>
                    <a:pt x="23" y="73"/>
                  </a:lnTo>
                  <a:lnTo>
                    <a:pt x="22" y="71"/>
                  </a:lnTo>
                  <a:lnTo>
                    <a:pt x="21" y="69"/>
                  </a:lnTo>
                  <a:lnTo>
                    <a:pt x="20" y="68"/>
                  </a:lnTo>
                  <a:lnTo>
                    <a:pt x="19" y="66"/>
                  </a:lnTo>
                  <a:lnTo>
                    <a:pt x="19" y="64"/>
                  </a:lnTo>
                  <a:lnTo>
                    <a:pt x="17" y="60"/>
                  </a:lnTo>
                  <a:lnTo>
                    <a:pt x="17" y="58"/>
                  </a:lnTo>
                  <a:lnTo>
                    <a:pt x="16" y="56"/>
                  </a:lnTo>
                  <a:lnTo>
                    <a:pt x="15" y="54"/>
                  </a:lnTo>
                  <a:lnTo>
                    <a:pt x="15" y="52"/>
                  </a:lnTo>
                  <a:lnTo>
                    <a:pt x="14" y="50"/>
                  </a:lnTo>
                  <a:lnTo>
                    <a:pt x="14" y="48"/>
                  </a:lnTo>
                  <a:lnTo>
                    <a:pt x="13" y="46"/>
                  </a:lnTo>
                  <a:lnTo>
                    <a:pt x="13" y="44"/>
                  </a:lnTo>
                  <a:lnTo>
                    <a:pt x="12" y="42"/>
                  </a:lnTo>
                  <a:lnTo>
                    <a:pt x="11" y="40"/>
                  </a:lnTo>
                  <a:lnTo>
                    <a:pt x="11" y="38"/>
                  </a:lnTo>
                  <a:lnTo>
                    <a:pt x="10" y="36"/>
                  </a:lnTo>
                  <a:lnTo>
                    <a:pt x="9" y="34"/>
                  </a:lnTo>
                  <a:lnTo>
                    <a:pt x="9" y="32"/>
                  </a:lnTo>
                  <a:lnTo>
                    <a:pt x="9" y="30"/>
                  </a:lnTo>
                  <a:lnTo>
                    <a:pt x="8" y="28"/>
                  </a:lnTo>
                  <a:lnTo>
                    <a:pt x="7" y="26"/>
                  </a:lnTo>
                  <a:lnTo>
                    <a:pt x="7" y="24"/>
                  </a:lnTo>
                  <a:lnTo>
                    <a:pt x="6" y="22"/>
                  </a:lnTo>
                  <a:lnTo>
                    <a:pt x="5" y="20"/>
                  </a:lnTo>
                  <a:lnTo>
                    <a:pt x="5" y="18"/>
                  </a:lnTo>
                  <a:lnTo>
                    <a:pt x="4" y="16"/>
                  </a:lnTo>
                  <a:lnTo>
                    <a:pt x="4" y="14"/>
                  </a:lnTo>
                  <a:lnTo>
                    <a:pt x="3" y="12"/>
                  </a:lnTo>
                  <a:lnTo>
                    <a:pt x="3" y="10"/>
                  </a:lnTo>
                  <a:lnTo>
                    <a:pt x="2" y="8"/>
                  </a:lnTo>
                  <a:lnTo>
                    <a:pt x="1" y="6"/>
                  </a:lnTo>
                  <a:lnTo>
                    <a:pt x="1" y="4"/>
                  </a:lnTo>
                  <a:lnTo>
                    <a:pt x="0" y="1"/>
                  </a:lnTo>
                  <a:lnTo>
                    <a:pt x="0" y="0"/>
                  </a:lnTo>
                  <a:lnTo>
                    <a:pt x="87" y="0"/>
                  </a:lnTo>
                  <a:lnTo>
                    <a:pt x="130" y="0"/>
                  </a:lnTo>
                  <a:lnTo>
                    <a:pt x="174" y="0"/>
                  </a:lnTo>
                  <a:lnTo>
                    <a:pt x="217" y="0"/>
                  </a:lnTo>
                  <a:lnTo>
                    <a:pt x="261" y="0"/>
                  </a:lnTo>
                  <a:lnTo>
                    <a:pt x="304" y="0"/>
                  </a:lnTo>
                  <a:lnTo>
                    <a:pt x="348" y="0"/>
                  </a:lnTo>
                  <a:lnTo>
                    <a:pt x="391" y="0"/>
                  </a:lnTo>
                  <a:lnTo>
                    <a:pt x="435" y="0"/>
                  </a:lnTo>
                  <a:lnTo>
                    <a:pt x="478" y="0"/>
                  </a:lnTo>
                  <a:lnTo>
                    <a:pt x="522" y="0"/>
                  </a:lnTo>
                  <a:lnTo>
                    <a:pt x="565" y="0"/>
                  </a:lnTo>
                  <a:lnTo>
                    <a:pt x="609" y="0"/>
                  </a:lnTo>
                  <a:lnTo>
                    <a:pt x="652" y="0"/>
                  </a:lnTo>
                  <a:lnTo>
                    <a:pt x="696" y="0"/>
                  </a:lnTo>
                  <a:lnTo>
                    <a:pt x="739" y="0"/>
                  </a:lnTo>
                  <a:lnTo>
                    <a:pt x="783" y="0"/>
                  </a:lnTo>
                  <a:lnTo>
                    <a:pt x="826" y="0"/>
                  </a:lnTo>
                  <a:lnTo>
                    <a:pt x="870" y="0"/>
                  </a:lnTo>
                  <a:lnTo>
                    <a:pt x="913" y="0"/>
                  </a:lnTo>
                  <a:lnTo>
                    <a:pt x="957" y="0"/>
                  </a:lnTo>
                  <a:lnTo>
                    <a:pt x="1000" y="0"/>
                  </a:lnTo>
                  <a:lnTo>
                    <a:pt x="1044" y="0"/>
                  </a:lnTo>
                  <a:lnTo>
                    <a:pt x="1087" y="0"/>
                  </a:lnTo>
                  <a:lnTo>
                    <a:pt x="1131" y="0"/>
                  </a:lnTo>
                  <a:lnTo>
                    <a:pt x="1174" y="0"/>
                  </a:lnTo>
                  <a:lnTo>
                    <a:pt x="1218" y="0"/>
                  </a:lnTo>
                  <a:lnTo>
                    <a:pt x="1261" y="0"/>
                  </a:lnTo>
                  <a:lnTo>
                    <a:pt x="1305" y="0"/>
                  </a:lnTo>
                  <a:lnTo>
                    <a:pt x="1348" y="0"/>
                  </a:lnTo>
                  <a:lnTo>
                    <a:pt x="1392" y="1"/>
                  </a:lnTo>
                  <a:lnTo>
                    <a:pt x="1371" y="52"/>
                  </a:lnTo>
                  <a:lnTo>
                    <a:pt x="1361" y="78"/>
                  </a:lnTo>
                  <a:lnTo>
                    <a:pt x="1351" y="103"/>
                  </a:lnTo>
                  <a:lnTo>
                    <a:pt x="1341" y="129"/>
                  </a:lnTo>
                  <a:lnTo>
                    <a:pt x="1331" y="155"/>
                  </a:lnTo>
                  <a:lnTo>
                    <a:pt x="1321" y="181"/>
                  </a:lnTo>
                  <a:lnTo>
                    <a:pt x="1311" y="207"/>
                  </a:lnTo>
                  <a:lnTo>
                    <a:pt x="1301" y="233"/>
                  </a:lnTo>
                  <a:lnTo>
                    <a:pt x="1291" y="258"/>
                  </a:lnTo>
                  <a:lnTo>
                    <a:pt x="1281" y="284"/>
                  </a:lnTo>
                  <a:lnTo>
                    <a:pt x="1271" y="310"/>
                  </a:lnTo>
                  <a:lnTo>
                    <a:pt x="1261" y="336"/>
                  </a:lnTo>
                  <a:lnTo>
                    <a:pt x="1251" y="361"/>
                  </a:lnTo>
                  <a:lnTo>
                    <a:pt x="1241" y="387"/>
                  </a:lnTo>
                  <a:lnTo>
                    <a:pt x="1231" y="413"/>
                  </a:lnTo>
                  <a:lnTo>
                    <a:pt x="1221" y="439"/>
                  </a:lnTo>
                  <a:lnTo>
                    <a:pt x="1211" y="465"/>
                  </a:lnTo>
                  <a:lnTo>
                    <a:pt x="1201" y="490"/>
                  </a:lnTo>
                  <a:lnTo>
                    <a:pt x="1191" y="516"/>
                  </a:lnTo>
                  <a:lnTo>
                    <a:pt x="1181" y="542"/>
                  </a:lnTo>
                  <a:lnTo>
                    <a:pt x="1171" y="568"/>
                  </a:lnTo>
                  <a:lnTo>
                    <a:pt x="1161" y="593"/>
                  </a:lnTo>
                  <a:lnTo>
                    <a:pt x="1151" y="619"/>
                  </a:lnTo>
                  <a:lnTo>
                    <a:pt x="1140" y="645"/>
                  </a:lnTo>
                  <a:lnTo>
                    <a:pt x="1130" y="671"/>
                  </a:lnTo>
                  <a:lnTo>
                    <a:pt x="1120" y="697"/>
                  </a:lnTo>
                  <a:lnTo>
                    <a:pt x="1110" y="723"/>
                  </a:lnTo>
                  <a:lnTo>
                    <a:pt x="1100" y="748"/>
                  </a:lnTo>
                  <a:lnTo>
                    <a:pt x="1090" y="774"/>
                  </a:lnTo>
                  <a:lnTo>
                    <a:pt x="1080" y="800"/>
                  </a:lnTo>
                  <a:lnTo>
                    <a:pt x="1070" y="826"/>
                  </a:lnTo>
                  <a:lnTo>
                    <a:pt x="1061" y="821"/>
                  </a:lnTo>
                  <a:lnTo>
                    <a:pt x="1056" y="818"/>
                  </a:lnTo>
                  <a:lnTo>
                    <a:pt x="1051" y="816"/>
                  </a:lnTo>
                  <a:lnTo>
                    <a:pt x="1047" y="813"/>
                  </a:lnTo>
                  <a:lnTo>
                    <a:pt x="1042" y="811"/>
                  </a:lnTo>
                  <a:lnTo>
                    <a:pt x="1037" y="809"/>
                  </a:lnTo>
                  <a:lnTo>
                    <a:pt x="1033" y="806"/>
                  </a:lnTo>
                  <a:lnTo>
                    <a:pt x="1028" y="804"/>
                  </a:lnTo>
                  <a:lnTo>
                    <a:pt x="1023" y="801"/>
                  </a:lnTo>
                  <a:lnTo>
                    <a:pt x="1019" y="799"/>
                  </a:lnTo>
                  <a:lnTo>
                    <a:pt x="1014" y="797"/>
                  </a:lnTo>
                  <a:lnTo>
                    <a:pt x="1009" y="794"/>
                  </a:lnTo>
                  <a:lnTo>
                    <a:pt x="1005" y="792"/>
                  </a:lnTo>
                  <a:lnTo>
                    <a:pt x="1000" y="789"/>
                  </a:lnTo>
                  <a:lnTo>
                    <a:pt x="996" y="787"/>
                  </a:lnTo>
                  <a:lnTo>
                    <a:pt x="991" y="785"/>
                  </a:lnTo>
                  <a:lnTo>
                    <a:pt x="986" y="782"/>
                  </a:lnTo>
                  <a:lnTo>
                    <a:pt x="982" y="780"/>
                  </a:lnTo>
                  <a:lnTo>
                    <a:pt x="977" y="777"/>
                  </a:lnTo>
                  <a:lnTo>
                    <a:pt x="972" y="775"/>
                  </a:lnTo>
                  <a:lnTo>
                    <a:pt x="968" y="773"/>
                  </a:lnTo>
                  <a:lnTo>
                    <a:pt x="963" y="770"/>
                  </a:lnTo>
                  <a:lnTo>
                    <a:pt x="959" y="768"/>
                  </a:lnTo>
                  <a:lnTo>
                    <a:pt x="954" y="765"/>
                  </a:lnTo>
                  <a:lnTo>
                    <a:pt x="949" y="763"/>
                  </a:lnTo>
                  <a:lnTo>
                    <a:pt x="945" y="761"/>
                  </a:lnTo>
                  <a:lnTo>
                    <a:pt x="940" y="758"/>
                  </a:lnTo>
                  <a:lnTo>
                    <a:pt x="935" y="756"/>
                  </a:lnTo>
                  <a:lnTo>
                    <a:pt x="931" y="753"/>
                  </a:lnTo>
                  <a:lnTo>
                    <a:pt x="926" y="751"/>
                  </a:lnTo>
                  <a:lnTo>
                    <a:pt x="921" y="749"/>
                  </a:lnTo>
                </a:path>
              </a:pathLst>
            </a:custGeom>
            <a:solidFill>
              <a:srgbClr val="0080FF"/>
            </a:solidFill>
            <a:ln w="0" cap="flat" cmpd="sng">
              <a:solidFill>
                <a:srgbClr val="0080FF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73933" name="Freeform 205"/>
            <p:cNvSpPr>
              <a:spLocks/>
            </p:cNvSpPr>
            <p:nvPr/>
          </p:nvSpPr>
          <p:spPr bwMode="auto">
            <a:xfrm>
              <a:off x="2762" y="2468"/>
              <a:ext cx="1798" cy="1027"/>
            </a:xfrm>
            <a:custGeom>
              <a:avLst/>
              <a:gdLst>
                <a:gd name="T0" fmla="*/ 203 w 1798"/>
                <a:gd name="T1" fmla="*/ 882 h 1027"/>
                <a:gd name="T2" fmla="*/ 243 w 1798"/>
                <a:gd name="T3" fmla="*/ 895 h 1027"/>
                <a:gd name="T4" fmla="*/ 284 w 1798"/>
                <a:gd name="T5" fmla="*/ 907 h 1027"/>
                <a:gd name="T6" fmla="*/ 324 w 1798"/>
                <a:gd name="T7" fmla="*/ 920 h 1027"/>
                <a:gd name="T8" fmla="*/ 364 w 1798"/>
                <a:gd name="T9" fmla="*/ 932 h 1027"/>
                <a:gd name="T10" fmla="*/ 406 w 1798"/>
                <a:gd name="T11" fmla="*/ 945 h 1027"/>
                <a:gd name="T12" fmla="*/ 439 w 1798"/>
                <a:gd name="T13" fmla="*/ 955 h 1027"/>
                <a:gd name="T14" fmla="*/ 472 w 1798"/>
                <a:gd name="T15" fmla="*/ 965 h 1027"/>
                <a:gd name="T16" fmla="*/ 506 w 1798"/>
                <a:gd name="T17" fmla="*/ 975 h 1027"/>
                <a:gd name="T18" fmla="*/ 539 w 1798"/>
                <a:gd name="T19" fmla="*/ 986 h 1027"/>
                <a:gd name="T20" fmla="*/ 586 w 1798"/>
                <a:gd name="T21" fmla="*/ 995 h 1027"/>
                <a:gd name="T22" fmla="*/ 632 w 1798"/>
                <a:gd name="T23" fmla="*/ 1002 h 1027"/>
                <a:gd name="T24" fmla="*/ 677 w 1798"/>
                <a:gd name="T25" fmla="*/ 1008 h 1027"/>
                <a:gd name="T26" fmla="*/ 722 w 1798"/>
                <a:gd name="T27" fmla="*/ 1015 h 1027"/>
                <a:gd name="T28" fmla="*/ 768 w 1798"/>
                <a:gd name="T29" fmla="*/ 1022 h 1027"/>
                <a:gd name="T30" fmla="*/ 821 w 1798"/>
                <a:gd name="T31" fmla="*/ 1026 h 1027"/>
                <a:gd name="T32" fmla="*/ 868 w 1798"/>
                <a:gd name="T33" fmla="*/ 1025 h 1027"/>
                <a:gd name="T34" fmla="*/ 914 w 1798"/>
                <a:gd name="T35" fmla="*/ 1024 h 1027"/>
                <a:gd name="T36" fmla="*/ 961 w 1798"/>
                <a:gd name="T37" fmla="*/ 1024 h 1027"/>
                <a:gd name="T38" fmla="*/ 1008 w 1798"/>
                <a:gd name="T39" fmla="*/ 1023 h 1027"/>
                <a:gd name="T40" fmla="*/ 1059 w 1798"/>
                <a:gd name="T41" fmla="*/ 1018 h 1027"/>
                <a:gd name="T42" fmla="*/ 1096 w 1798"/>
                <a:gd name="T43" fmla="*/ 1007 h 1027"/>
                <a:gd name="T44" fmla="*/ 1134 w 1798"/>
                <a:gd name="T45" fmla="*/ 995 h 1027"/>
                <a:gd name="T46" fmla="*/ 1171 w 1798"/>
                <a:gd name="T47" fmla="*/ 984 h 1027"/>
                <a:gd name="T48" fmla="*/ 1208 w 1798"/>
                <a:gd name="T49" fmla="*/ 972 h 1027"/>
                <a:gd name="T50" fmla="*/ 1246 w 1798"/>
                <a:gd name="T51" fmla="*/ 961 h 1027"/>
                <a:gd name="T52" fmla="*/ 1292 w 1798"/>
                <a:gd name="T53" fmla="*/ 925 h 1027"/>
                <a:gd name="T54" fmla="*/ 1333 w 1798"/>
                <a:gd name="T55" fmla="*/ 894 h 1027"/>
                <a:gd name="T56" fmla="*/ 1373 w 1798"/>
                <a:gd name="T57" fmla="*/ 864 h 1027"/>
                <a:gd name="T58" fmla="*/ 1413 w 1798"/>
                <a:gd name="T59" fmla="*/ 833 h 1027"/>
                <a:gd name="T60" fmla="*/ 1453 w 1798"/>
                <a:gd name="T61" fmla="*/ 802 h 1027"/>
                <a:gd name="T62" fmla="*/ 1482 w 1798"/>
                <a:gd name="T63" fmla="*/ 760 h 1027"/>
                <a:gd name="T64" fmla="*/ 1504 w 1798"/>
                <a:gd name="T65" fmla="*/ 722 h 1027"/>
                <a:gd name="T66" fmla="*/ 1527 w 1798"/>
                <a:gd name="T67" fmla="*/ 684 h 1027"/>
                <a:gd name="T68" fmla="*/ 1549 w 1798"/>
                <a:gd name="T69" fmla="*/ 646 h 1027"/>
                <a:gd name="T70" fmla="*/ 1572 w 1798"/>
                <a:gd name="T71" fmla="*/ 608 h 1027"/>
                <a:gd name="T72" fmla="*/ 1613 w 1798"/>
                <a:gd name="T73" fmla="*/ 502 h 1027"/>
                <a:gd name="T74" fmla="*/ 1654 w 1798"/>
                <a:gd name="T75" fmla="*/ 391 h 1027"/>
                <a:gd name="T76" fmla="*/ 1695 w 1798"/>
                <a:gd name="T77" fmla="*/ 279 h 1027"/>
                <a:gd name="T78" fmla="*/ 1736 w 1798"/>
                <a:gd name="T79" fmla="*/ 168 h 1027"/>
                <a:gd name="T80" fmla="*/ 1776 w 1798"/>
                <a:gd name="T81" fmla="*/ 56 h 1027"/>
                <a:gd name="T82" fmla="*/ 1605 w 1798"/>
                <a:gd name="T83" fmla="*/ 0 h 1027"/>
                <a:gd name="T84" fmla="*/ 1316 w 1798"/>
                <a:gd name="T85" fmla="*/ 0 h 1027"/>
                <a:gd name="T86" fmla="*/ 1028 w 1798"/>
                <a:gd name="T87" fmla="*/ 0 h 1027"/>
                <a:gd name="T88" fmla="*/ 739 w 1798"/>
                <a:gd name="T89" fmla="*/ 0 h 1027"/>
                <a:gd name="T90" fmla="*/ 450 w 1798"/>
                <a:gd name="T91" fmla="*/ 0 h 1027"/>
                <a:gd name="T92" fmla="*/ 234 w 1798"/>
                <a:gd name="T93" fmla="*/ 78 h 1027"/>
                <a:gd name="T94" fmla="*/ 185 w 1798"/>
                <a:gd name="T95" fmla="*/ 235 h 1027"/>
                <a:gd name="T96" fmla="*/ 137 w 1798"/>
                <a:gd name="T97" fmla="*/ 391 h 1027"/>
                <a:gd name="T98" fmla="*/ 88 w 1798"/>
                <a:gd name="T99" fmla="*/ 547 h 1027"/>
                <a:gd name="T100" fmla="*/ 40 w 1798"/>
                <a:gd name="T101" fmla="*/ 704 h 1027"/>
                <a:gd name="T102" fmla="*/ 10 w 1798"/>
                <a:gd name="T103" fmla="*/ 836 h 1027"/>
                <a:gd name="T104" fmla="*/ 40 w 1798"/>
                <a:gd name="T105" fmla="*/ 843 h 1027"/>
                <a:gd name="T106" fmla="*/ 71 w 1798"/>
                <a:gd name="T107" fmla="*/ 850 h 1027"/>
                <a:gd name="T108" fmla="*/ 102 w 1798"/>
                <a:gd name="T109" fmla="*/ 856 h 1027"/>
                <a:gd name="T110" fmla="*/ 132 w 1798"/>
                <a:gd name="T111" fmla="*/ 863 h 1027"/>
                <a:gd name="T112" fmla="*/ 163 w 1798"/>
                <a:gd name="T113" fmla="*/ 870 h 10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798" h="1027">
                  <a:moveTo>
                    <a:pt x="163" y="870"/>
                  </a:moveTo>
                  <a:lnTo>
                    <a:pt x="176" y="874"/>
                  </a:lnTo>
                  <a:lnTo>
                    <a:pt x="183" y="876"/>
                  </a:lnTo>
                  <a:lnTo>
                    <a:pt x="190" y="878"/>
                  </a:lnTo>
                  <a:lnTo>
                    <a:pt x="196" y="880"/>
                  </a:lnTo>
                  <a:lnTo>
                    <a:pt x="203" y="882"/>
                  </a:lnTo>
                  <a:lnTo>
                    <a:pt x="210" y="885"/>
                  </a:lnTo>
                  <a:lnTo>
                    <a:pt x="216" y="887"/>
                  </a:lnTo>
                  <a:lnTo>
                    <a:pt x="223" y="889"/>
                  </a:lnTo>
                  <a:lnTo>
                    <a:pt x="230" y="891"/>
                  </a:lnTo>
                  <a:lnTo>
                    <a:pt x="236" y="893"/>
                  </a:lnTo>
                  <a:lnTo>
                    <a:pt x="243" y="895"/>
                  </a:lnTo>
                  <a:lnTo>
                    <a:pt x="250" y="897"/>
                  </a:lnTo>
                  <a:lnTo>
                    <a:pt x="256" y="899"/>
                  </a:lnTo>
                  <a:lnTo>
                    <a:pt x="263" y="901"/>
                  </a:lnTo>
                  <a:lnTo>
                    <a:pt x="270" y="903"/>
                  </a:lnTo>
                  <a:lnTo>
                    <a:pt x="277" y="905"/>
                  </a:lnTo>
                  <a:lnTo>
                    <a:pt x="284" y="907"/>
                  </a:lnTo>
                  <a:lnTo>
                    <a:pt x="290" y="909"/>
                  </a:lnTo>
                  <a:lnTo>
                    <a:pt x="297" y="912"/>
                  </a:lnTo>
                  <a:lnTo>
                    <a:pt x="304" y="914"/>
                  </a:lnTo>
                  <a:lnTo>
                    <a:pt x="310" y="916"/>
                  </a:lnTo>
                  <a:lnTo>
                    <a:pt x="317" y="918"/>
                  </a:lnTo>
                  <a:lnTo>
                    <a:pt x="324" y="920"/>
                  </a:lnTo>
                  <a:lnTo>
                    <a:pt x="330" y="922"/>
                  </a:lnTo>
                  <a:lnTo>
                    <a:pt x="337" y="924"/>
                  </a:lnTo>
                  <a:lnTo>
                    <a:pt x="344" y="926"/>
                  </a:lnTo>
                  <a:lnTo>
                    <a:pt x="351" y="928"/>
                  </a:lnTo>
                  <a:lnTo>
                    <a:pt x="358" y="930"/>
                  </a:lnTo>
                  <a:lnTo>
                    <a:pt x="364" y="932"/>
                  </a:lnTo>
                  <a:lnTo>
                    <a:pt x="371" y="934"/>
                  </a:lnTo>
                  <a:lnTo>
                    <a:pt x="378" y="936"/>
                  </a:lnTo>
                  <a:lnTo>
                    <a:pt x="389" y="940"/>
                  </a:lnTo>
                  <a:lnTo>
                    <a:pt x="394" y="941"/>
                  </a:lnTo>
                  <a:lnTo>
                    <a:pt x="400" y="943"/>
                  </a:lnTo>
                  <a:lnTo>
                    <a:pt x="406" y="945"/>
                  </a:lnTo>
                  <a:lnTo>
                    <a:pt x="411" y="946"/>
                  </a:lnTo>
                  <a:lnTo>
                    <a:pt x="417" y="948"/>
                  </a:lnTo>
                  <a:lnTo>
                    <a:pt x="422" y="950"/>
                  </a:lnTo>
                  <a:lnTo>
                    <a:pt x="428" y="951"/>
                  </a:lnTo>
                  <a:lnTo>
                    <a:pt x="433" y="953"/>
                  </a:lnTo>
                  <a:lnTo>
                    <a:pt x="439" y="955"/>
                  </a:lnTo>
                  <a:lnTo>
                    <a:pt x="444" y="956"/>
                  </a:lnTo>
                  <a:lnTo>
                    <a:pt x="450" y="958"/>
                  </a:lnTo>
                  <a:lnTo>
                    <a:pt x="456" y="960"/>
                  </a:lnTo>
                  <a:lnTo>
                    <a:pt x="461" y="962"/>
                  </a:lnTo>
                  <a:lnTo>
                    <a:pt x="467" y="963"/>
                  </a:lnTo>
                  <a:lnTo>
                    <a:pt x="472" y="965"/>
                  </a:lnTo>
                  <a:lnTo>
                    <a:pt x="478" y="967"/>
                  </a:lnTo>
                  <a:lnTo>
                    <a:pt x="484" y="968"/>
                  </a:lnTo>
                  <a:lnTo>
                    <a:pt x="489" y="970"/>
                  </a:lnTo>
                  <a:lnTo>
                    <a:pt x="495" y="972"/>
                  </a:lnTo>
                  <a:lnTo>
                    <a:pt x="500" y="974"/>
                  </a:lnTo>
                  <a:lnTo>
                    <a:pt x="506" y="975"/>
                  </a:lnTo>
                  <a:lnTo>
                    <a:pt x="511" y="977"/>
                  </a:lnTo>
                  <a:lnTo>
                    <a:pt x="517" y="978"/>
                  </a:lnTo>
                  <a:lnTo>
                    <a:pt x="522" y="980"/>
                  </a:lnTo>
                  <a:lnTo>
                    <a:pt x="528" y="982"/>
                  </a:lnTo>
                  <a:lnTo>
                    <a:pt x="534" y="984"/>
                  </a:lnTo>
                  <a:lnTo>
                    <a:pt x="539" y="986"/>
                  </a:lnTo>
                  <a:lnTo>
                    <a:pt x="545" y="987"/>
                  </a:lnTo>
                  <a:lnTo>
                    <a:pt x="550" y="989"/>
                  </a:lnTo>
                  <a:lnTo>
                    <a:pt x="556" y="991"/>
                  </a:lnTo>
                  <a:lnTo>
                    <a:pt x="571" y="993"/>
                  </a:lnTo>
                  <a:lnTo>
                    <a:pt x="578" y="994"/>
                  </a:lnTo>
                  <a:lnTo>
                    <a:pt x="586" y="995"/>
                  </a:lnTo>
                  <a:lnTo>
                    <a:pt x="594" y="996"/>
                  </a:lnTo>
                  <a:lnTo>
                    <a:pt x="601" y="997"/>
                  </a:lnTo>
                  <a:lnTo>
                    <a:pt x="609" y="998"/>
                  </a:lnTo>
                  <a:lnTo>
                    <a:pt x="616" y="999"/>
                  </a:lnTo>
                  <a:lnTo>
                    <a:pt x="624" y="1000"/>
                  </a:lnTo>
                  <a:lnTo>
                    <a:pt x="632" y="1002"/>
                  </a:lnTo>
                  <a:lnTo>
                    <a:pt x="639" y="1003"/>
                  </a:lnTo>
                  <a:lnTo>
                    <a:pt x="646" y="1004"/>
                  </a:lnTo>
                  <a:lnTo>
                    <a:pt x="654" y="1005"/>
                  </a:lnTo>
                  <a:lnTo>
                    <a:pt x="662" y="1006"/>
                  </a:lnTo>
                  <a:lnTo>
                    <a:pt x="669" y="1007"/>
                  </a:lnTo>
                  <a:lnTo>
                    <a:pt x="677" y="1008"/>
                  </a:lnTo>
                  <a:lnTo>
                    <a:pt x="684" y="1009"/>
                  </a:lnTo>
                  <a:lnTo>
                    <a:pt x="692" y="1010"/>
                  </a:lnTo>
                  <a:lnTo>
                    <a:pt x="700" y="1012"/>
                  </a:lnTo>
                  <a:lnTo>
                    <a:pt x="707" y="1013"/>
                  </a:lnTo>
                  <a:lnTo>
                    <a:pt x="714" y="1014"/>
                  </a:lnTo>
                  <a:lnTo>
                    <a:pt x="722" y="1015"/>
                  </a:lnTo>
                  <a:lnTo>
                    <a:pt x="730" y="1016"/>
                  </a:lnTo>
                  <a:lnTo>
                    <a:pt x="737" y="1017"/>
                  </a:lnTo>
                  <a:lnTo>
                    <a:pt x="745" y="1018"/>
                  </a:lnTo>
                  <a:lnTo>
                    <a:pt x="752" y="1019"/>
                  </a:lnTo>
                  <a:lnTo>
                    <a:pt x="760" y="1020"/>
                  </a:lnTo>
                  <a:lnTo>
                    <a:pt x="768" y="1022"/>
                  </a:lnTo>
                  <a:lnTo>
                    <a:pt x="775" y="1022"/>
                  </a:lnTo>
                  <a:lnTo>
                    <a:pt x="783" y="1024"/>
                  </a:lnTo>
                  <a:lnTo>
                    <a:pt x="790" y="1025"/>
                  </a:lnTo>
                  <a:lnTo>
                    <a:pt x="798" y="1026"/>
                  </a:lnTo>
                  <a:lnTo>
                    <a:pt x="813" y="1026"/>
                  </a:lnTo>
                  <a:lnTo>
                    <a:pt x="821" y="1026"/>
                  </a:lnTo>
                  <a:lnTo>
                    <a:pt x="829" y="1025"/>
                  </a:lnTo>
                  <a:lnTo>
                    <a:pt x="837" y="1025"/>
                  </a:lnTo>
                  <a:lnTo>
                    <a:pt x="844" y="1025"/>
                  </a:lnTo>
                  <a:lnTo>
                    <a:pt x="852" y="1025"/>
                  </a:lnTo>
                  <a:lnTo>
                    <a:pt x="860" y="1025"/>
                  </a:lnTo>
                  <a:lnTo>
                    <a:pt x="868" y="1025"/>
                  </a:lnTo>
                  <a:lnTo>
                    <a:pt x="876" y="1025"/>
                  </a:lnTo>
                  <a:lnTo>
                    <a:pt x="883" y="1024"/>
                  </a:lnTo>
                  <a:lnTo>
                    <a:pt x="891" y="1024"/>
                  </a:lnTo>
                  <a:lnTo>
                    <a:pt x="899" y="1024"/>
                  </a:lnTo>
                  <a:lnTo>
                    <a:pt x="907" y="1024"/>
                  </a:lnTo>
                  <a:lnTo>
                    <a:pt x="914" y="1024"/>
                  </a:lnTo>
                  <a:lnTo>
                    <a:pt x="922" y="1024"/>
                  </a:lnTo>
                  <a:lnTo>
                    <a:pt x="930" y="1024"/>
                  </a:lnTo>
                  <a:lnTo>
                    <a:pt x="938" y="1024"/>
                  </a:lnTo>
                  <a:lnTo>
                    <a:pt x="946" y="1024"/>
                  </a:lnTo>
                  <a:lnTo>
                    <a:pt x="953" y="1024"/>
                  </a:lnTo>
                  <a:lnTo>
                    <a:pt x="961" y="1024"/>
                  </a:lnTo>
                  <a:lnTo>
                    <a:pt x="969" y="1023"/>
                  </a:lnTo>
                  <a:lnTo>
                    <a:pt x="976" y="1023"/>
                  </a:lnTo>
                  <a:lnTo>
                    <a:pt x="984" y="1023"/>
                  </a:lnTo>
                  <a:lnTo>
                    <a:pt x="992" y="1023"/>
                  </a:lnTo>
                  <a:lnTo>
                    <a:pt x="1000" y="1023"/>
                  </a:lnTo>
                  <a:lnTo>
                    <a:pt x="1008" y="1023"/>
                  </a:lnTo>
                  <a:lnTo>
                    <a:pt x="1016" y="1023"/>
                  </a:lnTo>
                  <a:lnTo>
                    <a:pt x="1023" y="1022"/>
                  </a:lnTo>
                  <a:lnTo>
                    <a:pt x="1031" y="1022"/>
                  </a:lnTo>
                  <a:lnTo>
                    <a:pt x="1039" y="1022"/>
                  </a:lnTo>
                  <a:lnTo>
                    <a:pt x="1047" y="1022"/>
                  </a:lnTo>
                  <a:lnTo>
                    <a:pt x="1059" y="1018"/>
                  </a:lnTo>
                  <a:lnTo>
                    <a:pt x="1065" y="1016"/>
                  </a:lnTo>
                  <a:lnTo>
                    <a:pt x="1072" y="1014"/>
                  </a:lnTo>
                  <a:lnTo>
                    <a:pt x="1078" y="1012"/>
                  </a:lnTo>
                  <a:lnTo>
                    <a:pt x="1084" y="1011"/>
                  </a:lnTo>
                  <a:lnTo>
                    <a:pt x="1090" y="1009"/>
                  </a:lnTo>
                  <a:lnTo>
                    <a:pt x="1096" y="1007"/>
                  </a:lnTo>
                  <a:lnTo>
                    <a:pt x="1103" y="1005"/>
                  </a:lnTo>
                  <a:lnTo>
                    <a:pt x="1109" y="1003"/>
                  </a:lnTo>
                  <a:lnTo>
                    <a:pt x="1115" y="1001"/>
                  </a:lnTo>
                  <a:lnTo>
                    <a:pt x="1121" y="999"/>
                  </a:lnTo>
                  <a:lnTo>
                    <a:pt x="1128" y="997"/>
                  </a:lnTo>
                  <a:lnTo>
                    <a:pt x="1134" y="995"/>
                  </a:lnTo>
                  <a:lnTo>
                    <a:pt x="1140" y="993"/>
                  </a:lnTo>
                  <a:lnTo>
                    <a:pt x="1146" y="992"/>
                  </a:lnTo>
                  <a:lnTo>
                    <a:pt x="1152" y="990"/>
                  </a:lnTo>
                  <a:lnTo>
                    <a:pt x="1159" y="988"/>
                  </a:lnTo>
                  <a:lnTo>
                    <a:pt x="1165" y="986"/>
                  </a:lnTo>
                  <a:lnTo>
                    <a:pt x="1171" y="984"/>
                  </a:lnTo>
                  <a:lnTo>
                    <a:pt x="1177" y="982"/>
                  </a:lnTo>
                  <a:lnTo>
                    <a:pt x="1184" y="980"/>
                  </a:lnTo>
                  <a:lnTo>
                    <a:pt x="1190" y="978"/>
                  </a:lnTo>
                  <a:lnTo>
                    <a:pt x="1196" y="976"/>
                  </a:lnTo>
                  <a:lnTo>
                    <a:pt x="1202" y="974"/>
                  </a:lnTo>
                  <a:lnTo>
                    <a:pt x="1208" y="972"/>
                  </a:lnTo>
                  <a:lnTo>
                    <a:pt x="1215" y="970"/>
                  </a:lnTo>
                  <a:lnTo>
                    <a:pt x="1221" y="968"/>
                  </a:lnTo>
                  <a:lnTo>
                    <a:pt x="1227" y="966"/>
                  </a:lnTo>
                  <a:lnTo>
                    <a:pt x="1233" y="964"/>
                  </a:lnTo>
                  <a:lnTo>
                    <a:pt x="1240" y="962"/>
                  </a:lnTo>
                  <a:lnTo>
                    <a:pt x="1246" y="961"/>
                  </a:lnTo>
                  <a:lnTo>
                    <a:pt x="1259" y="950"/>
                  </a:lnTo>
                  <a:lnTo>
                    <a:pt x="1266" y="945"/>
                  </a:lnTo>
                  <a:lnTo>
                    <a:pt x="1272" y="940"/>
                  </a:lnTo>
                  <a:lnTo>
                    <a:pt x="1279" y="935"/>
                  </a:lnTo>
                  <a:lnTo>
                    <a:pt x="1286" y="930"/>
                  </a:lnTo>
                  <a:lnTo>
                    <a:pt x="1292" y="925"/>
                  </a:lnTo>
                  <a:lnTo>
                    <a:pt x="1299" y="920"/>
                  </a:lnTo>
                  <a:lnTo>
                    <a:pt x="1306" y="915"/>
                  </a:lnTo>
                  <a:lnTo>
                    <a:pt x="1313" y="910"/>
                  </a:lnTo>
                  <a:lnTo>
                    <a:pt x="1319" y="904"/>
                  </a:lnTo>
                  <a:lnTo>
                    <a:pt x="1326" y="900"/>
                  </a:lnTo>
                  <a:lnTo>
                    <a:pt x="1333" y="894"/>
                  </a:lnTo>
                  <a:lnTo>
                    <a:pt x="1339" y="889"/>
                  </a:lnTo>
                  <a:lnTo>
                    <a:pt x="1346" y="884"/>
                  </a:lnTo>
                  <a:lnTo>
                    <a:pt x="1353" y="879"/>
                  </a:lnTo>
                  <a:lnTo>
                    <a:pt x="1360" y="874"/>
                  </a:lnTo>
                  <a:lnTo>
                    <a:pt x="1366" y="869"/>
                  </a:lnTo>
                  <a:lnTo>
                    <a:pt x="1373" y="864"/>
                  </a:lnTo>
                  <a:lnTo>
                    <a:pt x="1380" y="859"/>
                  </a:lnTo>
                  <a:lnTo>
                    <a:pt x="1386" y="854"/>
                  </a:lnTo>
                  <a:lnTo>
                    <a:pt x="1393" y="848"/>
                  </a:lnTo>
                  <a:lnTo>
                    <a:pt x="1400" y="843"/>
                  </a:lnTo>
                  <a:lnTo>
                    <a:pt x="1406" y="838"/>
                  </a:lnTo>
                  <a:lnTo>
                    <a:pt x="1413" y="833"/>
                  </a:lnTo>
                  <a:lnTo>
                    <a:pt x="1420" y="828"/>
                  </a:lnTo>
                  <a:lnTo>
                    <a:pt x="1426" y="823"/>
                  </a:lnTo>
                  <a:lnTo>
                    <a:pt x="1433" y="818"/>
                  </a:lnTo>
                  <a:lnTo>
                    <a:pt x="1440" y="813"/>
                  </a:lnTo>
                  <a:lnTo>
                    <a:pt x="1446" y="808"/>
                  </a:lnTo>
                  <a:lnTo>
                    <a:pt x="1453" y="802"/>
                  </a:lnTo>
                  <a:lnTo>
                    <a:pt x="1460" y="798"/>
                  </a:lnTo>
                  <a:lnTo>
                    <a:pt x="1467" y="785"/>
                  </a:lnTo>
                  <a:lnTo>
                    <a:pt x="1471" y="778"/>
                  </a:lnTo>
                  <a:lnTo>
                    <a:pt x="1475" y="772"/>
                  </a:lnTo>
                  <a:lnTo>
                    <a:pt x="1478" y="766"/>
                  </a:lnTo>
                  <a:lnTo>
                    <a:pt x="1482" y="760"/>
                  </a:lnTo>
                  <a:lnTo>
                    <a:pt x="1486" y="753"/>
                  </a:lnTo>
                  <a:lnTo>
                    <a:pt x="1490" y="747"/>
                  </a:lnTo>
                  <a:lnTo>
                    <a:pt x="1493" y="741"/>
                  </a:lnTo>
                  <a:lnTo>
                    <a:pt x="1497" y="734"/>
                  </a:lnTo>
                  <a:lnTo>
                    <a:pt x="1501" y="728"/>
                  </a:lnTo>
                  <a:lnTo>
                    <a:pt x="1504" y="722"/>
                  </a:lnTo>
                  <a:lnTo>
                    <a:pt x="1508" y="716"/>
                  </a:lnTo>
                  <a:lnTo>
                    <a:pt x="1512" y="709"/>
                  </a:lnTo>
                  <a:lnTo>
                    <a:pt x="1516" y="703"/>
                  </a:lnTo>
                  <a:lnTo>
                    <a:pt x="1519" y="696"/>
                  </a:lnTo>
                  <a:lnTo>
                    <a:pt x="1523" y="690"/>
                  </a:lnTo>
                  <a:lnTo>
                    <a:pt x="1527" y="684"/>
                  </a:lnTo>
                  <a:lnTo>
                    <a:pt x="1530" y="678"/>
                  </a:lnTo>
                  <a:lnTo>
                    <a:pt x="1534" y="671"/>
                  </a:lnTo>
                  <a:lnTo>
                    <a:pt x="1538" y="665"/>
                  </a:lnTo>
                  <a:lnTo>
                    <a:pt x="1542" y="659"/>
                  </a:lnTo>
                  <a:lnTo>
                    <a:pt x="1545" y="652"/>
                  </a:lnTo>
                  <a:lnTo>
                    <a:pt x="1549" y="646"/>
                  </a:lnTo>
                  <a:lnTo>
                    <a:pt x="1553" y="640"/>
                  </a:lnTo>
                  <a:lnTo>
                    <a:pt x="1556" y="633"/>
                  </a:lnTo>
                  <a:lnTo>
                    <a:pt x="1560" y="627"/>
                  </a:lnTo>
                  <a:lnTo>
                    <a:pt x="1564" y="621"/>
                  </a:lnTo>
                  <a:lnTo>
                    <a:pt x="1568" y="614"/>
                  </a:lnTo>
                  <a:lnTo>
                    <a:pt x="1572" y="608"/>
                  </a:lnTo>
                  <a:lnTo>
                    <a:pt x="1575" y="602"/>
                  </a:lnTo>
                  <a:lnTo>
                    <a:pt x="1579" y="596"/>
                  </a:lnTo>
                  <a:lnTo>
                    <a:pt x="1592" y="558"/>
                  </a:lnTo>
                  <a:lnTo>
                    <a:pt x="1599" y="540"/>
                  </a:lnTo>
                  <a:lnTo>
                    <a:pt x="1606" y="521"/>
                  </a:lnTo>
                  <a:lnTo>
                    <a:pt x="1613" y="502"/>
                  </a:lnTo>
                  <a:lnTo>
                    <a:pt x="1620" y="484"/>
                  </a:lnTo>
                  <a:lnTo>
                    <a:pt x="1626" y="465"/>
                  </a:lnTo>
                  <a:lnTo>
                    <a:pt x="1633" y="447"/>
                  </a:lnTo>
                  <a:lnTo>
                    <a:pt x="1640" y="428"/>
                  </a:lnTo>
                  <a:lnTo>
                    <a:pt x="1647" y="410"/>
                  </a:lnTo>
                  <a:lnTo>
                    <a:pt x="1654" y="391"/>
                  </a:lnTo>
                  <a:lnTo>
                    <a:pt x="1660" y="372"/>
                  </a:lnTo>
                  <a:lnTo>
                    <a:pt x="1667" y="354"/>
                  </a:lnTo>
                  <a:lnTo>
                    <a:pt x="1674" y="335"/>
                  </a:lnTo>
                  <a:lnTo>
                    <a:pt x="1681" y="316"/>
                  </a:lnTo>
                  <a:lnTo>
                    <a:pt x="1688" y="298"/>
                  </a:lnTo>
                  <a:lnTo>
                    <a:pt x="1695" y="279"/>
                  </a:lnTo>
                  <a:lnTo>
                    <a:pt x="1702" y="261"/>
                  </a:lnTo>
                  <a:lnTo>
                    <a:pt x="1708" y="242"/>
                  </a:lnTo>
                  <a:lnTo>
                    <a:pt x="1715" y="224"/>
                  </a:lnTo>
                  <a:lnTo>
                    <a:pt x="1722" y="205"/>
                  </a:lnTo>
                  <a:lnTo>
                    <a:pt x="1729" y="186"/>
                  </a:lnTo>
                  <a:lnTo>
                    <a:pt x="1736" y="168"/>
                  </a:lnTo>
                  <a:lnTo>
                    <a:pt x="1742" y="149"/>
                  </a:lnTo>
                  <a:lnTo>
                    <a:pt x="1749" y="130"/>
                  </a:lnTo>
                  <a:lnTo>
                    <a:pt x="1756" y="112"/>
                  </a:lnTo>
                  <a:lnTo>
                    <a:pt x="1763" y="93"/>
                  </a:lnTo>
                  <a:lnTo>
                    <a:pt x="1770" y="75"/>
                  </a:lnTo>
                  <a:lnTo>
                    <a:pt x="1776" y="56"/>
                  </a:lnTo>
                  <a:lnTo>
                    <a:pt x="1783" y="38"/>
                  </a:lnTo>
                  <a:lnTo>
                    <a:pt x="1790" y="19"/>
                  </a:lnTo>
                  <a:lnTo>
                    <a:pt x="1797" y="0"/>
                  </a:lnTo>
                  <a:lnTo>
                    <a:pt x="1701" y="0"/>
                  </a:lnTo>
                  <a:lnTo>
                    <a:pt x="1653" y="0"/>
                  </a:lnTo>
                  <a:lnTo>
                    <a:pt x="1605" y="0"/>
                  </a:lnTo>
                  <a:lnTo>
                    <a:pt x="1556" y="0"/>
                  </a:lnTo>
                  <a:lnTo>
                    <a:pt x="1508" y="0"/>
                  </a:lnTo>
                  <a:lnTo>
                    <a:pt x="1460" y="0"/>
                  </a:lnTo>
                  <a:lnTo>
                    <a:pt x="1412" y="0"/>
                  </a:lnTo>
                  <a:lnTo>
                    <a:pt x="1364" y="0"/>
                  </a:lnTo>
                  <a:lnTo>
                    <a:pt x="1316" y="0"/>
                  </a:lnTo>
                  <a:lnTo>
                    <a:pt x="1268" y="0"/>
                  </a:lnTo>
                  <a:lnTo>
                    <a:pt x="1220" y="0"/>
                  </a:lnTo>
                  <a:lnTo>
                    <a:pt x="1172" y="0"/>
                  </a:lnTo>
                  <a:lnTo>
                    <a:pt x="1124" y="0"/>
                  </a:lnTo>
                  <a:lnTo>
                    <a:pt x="1076" y="0"/>
                  </a:lnTo>
                  <a:lnTo>
                    <a:pt x="1028" y="0"/>
                  </a:lnTo>
                  <a:lnTo>
                    <a:pt x="980" y="0"/>
                  </a:lnTo>
                  <a:lnTo>
                    <a:pt x="931" y="0"/>
                  </a:lnTo>
                  <a:lnTo>
                    <a:pt x="883" y="0"/>
                  </a:lnTo>
                  <a:lnTo>
                    <a:pt x="835" y="0"/>
                  </a:lnTo>
                  <a:lnTo>
                    <a:pt x="787" y="0"/>
                  </a:lnTo>
                  <a:lnTo>
                    <a:pt x="739" y="0"/>
                  </a:lnTo>
                  <a:lnTo>
                    <a:pt x="691" y="0"/>
                  </a:lnTo>
                  <a:lnTo>
                    <a:pt x="643" y="0"/>
                  </a:lnTo>
                  <a:lnTo>
                    <a:pt x="595" y="0"/>
                  </a:lnTo>
                  <a:lnTo>
                    <a:pt x="547" y="0"/>
                  </a:lnTo>
                  <a:lnTo>
                    <a:pt x="498" y="0"/>
                  </a:lnTo>
                  <a:lnTo>
                    <a:pt x="450" y="0"/>
                  </a:lnTo>
                  <a:lnTo>
                    <a:pt x="402" y="0"/>
                  </a:lnTo>
                  <a:lnTo>
                    <a:pt x="354" y="0"/>
                  </a:lnTo>
                  <a:lnTo>
                    <a:pt x="306" y="0"/>
                  </a:lnTo>
                  <a:lnTo>
                    <a:pt x="258" y="0"/>
                  </a:lnTo>
                  <a:lnTo>
                    <a:pt x="242" y="52"/>
                  </a:lnTo>
                  <a:lnTo>
                    <a:pt x="234" y="78"/>
                  </a:lnTo>
                  <a:lnTo>
                    <a:pt x="226" y="104"/>
                  </a:lnTo>
                  <a:lnTo>
                    <a:pt x="218" y="130"/>
                  </a:lnTo>
                  <a:lnTo>
                    <a:pt x="210" y="156"/>
                  </a:lnTo>
                  <a:lnTo>
                    <a:pt x="202" y="182"/>
                  </a:lnTo>
                  <a:lnTo>
                    <a:pt x="194" y="209"/>
                  </a:lnTo>
                  <a:lnTo>
                    <a:pt x="185" y="235"/>
                  </a:lnTo>
                  <a:lnTo>
                    <a:pt x="177" y="261"/>
                  </a:lnTo>
                  <a:lnTo>
                    <a:pt x="169" y="287"/>
                  </a:lnTo>
                  <a:lnTo>
                    <a:pt x="161" y="313"/>
                  </a:lnTo>
                  <a:lnTo>
                    <a:pt x="153" y="339"/>
                  </a:lnTo>
                  <a:lnTo>
                    <a:pt x="145" y="365"/>
                  </a:lnTo>
                  <a:lnTo>
                    <a:pt x="137" y="391"/>
                  </a:lnTo>
                  <a:lnTo>
                    <a:pt x="129" y="417"/>
                  </a:lnTo>
                  <a:lnTo>
                    <a:pt x="121" y="443"/>
                  </a:lnTo>
                  <a:lnTo>
                    <a:pt x="113" y="469"/>
                  </a:lnTo>
                  <a:lnTo>
                    <a:pt x="104" y="495"/>
                  </a:lnTo>
                  <a:lnTo>
                    <a:pt x="96" y="521"/>
                  </a:lnTo>
                  <a:lnTo>
                    <a:pt x="88" y="547"/>
                  </a:lnTo>
                  <a:lnTo>
                    <a:pt x="80" y="574"/>
                  </a:lnTo>
                  <a:lnTo>
                    <a:pt x="72" y="600"/>
                  </a:lnTo>
                  <a:lnTo>
                    <a:pt x="64" y="626"/>
                  </a:lnTo>
                  <a:lnTo>
                    <a:pt x="56" y="652"/>
                  </a:lnTo>
                  <a:lnTo>
                    <a:pt x="48" y="678"/>
                  </a:lnTo>
                  <a:lnTo>
                    <a:pt x="40" y="704"/>
                  </a:lnTo>
                  <a:lnTo>
                    <a:pt x="32" y="730"/>
                  </a:lnTo>
                  <a:lnTo>
                    <a:pt x="24" y="756"/>
                  </a:lnTo>
                  <a:lnTo>
                    <a:pt x="16" y="782"/>
                  </a:lnTo>
                  <a:lnTo>
                    <a:pt x="8" y="808"/>
                  </a:lnTo>
                  <a:lnTo>
                    <a:pt x="0" y="834"/>
                  </a:lnTo>
                  <a:lnTo>
                    <a:pt x="10" y="836"/>
                  </a:lnTo>
                  <a:lnTo>
                    <a:pt x="15" y="837"/>
                  </a:lnTo>
                  <a:lnTo>
                    <a:pt x="20" y="838"/>
                  </a:lnTo>
                  <a:lnTo>
                    <a:pt x="25" y="840"/>
                  </a:lnTo>
                  <a:lnTo>
                    <a:pt x="30" y="840"/>
                  </a:lnTo>
                  <a:lnTo>
                    <a:pt x="35" y="842"/>
                  </a:lnTo>
                  <a:lnTo>
                    <a:pt x="40" y="843"/>
                  </a:lnTo>
                  <a:lnTo>
                    <a:pt x="45" y="844"/>
                  </a:lnTo>
                  <a:lnTo>
                    <a:pt x="50" y="845"/>
                  </a:lnTo>
                  <a:lnTo>
                    <a:pt x="56" y="846"/>
                  </a:lnTo>
                  <a:lnTo>
                    <a:pt x="61" y="848"/>
                  </a:lnTo>
                  <a:lnTo>
                    <a:pt x="66" y="848"/>
                  </a:lnTo>
                  <a:lnTo>
                    <a:pt x="71" y="850"/>
                  </a:lnTo>
                  <a:lnTo>
                    <a:pt x="76" y="851"/>
                  </a:lnTo>
                  <a:lnTo>
                    <a:pt x="81" y="852"/>
                  </a:lnTo>
                  <a:lnTo>
                    <a:pt x="86" y="853"/>
                  </a:lnTo>
                  <a:lnTo>
                    <a:pt x="91" y="854"/>
                  </a:lnTo>
                  <a:lnTo>
                    <a:pt x="96" y="855"/>
                  </a:lnTo>
                  <a:lnTo>
                    <a:pt x="102" y="856"/>
                  </a:lnTo>
                  <a:lnTo>
                    <a:pt x="106" y="858"/>
                  </a:lnTo>
                  <a:lnTo>
                    <a:pt x="112" y="859"/>
                  </a:lnTo>
                  <a:lnTo>
                    <a:pt x="117" y="860"/>
                  </a:lnTo>
                  <a:lnTo>
                    <a:pt x="122" y="861"/>
                  </a:lnTo>
                  <a:lnTo>
                    <a:pt x="127" y="862"/>
                  </a:lnTo>
                  <a:lnTo>
                    <a:pt x="132" y="863"/>
                  </a:lnTo>
                  <a:lnTo>
                    <a:pt x="137" y="864"/>
                  </a:lnTo>
                  <a:lnTo>
                    <a:pt x="142" y="866"/>
                  </a:lnTo>
                  <a:lnTo>
                    <a:pt x="147" y="867"/>
                  </a:lnTo>
                  <a:lnTo>
                    <a:pt x="152" y="868"/>
                  </a:lnTo>
                  <a:lnTo>
                    <a:pt x="158" y="869"/>
                  </a:lnTo>
                  <a:lnTo>
                    <a:pt x="163" y="870"/>
                  </a:lnTo>
                </a:path>
              </a:pathLst>
            </a:custGeom>
            <a:solidFill>
              <a:srgbClr val="0080FF"/>
            </a:solidFill>
            <a:ln w="0" cap="flat" cmpd="sng">
              <a:solidFill>
                <a:srgbClr val="0080FF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73934" name="Freeform 206"/>
            <p:cNvSpPr>
              <a:spLocks/>
            </p:cNvSpPr>
            <p:nvPr/>
          </p:nvSpPr>
          <p:spPr bwMode="auto">
            <a:xfrm>
              <a:off x="2230" y="2130"/>
              <a:ext cx="1073" cy="1265"/>
            </a:xfrm>
            <a:custGeom>
              <a:avLst/>
              <a:gdLst>
                <a:gd name="T0" fmla="*/ 0 w 1073"/>
                <a:gd name="T1" fmla="*/ 968 h 1265"/>
                <a:gd name="T2" fmla="*/ 109 w 1073"/>
                <a:gd name="T3" fmla="*/ 668 h 1265"/>
                <a:gd name="T4" fmla="*/ 246 w 1073"/>
                <a:gd name="T5" fmla="*/ 653 h 1265"/>
                <a:gd name="T6" fmla="*/ 419 w 1073"/>
                <a:gd name="T7" fmla="*/ 403 h 1265"/>
                <a:gd name="T8" fmla="*/ 365 w 1073"/>
                <a:gd name="T9" fmla="*/ 207 h 1265"/>
                <a:gd name="T10" fmla="*/ 437 w 1073"/>
                <a:gd name="T11" fmla="*/ 44 h 1265"/>
                <a:gd name="T12" fmla="*/ 591 w 1073"/>
                <a:gd name="T13" fmla="*/ 0 h 1265"/>
                <a:gd name="T14" fmla="*/ 780 w 1073"/>
                <a:gd name="T15" fmla="*/ 68 h 1265"/>
                <a:gd name="T16" fmla="*/ 982 w 1073"/>
                <a:gd name="T17" fmla="*/ 142 h 1265"/>
                <a:gd name="T18" fmla="*/ 1072 w 1073"/>
                <a:gd name="T19" fmla="*/ 275 h 1265"/>
                <a:gd name="T20" fmla="*/ 1022 w 1073"/>
                <a:gd name="T21" fmla="*/ 446 h 1265"/>
                <a:gd name="T22" fmla="*/ 855 w 1073"/>
                <a:gd name="T23" fmla="*/ 561 h 1265"/>
                <a:gd name="T24" fmla="*/ 813 w 1073"/>
                <a:gd name="T25" fmla="*/ 852 h 1265"/>
                <a:gd name="T26" fmla="*/ 922 w 1073"/>
                <a:gd name="T27" fmla="*/ 964 h 1265"/>
                <a:gd name="T28" fmla="*/ 813 w 1073"/>
                <a:gd name="T29" fmla="*/ 1264 h 1265"/>
                <a:gd name="T30" fmla="*/ 0 w 1073"/>
                <a:gd name="T31" fmla="*/ 968 h 12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073" h="1265">
                  <a:moveTo>
                    <a:pt x="0" y="968"/>
                  </a:moveTo>
                  <a:lnTo>
                    <a:pt x="109" y="668"/>
                  </a:lnTo>
                  <a:lnTo>
                    <a:pt x="246" y="653"/>
                  </a:lnTo>
                  <a:lnTo>
                    <a:pt x="419" y="403"/>
                  </a:lnTo>
                  <a:lnTo>
                    <a:pt x="365" y="207"/>
                  </a:lnTo>
                  <a:lnTo>
                    <a:pt x="437" y="44"/>
                  </a:lnTo>
                  <a:lnTo>
                    <a:pt x="591" y="0"/>
                  </a:lnTo>
                  <a:lnTo>
                    <a:pt x="780" y="68"/>
                  </a:lnTo>
                  <a:lnTo>
                    <a:pt x="982" y="142"/>
                  </a:lnTo>
                  <a:lnTo>
                    <a:pt x="1072" y="275"/>
                  </a:lnTo>
                  <a:lnTo>
                    <a:pt x="1022" y="446"/>
                  </a:lnTo>
                  <a:lnTo>
                    <a:pt x="855" y="561"/>
                  </a:lnTo>
                  <a:lnTo>
                    <a:pt x="813" y="852"/>
                  </a:lnTo>
                  <a:lnTo>
                    <a:pt x="922" y="964"/>
                  </a:lnTo>
                  <a:lnTo>
                    <a:pt x="813" y="1264"/>
                  </a:lnTo>
                  <a:lnTo>
                    <a:pt x="0" y="968"/>
                  </a:lnTo>
                </a:path>
              </a:pathLst>
            </a:custGeom>
            <a:solidFill>
              <a:srgbClr val="555555"/>
            </a:solidFill>
            <a:ln w="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73935" name="Freeform 207"/>
            <p:cNvSpPr>
              <a:spLocks/>
            </p:cNvSpPr>
            <p:nvPr/>
          </p:nvSpPr>
          <p:spPr bwMode="auto">
            <a:xfrm>
              <a:off x="2460" y="2540"/>
              <a:ext cx="187" cy="229"/>
            </a:xfrm>
            <a:custGeom>
              <a:avLst/>
              <a:gdLst>
                <a:gd name="T0" fmla="*/ 186 w 187"/>
                <a:gd name="T1" fmla="*/ 0 h 229"/>
                <a:gd name="T2" fmla="*/ 95 w 187"/>
                <a:gd name="T3" fmla="*/ 6 h 229"/>
                <a:gd name="T4" fmla="*/ 0 w 187"/>
                <a:gd name="T5" fmla="*/ 139 h 229"/>
                <a:gd name="T6" fmla="*/ 30 w 187"/>
                <a:gd name="T7" fmla="*/ 228 h 229"/>
                <a:gd name="T8" fmla="*/ 186 w 187"/>
                <a:gd name="T9" fmla="*/ 0 h 2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7" h="229">
                  <a:moveTo>
                    <a:pt x="186" y="0"/>
                  </a:moveTo>
                  <a:lnTo>
                    <a:pt x="95" y="6"/>
                  </a:lnTo>
                  <a:lnTo>
                    <a:pt x="0" y="139"/>
                  </a:lnTo>
                  <a:lnTo>
                    <a:pt x="30" y="228"/>
                  </a:lnTo>
                  <a:lnTo>
                    <a:pt x="186" y="0"/>
                  </a:lnTo>
                </a:path>
              </a:pathLst>
            </a:custGeom>
            <a:solidFill>
              <a:srgbClr val="555555"/>
            </a:solidFill>
            <a:ln w="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73936" name="Freeform 208"/>
            <p:cNvSpPr>
              <a:spLocks/>
            </p:cNvSpPr>
            <p:nvPr/>
          </p:nvSpPr>
          <p:spPr bwMode="auto">
            <a:xfrm>
              <a:off x="3045" y="2694"/>
              <a:ext cx="102" cy="275"/>
            </a:xfrm>
            <a:custGeom>
              <a:avLst/>
              <a:gdLst>
                <a:gd name="T0" fmla="*/ 36 w 102"/>
                <a:gd name="T1" fmla="*/ 0 h 275"/>
                <a:gd name="T2" fmla="*/ 101 w 102"/>
                <a:gd name="T3" fmla="*/ 66 h 275"/>
                <a:gd name="T4" fmla="*/ 82 w 102"/>
                <a:gd name="T5" fmla="*/ 228 h 275"/>
                <a:gd name="T6" fmla="*/ 0 w 102"/>
                <a:gd name="T7" fmla="*/ 274 h 275"/>
                <a:gd name="T8" fmla="*/ 36 w 102"/>
                <a:gd name="T9" fmla="*/ 0 h 2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2" h="275">
                  <a:moveTo>
                    <a:pt x="36" y="0"/>
                  </a:moveTo>
                  <a:lnTo>
                    <a:pt x="101" y="66"/>
                  </a:lnTo>
                  <a:lnTo>
                    <a:pt x="82" y="228"/>
                  </a:lnTo>
                  <a:lnTo>
                    <a:pt x="0" y="274"/>
                  </a:lnTo>
                  <a:lnTo>
                    <a:pt x="36" y="0"/>
                  </a:lnTo>
                </a:path>
              </a:pathLst>
            </a:custGeom>
            <a:solidFill>
              <a:srgbClr val="555555"/>
            </a:solidFill>
            <a:ln w="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73937" name="Freeform 209"/>
            <p:cNvSpPr>
              <a:spLocks/>
            </p:cNvSpPr>
            <p:nvPr/>
          </p:nvSpPr>
          <p:spPr bwMode="auto">
            <a:xfrm>
              <a:off x="1476" y="857"/>
              <a:ext cx="3297" cy="2647"/>
            </a:xfrm>
            <a:custGeom>
              <a:avLst/>
              <a:gdLst>
                <a:gd name="T0" fmla="*/ 460 w 3297"/>
                <a:gd name="T1" fmla="*/ 0 h 2647"/>
                <a:gd name="T2" fmla="*/ 18 w 3297"/>
                <a:gd name="T3" fmla="*/ 1257 h 2647"/>
                <a:gd name="T4" fmla="*/ 0 w 3297"/>
                <a:gd name="T5" fmla="*/ 1423 h 2647"/>
                <a:gd name="T6" fmla="*/ 14 w 3297"/>
                <a:gd name="T7" fmla="*/ 1518 h 2647"/>
                <a:gd name="T8" fmla="*/ 53 w 3297"/>
                <a:gd name="T9" fmla="*/ 1657 h 2647"/>
                <a:gd name="T10" fmla="*/ 118 w 3297"/>
                <a:gd name="T11" fmla="*/ 1784 h 2647"/>
                <a:gd name="T12" fmla="*/ 238 w 3297"/>
                <a:gd name="T13" fmla="*/ 1925 h 2647"/>
                <a:gd name="T14" fmla="*/ 400 w 3297"/>
                <a:gd name="T15" fmla="*/ 2045 h 2647"/>
                <a:gd name="T16" fmla="*/ 608 w 3297"/>
                <a:gd name="T17" fmla="*/ 2169 h 2647"/>
                <a:gd name="T18" fmla="*/ 901 w 3297"/>
                <a:gd name="T19" fmla="*/ 2304 h 2647"/>
                <a:gd name="T20" fmla="*/ 1492 w 3297"/>
                <a:gd name="T21" fmla="*/ 2519 h 2647"/>
                <a:gd name="T22" fmla="*/ 1798 w 3297"/>
                <a:gd name="T23" fmla="*/ 2596 h 2647"/>
                <a:gd name="T24" fmla="*/ 2037 w 3297"/>
                <a:gd name="T25" fmla="*/ 2634 h 2647"/>
                <a:gd name="T26" fmla="*/ 2278 w 3297"/>
                <a:gd name="T27" fmla="*/ 2646 h 2647"/>
                <a:gd name="T28" fmla="*/ 2488 w 3297"/>
                <a:gd name="T29" fmla="*/ 2591 h 2647"/>
                <a:gd name="T30" fmla="*/ 2604 w 3297"/>
                <a:gd name="T31" fmla="*/ 2530 h 2647"/>
                <a:gd name="T32" fmla="*/ 2722 w 3297"/>
                <a:gd name="T33" fmla="*/ 2427 h 2647"/>
                <a:gd name="T34" fmla="*/ 2808 w 3297"/>
                <a:gd name="T35" fmla="*/ 2320 h 2647"/>
                <a:gd name="T36" fmla="*/ 2872 w 3297"/>
                <a:gd name="T37" fmla="*/ 2177 h 2647"/>
                <a:gd name="T38" fmla="*/ 2900 w 3297"/>
                <a:gd name="T39" fmla="*/ 2097 h 2647"/>
                <a:gd name="T40" fmla="*/ 3296 w 3297"/>
                <a:gd name="T41" fmla="*/ 1032 h 2647"/>
                <a:gd name="T42" fmla="*/ 460 w 3297"/>
                <a:gd name="T43" fmla="*/ 0 h 26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297" h="2647">
                  <a:moveTo>
                    <a:pt x="460" y="0"/>
                  </a:moveTo>
                  <a:lnTo>
                    <a:pt x="18" y="1257"/>
                  </a:lnTo>
                  <a:lnTo>
                    <a:pt x="0" y="1423"/>
                  </a:lnTo>
                  <a:lnTo>
                    <a:pt x="14" y="1518"/>
                  </a:lnTo>
                  <a:lnTo>
                    <a:pt x="53" y="1657"/>
                  </a:lnTo>
                  <a:lnTo>
                    <a:pt x="118" y="1784"/>
                  </a:lnTo>
                  <a:lnTo>
                    <a:pt x="238" y="1925"/>
                  </a:lnTo>
                  <a:lnTo>
                    <a:pt x="400" y="2045"/>
                  </a:lnTo>
                  <a:lnTo>
                    <a:pt x="608" y="2169"/>
                  </a:lnTo>
                  <a:lnTo>
                    <a:pt x="901" y="2304"/>
                  </a:lnTo>
                  <a:lnTo>
                    <a:pt x="1492" y="2519"/>
                  </a:lnTo>
                  <a:lnTo>
                    <a:pt x="1798" y="2596"/>
                  </a:lnTo>
                  <a:lnTo>
                    <a:pt x="2037" y="2634"/>
                  </a:lnTo>
                  <a:lnTo>
                    <a:pt x="2278" y="2646"/>
                  </a:lnTo>
                  <a:lnTo>
                    <a:pt x="2488" y="2591"/>
                  </a:lnTo>
                  <a:lnTo>
                    <a:pt x="2604" y="2530"/>
                  </a:lnTo>
                  <a:lnTo>
                    <a:pt x="2722" y="2427"/>
                  </a:lnTo>
                  <a:lnTo>
                    <a:pt x="2808" y="2320"/>
                  </a:lnTo>
                  <a:lnTo>
                    <a:pt x="2872" y="2177"/>
                  </a:lnTo>
                  <a:lnTo>
                    <a:pt x="2900" y="2097"/>
                  </a:lnTo>
                  <a:lnTo>
                    <a:pt x="3296" y="1032"/>
                  </a:lnTo>
                  <a:lnTo>
                    <a:pt x="460" y="0"/>
                  </a:lnTo>
                </a:path>
              </a:pathLst>
            </a:custGeom>
            <a:noFill/>
            <a:ln w="67944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</p:grpSp>
      <p:grpSp>
        <p:nvGrpSpPr>
          <p:cNvPr id="73938" name="Group 210"/>
          <p:cNvGrpSpPr>
            <a:grpSpLocks/>
          </p:cNvGrpSpPr>
          <p:nvPr/>
        </p:nvGrpSpPr>
        <p:grpSpPr bwMode="auto">
          <a:xfrm>
            <a:off x="3873500" y="1371601"/>
            <a:ext cx="5233988" cy="4202113"/>
            <a:chOff x="1476" y="857"/>
            <a:chExt cx="3297" cy="2647"/>
          </a:xfrm>
        </p:grpSpPr>
        <p:sp>
          <p:nvSpPr>
            <p:cNvPr id="73939" name="Freeform 211"/>
            <p:cNvSpPr>
              <a:spLocks/>
            </p:cNvSpPr>
            <p:nvPr/>
          </p:nvSpPr>
          <p:spPr bwMode="auto">
            <a:xfrm>
              <a:off x="1476" y="857"/>
              <a:ext cx="3297" cy="2647"/>
            </a:xfrm>
            <a:custGeom>
              <a:avLst/>
              <a:gdLst>
                <a:gd name="T0" fmla="*/ 460 w 3297"/>
                <a:gd name="T1" fmla="*/ 0 h 2647"/>
                <a:gd name="T2" fmla="*/ 18 w 3297"/>
                <a:gd name="T3" fmla="*/ 1257 h 2647"/>
                <a:gd name="T4" fmla="*/ 0 w 3297"/>
                <a:gd name="T5" fmla="*/ 1423 h 2647"/>
                <a:gd name="T6" fmla="*/ 14 w 3297"/>
                <a:gd name="T7" fmla="*/ 1518 h 2647"/>
                <a:gd name="T8" fmla="*/ 53 w 3297"/>
                <a:gd name="T9" fmla="*/ 1657 h 2647"/>
                <a:gd name="T10" fmla="*/ 118 w 3297"/>
                <a:gd name="T11" fmla="*/ 1784 h 2647"/>
                <a:gd name="T12" fmla="*/ 238 w 3297"/>
                <a:gd name="T13" fmla="*/ 1925 h 2647"/>
                <a:gd name="T14" fmla="*/ 400 w 3297"/>
                <a:gd name="T15" fmla="*/ 2045 h 2647"/>
                <a:gd name="T16" fmla="*/ 608 w 3297"/>
                <a:gd name="T17" fmla="*/ 2169 h 2647"/>
                <a:gd name="T18" fmla="*/ 901 w 3297"/>
                <a:gd name="T19" fmla="*/ 2304 h 2647"/>
                <a:gd name="T20" fmla="*/ 1492 w 3297"/>
                <a:gd name="T21" fmla="*/ 2519 h 2647"/>
                <a:gd name="T22" fmla="*/ 1798 w 3297"/>
                <a:gd name="T23" fmla="*/ 2596 h 2647"/>
                <a:gd name="T24" fmla="*/ 2037 w 3297"/>
                <a:gd name="T25" fmla="*/ 2634 h 2647"/>
                <a:gd name="T26" fmla="*/ 2278 w 3297"/>
                <a:gd name="T27" fmla="*/ 2646 h 2647"/>
                <a:gd name="T28" fmla="*/ 2488 w 3297"/>
                <a:gd name="T29" fmla="*/ 2591 h 2647"/>
                <a:gd name="T30" fmla="*/ 2604 w 3297"/>
                <a:gd name="T31" fmla="*/ 2530 h 2647"/>
                <a:gd name="T32" fmla="*/ 2722 w 3297"/>
                <a:gd name="T33" fmla="*/ 2427 h 2647"/>
                <a:gd name="T34" fmla="*/ 2808 w 3297"/>
                <a:gd name="T35" fmla="*/ 2320 h 2647"/>
                <a:gd name="T36" fmla="*/ 2872 w 3297"/>
                <a:gd name="T37" fmla="*/ 2177 h 2647"/>
                <a:gd name="T38" fmla="*/ 2900 w 3297"/>
                <a:gd name="T39" fmla="*/ 2097 h 2647"/>
                <a:gd name="T40" fmla="*/ 3296 w 3297"/>
                <a:gd name="T41" fmla="*/ 1032 h 2647"/>
                <a:gd name="T42" fmla="*/ 460 w 3297"/>
                <a:gd name="T43" fmla="*/ 0 h 26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297" h="2647">
                  <a:moveTo>
                    <a:pt x="460" y="0"/>
                  </a:moveTo>
                  <a:lnTo>
                    <a:pt x="18" y="1257"/>
                  </a:lnTo>
                  <a:lnTo>
                    <a:pt x="0" y="1423"/>
                  </a:lnTo>
                  <a:lnTo>
                    <a:pt x="14" y="1518"/>
                  </a:lnTo>
                  <a:lnTo>
                    <a:pt x="53" y="1657"/>
                  </a:lnTo>
                  <a:lnTo>
                    <a:pt x="118" y="1784"/>
                  </a:lnTo>
                  <a:lnTo>
                    <a:pt x="238" y="1925"/>
                  </a:lnTo>
                  <a:lnTo>
                    <a:pt x="400" y="2045"/>
                  </a:lnTo>
                  <a:lnTo>
                    <a:pt x="608" y="2169"/>
                  </a:lnTo>
                  <a:lnTo>
                    <a:pt x="901" y="2304"/>
                  </a:lnTo>
                  <a:lnTo>
                    <a:pt x="1492" y="2519"/>
                  </a:lnTo>
                  <a:lnTo>
                    <a:pt x="1798" y="2596"/>
                  </a:lnTo>
                  <a:lnTo>
                    <a:pt x="2037" y="2634"/>
                  </a:lnTo>
                  <a:lnTo>
                    <a:pt x="2278" y="2646"/>
                  </a:lnTo>
                  <a:lnTo>
                    <a:pt x="2488" y="2591"/>
                  </a:lnTo>
                  <a:lnTo>
                    <a:pt x="2604" y="2530"/>
                  </a:lnTo>
                  <a:lnTo>
                    <a:pt x="2722" y="2427"/>
                  </a:lnTo>
                  <a:lnTo>
                    <a:pt x="2808" y="2320"/>
                  </a:lnTo>
                  <a:lnTo>
                    <a:pt x="2872" y="2177"/>
                  </a:lnTo>
                  <a:lnTo>
                    <a:pt x="2900" y="2097"/>
                  </a:lnTo>
                  <a:lnTo>
                    <a:pt x="3296" y="1032"/>
                  </a:lnTo>
                  <a:lnTo>
                    <a:pt x="460" y="0"/>
                  </a:lnTo>
                </a:path>
              </a:pathLst>
            </a:custGeom>
            <a:solidFill>
              <a:srgbClr val="FFFFFF"/>
            </a:solidFill>
            <a:ln w="67944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73940" name="Freeform 212"/>
            <p:cNvSpPr>
              <a:spLocks/>
            </p:cNvSpPr>
            <p:nvPr/>
          </p:nvSpPr>
          <p:spPr bwMode="auto">
            <a:xfrm>
              <a:off x="1504" y="2417"/>
              <a:ext cx="1389" cy="817"/>
            </a:xfrm>
            <a:custGeom>
              <a:avLst/>
              <a:gdLst>
                <a:gd name="T0" fmla="*/ 880 w 1389"/>
                <a:gd name="T1" fmla="*/ 722 h 817"/>
                <a:gd name="T2" fmla="*/ 841 w 1389"/>
                <a:gd name="T3" fmla="*/ 705 h 817"/>
                <a:gd name="T4" fmla="*/ 802 w 1389"/>
                <a:gd name="T5" fmla="*/ 689 h 817"/>
                <a:gd name="T6" fmla="*/ 763 w 1389"/>
                <a:gd name="T7" fmla="*/ 673 h 817"/>
                <a:gd name="T8" fmla="*/ 724 w 1389"/>
                <a:gd name="T9" fmla="*/ 656 h 817"/>
                <a:gd name="T10" fmla="*/ 684 w 1389"/>
                <a:gd name="T11" fmla="*/ 639 h 817"/>
                <a:gd name="T12" fmla="*/ 652 w 1389"/>
                <a:gd name="T13" fmla="*/ 626 h 817"/>
                <a:gd name="T14" fmla="*/ 620 w 1389"/>
                <a:gd name="T15" fmla="*/ 612 h 817"/>
                <a:gd name="T16" fmla="*/ 588 w 1389"/>
                <a:gd name="T17" fmla="*/ 598 h 817"/>
                <a:gd name="T18" fmla="*/ 556 w 1389"/>
                <a:gd name="T19" fmla="*/ 585 h 817"/>
                <a:gd name="T20" fmla="*/ 514 w 1389"/>
                <a:gd name="T21" fmla="*/ 562 h 817"/>
                <a:gd name="T22" fmla="*/ 475 w 1389"/>
                <a:gd name="T23" fmla="*/ 538 h 817"/>
                <a:gd name="T24" fmla="*/ 436 w 1389"/>
                <a:gd name="T25" fmla="*/ 514 h 817"/>
                <a:gd name="T26" fmla="*/ 397 w 1389"/>
                <a:gd name="T27" fmla="*/ 490 h 817"/>
                <a:gd name="T28" fmla="*/ 358 w 1389"/>
                <a:gd name="T29" fmla="*/ 466 h 817"/>
                <a:gd name="T30" fmla="*/ 314 w 1389"/>
                <a:gd name="T31" fmla="*/ 434 h 817"/>
                <a:gd name="T32" fmla="*/ 279 w 1389"/>
                <a:gd name="T33" fmla="*/ 404 h 817"/>
                <a:gd name="T34" fmla="*/ 244 w 1389"/>
                <a:gd name="T35" fmla="*/ 373 h 817"/>
                <a:gd name="T36" fmla="*/ 208 w 1389"/>
                <a:gd name="T37" fmla="*/ 343 h 817"/>
                <a:gd name="T38" fmla="*/ 173 w 1389"/>
                <a:gd name="T39" fmla="*/ 312 h 817"/>
                <a:gd name="T40" fmla="*/ 140 w 1389"/>
                <a:gd name="T41" fmla="*/ 282 h 817"/>
                <a:gd name="T42" fmla="*/ 129 w 1389"/>
                <a:gd name="T43" fmla="*/ 266 h 817"/>
                <a:gd name="T44" fmla="*/ 118 w 1389"/>
                <a:gd name="T45" fmla="*/ 251 h 817"/>
                <a:gd name="T46" fmla="*/ 106 w 1389"/>
                <a:gd name="T47" fmla="*/ 235 h 817"/>
                <a:gd name="T48" fmla="*/ 95 w 1389"/>
                <a:gd name="T49" fmla="*/ 219 h 817"/>
                <a:gd name="T50" fmla="*/ 84 w 1389"/>
                <a:gd name="T51" fmla="*/ 204 h 817"/>
                <a:gd name="T52" fmla="*/ 75 w 1389"/>
                <a:gd name="T53" fmla="*/ 184 h 817"/>
                <a:gd name="T54" fmla="*/ 68 w 1389"/>
                <a:gd name="T55" fmla="*/ 167 h 817"/>
                <a:gd name="T56" fmla="*/ 60 w 1389"/>
                <a:gd name="T57" fmla="*/ 150 h 817"/>
                <a:gd name="T58" fmla="*/ 52 w 1389"/>
                <a:gd name="T59" fmla="*/ 133 h 817"/>
                <a:gd name="T60" fmla="*/ 44 w 1389"/>
                <a:gd name="T61" fmla="*/ 116 h 817"/>
                <a:gd name="T62" fmla="*/ 38 w 1389"/>
                <a:gd name="T63" fmla="*/ 103 h 817"/>
                <a:gd name="T64" fmla="*/ 33 w 1389"/>
                <a:gd name="T65" fmla="*/ 93 h 817"/>
                <a:gd name="T66" fmla="*/ 28 w 1389"/>
                <a:gd name="T67" fmla="*/ 83 h 817"/>
                <a:gd name="T68" fmla="*/ 23 w 1389"/>
                <a:gd name="T69" fmla="*/ 73 h 817"/>
                <a:gd name="T70" fmla="*/ 18 w 1389"/>
                <a:gd name="T71" fmla="*/ 62 h 817"/>
                <a:gd name="T72" fmla="*/ 14 w 1389"/>
                <a:gd name="T73" fmla="*/ 49 h 817"/>
                <a:gd name="T74" fmla="*/ 11 w 1389"/>
                <a:gd name="T75" fmla="*/ 39 h 817"/>
                <a:gd name="T76" fmla="*/ 8 w 1389"/>
                <a:gd name="T77" fmla="*/ 27 h 817"/>
                <a:gd name="T78" fmla="*/ 4 w 1389"/>
                <a:gd name="T79" fmla="*/ 17 h 817"/>
                <a:gd name="T80" fmla="*/ 1 w 1389"/>
                <a:gd name="T81" fmla="*/ 5 h 817"/>
                <a:gd name="T82" fmla="*/ 173 w 1389"/>
                <a:gd name="T83" fmla="*/ 0 h 817"/>
                <a:gd name="T84" fmla="*/ 433 w 1389"/>
                <a:gd name="T85" fmla="*/ 0 h 817"/>
                <a:gd name="T86" fmla="*/ 694 w 1389"/>
                <a:gd name="T87" fmla="*/ 1 h 817"/>
                <a:gd name="T88" fmla="*/ 954 w 1389"/>
                <a:gd name="T89" fmla="*/ 1 h 817"/>
                <a:gd name="T90" fmla="*/ 1214 w 1389"/>
                <a:gd name="T91" fmla="*/ 1 h 817"/>
                <a:gd name="T92" fmla="*/ 1358 w 1389"/>
                <a:gd name="T93" fmla="*/ 77 h 817"/>
                <a:gd name="T94" fmla="*/ 1298 w 1389"/>
                <a:gd name="T95" fmla="*/ 230 h 817"/>
                <a:gd name="T96" fmla="*/ 1237 w 1389"/>
                <a:gd name="T97" fmla="*/ 383 h 817"/>
                <a:gd name="T98" fmla="*/ 1177 w 1389"/>
                <a:gd name="T99" fmla="*/ 535 h 817"/>
                <a:gd name="T100" fmla="*/ 1117 w 1389"/>
                <a:gd name="T101" fmla="*/ 688 h 817"/>
                <a:gd name="T102" fmla="*/ 1058 w 1389"/>
                <a:gd name="T103" fmla="*/ 811 h 817"/>
                <a:gd name="T104" fmla="*/ 1030 w 1389"/>
                <a:gd name="T105" fmla="*/ 796 h 817"/>
                <a:gd name="T106" fmla="*/ 1002 w 1389"/>
                <a:gd name="T107" fmla="*/ 782 h 817"/>
                <a:gd name="T108" fmla="*/ 974 w 1389"/>
                <a:gd name="T109" fmla="*/ 767 h 817"/>
                <a:gd name="T110" fmla="*/ 946 w 1389"/>
                <a:gd name="T111" fmla="*/ 753 h 817"/>
                <a:gd name="T112" fmla="*/ 918 w 1389"/>
                <a:gd name="T113" fmla="*/ 739 h 8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389" h="817">
                  <a:moveTo>
                    <a:pt x="918" y="739"/>
                  </a:moveTo>
                  <a:lnTo>
                    <a:pt x="905" y="733"/>
                  </a:lnTo>
                  <a:lnTo>
                    <a:pt x="899" y="730"/>
                  </a:lnTo>
                  <a:lnTo>
                    <a:pt x="892" y="727"/>
                  </a:lnTo>
                  <a:lnTo>
                    <a:pt x="886" y="725"/>
                  </a:lnTo>
                  <a:lnTo>
                    <a:pt x="880" y="722"/>
                  </a:lnTo>
                  <a:lnTo>
                    <a:pt x="873" y="719"/>
                  </a:lnTo>
                  <a:lnTo>
                    <a:pt x="866" y="717"/>
                  </a:lnTo>
                  <a:lnTo>
                    <a:pt x="860" y="714"/>
                  </a:lnTo>
                  <a:lnTo>
                    <a:pt x="854" y="711"/>
                  </a:lnTo>
                  <a:lnTo>
                    <a:pt x="847" y="708"/>
                  </a:lnTo>
                  <a:lnTo>
                    <a:pt x="841" y="705"/>
                  </a:lnTo>
                  <a:lnTo>
                    <a:pt x="834" y="703"/>
                  </a:lnTo>
                  <a:lnTo>
                    <a:pt x="828" y="700"/>
                  </a:lnTo>
                  <a:lnTo>
                    <a:pt x="821" y="697"/>
                  </a:lnTo>
                  <a:lnTo>
                    <a:pt x="815" y="695"/>
                  </a:lnTo>
                  <a:lnTo>
                    <a:pt x="808" y="692"/>
                  </a:lnTo>
                  <a:lnTo>
                    <a:pt x="802" y="689"/>
                  </a:lnTo>
                  <a:lnTo>
                    <a:pt x="795" y="686"/>
                  </a:lnTo>
                  <a:lnTo>
                    <a:pt x="789" y="684"/>
                  </a:lnTo>
                  <a:lnTo>
                    <a:pt x="782" y="681"/>
                  </a:lnTo>
                  <a:lnTo>
                    <a:pt x="776" y="678"/>
                  </a:lnTo>
                  <a:lnTo>
                    <a:pt x="770" y="675"/>
                  </a:lnTo>
                  <a:lnTo>
                    <a:pt x="763" y="673"/>
                  </a:lnTo>
                  <a:lnTo>
                    <a:pt x="756" y="670"/>
                  </a:lnTo>
                  <a:lnTo>
                    <a:pt x="750" y="667"/>
                  </a:lnTo>
                  <a:lnTo>
                    <a:pt x="744" y="665"/>
                  </a:lnTo>
                  <a:lnTo>
                    <a:pt x="737" y="662"/>
                  </a:lnTo>
                  <a:lnTo>
                    <a:pt x="731" y="659"/>
                  </a:lnTo>
                  <a:lnTo>
                    <a:pt x="724" y="656"/>
                  </a:lnTo>
                  <a:lnTo>
                    <a:pt x="718" y="653"/>
                  </a:lnTo>
                  <a:lnTo>
                    <a:pt x="712" y="651"/>
                  </a:lnTo>
                  <a:lnTo>
                    <a:pt x="701" y="646"/>
                  </a:lnTo>
                  <a:lnTo>
                    <a:pt x="695" y="644"/>
                  </a:lnTo>
                  <a:lnTo>
                    <a:pt x="690" y="642"/>
                  </a:lnTo>
                  <a:lnTo>
                    <a:pt x="684" y="639"/>
                  </a:lnTo>
                  <a:lnTo>
                    <a:pt x="679" y="637"/>
                  </a:lnTo>
                  <a:lnTo>
                    <a:pt x="674" y="635"/>
                  </a:lnTo>
                  <a:lnTo>
                    <a:pt x="668" y="633"/>
                  </a:lnTo>
                  <a:lnTo>
                    <a:pt x="663" y="630"/>
                  </a:lnTo>
                  <a:lnTo>
                    <a:pt x="658" y="628"/>
                  </a:lnTo>
                  <a:lnTo>
                    <a:pt x="652" y="626"/>
                  </a:lnTo>
                  <a:lnTo>
                    <a:pt x="647" y="623"/>
                  </a:lnTo>
                  <a:lnTo>
                    <a:pt x="642" y="621"/>
                  </a:lnTo>
                  <a:lnTo>
                    <a:pt x="636" y="619"/>
                  </a:lnTo>
                  <a:lnTo>
                    <a:pt x="631" y="617"/>
                  </a:lnTo>
                  <a:lnTo>
                    <a:pt x="626" y="614"/>
                  </a:lnTo>
                  <a:lnTo>
                    <a:pt x="620" y="612"/>
                  </a:lnTo>
                  <a:lnTo>
                    <a:pt x="615" y="610"/>
                  </a:lnTo>
                  <a:lnTo>
                    <a:pt x="610" y="607"/>
                  </a:lnTo>
                  <a:lnTo>
                    <a:pt x="604" y="605"/>
                  </a:lnTo>
                  <a:lnTo>
                    <a:pt x="599" y="603"/>
                  </a:lnTo>
                  <a:lnTo>
                    <a:pt x="594" y="601"/>
                  </a:lnTo>
                  <a:lnTo>
                    <a:pt x="588" y="598"/>
                  </a:lnTo>
                  <a:lnTo>
                    <a:pt x="583" y="596"/>
                  </a:lnTo>
                  <a:lnTo>
                    <a:pt x="577" y="594"/>
                  </a:lnTo>
                  <a:lnTo>
                    <a:pt x="572" y="591"/>
                  </a:lnTo>
                  <a:lnTo>
                    <a:pt x="566" y="589"/>
                  </a:lnTo>
                  <a:lnTo>
                    <a:pt x="561" y="587"/>
                  </a:lnTo>
                  <a:lnTo>
                    <a:pt x="556" y="585"/>
                  </a:lnTo>
                  <a:lnTo>
                    <a:pt x="550" y="583"/>
                  </a:lnTo>
                  <a:lnTo>
                    <a:pt x="545" y="580"/>
                  </a:lnTo>
                  <a:lnTo>
                    <a:pt x="540" y="578"/>
                  </a:lnTo>
                  <a:lnTo>
                    <a:pt x="527" y="570"/>
                  </a:lnTo>
                  <a:lnTo>
                    <a:pt x="520" y="566"/>
                  </a:lnTo>
                  <a:lnTo>
                    <a:pt x="514" y="562"/>
                  </a:lnTo>
                  <a:lnTo>
                    <a:pt x="507" y="558"/>
                  </a:lnTo>
                  <a:lnTo>
                    <a:pt x="501" y="554"/>
                  </a:lnTo>
                  <a:lnTo>
                    <a:pt x="494" y="550"/>
                  </a:lnTo>
                  <a:lnTo>
                    <a:pt x="488" y="546"/>
                  </a:lnTo>
                  <a:lnTo>
                    <a:pt x="481" y="542"/>
                  </a:lnTo>
                  <a:lnTo>
                    <a:pt x="475" y="538"/>
                  </a:lnTo>
                  <a:lnTo>
                    <a:pt x="468" y="534"/>
                  </a:lnTo>
                  <a:lnTo>
                    <a:pt x="462" y="530"/>
                  </a:lnTo>
                  <a:lnTo>
                    <a:pt x="455" y="526"/>
                  </a:lnTo>
                  <a:lnTo>
                    <a:pt x="449" y="522"/>
                  </a:lnTo>
                  <a:lnTo>
                    <a:pt x="442" y="518"/>
                  </a:lnTo>
                  <a:lnTo>
                    <a:pt x="436" y="514"/>
                  </a:lnTo>
                  <a:lnTo>
                    <a:pt x="429" y="510"/>
                  </a:lnTo>
                  <a:lnTo>
                    <a:pt x="423" y="506"/>
                  </a:lnTo>
                  <a:lnTo>
                    <a:pt x="416" y="502"/>
                  </a:lnTo>
                  <a:lnTo>
                    <a:pt x="410" y="498"/>
                  </a:lnTo>
                  <a:lnTo>
                    <a:pt x="403" y="494"/>
                  </a:lnTo>
                  <a:lnTo>
                    <a:pt x="397" y="490"/>
                  </a:lnTo>
                  <a:lnTo>
                    <a:pt x="390" y="486"/>
                  </a:lnTo>
                  <a:lnTo>
                    <a:pt x="384" y="482"/>
                  </a:lnTo>
                  <a:lnTo>
                    <a:pt x="377" y="478"/>
                  </a:lnTo>
                  <a:lnTo>
                    <a:pt x="371" y="474"/>
                  </a:lnTo>
                  <a:lnTo>
                    <a:pt x="364" y="470"/>
                  </a:lnTo>
                  <a:lnTo>
                    <a:pt x="358" y="466"/>
                  </a:lnTo>
                  <a:lnTo>
                    <a:pt x="351" y="462"/>
                  </a:lnTo>
                  <a:lnTo>
                    <a:pt x="345" y="458"/>
                  </a:lnTo>
                  <a:lnTo>
                    <a:pt x="338" y="453"/>
                  </a:lnTo>
                  <a:lnTo>
                    <a:pt x="332" y="450"/>
                  </a:lnTo>
                  <a:lnTo>
                    <a:pt x="320" y="439"/>
                  </a:lnTo>
                  <a:lnTo>
                    <a:pt x="314" y="434"/>
                  </a:lnTo>
                  <a:lnTo>
                    <a:pt x="308" y="429"/>
                  </a:lnTo>
                  <a:lnTo>
                    <a:pt x="302" y="424"/>
                  </a:lnTo>
                  <a:lnTo>
                    <a:pt x="296" y="419"/>
                  </a:lnTo>
                  <a:lnTo>
                    <a:pt x="290" y="414"/>
                  </a:lnTo>
                  <a:lnTo>
                    <a:pt x="285" y="409"/>
                  </a:lnTo>
                  <a:lnTo>
                    <a:pt x="279" y="404"/>
                  </a:lnTo>
                  <a:lnTo>
                    <a:pt x="273" y="399"/>
                  </a:lnTo>
                  <a:lnTo>
                    <a:pt x="267" y="393"/>
                  </a:lnTo>
                  <a:lnTo>
                    <a:pt x="261" y="389"/>
                  </a:lnTo>
                  <a:lnTo>
                    <a:pt x="255" y="383"/>
                  </a:lnTo>
                  <a:lnTo>
                    <a:pt x="249" y="378"/>
                  </a:lnTo>
                  <a:lnTo>
                    <a:pt x="244" y="373"/>
                  </a:lnTo>
                  <a:lnTo>
                    <a:pt x="238" y="368"/>
                  </a:lnTo>
                  <a:lnTo>
                    <a:pt x="232" y="363"/>
                  </a:lnTo>
                  <a:lnTo>
                    <a:pt x="226" y="358"/>
                  </a:lnTo>
                  <a:lnTo>
                    <a:pt x="220" y="353"/>
                  </a:lnTo>
                  <a:lnTo>
                    <a:pt x="214" y="348"/>
                  </a:lnTo>
                  <a:lnTo>
                    <a:pt x="208" y="343"/>
                  </a:lnTo>
                  <a:lnTo>
                    <a:pt x="202" y="337"/>
                  </a:lnTo>
                  <a:lnTo>
                    <a:pt x="196" y="332"/>
                  </a:lnTo>
                  <a:lnTo>
                    <a:pt x="191" y="327"/>
                  </a:lnTo>
                  <a:lnTo>
                    <a:pt x="185" y="322"/>
                  </a:lnTo>
                  <a:lnTo>
                    <a:pt x="179" y="317"/>
                  </a:lnTo>
                  <a:lnTo>
                    <a:pt x="173" y="312"/>
                  </a:lnTo>
                  <a:lnTo>
                    <a:pt x="167" y="307"/>
                  </a:lnTo>
                  <a:lnTo>
                    <a:pt x="161" y="302"/>
                  </a:lnTo>
                  <a:lnTo>
                    <a:pt x="156" y="297"/>
                  </a:lnTo>
                  <a:lnTo>
                    <a:pt x="150" y="292"/>
                  </a:lnTo>
                  <a:lnTo>
                    <a:pt x="144" y="287"/>
                  </a:lnTo>
                  <a:lnTo>
                    <a:pt x="140" y="282"/>
                  </a:lnTo>
                  <a:lnTo>
                    <a:pt x="138" y="279"/>
                  </a:lnTo>
                  <a:lnTo>
                    <a:pt x="136" y="277"/>
                  </a:lnTo>
                  <a:lnTo>
                    <a:pt x="134" y="274"/>
                  </a:lnTo>
                  <a:lnTo>
                    <a:pt x="132" y="271"/>
                  </a:lnTo>
                  <a:lnTo>
                    <a:pt x="131" y="269"/>
                  </a:lnTo>
                  <a:lnTo>
                    <a:pt x="129" y="266"/>
                  </a:lnTo>
                  <a:lnTo>
                    <a:pt x="127" y="263"/>
                  </a:lnTo>
                  <a:lnTo>
                    <a:pt x="125" y="261"/>
                  </a:lnTo>
                  <a:lnTo>
                    <a:pt x="123" y="258"/>
                  </a:lnTo>
                  <a:lnTo>
                    <a:pt x="122" y="256"/>
                  </a:lnTo>
                  <a:lnTo>
                    <a:pt x="120" y="253"/>
                  </a:lnTo>
                  <a:lnTo>
                    <a:pt x="118" y="251"/>
                  </a:lnTo>
                  <a:lnTo>
                    <a:pt x="116" y="248"/>
                  </a:lnTo>
                  <a:lnTo>
                    <a:pt x="114" y="245"/>
                  </a:lnTo>
                  <a:lnTo>
                    <a:pt x="112" y="243"/>
                  </a:lnTo>
                  <a:lnTo>
                    <a:pt x="110" y="240"/>
                  </a:lnTo>
                  <a:lnTo>
                    <a:pt x="108" y="238"/>
                  </a:lnTo>
                  <a:lnTo>
                    <a:pt x="106" y="235"/>
                  </a:lnTo>
                  <a:lnTo>
                    <a:pt x="105" y="233"/>
                  </a:lnTo>
                  <a:lnTo>
                    <a:pt x="103" y="230"/>
                  </a:lnTo>
                  <a:lnTo>
                    <a:pt x="101" y="227"/>
                  </a:lnTo>
                  <a:lnTo>
                    <a:pt x="99" y="225"/>
                  </a:lnTo>
                  <a:lnTo>
                    <a:pt x="97" y="222"/>
                  </a:lnTo>
                  <a:lnTo>
                    <a:pt x="95" y="219"/>
                  </a:lnTo>
                  <a:lnTo>
                    <a:pt x="94" y="217"/>
                  </a:lnTo>
                  <a:lnTo>
                    <a:pt x="92" y="214"/>
                  </a:lnTo>
                  <a:lnTo>
                    <a:pt x="90" y="212"/>
                  </a:lnTo>
                  <a:lnTo>
                    <a:pt x="88" y="209"/>
                  </a:lnTo>
                  <a:lnTo>
                    <a:pt x="86" y="207"/>
                  </a:lnTo>
                  <a:lnTo>
                    <a:pt x="84" y="204"/>
                  </a:lnTo>
                  <a:lnTo>
                    <a:pt x="82" y="198"/>
                  </a:lnTo>
                  <a:lnTo>
                    <a:pt x="80" y="195"/>
                  </a:lnTo>
                  <a:lnTo>
                    <a:pt x="79" y="193"/>
                  </a:lnTo>
                  <a:lnTo>
                    <a:pt x="78" y="190"/>
                  </a:lnTo>
                  <a:lnTo>
                    <a:pt x="76" y="187"/>
                  </a:lnTo>
                  <a:lnTo>
                    <a:pt x="75" y="184"/>
                  </a:lnTo>
                  <a:lnTo>
                    <a:pt x="74" y="181"/>
                  </a:lnTo>
                  <a:lnTo>
                    <a:pt x="73" y="179"/>
                  </a:lnTo>
                  <a:lnTo>
                    <a:pt x="72" y="175"/>
                  </a:lnTo>
                  <a:lnTo>
                    <a:pt x="70" y="173"/>
                  </a:lnTo>
                  <a:lnTo>
                    <a:pt x="69" y="170"/>
                  </a:lnTo>
                  <a:lnTo>
                    <a:pt x="68" y="167"/>
                  </a:lnTo>
                  <a:lnTo>
                    <a:pt x="66" y="164"/>
                  </a:lnTo>
                  <a:lnTo>
                    <a:pt x="65" y="161"/>
                  </a:lnTo>
                  <a:lnTo>
                    <a:pt x="64" y="159"/>
                  </a:lnTo>
                  <a:lnTo>
                    <a:pt x="62" y="156"/>
                  </a:lnTo>
                  <a:lnTo>
                    <a:pt x="61" y="153"/>
                  </a:lnTo>
                  <a:lnTo>
                    <a:pt x="60" y="150"/>
                  </a:lnTo>
                  <a:lnTo>
                    <a:pt x="58" y="147"/>
                  </a:lnTo>
                  <a:lnTo>
                    <a:pt x="57" y="145"/>
                  </a:lnTo>
                  <a:lnTo>
                    <a:pt x="56" y="141"/>
                  </a:lnTo>
                  <a:lnTo>
                    <a:pt x="55" y="139"/>
                  </a:lnTo>
                  <a:lnTo>
                    <a:pt x="54" y="136"/>
                  </a:lnTo>
                  <a:lnTo>
                    <a:pt x="52" y="133"/>
                  </a:lnTo>
                  <a:lnTo>
                    <a:pt x="51" y="130"/>
                  </a:lnTo>
                  <a:lnTo>
                    <a:pt x="50" y="127"/>
                  </a:lnTo>
                  <a:lnTo>
                    <a:pt x="48" y="125"/>
                  </a:lnTo>
                  <a:lnTo>
                    <a:pt x="47" y="122"/>
                  </a:lnTo>
                  <a:lnTo>
                    <a:pt x="46" y="119"/>
                  </a:lnTo>
                  <a:lnTo>
                    <a:pt x="44" y="116"/>
                  </a:lnTo>
                  <a:lnTo>
                    <a:pt x="43" y="113"/>
                  </a:lnTo>
                  <a:lnTo>
                    <a:pt x="41" y="110"/>
                  </a:lnTo>
                  <a:lnTo>
                    <a:pt x="40" y="108"/>
                  </a:lnTo>
                  <a:lnTo>
                    <a:pt x="40" y="106"/>
                  </a:lnTo>
                  <a:lnTo>
                    <a:pt x="39" y="105"/>
                  </a:lnTo>
                  <a:lnTo>
                    <a:pt x="38" y="103"/>
                  </a:lnTo>
                  <a:lnTo>
                    <a:pt x="37" y="101"/>
                  </a:lnTo>
                  <a:lnTo>
                    <a:pt x="36" y="99"/>
                  </a:lnTo>
                  <a:lnTo>
                    <a:pt x="36" y="98"/>
                  </a:lnTo>
                  <a:lnTo>
                    <a:pt x="35" y="96"/>
                  </a:lnTo>
                  <a:lnTo>
                    <a:pt x="34" y="95"/>
                  </a:lnTo>
                  <a:lnTo>
                    <a:pt x="33" y="93"/>
                  </a:lnTo>
                  <a:lnTo>
                    <a:pt x="32" y="91"/>
                  </a:lnTo>
                  <a:lnTo>
                    <a:pt x="32" y="89"/>
                  </a:lnTo>
                  <a:lnTo>
                    <a:pt x="31" y="88"/>
                  </a:lnTo>
                  <a:lnTo>
                    <a:pt x="30" y="86"/>
                  </a:lnTo>
                  <a:lnTo>
                    <a:pt x="29" y="84"/>
                  </a:lnTo>
                  <a:lnTo>
                    <a:pt x="28" y="83"/>
                  </a:lnTo>
                  <a:lnTo>
                    <a:pt x="27" y="81"/>
                  </a:lnTo>
                  <a:lnTo>
                    <a:pt x="26" y="79"/>
                  </a:lnTo>
                  <a:lnTo>
                    <a:pt x="26" y="77"/>
                  </a:lnTo>
                  <a:lnTo>
                    <a:pt x="25" y="76"/>
                  </a:lnTo>
                  <a:lnTo>
                    <a:pt x="24" y="74"/>
                  </a:lnTo>
                  <a:lnTo>
                    <a:pt x="23" y="73"/>
                  </a:lnTo>
                  <a:lnTo>
                    <a:pt x="22" y="71"/>
                  </a:lnTo>
                  <a:lnTo>
                    <a:pt x="22" y="69"/>
                  </a:lnTo>
                  <a:lnTo>
                    <a:pt x="21" y="67"/>
                  </a:lnTo>
                  <a:lnTo>
                    <a:pt x="20" y="66"/>
                  </a:lnTo>
                  <a:lnTo>
                    <a:pt x="19" y="64"/>
                  </a:lnTo>
                  <a:lnTo>
                    <a:pt x="18" y="62"/>
                  </a:lnTo>
                  <a:lnTo>
                    <a:pt x="18" y="61"/>
                  </a:lnTo>
                  <a:lnTo>
                    <a:pt x="17" y="59"/>
                  </a:lnTo>
                  <a:lnTo>
                    <a:pt x="16" y="55"/>
                  </a:lnTo>
                  <a:lnTo>
                    <a:pt x="15" y="53"/>
                  </a:lnTo>
                  <a:lnTo>
                    <a:pt x="14" y="51"/>
                  </a:lnTo>
                  <a:lnTo>
                    <a:pt x="14" y="49"/>
                  </a:lnTo>
                  <a:lnTo>
                    <a:pt x="14" y="48"/>
                  </a:lnTo>
                  <a:lnTo>
                    <a:pt x="13" y="46"/>
                  </a:lnTo>
                  <a:lnTo>
                    <a:pt x="12" y="44"/>
                  </a:lnTo>
                  <a:lnTo>
                    <a:pt x="12" y="42"/>
                  </a:lnTo>
                  <a:lnTo>
                    <a:pt x="11" y="41"/>
                  </a:lnTo>
                  <a:lnTo>
                    <a:pt x="11" y="39"/>
                  </a:lnTo>
                  <a:lnTo>
                    <a:pt x="10" y="37"/>
                  </a:lnTo>
                  <a:lnTo>
                    <a:pt x="10" y="35"/>
                  </a:lnTo>
                  <a:lnTo>
                    <a:pt x="9" y="33"/>
                  </a:lnTo>
                  <a:lnTo>
                    <a:pt x="9" y="31"/>
                  </a:lnTo>
                  <a:lnTo>
                    <a:pt x="8" y="29"/>
                  </a:lnTo>
                  <a:lnTo>
                    <a:pt x="8" y="27"/>
                  </a:lnTo>
                  <a:lnTo>
                    <a:pt x="7" y="26"/>
                  </a:lnTo>
                  <a:lnTo>
                    <a:pt x="7" y="24"/>
                  </a:lnTo>
                  <a:lnTo>
                    <a:pt x="6" y="22"/>
                  </a:lnTo>
                  <a:lnTo>
                    <a:pt x="6" y="20"/>
                  </a:lnTo>
                  <a:lnTo>
                    <a:pt x="5" y="18"/>
                  </a:lnTo>
                  <a:lnTo>
                    <a:pt x="4" y="17"/>
                  </a:lnTo>
                  <a:lnTo>
                    <a:pt x="4" y="15"/>
                  </a:lnTo>
                  <a:lnTo>
                    <a:pt x="4" y="13"/>
                  </a:lnTo>
                  <a:lnTo>
                    <a:pt x="3" y="11"/>
                  </a:lnTo>
                  <a:lnTo>
                    <a:pt x="2" y="9"/>
                  </a:lnTo>
                  <a:lnTo>
                    <a:pt x="2" y="7"/>
                  </a:lnTo>
                  <a:lnTo>
                    <a:pt x="1" y="5"/>
                  </a:lnTo>
                  <a:lnTo>
                    <a:pt x="1" y="4"/>
                  </a:lnTo>
                  <a:lnTo>
                    <a:pt x="0" y="2"/>
                  </a:lnTo>
                  <a:lnTo>
                    <a:pt x="0" y="0"/>
                  </a:lnTo>
                  <a:lnTo>
                    <a:pt x="86" y="0"/>
                  </a:lnTo>
                  <a:lnTo>
                    <a:pt x="130" y="0"/>
                  </a:lnTo>
                  <a:lnTo>
                    <a:pt x="173" y="0"/>
                  </a:lnTo>
                  <a:lnTo>
                    <a:pt x="216" y="0"/>
                  </a:lnTo>
                  <a:lnTo>
                    <a:pt x="260" y="0"/>
                  </a:lnTo>
                  <a:lnTo>
                    <a:pt x="303" y="0"/>
                  </a:lnTo>
                  <a:lnTo>
                    <a:pt x="347" y="0"/>
                  </a:lnTo>
                  <a:lnTo>
                    <a:pt x="390" y="0"/>
                  </a:lnTo>
                  <a:lnTo>
                    <a:pt x="433" y="0"/>
                  </a:lnTo>
                  <a:lnTo>
                    <a:pt x="477" y="0"/>
                  </a:lnTo>
                  <a:lnTo>
                    <a:pt x="520" y="0"/>
                  </a:lnTo>
                  <a:lnTo>
                    <a:pt x="564" y="0"/>
                  </a:lnTo>
                  <a:lnTo>
                    <a:pt x="607" y="0"/>
                  </a:lnTo>
                  <a:lnTo>
                    <a:pt x="650" y="0"/>
                  </a:lnTo>
                  <a:lnTo>
                    <a:pt x="694" y="1"/>
                  </a:lnTo>
                  <a:lnTo>
                    <a:pt x="737" y="1"/>
                  </a:lnTo>
                  <a:lnTo>
                    <a:pt x="780" y="1"/>
                  </a:lnTo>
                  <a:lnTo>
                    <a:pt x="824" y="1"/>
                  </a:lnTo>
                  <a:lnTo>
                    <a:pt x="867" y="1"/>
                  </a:lnTo>
                  <a:lnTo>
                    <a:pt x="910" y="1"/>
                  </a:lnTo>
                  <a:lnTo>
                    <a:pt x="954" y="1"/>
                  </a:lnTo>
                  <a:lnTo>
                    <a:pt x="997" y="1"/>
                  </a:lnTo>
                  <a:lnTo>
                    <a:pt x="1040" y="1"/>
                  </a:lnTo>
                  <a:lnTo>
                    <a:pt x="1084" y="1"/>
                  </a:lnTo>
                  <a:lnTo>
                    <a:pt x="1127" y="1"/>
                  </a:lnTo>
                  <a:lnTo>
                    <a:pt x="1170" y="1"/>
                  </a:lnTo>
                  <a:lnTo>
                    <a:pt x="1214" y="1"/>
                  </a:lnTo>
                  <a:lnTo>
                    <a:pt x="1257" y="1"/>
                  </a:lnTo>
                  <a:lnTo>
                    <a:pt x="1301" y="1"/>
                  </a:lnTo>
                  <a:lnTo>
                    <a:pt x="1344" y="1"/>
                  </a:lnTo>
                  <a:lnTo>
                    <a:pt x="1388" y="1"/>
                  </a:lnTo>
                  <a:lnTo>
                    <a:pt x="1368" y="52"/>
                  </a:lnTo>
                  <a:lnTo>
                    <a:pt x="1358" y="77"/>
                  </a:lnTo>
                  <a:lnTo>
                    <a:pt x="1348" y="103"/>
                  </a:lnTo>
                  <a:lnTo>
                    <a:pt x="1338" y="128"/>
                  </a:lnTo>
                  <a:lnTo>
                    <a:pt x="1328" y="153"/>
                  </a:lnTo>
                  <a:lnTo>
                    <a:pt x="1318" y="179"/>
                  </a:lnTo>
                  <a:lnTo>
                    <a:pt x="1308" y="205"/>
                  </a:lnTo>
                  <a:lnTo>
                    <a:pt x="1298" y="230"/>
                  </a:lnTo>
                  <a:lnTo>
                    <a:pt x="1288" y="255"/>
                  </a:lnTo>
                  <a:lnTo>
                    <a:pt x="1277" y="281"/>
                  </a:lnTo>
                  <a:lnTo>
                    <a:pt x="1268" y="306"/>
                  </a:lnTo>
                  <a:lnTo>
                    <a:pt x="1257" y="332"/>
                  </a:lnTo>
                  <a:lnTo>
                    <a:pt x="1247" y="357"/>
                  </a:lnTo>
                  <a:lnTo>
                    <a:pt x="1237" y="383"/>
                  </a:lnTo>
                  <a:lnTo>
                    <a:pt x="1227" y="408"/>
                  </a:lnTo>
                  <a:lnTo>
                    <a:pt x="1217" y="434"/>
                  </a:lnTo>
                  <a:lnTo>
                    <a:pt x="1207" y="459"/>
                  </a:lnTo>
                  <a:lnTo>
                    <a:pt x="1197" y="485"/>
                  </a:lnTo>
                  <a:lnTo>
                    <a:pt x="1187" y="510"/>
                  </a:lnTo>
                  <a:lnTo>
                    <a:pt x="1177" y="535"/>
                  </a:lnTo>
                  <a:lnTo>
                    <a:pt x="1167" y="561"/>
                  </a:lnTo>
                  <a:lnTo>
                    <a:pt x="1157" y="587"/>
                  </a:lnTo>
                  <a:lnTo>
                    <a:pt x="1147" y="612"/>
                  </a:lnTo>
                  <a:lnTo>
                    <a:pt x="1137" y="637"/>
                  </a:lnTo>
                  <a:lnTo>
                    <a:pt x="1127" y="663"/>
                  </a:lnTo>
                  <a:lnTo>
                    <a:pt x="1117" y="688"/>
                  </a:lnTo>
                  <a:lnTo>
                    <a:pt x="1107" y="714"/>
                  </a:lnTo>
                  <a:lnTo>
                    <a:pt x="1097" y="739"/>
                  </a:lnTo>
                  <a:lnTo>
                    <a:pt x="1087" y="765"/>
                  </a:lnTo>
                  <a:lnTo>
                    <a:pt x="1077" y="790"/>
                  </a:lnTo>
                  <a:lnTo>
                    <a:pt x="1067" y="816"/>
                  </a:lnTo>
                  <a:lnTo>
                    <a:pt x="1058" y="811"/>
                  </a:lnTo>
                  <a:lnTo>
                    <a:pt x="1053" y="808"/>
                  </a:lnTo>
                  <a:lnTo>
                    <a:pt x="1048" y="806"/>
                  </a:lnTo>
                  <a:lnTo>
                    <a:pt x="1044" y="803"/>
                  </a:lnTo>
                  <a:lnTo>
                    <a:pt x="1039" y="801"/>
                  </a:lnTo>
                  <a:lnTo>
                    <a:pt x="1034" y="799"/>
                  </a:lnTo>
                  <a:lnTo>
                    <a:pt x="1030" y="796"/>
                  </a:lnTo>
                  <a:lnTo>
                    <a:pt x="1025" y="794"/>
                  </a:lnTo>
                  <a:lnTo>
                    <a:pt x="1020" y="791"/>
                  </a:lnTo>
                  <a:lnTo>
                    <a:pt x="1016" y="789"/>
                  </a:lnTo>
                  <a:lnTo>
                    <a:pt x="1011" y="787"/>
                  </a:lnTo>
                  <a:lnTo>
                    <a:pt x="1006" y="784"/>
                  </a:lnTo>
                  <a:lnTo>
                    <a:pt x="1002" y="782"/>
                  </a:lnTo>
                  <a:lnTo>
                    <a:pt x="997" y="779"/>
                  </a:lnTo>
                  <a:lnTo>
                    <a:pt x="993" y="777"/>
                  </a:lnTo>
                  <a:lnTo>
                    <a:pt x="988" y="775"/>
                  </a:lnTo>
                  <a:lnTo>
                    <a:pt x="983" y="772"/>
                  </a:lnTo>
                  <a:lnTo>
                    <a:pt x="979" y="770"/>
                  </a:lnTo>
                  <a:lnTo>
                    <a:pt x="974" y="767"/>
                  </a:lnTo>
                  <a:lnTo>
                    <a:pt x="969" y="765"/>
                  </a:lnTo>
                  <a:lnTo>
                    <a:pt x="965" y="763"/>
                  </a:lnTo>
                  <a:lnTo>
                    <a:pt x="960" y="760"/>
                  </a:lnTo>
                  <a:lnTo>
                    <a:pt x="956" y="758"/>
                  </a:lnTo>
                  <a:lnTo>
                    <a:pt x="951" y="755"/>
                  </a:lnTo>
                  <a:lnTo>
                    <a:pt x="946" y="753"/>
                  </a:lnTo>
                  <a:lnTo>
                    <a:pt x="942" y="751"/>
                  </a:lnTo>
                  <a:lnTo>
                    <a:pt x="937" y="748"/>
                  </a:lnTo>
                  <a:lnTo>
                    <a:pt x="932" y="746"/>
                  </a:lnTo>
                  <a:lnTo>
                    <a:pt x="928" y="743"/>
                  </a:lnTo>
                  <a:lnTo>
                    <a:pt x="923" y="741"/>
                  </a:lnTo>
                  <a:lnTo>
                    <a:pt x="918" y="739"/>
                  </a:lnTo>
                </a:path>
              </a:pathLst>
            </a:custGeom>
            <a:solidFill>
              <a:srgbClr val="0080FF"/>
            </a:solidFill>
            <a:ln w="0" cap="flat" cmpd="sng">
              <a:solidFill>
                <a:srgbClr val="0080FF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73941" name="Freeform 213"/>
            <p:cNvSpPr>
              <a:spLocks/>
            </p:cNvSpPr>
            <p:nvPr/>
          </p:nvSpPr>
          <p:spPr bwMode="auto">
            <a:xfrm>
              <a:off x="2762" y="2459"/>
              <a:ext cx="1802" cy="1036"/>
            </a:xfrm>
            <a:custGeom>
              <a:avLst/>
              <a:gdLst>
                <a:gd name="T0" fmla="*/ 203 w 1802"/>
                <a:gd name="T1" fmla="*/ 891 h 1036"/>
                <a:gd name="T2" fmla="*/ 243 w 1802"/>
                <a:gd name="T3" fmla="*/ 904 h 1036"/>
                <a:gd name="T4" fmla="*/ 284 w 1802"/>
                <a:gd name="T5" fmla="*/ 916 h 1036"/>
                <a:gd name="T6" fmla="*/ 324 w 1802"/>
                <a:gd name="T7" fmla="*/ 929 h 1036"/>
                <a:gd name="T8" fmla="*/ 364 w 1802"/>
                <a:gd name="T9" fmla="*/ 941 h 1036"/>
                <a:gd name="T10" fmla="*/ 406 w 1802"/>
                <a:gd name="T11" fmla="*/ 954 h 1036"/>
                <a:gd name="T12" fmla="*/ 439 w 1802"/>
                <a:gd name="T13" fmla="*/ 964 h 1036"/>
                <a:gd name="T14" fmla="*/ 472 w 1802"/>
                <a:gd name="T15" fmla="*/ 974 h 1036"/>
                <a:gd name="T16" fmla="*/ 506 w 1802"/>
                <a:gd name="T17" fmla="*/ 984 h 1036"/>
                <a:gd name="T18" fmla="*/ 539 w 1802"/>
                <a:gd name="T19" fmla="*/ 995 h 1036"/>
                <a:gd name="T20" fmla="*/ 586 w 1802"/>
                <a:gd name="T21" fmla="*/ 1004 h 1036"/>
                <a:gd name="T22" fmla="*/ 632 w 1802"/>
                <a:gd name="T23" fmla="*/ 1011 h 1036"/>
                <a:gd name="T24" fmla="*/ 677 w 1802"/>
                <a:gd name="T25" fmla="*/ 1017 h 1036"/>
                <a:gd name="T26" fmla="*/ 722 w 1802"/>
                <a:gd name="T27" fmla="*/ 1024 h 1036"/>
                <a:gd name="T28" fmla="*/ 768 w 1802"/>
                <a:gd name="T29" fmla="*/ 1031 h 1036"/>
                <a:gd name="T30" fmla="*/ 821 w 1802"/>
                <a:gd name="T31" fmla="*/ 1035 h 1036"/>
                <a:gd name="T32" fmla="*/ 868 w 1802"/>
                <a:gd name="T33" fmla="*/ 1034 h 1036"/>
                <a:gd name="T34" fmla="*/ 914 w 1802"/>
                <a:gd name="T35" fmla="*/ 1033 h 1036"/>
                <a:gd name="T36" fmla="*/ 961 w 1802"/>
                <a:gd name="T37" fmla="*/ 1033 h 1036"/>
                <a:gd name="T38" fmla="*/ 1008 w 1802"/>
                <a:gd name="T39" fmla="*/ 1032 h 1036"/>
                <a:gd name="T40" fmla="*/ 1059 w 1802"/>
                <a:gd name="T41" fmla="*/ 1027 h 1036"/>
                <a:gd name="T42" fmla="*/ 1096 w 1802"/>
                <a:gd name="T43" fmla="*/ 1016 h 1036"/>
                <a:gd name="T44" fmla="*/ 1134 w 1802"/>
                <a:gd name="T45" fmla="*/ 1004 h 1036"/>
                <a:gd name="T46" fmla="*/ 1171 w 1802"/>
                <a:gd name="T47" fmla="*/ 993 h 1036"/>
                <a:gd name="T48" fmla="*/ 1208 w 1802"/>
                <a:gd name="T49" fmla="*/ 981 h 1036"/>
                <a:gd name="T50" fmla="*/ 1246 w 1802"/>
                <a:gd name="T51" fmla="*/ 970 h 1036"/>
                <a:gd name="T52" fmla="*/ 1292 w 1802"/>
                <a:gd name="T53" fmla="*/ 934 h 1036"/>
                <a:gd name="T54" fmla="*/ 1333 w 1802"/>
                <a:gd name="T55" fmla="*/ 903 h 1036"/>
                <a:gd name="T56" fmla="*/ 1373 w 1802"/>
                <a:gd name="T57" fmla="*/ 873 h 1036"/>
                <a:gd name="T58" fmla="*/ 1413 w 1802"/>
                <a:gd name="T59" fmla="*/ 842 h 1036"/>
                <a:gd name="T60" fmla="*/ 1453 w 1802"/>
                <a:gd name="T61" fmla="*/ 811 h 1036"/>
                <a:gd name="T62" fmla="*/ 1482 w 1802"/>
                <a:gd name="T63" fmla="*/ 769 h 1036"/>
                <a:gd name="T64" fmla="*/ 1504 w 1802"/>
                <a:gd name="T65" fmla="*/ 731 h 1036"/>
                <a:gd name="T66" fmla="*/ 1527 w 1802"/>
                <a:gd name="T67" fmla="*/ 693 h 1036"/>
                <a:gd name="T68" fmla="*/ 1549 w 1802"/>
                <a:gd name="T69" fmla="*/ 655 h 1036"/>
                <a:gd name="T70" fmla="*/ 1572 w 1802"/>
                <a:gd name="T71" fmla="*/ 617 h 1036"/>
                <a:gd name="T72" fmla="*/ 1614 w 1802"/>
                <a:gd name="T73" fmla="*/ 510 h 1036"/>
                <a:gd name="T74" fmla="*/ 1655 w 1802"/>
                <a:gd name="T75" fmla="*/ 397 h 1036"/>
                <a:gd name="T76" fmla="*/ 1697 w 1802"/>
                <a:gd name="T77" fmla="*/ 283 h 1036"/>
                <a:gd name="T78" fmla="*/ 1738 w 1802"/>
                <a:gd name="T79" fmla="*/ 170 h 1036"/>
                <a:gd name="T80" fmla="*/ 1780 w 1802"/>
                <a:gd name="T81" fmla="*/ 56 h 1036"/>
                <a:gd name="T82" fmla="*/ 1609 w 1802"/>
                <a:gd name="T83" fmla="*/ 0 h 1036"/>
                <a:gd name="T84" fmla="*/ 1320 w 1802"/>
                <a:gd name="T85" fmla="*/ 0 h 1036"/>
                <a:gd name="T86" fmla="*/ 1032 w 1802"/>
                <a:gd name="T87" fmla="*/ 0 h 1036"/>
                <a:gd name="T88" fmla="*/ 743 w 1802"/>
                <a:gd name="T89" fmla="*/ 0 h 1036"/>
                <a:gd name="T90" fmla="*/ 455 w 1802"/>
                <a:gd name="T91" fmla="*/ 0 h 1036"/>
                <a:gd name="T92" fmla="*/ 238 w 1802"/>
                <a:gd name="T93" fmla="*/ 79 h 1036"/>
                <a:gd name="T94" fmla="*/ 188 w 1802"/>
                <a:gd name="T95" fmla="*/ 237 h 1036"/>
                <a:gd name="T96" fmla="*/ 139 w 1802"/>
                <a:gd name="T97" fmla="*/ 395 h 1036"/>
                <a:gd name="T98" fmla="*/ 90 w 1802"/>
                <a:gd name="T99" fmla="*/ 553 h 1036"/>
                <a:gd name="T100" fmla="*/ 40 w 1802"/>
                <a:gd name="T101" fmla="*/ 711 h 1036"/>
                <a:gd name="T102" fmla="*/ 10 w 1802"/>
                <a:gd name="T103" fmla="*/ 845 h 1036"/>
                <a:gd name="T104" fmla="*/ 40 w 1802"/>
                <a:gd name="T105" fmla="*/ 852 h 1036"/>
                <a:gd name="T106" fmla="*/ 71 w 1802"/>
                <a:gd name="T107" fmla="*/ 859 h 1036"/>
                <a:gd name="T108" fmla="*/ 102 w 1802"/>
                <a:gd name="T109" fmla="*/ 865 h 1036"/>
                <a:gd name="T110" fmla="*/ 132 w 1802"/>
                <a:gd name="T111" fmla="*/ 872 h 1036"/>
                <a:gd name="T112" fmla="*/ 163 w 1802"/>
                <a:gd name="T113" fmla="*/ 879 h 10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802" h="1036">
                  <a:moveTo>
                    <a:pt x="163" y="879"/>
                  </a:moveTo>
                  <a:lnTo>
                    <a:pt x="176" y="883"/>
                  </a:lnTo>
                  <a:lnTo>
                    <a:pt x="183" y="885"/>
                  </a:lnTo>
                  <a:lnTo>
                    <a:pt x="190" y="887"/>
                  </a:lnTo>
                  <a:lnTo>
                    <a:pt x="196" y="889"/>
                  </a:lnTo>
                  <a:lnTo>
                    <a:pt x="203" y="891"/>
                  </a:lnTo>
                  <a:lnTo>
                    <a:pt x="210" y="894"/>
                  </a:lnTo>
                  <a:lnTo>
                    <a:pt x="216" y="896"/>
                  </a:lnTo>
                  <a:lnTo>
                    <a:pt x="223" y="898"/>
                  </a:lnTo>
                  <a:lnTo>
                    <a:pt x="230" y="900"/>
                  </a:lnTo>
                  <a:lnTo>
                    <a:pt x="236" y="902"/>
                  </a:lnTo>
                  <a:lnTo>
                    <a:pt x="243" y="904"/>
                  </a:lnTo>
                  <a:lnTo>
                    <a:pt x="250" y="906"/>
                  </a:lnTo>
                  <a:lnTo>
                    <a:pt x="256" y="908"/>
                  </a:lnTo>
                  <a:lnTo>
                    <a:pt x="263" y="910"/>
                  </a:lnTo>
                  <a:lnTo>
                    <a:pt x="270" y="912"/>
                  </a:lnTo>
                  <a:lnTo>
                    <a:pt x="277" y="914"/>
                  </a:lnTo>
                  <a:lnTo>
                    <a:pt x="284" y="916"/>
                  </a:lnTo>
                  <a:lnTo>
                    <a:pt x="290" y="918"/>
                  </a:lnTo>
                  <a:lnTo>
                    <a:pt x="297" y="921"/>
                  </a:lnTo>
                  <a:lnTo>
                    <a:pt x="304" y="923"/>
                  </a:lnTo>
                  <a:lnTo>
                    <a:pt x="310" y="925"/>
                  </a:lnTo>
                  <a:lnTo>
                    <a:pt x="317" y="927"/>
                  </a:lnTo>
                  <a:lnTo>
                    <a:pt x="324" y="929"/>
                  </a:lnTo>
                  <a:lnTo>
                    <a:pt x="330" y="931"/>
                  </a:lnTo>
                  <a:lnTo>
                    <a:pt x="337" y="933"/>
                  </a:lnTo>
                  <a:lnTo>
                    <a:pt x="344" y="935"/>
                  </a:lnTo>
                  <a:lnTo>
                    <a:pt x="351" y="937"/>
                  </a:lnTo>
                  <a:lnTo>
                    <a:pt x="358" y="939"/>
                  </a:lnTo>
                  <a:lnTo>
                    <a:pt x="364" y="941"/>
                  </a:lnTo>
                  <a:lnTo>
                    <a:pt x="371" y="943"/>
                  </a:lnTo>
                  <a:lnTo>
                    <a:pt x="378" y="945"/>
                  </a:lnTo>
                  <a:lnTo>
                    <a:pt x="389" y="949"/>
                  </a:lnTo>
                  <a:lnTo>
                    <a:pt x="394" y="950"/>
                  </a:lnTo>
                  <a:lnTo>
                    <a:pt x="400" y="952"/>
                  </a:lnTo>
                  <a:lnTo>
                    <a:pt x="406" y="954"/>
                  </a:lnTo>
                  <a:lnTo>
                    <a:pt x="411" y="955"/>
                  </a:lnTo>
                  <a:lnTo>
                    <a:pt x="417" y="957"/>
                  </a:lnTo>
                  <a:lnTo>
                    <a:pt x="422" y="959"/>
                  </a:lnTo>
                  <a:lnTo>
                    <a:pt x="428" y="960"/>
                  </a:lnTo>
                  <a:lnTo>
                    <a:pt x="433" y="962"/>
                  </a:lnTo>
                  <a:lnTo>
                    <a:pt x="439" y="964"/>
                  </a:lnTo>
                  <a:lnTo>
                    <a:pt x="444" y="965"/>
                  </a:lnTo>
                  <a:lnTo>
                    <a:pt x="450" y="967"/>
                  </a:lnTo>
                  <a:lnTo>
                    <a:pt x="456" y="969"/>
                  </a:lnTo>
                  <a:lnTo>
                    <a:pt x="461" y="971"/>
                  </a:lnTo>
                  <a:lnTo>
                    <a:pt x="467" y="972"/>
                  </a:lnTo>
                  <a:lnTo>
                    <a:pt x="472" y="974"/>
                  </a:lnTo>
                  <a:lnTo>
                    <a:pt x="478" y="976"/>
                  </a:lnTo>
                  <a:lnTo>
                    <a:pt x="484" y="977"/>
                  </a:lnTo>
                  <a:lnTo>
                    <a:pt x="489" y="979"/>
                  </a:lnTo>
                  <a:lnTo>
                    <a:pt x="495" y="981"/>
                  </a:lnTo>
                  <a:lnTo>
                    <a:pt x="500" y="983"/>
                  </a:lnTo>
                  <a:lnTo>
                    <a:pt x="506" y="984"/>
                  </a:lnTo>
                  <a:lnTo>
                    <a:pt x="511" y="986"/>
                  </a:lnTo>
                  <a:lnTo>
                    <a:pt x="517" y="987"/>
                  </a:lnTo>
                  <a:lnTo>
                    <a:pt x="522" y="989"/>
                  </a:lnTo>
                  <a:lnTo>
                    <a:pt x="528" y="991"/>
                  </a:lnTo>
                  <a:lnTo>
                    <a:pt x="534" y="993"/>
                  </a:lnTo>
                  <a:lnTo>
                    <a:pt x="539" y="995"/>
                  </a:lnTo>
                  <a:lnTo>
                    <a:pt x="545" y="996"/>
                  </a:lnTo>
                  <a:lnTo>
                    <a:pt x="550" y="998"/>
                  </a:lnTo>
                  <a:lnTo>
                    <a:pt x="556" y="1000"/>
                  </a:lnTo>
                  <a:lnTo>
                    <a:pt x="571" y="1002"/>
                  </a:lnTo>
                  <a:lnTo>
                    <a:pt x="578" y="1003"/>
                  </a:lnTo>
                  <a:lnTo>
                    <a:pt x="586" y="1004"/>
                  </a:lnTo>
                  <a:lnTo>
                    <a:pt x="594" y="1005"/>
                  </a:lnTo>
                  <a:lnTo>
                    <a:pt x="601" y="1006"/>
                  </a:lnTo>
                  <a:lnTo>
                    <a:pt x="609" y="1007"/>
                  </a:lnTo>
                  <a:lnTo>
                    <a:pt x="616" y="1008"/>
                  </a:lnTo>
                  <a:lnTo>
                    <a:pt x="624" y="1009"/>
                  </a:lnTo>
                  <a:lnTo>
                    <a:pt x="632" y="1011"/>
                  </a:lnTo>
                  <a:lnTo>
                    <a:pt x="639" y="1012"/>
                  </a:lnTo>
                  <a:lnTo>
                    <a:pt x="646" y="1013"/>
                  </a:lnTo>
                  <a:lnTo>
                    <a:pt x="654" y="1014"/>
                  </a:lnTo>
                  <a:lnTo>
                    <a:pt x="662" y="1015"/>
                  </a:lnTo>
                  <a:lnTo>
                    <a:pt x="669" y="1016"/>
                  </a:lnTo>
                  <a:lnTo>
                    <a:pt x="677" y="1017"/>
                  </a:lnTo>
                  <a:lnTo>
                    <a:pt x="684" y="1018"/>
                  </a:lnTo>
                  <a:lnTo>
                    <a:pt x="692" y="1019"/>
                  </a:lnTo>
                  <a:lnTo>
                    <a:pt x="700" y="1021"/>
                  </a:lnTo>
                  <a:lnTo>
                    <a:pt x="707" y="1022"/>
                  </a:lnTo>
                  <a:lnTo>
                    <a:pt x="714" y="1023"/>
                  </a:lnTo>
                  <a:lnTo>
                    <a:pt x="722" y="1024"/>
                  </a:lnTo>
                  <a:lnTo>
                    <a:pt x="730" y="1025"/>
                  </a:lnTo>
                  <a:lnTo>
                    <a:pt x="737" y="1026"/>
                  </a:lnTo>
                  <a:lnTo>
                    <a:pt x="745" y="1027"/>
                  </a:lnTo>
                  <a:lnTo>
                    <a:pt x="752" y="1028"/>
                  </a:lnTo>
                  <a:lnTo>
                    <a:pt x="760" y="1029"/>
                  </a:lnTo>
                  <a:lnTo>
                    <a:pt x="768" y="1031"/>
                  </a:lnTo>
                  <a:lnTo>
                    <a:pt x="775" y="1031"/>
                  </a:lnTo>
                  <a:lnTo>
                    <a:pt x="783" y="1033"/>
                  </a:lnTo>
                  <a:lnTo>
                    <a:pt x="790" y="1034"/>
                  </a:lnTo>
                  <a:lnTo>
                    <a:pt x="798" y="1035"/>
                  </a:lnTo>
                  <a:lnTo>
                    <a:pt x="813" y="1035"/>
                  </a:lnTo>
                  <a:lnTo>
                    <a:pt x="821" y="1035"/>
                  </a:lnTo>
                  <a:lnTo>
                    <a:pt x="829" y="1034"/>
                  </a:lnTo>
                  <a:lnTo>
                    <a:pt x="837" y="1034"/>
                  </a:lnTo>
                  <a:lnTo>
                    <a:pt x="844" y="1034"/>
                  </a:lnTo>
                  <a:lnTo>
                    <a:pt x="852" y="1034"/>
                  </a:lnTo>
                  <a:lnTo>
                    <a:pt x="860" y="1034"/>
                  </a:lnTo>
                  <a:lnTo>
                    <a:pt x="868" y="1034"/>
                  </a:lnTo>
                  <a:lnTo>
                    <a:pt x="876" y="1034"/>
                  </a:lnTo>
                  <a:lnTo>
                    <a:pt x="883" y="1033"/>
                  </a:lnTo>
                  <a:lnTo>
                    <a:pt x="891" y="1033"/>
                  </a:lnTo>
                  <a:lnTo>
                    <a:pt x="899" y="1033"/>
                  </a:lnTo>
                  <a:lnTo>
                    <a:pt x="907" y="1033"/>
                  </a:lnTo>
                  <a:lnTo>
                    <a:pt x="914" y="1033"/>
                  </a:lnTo>
                  <a:lnTo>
                    <a:pt x="922" y="1033"/>
                  </a:lnTo>
                  <a:lnTo>
                    <a:pt x="930" y="1033"/>
                  </a:lnTo>
                  <a:lnTo>
                    <a:pt x="938" y="1033"/>
                  </a:lnTo>
                  <a:lnTo>
                    <a:pt x="946" y="1033"/>
                  </a:lnTo>
                  <a:lnTo>
                    <a:pt x="953" y="1033"/>
                  </a:lnTo>
                  <a:lnTo>
                    <a:pt x="961" y="1033"/>
                  </a:lnTo>
                  <a:lnTo>
                    <a:pt x="969" y="1032"/>
                  </a:lnTo>
                  <a:lnTo>
                    <a:pt x="976" y="1032"/>
                  </a:lnTo>
                  <a:lnTo>
                    <a:pt x="984" y="1032"/>
                  </a:lnTo>
                  <a:lnTo>
                    <a:pt x="992" y="1032"/>
                  </a:lnTo>
                  <a:lnTo>
                    <a:pt x="1000" y="1032"/>
                  </a:lnTo>
                  <a:lnTo>
                    <a:pt x="1008" y="1032"/>
                  </a:lnTo>
                  <a:lnTo>
                    <a:pt x="1016" y="1032"/>
                  </a:lnTo>
                  <a:lnTo>
                    <a:pt x="1023" y="1031"/>
                  </a:lnTo>
                  <a:lnTo>
                    <a:pt x="1031" y="1031"/>
                  </a:lnTo>
                  <a:lnTo>
                    <a:pt x="1039" y="1031"/>
                  </a:lnTo>
                  <a:lnTo>
                    <a:pt x="1047" y="1031"/>
                  </a:lnTo>
                  <a:lnTo>
                    <a:pt x="1059" y="1027"/>
                  </a:lnTo>
                  <a:lnTo>
                    <a:pt x="1065" y="1025"/>
                  </a:lnTo>
                  <a:lnTo>
                    <a:pt x="1072" y="1023"/>
                  </a:lnTo>
                  <a:lnTo>
                    <a:pt x="1078" y="1021"/>
                  </a:lnTo>
                  <a:lnTo>
                    <a:pt x="1084" y="1020"/>
                  </a:lnTo>
                  <a:lnTo>
                    <a:pt x="1090" y="1018"/>
                  </a:lnTo>
                  <a:lnTo>
                    <a:pt x="1096" y="1016"/>
                  </a:lnTo>
                  <a:lnTo>
                    <a:pt x="1103" y="1014"/>
                  </a:lnTo>
                  <a:lnTo>
                    <a:pt x="1109" y="1012"/>
                  </a:lnTo>
                  <a:lnTo>
                    <a:pt x="1115" y="1010"/>
                  </a:lnTo>
                  <a:lnTo>
                    <a:pt x="1121" y="1008"/>
                  </a:lnTo>
                  <a:lnTo>
                    <a:pt x="1128" y="1006"/>
                  </a:lnTo>
                  <a:lnTo>
                    <a:pt x="1134" y="1004"/>
                  </a:lnTo>
                  <a:lnTo>
                    <a:pt x="1140" y="1002"/>
                  </a:lnTo>
                  <a:lnTo>
                    <a:pt x="1146" y="1001"/>
                  </a:lnTo>
                  <a:lnTo>
                    <a:pt x="1152" y="999"/>
                  </a:lnTo>
                  <a:lnTo>
                    <a:pt x="1159" y="997"/>
                  </a:lnTo>
                  <a:lnTo>
                    <a:pt x="1165" y="995"/>
                  </a:lnTo>
                  <a:lnTo>
                    <a:pt x="1171" y="993"/>
                  </a:lnTo>
                  <a:lnTo>
                    <a:pt x="1177" y="991"/>
                  </a:lnTo>
                  <a:lnTo>
                    <a:pt x="1184" y="989"/>
                  </a:lnTo>
                  <a:lnTo>
                    <a:pt x="1190" y="987"/>
                  </a:lnTo>
                  <a:lnTo>
                    <a:pt x="1196" y="985"/>
                  </a:lnTo>
                  <a:lnTo>
                    <a:pt x="1202" y="983"/>
                  </a:lnTo>
                  <a:lnTo>
                    <a:pt x="1208" y="981"/>
                  </a:lnTo>
                  <a:lnTo>
                    <a:pt x="1215" y="979"/>
                  </a:lnTo>
                  <a:lnTo>
                    <a:pt x="1221" y="977"/>
                  </a:lnTo>
                  <a:lnTo>
                    <a:pt x="1227" y="975"/>
                  </a:lnTo>
                  <a:lnTo>
                    <a:pt x="1233" y="973"/>
                  </a:lnTo>
                  <a:lnTo>
                    <a:pt x="1240" y="971"/>
                  </a:lnTo>
                  <a:lnTo>
                    <a:pt x="1246" y="970"/>
                  </a:lnTo>
                  <a:lnTo>
                    <a:pt x="1259" y="959"/>
                  </a:lnTo>
                  <a:lnTo>
                    <a:pt x="1266" y="954"/>
                  </a:lnTo>
                  <a:lnTo>
                    <a:pt x="1272" y="949"/>
                  </a:lnTo>
                  <a:lnTo>
                    <a:pt x="1279" y="944"/>
                  </a:lnTo>
                  <a:lnTo>
                    <a:pt x="1286" y="939"/>
                  </a:lnTo>
                  <a:lnTo>
                    <a:pt x="1292" y="934"/>
                  </a:lnTo>
                  <a:lnTo>
                    <a:pt x="1299" y="929"/>
                  </a:lnTo>
                  <a:lnTo>
                    <a:pt x="1306" y="924"/>
                  </a:lnTo>
                  <a:lnTo>
                    <a:pt x="1313" y="919"/>
                  </a:lnTo>
                  <a:lnTo>
                    <a:pt x="1319" y="913"/>
                  </a:lnTo>
                  <a:lnTo>
                    <a:pt x="1326" y="909"/>
                  </a:lnTo>
                  <a:lnTo>
                    <a:pt x="1333" y="903"/>
                  </a:lnTo>
                  <a:lnTo>
                    <a:pt x="1339" y="898"/>
                  </a:lnTo>
                  <a:lnTo>
                    <a:pt x="1346" y="893"/>
                  </a:lnTo>
                  <a:lnTo>
                    <a:pt x="1353" y="888"/>
                  </a:lnTo>
                  <a:lnTo>
                    <a:pt x="1360" y="883"/>
                  </a:lnTo>
                  <a:lnTo>
                    <a:pt x="1366" y="878"/>
                  </a:lnTo>
                  <a:lnTo>
                    <a:pt x="1373" y="873"/>
                  </a:lnTo>
                  <a:lnTo>
                    <a:pt x="1380" y="868"/>
                  </a:lnTo>
                  <a:lnTo>
                    <a:pt x="1386" y="863"/>
                  </a:lnTo>
                  <a:lnTo>
                    <a:pt x="1393" y="857"/>
                  </a:lnTo>
                  <a:lnTo>
                    <a:pt x="1400" y="852"/>
                  </a:lnTo>
                  <a:lnTo>
                    <a:pt x="1406" y="847"/>
                  </a:lnTo>
                  <a:lnTo>
                    <a:pt x="1413" y="842"/>
                  </a:lnTo>
                  <a:lnTo>
                    <a:pt x="1420" y="837"/>
                  </a:lnTo>
                  <a:lnTo>
                    <a:pt x="1426" y="832"/>
                  </a:lnTo>
                  <a:lnTo>
                    <a:pt x="1433" y="827"/>
                  </a:lnTo>
                  <a:lnTo>
                    <a:pt x="1440" y="822"/>
                  </a:lnTo>
                  <a:lnTo>
                    <a:pt x="1446" y="817"/>
                  </a:lnTo>
                  <a:lnTo>
                    <a:pt x="1453" y="811"/>
                  </a:lnTo>
                  <a:lnTo>
                    <a:pt x="1460" y="807"/>
                  </a:lnTo>
                  <a:lnTo>
                    <a:pt x="1467" y="794"/>
                  </a:lnTo>
                  <a:lnTo>
                    <a:pt x="1471" y="787"/>
                  </a:lnTo>
                  <a:lnTo>
                    <a:pt x="1475" y="781"/>
                  </a:lnTo>
                  <a:lnTo>
                    <a:pt x="1478" y="775"/>
                  </a:lnTo>
                  <a:lnTo>
                    <a:pt x="1482" y="769"/>
                  </a:lnTo>
                  <a:lnTo>
                    <a:pt x="1486" y="762"/>
                  </a:lnTo>
                  <a:lnTo>
                    <a:pt x="1490" y="756"/>
                  </a:lnTo>
                  <a:lnTo>
                    <a:pt x="1493" y="750"/>
                  </a:lnTo>
                  <a:lnTo>
                    <a:pt x="1497" y="743"/>
                  </a:lnTo>
                  <a:lnTo>
                    <a:pt x="1501" y="737"/>
                  </a:lnTo>
                  <a:lnTo>
                    <a:pt x="1504" y="731"/>
                  </a:lnTo>
                  <a:lnTo>
                    <a:pt x="1508" y="725"/>
                  </a:lnTo>
                  <a:lnTo>
                    <a:pt x="1512" y="718"/>
                  </a:lnTo>
                  <a:lnTo>
                    <a:pt x="1516" y="712"/>
                  </a:lnTo>
                  <a:lnTo>
                    <a:pt x="1519" y="705"/>
                  </a:lnTo>
                  <a:lnTo>
                    <a:pt x="1523" y="699"/>
                  </a:lnTo>
                  <a:lnTo>
                    <a:pt x="1527" y="693"/>
                  </a:lnTo>
                  <a:lnTo>
                    <a:pt x="1530" y="687"/>
                  </a:lnTo>
                  <a:lnTo>
                    <a:pt x="1534" y="680"/>
                  </a:lnTo>
                  <a:lnTo>
                    <a:pt x="1538" y="674"/>
                  </a:lnTo>
                  <a:lnTo>
                    <a:pt x="1542" y="668"/>
                  </a:lnTo>
                  <a:lnTo>
                    <a:pt x="1545" y="661"/>
                  </a:lnTo>
                  <a:lnTo>
                    <a:pt x="1549" y="655"/>
                  </a:lnTo>
                  <a:lnTo>
                    <a:pt x="1553" y="649"/>
                  </a:lnTo>
                  <a:lnTo>
                    <a:pt x="1556" y="642"/>
                  </a:lnTo>
                  <a:lnTo>
                    <a:pt x="1560" y="636"/>
                  </a:lnTo>
                  <a:lnTo>
                    <a:pt x="1564" y="630"/>
                  </a:lnTo>
                  <a:lnTo>
                    <a:pt x="1568" y="623"/>
                  </a:lnTo>
                  <a:lnTo>
                    <a:pt x="1572" y="617"/>
                  </a:lnTo>
                  <a:lnTo>
                    <a:pt x="1575" y="611"/>
                  </a:lnTo>
                  <a:lnTo>
                    <a:pt x="1579" y="605"/>
                  </a:lnTo>
                  <a:lnTo>
                    <a:pt x="1593" y="567"/>
                  </a:lnTo>
                  <a:lnTo>
                    <a:pt x="1600" y="548"/>
                  </a:lnTo>
                  <a:lnTo>
                    <a:pt x="1607" y="529"/>
                  </a:lnTo>
                  <a:lnTo>
                    <a:pt x="1614" y="510"/>
                  </a:lnTo>
                  <a:lnTo>
                    <a:pt x="1621" y="491"/>
                  </a:lnTo>
                  <a:lnTo>
                    <a:pt x="1628" y="472"/>
                  </a:lnTo>
                  <a:lnTo>
                    <a:pt x="1634" y="453"/>
                  </a:lnTo>
                  <a:lnTo>
                    <a:pt x="1642" y="434"/>
                  </a:lnTo>
                  <a:lnTo>
                    <a:pt x="1648" y="415"/>
                  </a:lnTo>
                  <a:lnTo>
                    <a:pt x="1655" y="397"/>
                  </a:lnTo>
                  <a:lnTo>
                    <a:pt x="1662" y="378"/>
                  </a:lnTo>
                  <a:lnTo>
                    <a:pt x="1669" y="359"/>
                  </a:lnTo>
                  <a:lnTo>
                    <a:pt x="1676" y="340"/>
                  </a:lnTo>
                  <a:lnTo>
                    <a:pt x="1683" y="321"/>
                  </a:lnTo>
                  <a:lnTo>
                    <a:pt x="1690" y="302"/>
                  </a:lnTo>
                  <a:lnTo>
                    <a:pt x="1697" y="283"/>
                  </a:lnTo>
                  <a:lnTo>
                    <a:pt x="1704" y="264"/>
                  </a:lnTo>
                  <a:lnTo>
                    <a:pt x="1711" y="245"/>
                  </a:lnTo>
                  <a:lnTo>
                    <a:pt x="1718" y="227"/>
                  </a:lnTo>
                  <a:lnTo>
                    <a:pt x="1725" y="207"/>
                  </a:lnTo>
                  <a:lnTo>
                    <a:pt x="1732" y="189"/>
                  </a:lnTo>
                  <a:lnTo>
                    <a:pt x="1738" y="170"/>
                  </a:lnTo>
                  <a:lnTo>
                    <a:pt x="1746" y="151"/>
                  </a:lnTo>
                  <a:lnTo>
                    <a:pt x="1752" y="132"/>
                  </a:lnTo>
                  <a:lnTo>
                    <a:pt x="1759" y="113"/>
                  </a:lnTo>
                  <a:lnTo>
                    <a:pt x="1766" y="94"/>
                  </a:lnTo>
                  <a:lnTo>
                    <a:pt x="1773" y="75"/>
                  </a:lnTo>
                  <a:lnTo>
                    <a:pt x="1780" y="56"/>
                  </a:lnTo>
                  <a:lnTo>
                    <a:pt x="1787" y="37"/>
                  </a:lnTo>
                  <a:lnTo>
                    <a:pt x="1794" y="19"/>
                  </a:lnTo>
                  <a:lnTo>
                    <a:pt x="1801" y="0"/>
                  </a:lnTo>
                  <a:lnTo>
                    <a:pt x="1705" y="0"/>
                  </a:lnTo>
                  <a:lnTo>
                    <a:pt x="1657" y="0"/>
                  </a:lnTo>
                  <a:lnTo>
                    <a:pt x="1609" y="0"/>
                  </a:lnTo>
                  <a:lnTo>
                    <a:pt x="1561" y="0"/>
                  </a:lnTo>
                  <a:lnTo>
                    <a:pt x="1512" y="0"/>
                  </a:lnTo>
                  <a:lnTo>
                    <a:pt x="1464" y="0"/>
                  </a:lnTo>
                  <a:lnTo>
                    <a:pt x="1416" y="0"/>
                  </a:lnTo>
                  <a:lnTo>
                    <a:pt x="1368" y="0"/>
                  </a:lnTo>
                  <a:lnTo>
                    <a:pt x="1320" y="0"/>
                  </a:lnTo>
                  <a:lnTo>
                    <a:pt x="1272" y="0"/>
                  </a:lnTo>
                  <a:lnTo>
                    <a:pt x="1224" y="0"/>
                  </a:lnTo>
                  <a:lnTo>
                    <a:pt x="1176" y="0"/>
                  </a:lnTo>
                  <a:lnTo>
                    <a:pt x="1128" y="0"/>
                  </a:lnTo>
                  <a:lnTo>
                    <a:pt x="1080" y="0"/>
                  </a:lnTo>
                  <a:lnTo>
                    <a:pt x="1032" y="0"/>
                  </a:lnTo>
                  <a:lnTo>
                    <a:pt x="984" y="0"/>
                  </a:lnTo>
                  <a:lnTo>
                    <a:pt x="936" y="0"/>
                  </a:lnTo>
                  <a:lnTo>
                    <a:pt x="888" y="0"/>
                  </a:lnTo>
                  <a:lnTo>
                    <a:pt x="839" y="0"/>
                  </a:lnTo>
                  <a:lnTo>
                    <a:pt x="791" y="0"/>
                  </a:lnTo>
                  <a:lnTo>
                    <a:pt x="743" y="0"/>
                  </a:lnTo>
                  <a:lnTo>
                    <a:pt x="695" y="0"/>
                  </a:lnTo>
                  <a:lnTo>
                    <a:pt x="647" y="0"/>
                  </a:lnTo>
                  <a:lnTo>
                    <a:pt x="599" y="0"/>
                  </a:lnTo>
                  <a:lnTo>
                    <a:pt x="551" y="0"/>
                  </a:lnTo>
                  <a:lnTo>
                    <a:pt x="503" y="0"/>
                  </a:lnTo>
                  <a:lnTo>
                    <a:pt x="455" y="0"/>
                  </a:lnTo>
                  <a:lnTo>
                    <a:pt x="406" y="0"/>
                  </a:lnTo>
                  <a:lnTo>
                    <a:pt x="358" y="0"/>
                  </a:lnTo>
                  <a:lnTo>
                    <a:pt x="310" y="0"/>
                  </a:lnTo>
                  <a:lnTo>
                    <a:pt x="262" y="0"/>
                  </a:lnTo>
                  <a:lnTo>
                    <a:pt x="246" y="52"/>
                  </a:lnTo>
                  <a:lnTo>
                    <a:pt x="238" y="79"/>
                  </a:lnTo>
                  <a:lnTo>
                    <a:pt x="229" y="105"/>
                  </a:lnTo>
                  <a:lnTo>
                    <a:pt x="221" y="131"/>
                  </a:lnTo>
                  <a:lnTo>
                    <a:pt x="213" y="157"/>
                  </a:lnTo>
                  <a:lnTo>
                    <a:pt x="205" y="184"/>
                  </a:lnTo>
                  <a:lnTo>
                    <a:pt x="196" y="210"/>
                  </a:lnTo>
                  <a:lnTo>
                    <a:pt x="188" y="237"/>
                  </a:lnTo>
                  <a:lnTo>
                    <a:pt x="180" y="263"/>
                  </a:lnTo>
                  <a:lnTo>
                    <a:pt x="172" y="289"/>
                  </a:lnTo>
                  <a:lnTo>
                    <a:pt x="164" y="316"/>
                  </a:lnTo>
                  <a:lnTo>
                    <a:pt x="156" y="342"/>
                  </a:lnTo>
                  <a:lnTo>
                    <a:pt x="147" y="368"/>
                  </a:lnTo>
                  <a:lnTo>
                    <a:pt x="139" y="395"/>
                  </a:lnTo>
                  <a:lnTo>
                    <a:pt x="131" y="421"/>
                  </a:lnTo>
                  <a:lnTo>
                    <a:pt x="122" y="447"/>
                  </a:lnTo>
                  <a:lnTo>
                    <a:pt x="114" y="474"/>
                  </a:lnTo>
                  <a:lnTo>
                    <a:pt x="106" y="500"/>
                  </a:lnTo>
                  <a:lnTo>
                    <a:pt x="98" y="527"/>
                  </a:lnTo>
                  <a:lnTo>
                    <a:pt x="90" y="553"/>
                  </a:lnTo>
                  <a:lnTo>
                    <a:pt x="82" y="579"/>
                  </a:lnTo>
                  <a:lnTo>
                    <a:pt x="73" y="605"/>
                  </a:lnTo>
                  <a:lnTo>
                    <a:pt x="65" y="632"/>
                  </a:lnTo>
                  <a:lnTo>
                    <a:pt x="57" y="658"/>
                  </a:lnTo>
                  <a:lnTo>
                    <a:pt x="49" y="685"/>
                  </a:lnTo>
                  <a:lnTo>
                    <a:pt x="40" y="711"/>
                  </a:lnTo>
                  <a:lnTo>
                    <a:pt x="32" y="737"/>
                  </a:lnTo>
                  <a:lnTo>
                    <a:pt x="24" y="764"/>
                  </a:lnTo>
                  <a:lnTo>
                    <a:pt x="16" y="790"/>
                  </a:lnTo>
                  <a:lnTo>
                    <a:pt x="8" y="817"/>
                  </a:lnTo>
                  <a:lnTo>
                    <a:pt x="0" y="843"/>
                  </a:lnTo>
                  <a:lnTo>
                    <a:pt x="10" y="845"/>
                  </a:lnTo>
                  <a:lnTo>
                    <a:pt x="15" y="846"/>
                  </a:lnTo>
                  <a:lnTo>
                    <a:pt x="20" y="847"/>
                  </a:lnTo>
                  <a:lnTo>
                    <a:pt x="25" y="849"/>
                  </a:lnTo>
                  <a:lnTo>
                    <a:pt x="30" y="849"/>
                  </a:lnTo>
                  <a:lnTo>
                    <a:pt x="35" y="851"/>
                  </a:lnTo>
                  <a:lnTo>
                    <a:pt x="40" y="852"/>
                  </a:lnTo>
                  <a:lnTo>
                    <a:pt x="45" y="853"/>
                  </a:lnTo>
                  <a:lnTo>
                    <a:pt x="50" y="854"/>
                  </a:lnTo>
                  <a:lnTo>
                    <a:pt x="56" y="855"/>
                  </a:lnTo>
                  <a:lnTo>
                    <a:pt x="61" y="857"/>
                  </a:lnTo>
                  <a:lnTo>
                    <a:pt x="66" y="857"/>
                  </a:lnTo>
                  <a:lnTo>
                    <a:pt x="71" y="859"/>
                  </a:lnTo>
                  <a:lnTo>
                    <a:pt x="76" y="860"/>
                  </a:lnTo>
                  <a:lnTo>
                    <a:pt x="81" y="861"/>
                  </a:lnTo>
                  <a:lnTo>
                    <a:pt x="86" y="862"/>
                  </a:lnTo>
                  <a:lnTo>
                    <a:pt x="91" y="863"/>
                  </a:lnTo>
                  <a:lnTo>
                    <a:pt x="96" y="864"/>
                  </a:lnTo>
                  <a:lnTo>
                    <a:pt x="102" y="865"/>
                  </a:lnTo>
                  <a:lnTo>
                    <a:pt x="106" y="867"/>
                  </a:lnTo>
                  <a:lnTo>
                    <a:pt x="112" y="868"/>
                  </a:lnTo>
                  <a:lnTo>
                    <a:pt x="117" y="869"/>
                  </a:lnTo>
                  <a:lnTo>
                    <a:pt x="122" y="870"/>
                  </a:lnTo>
                  <a:lnTo>
                    <a:pt x="127" y="871"/>
                  </a:lnTo>
                  <a:lnTo>
                    <a:pt x="132" y="872"/>
                  </a:lnTo>
                  <a:lnTo>
                    <a:pt x="137" y="873"/>
                  </a:lnTo>
                  <a:lnTo>
                    <a:pt x="142" y="875"/>
                  </a:lnTo>
                  <a:lnTo>
                    <a:pt x="147" y="876"/>
                  </a:lnTo>
                  <a:lnTo>
                    <a:pt x="152" y="877"/>
                  </a:lnTo>
                  <a:lnTo>
                    <a:pt x="158" y="878"/>
                  </a:lnTo>
                  <a:lnTo>
                    <a:pt x="163" y="879"/>
                  </a:lnTo>
                </a:path>
              </a:pathLst>
            </a:custGeom>
            <a:solidFill>
              <a:srgbClr val="0080FF"/>
            </a:solidFill>
            <a:ln w="0" cap="flat" cmpd="sng">
              <a:solidFill>
                <a:srgbClr val="0080FF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73942" name="Freeform 214"/>
            <p:cNvSpPr>
              <a:spLocks/>
            </p:cNvSpPr>
            <p:nvPr/>
          </p:nvSpPr>
          <p:spPr bwMode="auto">
            <a:xfrm>
              <a:off x="2230" y="2130"/>
              <a:ext cx="1073" cy="1265"/>
            </a:xfrm>
            <a:custGeom>
              <a:avLst/>
              <a:gdLst>
                <a:gd name="T0" fmla="*/ 0 w 1073"/>
                <a:gd name="T1" fmla="*/ 968 h 1265"/>
                <a:gd name="T2" fmla="*/ 109 w 1073"/>
                <a:gd name="T3" fmla="*/ 668 h 1265"/>
                <a:gd name="T4" fmla="*/ 246 w 1073"/>
                <a:gd name="T5" fmla="*/ 653 h 1265"/>
                <a:gd name="T6" fmla="*/ 419 w 1073"/>
                <a:gd name="T7" fmla="*/ 403 h 1265"/>
                <a:gd name="T8" fmla="*/ 365 w 1073"/>
                <a:gd name="T9" fmla="*/ 207 h 1265"/>
                <a:gd name="T10" fmla="*/ 437 w 1073"/>
                <a:gd name="T11" fmla="*/ 44 h 1265"/>
                <a:gd name="T12" fmla="*/ 591 w 1073"/>
                <a:gd name="T13" fmla="*/ 0 h 1265"/>
                <a:gd name="T14" fmla="*/ 780 w 1073"/>
                <a:gd name="T15" fmla="*/ 68 h 1265"/>
                <a:gd name="T16" fmla="*/ 982 w 1073"/>
                <a:gd name="T17" fmla="*/ 142 h 1265"/>
                <a:gd name="T18" fmla="*/ 1072 w 1073"/>
                <a:gd name="T19" fmla="*/ 275 h 1265"/>
                <a:gd name="T20" fmla="*/ 1022 w 1073"/>
                <a:gd name="T21" fmla="*/ 446 h 1265"/>
                <a:gd name="T22" fmla="*/ 855 w 1073"/>
                <a:gd name="T23" fmla="*/ 561 h 1265"/>
                <a:gd name="T24" fmla="*/ 813 w 1073"/>
                <a:gd name="T25" fmla="*/ 852 h 1265"/>
                <a:gd name="T26" fmla="*/ 922 w 1073"/>
                <a:gd name="T27" fmla="*/ 964 h 1265"/>
                <a:gd name="T28" fmla="*/ 813 w 1073"/>
                <a:gd name="T29" fmla="*/ 1264 h 1265"/>
                <a:gd name="T30" fmla="*/ 0 w 1073"/>
                <a:gd name="T31" fmla="*/ 968 h 12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073" h="1265">
                  <a:moveTo>
                    <a:pt x="0" y="968"/>
                  </a:moveTo>
                  <a:lnTo>
                    <a:pt x="109" y="668"/>
                  </a:lnTo>
                  <a:lnTo>
                    <a:pt x="246" y="653"/>
                  </a:lnTo>
                  <a:lnTo>
                    <a:pt x="419" y="403"/>
                  </a:lnTo>
                  <a:lnTo>
                    <a:pt x="365" y="207"/>
                  </a:lnTo>
                  <a:lnTo>
                    <a:pt x="437" y="44"/>
                  </a:lnTo>
                  <a:lnTo>
                    <a:pt x="591" y="0"/>
                  </a:lnTo>
                  <a:lnTo>
                    <a:pt x="780" y="68"/>
                  </a:lnTo>
                  <a:lnTo>
                    <a:pt x="982" y="142"/>
                  </a:lnTo>
                  <a:lnTo>
                    <a:pt x="1072" y="275"/>
                  </a:lnTo>
                  <a:lnTo>
                    <a:pt x="1022" y="446"/>
                  </a:lnTo>
                  <a:lnTo>
                    <a:pt x="855" y="561"/>
                  </a:lnTo>
                  <a:lnTo>
                    <a:pt x="813" y="852"/>
                  </a:lnTo>
                  <a:lnTo>
                    <a:pt x="922" y="964"/>
                  </a:lnTo>
                  <a:lnTo>
                    <a:pt x="813" y="1264"/>
                  </a:lnTo>
                  <a:lnTo>
                    <a:pt x="0" y="968"/>
                  </a:lnTo>
                </a:path>
              </a:pathLst>
            </a:custGeom>
            <a:solidFill>
              <a:srgbClr val="555555"/>
            </a:solidFill>
            <a:ln w="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73943" name="Freeform 215"/>
            <p:cNvSpPr>
              <a:spLocks/>
            </p:cNvSpPr>
            <p:nvPr/>
          </p:nvSpPr>
          <p:spPr bwMode="auto">
            <a:xfrm>
              <a:off x="2460" y="2540"/>
              <a:ext cx="187" cy="229"/>
            </a:xfrm>
            <a:custGeom>
              <a:avLst/>
              <a:gdLst>
                <a:gd name="T0" fmla="*/ 186 w 187"/>
                <a:gd name="T1" fmla="*/ 0 h 229"/>
                <a:gd name="T2" fmla="*/ 95 w 187"/>
                <a:gd name="T3" fmla="*/ 6 h 229"/>
                <a:gd name="T4" fmla="*/ 0 w 187"/>
                <a:gd name="T5" fmla="*/ 139 h 229"/>
                <a:gd name="T6" fmla="*/ 30 w 187"/>
                <a:gd name="T7" fmla="*/ 228 h 229"/>
                <a:gd name="T8" fmla="*/ 186 w 187"/>
                <a:gd name="T9" fmla="*/ 0 h 2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7" h="229">
                  <a:moveTo>
                    <a:pt x="186" y="0"/>
                  </a:moveTo>
                  <a:lnTo>
                    <a:pt x="95" y="6"/>
                  </a:lnTo>
                  <a:lnTo>
                    <a:pt x="0" y="139"/>
                  </a:lnTo>
                  <a:lnTo>
                    <a:pt x="30" y="228"/>
                  </a:lnTo>
                  <a:lnTo>
                    <a:pt x="186" y="0"/>
                  </a:lnTo>
                </a:path>
              </a:pathLst>
            </a:custGeom>
            <a:solidFill>
              <a:srgbClr val="555555"/>
            </a:solidFill>
            <a:ln w="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73944" name="Freeform 216"/>
            <p:cNvSpPr>
              <a:spLocks/>
            </p:cNvSpPr>
            <p:nvPr/>
          </p:nvSpPr>
          <p:spPr bwMode="auto">
            <a:xfrm>
              <a:off x="3045" y="2694"/>
              <a:ext cx="102" cy="275"/>
            </a:xfrm>
            <a:custGeom>
              <a:avLst/>
              <a:gdLst>
                <a:gd name="T0" fmla="*/ 36 w 102"/>
                <a:gd name="T1" fmla="*/ 0 h 275"/>
                <a:gd name="T2" fmla="*/ 101 w 102"/>
                <a:gd name="T3" fmla="*/ 66 h 275"/>
                <a:gd name="T4" fmla="*/ 82 w 102"/>
                <a:gd name="T5" fmla="*/ 228 h 275"/>
                <a:gd name="T6" fmla="*/ 0 w 102"/>
                <a:gd name="T7" fmla="*/ 274 h 275"/>
                <a:gd name="T8" fmla="*/ 36 w 102"/>
                <a:gd name="T9" fmla="*/ 0 h 2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2" h="275">
                  <a:moveTo>
                    <a:pt x="36" y="0"/>
                  </a:moveTo>
                  <a:lnTo>
                    <a:pt x="101" y="66"/>
                  </a:lnTo>
                  <a:lnTo>
                    <a:pt x="82" y="228"/>
                  </a:lnTo>
                  <a:lnTo>
                    <a:pt x="0" y="274"/>
                  </a:lnTo>
                  <a:lnTo>
                    <a:pt x="36" y="0"/>
                  </a:lnTo>
                </a:path>
              </a:pathLst>
            </a:custGeom>
            <a:solidFill>
              <a:srgbClr val="555555"/>
            </a:solidFill>
            <a:ln w="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73945" name="Freeform 217"/>
            <p:cNvSpPr>
              <a:spLocks/>
            </p:cNvSpPr>
            <p:nvPr/>
          </p:nvSpPr>
          <p:spPr bwMode="auto">
            <a:xfrm>
              <a:off x="1476" y="857"/>
              <a:ext cx="3297" cy="2647"/>
            </a:xfrm>
            <a:custGeom>
              <a:avLst/>
              <a:gdLst>
                <a:gd name="T0" fmla="*/ 460 w 3297"/>
                <a:gd name="T1" fmla="*/ 0 h 2647"/>
                <a:gd name="T2" fmla="*/ 18 w 3297"/>
                <a:gd name="T3" fmla="*/ 1257 h 2647"/>
                <a:gd name="T4" fmla="*/ 0 w 3297"/>
                <a:gd name="T5" fmla="*/ 1423 h 2647"/>
                <a:gd name="T6" fmla="*/ 14 w 3297"/>
                <a:gd name="T7" fmla="*/ 1518 h 2647"/>
                <a:gd name="T8" fmla="*/ 53 w 3297"/>
                <a:gd name="T9" fmla="*/ 1657 h 2647"/>
                <a:gd name="T10" fmla="*/ 118 w 3297"/>
                <a:gd name="T11" fmla="*/ 1784 h 2647"/>
                <a:gd name="T12" fmla="*/ 238 w 3297"/>
                <a:gd name="T13" fmla="*/ 1925 h 2647"/>
                <a:gd name="T14" fmla="*/ 400 w 3297"/>
                <a:gd name="T15" fmla="*/ 2045 h 2647"/>
                <a:gd name="T16" fmla="*/ 608 w 3297"/>
                <a:gd name="T17" fmla="*/ 2169 h 2647"/>
                <a:gd name="T18" fmla="*/ 901 w 3297"/>
                <a:gd name="T19" fmla="*/ 2304 h 2647"/>
                <a:gd name="T20" fmla="*/ 1492 w 3297"/>
                <a:gd name="T21" fmla="*/ 2519 h 2647"/>
                <a:gd name="T22" fmla="*/ 1798 w 3297"/>
                <a:gd name="T23" fmla="*/ 2596 h 2647"/>
                <a:gd name="T24" fmla="*/ 2037 w 3297"/>
                <a:gd name="T25" fmla="*/ 2634 h 2647"/>
                <a:gd name="T26" fmla="*/ 2278 w 3297"/>
                <a:gd name="T27" fmla="*/ 2646 h 2647"/>
                <a:gd name="T28" fmla="*/ 2488 w 3297"/>
                <a:gd name="T29" fmla="*/ 2591 h 2647"/>
                <a:gd name="T30" fmla="*/ 2604 w 3297"/>
                <a:gd name="T31" fmla="*/ 2530 h 2647"/>
                <a:gd name="T32" fmla="*/ 2722 w 3297"/>
                <a:gd name="T33" fmla="*/ 2427 h 2647"/>
                <a:gd name="T34" fmla="*/ 2808 w 3297"/>
                <a:gd name="T35" fmla="*/ 2320 h 2647"/>
                <a:gd name="T36" fmla="*/ 2872 w 3297"/>
                <a:gd name="T37" fmla="*/ 2177 h 2647"/>
                <a:gd name="T38" fmla="*/ 2900 w 3297"/>
                <a:gd name="T39" fmla="*/ 2097 h 2647"/>
                <a:gd name="T40" fmla="*/ 3296 w 3297"/>
                <a:gd name="T41" fmla="*/ 1032 h 2647"/>
                <a:gd name="T42" fmla="*/ 460 w 3297"/>
                <a:gd name="T43" fmla="*/ 0 h 26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297" h="2647">
                  <a:moveTo>
                    <a:pt x="460" y="0"/>
                  </a:moveTo>
                  <a:lnTo>
                    <a:pt x="18" y="1257"/>
                  </a:lnTo>
                  <a:lnTo>
                    <a:pt x="0" y="1423"/>
                  </a:lnTo>
                  <a:lnTo>
                    <a:pt x="14" y="1518"/>
                  </a:lnTo>
                  <a:lnTo>
                    <a:pt x="53" y="1657"/>
                  </a:lnTo>
                  <a:lnTo>
                    <a:pt x="118" y="1784"/>
                  </a:lnTo>
                  <a:lnTo>
                    <a:pt x="238" y="1925"/>
                  </a:lnTo>
                  <a:lnTo>
                    <a:pt x="400" y="2045"/>
                  </a:lnTo>
                  <a:lnTo>
                    <a:pt x="608" y="2169"/>
                  </a:lnTo>
                  <a:lnTo>
                    <a:pt x="901" y="2304"/>
                  </a:lnTo>
                  <a:lnTo>
                    <a:pt x="1492" y="2519"/>
                  </a:lnTo>
                  <a:lnTo>
                    <a:pt x="1798" y="2596"/>
                  </a:lnTo>
                  <a:lnTo>
                    <a:pt x="2037" y="2634"/>
                  </a:lnTo>
                  <a:lnTo>
                    <a:pt x="2278" y="2646"/>
                  </a:lnTo>
                  <a:lnTo>
                    <a:pt x="2488" y="2591"/>
                  </a:lnTo>
                  <a:lnTo>
                    <a:pt x="2604" y="2530"/>
                  </a:lnTo>
                  <a:lnTo>
                    <a:pt x="2722" y="2427"/>
                  </a:lnTo>
                  <a:lnTo>
                    <a:pt x="2808" y="2320"/>
                  </a:lnTo>
                  <a:lnTo>
                    <a:pt x="2872" y="2177"/>
                  </a:lnTo>
                  <a:lnTo>
                    <a:pt x="2900" y="2097"/>
                  </a:lnTo>
                  <a:lnTo>
                    <a:pt x="3296" y="1032"/>
                  </a:lnTo>
                  <a:lnTo>
                    <a:pt x="460" y="0"/>
                  </a:lnTo>
                </a:path>
              </a:pathLst>
            </a:custGeom>
            <a:noFill/>
            <a:ln w="67944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</p:grpSp>
      <p:grpSp>
        <p:nvGrpSpPr>
          <p:cNvPr id="73946" name="Group 218"/>
          <p:cNvGrpSpPr>
            <a:grpSpLocks/>
          </p:cNvGrpSpPr>
          <p:nvPr/>
        </p:nvGrpSpPr>
        <p:grpSpPr bwMode="auto">
          <a:xfrm>
            <a:off x="3886200" y="1390651"/>
            <a:ext cx="5233988" cy="4202113"/>
            <a:chOff x="1476" y="857"/>
            <a:chExt cx="3297" cy="2647"/>
          </a:xfrm>
        </p:grpSpPr>
        <p:sp>
          <p:nvSpPr>
            <p:cNvPr id="73947" name="Freeform 219"/>
            <p:cNvSpPr>
              <a:spLocks/>
            </p:cNvSpPr>
            <p:nvPr/>
          </p:nvSpPr>
          <p:spPr bwMode="auto">
            <a:xfrm>
              <a:off x="1476" y="857"/>
              <a:ext cx="3297" cy="2647"/>
            </a:xfrm>
            <a:custGeom>
              <a:avLst/>
              <a:gdLst>
                <a:gd name="T0" fmla="*/ 460 w 3297"/>
                <a:gd name="T1" fmla="*/ 0 h 2647"/>
                <a:gd name="T2" fmla="*/ 18 w 3297"/>
                <a:gd name="T3" fmla="*/ 1257 h 2647"/>
                <a:gd name="T4" fmla="*/ 0 w 3297"/>
                <a:gd name="T5" fmla="*/ 1423 h 2647"/>
                <a:gd name="T6" fmla="*/ 14 w 3297"/>
                <a:gd name="T7" fmla="*/ 1518 h 2647"/>
                <a:gd name="T8" fmla="*/ 53 w 3297"/>
                <a:gd name="T9" fmla="*/ 1657 h 2647"/>
                <a:gd name="T10" fmla="*/ 118 w 3297"/>
                <a:gd name="T11" fmla="*/ 1784 h 2647"/>
                <a:gd name="T12" fmla="*/ 238 w 3297"/>
                <a:gd name="T13" fmla="*/ 1925 h 2647"/>
                <a:gd name="T14" fmla="*/ 400 w 3297"/>
                <a:gd name="T15" fmla="*/ 2045 h 2647"/>
                <a:gd name="T16" fmla="*/ 608 w 3297"/>
                <a:gd name="T17" fmla="*/ 2169 h 2647"/>
                <a:gd name="T18" fmla="*/ 901 w 3297"/>
                <a:gd name="T19" fmla="*/ 2304 h 2647"/>
                <a:gd name="T20" fmla="*/ 1492 w 3297"/>
                <a:gd name="T21" fmla="*/ 2519 h 2647"/>
                <a:gd name="T22" fmla="*/ 1798 w 3297"/>
                <a:gd name="T23" fmla="*/ 2596 h 2647"/>
                <a:gd name="T24" fmla="*/ 2037 w 3297"/>
                <a:gd name="T25" fmla="*/ 2634 h 2647"/>
                <a:gd name="T26" fmla="*/ 2278 w 3297"/>
                <a:gd name="T27" fmla="*/ 2646 h 2647"/>
                <a:gd name="T28" fmla="*/ 2488 w 3297"/>
                <a:gd name="T29" fmla="*/ 2591 h 2647"/>
                <a:gd name="T30" fmla="*/ 2604 w 3297"/>
                <a:gd name="T31" fmla="*/ 2530 h 2647"/>
                <a:gd name="T32" fmla="*/ 2722 w 3297"/>
                <a:gd name="T33" fmla="*/ 2427 h 2647"/>
                <a:gd name="T34" fmla="*/ 2808 w 3297"/>
                <a:gd name="T35" fmla="*/ 2320 h 2647"/>
                <a:gd name="T36" fmla="*/ 2872 w 3297"/>
                <a:gd name="T37" fmla="*/ 2177 h 2647"/>
                <a:gd name="T38" fmla="*/ 2900 w 3297"/>
                <a:gd name="T39" fmla="*/ 2097 h 2647"/>
                <a:gd name="T40" fmla="*/ 3296 w 3297"/>
                <a:gd name="T41" fmla="*/ 1032 h 2647"/>
                <a:gd name="T42" fmla="*/ 460 w 3297"/>
                <a:gd name="T43" fmla="*/ 0 h 26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297" h="2647">
                  <a:moveTo>
                    <a:pt x="460" y="0"/>
                  </a:moveTo>
                  <a:lnTo>
                    <a:pt x="18" y="1257"/>
                  </a:lnTo>
                  <a:lnTo>
                    <a:pt x="0" y="1423"/>
                  </a:lnTo>
                  <a:lnTo>
                    <a:pt x="14" y="1518"/>
                  </a:lnTo>
                  <a:lnTo>
                    <a:pt x="53" y="1657"/>
                  </a:lnTo>
                  <a:lnTo>
                    <a:pt x="118" y="1784"/>
                  </a:lnTo>
                  <a:lnTo>
                    <a:pt x="238" y="1925"/>
                  </a:lnTo>
                  <a:lnTo>
                    <a:pt x="400" y="2045"/>
                  </a:lnTo>
                  <a:lnTo>
                    <a:pt x="608" y="2169"/>
                  </a:lnTo>
                  <a:lnTo>
                    <a:pt x="901" y="2304"/>
                  </a:lnTo>
                  <a:lnTo>
                    <a:pt x="1492" y="2519"/>
                  </a:lnTo>
                  <a:lnTo>
                    <a:pt x="1798" y="2596"/>
                  </a:lnTo>
                  <a:lnTo>
                    <a:pt x="2037" y="2634"/>
                  </a:lnTo>
                  <a:lnTo>
                    <a:pt x="2278" y="2646"/>
                  </a:lnTo>
                  <a:lnTo>
                    <a:pt x="2488" y="2591"/>
                  </a:lnTo>
                  <a:lnTo>
                    <a:pt x="2604" y="2530"/>
                  </a:lnTo>
                  <a:lnTo>
                    <a:pt x="2722" y="2427"/>
                  </a:lnTo>
                  <a:lnTo>
                    <a:pt x="2808" y="2320"/>
                  </a:lnTo>
                  <a:lnTo>
                    <a:pt x="2872" y="2177"/>
                  </a:lnTo>
                  <a:lnTo>
                    <a:pt x="2900" y="2097"/>
                  </a:lnTo>
                  <a:lnTo>
                    <a:pt x="3296" y="1032"/>
                  </a:lnTo>
                  <a:lnTo>
                    <a:pt x="460" y="0"/>
                  </a:lnTo>
                </a:path>
              </a:pathLst>
            </a:custGeom>
            <a:solidFill>
              <a:srgbClr val="FFFFFF"/>
            </a:solidFill>
            <a:ln w="67944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73948" name="Freeform 220"/>
            <p:cNvSpPr>
              <a:spLocks/>
            </p:cNvSpPr>
            <p:nvPr/>
          </p:nvSpPr>
          <p:spPr bwMode="auto">
            <a:xfrm>
              <a:off x="1506" y="2427"/>
              <a:ext cx="1385" cy="807"/>
            </a:xfrm>
            <a:custGeom>
              <a:avLst/>
              <a:gdLst>
                <a:gd name="T0" fmla="*/ 878 w 1385"/>
                <a:gd name="T1" fmla="*/ 712 h 807"/>
                <a:gd name="T2" fmla="*/ 839 w 1385"/>
                <a:gd name="T3" fmla="*/ 695 h 807"/>
                <a:gd name="T4" fmla="*/ 800 w 1385"/>
                <a:gd name="T5" fmla="*/ 679 h 807"/>
                <a:gd name="T6" fmla="*/ 761 w 1385"/>
                <a:gd name="T7" fmla="*/ 663 h 807"/>
                <a:gd name="T8" fmla="*/ 722 w 1385"/>
                <a:gd name="T9" fmla="*/ 646 h 807"/>
                <a:gd name="T10" fmla="*/ 682 w 1385"/>
                <a:gd name="T11" fmla="*/ 629 h 807"/>
                <a:gd name="T12" fmla="*/ 650 w 1385"/>
                <a:gd name="T13" fmla="*/ 616 h 807"/>
                <a:gd name="T14" fmla="*/ 618 w 1385"/>
                <a:gd name="T15" fmla="*/ 602 h 807"/>
                <a:gd name="T16" fmla="*/ 586 w 1385"/>
                <a:gd name="T17" fmla="*/ 588 h 807"/>
                <a:gd name="T18" fmla="*/ 554 w 1385"/>
                <a:gd name="T19" fmla="*/ 575 h 807"/>
                <a:gd name="T20" fmla="*/ 512 w 1385"/>
                <a:gd name="T21" fmla="*/ 552 h 807"/>
                <a:gd name="T22" fmla="*/ 473 w 1385"/>
                <a:gd name="T23" fmla="*/ 528 h 807"/>
                <a:gd name="T24" fmla="*/ 434 w 1385"/>
                <a:gd name="T25" fmla="*/ 504 h 807"/>
                <a:gd name="T26" fmla="*/ 395 w 1385"/>
                <a:gd name="T27" fmla="*/ 480 h 807"/>
                <a:gd name="T28" fmla="*/ 356 w 1385"/>
                <a:gd name="T29" fmla="*/ 456 h 807"/>
                <a:gd name="T30" fmla="*/ 312 w 1385"/>
                <a:gd name="T31" fmla="*/ 424 h 807"/>
                <a:gd name="T32" fmla="*/ 277 w 1385"/>
                <a:gd name="T33" fmla="*/ 394 h 807"/>
                <a:gd name="T34" fmla="*/ 242 w 1385"/>
                <a:gd name="T35" fmla="*/ 363 h 807"/>
                <a:gd name="T36" fmla="*/ 206 w 1385"/>
                <a:gd name="T37" fmla="*/ 333 h 807"/>
                <a:gd name="T38" fmla="*/ 171 w 1385"/>
                <a:gd name="T39" fmla="*/ 302 h 807"/>
                <a:gd name="T40" fmla="*/ 138 w 1385"/>
                <a:gd name="T41" fmla="*/ 272 h 807"/>
                <a:gd name="T42" fmla="*/ 127 w 1385"/>
                <a:gd name="T43" fmla="*/ 256 h 807"/>
                <a:gd name="T44" fmla="*/ 116 w 1385"/>
                <a:gd name="T45" fmla="*/ 241 h 807"/>
                <a:gd name="T46" fmla="*/ 104 w 1385"/>
                <a:gd name="T47" fmla="*/ 225 h 807"/>
                <a:gd name="T48" fmla="*/ 93 w 1385"/>
                <a:gd name="T49" fmla="*/ 209 h 807"/>
                <a:gd name="T50" fmla="*/ 82 w 1385"/>
                <a:gd name="T51" fmla="*/ 194 h 807"/>
                <a:gd name="T52" fmla="*/ 73 w 1385"/>
                <a:gd name="T53" fmla="*/ 174 h 807"/>
                <a:gd name="T54" fmla="*/ 66 w 1385"/>
                <a:gd name="T55" fmla="*/ 157 h 807"/>
                <a:gd name="T56" fmla="*/ 58 w 1385"/>
                <a:gd name="T57" fmla="*/ 140 h 807"/>
                <a:gd name="T58" fmla="*/ 50 w 1385"/>
                <a:gd name="T59" fmla="*/ 123 h 807"/>
                <a:gd name="T60" fmla="*/ 42 w 1385"/>
                <a:gd name="T61" fmla="*/ 106 h 807"/>
                <a:gd name="T62" fmla="*/ 36 w 1385"/>
                <a:gd name="T63" fmla="*/ 94 h 807"/>
                <a:gd name="T64" fmla="*/ 32 w 1385"/>
                <a:gd name="T65" fmla="*/ 85 h 807"/>
                <a:gd name="T66" fmla="*/ 27 w 1385"/>
                <a:gd name="T67" fmla="*/ 75 h 807"/>
                <a:gd name="T68" fmla="*/ 22 w 1385"/>
                <a:gd name="T69" fmla="*/ 66 h 807"/>
                <a:gd name="T70" fmla="*/ 18 w 1385"/>
                <a:gd name="T71" fmla="*/ 57 h 807"/>
                <a:gd name="T72" fmla="*/ 14 w 1385"/>
                <a:gd name="T73" fmla="*/ 45 h 807"/>
                <a:gd name="T74" fmla="*/ 11 w 1385"/>
                <a:gd name="T75" fmla="*/ 35 h 807"/>
                <a:gd name="T76" fmla="*/ 8 w 1385"/>
                <a:gd name="T77" fmla="*/ 25 h 807"/>
                <a:gd name="T78" fmla="*/ 5 w 1385"/>
                <a:gd name="T79" fmla="*/ 15 h 807"/>
                <a:gd name="T80" fmla="*/ 2 w 1385"/>
                <a:gd name="T81" fmla="*/ 5 h 807"/>
                <a:gd name="T82" fmla="*/ 173 w 1385"/>
                <a:gd name="T83" fmla="*/ 0 h 807"/>
                <a:gd name="T84" fmla="*/ 433 w 1385"/>
                <a:gd name="T85" fmla="*/ 0 h 807"/>
                <a:gd name="T86" fmla="*/ 692 w 1385"/>
                <a:gd name="T87" fmla="*/ 1 h 807"/>
                <a:gd name="T88" fmla="*/ 952 w 1385"/>
                <a:gd name="T89" fmla="*/ 1 h 807"/>
                <a:gd name="T90" fmla="*/ 1211 w 1385"/>
                <a:gd name="T91" fmla="*/ 1 h 807"/>
                <a:gd name="T92" fmla="*/ 1354 w 1385"/>
                <a:gd name="T93" fmla="*/ 77 h 807"/>
                <a:gd name="T94" fmla="*/ 1294 w 1385"/>
                <a:gd name="T95" fmla="*/ 227 h 807"/>
                <a:gd name="T96" fmla="*/ 1235 w 1385"/>
                <a:gd name="T97" fmla="*/ 378 h 807"/>
                <a:gd name="T98" fmla="*/ 1175 w 1385"/>
                <a:gd name="T99" fmla="*/ 529 h 807"/>
                <a:gd name="T100" fmla="*/ 1115 w 1385"/>
                <a:gd name="T101" fmla="*/ 680 h 807"/>
                <a:gd name="T102" fmla="*/ 1056 w 1385"/>
                <a:gd name="T103" fmla="*/ 801 h 807"/>
                <a:gd name="T104" fmla="*/ 1028 w 1385"/>
                <a:gd name="T105" fmla="*/ 786 h 807"/>
                <a:gd name="T106" fmla="*/ 1000 w 1385"/>
                <a:gd name="T107" fmla="*/ 772 h 807"/>
                <a:gd name="T108" fmla="*/ 972 w 1385"/>
                <a:gd name="T109" fmla="*/ 757 h 807"/>
                <a:gd name="T110" fmla="*/ 944 w 1385"/>
                <a:gd name="T111" fmla="*/ 743 h 807"/>
                <a:gd name="T112" fmla="*/ 916 w 1385"/>
                <a:gd name="T113" fmla="*/ 729 h 8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385" h="807">
                  <a:moveTo>
                    <a:pt x="916" y="729"/>
                  </a:moveTo>
                  <a:lnTo>
                    <a:pt x="903" y="723"/>
                  </a:lnTo>
                  <a:lnTo>
                    <a:pt x="897" y="720"/>
                  </a:lnTo>
                  <a:lnTo>
                    <a:pt x="890" y="717"/>
                  </a:lnTo>
                  <a:lnTo>
                    <a:pt x="884" y="715"/>
                  </a:lnTo>
                  <a:lnTo>
                    <a:pt x="878" y="712"/>
                  </a:lnTo>
                  <a:lnTo>
                    <a:pt x="871" y="709"/>
                  </a:lnTo>
                  <a:lnTo>
                    <a:pt x="864" y="707"/>
                  </a:lnTo>
                  <a:lnTo>
                    <a:pt x="858" y="704"/>
                  </a:lnTo>
                  <a:lnTo>
                    <a:pt x="852" y="701"/>
                  </a:lnTo>
                  <a:lnTo>
                    <a:pt x="845" y="698"/>
                  </a:lnTo>
                  <a:lnTo>
                    <a:pt x="839" y="695"/>
                  </a:lnTo>
                  <a:lnTo>
                    <a:pt x="832" y="693"/>
                  </a:lnTo>
                  <a:lnTo>
                    <a:pt x="826" y="690"/>
                  </a:lnTo>
                  <a:lnTo>
                    <a:pt x="819" y="687"/>
                  </a:lnTo>
                  <a:lnTo>
                    <a:pt x="813" y="685"/>
                  </a:lnTo>
                  <a:lnTo>
                    <a:pt x="806" y="682"/>
                  </a:lnTo>
                  <a:lnTo>
                    <a:pt x="800" y="679"/>
                  </a:lnTo>
                  <a:lnTo>
                    <a:pt x="793" y="676"/>
                  </a:lnTo>
                  <a:lnTo>
                    <a:pt x="787" y="674"/>
                  </a:lnTo>
                  <a:lnTo>
                    <a:pt x="780" y="671"/>
                  </a:lnTo>
                  <a:lnTo>
                    <a:pt x="774" y="668"/>
                  </a:lnTo>
                  <a:lnTo>
                    <a:pt x="768" y="665"/>
                  </a:lnTo>
                  <a:lnTo>
                    <a:pt x="761" y="663"/>
                  </a:lnTo>
                  <a:lnTo>
                    <a:pt x="754" y="660"/>
                  </a:lnTo>
                  <a:lnTo>
                    <a:pt x="748" y="657"/>
                  </a:lnTo>
                  <a:lnTo>
                    <a:pt x="742" y="655"/>
                  </a:lnTo>
                  <a:lnTo>
                    <a:pt x="735" y="652"/>
                  </a:lnTo>
                  <a:lnTo>
                    <a:pt x="729" y="649"/>
                  </a:lnTo>
                  <a:lnTo>
                    <a:pt x="722" y="646"/>
                  </a:lnTo>
                  <a:lnTo>
                    <a:pt x="716" y="643"/>
                  </a:lnTo>
                  <a:lnTo>
                    <a:pt x="710" y="641"/>
                  </a:lnTo>
                  <a:lnTo>
                    <a:pt x="699" y="636"/>
                  </a:lnTo>
                  <a:lnTo>
                    <a:pt x="693" y="634"/>
                  </a:lnTo>
                  <a:lnTo>
                    <a:pt x="688" y="632"/>
                  </a:lnTo>
                  <a:lnTo>
                    <a:pt x="682" y="629"/>
                  </a:lnTo>
                  <a:lnTo>
                    <a:pt x="677" y="627"/>
                  </a:lnTo>
                  <a:lnTo>
                    <a:pt x="672" y="625"/>
                  </a:lnTo>
                  <a:lnTo>
                    <a:pt x="666" y="623"/>
                  </a:lnTo>
                  <a:lnTo>
                    <a:pt x="661" y="620"/>
                  </a:lnTo>
                  <a:lnTo>
                    <a:pt x="656" y="618"/>
                  </a:lnTo>
                  <a:lnTo>
                    <a:pt x="650" y="616"/>
                  </a:lnTo>
                  <a:lnTo>
                    <a:pt x="645" y="613"/>
                  </a:lnTo>
                  <a:lnTo>
                    <a:pt x="640" y="611"/>
                  </a:lnTo>
                  <a:lnTo>
                    <a:pt x="634" y="609"/>
                  </a:lnTo>
                  <a:lnTo>
                    <a:pt x="629" y="607"/>
                  </a:lnTo>
                  <a:lnTo>
                    <a:pt x="624" y="604"/>
                  </a:lnTo>
                  <a:lnTo>
                    <a:pt x="618" y="602"/>
                  </a:lnTo>
                  <a:lnTo>
                    <a:pt x="613" y="600"/>
                  </a:lnTo>
                  <a:lnTo>
                    <a:pt x="608" y="597"/>
                  </a:lnTo>
                  <a:lnTo>
                    <a:pt x="602" y="595"/>
                  </a:lnTo>
                  <a:lnTo>
                    <a:pt x="597" y="593"/>
                  </a:lnTo>
                  <a:lnTo>
                    <a:pt x="592" y="591"/>
                  </a:lnTo>
                  <a:lnTo>
                    <a:pt x="586" y="588"/>
                  </a:lnTo>
                  <a:lnTo>
                    <a:pt x="581" y="586"/>
                  </a:lnTo>
                  <a:lnTo>
                    <a:pt x="575" y="584"/>
                  </a:lnTo>
                  <a:lnTo>
                    <a:pt x="570" y="581"/>
                  </a:lnTo>
                  <a:lnTo>
                    <a:pt x="564" y="579"/>
                  </a:lnTo>
                  <a:lnTo>
                    <a:pt x="559" y="577"/>
                  </a:lnTo>
                  <a:lnTo>
                    <a:pt x="554" y="575"/>
                  </a:lnTo>
                  <a:lnTo>
                    <a:pt x="548" y="573"/>
                  </a:lnTo>
                  <a:lnTo>
                    <a:pt x="543" y="570"/>
                  </a:lnTo>
                  <a:lnTo>
                    <a:pt x="538" y="568"/>
                  </a:lnTo>
                  <a:lnTo>
                    <a:pt x="525" y="560"/>
                  </a:lnTo>
                  <a:lnTo>
                    <a:pt x="518" y="556"/>
                  </a:lnTo>
                  <a:lnTo>
                    <a:pt x="512" y="552"/>
                  </a:lnTo>
                  <a:lnTo>
                    <a:pt x="505" y="548"/>
                  </a:lnTo>
                  <a:lnTo>
                    <a:pt x="499" y="544"/>
                  </a:lnTo>
                  <a:lnTo>
                    <a:pt x="492" y="540"/>
                  </a:lnTo>
                  <a:lnTo>
                    <a:pt x="486" y="536"/>
                  </a:lnTo>
                  <a:lnTo>
                    <a:pt x="479" y="532"/>
                  </a:lnTo>
                  <a:lnTo>
                    <a:pt x="473" y="528"/>
                  </a:lnTo>
                  <a:lnTo>
                    <a:pt x="466" y="524"/>
                  </a:lnTo>
                  <a:lnTo>
                    <a:pt x="460" y="520"/>
                  </a:lnTo>
                  <a:lnTo>
                    <a:pt x="453" y="516"/>
                  </a:lnTo>
                  <a:lnTo>
                    <a:pt x="447" y="512"/>
                  </a:lnTo>
                  <a:lnTo>
                    <a:pt x="440" y="508"/>
                  </a:lnTo>
                  <a:lnTo>
                    <a:pt x="434" y="504"/>
                  </a:lnTo>
                  <a:lnTo>
                    <a:pt x="427" y="500"/>
                  </a:lnTo>
                  <a:lnTo>
                    <a:pt x="421" y="496"/>
                  </a:lnTo>
                  <a:lnTo>
                    <a:pt x="414" y="492"/>
                  </a:lnTo>
                  <a:lnTo>
                    <a:pt x="408" y="488"/>
                  </a:lnTo>
                  <a:lnTo>
                    <a:pt x="401" y="484"/>
                  </a:lnTo>
                  <a:lnTo>
                    <a:pt x="395" y="480"/>
                  </a:lnTo>
                  <a:lnTo>
                    <a:pt x="388" y="476"/>
                  </a:lnTo>
                  <a:lnTo>
                    <a:pt x="382" y="472"/>
                  </a:lnTo>
                  <a:lnTo>
                    <a:pt x="375" y="468"/>
                  </a:lnTo>
                  <a:lnTo>
                    <a:pt x="369" y="464"/>
                  </a:lnTo>
                  <a:lnTo>
                    <a:pt x="362" y="460"/>
                  </a:lnTo>
                  <a:lnTo>
                    <a:pt x="356" y="456"/>
                  </a:lnTo>
                  <a:lnTo>
                    <a:pt x="349" y="452"/>
                  </a:lnTo>
                  <a:lnTo>
                    <a:pt x="343" y="448"/>
                  </a:lnTo>
                  <a:lnTo>
                    <a:pt x="336" y="443"/>
                  </a:lnTo>
                  <a:lnTo>
                    <a:pt x="330" y="440"/>
                  </a:lnTo>
                  <a:lnTo>
                    <a:pt x="318" y="429"/>
                  </a:lnTo>
                  <a:lnTo>
                    <a:pt x="312" y="424"/>
                  </a:lnTo>
                  <a:lnTo>
                    <a:pt x="306" y="419"/>
                  </a:lnTo>
                  <a:lnTo>
                    <a:pt x="300" y="414"/>
                  </a:lnTo>
                  <a:lnTo>
                    <a:pt x="294" y="409"/>
                  </a:lnTo>
                  <a:lnTo>
                    <a:pt x="288" y="404"/>
                  </a:lnTo>
                  <a:lnTo>
                    <a:pt x="283" y="399"/>
                  </a:lnTo>
                  <a:lnTo>
                    <a:pt x="277" y="394"/>
                  </a:lnTo>
                  <a:lnTo>
                    <a:pt x="271" y="389"/>
                  </a:lnTo>
                  <a:lnTo>
                    <a:pt x="265" y="383"/>
                  </a:lnTo>
                  <a:lnTo>
                    <a:pt x="259" y="379"/>
                  </a:lnTo>
                  <a:lnTo>
                    <a:pt x="253" y="373"/>
                  </a:lnTo>
                  <a:lnTo>
                    <a:pt x="247" y="368"/>
                  </a:lnTo>
                  <a:lnTo>
                    <a:pt x="242" y="363"/>
                  </a:lnTo>
                  <a:lnTo>
                    <a:pt x="236" y="358"/>
                  </a:lnTo>
                  <a:lnTo>
                    <a:pt x="230" y="353"/>
                  </a:lnTo>
                  <a:lnTo>
                    <a:pt x="224" y="348"/>
                  </a:lnTo>
                  <a:lnTo>
                    <a:pt x="218" y="343"/>
                  </a:lnTo>
                  <a:lnTo>
                    <a:pt x="212" y="338"/>
                  </a:lnTo>
                  <a:lnTo>
                    <a:pt x="206" y="333"/>
                  </a:lnTo>
                  <a:lnTo>
                    <a:pt x="200" y="327"/>
                  </a:lnTo>
                  <a:lnTo>
                    <a:pt x="194" y="322"/>
                  </a:lnTo>
                  <a:lnTo>
                    <a:pt x="189" y="317"/>
                  </a:lnTo>
                  <a:lnTo>
                    <a:pt x="183" y="312"/>
                  </a:lnTo>
                  <a:lnTo>
                    <a:pt x="177" y="307"/>
                  </a:lnTo>
                  <a:lnTo>
                    <a:pt x="171" y="302"/>
                  </a:lnTo>
                  <a:lnTo>
                    <a:pt x="165" y="297"/>
                  </a:lnTo>
                  <a:lnTo>
                    <a:pt x="159" y="292"/>
                  </a:lnTo>
                  <a:lnTo>
                    <a:pt x="154" y="287"/>
                  </a:lnTo>
                  <a:lnTo>
                    <a:pt x="148" y="282"/>
                  </a:lnTo>
                  <a:lnTo>
                    <a:pt x="142" y="277"/>
                  </a:lnTo>
                  <a:lnTo>
                    <a:pt x="138" y="272"/>
                  </a:lnTo>
                  <a:lnTo>
                    <a:pt x="136" y="269"/>
                  </a:lnTo>
                  <a:lnTo>
                    <a:pt x="134" y="267"/>
                  </a:lnTo>
                  <a:lnTo>
                    <a:pt x="132" y="264"/>
                  </a:lnTo>
                  <a:lnTo>
                    <a:pt x="130" y="261"/>
                  </a:lnTo>
                  <a:lnTo>
                    <a:pt x="129" y="259"/>
                  </a:lnTo>
                  <a:lnTo>
                    <a:pt x="127" y="256"/>
                  </a:lnTo>
                  <a:lnTo>
                    <a:pt x="125" y="253"/>
                  </a:lnTo>
                  <a:lnTo>
                    <a:pt x="123" y="251"/>
                  </a:lnTo>
                  <a:lnTo>
                    <a:pt x="121" y="248"/>
                  </a:lnTo>
                  <a:lnTo>
                    <a:pt x="120" y="246"/>
                  </a:lnTo>
                  <a:lnTo>
                    <a:pt x="118" y="243"/>
                  </a:lnTo>
                  <a:lnTo>
                    <a:pt x="116" y="241"/>
                  </a:lnTo>
                  <a:lnTo>
                    <a:pt x="114" y="238"/>
                  </a:lnTo>
                  <a:lnTo>
                    <a:pt x="112" y="235"/>
                  </a:lnTo>
                  <a:lnTo>
                    <a:pt x="110" y="233"/>
                  </a:lnTo>
                  <a:lnTo>
                    <a:pt x="108" y="230"/>
                  </a:lnTo>
                  <a:lnTo>
                    <a:pt x="106" y="228"/>
                  </a:lnTo>
                  <a:lnTo>
                    <a:pt x="104" y="225"/>
                  </a:lnTo>
                  <a:lnTo>
                    <a:pt x="103" y="223"/>
                  </a:lnTo>
                  <a:lnTo>
                    <a:pt x="101" y="220"/>
                  </a:lnTo>
                  <a:lnTo>
                    <a:pt x="99" y="217"/>
                  </a:lnTo>
                  <a:lnTo>
                    <a:pt x="97" y="215"/>
                  </a:lnTo>
                  <a:lnTo>
                    <a:pt x="95" y="212"/>
                  </a:lnTo>
                  <a:lnTo>
                    <a:pt x="93" y="209"/>
                  </a:lnTo>
                  <a:lnTo>
                    <a:pt x="92" y="207"/>
                  </a:lnTo>
                  <a:lnTo>
                    <a:pt x="90" y="204"/>
                  </a:lnTo>
                  <a:lnTo>
                    <a:pt x="88" y="202"/>
                  </a:lnTo>
                  <a:lnTo>
                    <a:pt x="86" y="199"/>
                  </a:lnTo>
                  <a:lnTo>
                    <a:pt x="84" y="197"/>
                  </a:lnTo>
                  <a:lnTo>
                    <a:pt x="82" y="194"/>
                  </a:lnTo>
                  <a:lnTo>
                    <a:pt x="80" y="188"/>
                  </a:lnTo>
                  <a:lnTo>
                    <a:pt x="78" y="185"/>
                  </a:lnTo>
                  <a:lnTo>
                    <a:pt x="77" y="183"/>
                  </a:lnTo>
                  <a:lnTo>
                    <a:pt x="76" y="180"/>
                  </a:lnTo>
                  <a:lnTo>
                    <a:pt x="74" y="177"/>
                  </a:lnTo>
                  <a:lnTo>
                    <a:pt x="73" y="174"/>
                  </a:lnTo>
                  <a:lnTo>
                    <a:pt x="72" y="171"/>
                  </a:lnTo>
                  <a:lnTo>
                    <a:pt x="71" y="169"/>
                  </a:lnTo>
                  <a:lnTo>
                    <a:pt x="70" y="165"/>
                  </a:lnTo>
                  <a:lnTo>
                    <a:pt x="68" y="163"/>
                  </a:lnTo>
                  <a:lnTo>
                    <a:pt x="67" y="160"/>
                  </a:lnTo>
                  <a:lnTo>
                    <a:pt x="66" y="157"/>
                  </a:lnTo>
                  <a:lnTo>
                    <a:pt x="64" y="154"/>
                  </a:lnTo>
                  <a:lnTo>
                    <a:pt x="63" y="151"/>
                  </a:lnTo>
                  <a:lnTo>
                    <a:pt x="62" y="149"/>
                  </a:lnTo>
                  <a:lnTo>
                    <a:pt x="60" y="146"/>
                  </a:lnTo>
                  <a:lnTo>
                    <a:pt x="59" y="143"/>
                  </a:lnTo>
                  <a:lnTo>
                    <a:pt x="58" y="140"/>
                  </a:lnTo>
                  <a:lnTo>
                    <a:pt x="56" y="137"/>
                  </a:lnTo>
                  <a:lnTo>
                    <a:pt x="55" y="135"/>
                  </a:lnTo>
                  <a:lnTo>
                    <a:pt x="54" y="131"/>
                  </a:lnTo>
                  <a:lnTo>
                    <a:pt x="53" y="129"/>
                  </a:lnTo>
                  <a:lnTo>
                    <a:pt x="52" y="126"/>
                  </a:lnTo>
                  <a:lnTo>
                    <a:pt x="50" y="123"/>
                  </a:lnTo>
                  <a:lnTo>
                    <a:pt x="49" y="120"/>
                  </a:lnTo>
                  <a:lnTo>
                    <a:pt x="48" y="117"/>
                  </a:lnTo>
                  <a:lnTo>
                    <a:pt x="46" y="115"/>
                  </a:lnTo>
                  <a:lnTo>
                    <a:pt x="45" y="112"/>
                  </a:lnTo>
                  <a:lnTo>
                    <a:pt x="44" y="109"/>
                  </a:lnTo>
                  <a:lnTo>
                    <a:pt x="42" y="106"/>
                  </a:lnTo>
                  <a:lnTo>
                    <a:pt x="41" y="103"/>
                  </a:lnTo>
                  <a:lnTo>
                    <a:pt x="40" y="100"/>
                  </a:lnTo>
                  <a:lnTo>
                    <a:pt x="39" y="99"/>
                  </a:lnTo>
                  <a:lnTo>
                    <a:pt x="38" y="97"/>
                  </a:lnTo>
                  <a:lnTo>
                    <a:pt x="37" y="95"/>
                  </a:lnTo>
                  <a:lnTo>
                    <a:pt x="36" y="94"/>
                  </a:lnTo>
                  <a:lnTo>
                    <a:pt x="36" y="92"/>
                  </a:lnTo>
                  <a:lnTo>
                    <a:pt x="35" y="91"/>
                  </a:lnTo>
                  <a:lnTo>
                    <a:pt x="34" y="89"/>
                  </a:lnTo>
                  <a:lnTo>
                    <a:pt x="33" y="88"/>
                  </a:lnTo>
                  <a:lnTo>
                    <a:pt x="32" y="86"/>
                  </a:lnTo>
                  <a:lnTo>
                    <a:pt x="32" y="85"/>
                  </a:lnTo>
                  <a:lnTo>
                    <a:pt x="31" y="83"/>
                  </a:lnTo>
                  <a:lnTo>
                    <a:pt x="30" y="81"/>
                  </a:lnTo>
                  <a:lnTo>
                    <a:pt x="29" y="80"/>
                  </a:lnTo>
                  <a:lnTo>
                    <a:pt x="28" y="79"/>
                  </a:lnTo>
                  <a:lnTo>
                    <a:pt x="28" y="77"/>
                  </a:lnTo>
                  <a:lnTo>
                    <a:pt x="27" y="75"/>
                  </a:lnTo>
                  <a:lnTo>
                    <a:pt x="26" y="74"/>
                  </a:lnTo>
                  <a:lnTo>
                    <a:pt x="25" y="72"/>
                  </a:lnTo>
                  <a:lnTo>
                    <a:pt x="24" y="71"/>
                  </a:lnTo>
                  <a:lnTo>
                    <a:pt x="24" y="69"/>
                  </a:lnTo>
                  <a:lnTo>
                    <a:pt x="23" y="67"/>
                  </a:lnTo>
                  <a:lnTo>
                    <a:pt x="22" y="66"/>
                  </a:lnTo>
                  <a:lnTo>
                    <a:pt x="22" y="64"/>
                  </a:lnTo>
                  <a:lnTo>
                    <a:pt x="21" y="63"/>
                  </a:lnTo>
                  <a:lnTo>
                    <a:pt x="20" y="61"/>
                  </a:lnTo>
                  <a:lnTo>
                    <a:pt x="19" y="60"/>
                  </a:lnTo>
                  <a:lnTo>
                    <a:pt x="18" y="58"/>
                  </a:lnTo>
                  <a:lnTo>
                    <a:pt x="18" y="57"/>
                  </a:lnTo>
                  <a:lnTo>
                    <a:pt x="17" y="55"/>
                  </a:lnTo>
                  <a:lnTo>
                    <a:pt x="16" y="54"/>
                  </a:lnTo>
                  <a:lnTo>
                    <a:pt x="15" y="50"/>
                  </a:lnTo>
                  <a:lnTo>
                    <a:pt x="15" y="49"/>
                  </a:lnTo>
                  <a:lnTo>
                    <a:pt x="14" y="47"/>
                  </a:lnTo>
                  <a:lnTo>
                    <a:pt x="14" y="45"/>
                  </a:lnTo>
                  <a:lnTo>
                    <a:pt x="13" y="43"/>
                  </a:lnTo>
                  <a:lnTo>
                    <a:pt x="12" y="42"/>
                  </a:lnTo>
                  <a:lnTo>
                    <a:pt x="12" y="40"/>
                  </a:lnTo>
                  <a:lnTo>
                    <a:pt x="12" y="39"/>
                  </a:lnTo>
                  <a:lnTo>
                    <a:pt x="11" y="37"/>
                  </a:lnTo>
                  <a:lnTo>
                    <a:pt x="11" y="35"/>
                  </a:lnTo>
                  <a:lnTo>
                    <a:pt x="10" y="33"/>
                  </a:lnTo>
                  <a:lnTo>
                    <a:pt x="10" y="32"/>
                  </a:lnTo>
                  <a:lnTo>
                    <a:pt x="9" y="30"/>
                  </a:lnTo>
                  <a:lnTo>
                    <a:pt x="9" y="29"/>
                  </a:lnTo>
                  <a:lnTo>
                    <a:pt x="8" y="27"/>
                  </a:lnTo>
                  <a:lnTo>
                    <a:pt x="8" y="25"/>
                  </a:lnTo>
                  <a:lnTo>
                    <a:pt x="7" y="23"/>
                  </a:lnTo>
                  <a:lnTo>
                    <a:pt x="7" y="22"/>
                  </a:lnTo>
                  <a:lnTo>
                    <a:pt x="6" y="20"/>
                  </a:lnTo>
                  <a:lnTo>
                    <a:pt x="6" y="18"/>
                  </a:lnTo>
                  <a:lnTo>
                    <a:pt x="5" y="17"/>
                  </a:lnTo>
                  <a:lnTo>
                    <a:pt x="5" y="15"/>
                  </a:lnTo>
                  <a:lnTo>
                    <a:pt x="4" y="13"/>
                  </a:lnTo>
                  <a:lnTo>
                    <a:pt x="4" y="12"/>
                  </a:lnTo>
                  <a:lnTo>
                    <a:pt x="3" y="10"/>
                  </a:lnTo>
                  <a:lnTo>
                    <a:pt x="3" y="8"/>
                  </a:lnTo>
                  <a:lnTo>
                    <a:pt x="2" y="7"/>
                  </a:lnTo>
                  <a:lnTo>
                    <a:pt x="2" y="5"/>
                  </a:lnTo>
                  <a:lnTo>
                    <a:pt x="1" y="3"/>
                  </a:lnTo>
                  <a:lnTo>
                    <a:pt x="1" y="2"/>
                  </a:lnTo>
                  <a:lnTo>
                    <a:pt x="0" y="0"/>
                  </a:lnTo>
                  <a:lnTo>
                    <a:pt x="87" y="0"/>
                  </a:lnTo>
                  <a:lnTo>
                    <a:pt x="130" y="0"/>
                  </a:lnTo>
                  <a:lnTo>
                    <a:pt x="173" y="0"/>
                  </a:lnTo>
                  <a:lnTo>
                    <a:pt x="216" y="0"/>
                  </a:lnTo>
                  <a:lnTo>
                    <a:pt x="260" y="0"/>
                  </a:lnTo>
                  <a:lnTo>
                    <a:pt x="303" y="0"/>
                  </a:lnTo>
                  <a:lnTo>
                    <a:pt x="346" y="0"/>
                  </a:lnTo>
                  <a:lnTo>
                    <a:pt x="390" y="0"/>
                  </a:lnTo>
                  <a:lnTo>
                    <a:pt x="433" y="0"/>
                  </a:lnTo>
                  <a:lnTo>
                    <a:pt x="476" y="0"/>
                  </a:lnTo>
                  <a:lnTo>
                    <a:pt x="519" y="1"/>
                  </a:lnTo>
                  <a:lnTo>
                    <a:pt x="562" y="1"/>
                  </a:lnTo>
                  <a:lnTo>
                    <a:pt x="606" y="1"/>
                  </a:lnTo>
                  <a:lnTo>
                    <a:pt x="649" y="1"/>
                  </a:lnTo>
                  <a:lnTo>
                    <a:pt x="692" y="1"/>
                  </a:lnTo>
                  <a:lnTo>
                    <a:pt x="736" y="1"/>
                  </a:lnTo>
                  <a:lnTo>
                    <a:pt x="779" y="1"/>
                  </a:lnTo>
                  <a:lnTo>
                    <a:pt x="822" y="1"/>
                  </a:lnTo>
                  <a:lnTo>
                    <a:pt x="865" y="1"/>
                  </a:lnTo>
                  <a:lnTo>
                    <a:pt x="908" y="1"/>
                  </a:lnTo>
                  <a:lnTo>
                    <a:pt x="952" y="1"/>
                  </a:lnTo>
                  <a:lnTo>
                    <a:pt x="995" y="1"/>
                  </a:lnTo>
                  <a:lnTo>
                    <a:pt x="1038" y="1"/>
                  </a:lnTo>
                  <a:lnTo>
                    <a:pt x="1082" y="1"/>
                  </a:lnTo>
                  <a:lnTo>
                    <a:pt x="1125" y="1"/>
                  </a:lnTo>
                  <a:lnTo>
                    <a:pt x="1168" y="1"/>
                  </a:lnTo>
                  <a:lnTo>
                    <a:pt x="1211" y="1"/>
                  </a:lnTo>
                  <a:lnTo>
                    <a:pt x="1254" y="1"/>
                  </a:lnTo>
                  <a:lnTo>
                    <a:pt x="1298" y="1"/>
                  </a:lnTo>
                  <a:lnTo>
                    <a:pt x="1341" y="1"/>
                  </a:lnTo>
                  <a:lnTo>
                    <a:pt x="1384" y="1"/>
                  </a:lnTo>
                  <a:lnTo>
                    <a:pt x="1364" y="51"/>
                  </a:lnTo>
                  <a:lnTo>
                    <a:pt x="1354" y="77"/>
                  </a:lnTo>
                  <a:lnTo>
                    <a:pt x="1344" y="102"/>
                  </a:lnTo>
                  <a:lnTo>
                    <a:pt x="1334" y="127"/>
                  </a:lnTo>
                  <a:lnTo>
                    <a:pt x="1324" y="152"/>
                  </a:lnTo>
                  <a:lnTo>
                    <a:pt x="1314" y="177"/>
                  </a:lnTo>
                  <a:lnTo>
                    <a:pt x="1304" y="203"/>
                  </a:lnTo>
                  <a:lnTo>
                    <a:pt x="1294" y="227"/>
                  </a:lnTo>
                  <a:lnTo>
                    <a:pt x="1285" y="253"/>
                  </a:lnTo>
                  <a:lnTo>
                    <a:pt x="1275" y="278"/>
                  </a:lnTo>
                  <a:lnTo>
                    <a:pt x="1265" y="303"/>
                  </a:lnTo>
                  <a:lnTo>
                    <a:pt x="1255" y="328"/>
                  </a:lnTo>
                  <a:lnTo>
                    <a:pt x="1245" y="353"/>
                  </a:lnTo>
                  <a:lnTo>
                    <a:pt x="1235" y="378"/>
                  </a:lnTo>
                  <a:lnTo>
                    <a:pt x="1225" y="403"/>
                  </a:lnTo>
                  <a:lnTo>
                    <a:pt x="1215" y="429"/>
                  </a:lnTo>
                  <a:lnTo>
                    <a:pt x="1205" y="454"/>
                  </a:lnTo>
                  <a:lnTo>
                    <a:pt x="1195" y="479"/>
                  </a:lnTo>
                  <a:lnTo>
                    <a:pt x="1185" y="504"/>
                  </a:lnTo>
                  <a:lnTo>
                    <a:pt x="1175" y="529"/>
                  </a:lnTo>
                  <a:lnTo>
                    <a:pt x="1165" y="554"/>
                  </a:lnTo>
                  <a:lnTo>
                    <a:pt x="1155" y="579"/>
                  </a:lnTo>
                  <a:lnTo>
                    <a:pt x="1145" y="605"/>
                  </a:lnTo>
                  <a:lnTo>
                    <a:pt x="1135" y="630"/>
                  </a:lnTo>
                  <a:lnTo>
                    <a:pt x="1125" y="655"/>
                  </a:lnTo>
                  <a:lnTo>
                    <a:pt x="1115" y="680"/>
                  </a:lnTo>
                  <a:lnTo>
                    <a:pt x="1105" y="705"/>
                  </a:lnTo>
                  <a:lnTo>
                    <a:pt x="1095" y="730"/>
                  </a:lnTo>
                  <a:lnTo>
                    <a:pt x="1085" y="755"/>
                  </a:lnTo>
                  <a:lnTo>
                    <a:pt x="1075" y="781"/>
                  </a:lnTo>
                  <a:lnTo>
                    <a:pt x="1065" y="806"/>
                  </a:lnTo>
                  <a:lnTo>
                    <a:pt x="1056" y="801"/>
                  </a:lnTo>
                  <a:lnTo>
                    <a:pt x="1051" y="798"/>
                  </a:lnTo>
                  <a:lnTo>
                    <a:pt x="1046" y="796"/>
                  </a:lnTo>
                  <a:lnTo>
                    <a:pt x="1042" y="793"/>
                  </a:lnTo>
                  <a:lnTo>
                    <a:pt x="1037" y="791"/>
                  </a:lnTo>
                  <a:lnTo>
                    <a:pt x="1032" y="789"/>
                  </a:lnTo>
                  <a:lnTo>
                    <a:pt x="1028" y="786"/>
                  </a:lnTo>
                  <a:lnTo>
                    <a:pt x="1023" y="784"/>
                  </a:lnTo>
                  <a:lnTo>
                    <a:pt x="1018" y="781"/>
                  </a:lnTo>
                  <a:lnTo>
                    <a:pt x="1014" y="779"/>
                  </a:lnTo>
                  <a:lnTo>
                    <a:pt x="1009" y="777"/>
                  </a:lnTo>
                  <a:lnTo>
                    <a:pt x="1004" y="774"/>
                  </a:lnTo>
                  <a:lnTo>
                    <a:pt x="1000" y="772"/>
                  </a:lnTo>
                  <a:lnTo>
                    <a:pt x="995" y="769"/>
                  </a:lnTo>
                  <a:lnTo>
                    <a:pt x="991" y="767"/>
                  </a:lnTo>
                  <a:lnTo>
                    <a:pt x="986" y="765"/>
                  </a:lnTo>
                  <a:lnTo>
                    <a:pt x="981" y="762"/>
                  </a:lnTo>
                  <a:lnTo>
                    <a:pt x="977" y="760"/>
                  </a:lnTo>
                  <a:lnTo>
                    <a:pt x="972" y="757"/>
                  </a:lnTo>
                  <a:lnTo>
                    <a:pt x="967" y="755"/>
                  </a:lnTo>
                  <a:lnTo>
                    <a:pt x="963" y="753"/>
                  </a:lnTo>
                  <a:lnTo>
                    <a:pt x="958" y="750"/>
                  </a:lnTo>
                  <a:lnTo>
                    <a:pt x="954" y="748"/>
                  </a:lnTo>
                  <a:lnTo>
                    <a:pt x="949" y="745"/>
                  </a:lnTo>
                  <a:lnTo>
                    <a:pt x="944" y="743"/>
                  </a:lnTo>
                  <a:lnTo>
                    <a:pt x="940" y="741"/>
                  </a:lnTo>
                  <a:lnTo>
                    <a:pt x="935" y="738"/>
                  </a:lnTo>
                  <a:lnTo>
                    <a:pt x="930" y="736"/>
                  </a:lnTo>
                  <a:lnTo>
                    <a:pt x="926" y="733"/>
                  </a:lnTo>
                  <a:lnTo>
                    <a:pt x="921" y="731"/>
                  </a:lnTo>
                  <a:lnTo>
                    <a:pt x="916" y="729"/>
                  </a:lnTo>
                </a:path>
              </a:pathLst>
            </a:custGeom>
            <a:solidFill>
              <a:srgbClr val="0080FF"/>
            </a:solidFill>
            <a:ln w="0" cap="flat" cmpd="sng">
              <a:solidFill>
                <a:srgbClr val="0080FF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73949" name="Freeform 221"/>
            <p:cNvSpPr>
              <a:spLocks/>
            </p:cNvSpPr>
            <p:nvPr/>
          </p:nvSpPr>
          <p:spPr bwMode="auto">
            <a:xfrm>
              <a:off x="2762" y="2449"/>
              <a:ext cx="1806" cy="1046"/>
            </a:xfrm>
            <a:custGeom>
              <a:avLst/>
              <a:gdLst>
                <a:gd name="T0" fmla="*/ 203 w 1806"/>
                <a:gd name="T1" fmla="*/ 901 h 1046"/>
                <a:gd name="T2" fmla="*/ 243 w 1806"/>
                <a:gd name="T3" fmla="*/ 914 h 1046"/>
                <a:gd name="T4" fmla="*/ 284 w 1806"/>
                <a:gd name="T5" fmla="*/ 926 h 1046"/>
                <a:gd name="T6" fmla="*/ 324 w 1806"/>
                <a:gd name="T7" fmla="*/ 939 h 1046"/>
                <a:gd name="T8" fmla="*/ 364 w 1806"/>
                <a:gd name="T9" fmla="*/ 951 h 1046"/>
                <a:gd name="T10" fmla="*/ 406 w 1806"/>
                <a:gd name="T11" fmla="*/ 964 h 1046"/>
                <a:gd name="T12" fmla="*/ 439 w 1806"/>
                <a:gd name="T13" fmla="*/ 974 h 1046"/>
                <a:gd name="T14" fmla="*/ 472 w 1806"/>
                <a:gd name="T15" fmla="*/ 984 h 1046"/>
                <a:gd name="T16" fmla="*/ 506 w 1806"/>
                <a:gd name="T17" fmla="*/ 994 h 1046"/>
                <a:gd name="T18" fmla="*/ 539 w 1806"/>
                <a:gd name="T19" fmla="*/ 1005 h 1046"/>
                <a:gd name="T20" fmla="*/ 586 w 1806"/>
                <a:gd name="T21" fmla="*/ 1014 h 1046"/>
                <a:gd name="T22" fmla="*/ 632 w 1806"/>
                <a:gd name="T23" fmla="*/ 1021 h 1046"/>
                <a:gd name="T24" fmla="*/ 677 w 1806"/>
                <a:gd name="T25" fmla="*/ 1027 h 1046"/>
                <a:gd name="T26" fmla="*/ 722 w 1806"/>
                <a:gd name="T27" fmla="*/ 1034 h 1046"/>
                <a:gd name="T28" fmla="*/ 768 w 1806"/>
                <a:gd name="T29" fmla="*/ 1041 h 1046"/>
                <a:gd name="T30" fmla="*/ 821 w 1806"/>
                <a:gd name="T31" fmla="*/ 1045 h 1046"/>
                <a:gd name="T32" fmla="*/ 868 w 1806"/>
                <a:gd name="T33" fmla="*/ 1044 h 1046"/>
                <a:gd name="T34" fmla="*/ 914 w 1806"/>
                <a:gd name="T35" fmla="*/ 1043 h 1046"/>
                <a:gd name="T36" fmla="*/ 961 w 1806"/>
                <a:gd name="T37" fmla="*/ 1043 h 1046"/>
                <a:gd name="T38" fmla="*/ 1008 w 1806"/>
                <a:gd name="T39" fmla="*/ 1042 h 1046"/>
                <a:gd name="T40" fmla="*/ 1059 w 1806"/>
                <a:gd name="T41" fmla="*/ 1037 h 1046"/>
                <a:gd name="T42" fmla="*/ 1096 w 1806"/>
                <a:gd name="T43" fmla="*/ 1026 h 1046"/>
                <a:gd name="T44" fmla="*/ 1134 w 1806"/>
                <a:gd name="T45" fmla="*/ 1014 h 1046"/>
                <a:gd name="T46" fmla="*/ 1171 w 1806"/>
                <a:gd name="T47" fmla="*/ 1003 h 1046"/>
                <a:gd name="T48" fmla="*/ 1208 w 1806"/>
                <a:gd name="T49" fmla="*/ 991 h 1046"/>
                <a:gd name="T50" fmla="*/ 1246 w 1806"/>
                <a:gd name="T51" fmla="*/ 980 h 1046"/>
                <a:gd name="T52" fmla="*/ 1292 w 1806"/>
                <a:gd name="T53" fmla="*/ 944 h 1046"/>
                <a:gd name="T54" fmla="*/ 1333 w 1806"/>
                <a:gd name="T55" fmla="*/ 913 h 1046"/>
                <a:gd name="T56" fmla="*/ 1373 w 1806"/>
                <a:gd name="T57" fmla="*/ 883 h 1046"/>
                <a:gd name="T58" fmla="*/ 1413 w 1806"/>
                <a:gd name="T59" fmla="*/ 852 h 1046"/>
                <a:gd name="T60" fmla="*/ 1453 w 1806"/>
                <a:gd name="T61" fmla="*/ 821 h 1046"/>
                <a:gd name="T62" fmla="*/ 1482 w 1806"/>
                <a:gd name="T63" fmla="*/ 779 h 1046"/>
                <a:gd name="T64" fmla="*/ 1504 w 1806"/>
                <a:gd name="T65" fmla="*/ 741 h 1046"/>
                <a:gd name="T66" fmla="*/ 1527 w 1806"/>
                <a:gd name="T67" fmla="*/ 703 h 1046"/>
                <a:gd name="T68" fmla="*/ 1549 w 1806"/>
                <a:gd name="T69" fmla="*/ 665 h 1046"/>
                <a:gd name="T70" fmla="*/ 1572 w 1806"/>
                <a:gd name="T71" fmla="*/ 627 h 1046"/>
                <a:gd name="T72" fmla="*/ 1614 w 1806"/>
                <a:gd name="T73" fmla="*/ 518 h 1046"/>
                <a:gd name="T74" fmla="*/ 1657 w 1806"/>
                <a:gd name="T75" fmla="*/ 403 h 1046"/>
                <a:gd name="T76" fmla="*/ 1699 w 1806"/>
                <a:gd name="T77" fmla="*/ 288 h 1046"/>
                <a:gd name="T78" fmla="*/ 1742 w 1806"/>
                <a:gd name="T79" fmla="*/ 173 h 1046"/>
                <a:gd name="T80" fmla="*/ 1784 w 1806"/>
                <a:gd name="T81" fmla="*/ 57 h 1046"/>
                <a:gd name="T82" fmla="*/ 1613 w 1806"/>
                <a:gd name="T83" fmla="*/ 0 h 1046"/>
                <a:gd name="T84" fmla="*/ 1324 w 1806"/>
                <a:gd name="T85" fmla="*/ 0 h 1046"/>
                <a:gd name="T86" fmla="*/ 1036 w 1806"/>
                <a:gd name="T87" fmla="*/ 0 h 1046"/>
                <a:gd name="T88" fmla="*/ 747 w 1806"/>
                <a:gd name="T89" fmla="*/ 0 h 1046"/>
                <a:gd name="T90" fmla="*/ 459 w 1806"/>
                <a:gd name="T91" fmla="*/ 0 h 1046"/>
                <a:gd name="T92" fmla="*/ 241 w 1806"/>
                <a:gd name="T93" fmla="*/ 79 h 1046"/>
                <a:gd name="T94" fmla="*/ 191 w 1806"/>
                <a:gd name="T95" fmla="*/ 239 h 1046"/>
                <a:gd name="T96" fmla="*/ 141 w 1806"/>
                <a:gd name="T97" fmla="*/ 399 h 1046"/>
                <a:gd name="T98" fmla="*/ 91 w 1806"/>
                <a:gd name="T99" fmla="*/ 559 h 1046"/>
                <a:gd name="T100" fmla="*/ 41 w 1806"/>
                <a:gd name="T101" fmla="*/ 719 h 1046"/>
                <a:gd name="T102" fmla="*/ 10 w 1806"/>
                <a:gd name="T103" fmla="*/ 855 h 1046"/>
                <a:gd name="T104" fmla="*/ 40 w 1806"/>
                <a:gd name="T105" fmla="*/ 862 h 1046"/>
                <a:gd name="T106" fmla="*/ 71 w 1806"/>
                <a:gd name="T107" fmla="*/ 869 h 1046"/>
                <a:gd name="T108" fmla="*/ 102 w 1806"/>
                <a:gd name="T109" fmla="*/ 875 h 1046"/>
                <a:gd name="T110" fmla="*/ 132 w 1806"/>
                <a:gd name="T111" fmla="*/ 882 h 1046"/>
                <a:gd name="T112" fmla="*/ 163 w 1806"/>
                <a:gd name="T113" fmla="*/ 889 h 10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806" h="1046">
                  <a:moveTo>
                    <a:pt x="163" y="889"/>
                  </a:moveTo>
                  <a:lnTo>
                    <a:pt x="176" y="893"/>
                  </a:lnTo>
                  <a:lnTo>
                    <a:pt x="183" y="895"/>
                  </a:lnTo>
                  <a:lnTo>
                    <a:pt x="190" y="897"/>
                  </a:lnTo>
                  <a:lnTo>
                    <a:pt x="196" y="899"/>
                  </a:lnTo>
                  <a:lnTo>
                    <a:pt x="203" y="901"/>
                  </a:lnTo>
                  <a:lnTo>
                    <a:pt x="210" y="904"/>
                  </a:lnTo>
                  <a:lnTo>
                    <a:pt x="216" y="906"/>
                  </a:lnTo>
                  <a:lnTo>
                    <a:pt x="223" y="908"/>
                  </a:lnTo>
                  <a:lnTo>
                    <a:pt x="230" y="910"/>
                  </a:lnTo>
                  <a:lnTo>
                    <a:pt x="236" y="912"/>
                  </a:lnTo>
                  <a:lnTo>
                    <a:pt x="243" y="914"/>
                  </a:lnTo>
                  <a:lnTo>
                    <a:pt x="250" y="916"/>
                  </a:lnTo>
                  <a:lnTo>
                    <a:pt x="256" y="918"/>
                  </a:lnTo>
                  <a:lnTo>
                    <a:pt x="263" y="920"/>
                  </a:lnTo>
                  <a:lnTo>
                    <a:pt x="270" y="922"/>
                  </a:lnTo>
                  <a:lnTo>
                    <a:pt x="277" y="924"/>
                  </a:lnTo>
                  <a:lnTo>
                    <a:pt x="284" y="926"/>
                  </a:lnTo>
                  <a:lnTo>
                    <a:pt x="290" y="928"/>
                  </a:lnTo>
                  <a:lnTo>
                    <a:pt x="297" y="931"/>
                  </a:lnTo>
                  <a:lnTo>
                    <a:pt x="304" y="933"/>
                  </a:lnTo>
                  <a:lnTo>
                    <a:pt x="310" y="935"/>
                  </a:lnTo>
                  <a:lnTo>
                    <a:pt x="317" y="937"/>
                  </a:lnTo>
                  <a:lnTo>
                    <a:pt x="324" y="939"/>
                  </a:lnTo>
                  <a:lnTo>
                    <a:pt x="330" y="941"/>
                  </a:lnTo>
                  <a:lnTo>
                    <a:pt x="337" y="943"/>
                  </a:lnTo>
                  <a:lnTo>
                    <a:pt x="344" y="945"/>
                  </a:lnTo>
                  <a:lnTo>
                    <a:pt x="351" y="947"/>
                  </a:lnTo>
                  <a:lnTo>
                    <a:pt x="358" y="949"/>
                  </a:lnTo>
                  <a:lnTo>
                    <a:pt x="364" y="951"/>
                  </a:lnTo>
                  <a:lnTo>
                    <a:pt x="371" y="953"/>
                  </a:lnTo>
                  <a:lnTo>
                    <a:pt x="378" y="955"/>
                  </a:lnTo>
                  <a:lnTo>
                    <a:pt x="389" y="959"/>
                  </a:lnTo>
                  <a:lnTo>
                    <a:pt x="394" y="960"/>
                  </a:lnTo>
                  <a:lnTo>
                    <a:pt x="400" y="962"/>
                  </a:lnTo>
                  <a:lnTo>
                    <a:pt x="406" y="964"/>
                  </a:lnTo>
                  <a:lnTo>
                    <a:pt x="411" y="965"/>
                  </a:lnTo>
                  <a:lnTo>
                    <a:pt x="417" y="967"/>
                  </a:lnTo>
                  <a:lnTo>
                    <a:pt x="422" y="969"/>
                  </a:lnTo>
                  <a:lnTo>
                    <a:pt x="428" y="970"/>
                  </a:lnTo>
                  <a:lnTo>
                    <a:pt x="433" y="972"/>
                  </a:lnTo>
                  <a:lnTo>
                    <a:pt x="439" y="974"/>
                  </a:lnTo>
                  <a:lnTo>
                    <a:pt x="444" y="975"/>
                  </a:lnTo>
                  <a:lnTo>
                    <a:pt x="450" y="977"/>
                  </a:lnTo>
                  <a:lnTo>
                    <a:pt x="456" y="979"/>
                  </a:lnTo>
                  <a:lnTo>
                    <a:pt x="461" y="981"/>
                  </a:lnTo>
                  <a:lnTo>
                    <a:pt x="467" y="982"/>
                  </a:lnTo>
                  <a:lnTo>
                    <a:pt x="472" y="984"/>
                  </a:lnTo>
                  <a:lnTo>
                    <a:pt x="478" y="986"/>
                  </a:lnTo>
                  <a:lnTo>
                    <a:pt x="484" y="987"/>
                  </a:lnTo>
                  <a:lnTo>
                    <a:pt x="489" y="989"/>
                  </a:lnTo>
                  <a:lnTo>
                    <a:pt x="495" y="991"/>
                  </a:lnTo>
                  <a:lnTo>
                    <a:pt x="500" y="993"/>
                  </a:lnTo>
                  <a:lnTo>
                    <a:pt x="506" y="994"/>
                  </a:lnTo>
                  <a:lnTo>
                    <a:pt x="511" y="996"/>
                  </a:lnTo>
                  <a:lnTo>
                    <a:pt x="517" y="997"/>
                  </a:lnTo>
                  <a:lnTo>
                    <a:pt x="522" y="999"/>
                  </a:lnTo>
                  <a:lnTo>
                    <a:pt x="528" y="1001"/>
                  </a:lnTo>
                  <a:lnTo>
                    <a:pt x="534" y="1003"/>
                  </a:lnTo>
                  <a:lnTo>
                    <a:pt x="539" y="1005"/>
                  </a:lnTo>
                  <a:lnTo>
                    <a:pt x="545" y="1006"/>
                  </a:lnTo>
                  <a:lnTo>
                    <a:pt x="550" y="1008"/>
                  </a:lnTo>
                  <a:lnTo>
                    <a:pt x="556" y="1010"/>
                  </a:lnTo>
                  <a:lnTo>
                    <a:pt x="571" y="1012"/>
                  </a:lnTo>
                  <a:lnTo>
                    <a:pt x="578" y="1013"/>
                  </a:lnTo>
                  <a:lnTo>
                    <a:pt x="586" y="1014"/>
                  </a:lnTo>
                  <a:lnTo>
                    <a:pt x="594" y="1015"/>
                  </a:lnTo>
                  <a:lnTo>
                    <a:pt x="601" y="1016"/>
                  </a:lnTo>
                  <a:lnTo>
                    <a:pt x="609" y="1017"/>
                  </a:lnTo>
                  <a:lnTo>
                    <a:pt x="616" y="1018"/>
                  </a:lnTo>
                  <a:lnTo>
                    <a:pt x="624" y="1019"/>
                  </a:lnTo>
                  <a:lnTo>
                    <a:pt x="632" y="1021"/>
                  </a:lnTo>
                  <a:lnTo>
                    <a:pt x="639" y="1022"/>
                  </a:lnTo>
                  <a:lnTo>
                    <a:pt x="646" y="1023"/>
                  </a:lnTo>
                  <a:lnTo>
                    <a:pt x="654" y="1024"/>
                  </a:lnTo>
                  <a:lnTo>
                    <a:pt x="662" y="1025"/>
                  </a:lnTo>
                  <a:lnTo>
                    <a:pt x="669" y="1026"/>
                  </a:lnTo>
                  <a:lnTo>
                    <a:pt x="677" y="1027"/>
                  </a:lnTo>
                  <a:lnTo>
                    <a:pt x="684" y="1028"/>
                  </a:lnTo>
                  <a:lnTo>
                    <a:pt x="692" y="1029"/>
                  </a:lnTo>
                  <a:lnTo>
                    <a:pt x="700" y="1031"/>
                  </a:lnTo>
                  <a:lnTo>
                    <a:pt x="707" y="1032"/>
                  </a:lnTo>
                  <a:lnTo>
                    <a:pt x="714" y="1033"/>
                  </a:lnTo>
                  <a:lnTo>
                    <a:pt x="722" y="1034"/>
                  </a:lnTo>
                  <a:lnTo>
                    <a:pt x="730" y="1035"/>
                  </a:lnTo>
                  <a:lnTo>
                    <a:pt x="737" y="1036"/>
                  </a:lnTo>
                  <a:lnTo>
                    <a:pt x="745" y="1037"/>
                  </a:lnTo>
                  <a:lnTo>
                    <a:pt x="752" y="1038"/>
                  </a:lnTo>
                  <a:lnTo>
                    <a:pt x="760" y="1039"/>
                  </a:lnTo>
                  <a:lnTo>
                    <a:pt x="768" y="1041"/>
                  </a:lnTo>
                  <a:lnTo>
                    <a:pt x="775" y="1041"/>
                  </a:lnTo>
                  <a:lnTo>
                    <a:pt x="783" y="1043"/>
                  </a:lnTo>
                  <a:lnTo>
                    <a:pt x="790" y="1044"/>
                  </a:lnTo>
                  <a:lnTo>
                    <a:pt x="798" y="1045"/>
                  </a:lnTo>
                  <a:lnTo>
                    <a:pt x="813" y="1045"/>
                  </a:lnTo>
                  <a:lnTo>
                    <a:pt x="821" y="1045"/>
                  </a:lnTo>
                  <a:lnTo>
                    <a:pt x="829" y="1044"/>
                  </a:lnTo>
                  <a:lnTo>
                    <a:pt x="837" y="1044"/>
                  </a:lnTo>
                  <a:lnTo>
                    <a:pt x="844" y="1044"/>
                  </a:lnTo>
                  <a:lnTo>
                    <a:pt x="852" y="1044"/>
                  </a:lnTo>
                  <a:lnTo>
                    <a:pt x="860" y="1044"/>
                  </a:lnTo>
                  <a:lnTo>
                    <a:pt x="868" y="1044"/>
                  </a:lnTo>
                  <a:lnTo>
                    <a:pt x="876" y="1044"/>
                  </a:lnTo>
                  <a:lnTo>
                    <a:pt x="883" y="1043"/>
                  </a:lnTo>
                  <a:lnTo>
                    <a:pt x="891" y="1043"/>
                  </a:lnTo>
                  <a:lnTo>
                    <a:pt x="899" y="1043"/>
                  </a:lnTo>
                  <a:lnTo>
                    <a:pt x="907" y="1043"/>
                  </a:lnTo>
                  <a:lnTo>
                    <a:pt x="914" y="1043"/>
                  </a:lnTo>
                  <a:lnTo>
                    <a:pt x="922" y="1043"/>
                  </a:lnTo>
                  <a:lnTo>
                    <a:pt x="930" y="1043"/>
                  </a:lnTo>
                  <a:lnTo>
                    <a:pt x="938" y="1043"/>
                  </a:lnTo>
                  <a:lnTo>
                    <a:pt x="946" y="1043"/>
                  </a:lnTo>
                  <a:lnTo>
                    <a:pt x="953" y="1043"/>
                  </a:lnTo>
                  <a:lnTo>
                    <a:pt x="961" y="1043"/>
                  </a:lnTo>
                  <a:lnTo>
                    <a:pt x="969" y="1042"/>
                  </a:lnTo>
                  <a:lnTo>
                    <a:pt x="976" y="1042"/>
                  </a:lnTo>
                  <a:lnTo>
                    <a:pt x="984" y="1042"/>
                  </a:lnTo>
                  <a:lnTo>
                    <a:pt x="992" y="1042"/>
                  </a:lnTo>
                  <a:lnTo>
                    <a:pt x="1000" y="1042"/>
                  </a:lnTo>
                  <a:lnTo>
                    <a:pt x="1008" y="1042"/>
                  </a:lnTo>
                  <a:lnTo>
                    <a:pt x="1016" y="1042"/>
                  </a:lnTo>
                  <a:lnTo>
                    <a:pt x="1023" y="1041"/>
                  </a:lnTo>
                  <a:lnTo>
                    <a:pt x="1031" y="1041"/>
                  </a:lnTo>
                  <a:lnTo>
                    <a:pt x="1039" y="1041"/>
                  </a:lnTo>
                  <a:lnTo>
                    <a:pt x="1047" y="1041"/>
                  </a:lnTo>
                  <a:lnTo>
                    <a:pt x="1059" y="1037"/>
                  </a:lnTo>
                  <a:lnTo>
                    <a:pt x="1065" y="1035"/>
                  </a:lnTo>
                  <a:lnTo>
                    <a:pt x="1072" y="1033"/>
                  </a:lnTo>
                  <a:lnTo>
                    <a:pt x="1078" y="1031"/>
                  </a:lnTo>
                  <a:lnTo>
                    <a:pt x="1084" y="1030"/>
                  </a:lnTo>
                  <a:lnTo>
                    <a:pt x="1090" y="1028"/>
                  </a:lnTo>
                  <a:lnTo>
                    <a:pt x="1096" y="1026"/>
                  </a:lnTo>
                  <a:lnTo>
                    <a:pt x="1103" y="1024"/>
                  </a:lnTo>
                  <a:lnTo>
                    <a:pt x="1109" y="1022"/>
                  </a:lnTo>
                  <a:lnTo>
                    <a:pt x="1115" y="1020"/>
                  </a:lnTo>
                  <a:lnTo>
                    <a:pt x="1121" y="1018"/>
                  </a:lnTo>
                  <a:lnTo>
                    <a:pt x="1128" y="1016"/>
                  </a:lnTo>
                  <a:lnTo>
                    <a:pt x="1134" y="1014"/>
                  </a:lnTo>
                  <a:lnTo>
                    <a:pt x="1140" y="1012"/>
                  </a:lnTo>
                  <a:lnTo>
                    <a:pt x="1146" y="1011"/>
                  </a:lnTo>
                  <a:lnTo>
                    <a:pt x="1152" y="1009"/>
                  </a:lnTo>
                  <a:lnTo>
                    <a:pt x="1159" y="1007"/>
                  </a:lnTo>
                  <a:lnTo>
                    <a:pt x="1165" y="1005"/>
                  </a:lnTo>
                  <a:lnTo>
                    <a:pt x="1171" y="1003"/>
                  </a:lnTo>
                  <a:lnTo>
                    <a:pt x="1177" y="1001"/>
                  </a:lnTo>
                  <a:lnTo>
                    <a:pt x="1184" y="999"/>
                  </a:lnTo>
                  <a:lnTo>
                    <a:pt x="1190" y="997"/>
                  </a:lnTo>
                  <a:lnTo>
                    <a:pt x="1196" y="995"/>
                  </a:lnTo>
                  <a:lnTo>
                    <a:pt x="1202" y="993"/>
                  </a:lnTo>
                  <a:lnTo>
                    <a:pt x="1208" y="991"/>
                  </a:lnTo>
                  <a:lnTo>
                    <a:pt x="1215" y="989"/>
                  </a:lnTo>
                  <a:lnTo>
                    <a:pt x="1221" y="987"/>
                  </a:lnTo>
                  <a:lnTo>
                    <a:pt x="1227" y="985"/>
                  </a:lnTo>
                  <a:lnTo>
                    <a:pt x="1233" y="983"/>
                  </a:lnTo>
                  <a:lnTo>
                    <a:pt x="1240" y="981"/>
                  </a:lnTo>
                  <a:lnTo>
                    <a:pt x="1246" y="980"/>
                  </a:lnTo>
                  <a:lnTo>
                    <a:pt x="1259" y="969"/>
                  </a:lnTo>
                  <a:lnTo>
                    <a:pt x="1266" y="964"/>
                  </a:lnTo>
                  <a:lnTo>
                    <a:pt x="1272" y="959"/>
                  </a:lnTo>
                  <a:lnTo>
                    <a:pt x="1279" y="954"/>
                  </a:lnTo>
                  <a:lnTo>
                    <a:pt x="1286" y="949"/>
                  </a:lnTo>
                  <a:lnTo>
                    <a:pt x="1292" y="944"/>
                  </a:lnTo>
                  <a:lnTo>
                    <a:pt x="1299" y="939"/>
                  </a:lnTo>
                  <a:lnTo>
                    <a:pt x="1306" y="934"/>
                  </a:lnTo>
                  <a:lnTo>
                    <a:pt x="1313" y="929"/>
                  </a:lnTo>
                  <a:lnTo>
                    <a:pt x="1319" y="923"/>
                  </a:lnTo>
                  <a:lnTo>
                    <a:pt x="1326" y="919"/>
                  </a:lnTo>
                  <a:lnTo>
                    <a:pt x="1333" y="913"/>
                  </a:lnTo>
                  <a:lnTo>
                    <a:pt x="1339" y="908"/>
                  </a:lnTo>
                  <a:lnTo>
                    <a:pt x="1346" y="903"/>
                  </a:lnTo>
                  <a:lnTo>
                    <a:pt x="1353" y="898"/>
                  </a:lnTo>
                  <a:lnTo>
                    <a:pt x="1360" y="893"/>
                  </a:lnTo>
                  <a:lnTo>
                    <a:pt x="1366" y="888"/>
                  </a:lnTo>
                  <a:lnTo>
                    <a:pt x="1373" y="883"/>
                  </a:lnTo>
                  <a:lnTo>
                    <a:pt x="1380" y="878"/>
                  </a:lnTo>
                  <a:lnTo>
                    <a:pt x="1386" y="873"/>
                  </a:lnTo>
                  <a:lnTo>
                    <a:pt x="1393" y="867"/>
                  </a:lnTo>
                  <a:lnTo>
                    <a:pt x="1400" y="862"/>
                  </a:lnTo>
                  <a:lnTo>
                    <a:pt x="1406" y="857"/>
                  </a:lnTo>
                  <a:lnTo>
                    <a:pt x="1413" y="852"/>
                  </a:lnTo>
                  <a:lnTo>
                    <a:pt x="1420" y="847"/>
                  </a:lnTo>
                  <a:lnTo>
                    <a:pt x="1426" y="842"/>
                  </a:lnTo>
                  <a:lnTo>
                    <a:pt x="1433" y="837"/>
                  </a:lnTo>
                  <a:lnTo>
                    <a:pt x="1440" y="832"/>
                  </a:lnTo>
                  <a:lnTo>
                    <a:pt x="1446" y="827"/>
                  </a:lnTo>
                  <a:lnTo>
                    <a:pt x="1453" y="821"/>
                  </a:lnTo>
                  <a:lnTo>
                    <a:pt x="1460" y="817"/>
                  </a:lnTo>
                  <a:lnTo>
                    <a:pt x="1467" y="804"/>
                  </a:lnTo>
                  <a:lnTo>
                    <a:pt x="1471" y="797"/>
                  </a:lnTo>
                  <a:lnTo>
                    <a:pt x="1475" y="791"/>
                  </a:lnTo>
                  <a:lnTo>
                    <a:pt x="1478" y="785"/>
                  </a:lnTo>
                  <a:lnTo>
                    <a:pt x="1482" y="779"/>
                  </a:lnTo>
                  <a:lnTo>
                    <a:pt x="1486" y="772"/>
                  </a:lnTo>
                  <a:lnTo>
                    <a:pt x="1490" y="766"/>
                  </a:lnTo>
                  <a:lnTo>
                    <a:pt x="1493" y="760"/>
                  </a:lnTo>
                  <a:lnTo>
                    <a:pt x="1497" y="753"/>
                  </a:lnTo>
                  <a:lnTo>
                    <a:pt x="1501" y="747"/>
                  </a:lnTo>
                  <a:lnTo>
                    <a:pt x="1504" y="741"/>
                  </a:lnTo>
                  <a:lnTo>
                    <a:pt x="1508" y="735"/>
                  </a:lnTo>
                  <a:lnTo>
                    <a:pt x="1512" y="728"/>
                  </a:lnTo>
                  <a:lnTo>
                    <a:pt x="1516" y="722"/>
                  </a:lnTo>
                  <a:lnTo>
                    <a:pt x="1519" y="715"/>
                  </a:lnTo>
                  <a:lnTo>
                    <a:pt x="1523" y="709"/>
                  </a:lnTo>
                  <a:lnTo>
                    <a:pt x="1527" y="703"/>
                  </a:lnTo>
                  <a:lnTo>
                    <a:pt x="1530" y="697"/>
                  </a:lnTo>
                  <a:lnTo>
                    <a:pt x="1534" y="690"/>
                  </a:lnTo>
                  <a:lnTo>
                    <a:pt x="1538" y="684"/>
                  </a:lnTo>
                  <a:lnTo>
                    <a:pt x="1542" y="678"/>
                  </a:lnTo>
                  <a:lnTo>
                    <a:pt x="1545" y="671"/>
                  </a:lnTo>
                  <a:lnTo>
                    <a:pt x="1549" y="665"/>
                  </a:lnTo>
                  <a:lnTo>
                    <a:pt x="1553" y="659"/>
                  </a:lnTo>
                  <a:lnTo>
                    <a:pt x="1556" y="652"/>
                  </a:lnTo>
                  <a:lnTo>
                    <a:pt x="1560" y="646"/>
                  </a:lnTo>
                  <a:lnTo>
                    <a:pt x="1564" y="640"/>
                  </a:lnTo>
                  <a:lnTo>
                    <a:pt x="1568" y="633"/>
                  </a:lnTo>
                  <a:lnTo>
                    <a:pt x="1572" y="627"/>
                  </a:lnTo>
                  <a:lnTo>
                    <a:pt x="1575" y="621"/>
                  </a:lnTo>
                  <a:lnTo>
                    <a:pt x="1579" y="615"/>
                  </a:lnTo>
                  <a:lnTo>
                    <a:pt x="1593" y="576"/>
                  </a:lnTo>
                  <a:lnTo>
                    <a:pt x="1600" y="557"/>
                  </a:lnTo>
                  <a:lnTo>
                    <a:pt x="1607" y="537"/>
                  </a:lnTo>
                  <a:lnTo>
                    <a:pt x="1614" y="518"/>
                  </a:lnTo>
                  <a:lnTo>
                    <a:pt x="1621" y="499"/>
                  </a:lnTo>
                  <a:lnTo>
                    <a:pt x="1628" y="480"/>
                  </a:lnTo>
                  <a:lnTo>
                    <a:pt x="1636" y="461"/>
                  </a:lnTo>
                  <a:lnTo>
                    <a:pt x="1642" y="441"/>
                  </a:lnTo>
                  <a:lnTo>
                    <a:pt x="1650" y="422"/>
                  </a:lnTo>
                  <a:lnTo>
                    <a:pt x="1657" y="403"/>
                  </a:lnTo>
                  <a:lnTo>
                    <a:pt x="1664" y="384"/>
                  </a:lnTo>
                  <a:lnTo>
                    <a:pt x="1671" y="365"/>
                  </a:lnTo>
                  <a:lnTo>
                    <a:pt x="1678" y="345"/>
                  </a:lnTo>
                  <a:lnTo>
                    <a:pt x="1685" y="326"/>
                  </a:lnTo>
                  <a:lnTo>
                    <a:pt x="1692" y="307"/>
                  </a:lnTo>
                  <a:lnTo>
                    <a:pt x="1699" y="288"/>
                  </a:lnTo>
                  <a:lnTo>
                    <a:pt x="1706" y="269"/>
                  </a:lnTo>
                  <a:lnTo>
                    <a:pt x="1713" y="249"/>
                  </a:lnTo>
                  <a:lnTo>
                    <a:pt x="1720" y="230"/>
                  </a:lnTo>
                  <a:lnTo>
                    <a:pt x="1727" y="211"/>
                  </a:lnTo>
                  <a:lnTo>
                    <a:pt x="1734" y="192"/>
                  </a:lnTo>
                  <a:lnTo>
                    <a:pt x="1742" y="173"/>
                  </a:lnTo>
                  <a:lnTo>
                    <a:pt x="1748" y="153"/>
                  </a:lnTo>
                  <a:lnTo>
                    <a:pt x="1756" y="134"/>
                  </a:lnTo>
                  <a:lnTo>
                    <a:pt x="1763" y="115"/>
                  </a:lnTo>
                  <a:lnTo>
                    <a:pt x="1770" y="96"/>
                  </a:lnTo>
                  <a:lnTo>
                    <a:pt x="1777" y="77"/>
                  </a:lnTo>
                  <a:lnTo>
                    <a:pt x="1784" y="57"/>
                  </a:lnTo>
                  <a:lnTo>
                    <a:pt x="1791" y="38"/>
                  </a:lnTo>
                  <a:lnTo>
                    <a:pt x="1798" y="19"/>
                  </a:lnTo>
                  <a:lnTo>
                    <a:pt x="1805" y="0"/>
                  </a:lnTo>
                  <a:lnTo>
                    <a:pt x="1709" y="0"/>
                  </a:lnTo>
                  <a:lnTo>
                    <a:pt x="1661" y="0"/>
                  </a:lnTo>
                  <a:lnTo>
                    <a:pt x="1613" y="0"/>
                  </a:lnTo>
                  <a:lnTo>
                    <a:pt x="1565" y="0"/>
                  </a:lnTo>
                  <a:lnTo>
                    <a:pt x="1516" y="0"/>
                  </a:lnTo>
                  <a:lnTo>
                    <a:pt x="1468" y="0"/>
                  </a:lnTo>
                  <a:lnTo>
                    <a:pt x="1420" y="0"/>
                  </a:lnTo>
                  <a:lnTo>
                    <a:pt x="1372" y="0"/>
                  </a:lnTo>
                  <a:lnTo>
                    <a:pt x="1324" y="0"/>
                  </a:lnTo>
                  <a:lnTo>
                    <a:pt x="1276" y="0"/>
                  </a:lnTo>
                  <a:lnTo>
                    <a:pt x="1228" y="0"/>
                  </a:lnTo>
                  <a:lnTo>
                    <a:pt x="1180" y="0"/>
                  </a:lnTo>
                  <a:lnTo>
                    <a:pt x="1132" y="0"/>
                  </a:lnTo>
                  <a:lnTo>
                    <a:pt x="1084" y="0"/>
                  </a:lnTo>
                  <a:lnTo>
                    <a:pt x="1036" y="0"/>
                  </a:lnTo>
                  <a:lnTo>
                    <a:pt x="988" y="0"/>
                  </a:lnTo>
                  <a:lnTo>
                    <a:pt x="940" y="0"/>
                  </a:lnTo>
                  <a:lnTo>
                    <a:pt x="892" y="0"/>
                  </a:lnTo>
                  <a:lnTo>
                    <a:pt x="843" y="0"/>
                  </a:lnTo>
                  <a:lnTo>
                    <a:pt x="795" y="0"/>
                  </a:lnTo>
                  <a:lnTo>
                    <a:pt x="747" y="0"/>
                  </a:lnTo>
                  <a:lnTo>
                    <a:pt x="699" y="0"/>
                  </a:lnTo>
                  <a:lnTo>
                    <a:pt x="651" y="0"/>
                  </a:lnTo>
                  <a:lnTo>
                    <a:pt x="603" y="0"/>
                  </a:lnTo>
                  <a:lnTo>
                    <a:pt x="555" y="0"/>
                  </a:lnTo>
                  <a:lnTo>
                    <a:pt x="507" y="0"/>
                  </a:lnTo>
                  <a:lnTo>
                    <a:pt x="459" y="0"/>
                  </a:lnTo>
                  <a:lnTo>
                    <a:pt x="410" y="0"/>
                  </a:lnTo>
                  <a:lnTo>
                    <a:pt x="362" y="0"/>
                  </a:lnTo>
                  <a:lnTo>
                    <a:pt x="314" y="0"/>
                  </a:lnTo>
                  <a:lnTo>
                    <a:pt x="266" y="0"/>
                  </a:lnTo>
                  <a:lnTo>
                    <a:pt x="250" y="53"/>
                  </a:lnTo>
                  <a:lnTo>
                    <a:pt x="241" y="79"/>
                  </a:lnTo>
                  <a:lnTo>
                    <a:pt x="233" y="106"/>
                  </a:lnTo>
                  <a:lnTo>
                    <a:pt x="224" y="133"/>
                  </a:lnTo>
                  <a:lnTo>
                    <a:pt x="216" y="159"/>
                  </a:lnTo>
                  <a:lnTo>
                    <a:pt x="208" y="186"/>
                  </a:lnTo>
                  <a:lnTo>
                    <a:pt x="200" y="213"/>
                  </a:lnTo>
                  <a:lnTo>
                    <a:pt x="191" y="239"/>
                  </a:lnTo>
                  <a:lnTo>
                    <a:pt x="183" y="266"/>
                  </a:lnTo>
                  <a:lnTo>
                    <a:pt x="174" y="293"/>
                  </a:lnTo>
                  <a:lnTo>
                    <a:pt x="166" y="319"/>
                  </a:lnTo>
                  <a:lnTo>
                    <a:pt x="158" y="346"/>
                  </a:lnTo>
                  <a:lnTo>
                    <a:pt x="150" y="373"/>
                  </a:lnTo>
                  <a:lnTo>
                    <a:pt x="141" y="399"/>
                  </a:lnTo>
                  <a:lnTo>
                    <a:pt x="133" y="426"/>
                  </a:lnTo>
                  <a:lnTo>
                    <a:pt x="124" y="453"/>
                  </a:lnTo>
                  <a:lnTo>
                    <a:pt x="116" y="479"/>
                  </a:lnTo>
                  <a:lnTo>
                    <a:pt x="108" y="506"/>
                  </a:lnTo>
                  <a:lnTo>
                    <a:pt x="100" y="533"/>
                  </a:lnTo>
                  <a:lnTo>
                    <a:pt x="91" y="559"/>
                  </a:lnTo>
                  <a:lnTo>
                    <a:pt x="83" y="586"/>
                  </a:lnTo>
                  <a:lnTo>
                    <a:pt x="74" y="613"/>
                  </a:lnTo>
                  <a:lnTo>
                    <a:pt x="66" y="639"/>
                  </a:lnTo>
                  <a:lnTo>
                    <a:pt x="58" y="666"/>
                  </a:lnTo>
                  <a:lnTo>
                    <a:pt x="50" y="693"/>
                  </a:lnTo>
                  <a:lnTo>
                    <a:pt x="41" y="719"/>
                  </a:lnTo>
                  <a:lnTo>
                    <a:pt x="33" y="746"/>
                  </a:lnTo>
                  <a:lnTo>
                    <a:pt x="24" y="773"/>
                  </a:lnTo>
                  <a:lnTo>
                    <a:pt x="16" y="799"/>
                  </a:lnTo>
                  <a:lnTo>
                    <a:pt x="8" y="826"/>
                  </a:lnTo>
                  <a:lnTo>
                    <a:pt x="0" y="853"/>
                  </a:lnTo>
                  <a:lnTo>
                    <a:pt x="10" y="855"/>
                  </a:lnTo>
                  <a:lnTo>
                    <a:pt x="15" y="856"/>
                  </a:lnTo>
                  <a:lnTo>
                    <a:pt x="20" y="857"/>
                  </a:lnTo>
                  <a:lnTo>
                    <a:pt x="25" y="859"/>
                  </a:lnTo>
                  <a:lnTo>
                    <a:pt x="30" y="859"/>
                  </a:lnTo>
                  <a:lnTo>
                    <a:pt x="35" y="861"/>
                  </a:lnTo>
                  <a:lnTo>
                    <a:pt x="40" y="862"/>
                  </a:lnTo>
                  <a:lnTo>
                    <a:pt x="45" y="863"/>
                  </a:lnTo>
                  <a:lnTo>
                    <a:pt x="50" y="864"/>
                  </a:lnTo>
                  <a:lnTo>
                    <a:pt x="56" y="865"/>
                  </a:lnTo>
                  <a:lnTo>
                    <a:pt x="61" y="867"/>
                  </a:lnTo>
                  <a:lnTo>
                    <a:pt x="66" y="867"/>
                  </a:lnTo>
                  <a:lnTo>
                    <a:pt x="71" y="869"/>
                  </a:lnTo>
                  <a:lnTo>
                    <a:pt x="76" y="870"/>
                  </a:lnTo>
                  <a:lnTo>
                    <a:pt x="81" y="871"/>
                  </a:lnTo>
                  <a:lnTo>
                    <a:pt x="86" y="872"/>
                  </a:lnTo>
                  <a:lnTo>
                    <a:pt x="91" y="873"/>
                  </a:lnTo>
                  <a:lnTo>
                    <a:pt x="96" y="874"/>
                  </a:lnTo>
                  <a:lnTo>
                    <a:pt x="102" y="875"/>
                  </a:lnTo>
                  <a:lnTo>
                    <a:pt x="106" y="877"/>
                  </a:lnTo>
                  <a:lnTo>
                    <a:pt x="112" y="878"/>
                  </a:lnTo>
                  <a:lnTo>
                    <a:pt x="117" y="879"/>
                  </a:lnTo>
                  <a:lnTo>
                    <a:pt x="122" y="880"/>
                  </a:lnTo>
                  <a:lnTo>
                    <a:pt x="127" y="881"/>
                  </a:lnTo>
                  <a:lnTo>
                    <a:pt x="132" y="882"/>
                  </a:lnTo>
                  <a:lnTo>
                    <a:pt x="137" y="883"/>
                  </a:lnTo>
                  <a:lnTo>
                    <a:pt x="142" y="885"/>
                  </a:lnTo>
                  <a:lnTo>
                    <a:pt x="147" y="886"/>
                  </a:lnTo>
                  <a:lnTo>
                    <a:pt x="152" y="887"/>
                  </a:lnTo>
                  <a:lnTo>
                    <a:pt x="158" y="888"/>
                  </a:lnTo>
                  <a:lnTo>
                    <a:pt x="163" y="889"/>
                  </a:lnTo>
                </a:path>
              </a:pathLst>
            </a:custGeom>
            <a:solidFill>
              <a:srgbClr val="0080FF"/>
            </a:solidFill>
            <a:ln w="0" cap="flat" cmpd="sng">
              <a:solidFill>
                <a:srgbClr val="0080FF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73950" name="Freeform 222"/>
            <p:cNvSpPr>
              <a:spLocks/>
            </p:cNvSpPr>
            <p:nvPr/>
          </p:nvSpPr>
          <p:spPr bwMode="auto">
            <a:xfrm>
              <a:off x="2230" y="2130"/>
              <a:ext cx="1073" cy="1265"/>
            </a:xfrm>
            <a:custGeom>
              <a:avLst/>
              <a:gdLst>
                <a:gd name="T0" fmla="*/ 0 w 1073"/>
                <a:gd name="T1" fmla="*/ 968 h 1265"/>
                <a:gd name="T2" fmla="*/ 109 w 1073"/>
                <a:gd name="T3" fmla="*/ 668 h 1265"/>
                <a:gd name="T4" fmla="*/ 246 w 1073"/>
                <a:gd name="T5" fmla="*/ 653 h 1265"/>
                <a:gd name="T6" fmla="*/ 419 w 1073"/>
                <a:gd name="T7" fmla="*/ 403 h 1265"/>
                <a:gd name="T8" fmla="*/ 365 w 1073"/>
                <a:gd name="T9" fmla="*/ 207 h 1265"/>
                <a:gd name="T10" fmla="*/ 437 w 1073"/>
                <a:gd name="T11" fmla="*/ 44 h 1265"/>
                <a:gd name="T12" fmla="*/ 591 w 1073"/>
                <a:gd name="T13" fmla="*/ 0 h 1265"/>
                <a:gd name="T14" fmla="*/ 780 w 1073"/>
                <a:gd name="T15" fmla="*/ 68 h 1265"/>
                <a:gd name="T16" fmla="*/ 982 w 1073"/>
                <a:gd name="T17" fmla="*/ 142 h 1265"/>
                <a:gd name="T18" fmla="*/ 1072 w 1073"/>
                <a:gd name="T19" fmla="*/ 275 h 1265"/>
                <a:gd name="T20" fmla="*/ 1022 w 1073"/>
                <a:gd name="T21" fmla="*/ 446 h 1265"/>
                <a:gd name="T22" fmla="*/ 855 w 1073"/>
                <a:gd name="T23" fmla="*/ 561 h 1265"/>
                <a:gd name="T24" fmla="*/ 813 w 1073"/>
                <a:gd name="T25" fmla="*/ 852 h 1265"/>
                <a:gd name="T26" fmla="*/ 922 w 1073"/>
                <a:gd name="T27" fmla="*/ 964 h 1265"/>
                <a:gd name="T28" fmla="*/ 813 w 1073"/>
                <a:gd name="T29" fmla="*/ 1264 h 1265"/>
                <a:gd name="T30" fmla="*/ 0 w 1073"/>
                <a:gd name="T31" fmla="*/ 968 h 12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073" h="1265">
                  <a:moveTo>
                    <a:pt x="0" y="968"/>
                  </a:moveTo>
                  <a:lnTo>
                    <a:pt x="109" y="668"/>
                  </a:lnTo>
                  <a:lnTo>
                    <a:pt x="246" y="653"/>
                  </a:lnTo>
                  <a:lnTo>
                    <a:pt x="419" y="403"/>
                  </a:lnTo>
                  <a:lnTo>
                    <a:pt x="365" y="207"/>
                  </a:lnTo>
                  <a:lnTo>
                    <a:pt x="437" y="44"/>
                  </a:lnTo>
                  <a:lnTo>
                    <a:pt x="591" y="0"/>
                  </a:lnTo>
                  <a:lnTo>
                    <a:pt x="780" y="68"/>
                  </a:lnTo>
                  <a:lnTo>
                    <a:pt x="982" y="142"/>
                  </a:lnTo>
                  <a:lnTo>
                    <a:pt x="1072" y="275"/>
                  </a:lnTo>
                  <a:lnTo>
                    <a:pt x="1022" y="446"/>
                  </a:lnTo>
                  <a:lnTo>
                    <a:pt x="855" y="561"/>
                  </a:lnTo>
                  <a:lnTo>
                    <a:pt x="813" y="852"/>
                  </a:lnTo>
                  <a:lnTo>
                    <a:pt x="922" y="964"/>
                  </a:lnTo>
                  <a:lnTo>
                    <a:pt x="813" y="1264"/>
                  </a:lnTo>
                  <a:lnTo>
                    <a:pt x="0" y="968"/>
                  </a:lnTo>
                </a:path>
              </a:pathLst>
            </a:custGeom>
            <a:solidFill>
              <a:srgbClr val="555555"/>
            </a:solidFill>
            <a:ln w="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73951" name="Freeform 223"/>
            <p:cNvSpPr>
              <a:spLocks/>
            </p:cNvSpPr>
            <p:nvPr/>
          </p:nvSpPr>
          <p:spPr bwMode="auto">
            <a:xfrm>
              <a:off x="2460" y="2540"/>
              <a:ext cx="187" cy="229"/>
            </a:xfrm>
            <a:custGeom>
              <a:avLst/>
              <a:gdLst>
                <a:gd name="T0" fmla="*/ 186 w 187"/>
                <a:gd name="T1" fmla="*/ 0 h 229"/>
                <a:gd name="T2" fmla="*/ 95 w 187"/>
                <a:gd name="T3" fmla="*/ 6 h 229"/>
                <a:gd name="T4" fmla="*/ 0 w 187"/>
                <a:gd name="T5" fmla="*/ 139 h 229"/>
                <a:gd name="T6" fmla="*/ 30 w 187"/>
                <a:gd name="T7" fmla="*/ 228 h 229"/>
                <a:gd name="T8" fmla="*/ 186 w 187"/>
                <a:gd name="T9" fmla="*/ 0 h 2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7" h="229">
                  <a:moveTo>
                    <a:pt x="186" y="0"/>
                  </a:moveTo>
                  <a:lnTo>
                    <a:pt x="95" y="6"/>
                  </a:lnTo>
                  <a:lnTo>
                    <a:pt x="0" y="139"/>
                  </a:lnTo>
                  <a:lnTo>
                    <a:pt x="30" y="228"/>
                  </a:lnTo>
                  <a:lnTo>
                    <a:pt x="186" y="0"/>
                  </a:lnTo>
                </a:path>
              </a:pathLst>
            </a:custGeom>
            <a:solidFill>
              <a:srgbClr val="555555"/>
            </a:solidFill>
            <a:ln w="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73952" name="Freeform 224"/>
            <p:cNvSpPr>
              <a:spLocks/>
            </p:cNvSpPr>
            <p:nvPr/>
          </p:nvSpPr>
          <p:spPr bwMode="auto">
            <a:xfrm>
              <a:off x="3045" y="2694"/>
              <a:ext cx="102" cy="275"/>
            </a:xfrm>
            <a:custGeom>
              <a:avLst/>
              <a:gdLst>
                <a:gd name="T0" fmla="*/ 36 w 102"/>
                <a:gd name="T1" fmla="*/ 0 h 275"/>
                <a:gd name="T2" fmla="*/ 101 w 102"/>
                <a:gd name="T3" fmla="*/ 66 h 275"/>
                <a:gd name="T4" fmla="*/ 82 w 102"/>
                <a:gd name="T5" fmla="*/ 228 h 275"/>
                <a:gd name="T6" fmla="*/ 0 w 102"/>
                <a:gd name="T7" fmla="*/ 274 h 275"/>
                <a:gd name="T8" fmla="*/ 36 w 102"/>
                <a:gd name="T9" fmla="*/ 0 h 2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2" h="275">
                  <a:moveTo>
                    <a:pt x="36" y="0"/>
                  </a:moveTo>
                  <a:lnTo>
                    <a:pt x="101" y="66"/>
                  </a:lnTo>
                  <a:lnTo>
                    <a:pt x="82" y="228"/>
                  </a:lnTo>
                  <a:lnTo>
                    <a:pt x="0" y="274"/>
                  </a:lnTo>
                  <a:lnTo>
                    <a:pt x="36" y="0"/>
                  </a:lnTo>
                </a:path>
              </a:pathLst>
            </a:custGeom>
            <a:solidFill>
              <a:srgbClr val="555555"/>
            </a:solidFill>
            <a:ln w="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73953" name="Freeform 225"/>
            <p:cNvSpPr>
              <a:spLocks/>
            </p:cNvSpPr>
            <p:nvPr/>
          </p:nvSpPr>
          <p:spPr bwMode="auto">
            <a:xfrm>
              <a:off x="1476" y="857"/>
              <a:ext cx="3297" cy="2647"/>
            </a:xfrm>
            <a:custGeom>
              <a:avLst/>
              <a:gdLst>
                <a:gd name="T0" fmla="*/ 460 w 3297"/>
                <a:gd name="T1" fmla="*/ 0 h 2647"/>
                <a:gd name="T2" fmla="*/ 18 w 3297"/>
                <a:gd name="T3" fmla="*/ 1257 h 2647"/>
                <a:gd name="T4" fmla="*/ 0 w 3297"/>
                <a:gd name="T5" fmla="*/ 1423 h 2647"/>
                <a:gd name="T6" fmla="*/ 14 w 3297"/>
                <a:gd name="T7" fmla="*/ 1518 h 2647"/>
                <a:gd name="T8" fmla="*/ 53 w 3297"/>
                <a:gd name="T9" fmla="*/ 1657 h 2647"/>
                <a:gd name="T10" fmla="*/ 118 w 3297"/>
                <a:gd name="T11" fmla="*/ 1784 h 2647"/>
                <a:gd name="T12" fmla="*/ 238 w 3297"/>
                <a:gd name="T13" fmla="*/ 1925 h 2647"/>
                <a:gd name="T14" fmla="*/ 400 w 3297"/>
                <a:gd name="T15" fmla="*/ 2045 h 2647"/>
                <a:gd name="T16" fmla="*/ 608 w 3297"/>
                <a:gd name="T17" fmla="*/ 2169 h 2647"/>
                <a:gd name="T18" fmla="*/ 901 w 3297"/>
                <a:gd name="T19" fmla="*/ 2304 h 2647"/>
                <a:gd name="T20" fmla="*/ 1492 w 3297"/>
                <a:gd name="T21" fmla="*/ 2519 h 2647"/>
                <a:gd name="T22" fmla="*/ 1798 w 3297"/>
                <a:gd name="T23" fmla="*/ 2596 h 2647"/>
                <a:gd name="T24" fmla="*/ 2037 w 3297"/>
                <a:gd name="T25" fmla="*/ 2634 h 2647"/>
                <a:gd name="T26" fmla="*/ 2278 w 3297"/>
                <a:gd name="T27" fmla="*/ 2646 h 2647"/>
                <a:gd name="T28" fmla="*/ 2488 w 3297"/>
                <a:gd name="T29" fmla="*/ 2591 h 2647"/>
                <a:gd name="T30" fmla="*/ 2604 w 3297"/>
                <a:gd name="T31" fmla="*/ 2530 h 2647"/>
                <a:gd name="T32" fmla="*/ 2722 w 3297"/>
                <a:gd name="T33" fmla="*/ 2427 h 2647"/>
                <a:gd name="T34" fmla="*/ 2808 w 3297"/>
                <a:gd name="T35" fmla="*/ 2320 h 2647"/>
                <a:gd name="T36" fmla="*/ 2872 w 3297"/>
                <a:gd name="T37" fmla="*/ 2177 h 2647"/>
                <a:gd name="T38" fmla="*/ 2900 w 3297"/>
                <a:gd name="T39" fmla="*/ 2097 h 2647"/>
                <a:gd name="T40" fmla="*/ 3296 w 3297"/>
                <a:gd name="T41" fmla="*/ 1032 h 2647"/>
                <a:gd name="T42" fmla="*/ 460 w 3297"/>
                <a:gd name="T43" fmla="*/ 0 h 26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297" h="2647">
                  <a:moveTo>
                    <a:pt x="460" y="0"/>
                  </a:moveTo>
                  <a:lnTo>
                    <a:pt x="18" y="1257"/>
                  </a:lnTo>
                  <a:lnTo>
                    <a:pt x="0" y="1423"/>
                  </a:lnTo>
                  <a:lnTo>
                    <a:pt x="14" y="1518"/>
                  </a:lnTo>
                  <a:lnTo>
                    <a:pt x="53" y="1657"/>
                  </a:lnTo>
                  <a:lnTo>
                    <a:pt x="118" y="1784"/>
                  </a:lnTo>
                  <a:lnTo>
                    <a:pt x="238" y="1925"/>
                  </a:lnTo>
                  <a:lnTo>
                    <a:pt x="400" y="2045"/>
                  </a:lnTo>
                  <a:lnTo>
                    <a:pt x="608" y="2169"/>
                  </a:lnTo>
                  <a:lnTo>
                    <a:pt x="901" y="2304"/>
                  </a:lnTo>
                  <a:lnTo>
                    <a:pt x="1492" y="2519"/>
                  </a:lnTo>
                  <a:lnTo>
                    <a:pt x="1798" y="2596"/>
                  </a:lnTo>
                  <a:lnTo>
                    <a:pt x="2037" y="2634"/>
                  </a:lnTo>
                  <a:lnTo>
                    <a:pt x="2278" y="2646"/>
                  </a:lnTo>
                  <a:lnTo>
                    <a:pt x="2488" y="2591"/>
                  </a:lnTo>
                  <a:lnTo>
                    <a:pt x="2604" y="2530"/>
                  </a:lnTo>
                  <a:lnTo>
                    <a:pt x="2722" y="2427"/>
                  </a:lnTo>
                  <a:lnTo>
                    <a:pt x="2808" y="2320"/>
                  </a:lnTo>
                  <a:lnTo>
                    <a:pt x="2872" y="2177"/>
                  </a:lnTo>
                  <a:lnTo>
                    <a:pt x="2900" y="2097"/>
                  </a:lnTo>
                  <a:lnTo>
                    <a:pt x="3296" y="1032"/>
                  </a:lnTo>
                  <a:lnTo>
                    <a:pt x="460" y="0"/>
                  </a:lnTo>
                </a:path>
              </a:pathLst>
            </a:custGeom>
            <a:noFill/>
            <a:ln w="67944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</p:grpSp>
      <p:grpSp>
        <p:nvGrpSpPr>
          <p:cNvPr id="73954" name="Group 226"/>
          <p:cNvGrpSpPr>
            <a:grpSpLocks/>
          </p:cNvGrpSpPr>
          <p:nvPr/>
        </p:nvGrpSpPr>
        <p:grpSpPr bwMode="auto">
          <a:xfrm>
            <a:off x="3886200" y="1447801"/>
            <a:ext cx="5233988" cy="4202113"/>
            <a:chOff x="1476" y="857"/>
            <a:chExt cx="3297" cy="2647"/>
          </a:xfrm>
        </p:grpSpPr>
        <p:sp>
          <p:nvSpPr>
            <p:cNvPr id="73955" name="Freeform 227"/>
            <p:cNvSpPr>
              <a:spLocks/>
            </p:cNvSpPr>
            <p:nvPr/>
          </p:nvSpPr>
          <p:spPr bwMode="auto">
            <a:xfrm>
              <a:off x="1476" y="857"/>
              <a:ext cx="3297" cy="2647"/>
            </a:xfrm>
            <a:custGeom>
              <a:avLst/>
              <a:gdLst>
                <a:gd name="T0" fmla="*/ 460 w 3297"/>
                <a:gd name="T1" fmla="*/ 0 h 2647"/>
                <a:gd name="T2" fmla="*/ 18 w 3297"/>
                <a:gd name="T3" fmla="*/ 1257 h 2647"/>
                <a:gd name="T4" fmla="*/ 0 w 3297"/>
                <a:gd name="T5" fmla="*/ 1423 h 2647"/>
                <a:gd name="T6" fmla="*/ 14 w 3297"/>
                <a:gd name="T7" fmla="*/ 1518 h 2647"/>
                <a:gd name="T8" fmla="*/ 53 w 3297"/>
                <a:gd name="T9" fmla="*/ 1657 h 2647"/>
                <a:gd name="T10" fmla="*/ 118 w 3297"/>
                <a:gd name="T11" fmla="*/ 1784 h 2647"/>
                <a:gd name="T12" fmla="*/ 238 w 3297"/>
                <a:gd name="T13" fmla="*/ 1925 h 2647"/>
                <a:gd name="T14" fmla="*/ 400 w 3297"/>
                <a:gd name="T15" fmla="*/ 2045 h 2647"/>
                <a:gd name="T16" fmla="*/ 608 w 3297"/>
                <a:gd name="T17" fmla="*/ 2169 h 2647"/>
                <a:gd name="T18" fmla="*/ 901 w 3297"/>
                <a:gd name="T19" fmla="*/ 2304 h 2647"/>
                <a:gd name="T20" fmla="*/ 1492 w 3297"/>
                <a:gd name="T21" fmla="*/ 2519 h 2647"/>
                <a:gd name="T22" fmla="*/ 1798 w 3297"/>
                <a:gd name="T23" fmla="*/ 2596 h 2647"/>
                <a:gd name="T24" fmla="*/ 2037 w 3297"/>
                <a:gd name="T25" fmla="*/ 2634 h 2647"/>
                <a:gd name="T26" fmla="*/ 2278 w 3297"/>
                <a:gd name="T27" fmla="*/ 2646 h 2647"/>
                <a:gd name="T28" fmla="*/ 2488 w 3297"/>
                <a:gd name="T29" fmla="*/ 2591 h 2647"/>
                <a:gd name="T30" fmla="*/ 2604 w 3297"/>
                <a:gd name="T31" fmla="*/ 2530 h 2647"/>
                <a:gd name="T32" fmla="*/ 2722 w 3297"/>
                <a:gd name="T33" fmla="*/ 2427 h 2647"/>
                <a:gd name="T34" fmla="*/ 2808 w 3297"/>
                <a:gd name="T35" fmla="*/ 2320 h 2647"/>
                <a:gd name="T36" fmla="*/ 2872 w 3297"/>
                <a:gd name="T37" fmla="*/ 2177 h 2647"/>
                <a:gd name="T38" fmla="*/ 2900 w 3297"/>
                <a:gd name="T39" fmla="*/ 2097 h 2647"/>
                <a:gd name="T40" fmla="*/ 3296 w 3297"/>
                <a:gd name="T41" fmla="*/ 1032 h 2647"/>
                <a:gd name="T42" fmla="*/ 460 w 3297"/>
                <a:gd name="T43" fmla="*/ 0 h 26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297" h="2647">
                  <a:moveTo>
                    <a:pt x="460" y="0"/>
                  </a:moveTo>
                  <a:lnTo>
                    <a:pt x="18" y="1257"/>
                  </a:lnTo>
                  <a:lnTo>
                    <a:pt x="0" y="1423"/>
                  </a:lnTo>
                  <a:lnTo>
                    <a:pt x="14" y="1518"/>
                  </a:lnTo>
                  <a:lnTo>
                    <a:pt x="53" y="1657"/>
                  </a:lnTo>
                  <a:lnTo>
                    <a:pt x="118" y="1784"/>
                  </a:lnTo>
                  <a:lnTo>
                    <a:pt x="238" y="1925"/>
                  </a:lnTo>
                  <a:lnTo>
                    <a:pt x="400" y="2045"/>
                  </a:lnTo>
                  <a:lnTo>
                    <a:pt x="608" y="2169"/>
                  </a:lnTo>
                  <a:lnTo>
                    <a:pt x="901" y="2304"/>
                  </a:lnTo>
                  <a:lnTo>
                    <a:pt x="1492" y="2519"/>
                  </a:lnTo>
                  <a:lnTo>
                    <a:pt x="1798" y="2596"/>
                  </a:lnTo>
                  <a:lnTo>
                    <a:pt x="2037" y="2634"/>
                  </a:lnTo>
                  <a:lnTo>
                    <a:pt x="2278" y="2646"/>
                  </a:lnTo>
                  <a:lnTo>
                    <a:pt x="2488" y="2591"/>
                  </a:lnTo>
                  <a:lnTo>
                    <a:pt x="2604" y="2530"/>
                  </a:lnTo>
                  <a:lnTo>
                    <a:pt x="2722" y="2427"/>
                  </a:lnTo>
                  <a:lnTo>
                    <a:pt x="2808" y="2320"/>
                  </a:lnTo>
                  <a:lnTo>
                    <a:pt x="2872" y="2177"/>
                  </a:lnTo>
                  <a:lnTo>
                    <a:pt x="2900" y="2097"/>
                  </a:lnTo>
                  <a:lnTo>
                    <a:pt x="3296" y="1032"/>
                  </a:lnTo>
                  <a:lnTo>
                    <a:pt x="460" y="0"/>
                  </a:lnTo>
                </a:path>
              </a:pathLst>
            </a:custGeom>
            <a:solidFill>
              <a:srgbClr val="FFFFFF"/>
            </a:solidFill>
            <a:ln w="67944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73956" name="Freeform 228"/>
            <p:cNvSpPr>
              <a:spLocks/>
            </p:cNvSpPr>
            <p:nvPr/>
          </p:nvSpPr>
          <p:spPr bwMode="auto">
            <a:xfrm>
              <a:off x="1509" y="2438"/>
              <a:ext cx="1382" cy="796"/>
            </a:xfrm>
            <a:custGeom>
              <a:avLst/>
              <a:gdLst>
                <a:gd name="T0" fmla="*/ 913 w 1382"/>
                <a:gd name="T1" fmla="*/ 718 h 796"/>
                <a:gd name="T2" fmla="*/ 706 w 1382"/>
                <a:gd name="T3" fmla="*/ 630 h 796"/>
                <a:gd name="T4" fmla="*/ 535 w 1382"/>
                <a:gd name="T5" fmla="*/ 557 h 796"/>
                <a:gd name="T6" fmla="*/ 327 w 1382"/>
                <a:gd name="T7" fmla="*/ 429 h 796"/>
                <a:gd name="T8" fmla="*/ 139 w 1382"/>
                <a:gd name="T9" fmla="*/ 266 h 796"/>
                <a:gd name="T10" fmla="*/ 79 w 1382"/>
                <a:gd name="T11" fmla="*/ 183 h 796"/>
                <a:gd name="T12" fmla="*/ 38 w 1382"/>
                <a:gd name="T13" fmla="*/ 92 h 796"/>
                <a:gd name="T14" fmla="*/ 14 w 1382"/>
                <a:gd name="T15" fmla="*/ 48 h 796"/>
                <a:gd name="T16" fmla="*/ 0 w 1382"/>
                <a:gd name="T17" fmla="*/ 0 h 796"/>
                <a:gd name="T18" fmla="*/ 1381 w 1382"/>
                <a:gd name="T19" fmla="*/ 1 h 796"/>
                <a:gd name="T20" fmla="*/ 1062 w 1382"/>
                <a:gd name="T21" fmla="*/ 795 h 796"/>
                <a:gd name="T22" fmla="*/ 913 w 1382"/>
                <a:gd name="T23" fmla="*/ 718 h 7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382" h="796">
                  <a:moveTo>
                    <a:pt x="913" y="718"/>
                  </a:moveTo>
                  <a:lnTo>
                    <a:pt x="706" y="630"/>
                  </a:lnTo>
                  <a:lnTo>
                    <a:pt x="535" y="557"/>
                  </a:lnTo>
                  <a:lnTo>
                    <a:pt x="327" y="429"/>
                  </a:lnTo>
                  <a:lnTo>
                    <a:pt x="139" y="266"/>
                  </a:lnTo>
                  <a:lnTo>
                    <a:pt x="79" y="183"/>
                  </a:lnTo>
                  <a:lnTo>
                    <a:pt x="38" y="92"/>
                  </a:lnTo>
                  <a:lnTo>
                    <a:pt x="14" y="48"/>
                  </a:lnTo>
                  <a:lnTo>
                    <a:pt x="0" y="0"/>
                  </a:lnTo>
                  <a:lnTo>
                    <a:pt x="1381" y="1"/>
                  </a:lnTo>
                  <a:lnTo>
                    <a:pt x="1062" y="795"/>
                  </a:lnTo>
                  <a:lnTo>
                    <a:pt x="913" y="718"/>
                  </a:lnTo>
                </a:path>
              </a:pathLst>
            </a:custGeom>
            <a:solidFill>
              <a:srgbClr val="0080FF"/>
            </a:solidFill>
            <a:ln w="0" cap="flat" cmpd="sng">
              <a:solidFill>
                <a:srgbClr val="0080FF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73957" name="Freeform 229"/>
            <p:cNvSpPr>
              <a:spLocks/>
            </p:cNvSpPr>
            <p:nvPr/>
          </p:nvSpPr>
          <p:spPr bwMode="auto">
            <a:xfrm>
              <a:off x="2761" y="2439"/>
              <a:ext cx="1812" cy="1056"/>
            </a:xfrm>
            <a:custGeom>
              <a:avLst/>
              <a:gdLst>
                <a:gd name="T0" fmla="*/ 164 w 1812"/>
                <a:gd name="T1" fmla="*/ 900 h 1056"/>
                <a:gd name="T2" fmla="*/ 379 w 1812"/>
                <a:gd name="T3" fmla="*/ 965 h 1056"/>
                <a:gd name="T4" fmla="*/ 557 w 1812"/>
                <a:gd name="T5" fmla="*/ 1020 h 1056"/>
                <a:gd name="T6" fmla="*/ 799 w 1812"/>
                <a:gd name="T7" fmla="*/ 1055 h 1056"/>
                <a:gd name="T8" fmla="*/ 1048 w 1812"/>
                <a:gd name="T9" fmla="*/ 1051 h 1056"/>
                <a:gd name="T10" fmla="*/ 1247 w 1812"/>
                <a:gd name="T11" fmla="*/ 990 h 1056"/>
                <a:gd name="T12" fmla="*/ 1461 w 1812"/>
                <a:gd name="T13" fmla="*/ 827 h 1056"/>
                <a:gd name="T14" fmla="*/ 1580 w 1812"/>
                <a:gd name="T15" fmla="*/ 625 h 1056"/>
                <a:gd name="T16" fmla="*/ 1811 w 1812"/>
                <a:gd name="T17" fmla="*/ 0 h 1056"/>
                <a:gd name="T18" fmla="*/ 272 w 1812"/>
                <a:gd name="T19" fmla="*/ 0 h 1056"/>
                <a:gd name="T20" fmla="*/ 0 w 1812"/>
                <a:gd name="T21" fmla="*/ 863 h 1056"/>
                <a:gd name="T22" fmla="*/ 164 w 1812"/>
                <a:gd name="T23" fmla="*/ 900 h 10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812" h="1056">
                  <a:moveTo>
                    <a:pt x="164" y="900"/>
                  </a:moveTo>
                  <a:lnTo>
                    <a:pt x="379" y="965"/>
                  </a:lnTo>
                  <a:lnTo>
                    <a:pt x="557" y="1020"/>
                  </a:lnTo>
                  <a:lnTo>
                    <a:pt x="799" y="1055"/>
                  </a:lnTo>
                  <a:lnTo>
                    <a:pt x="1048" y="1051"/>
                  </a:lnTo>
                  <a:lnTo>
                    <a:pt x="1247" y="990"/>
                  </a:lnTo>
                  <a:lnTo>
                    <a:pt x="1461" y="827"/>
                  </a:lnTo>
                  <a:lnTo>
                    <a:pt x="1580" y="625"/>
                  </a:lnTo>
                  <a:lnTo>
                    <a:pt x="1811" y="0"/>
                  </a:lnTo>
                  <a:lnTo>
                    <a:pt x="272" y="0"/>
                  </a:lnTo>
                  <a:lnTo>
                    <a:pt x="0" y="863"/>
                  </a:lnTo>
                  <a:lnTo>
                    <a:pt x="164" y="900"/>
                  </a:lnTo>
                </a:path>
              </a:pathLst>
            </a:custGeom>
            <a:solidFill>
              <a:srgbClr val="0080FF"/>
            </a:solidFill>
            <a:ln w="0" cap="flat" cmpd="sng">
              <a:solidFill>
                <a:srgbClr val="0080FF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  <p:grpSp>
          <p:nvGrpSpPr>
            <p:cNvPr id="73958" name="Group 230"/>
            <p:cNvGrpSpPr>
              <a:grpSpLocks/>
            </p:cNvGrpSpPr>
            <p:nvPr/>
          </p:nvGrpSpPr>
          <p:grpSpPr bwMode="auto">
            <a:xfrm>
              <a:off x="2230" y="2130"/>
              <a:ext cx="1073" cy="1265"/>
              <a:chOff x="2230" y="2130"/>
              <a:chExt cx="1073" cy="1265"/>
            </a:xfrm>
          </p:grpSpPr>
          <p:sp>
            <p:nvSpPr>
              <p:cNvPr id="73959" name="Freeform 231"/>
              <p:cNvSpPr>
                <a:spLocks/>
              </p:cNvSpPr>
              <p:nvPr/>
            </p:nvSpPr>
            <p:spPr bwMode="auto">
              <a:xfrm>
                <a:off x="2230" y="2130"/>
                <a:ext cx="1073" cy="1265"/>
              </a:xfrm>
              <a:custGeom>
                <a:avLst/>
                <a:gdLst>
                  <a:gd name="T0" fmla="*/ 0 w 1073"/>
                  <a:gd name="T1" fmla="*/ 968 h 1265"/>
                  <a:gd name="T2" fmla="*/ 109 w 1073"/>
                  <a:gd name="T3" fmla="*/ 668 h 1265"/>
                  <a:gd name="T4" fmla="*/ 246 w 1073"/>
                  <a:gd name="T5" fmla="*/ 653 h 1265"/>
                  <a:gd name="T6" fmla="*/ 419 w 1073"/>
                  <a:gd name="T7" fmla="*/ 403 h 1265"/>
                  <a:gd name="T8" fmla="*/ 365 w 1073"/>
                  <a:gd name="T9" fmla="*/ 207 h 1265"/>
                  <a:gd name="T10" fmla="*/ 437 w 1073"/>
                  <a:gd name="T11" fmla="*/ 44 h 1265"/>
                  <a:gd name="T12" fmla="*/ 591 w 1073"/>
                  <a:gd name="T13" fmla="*/ 0 h 1265"/>
                  <a:gd name="T14" fmla="*/ 780 w 1073"/>
                  <a:gd name="T15" fmla="*/ 68 h 1265"/>
                  <a:gd name="T16" fmla="*/ 982 w 1073"/>
                  <a:gd name="T17" fmla="*/ 142 h 1265"/>
                  <a:gd name="T18" fmla="*/ 1072 w 1073"/>
                  <a:gd name="T19" fmla="*/ 275 h 1265"/>
                  <a:gd name="T20" fmla="*/ 1022 w 1073"/>
                  <a:gd name="T21" fmla="*/ 446 h 1265"/>
                  <a:gd name="T22" fmla="*/ 855 w 1073"/>
                  <a:gd name="T23" fmla="*/ 561 h 1265"/>
                  <a:gd name="T24" fmla="*/ 813 w 1073"/>
                  <a:gd name="T25" fmla="*/ 852 h 1265"/>
                  <a:gd name="T26" fmla="*/ 922 w 1073"/>
                  <a:gd name="T27" fmla="*/ 964 h 1265"/>
                  <a:gd name="T28" fmla="*/ 813 w 1073"/>
                  <a:gd name="T29" fmla="*/ 1264 h 1265"/>
                  <a:gd name="T30" fmla="*/ 0 w 1073"/>
                  <a:gd name="T31" fmla="*/ 968 h 12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073" h="1265">
                    <a:moveTo>
                      <a:pt x="0" y="968"/>
                    </a:moveTo>
                    <a:lnTo>
                      <a:pt x="109" y="668"/>
                    </a:lnTo>
                    <a:lnTo>
                      <a:pt x="246" y="653"/>
                    </a:lnTo>
                    <a:lnTo>
                      <a:pt x="419" y="403"/>
                    </a:lnTo>
                    <a:lnTo>
                      <a:pt x="365" y="207"/>
                    </a:lnTo>
                    <a:lnTo>
                      <a:pt x="437" y="44"/>
                    </a:lnTo>
                    <a:lnTo>
                      <a:pt x="591" y="0"/>
                    </a:lnTo>
                    <a:lnTo>
                      <a:pt x="780" y="68"/>
                    </a:lnTo>
                    <a:lnTo>
                      <a:pt x="982" y="142"/>
                    </a:lnTo>
                    <a:lnTo>
                      <a:pt x="1072" y="275"/>
                    </a:lnTo>
                    <a:lnTo>
                      <a:pt x="1022" y="446"/>
                    </a:lnTo>
                    <a:lnTo>
                      <a:pt x="855" y="561"/>
                    </a:lnTo>
                    <a:lnTo>
                      <a:pt x="813" y="852"/>
                    </a:lnTo>
                    <a:lnTo>
                      <a:pt x="922" y="964"/>
                    </a:lnTo>
                    <a:lnTo>
                      <a:pt x="813" y="1264"/>
                    </a:lnTo>
                    <a:lnTo>
                      <a:pt x="0" y="968"/>
                    </a:lnTo>
                  </a:path>
                </a:pathLst>
              </a:custGeom>
              <a:solidFill>
                <a:srgbClr val="555555"/>
              </a:solidFill>
              <a:ln w="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73960" name="Freeform 232"/>
              <p:cNvSpPr>
                <a:spLocks/>
              </p:cNvSpPr>
              <p:nvPr/>
            </p:nvSpPr>
            <p:spPr bwMode="auto">
              <a:xfrm>
                <a:off x="2460" y="2540"/>
                <a:ext cx="187" cy="229"/>
              </a:xfrm>
              <a:custGeom>
                <a:avLst/>
                <a:gdLst>
                  <a:gd name="T0" fmla="*/ 186 w 187"/>
                  <a:gd name="T1" fmla="*/ 0 h 229"/>
                  <a:gd name="T2" fmla="*/ 95 w 187"/>
                  <a:gd name="T3" fmla="*/ 6 h 229"/>
                  <a:gd name="T4" fmla="*/ 0 w 187"/>
                  <a:gd name="T5" fmla="*/ 139 h 229"/>
                  <a:gd name="T6" fmla="*/ 30 w 187"/>
                  <a:gd name="T7" fmla="*/ 228 h 229"/>
                  <a:gd name="T8" fmla="*/ 186 w 187"/>
                  <a:gd name="T9" fmla="*/ 0 h 2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7" h="229">
                    <a:moveTo>
                      <a:pt x="186" y="0"/>
                    </a:moveTo>
                    <a:lnTo>
                      <a:pt x="95" y="6"/>
                    </a:lnTo>
                    <a:lnTo>
                      <a:pt x="0" y="139"/>
                    </a:lnTo>
                    <a:lnTo>
                      <a:pt x="30" y="228"/>
                    </a:lnTo>
                    <a:lnTo>
                      <a:pt x="186" y="0"/>
                    </a:lnTo>
                  </a:path>
                </a:pathLst>
              </a:custGeom>
              <a:solidFill>
                <a:srgbClr val="555555"/>
              </a:solidFill>
              <a:ln w="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73961" name="Freeform 233"/>
              <p:cNvSpPr>
                <a:spLocks/>
              </p:cNvSpPr>
              <p:nvPr/>
            </p:nvSpPr>
            <p:spPr bwMode="auto">
              <a:xfrm>
                <a:off x="3045" y="2694"/>
                <a:ext cx="102" cy="275"/>
              </a:xfrm>
              <a:custGeom>
                <a:avLst/>
                <a:gdLst>
                  <a:gd name="T0" fmla="*/ 36 w 102"/>
                  <a:gd name="T1" fmla="*/ 0 h 275"/>
                  <a:gd name="T2" fmla="*/ 101 w 102"/>
                  <a:gd name="T3" fmla="*/ 66 h 275"/>
                  <a:gd name="T4" fmla="*/ 82 w 102"/>
                  <a:gd name="T5" fmla="*/ 228 h 275"/>
                  <a:gd name="T6" fmla="*/ 0 w 102"/>
                  <a:gd name="T7" fmla="*/ 274 h 275"/>
                  <a:gd name="T8" fmla="*/ 36 w 102"/>
                  <a:gd name="T9" fmla="*/ 0 h 2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2" h="275">
                    <a:moveTo>
                      <a:pt x="36" y="0"/>
                    </a:moveTo>
                    <a:lnTo>
                      <a:pt x="101" y="66"/>
                    </a:lnTo>
                    <a:lnTo>
                      <a:pt x="82" y="228"/>
                    </a:lnTo>
                    <a:lnTo>
                      <a:pt x="0" y="274"/>
                    </a:lnTo>
                    <a:lnTo>
                      <a:pt x="36" y="0"/>
                    </a:lnTo>
                  </a:path>
                </a:pathLst>
              </a:custGeom>
              <a:solidFill>
                <a:srgbClr val="555555"/>
              </a:solidFill>
              <a:ln w="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</p:grpSp>
        <p:sp>
          <p:nvSpPr>
            <p:cNvPr id="73962" name="Freeform 234"/>
            <p:cNvSpPr>
              <a:spLocks/>
            </p:cNvSpPr>
            <p:nvPr/>
          </p:nvSpPr>
          <p:spPr bwMode="auto">
            <a:xfrm>
              <a:off x="1476" y="857"/>
              <a:ext cx="3297" cy="2647"/>
            </a:xfrm>
            <a:custGeom>
              <a:avLst/>
              <a:gdLst>
                <a:gd name="T0" fmla="*/ 460 w 3297"/>
                <a:gd name="T1" fmla="*/ 0 h 2647"/>
                <a:gd name="T2" fmla="*/ 18 w 3297"/>
                <a:gd name="T3" fmla="*/ 1257 h 2647"/>
                <a:gd name="T4" fmla="*/ 0 w 3297"/>
                <a:gd name="T5" fmla="*/ 1423 h 2647"/>
                <a:gd name="T6" fmla="*/ 14 w 3297"/>
                <a:gd name="T7" fmla="*/ 1518 h 2647"/>
                <a:gd name="T8" fmla="*/ 53 w 3297"/>
                <a:gd name="T9" fmla="*/ 1657 h 2647"/>
                <a:gd name="T10" fmla="*/ 118 w 3297"/>
                <a:gd name="T11" fmla="*/ 1784 h 2647"/>
                <a:gd name="T12" fmla="*/ 238 w 3297"/>
                <a:gd name="T13" fmla="*/ 1925 h 2647"/>
                <a:gd name="T14" fmla="*/ 400 w 3297"/>
                <a:gd name="T15" fmla="*/ 2045 h 2647"/>
                <a:gd name="T16" fmla="*/ 608 w 3297"/>
                <a:gd name="T17" fmla="*/ 2169 h 2647"/>
                <a:gd name="T18" fmla="*/ 901 w 3297"/>
                <a:gd name="T19" fmla="*/ 2304 h 2647"/>
                <a:gd name="T20" fmla="*/ 1492 w 3297"/>
                <a:gd name="T21" fmla="*/ 2519 h 2647"/>
                <a:gd name="T22" fmla="*/ 1798 w 3297"/>
                <a:gd name="T23" fmla="*/ 2596 h 2647"/>
                <a:gd name="T24" fmla="*/ 2037 w 3297"/>
                <a:gd name="T25" fmla="*/ 2634 h 2647"/>
                <a:gd name="T26" fmla="*/ 2278 w 3297"/>
                <a:gd name="T27" fmla="*/ 2646 h 2647"/>
                <a:gd name="T28" fmla="*/ 2488 w 3297"/>
                <a:gd name="T29" fmla="*/ 2591 h 2647"/>
                <a:gd name="T30" fmla="*/ 2604 w 3297"/>
                <a:gd name="T31" fmla="*/ 2530 h 2647"/>
                <a:gd name="T32" fmla="*/ 2722 w 3297"/>
                <a:gd name="T33" fmla="*/ 2427 h 2647"/>
                <a:gd name="T34" fmla="*/ 2808 w 3297"/>
                <a:gd name="T35" fmla="*/ 2320 h 2647"/>
                <a:gd name="T36" fmla="*/ 2872 w 3297"/>
                <a:gd name="T37" fmla="*/ 2177 h 2647"/>
                <a:gd name="T38" fmla="*/ 2900 w 3297"/>
                <a:gd name="T39" fmla="*/ 2097 h 2647"/>
                <a:gd name="T40" fmla="*/ 3296 w 3297"/>
                <a:gd name="T41" fmla="*/ 1032 h 2647"/>
                <a:gd name="T42" fmla="*/ 460 w 3297"/>
                <a:gd name="T43" fmla="*/ 0 h 26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297" h="2647">
                  <a:moveTo>
                    <a:pt x="460" y="0"/>
                  </a:moveTo>
                  <a:lnTo>
                    <a:pt x="18" y="1257"/>
                  </a:lnTo>
                  <a:lnTo>
                    <a:pt x="0" y="1423"/>
                  </a:lnTo>
                  <a:lnTo>
                    <a:pt x="14" y="1518"/>
                  </a:lnTo>
                  <a:lnTo>
                    <a:pt x="53" y="1657"/>
                  </a:lnTo>
                  <a:lnTo>
                    <a:pt x="118" y="1784"/>
                  </a:lnTo>
                  <a:lnTo>
                    <a:pt x="238" y="1925"/>
                  </a:lnTo>
                  <a:lnTo>
                    <a:pt x="400" y="2045"/>
                  </a:lnTo>
                  <a:lnTo>
                    <a:pt x="608" y="2169"/>
                  </a:lnTo>
                  <a:lnTo>
                    <a:pt x="901" y="2304"/>
                  </a:lnTo>
                  <a:lnTo>
                    <a:pt x="1492" y="2519"/>
                  </a:lnTo>
                  <a:lnTo>
                    <a:pt x="1798" y="2596"/>
                  </a:lnTo>
                  <a:lnTo>
                    <a:pt x="2037" y="2634"/>
                  </a:lnTo>
                  <a:lnTo>
                    <a:pt x="2278" y="2646"/>
                  </a:lnTo>
                  <a:lnTo>
                    <a:pt x="2488" y="2591"/>
                  </a:lnTo>
                  <a:lnTo>
                    <a:pt x="2604" y="2530"/>
                  </a:lnTo>
                  <a:lnTo>
                    <a:pt x="2722" y="2427"/>
                  </a:lnTo>
                  <a:lnTo>
                    <a:pt x="2808" y="2320"/>
                  </a:lnTo>
                  <a:lnTo>
                    <a:pt x="2872" y="2177"/>
                  </a:lnTo>
                  <a:lnTo>
                    <a:pt x="2900" y="2097"/>
                  </a:lnTo>
                  <a:lnTo>
                    <a:pt x="3296" y="1032"/>
                  </a:lnTo>
                  <a:lnTo>
                    <a:pt x="460" y="0"/>
                  </a:lnTo>
                </a:path>
              </a:pathLst>
            </a:custGeom>
            <a:noFill/>
            <a:ln w="67944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</p:grp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3542612D-8613-3350-5639-28BC008AAA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5796BA-5B92-4B9C-A900-39C65348EF58}" type="slidenum">
              <a:rPr lang="es-CL" smtClean="0"/>
              <a:t>37</a:t>
            </a:fld>
            <a:endParaRPr lang="es-CL" dirty="0"/>
          </a:p>
        </p:txBody>
      </p:sp>
    </p:spTree>
  </p:cSld>
  <p:clrMapOvr>
    <a:masterClrMapping/>
  </p:clrMapOvr>
  <p:transition spd="med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38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8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738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8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738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8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738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8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738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8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738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8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738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8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738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9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739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4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739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4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9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739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5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9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739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5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9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739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5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9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739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6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9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739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Text Box 2"/>
          <p:cNvSpPr txBox="1">
            <a:spLocks noChangeArrowheads="1"/>
          </p:cNvSpPr>
          <p:nvPr/>
        </p:nvSpPr>
        <p:spPr bwMode="auto">
          <a:xfrm>
            <a:off x="2098675" y="485148"/>
            <a:ext cx="7827784" cy="5632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altLang="es-CL" sz="3600" dirty="0" err="1">
                <a:solidFill>
                  <a:srgbClr val="000000"/>
                </a:solidFill>
                <a:latin typeface="Arial" charset="0"/>
              </a:rPr>
              <a:t>Válvulas</a:t>
            </a:r>
            <a:r>
              <a:rPr lang="en-US" altLang="es-CL" sz="3600" dirty="0">
                <a:solidFill>
                  <a:srgbClr val="000000"/>
                </a:solidFill>
                <a:latin typeface="Arial" charset="0"/>
              </a:rPr>
              <a:t> de </a:t>
            </a:r>
            <a:r>
              <a:rPr lang="en-US" altLang="es-CL" sz="3600" dirty="0" err="1">
                <a:solidFill>
                  <a:srgbClr val="000000"/>
                </a:solidFill>
                <a:latin typeface="Arial" charset="0"/>
              </a:rPr>
              <a:t>comunicación</a:t>
            </a:r>
            <a:r>
              <a:rPr lang="en-US" altLang="es-CL" sz="3600" dirty="0">
                <a:solidFill>
                  <a:srgbClr val="000000"/>
                </a:solidFill>
                <a:latin typeface="Arial" charset="0"/>
              </a:rPr>
              <a:t> - </a:t>
            </a:r>
            <a:r>
              <a:rPr lang="en-US" altLang="es-CL" sz="3600" dirty="0" err="1">
                <a:solidFill>
                  <a:srgbClr val="000000"/>
                </a:solidFill>
                <a:latin typeface="Arial" charset="0"/>
              </a:rPr>
              <a:t>Cerradas</a:t>
            </a:r>
            <a:endParaRPr lang="en-US" altLang="es-CL" sz="1400" dirty="0"/>
          </a:p>
        </p:txBody>
      </p:sp>
      <p:sp>
        <p:nvSpPr>
          <p:cNvPr id="75779" name="Rectangle 3"/>
          <p:cNvSpPr>
            <a:spLocks noChangeArrowheads="1"/>
          </p:cNvSpPr>
          <p:nvPr/>
        </p:nvSpPr>
        <p:spPr bwMode="auto">
          <a:xfrm flipV="1">
            <a:off x="1657351" y="3530600"/>
            <a:ext cx="8875713" cy="3327400"/>
          </a:xfrm>
          <a:prstGeom prst="rect">
            <a:avLst/>
          </a:prstGeom>
          <a:solidFill>
            <a:srgbClr val="0080FF"/>
          </a:solidFill>
          <a:ln w="0">
            <a:solidFill>
              <a:srgbClr val="0080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L"/>
          </a:p>
        </p:txBody>
      </p:sp>
      <p:grpSp>
        <p:nvGrpSpPr>
          <p:cNvPr id="75780" name="Group 4"/>
          <p:cNvGrpSpPr>
            <a:grpSpLocks/>
          </p:cNvGrpSpPr>
          <p:nvPr/>
        </p:nvGrpSpPr>
        <p:grpSpPr bwMode="auto">
          <a:xfrm>
            <a:off x="3867151" y="1960564"/>
            <a:ext cx="4830763" cy="3235325"/>
            <a:chOff x="1476" y="1235"/>
            <a:chExt cx="3043" cy="2038"/>
          </a:xfrm>
        </p:grpSpPr>
        <p:sp>
          <p:nvSpPr>
            <p:cNvPr id="75781" name="Freeform 5"/>
            <p:cNvSpPr>
              <a:spLocks/>
            </p:cNvSpPr>
            <p:nvPr/>
          </p:nvSpPr>
          <p:spPr bwMode="auto">
            <a:xfrm>
              <a:off x="1477" y="1235"/>
              <a:ext cx="3020" cy="2016"/>
            </a:xfrm>
            <a:custGeom>
              <a:avLst/>
              <a:gdLst>
                <a:gd name="T0" fmla="*/ 0 w 3020"/>
                <a:gd name="T1" fmla="*/ 0 h 2016"/>
                <a:gd name="T2" fmla="*/ 13 w 3020"/>
                <a:gd name="T3" fmla="*/ 1332 h 2016"/>
                <a:gd name="T4" fmla="*/ 54 w 3020"/>
                <a:gd name="T5" fmla="*/ 1495 h 2016"/>
                <a:gd name="T6" fmla="*/ 99 w 3020"/>
                <a:gd name="T7" fmla="*/ 1579 h 2016"/>
                <a:gd name="T8" fmla="*/ 184 w 3020"/>
                <a:gd name="T9" fmla="*/ 1696 h 2016"/>
                <a:gd name="T10" fmla="*/ 288 w 3020"/>
                <a:gd name="T11" fmla="*/ 1794 h 2016"/>
                <a:gd name="T12" fmla="*/ 449 w 3020"/>
                <a:gd name="T13" fmla="*/ 1885 h 2016"/>
                <a:gd name="T14" fmla="*/ 642 w 3020"/>
                <a:gd name="T15" fmla="*/ 1943 h 2016"/>
                <a:gd name="T16" fmla="*/ 881 w 3020"/>
                <a:gd name="T17" fmla="*/ 1989 h 2016"/>
                <a:gd name="T18" fmla="*/ 1202 w 3020"/>
                <a:gd name="T19" fmla="*/ 2015 h 2016"/>
                <a:gd name="T20" fmla="*/ 1831 w 3020"/>
                <a:gd name="T21" fmla="*/ 2015 h 2016"/>
                <a:gd name="T22" fmla="*/ 2145 w 3020"/>
                <a:gd name="T23" fmla="*/ 1982 h 2016"/>
                <a:gd name="T24" fmla="*/ 2382 w 3020"/>
                <a:gd name="T25" fmla="*/ 1937 h 2016"/>
                <a:gd name="T26" fmla="*/ 2613 w 3020"/>
                <a:gd name="T27" fmla="*/ 1865 h 2016"/>
                <a:gd name="T28" fmla="*/ 2791 w 3020"/>
                <a:gd name="T29" fmla="*/ 1741 h 2016"/>
                <a:gd name="T30" fmla="*/ 2880 w 3020"/>
                <a:gd name="T31" fmla="*/ 1644 h 2016"/>
                <a:gd name="T32" fmla="*/ 2956 w 3020"/>
                <a:gd name="T33" fmla="*/ 1507 h 2016"/>
                <a:gd name="T34" fmla="*/ 2999 w 3020"/>
                <a:gd name="T35" fmla="*/ 1377 h 2016"/>
                <a:gd name="T36" fmla="*/ 3011 w 3020"/>
                <a:gd name="T37" fmla="*/ 1221 h 2016"/>
                <a:gd name="T38" fmla="*/ 3010 w 3020"/>
                <a:gd name="T39" fmla="*/ 1137 h 2016"/>
                <a:gd name="T40" fmla="*/ 3019 w 3020"/>
                <a:gd name="T41" fmla="*/ 2 h 2016"/>
                <a:gd name="T42" fmla="*/ 0 w 3020"/>
                <a:gd name="T43" fmla="*/ 0 h 20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020" h="2016">
                  <a:moveTo>
                    <a:pt x="0" y="0"/>
                  </a:moveTo>
                  <a:lnTo>
                    <a:pt x="13" y="1332"/>
                  </a:lnTo>
                  <a:lnTo>
                    <a:pt x="54" y="1495"/>
                  </a:lnTo>
                  <a:lnTo>
                    <a:pt x="99" y="1579"/>
                  </a:lnTo>
                  <a:lnTo>
                    <a:pt x="184" y="1696"/>
                  </a:lnTo>
                  <a:lnTo>
                    <a:pt x="288" y="1794"/>
                  </a:lnTo>
                  <a:lnTo>
                    <a:pt x="449" y="1885"/>
                  </a:lnTo>
                  <a:lnTo>
                    <a:pt x="642" y="1943"/>
                  </a:lnTo>
                  <a:lnTo>
                    <a:pt x="881" y="1989"/>
                  </a:lnTo>
                  <a:lnTo>
                    <a:pt x="1202" y="2015"/>
                  </a:lnTo>
                  <a:lnTo>
                    <a:pt x="1831" y="2015"/>
                  </a:lnTo>
                  <a:lnTo>
                    <a:pt x="2145" y="1982"/>
                  </a:lnTo>
                  <a:lnTo>
                    <a:pt x="2382" y="1937"/>
                  </a:lnTo>
                  <a:lnTo>
                    <a:pt x="2613" y="1865"/>
                  </a:lnTo>
                  <a:lnTo>
                    <a:pt x="2791" y="1741"/>
                  </a:lnTo>
                  <a:lnTo>
                    <a:pt x="2880" y="1644"/>
                  </a:lnTo>
                  <a:lnTo>
                    <a:pt x="2956" y="1507"/>
                  </a:lnTo>
                  <a:lnTo>
                    <a:pt x="2999" y="1377"/>
                  </a:lnTo>
                  <a:lnTo>
                    <a:pt x="3011" y="1221"/>
                  </a:lnTo>
                  <a:lnTo>
                    <a:pt x="3010" y="1137"/>
                  </a:lnTo>
                  <a:lnTo>
                    <a:pt x="3019" y="2"/>
                  </a:lnTo>
                  <a:lnTo>
                    <a:pt x="0" y="0"/>
                  </a:lnTo>
                </a:path>
              </a:pathLst>
            </a:custGeom>
            <a:solidFill>
              <a:srgbClr val="FFFFFF"/>
            </a:solidFill>
            <a:ln w="67944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75782" name="Freeform 6"/>
            <p:cNvSpPr>
              <a:spLocks/>
            </p:cNvSpPr>
            <p:nvPr/>
          </p:nvSpPr>
          <p:spPr bwMode="auto">
            <a:xfrm>
              <a:off x="3372" y="2135"/>
              <a:ext cx="1147" cy="1138"/>
            </a:xfrm>
            <a:custGeom>
              <a:avLst/>
              <a:gdLst>
                <a:gd name="T0" fmla="*/ 1146 w 1147"/>
                <a:gd name="T1" fmla="*/ 0 h 1138"/>
                <a:gd name="T2" fmla="*/ 0 w 1147"/>
                <a:gd name="T3" fmla="*/ 0 h 1138"/>
                <a:gd name="T4" fmla="*/ 0 w 1147"/>
                <a:gd name="T5" fmla="*/ 1137 h 1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47" h="1138">
                  <a:moveTo>
                    <a:pt x="1146" y="0"/>
                  </a:moveTo>
                  <a:lnTo>
                    <a:pt x="0" y="0"/>
                  </a:lnTo>
                  <a:lnTo>
                    <a:pt x="0" y="1137"/>
                  </a:lnTo>
                </a:path>
              </a:pathLst>
            </a:custGeom>
            <a:noFill/>
            <a:ln w="13334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75783" name="Freeform 7"/>
            <p:cNvSpPr>
              <a:spLocks/>
            </p:cNvSpPr>
            <p:nvPr/>
          </p:nvSpPr>
          <p:spPr bwMode="auto">
            <a:xfrm>
              <a:off x="1476" y="2135"/>
              <a:ext cx="1126" cy="1138"/>
            </a:xfrm>
            <a:custGeom>
              <a:avLst/>
              <a:gdLst>
                <a:gd name="T0" fmla="*/ 0 w 1126"/>
                <a:gd name="T1" fmla="*/ 0 h 1138"/>
                <a:gd name="T2" fmla="*/ 1125 w 1126"/>
                <a:gd name="T3" fmla="*/ 0 h 1138"/>
                <a:gd name="T4" fmla="*/ 1125 w 1126"/>
                <a:gd name="T5" fmla="*/ 1137 h 1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26" h="1138">
                  <a:moveTo>
                    <a:pt x="0" y="0"/>
                  </a:moveTo>
                  <a:lnTo>
                    <a:pt x="1125" y="0"/>
                  </a:lnTo>
                  <a:lnTo>
                    <a:pt x="1125" y="1137"/>
                  </a:lnTo>
                </a:path>
              </a:pathLst>
            </a:custGeom>
            <a:noFill/>
            <a:ln w="13334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75784" name="Freeform 8"/>
            <p:cNvSpPr>
              <a:spLocks/>
            </p:cNvSpPr>
            <p:nvPr/>
          </p:nvSpPr>
          <p:spPr bwMode="auto">
            <a:xfrm>
              <a:off x="2536" y="2854"/>
              <a:ext cx="858" cy="157"/>
            </a:xfrm>
            <a:custGeom>
              <a:avLst/>
              <a:gdLst>
                <a:gd name="T0" fmla="*/ 0 w 858"/>
                <a:gd name="T1" fmla="*/ 156 h 157"/>
                <a:gd name="T2" fmla="*/ 0 w 858"/>
                <a:gd name="T3" fmla="*/ 0 h 157"/>
                <a:gd name="T4" fmla="*/ 276 w 858"/>
                <a:gd name="T5" fmla="*/ 0 h 157"/>
                <a:gd name="T6" fmla="*/ 433 w 858"/>
                <a:gd name="T7" fmla="*/ 78 h 157"/>
                <a:gd name="T8" fmla="*/ 588 w 858"/>
                <a:gd name="T9" fmla="*/ 0 h 157"/>
                <a:gd name="T10" fmla="*/ 857 w 858"/>
                <a:gd name="T11" fmla="*/ 0 h 157"/>
                <a:gd name="T12" fmla="*/ 856 w 858"/>
                <a:gd name="T13" fmla="*/ 156 h 157"/>
                <a:gd name="T14" fmla="*/ 596 w 858"/>
                <a:gd name="T15" fmla="*/ 156 h 157"/>
                <a:gd name="T16" fmla="*/ 433 w 858"/>
                <a:gd name="T17" fmla="*/ 80 h 157"/>
                <a:gd name="T18" fmla="*/ 281 w 858"/>
                <a:gd name="T19" fmla="*/ 156 h 157"/>
                <a:gd name="T20" fmla="*/ 0 w 858"/>
                <a:gd name="T21" fmla="*/ 156 h 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58" h="157">
                  <a:moveTo>
                    <a:pt x="0" y="156"/>
                  </a:moveTo>
                  <a:lnTo>
                    <a:pt x="0" y="0"/>
                  </a:lnTo>
                  <a:lnTo>
                    <a:pt x="276" y="0"/>
                  </a:lnTo>
                  <a:lnTo>
                    <a:pt x="433" y="78"/>
                  </a:lnTo>
                  <a:lnTo>
                    <a:pt x="588" y="0"/>
                  </a:lnTo>
                  <a:lnTo>
                    <a:pt x="857" y="0"/>
                  </a:lnTo>
                  <a:lnTo>
                    <a:pt x="856" y="156"/>
                  </a:lnTo>
                  <a:lnTo>
                    <a:pt x="596" y="156"/>
                  </a:lnTo>
                  <a:lnTo>
                    <a:pt x="433" y="80"/>
                  </a:lnTo>
                  <a:lnTo>
                    <a:pt x="281" y="156"/>
                  </a:lnTo>
                  <a:lnTo>
                    <a:pt x="0" y="156"/>
                  </a:lnTo>
                </a:path>
              </a:pathLst>
            </a:custGeom>
            <a:solidFill>
              <a:srgbClr val="0080FF"/>
            </a:solidFill>
            <a:ln w="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75785" name="Freeform 9"/>
            <p:cNvSpPr>
              <a:spLocks/>
            </p:cNvSpPr>
            <p:nvPr/>
          </p:nvSpPr>
          <p:spPr bwMode="auto">
            <a:xfrm>
              <a:off x="1488" y="2542"/>
              <a:ext cx="1116" cy="702"/>
            </a:xfrm>
            <a:custGeom>
              <a:avLst/>
              <a:gdLst>
                <a:gd name="T0" fmla="*/ 0 w 1116"/>
                <a:gd name="T1" fmla="*/ 0 h 702"/>
                <a:gd name="T2" fmla="*/ 1115 w 1116"/>
                <a:gd name="T3" fmla="*/ 0 h 702"/>
                <a:gd name="T4" fmla="*/ 1113 w 1116"/>
                <a:gd name="T5" fmla="*/ 701 h 702"/>
                <a:gd name="T6" fmla="*/ 908 w 1116"/>
                <a:gd name="T7" fmla="*/ 686 h 702"/>
                <a:gd name="T8" fmla="*/ 736 w 1116"/>
                <a:gd name="T9" fmla="*/ 660 h 702"/>
                <a:gd name="T10" fmla="*/ 587 w 1116"/>
                <a:gd name="T11" fmla="*/ 626 h 702"/>
                <a:gd name="T12" fmla="*/ 468 w 1116"/>
                <a:gd name="T13" fmla="*/ 589 h 702"/>
                <a:gd name="T14" fmla="*/ 367 w 1116"/>
                <a:gd name="T15" fmla="*/ 540 h 702"/>
                <a:gd name="T16" fmla="*/ 270 w 1116"/>
                <a:gd name="T17" fmla="*/ 484 h 702"/>
                <a:gd name="T18" fmla="*/ 154 w 1116"/>
                <a:gd name="T19" fmla="*/ 365 h 702"/>
                <a:gd name="T20" fmla="*/ 84 w 1116"/>
                <a:gd name="T21" fmla="*/ 264 h 702"/>
                <a:gd name="T22" fmla="*/ 28 w 1116"/>
                <a:gd name="T23" fmla="*/ 152 h 702"/>
                <a:gd name="T24" fmla="*/ 12 w 1116"/>
                <a:gd name="T25" fmla="*/ 68 h 702"/>
                <a:gd name="T26" fmla="*/ 0 w 1116"/>
                <a:gd name="T27" fmla="*/ 0 h 7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116" h="702">
                  <a:moveTo>
                    <a:pt x="0" y="0"/>
                  </a:moveTo>
                  <a:lnTo>
                    <a:pt x="1115" y="0"/>
                  </a:lnTo>
                  <a:lnTo>
                    <a:pt x="1113" y="701"/>
                  </a:lnTo>
                  <a:lnTo>
                    <a:pt x="908" y="686"/>
                  </a:lnTo>
                  <a:lnTo>
                    <a:pt x="736" y="660"/>
                  </a:lnTo>
                  <a:lnTo>
                    <a:pt x="587" y="626"/>
                  </a:lnTo>
                  <a:lnTo>
                    <a:pt x="468" y="589"/>
                  </a:lnTo>
                  <a:lnTo>
                    <a:pt x="367" y="540"/>
                  </a:lnTo>
                  <a:lnTo>
                    <a:pt x="270" y="484"/>
                  </a:lnTo>
                  <a:lnTo>
                    <a:pt x="154" y="365"/>
                  </a:lnTo>
                  <a:lnTo>
                    <a:pt x="84" y="264"/>
                  </a:lnTo>
                  <a:lnTo>
                    <a:pt x="28" y="152"/>
                  </a:lnTo>
                  <a:lnTo>
                    <a:pt x="12" y="68"/>
                  </a:lnTo>
                  <a:lnTo>
                    <a:pt x="0" y="0"/>
                  </a:lnTo>
                </a:path>
              </a:pathLst>
            </a:custGeom>
            <a:solidFill>
              <a:srgbClr val="0080FF"/>
            </a:solidFill>
            <a:ln w="0" cap="flat" cmpd="sng">
              <a:solidFill>
                <a:srgbClr val="0080FF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75786" name="Freeform 10"/>
            <p:cNvSpPr>
              <a:spLocks/>
            </p:cNvSpPr>
            <p:nvPr/>
          </p:nvSpPr>
          <p:spPr bwMode="auto">
            <a:xfrm>
              <a:off x="3374" y="2543"/>
              <a:ext cx="1109" cy="701"/>
            </a:xfrm>
            <a:custGeom>
              <a:avLst/>
              <a:gdLst>
                <a:gd name="T0" fmla="*/ 1108 w 1109"/>
                <a:gd name="T1" fmla="*/ 0 h 701"/>
                <a:gd name="T2" fmla="*/ 0 w 1109"/>
                <a:gd name="T3" fmla="*/ 0 h 701"/>
                <a:gd name="T4" fmla="*/ 2 w 1109"/>
                <a:gd name="T5" fmla="*/ 700 h 701"/>
                <a:gd name="T6" fmla="*/ 207 w 1109"/>
                <a:gd name="T7" fmla="*/ 685 h 701"/>
                <a:gd name="T8" fmla="*/ 379 w 1109"/>
                <a:gd name="T9" fmla="*/ 659 h 701"/>
                <a:gd name="T10" fmla="*/ 528 w 1109"/>
                <a:gd name="T11" fmla="*/ 625 h 701"/>
                <a:gd name="T12" fmla="*/ 647 w 1109"/>
                <a:gd name="T13" fmla="*/ 588 h 701"/>
                <a:gd name="T14" fmla="*/ 748 w 1109"/>
                <a:gd name="T15" fmla="*/ 539 h 701"/>
                <a:gd name="T16" fmla="*/ 845 w 1109"/>
                <a:gd name="T17" fmla="*/ 483 h 701"/>
                <a:gd name="T18" fmla="*/ 960 w 1109"/>
                <a:gd name="T19" fmla="*/ 364 h 701"/>
                <a:gd name="T20" fmla="*/ 1031 w 1109"/>
                <a:gd name="T21" fmla="*/ 263 h 701"/>
                <a:gd name="T22" fmla="*/ 1087 w 1109"/>
                <a:gd name="T23" fmla="*/ 151 h 701"/>
                <a:gd name="T24" fmla="*/ 1099 w 1109"/>
                <a:gd name="T25" fmla="*/ 62 h 701"/>
                <a:gd name="T26" fmla="*/ 1108 w 1109"/>
                <a:gd name="T27" fmla="*/ 0 h 7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109" h="701">
                  <a:moveTo>
                    <a:pt x="1108" y="0"/>
                  </a:moveTo>
                  <a:lnTo>
                    <a:pt x="0" y="0"/>
                  </a:lnTo>
                  <a:lnTo>
                    <a:pt x="2" y="700"/>
                  </a:lnTo>
                  <a:lnTo>
                    <a:pt x="207" y="685"/>
                  </a:lnTo>
                  <a:lnTo>
                    <a:pt x="379" y="659"/>
                  </a:lnTo>
                  <a:lnTo>
                    <a:pt x="528" y="625"/>
                  </a:lnTo>
                  <a:lnTo>
                    <a:pt x="647" y="588"/>
                  </a:lnTo>
                  <a:lnTo>
                    <a:pt x="748" y="539"/>
                  </a:lnTo>
                  <a:lnTo>
                    <a:pt x="845" y="483"/>
                  </a:lnTo>
                  <a:lnTo>
                    <a:pt x="960" y="364"/>
                  </a:lnTo>
                  <a:lnTo>
                    <a:pt x="1031" y="263"/>
                  </a:lnTo>
                  <a:lnTo>
                    <a:pt x="1087" y="151"/>
                  </a:lnTo>
                  <a:lnTo>
                    <a:pt x="1099" y="62"/>
                  </a:lnTo>
                  <a:lnTo>
                    <a:pt x="1108" y="0"/>
                  </a:lnTo>
                </a:path>
              </a:pathLst>
            </a:custGeom>
            <a:solidFill>
              <a:srgbClr val="0080FF"/>
            </a:solidFill>
            <a:ln w="0" cap="flat" cmpd="sng">
              <a:solidFill>
                <a:srgbClr val="0080FF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  <p:grpSp>
          <p:nvGrpSpPr>
            <p:cNvPr id="75787" name="Group 11"/>
            <p:cNvGrpSpPr>
              <a:grpSpLocks/>
            </p:cNvGrpSpPr>
            <p:nvPr/>
          </p:nvGrpSpPr>
          <p:grpSpPr bwMode="auto">
            <a:xfrm>
              <a:off x="2799" y="2749"/>
              <a:ext cx="337" cy="284"/>
              <a:chOff x="2799" y="2749"/>
              <a:chExt cx="337" cy="284"/>
            </a:xfrm>
          </p:grpSpPr>
          <p:sp>
            <p:nvSpPr>
              <p:cNvPr id="75788" name="Line 12"/>
              <p:cNvSpPr>
                <a:spLocks noChangeShapeType="1"/>
              </p:cNvSpPr>
              <p:nvPr/>
            </p:nvSpPr>
            <p:spPr bwMode="auto">
              <a:xfrm flipV="1">
                <a:off x="2966" y="2756"/>
                <a:ext cx="0" cy="67"/>
              </a:xfrm>
              <a:prstGeom prst="line">
                <a:avLst/>
              </a:prstGeom>
              <a:noFill/>
              <a:ln w="2032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75789" name="Line 13"/>
              <p:cNvSpPr>
                <a:spLocks noChangeShapeType="1"/>
              </p:cNvSpPr>
              <p:nvPr/>
            </p:nvSpPr>
            <p:spPr bwMode="auto">
              <a:xfrm>
                <a:off x="2868" y="2749"/>
                <a:ext cx="196" cy="0"/>
              </a:xfrm>
              <a:prstGeom prst="line">
                <a:avLst/>
              </a:prstGeom>
              <a:noFill/>
              <a:ln w="2032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75790" name="Freeform 14"/>
              <p:cNvSpPr>
                <a:spLocks/>
              </p:cNvSpPr>
              <p:nvPr/>
            </p:nvSpPr>
            <p:spPr bwMode="auto">
              <a:xfrm>
                <a:off x="2896" y="2810"/>
                <a:ext cx="144" cy="125"/>
              </a:xfrm>
              <a:custGeom>
                <a:avLst/>
                <a:gdLst>
                  <a:gd name="T0" fmla="*/ 0 w 144"/>
                  <a:gd name="T1" fmla="*/ 0 h 125"/>
                  <a:gd name="T2" fmla="*/ 71 w 144"/>
                  <a:gd name="T3" fmla="*/ 124 h 125"/>
                  <a:gd name="T4" fmla="*/ 143 w 144"/>
                  <a:gd name="T5" fmla="*/ 0 h 125"/>
                  <a:gd name="T6" fmla="*/ 0 w 144"/>
                  <a:gd name="T7" fmla="*/ 0 h 1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44" h="125">
                    <a:moveTo>
                      <a:pt x="0" y="0"/>
                    </a:moveTo>
                    <a:lnTo>
                      <a:pt x="71" y="124"/>
                    </a:lnTo>
                    <a:lnTo>
                      <a:pt x="143" y="0"/>
                    </a:lnTo>
                    <a:lnTo>
                      <a:pt x="0" y="0"/>
                    </a:lnTo>
                  </a:path>
                </a:pathLst>
              </a:custGeom>
              <a:solidFill>
                <a:srgbClr val="555555"/>
              </a:solidFill>
              <a:ln w="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grpSp>
            <p:nvGrpSpPr>
              <p:cNvPr id="75791" name="Group 15"/>
              <p:cNvGrpSpPr>
                <a:grpSpLocks/>
              </p:cNvGrpSpPr>
              <p:nvPr/>
            </p:nvGrpSpPr>
            <p:grpSpPr bwMode="auto">
              <a:xfrm>
                <a:off x="2799" y="2836"/>
                <a:ext cx="337" cy="197"/>
                <a:chOff x="2799" y="2836"/>
                <a:chExt cx="337" cy="197"/>
              </a:xfrm>
            </p:grpSpPr>
            <p:sp>
              <p:nvSpPr>
                <p:cNvPr id="75792" name="Freeform 16"/>
                <p:cNvSpPr>
                  <a:spLocks/>
                </p:cNvSpPr>
                <p:nvPr/>
              </p:nvSpPr>
              <p:spPr bwMode="auto">
                <a:xfrm>
                  <a:off x="2799" y="2836"/>
                  <a:ext cx="170" cy="197"/>
                </a:xfrm>
                <a:custGeom>
                  <a:avLst/>
                  <a:gdLst>
                    <a:gd name="T0" fmla="*/ 0 w 170"/>
                    <a:gd name="T1" fmla="*/ 0 h 197"/>
                    <a:gd name="T2" fmla="*/ 169 w 170"/>
                    <a:gd name="T3" fmla="*/ 98 h 197"/>
                    <a:gd name="T4" fmla="*/ 0 w 170"/>
                    <a:gd name="T5" fmla="*/ 196 h 197"/>
                    <a:gd name="T6" fmla="*/ 0 w 170"/>
                    <a:gd name="T7" fmla="*/ 0 h 19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70" h="197">
                      <a:moveTo>
                        <a:pt x="0" y="0"/>
                      </a:moveTo>
                      <a:lnTo>
                        <a:pt x="169" y="98"/>
                      </a:lnTo>
                      <a:lnTo>
                        <a:pt x="0" y="196"/>
                      </a:lnTo>
                      <a:lnTo>
                        <a:pt x="0" y="0"/>
                      </a:lnTo>
                    </a:path>
                  </a:pathLst>
                </a:custGeom>
                <a:solidFill>
                  <a:srgbClr val="555555"/>
                </a:solidFill>
                <a:ln w="0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s-CL"/>
                </a:p>
              </p:txBody>
            </p:sp>
            <p:sp>
              <p:nvSpPr>
                <p:cNvPr id="75793" name="Freeform 17"/>
                <p:cNvSpPr>
                  <a:spLocks/>
                </p:cNvSpPr>
                <p:nvPr/>
              </p:nvSpPr>
              <p:spPr bwMode="auto">
                <a:xfrm>
                  <a:off x="2965" y="2836"/>
                  <a:ext cx="171" cy="197"/>
                </a:xfrm>
                <a:custGeom>
                  <a:avLst/>
                  <a:gdLst>
                    <a:gd name="T0" fmla="*/ 170 w 171"/>
                    <a:gd name="T1" fmla="*/ 0 h 197"/>
                    <a:gd name="T2" fmla="*/ 0 w 171"/>
                    <a:gd name="T3" fmla="*/ 98 h 197"/>
                    <a:gd name="T4" fmla="*/ 170 w 171"/>
                    <a:gd name="T5" fmla="*/ 196 h 197"/>
                    <a:gd name="T6" fmla="*/ 170 w 171"/>
                    <a:gd name="T7" fmla="*/ 0 h 19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71" h="197">
                      <a:moveTo>
                        <a:pt x="170" y="0"/>
                      </a:moveTo>
                      <a:lnTo>
                        <a:pt x="0" y="98"/>
                      </a:lnTo>
                      <a:lnTo>
                        <a:pt x="170" y="196"/>
                      </a:lnTo>
                      <a:lnTo>
                        <a:pt x="170" y="0"/>
                      </a:lnTo>
                    </a:path>
                  </a:pathLst>
                </a:custGeom>
                <a:solidFill>
                  <a:srgbClr val="555555"/>
                </a:solidFill>
                <a:ln w="0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s-CL"/>
                </a:p>
              </p:txBody>
            </p:sp>
          </p:grpSp>
        </p:grpSp>
        <p:grpSp>
          <p:nvGrpSpPr>
            <p:cNvPr id="75794" name="Group 18"/>
            <p:cNvGrpSpPr>
              <a:grpSpLocks/>
            </p:cNvGrpSpPr>
            <p:nvPr/>
          </p:nvGrpSpPr>
          <p:grpSpPr bwMode="auto">
            <a:xfrm>
              <a:off x="1476" y="1235"/>
              <a:ext cx="3043" cy="2038"/>
              <a:chOff x="1476" y="1235"/>
              <a:chExt cx="3043" cy="2038"/>
            </a:xfrm>
          </p:grpSpPr>
          <p:sp>
            <p:nvSpPr>
              <p:cNvPr id="75795" name="Freeform 19"/>
              <p:cNvSpPr>
                <a:spLocks/>
              </p:cNvSpPr>
              <p:nvPr/>
            </p:nvSpPr>
            <p:spPr bwMode="auto">
              <a:xfrm>
                <a:off x="1477" y="1235"/>
                <a:ext cx="3020" cy="2016"/>
              </a:xfrm>
              <a:custGeom>
                <a:avLst/>
                <a:gdLst>
                  <a:gd name="T0" fmla="*/ 0 w 3020"/>
                  <a:gd name="T1" fmla="*/ 0 h 2016"/>
                  <a:gd name="T2" fmla="*/ 13 w 3020"/>
                  <a:gd name="T3" fmla="*/ 1332 h 2016"/>
                  <a:gd name="T4" fmla="*/ 54 w 3020"/>
                  <a:gd name="T5" fmla="*/ 1495 h 2016"/>
                  <a:gd name="T6" fmla="*/ 99 w 3020"/>
                  <a:gd name="T7" fmla="*/ 1579 h 2016"/>
                  <a:gd name="T8" fmla="*/ 184 w 3020"/>
                  <a:gd name="T9" fmla="*/ 1696 h 2016"/>
                  <a:gd name="T10" fmla="*/ 288 w 3020"/>
                  <a:gd name="T11" fmla="*/ 1794 h 2016"/>
                  <a:gd name="T12" fmla="*/ 449 w 3020"/>
                  <a:gd name="T13" fmla="*/ 1885 h 2016"/>
                  <a:gd name="T14" fmla="*/ 642 w 3020"/>
                  <a:gd name="T15" fmla="*/ 1943 h 2016"/>
                  <a:gd name="T16" fmla="*/ 881 w 3020"/>
                  <a:gd name="T17" fmla="*/ 1989 h 2016"/>
                  <a:gd name="T18" fmla="*/ 1202 w 3020"/>
                  <a:gd name="T19" fmla="*/ 2015 h 2016"/>
                  <a:gd name="T20" fmla="*/ 1831 w 3020"/>
                  <a:gd name="T21" fmla="*/ 2015 h 2016"/>
                  <a:gd name="T22" fmla="*/ 2145 w 3020"/>
                  <a:gd name="T23" fmla="*/ 1982 h 2016"/>
                  <a:gd name="T24" fmla="*/ 2382 w 3020"/>
                  <a:gd name="T25" fmla="*/ 1937 h 2016"/>
                  <a:gd name="T26" fmla="*/ 2613 w 3020"/>
                  <a:gd name="T27" fmla="*/ 1865 h 2016"/>
                  <a:gd name="T28" fmla="*/ 2791 w 3020"/>
                  <a:gd name="T29" fmla="*/ 1741 h 2016"/>
                  <a:gd name="T30" fmla="*/ 2880 w 3020"/>
                  <a:gd name="T31" fmla="*/ 1644 h 2016"/>
                  <a:gd name="T32" fmla="*/ 2956 w 3020"/>
                  <a:gd name="T33" fmla="*/ 1507 h 2016"/>
                  <a:gd name="T34" fmla="*/ 2999 w 3020"/>
                  <a:gd name="T35" fmla="*/ 1377 h 2016"/>
                  <a:gd name="T36" fmla="*/ 3011 w 3020"/>
                  <a:gd name="T37" fmla="*/ 1221 h 2016"/>
                  <a:gd name="T38" fmla="*/ 3010 w 3020"/>
                  <a:gd name="T39" fmla="*/ 1137 h 2016"/>
                  <a:gd name="T40" fmla="*/ 3019 w 3020"/>
                  <a:gd name="T41" fmla="*/ 2 h 2016"/>
                  <a:gd name="T42" fmla="*/ 0 w 3020"/>
                  <a:gd name="T43" fmla="*/ 0 h 20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3020" h="2016">
                    <a:moveTo>
                      <a:pt x="0" y="0"/>
                    </a:moveTo>
                    <a:lnTo>
                      <a:pt x="13" y="1332"/>
                    </a:lnTo>
                    <a:lnTo>
                      <a:pt x="54" y="1495"/>
                    </a:lnTo>
                    <a:lnTo>
                      <a:pt x="99" y="1579"/>
                    </a:lnTo>
                    <a:lnTo>
                      <a:pt x="184" y="1696"/>
                    </a:lnTo>
                    <a:lnTo>
                      <a:pt x="288" y="1794"/>
                    </a:lnTo>
                    <a:lnTo>
                      <a:pt x="449" y="1885"/>
                    </a:lnTo>
                    <a:lnTo>
                      <a:pt x="642" y="1943"/>
                    </a:lnTo>
                    <a:lnTo>
                      <a:pt x="881" y="1989"/>
                    </a:lnTo>
                    <a:lnTo>
                      <a:pt x="1202" y="2015"/>
                    </a:lnTo>
                    <a:lnTo>
                      <a:pt x="1831" y="2015"/>
                    </a:lnTo>
                    <a:lnTo>
                      <a:pt x="2145" y="1982"/>
                    </a:lnTo>
                    <a:lnTo>
                      <a:pt x="2382" y="1937"/>
                    </a:lnTo>
                    <a:lnTo>
                      <a:pt x="2613" y="1865"/>
                    </a:lnTo>
                    <a:lnTo>
                      <a:pt x="2791" y="1741"/>
                    </a:lnTo>
                    <a:lnTo>
                      <a:pt x="2880" y="1644"/>
                    </a:lnTo>
                    <a:lnTo>
                      <a:pt x="2956" y="1507"/>
                    </a:lnTo>
                    <a:lnTo>
                      <a:pt x="2999" y="1377"/>
                    </a:lnTo>
                    <a:lnTo>
                      <a:pt x="3011" y="1221"/>
                    </a:lnTo>
                    <a:lnTo>
                      <a:pt x="3010" y="1137"/>
                    </a:lnTo>
                    <a:lnTo>
                      <a:pt x="3019" y="2"/>
                    </a:lnTo>
                    <a:lnTo>
                      <a:pt x="0" y="0"/>
                    </a:lnTo>
                  </a:path>
                </a:pathLst>
              </a:custGeom>
              <a:noFill/>
              <a:ln w="67944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75796" name="Freeform 20"/>
              <p:cNvSpPr>
                <a:spLocks/>
              </p:cNvSpPr>
              <p:nvPr/>
            </p:nvSpPr>
            <p:spPr bwMode="auto">
              <a:xfrm>
                <a:off x="3372" y="2135"/>
                <a:ext cx="1147" cy="1138"/>
              </a:xfrm>
              <a:custGeom>
                <a:avLst/>
                <a:gdLst>
                  <a:gd name="T0" fmla="*/ 1146 w 1147"/>
                  <a:gd name="T1" fmla="*/ 0 h 1138"/>
                  <a:gd name="T2" fmla="*/ 0 w 1147"/>
                  <a:gd name="T3" fmla="*/ 0 h 1138"/>
                  <a:gd name="T4" fmla="*/ 0 w 1147"/>
                  <a:gd name="T5" fmla="*/ 1137 h 11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147" h="1138">
                    <a:moveTo>
                      <a:pt x="1146" y="0"/>
                    </a:moveTo>
                    <a:lnTo>
                      <a:pt x="0" y="0"/>
                    </a:lnTo>
                    <a:lnTo>
                      <a:pt x="0" y="1137"/>
                    </a:lnTo>
                  </a:path>
                </a:pathLst>
              </a:custGeom>
              <a:noFill/>
              <a:ln w="13334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75797" name="Freeform 21"/>
              <p:cNvSpPr>
                <a:spLocks/>
              </p:cNvSpPr>
              <p:nvPr/>
            </p:nvSpPr>
            <p:spPr bwMode="auto">
              <a:xfrm>
                <a:off x="1476" y="2135"/>
                <a:ext cx="1126" cy="1138"/>
              </a:xfrm>
              <a:custGeom>
                <a:avLst/>
                <a:gdLst>
                  <a:gd name="T0" fmla="*/ 0 w 1126"/>
                  <a:gd name="T1" fmla="*/ 0 h 1138"/>
                  <a:gd name="T2" fmla="*/ 1125 w 1126"/>
                  <a:gd name="T3" fmla="*/ 0 h 1138"/>
                  <a:gd name="T4" fmla="*/ 1125 w 1126"/>
                  <a:gd name="T5" fmla="*/ 1137 h 11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126" h="1138">
                    <a:moveTo>
                      <a:pt x="0" y="0"/>
                    </a:moveTo>
                    <a:lnTo>
                      <a:pt x="1125" y="0"/>
                    </a:lnTo>
                    <a:lnTo>
                      <a:pt x="1125" y="1137"/>
                    </a:lnTo>
                  </a:path>
                </a:pathLst>
              </a:custGeom>
              <a:noFill/>
              <a:ln w="13334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</p:grpSp>
      </p:grpSp>
      <p:grpSp>
        <p:nvGrpSpPr>
          <p:cNvPr id="75972" name="Group 196"/>
          <p:cNvGrpSpPr>
            <a:grpSpLocks/>
          </p:cNvGrpSpPr>
          <p:nvPr/>
        </p:nvGrpSpPr>
        <p:grpSpPr bwMode="auto">
          <a:xfrm>
            <a:off x="3327400" y="1371600"/>
            <a:ext cx="5722938" cy="5486400"/>
            <a:chOff x="1136" y="864"/>
            <a:chExt cx="3605" cy="3456"/>
          </a:xfrm>
        </p:grpSpPr>
        <p:grpSp>
          <p:nvGrpSpPr>
            <p:cNvPr id="75973" name="Group 197"/>
            <p:cNvGrpSpPr>
              <a:grpSpLocks/>
            </p:cNvGrpSpPr>
            <p:nvPr/>
          </p:nvGrpSpPr>
          <p:grpSpPr bwMode="auto">
            <a:xfrm>
              <a:off x="1136" y="864"/>
              <a:ext cx="3605" cy="3456"/>
              <a:chOff x="1136" y="864"/>
              <a:chExt cx="3605" cy="3456"/>
            </a:xfrm>
          </p:grpSpPr>
          <p:sp>
            <p:nvSpPr>
              <p:cNvPr id="75974" name="Rectangle 198"/>
              <p:cNvSpPr>
                <a:spLocks noChangeArrowheads="1"/>
              </p:cNvSpPr>
              <p:nvPr/>
            </p:nvSpPr>
            <p:spPr bwMode="auto">
              <a:xfrm flipV="1">
                <a:off x="1139" y="864"/>
                <a:ext cx="3602" cy="1811"/>
              </a:xfrm>
              <a:prstGeom prst="rect">
                <a:avLst/>
              </a:prstGeom>
              <a:solidFill>
                <a:srgbClr val="FFFFFF"/>
              </a:solidFill>
              <a:ln w="0">
                <a:solidFill>
                  <a:srgbClr val="FFFFFF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75975" name="Rectangle 199"/>
              <p:cNvSpPr>
                <a:spLocks noChangeArrowheads="1"/>
              </p:cNvSpPr>
              <p:nvPr/>
            </p:nvSpPr>
            <p:spPr bwMode="auto">
              <a:xfrm flipV="1">
                <a:off x="1136" y="2225"/>
                <a:ext cx="3603" cy="2095"/>
              </a:xfrm>
              <a:prstGeom prst="rect">
                <a:avLst/>
              </a:prstGeom>
              <a:solidFill>
                <a:srgbClr val="0080FF"/>
              </a:solidFill>
              <a:ln w="0">
                <a:solidFill>
                  <a:srgbClr val="0080FF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grpSp>
          <p:nvGrpSpPr>
            <p:cNvPr id="75976" name="Group 200"/>
            <p:cNvGrpSpPr>
              <a:grpSpLocks/>
            </p:cNvGrpSpPr>
            <p:nvPr/>
          </p:nvGrpSpPr>
          <p:grpSpPr bwMode="auto">
            <a:xfrm>
              <a:off x="1458" y="1200"/>
              <a:ext cx="3057" cy="2107"/>
              <a:chOff x="1458" y="1200"/>
              <a:chExt cx="3057" cy="2107"/>
            </a:xfrm>
          </p:grpSpPr>
          <p:sp>
            <p:nvSpPr>
              <p:cNvPr id="75977" name="Freeform 201"/>
              <p:cNvSpPr>
                <a:spLocks/>
              </p:cNvSpPr>
              <p:nvPr/>
            </p:nvSpPr>
            <p:spPr bwMode="auto">
              <a:xfrm>
                <a:off x="1458" y="1200"/>
                <a:ext cx="3057" cy="2085"/>
              </a:xfrm>
              <a:custGeom>
                <a:avLst/>
                <a:gdLst>
                  <a:gd name="T0" fmla="*/ 38 w 3057"/>
                  <a:gd name="T1" fmla="*/ 0 h 2085"/>
                  <a:gd name="T2" fmla="*/ 0 w 3057"/>
                  <a:gd name="T3" fmla="*/ 1332 h 2085"/>
                  <a:gd name="T4" fmla="*/ 34 w 3057"/>
                  <a:gd name="T5" fmla="*/ 1496 h 2085"/>
                  <a:gd name="T6" fmla="*/ 77 w 3057"/>
                  <a:gd name="T7" fmla="*/ 1582 h 2085"/>
                  <a:gd name="T8" fmla="*/ 157 w 3057"/>
                  <a:gd name="T9" fmla="*/ 1703 h 2085"/>
                  <a:gd name="T10" fmla="*/ 257 w 3057"/>
                  <a:gd name="T11" fmla="*/ 1804 h 2085"/>
                  <a:gd name="T12" fmla="*/ 415 w 3057"/>
                  <a:gd name="T13" fmla="*/ 1901 h 2085"/>
                  <a:gd name="T14" fmla="*/ 605 w 3057"/>
                  <a:gd name="T15" fmla="*/ 1967 h 2085"/>
                  <a:gd name="T16" fmla="*/ 842 w 3057"/>
                  <a:gd name="T17" fmla="*/ 2022 h 2085"/>
                  <a:gd name="T18" fmla="*/ 1162 w 3057"/>
                  <a:gd name="T19" fmla="*/ 2060 h 2085"/>
                  <a:gd name="T20" fmla="*/ 1790 w 3057"/>
                  <a:gd name="T21" fmla="*/ 2084 h 2085"/>
                  <a:gd name="T22" fmla="*/ 2106 w 3057"/>
                  <a:gd name="T23" fmla="*/ 2064 h 2085"/>
                  <a:gd name="T24" fmla="*/ 2344 w 3057"/>
                  <a:gd name="T25" fmla="*/ 2028 h 2085"/>
                  <a:gd name="T26" fmla="*/ 2577 w 3057"/>
                  <a:gd name="T27" fmla="*/ 1965 h 2085"/>
                  <a:gd name="T28" fmla="*/ 2760 w 3057"/>
                  <a:gd name="T29" fmla="*/ 1849 h 2085"/>
                  <a:gd name="T30" fmla="*/ 2853 w 3057"/>
                  <a:gd name="T31" fmla="*/ 1755 h 2085"/>
                  <a:gd name="T32" fmla="*/ 2934 w 3057"/>
                  <a:gd name="T33" fmla="*/ 1622 h 2085"/>
                  <a:gd name="T34" fmla="*/ 2982 w 3057"/>
                  <a:gd name="T35" fmla="*/ 1493 h 2085"/>
                  <a:gd name="T36" fmla="*/ 3000 w 3057"/>
                  <a:gd name="T37" fmla="*/ 1338 h 2085"/>
                  <a:gd name="T38" fmla="*/ 3002 w 3057"/>
                  <a:gd name="T39" fmla="*/ 1253 h 2085"/>
                  <a:gd name="T40" fmla="*/ 3056 w 3057"/>
                  <a:gd name="T41" fmla="*/ 120 h 2085"/>
                  <a:gd name="T42" fmla="*/ 38 w 3057"/>
                  <a:gd name="T43" fmla="*/ 0 h 20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3057" h="2085">
                    <a:moveTo>
                      <a:pt x="38" y="0"/>
                    </a:moveTo>
                    <a:lnTo>
                      <a:pt x="0" y="1332"/>
                    </a:lnTo>
                    <a:lnTo>
                      <a:pt x="34" y="1496"/>
                    </a:lnTo>
                    <a:lnTo>
                      <a:pt x="77" y="1582"/>
                    </a:lnTo>
                    <a:lnTo>
                      <a:pt x="157" y="1703"/>
                    </a:lnTo>
                    <a:lnTo>
                      <a:pt x="257" y="1804"/>
                    </a:lnTo>
                    <a:lnTo>
                      <a:pt x="415" y="1901"/>
                    </a:lnTo>
                    <a:lnTo>
                      <a:pt x="605" y="1967"/>
                    </a:lnTo>
                    <a:lnTo>
                      <a:pt x="842" y="2022"/>
                    </a:lnTo>
                    <a:lnTo>
                      <a:pt x="1162" y="2060"/>
                    </a:lnTo>
                    <a:lnTo>
                      <a:pt x="1790" y="2084"/>
                    </a:lnTo>
                    <a:lnTo>
                      <a:pt x="2106" y="2064"/>
                    </a:lnTo>
                    <a:lnTo>
                      <a:pt x="2344" y="2028"/>
                    </a:lnTo>
                    <a:lnTo>
                      <a:pt x="2577" y="1965"/>
                    </a:lnTo>
                    <a:lnTo>
                      <a:pt x="2760" y="1849"/>
                    </a:lnTo>
                    <a:lnTo>
                      <a:pt x="2853" y="1755"/>
                    </a:lnTo>
                    <a:lnTo>
                      <a:pt x="2934" y="1622"/>
                    </a:lnTo>
                    <a:lnTo>
                      <a:pt x="2982" y="1493"/>
                    </a:lnTo>
                    <a:lnTo>
                      <a:pt x="3000" y="1338"/>
                    </a:lnTo>
                    <a:lnTo>
                      <a:pt x="3002" y="1253"/>
                    </a:lnTo>
                    <a:lnTo>
                      <a:pt x="3056" y="120"/>
                    </a:lnTo>
                    <a:lnTo>
                      <a:pt x="38" y="0"/>
                    </a:lnTo>
                  </a:path>
                </a:pathLst>
              </a:custGeom>
              <a:solidFill>
                <a:srgbClr val="FFFFFF"/>
              </a:solidFill>
              <a:ln w="67944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75978" name="Freeform 202"/>
              <p:cNvSpPr>
                <a:spLocks/>
              </p:cNvSpPr>
              <p:nvPr/>
            </p:nvSpPr>
            <p:spPr bwMode="auto">
              <a:xfrm>
                <a:off x="3306" y="2170"/>
                <a:ext cx="1191" cy="1137"/>
              </a:xfrm>
              <a:custGeom>
                <a:avLst/>
                <a:gdLst>
                  <a:gd name="T0" fmla="*/ 1190 w 1191"/>
                  <a:gd name="T1" fmla="*/ 44 h 1137"/>
                  <a:gd name="T2" fmla="*/ 44 w 1191"/>
                  <a:gd name="T3" fmla="*/ 0 h 1137"/>
                  <a:gd name="T4" fmla="*/ 0 w 1191"/>
                  <a:gd name="T5" fmla="*/ 1136 h 11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191" h="1137">
                    <a:moveTo>
                      <a:pt x="1190" y="44"/>
                    </a:moveTo>
                    <a:lnTo>
                      <a:pt x="44" y="0"/>
                    </a:lnTo>
                    <a:lnTo>
                      <a:pt x="0" y="1136"/>
                    </a:lnTo>
                  </a:path>
                </a:pathLst>
              </a:custGeom>
              <a:noFill/>
              <a:ln w="13334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75979" name="Freeform 203"/>
              <p:cNvSpPr>
                <a:spLocks/>
              </p:cNvSpPr>
              <p:nvPr/>
            </p:nvSpPr>
            <p:spPr bwMode="auto">
              <a:xfrm>
                <a:off x="1467" y="2098"/>
                <a:ext cx="1126" cy="1180"/>
              </a:xfrm>
              <a:custGeom>
                <a:avLst/>
                <a:gdLst>
                  <a:gd name="T0" fmla="*/ 0 w 1126"/>
                  <a:gd name="T1" fmla="*/ 0 h 1180"/>
                  <a:gd name="T2" fmla="*/ 1125 w 1126"/>
                  <a:gd name="T3" fmla="*/ 44 h 1180"/>
                  <a:gd name="T4" fmla="*/ 1080 w 1126"/>
                  <a:gd name="T5" fmla="*/ 1179 h 11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126" h="1180">
                    <a:moveTo>
                      <a:pt x="0" y="0"/>
                    </a:moveTo>
                    <a:lnTo>
                      <a:pt x="1125" y="44"/>
                    </a:lnTo>
                    <a:lnTo>
                      <a:pt x="1080" y="1179"/>
                    </a:lnTo>
                  </a:path>
                </a:pathLst>
              </a:custGeom>
              <a:noFill/>
              <a:ln w="13334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75980" name="Freeform 204"/>
              <p:cNvSpPr>
                <a:spLocks/>
              </p:cNvSpPr>
              <p:nvPr/>
            </p:nvSpPr>
            <p:spPr bwMode="auto">
              <a:xfrm>
                <a:off x="2486" y="2856"/>
                <a:ext cx="864" cy="189"/>
              </a:xfrm>
              <a:custGeom>
                <a:avLst/>
                <a:gdLst>
                  <a:gd name="T0" fmla="*/ 0 w 864"/>
                  <a:gd name="T1" fmla="*/ 155 h 189"/>
                  <a:gd name="T2" fmla="*/ 7 w 864"/>
                  <a:gd name="T3" fmla="*/ 0 h 189"/>
                  <a:gd name="T4" fmla="*/ 283 w 864"/>
                  <a:gd name="T5" fmla="*/ 9 h 189"/>
                  <a:gd name="T6" fmla="*/ 436 w 864"/>
                  <a:gd name="T7" fmla="*/ 94 h 189"/>
                  <a:gd name="T8" fmla="*/ 595 w 864"/>
                  <a:gd name="T9" fmla="*/ 22 h 189"/>
                  <a:gd name="T10" fmla="*/ 863 w 864"/>
                  <a:gd name="T11" fmla="*/ 33 h 189"/>
                  <a:gd name="T12" fmla="*/ 856 w 864"/>
                  <a:gd name="T13" fmla="*/ 188 h 189"/>
                  <a:gd name="T14" fmla="*/ 596 w 864"/>
                  <a:gd name="T15" fmla="*/ 179 h 189"/>
                  <a:gd name="T16" fmla="*/ 436 w 864"/>
                  <a:gd name="T17" fmla="*/ 96 h 189"/>
                  <a:gd name="T18" fmla="*/ 282 w 864"/>
                  <a:gd name="T19" fmla="*/ 167 h 189"/>
                  <a:gd name="T20" fmla="*/ 0 w 864"/>
                  <a:gd name="T21" fmla="*/ 155 h 1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864" h="189">
                    <a:moveTo>
                      <a:pt x="0" y="155"/>
                    </a:moveTo>
                    <a:lnTo>
                      <a:pt x="7" y="0"/>
                    </a:lnTo>
                    <a:lnTo>
                      <a:pt x="283" y="9"/>
                    </a:lnTo>
                    <a:lnTo>
                      <a:pt x="436" y="94"/>
                    </a:lnTo>
                    <a:lnTo>
                      <a:pt x="595" y="22"/>
                    </a:lnTo>
                    <a:lnTo>
                      <a:pt x="863" y="33"/>
                    </a:lnTo>
                    <a:lnTo>
                      <a:pt x="856" y="188"/>
                    </a:lnTo>
                    <a:lnTo>
                      <a:pt x="596" y="179"/>
                    </a:lnTo>
                    <a:lnTo>
                      <a:pt x="436" y="96"/>
                    </a:lnTo>
                    <a:lnTo>
                      <a:pt x="282" y="167"/>
                    </a:lnTo>
                    <a:lnTo>
                      <a:pt x="0" y="155"/>
                    </a:lnTo>
                  </a:path>
                </a:pathLst>
              </a:custGeom>
              <a:solidFill>
                <a:srgbClr val="0080FF"/>
              </a:solidFill>
              <a:ln w="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75981" name="Freeform 205"/>
              <p:cNvSpPr>
                <a:spLocks/>
              </p:cNvSpPr>
              <p:nvPr/>
            </p:nvSpPr>
            <p:spPr bwMode="auto">
              <a:xfrm>
                <a:off x="1464" y="2529"/>
                <a:ext cx="1118" cy="716"/>
              </a:xfrm>
              <a:custGeom>
                <a:avLst/>
                <a:gdLst>
                  <a:gd name="T0" fmla="*/ 244 w 1118"/>
                  <a:gd name="T1" fmla="*/ 0 h 716"/>
                  <a:gd name="T2" fmla="*/ 488 w 1118"/>
                  <a:gd name="T3" fmla="*/ 0 h 716"/>
                  <a:gd name="T4" fmla="*/ 732 w 1118"/>
                  <a:gd name="T5" fmla="*/ 0 h 716"/>
                  <a:gd name="T6" fmla="*/ 977 w 1118"/>
                  <a:gd name="T7" fmla="*/ 0 h 716"/>
                  <a:gd name="T8" fmla="*/ 1112 w 1118"/>
                  <a:gd name="T9" fmla="*/ 89 h 716"/>
                  <a:gd name="T10" fmla="*/ 1104 w 1118"/>
                  <a:gd name="T11" fmla="*/ 246 h 716"/>
                  <a:gd name="T12" fmla="*/ 1096 w 1118"/>
                  <a:gd name="T13" fmla="*/ 402 h 716"/>
                  <a:gd name="T14" fmla="*/ 1088 w 1118"/>
                  <a:gd name="T15" fmla="*/ 559 h 716"/>
                  <a:gd name="T16" fmla="*/ 1081 w 1118"/>
                  <a:gd name="T17" fmla="*/ 715 h 716"/>
                  <a:gd name="T18" fmla="*/ 1030 w 1118"/>
                  <a:gd name="T19" fmla="*/ 709 h 716"/>
                  <a:gd name="T20" fmla="*/ 985 w 1118"/>
                  <a:gd name="T21" fmla="*/ 705 h 716"/>
                  <a:gd name="T22" fmla="*/ 941 w 1118"/>
                  <a:gd name="T23" fmla="*/ 699 h 716"/>
                  <a:gd name="T24" fmla="*/ 896 w 1118"/>
                  <a:gd name="T25" fmla="*/ 695 h 716"/>
                  <a:gd name="T26" fmla="*/ 851 w 1118"/>
                  <a:gd name="T27" fmla="*/ 687 h 716"/>
                  <a:gd name="T28" fmla="*/ 814 w 1118"/>
                  <a:gd name="T29" fmla="*/ 680 h 716"/>
                  <a:gd name="T30" fmla="*/ 777 w 1118"/>
                  <a:gd name="T31" fmla="*/ 673 h 716"/>
                  <a:gd name="T32" fmla="*/ 740 w 1118"/>
                  <a:gd name="T33" fmla="*/ 666 h 716"/>
                  <a:gd name="T34" fmla="*/ 699 w 1118"/>
                  <a:gd name="T35" fmla="*/ 657 h 716"/>
                  <a:gd name="T36" fmla="*/ 667 w 1118"/>
                  <a:gd name="T37" fmla="*/ 649 h 716"/>
                  <a:gd name="T38" fmla="*/ 635 w 1118"/>
                  <a:gd name="T39" fmla="*/ 641 h 716"/>
                  <a:gd name="T40" fmla="*/ 602 w 1118"/>
                  <a:gd name="T41" fmla="*/ 632 h 716"/>
                  <a:gd name="T42" fmla="*/ 570 w 1118"/>
                  <a:gd name="T43" fmla="*/ 624 h 716"/>
                  <a:gd name="T44" fmla="*/ 539 w 1118"/>
                  <a:gd name="T45" fmla="*/ 613 h 716"/>
                  <a:gd name="T46" fmla="*/ 514 w 1118"/>
                  <a:gd name="T47" fmla="*/ 604 h 716"/>
                  <a:gd name="T48" fmla="*/ 488 w 1118"/>
                  <a:gd name="T49" fmla="*/ 595 h 716"/>
                  <a:gd name="T50" fmla="*/ 462 w 1118"/>
                  <a:gd name="T51" fmla="*/ 586 h 716"/>
                  <a:gd name="T52" fmla="*/ 435 w 1118"/>
                  <a:gd name="T53" fmla="*/ 575 h 716"/>
                  <a:gd name="T54" fmla="*/ 414 w 1118"/>
                  <a:gd name="T55" fmla="*/ 563 h 716"/>
                  <a:gd name="T56" fmla="*/ 392 w 1118"/>
                  <a:gd name="T57" fmla="*/ 552 h 716"/>
                  <a:gd name="T58" fmla="*/ 371 w 1118"/>
                  <a:gd name="T59" fmla="*/ 541 h 716"/>
                  <a:gd name="T60" fmla="*/ 349 w 1118"/>
                  <a:gd name="T61" fmla="*/ 529 h 716"/>
                  <a:gd name="T62" fmla="*/ 326 w 1118"/>
                  <a:gd name="T63" fmla="*/ 515 h 716"/>
                  <a:gd name="T64" fmla="*/ 305 w 1118"/>
                  <a:gd name="T65" fmla="*/ 502 h 716"/>
                  <a:gd name="T66" fmla="*/ 284 w 1118"/>
                  <a:gd name="T67" fmla="*/ 489 h 716"/>
                  <a:gd name="T68" fmla="*/ 264 w 1118"/>
                  <a:gd name="T69" fmla="*/ 476 h 716"/>
                  <a:gd name="T70" fmla="*/ 238 w 1118"/>
                  <a:gd name="T71" fmla="*/ 454 h 716"/>
                  <a:gd name="T72" fmla="*/ 215 w 1118"/>
                  <a:gd name="T73" fmla="*/ 429 h 716"/>
                  <a:gd name="T74" fmla="*/ 192 w 1118"/>
                  <a:gd name="T75" fmla="*/ 404 h 716"/>
                  <a:gd name="T76" fmla="*/ 168 w 1118"/>
                  <a:gd name="T77" fmla="*/ 379 h 716"/>
                  <a:gd name="T78" fmla="*/ 145 w 1118"/>
                  <a:gd name="T79" fmla="*/ 355 h 716"/>
                  <a:gd name="T80" fmla="*/ 128 w 1118"/>
                  <a:gd name="T81" fmla="*/ 330 h 716"/>
                  <a:gd name="T82" fmla="*/ 114 w 1118"/>
                  <a:gd name="T83" fmla="*/ 308 h 716"/>
                  <a:gd name="T84" fmla="*/ 99 w 1118"/>
                  <a:gd name="T85" fmla="*/ 287 h 716"/>
                  <a:gd name="T86" fmla="*/ 85 w 1118"/>
                  <a:gd name="T87" fmla="*/ 265 h 716"/>
                  <a:gd name="T88" fmla="*/ 70 w 1118"/>
                  <a:gd name="T89" fmla="*/ 239 h 716"/>
                  <a:gd name="T90" fmla="*/ 59 w 1118"/>
                  <a:gd name="T91" fmla="*/ 215 h 716"/>
                  <a:gd name="T92" fmla="*/ 48 w 1118"/>
                  <a:gd name="T93" fmla="*/ 192 h 716"/>
                  <a:gd name="T94" fmla="*/ 36 w 1118"/>
                  <a:gd name="T95" fmla="*/ 168 h 716"/>
                  <a:gd name="T96" fmla="*/ 25 w 1118"/>
                  <a:gd name="T97" fmla="*/ 143 h 716"/>
                  <a:gd name="T98" fmla="*/ 22 w 1118"/>
                  <a:gd name="T99" fmla="*/ 125 h 716"/>
                  <a:gd name="T100" fmla="*/ 19 w 1118"/>
                  <a:gd name="T101" fmla="*/ 107 h 716"/>
                  <a:gd name="T102" fmla="*/ 15 w 1118"/>
                  <a:gd name="T103" fmla="*/ 90 h 716"/>
                  <a:gd name="T104" fmla="*/ 12 w 1118"/>
                  <a:gd name="T105" fmla="*/ 72 h 716"/>
                  <a:gd name="T106" fmla="*/ 9 w 1118"/>
                  <a:gd name="T107" fmla="*/ 54 h 716"/>
                  <a:gd name="T108" fmla="*/ 6 w 1118"/>
                  <a:gd name="T109" fmla="*/ 40 h 716"/>
                  <a:gd name="T110" fmla="*/ 4 w 1118"/>
                  <a:gd name="T111" fmla="*/ 25 h 716"/>
                  <a:gd name="T112" fmla="*/ 1 w 1118"/>
                  <a:gd name="T113" fmla="*/ 10 h 7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1118" h="716">
                    <a:moveTo>
                      <a:pt x="0" y="0"/>
                    </a:moveTo>
                    <a:lnTo>
                      <a:pt x="69" y="0"/>
                    </a:lnTo>
                    <a:lnTo>
                      <a:pt x="104" y="0"/>
                    </a:lnTo>
                    <a:lnTo>
                      <a:pt x="139" y="0"/>
                    </a:lnTo>
                    <a:lnTo>
                      <a:pt x="174" y="0"/>
                    </a:lnTo>
                    <a:lnTo>
                      <a:pt x="209" y="0"/>
                    </a:lnTo>
                    <a:lnTo>
                      <a:pt x="244" y="0"/>
                    </a:lnTo>
                    <a:lnTo>
                      <a:pt x="279" y="0"/>
                    </a:lnTo>
                    <a:lnTo>
                      <a:pt x="314" y="0"/>
                    </a:lnTo>
                    <a:lnTo>
                      <a:pt x="348" y="0"/>
                    </a:lnTo>
                    <a:lnTo>
                      <a:pt x="384" y="0"/>
                    </a:lnTo>
                    <a:lnTo>
                      <a:pt x="418" y="0"/>
                    </a:lnTo>
                    <a:lnTo>
                      <a:pt x="453" y="0"/>
                    </a:lnTo>
                    <a:lnTo>
                      <a:pt x="488" y="0"/>
                    </a:lnTo>
                    <a:lnTo>
                      <a:pt x="523" y="0"/>
                    </a:lnTo>
                    <a:lnTo>
                      <a:pt x="558" y="0"/>
                    </a:lnTo>
                    <a:lnTo>
                      <a:pt x="593" y="0"/>
                    </a:lnTo>
                    <a:lnTo>
                      <a:pt x="628" y="0"/>
                    </a:lnTo>
                    <a:lnTo>
                      <a:pt x="663" y="0"/>
                    </a:lnTo>
                    <a:lnTo>
                      <a:pt x="698" y="0"/>
                    </a:lnTo>
                    <a:lnTo>
                      <a:pt x="732" y="0"/>
                    </a:lnTo>
                    <a:lnTo>
                      <a:pt x="768" y="0"/>
                    </a:lnTo>
                    <a:lnTo>
                      <a:pt x="802" y="0"/>
                    </a:lnTo>
                    <a:lnTo>
                      <a:pt x="837" y="0"/>
                    </a:lnTo>
                    <a:lnTo>
                      <a:pt x="872" y="0"/>
                    </a:lnTo>
                    <a:lnTo>
                      <a:pt x="907" y="0"/>
                    </a:lnTo>
                    <a:lnTo>
                      <a:pt x="942" y="0"/>
                    </a:lnTo>
                    <a:lnTo>
                      <a:pt x="977" y="0"/>
                    </a:lnTo>
                    <a:lnTo>
                      <a:pt x="1012" y="0"/>
                    </a:lnTo>
                    <a:lnTo>
                      <a:pt x="1047" y="0"/>
                    </a:lnTo>
                    <a:lnTo>
                      <a:pt x="1082" y="0"/>
                    </a:lnTo>
                    <a:lnTo>
                      <a:pt x="1117" y="0"/>
                    </a:lnTo>
                    <a:lnTo>
                      <a:pt x="1114" y="45"/>
                    </a:lnTo>
                    <a:lnTo>
                      <a:pt x="1113" y="67"/>
                    </a:lnTo>
                    <a:lnTo>
                      <a:pt x="1112" y="89"/>
                    </a:lnTo>
                    <a:lnTo>
                      <a:pt x="1111" y="112"/>
                    </a:lnTo>
                    <a:lnTo>
                      <a:pt x="1110" y="134"/>
                    </a:lnTo>
                    <a:lnTo>
                      <a:pt x="1109" y="157"/>
                    </a:lnTo>
                    <a:lnTo>
                      <a:pt x="1108" y="179"/>
                    </a:lnTo>
                    <a:lnTo>
                      <a:pt x="1106" y="201"/>
                    </a:lnTo>
                    <a:lnTo>
                      <a:pt x="1105" y="223"/>
                    </a:lnTo>
                    <a:lnTo>
                      <a:pt x="1104" y="246"/>
                    </a:lnTo>
                    <a:lnTo>
                      <a:pt x="1103" y="268"/>
                    </a:lnTo>
                    <a:lnTo>
                      <a:pt x="1102" y="291"/>
                    </a:lnTo>
                    <a:lnTo>
                      <a:pt x="1101" y="313"/>
                    </a:lnTo>
                    <a:lnTo>
                      <a:pt x="1100" y="335"/>
                    </a:lnTo>
                    <a:lnTo>
                      <a:pt x="1099" y="358"/>
                    </a:lnTo>
                    <a:lnTo>
                      <a:pt x="1098" y="380"/>
                    </a:lnTo>
                    <a:lnTo>
                      <a:pt x="1096" y="402"/>
                    </a:lnTo>
                    <a:lnTo>
                      <a:pt x="1095" y="425"/>
                    </a:lnTo>
                    <a:lnTo>
                      <a:pt x="1094" y="447"/>
                    </a:lnTo>
                    <a:lnTo>
                      <a:pt x="1093" y="469"/>
                    </a:lnTo>
                    <a:lnTo>
                      <a:pt x="1092" y="492"/>
                    </a:lnTo>
                    <a:lnTo>
                      <a:pt x="1091" y="514"/>
                    </a:lnTo>
                    <a:lnTo>
                      <a:pt x="1090" y="537"/>
                    </a:lnTo>
                    <a:lnTo>
                      <a:pt x="1088" y="559"/>
                    </a:lnTo>
                    <a:lnTo>
                      <a:pt x="1087" y="581"/>
                    </a:lnTo>
                    <a:lnTo>
                      <a:pt x="1086" y="603"/>
                    </a:lnTo>
                    <a:lnTo>
                      <a:pt x="1085" y="626"/>
                    </a:lnTo>
                    <a:lnTo>
                      <a:pt x="1084" y="648"/>
                    </a:lnTo>
                    <a:lnTo>
                      <a:pt x="1083" y="671"/>
                    </a:lnTo>
                    <a:lnTo>
                      <a:pt x="1082" y="693"/>
                    </a:lnTo>
                    <a:lnTo>
                      <a:pt x="1081" y="715"/>
                    </a:lnTo>
                    <a:lnTo>
                      <a:pt x="1068" y="714"/>
                    </a:lnTo>
                    <a:lnTo>
                      <a:pt x="1062" y="713"/>
                    </a:lnTo>
                    <a:lnTo>
                      <a:pt x="1055" y="712"/>
                    </a:lnTo>
                    <a:lnTo>
                      <a:pt x="1049" y="712"/>
                    </a:lnTo>
                    <a:lnTo>
                      <a:pt x="1042" y="711"/>
                    </a:lnTo>
                    <a:lnTo>
                      <a:pt x="1036" y="710"/>
                    </a:lnTo>
                    <a:lnTo>
                      <a:pt x="1030" y="709"/>
                    </a:lnTo>
                    <a:lnTo>
                      <a:pt x="1023" y="709"/>
                    </a:lnTo>
                    <a:lnTo>
                      <a:pt x="1017" y="708"/>
                    </a:lnTo>
                    <a:lnTo>
                      <a:pt x="1010" y="707"/>
                    </a:lnTo>
                    <a:lnTo>
                      <a:pt x="1004" y="707"/>
                    </a:lnTo>
                    <a:lnTo>
                      <a:pt x="998" y="706"/>
                    </a:lnTo>
                    <a:lnTo>
                      <a:pt x="992" y="705"/>
                    </a:lnTo>
                    <a:lnTo>
                      <a:pt x="985" y="705"/>
                    </a:lnTo>
                    <a:lnTo>
                      <a:pt x="979" y="704"/>
                    </a:lnTo>
                    <a:lnTo>
                      <a:pt x="972" y="703"/>
                    </a:lnTo>
                    <a:lnTo>
                      <a:pt x="966" y="702"/>
                    </a:lnTo>
                    <a:lnTo>
                      <a:pt x="960" y="702"/>
                    </a:lnTo>
                    <a:lnTo>
                      <a:pt x="954" y="701"/>
                    </a:lnTo>
                    <a:lnTo>
                      <a:pt x="947" y="700"/>
                    </a:lnTo>
                    <a:lnTo>
                      <a:pt x="941" y="699"/>
                    </a:lnTo>
                    <a:lnTo>
                      <a:pt x="934" y="699"/>
                    </a:lnTo>
                    <a:lnTo>
                      <a:pt x="928" y="698"/>
                    </a:lnTo>
                    <a:lnTo>
                      <a:pt x="922" y="697"/>
                    </a:lnTo>
                    <a:lnTo>
                      <a:pt x="916" y="697"/>
                    </a:lnTo>
                    <a:lnTo>
                      <a:pt x="909" y="696"/>
                    </a:lnTo>
                    <a:lnTo>
                      <a:pt x="903" y="695"/>
                    </a:lnTo>
                    <a:lnTo>
                      <a:pt x="896" y="695"/>
                    </a:lnTo>
                    <a:lnTo>
                      <a:pt x="890" y="694"/>
                    </a:lnTo>
                    <a:lnTo>
                      <a:pt x="884" y="693"/>
                    </a:lnTo>
                    <a:lnTo>
                      <a:pt x="878" y="693"/>
                    </a:lnTo>
                    <a:lnTo>
                      <a:pt x="867" y="690"/>
                    </a:lnTo>
                    <a:lnTo>
                      <a:pt x="862" y="689"/>
                    </a:lnTo>
                    <a:lnTo>
                      <a:pt x="856" y="688"/>
                    </a:lnTo>
                    <a:lnTo>
                      <a:pt x="851" y="687"/>
                    </a:lnTo>
                    <a:lnTo>
                      <a:pt x="846" y="686"/>
                    </a:lnTo>
                    <a:lnTo>
                      <a:pt x="840" y="685"/>
                    </a:lnTo>
                    <a:lnTo>
                      <a:pt x="835" y="684"/>
                    </a:lnTo>
                    <a:lnTo>
                      <a:pt x="830" y="683"/>
                    </a:lnTo>
                    <a:lnTo>
                      <a:pt x="824" y="682"/>
                    </a:lnTo>
                    <a:lnTo>
                      <a:pt x="819" y="681"/>
                    </a:lnTo>
                    <a:lnTo>
                      <a:pt x="814" y="680"/>
                    </a:lnTo>
                    <a:lnTo>
                      <a:pt x="809" y="679"/>
                    </a:lnTo>
                    <a:lnTo>
                      <a:pt x="803" y="678"/>
                    </a:lnTo>
                    <a:lnTo>
                      <a:pt x="798" y="677"/>
                    </a:lnTo>
                    <a:lnTo>
                      <a:pt x="793" y="676"/>
                    </a:lnTo>
                    <a:lnTo>
                      <a:pt x="788" y="675"/>
                    </a:lnTo>
                    <a:lnTo>
                      <a:pt x="782" y="674"/>
                    </a:lnTo>
                    <a:lnTo>
                      <a:pt x="777" y="673"/>
                    </a:lnTo>
                    <a:lnTo>
                      <a:pt x="772" y="672"/>
                    </a:lnTo>
                    <a:lnTo>
                      <a:pt x="766" y="671"/>
                    </a:lnTo>
                    <a:lnTo>
                      <a:pt x="761" y="670"/>
                    </a:lnTo>
                    <a:lnTo>
                      <a:pt x="756" y="669"/>
                    </a:lnTo>
                    <a:lnTo>
                      <a:pt x="750" y="668"/>
                    </a:lnTo>
                    <a:lnTo>
                      <a:pt x="745" y="667"/>
                    </a:lnTo>
                    <a:lnTo>
                      <a:pt x="740" y="666"/>
                    </a:lnTo>
                    <a:lnTo>
                      <a:pt x="735" y="665"/>
                    </a:lnTo>
                    <a:lnTo>
                      <a:pt x="729" y="664"/>
                    </a:lnTo>
                    <a:lnTo>
                      <a:pt x="724" y="663"/>
                    </a:lnTo>
                    <a:lnTo>
                      <a:pt x="719" y="662"/>
                    </a:lnTo>
                    <a:lnTo>
                      <a:pt x="714" y="661"/>
                    </a:lnTo>
                    <a:lnTo>
                      <a:pt x="708" y="660"/>
                    </a:lnTo>
                    <a:lnTo>
                      <a:pt x="699" y="657"/>
                    </a:lnTo>
                    <a:lnTo>
                      <a:pt x="694" y="656"/>
                    </a:lnTo>
                    <a:lnTo>
                      <a:pt x="690" y="655"/>
                    </a:lnTo>
                    <a:lnTo>
                      <a:pt x="685" y="654"/>
                    </a:lnTo>
                    <a:lnTo>
                      <a:pt x="680" y="653"/>
                    </a:lnTo>
                    <a:lnTo>
                      <a:pt x="676" y="651"/>
                    </a:lnTo>
                    <a:lnTo>
                      <a:pt x="671" y="650"/>
                    </a:lnTo>
                    <a:lnTo>
                      <a:pt x="667" y="649"/>
                    </a:lnTo>
                    <a:lnTo>
                      <a:pt x="662" y="648"/>
                    </a:lnTo>
                    <a:lnTo>
                      <a:pt x="658" y="647"/>
                    </a:lnTo>
                    <a:lnTo>
                      <a:pt x="653" y="645"/>
                    </a:lnTo>
                    <a:lnTo>
                      <a:pt x="648" y="644"/>
                    </a:lnTo>
                    <a:lnTo>
                      <a:pt x="644" y="643"/>
                    </a:lnTo>
                    <a:lnTo>
                      <a:pt x="639" y="642"/>
                    </a:lnTo>
                    <a:lnTo>
                      <a:pt x="635" y="641"/>
                    </a:lnTo>
                    <a:lnTo>
                      <a:pt x="630" y="639"/>
                    </a:lnTo>
                    <a:lnTo>
                      <a:pt x="626" y="638"/>
                    </a:lnTo>
                    <a:lnTo>
                      <a:pt x="621" y="637"/>
                    </a:lnTo>
                    <a:lnTo>
                      <a:pt x="616" y="636"/>
                    </a:lnTo>
                    <a:lnTo>
                      <a:pt x="612" y="635"/>
                    </a:lnTo>
                    <a:lnTo>
                      <a:pt x="607" y="633"/>
                    </a:lnTo>
                    <a:lnTo>
                      <a:pt x="602" y="632"/>
                    </a:lnTo>
                    <a:lnTo>
                      <a:pt x="598" y="631"/>
                    </a:lnTo>
                    <a:lnTo>
                      <a:pt x="594" y="630"/>
                    </a:lnTo>
                    <a:lnTo>
                      <a:pt x="589" y="629"/>
                    </a:lnTo>
                    <a:lnTo>
                      <a:pt x="584" y="627"/>
                    </a:lnTo>
                    <a:lnTo>
                      <a:pt x="580" y="626"/>
                    </a:lnTo>
                    <a:lnTo>
                      <a:pt x="575" y="625"/>
                    </a:lnTo>
                    <a:lnTo>
                      <a:pt x="570" y="624"/>
                    </a:lnTo>
                    <a:lnTo>
                      <a:pt x="566" y="623"/>
                    </a:lnTo>
                    <a:lnTo>
                      <a:pt x="562" y="621"/>
                    </a:lnTo>
                    <a:lnTo>
                      <a:pt x="554" y="619"/>
                    </a:lnTo>
                    <a:lnTo>
                      <a:pt x="550" y="617"/>
                    </a:lnTo>
                    <a:lnTo>
                      <a:pt x="547" y="616"/>
                    </a:lnTo>
                    <a:lnTo>
                      <a:pt x="543" y="615"/>
                    </a:lnTo>
                    <a:lnTo>
                      <a:pt x="539" y="613"/>
                    </a:lnTo>
                    <a:lnTo>
                      <a:pt x="536" y="612"/>
                    </a:lnTo>
                    <a:lnTo>
                      <a:pt x="532" y="611"/>
                    </a:lnTo>
                    <a:lnTo>
                      <a:pt x="528" y="609"/>
                    </a:lnTo>
                    <a:lnTo>
                      <a:pt x="525" y="608"/>
                    </a:lnTo>
                    <a:lnTo>
                      <a:pt x="521" y="607"/>
                    </a:lnTo>
                    <a:lnTo>
                      <a:pt x="518" y="605"/>
                    </a:lnTo>
                    <a:lnTo>
                      <a:pt x="514" y="604"/>
                    </a:lnTo>
                    <a:lnTo>
                      <a:pt x="510" y="603"/>
                    </a:lnTo>
                    <a:lnTo>
                      <a:pt x="506" y="602"/>
                    </a:lnTo>
                    <a:lnTo>
                      <a:pt x="503" y="601"/>
                    </a:lnTo>
                    <a:lnTo>
                      <a:pt x="499" y="599"/>
                    </a:lnTo>
                    <a:lnTo>
                      <a:pt x="496" y="598"/>
                    </a:lnTo>
                    <a:lnTo>
                      <a:pt x="492" y="597"/>
                    </a:lnTo>
                    <a:lnTo>
                      <a:pt x="488" y="595"/>
                    </a:lnTo>
                    <a:lnTo>
                      <a:pt x="484" y="594"/>
                    </a:lnTo>
                    <a:lnTo>
                      <a:pt x="481" y="593"/>
                    </a:lnTo>
                    <a:lnTo>
                      <a:pt x="477" y="591"/>
                    </a:lnTo>
                    <a:lnTo>
                      <a:pt x="474" y="590"/>
                    </a:lnTo>
                    <a:lnTo>
                      <a:pt x="470" y="589"/>
                    </a:lnTo>
                    <a:lnTo>
                      <a:pt x="466" y="587"/>
                    </a:lnTo>
                    <a:lnTo>
                      <a:pt x="462" y="586"/>
                    </a:lnTo>
                    <a:lnTo>
                      <a:pt x="459" y="585"/>
                    </a:lnTo>
                    <a:lnTo>
                      <a:pt x="455" y="583"/>
                    </a:lnTo>
                    <a:lnTo>
                      <a:pt x="452" y="582"/>
                    </a:lnTo>
                    <a:lnTo>
                      <a:pt x="448" y="581"/>
                    </a:lnTo>
                    <a:lnTo>
                      <a:pt x="444" y="580"/>
                    </a:lnTo>
                    <a:lnTo>
                      <a:pt x="438" y="576"/>
                    </a:lnTo>
                    <a:lnTo>
                      <a:pt x="435" y="575"/>
                    </a:lnTo>
                    <a:lnTo>
                      <a:pt x="432" y="573"/>
                    </a:lnTo>
                    <a:lnTo>
                      <a:pt x="429" y="571"/>
                    </a:lnTo>
                    <a:lnTo>
                      <a:pt x="426" y="570"/>
                    </a:lnTo>
                    <a:lnTo>
                      <a:pt x="423" y="568"/>
                    </a:lnTo>
                    <a:lnTo>
                      <a:pt x="420" y="567"/>
                    </a:lnTo>
                    <a:lnTo>
                      <a:pt x="416" y="565"/>
                    </a:lnTo>
                    <a:lnTo>
                      <a:pt x="414" y="563"/>
                    </a:lnTo>
                    <a:lnTo>
                      <a:pt x="410" y="562"/>
                    </a:lnTo>
                    <a:lnTo>
                      <a:pt x="408" y="560"/>
                    </a:lnTo>
                    <a:lnTo>
                      <a:pt x="404" y="559"/>
                    </a:lnTo>
                    <a:lnTo>
                      <a:pt x="401" y="557"/>
                    </a:lnTo>
                    <a:lnTo>
                      <a:pt x="398" y="555"/>
                    </a:lnTo>
                    <a:lnTo>
                      <a:pt x="395" y="554"/>
                    </a:lnTo>
                    <a:lnTo>
                      <a:pt x="392" y="552"/>
                    </a:lnTo>
                    <a:lnTo>
                      <a:pt x="389" y="551"/>
                    </a:lnTo>
                    <a:lnTo>
                      <a:pt x="386" y="549"/>
                    </a:lnTo>
                    <a:lnTo>
                      <a:pt x="383" y="547"/>
                    </a:lnTo>
                    <a:lnTo>
                      <a:pt x="380" y="545"/>
                    </a:lnTo>
                    <a:lnTo>
                      <a:pt x="377" y="544"/>
                    </a:lnTo>
                    <a:lnTo>
                      <a:pt x="374" y="542"/>
                    </a:lnTo>
                    <a:lnTo>
                      <a:pt x="371" y="541"/>
                    </a:lnTo>
                    <a:lnTo>
                      <a:pt x="368" y="539"/>
                    </a:lnTo>
                    <a:lnTo>
                      <a:pt x="364" y="537"/>
                    </a:lnTo>
                    <a:lnTo>
                      <a:pt x="362" y="536"/>
                    </a:lnTo>
                    <a:lnTo>
                      <a:pt x="358" y="534"/>
                    </a:lnTo>
                    <a:lnTo>
                      <a:pt x="355" y="533"/>
                    </a:lnTo>
                    <a:lnTo>
                      <a:pt x="352" y="531"/>
                    </a:lnTo>
                    <a:lnTo>
                      <a:pt x="349" y="529"/>
                    </a:lnTo>
                    <a:lnTo>
                      <a:pt x="346" y="528"/>
                    </a:lnTo>
                    <a:lnTo>
                      <a:pt x="340" y="524"/>
                    </a:lnTo>
                    <a:lnTo>
                      <a:pt x="337" y="522"/>
                    </a:lnTo>
                    <a:lnTo>
                      <a:pt x="334" y="520"/>
                    </a:lnTo>
                    <a:lnTo>
                      <a:pt x="331" y="518"/>
                    </a:lnTo>
                    <a:lnTo>
                      <a:pt x="328" y="517"/>
                    </a:lnTo>
                    <a:lnTo>
                      <a:pt x="326" y="515"/>
                    </a:lnTo>
                    <a:lnTo>
                      <a:pt x="322" y="513"/>
                    </a:lnTo>
                    <a:lnTo>
                      <a:pt x="320" y="511"/>
                    </a:lnTo>
                    <a:lnTo>
                      <a:pt x="317" y="509"/>
                    </a:lnTo>
                    <a:lnTo>
                      <a:pt x="314" y="507"/>
                    </a:lnTo>
                    <a:lnTo>
                      <a:pt x="311" y="505"/>
                    </a:lnTo>
                    <a:lnTo>
                      <a:pt x="308" y="503"/>
                    </a:lnTo>
                    <a:lnTo>
                      <a:pt x="305" y="502"/>
                    </a:lnTo>
                    <a:lnTo>
                      <a:pt x="302" y="500"/>
                    </a:lnTo>
                    <a:lnTo>
                      <a:pt x="299" y="498"/>
                    </a:lnTo>
                    <a:lnTo>
                      <a:pt x="296" y="496"/>
                    </a:lnTo>
                    <a:lnTo>
                      <a:pt x="293" y="494"/>
                    </a:lnTo>
                    <a:lnTo>
                      <a:pt x="290" y="492"/>
                    </a:lnTo>
                    <a:lnTo>
                      <a:pt x="287" y="491"/>
                    </a:lnTo>
                    <a:lnTo>
                      <a:pt x="284" y="489"/>
                    </a:lnTo>
                    <a:lnTo>
                      <a:pt x="281" y="487"/>
                    </a:lnTo>
                    <a:lnTo>
                      <a:pt x="278" y="485"/>
                    </a:lnTo>
                    <a:lnTo>
                      <a:pt x="276" y="483"/>
                    </a:lnTo>
                    <a:lnTo>
                      <a:pt x="272" y="481"/>
                    </a:lnTo>
                    <a:lnTo>
                      <a:pt x="270" y="479"/>
                    </a:lnTo>
                    <a:lnTo>
                      <a:pt x="266" y="477"/>
                    </a:lnTo>
                    <a:lnTo>
                      <a:pt x="264" y="476"/>
                    </a:lnTo>
                    <a:lnTo>
                      <a:pt x="261" y="474"/>
                    </a:lnTo>
                    <a:lnTo>
                      <a:pt x="258" y="472"/>
                    </a:lnTo>
                    <a:lnTo>
                      <a:pt x="255" y="470"/>
                    </a:lnTo>
                    <a:lnTo>
                      <a:pt x="252" y="469"/>
                    </a:lnTo>
                    <a:lnTo>
                      <a:pt x="245" y="461"/>
                    </a:lnTo>
                    <a:lnTo>
                      <a:pt x="242" y="458"/>
                    </a:lnTo>
                    <a:lnTo>
                      <a:pt x="238" y="454"/>
                    </a:lnTo>
                    <a:lnTo>
                      <a:pt x="235" y="451"/>
                    </a:lnTo>
                    <a:lnTo>
                      <a:pt x="232" y="447"/>
                    </a:lnTo>
                    <a:lnTo>
                      <a:pt x="228" y="443"/>
                    </a:lnTo>
                    <a:lnTo>
                      <a:pt x="225" y="440"/>
                    </a:lnTo>
                    <a:lnTo>
                      <a:pt x="222" y="436"/>
                    </a:lnTo>
                    <a:lnTo>
                      <a:pt x="218" y="433"/>
                    </a:lnTo>
                    <a:lnTo>
                      <a:pt x="215" y="429"/>
                    </a:lnTo>
                    <a:lnTo>
                      <a:pt x="212" y="426"/>
                    </a:lnTo>
                    <a:lnTo>
                      <a:pt x="208" y="422"/>
                    </a:lnTo>
                    <a:lnTo>
                      <a:pt x="205" y="419"/>
                    </a:lnTo>
                    <a:lnTo>
                      <a:pt x="202" y="415"/>
                    </a:lnTo>
                    <a:lnTo>
                      <a:pt x="198" y="411"/>
                    </a:lnTo>
                    <a:lnTo>
                      <a:pt x="195" y="408"/>
                    </a:lnTo>
                    <a:lnTo>
                      <a:pt x="192" y="404"/>
                    </a:lnTo>
                    <a:lnTo>
                      <a:pt x="188" y="401"/>
                    </a:lnTo>
                    <a:lnTo>
                      <a:pt x="185" y="397"/>
                    </a:lnTo>
                    <a:lnTo>
                      <a:pt x="182" y="393"/>
                    </a:lnTo>
                    <a:lnTo>
                      <a:pt x="178" y="390"/>
                    </a:lnTo>
                    <a:lnTo>
                      <a:pt x="175" y="387"/>
                    </a:lnTo>
                    <a:lnTo>
                      <a:pt x="172" y="383"/>
                    </a:lnTo>
                    <a:lnTo>
                      <a:pt x="168" y="379"/>
                    </a:lnTo>
                    <a:lnTo>
                      <a:pt x="165" y="376"/>
                    </a:lnTo>
                    <a:lnTo>
                      <a:pt x="162" y="372"/>
                    </a:lnTo>
                    <a:lnTo>
                      <a:pt x="158" y="369"/>
                    </a:lnTo>
                    <a:lnTo>
                      <a:pt x="155" y="365"/>
                    </a:lnTo>
                    <a:lnTo>
                      <a:pt x="151" y="361"/>
                    </a:lnTo>
                    <a:lnTo>
                      <a:pt x="148" y="358"/>
                    </a:lnTo>
                    <a:lnTo>
                      <a:pt x="145" y="355"/>
                    </a:lnTo>
                    <a:lnTo>
                      <a:pt x="140" y="348"/>
                    </a:lnTo>
                    <a:lnTo>
                      <a:pt x="138" y="345"/>
                    </a:lnTo>
                    <a:lnTo>
                      <a:pt x="136" y="342"/>
                    </a:lnTo>
                    <a:lnTo>
                      <a:pt x="134" y="339"/>
                    </a:lnTo>
                    <a:lnTo>
                      <a:pt x="132" y="336"/>
                    </a:lnTo>
                    <a:lnTo>
                      <a:pt x="130" y="333"/>
                    </a:lnTo>
                    <a:lnTo>
                      <a:pt x="128" y="330"/>
                    </a:lnTo>
                    <a:lnTo>
                      <a:pt x="126" y="327"/>
                    </a:lnTo>
                    <a:lnTo>
                      <a:pt x="124" y="324"/>
                    </a:lnTo>
                    <a:lnTo>
                      <a:pt x="122" y="321"/>
                    </a:lnTo>
                    <a:lnTo>
                      <a:pt x="120" y="317"/>
                    </a:lnTo>
                    <a:lnTo>
                      <a:pt x="118" y="315"/>
                    </a:lnTo>
                    <a:lnTo>
                      <a:pt x="116" y="311"/>
                    </a:lnTo>
                    <a:lnTo>
                      <a:pt x="114" y="308"/>
                    </a:lnTo>
                    <a:lnTo>
                      <a:pt x="112" y="305"/>
                    </a:lnTo>
                    <a:lnTo>
                      <a:pt x="110" y="302"/>
                    </a:lnTo>
                    <a:lnTo>
                      <a:pt x="108" y="299"/>
                    </a:lnTo>
                    <a:lnTo>
                      <a:pt x="105" y="296"/>
                    </a:lnTo>
                    <a:lnTo>
                      <a:pt x="103" y="293"/>
                    </a:lnTo>
                    <a:lnTo>
                      <a:pt x="101" y="290"/>
                    </a:lnTo>
                    <a:lnTo>
                      <a:pt x="99" y="287"/>
                    </a:lnTo>
                    <a:lnTo>
                      <a:pt x="97" y="284"/>
                    </a:lnTo>
                    <a:lnTo>
                      <a:pt x="95" y="281"/>
                    </a:lnTo>
                    <a:lnTo>
                      <a:pt x="93" y="277"/>
                    </a:lnTo>
                    <a:lnTo>
                      <a:pt x="91" y="275"/>
                    </a:lnTo>
                    <a:lnTo>
                      <a:pt x="89" y="271"/>
                    </a:lnTo>
                    <a:lnTo>
                      <a:pt x="87" y="268"/>
                    </a:lnTo>
                    <a:lnTo>
                      <a:pt x="85" y="265"/>
                    </a:lnTo>
                    <a:lnTo>
                      <a:pt x="83" y="262"/>
                    </a:lnTo>
                    <a:lnTo>
                      <a:pt x="81" y="259"/>
                    </a:lnTo>
                    <a:lnTo>
                      <a:pt x="79" y="256"/>
                    </a:lnTo>
                    <a:lnTo>
                      <a:pt x="75" y="249"/>
                    </a:lnTo>
                    <a:lnTo>
                      <a:pt x="74" y="246"/>
                    </a:lnTo>
                    <a:lnTo>
                      <a:pt x="72" y="243"/>
                    </a:lnTo>
                    <a:lnTo>
                      <a:pt x="70" y="239"/>
                    </a:lnTo>
                    <a:lnTo>
                      <a:pt x="69" y="236"/>
                    </a:lnTo>
                    <a:lnTo>
                      <a:pt x="67" y="232"/>
                    </a:lnTo>
                    <a:lnTo>
                      <a:pt x="66" y="229"/>
                    </a:lnTo>
                    <a:lnTo>
                      <a:pt x="64" y="225"/>
                    </a:lnTo>
                    <a:lnTo>
                      <a:pt x="62" y="222"/>
                    </a:lnTo>
                    <a:lnTo>
                      <a:pt x="61" y="219"/>
                    </a:lnTo>
                    <a:lnTo>
                      <a:pt x="59" y="215"/>
                    </a:lnTo>
                    <a:lnTo>
                      <a:pt x="58" y="212"/>
                    </a:lnTo>
                    <a:lnTo>
                      <a:pt x="56" y="209"/>
                    </a:lnTo>
                    <a:lnTo>
                      <a:pt x="54" y="205"/>
                    </a:lnTo>
                    <a:lnTo>
                      <a:pt x="52" y="202"/>
                    </a:lnTo>
                    <a:lnTo>
                      <a:pt x="51" y="199"/>
                    </a:lnTo>
                    <a:lnTo>
                      <a:pt x="49" y="195"/>
                    </a:lnTo>
                    <a:lnTo>
                      <a:pt x="48" y="192"/>
                    </a:lnTo>
                    <a:lnTo>
                      <a:pt x="46" y="188"/>
                    </a:lnTo>
                    <a:lnTo>
                      <a:pt x="44" y="185"/>
                    </a:lnTo>
                    <a:lnTo>
                      <a:pt x="43" y="181"/>
                    </a:lnTo>
                    <a:lnTo>
                      <a:pt x="41" y="178"/>
                    </a:lnTo>
                    <a:lnTo>
                      <a:pt x="39" y="175"/>
                    </a:lnTo>
                    <a:lnTo>
                      <a:pt x="38" y="171"/>
                    </a:lnTo>
                    <a:lnTo>
                      <a:pt x="36" y="168"/>
                    </a:lnTo>
                    <a:lnTo>
                      <a:pt x="34" y="165"/>
                    </a:lnTo>
                    <a:lnTo>
                      <a:pt x="33" y="161"/>
                    </a:lnTo>
                    <a:lnTo>
                      <a:pt x="31" y="158"/>
                    </a:lnTo>
                    <a:lnTo>
                      <a:pt x="30" y="154"/>
                    </a:lnTo>
                    <a:lnTo>
                      <a:pt x="28" y="151"/>
                    </a:lnTo>
                    <a:lnTo>
                      <a:pt x="26" y="148"/>
                    </a:lnTo>
                    <a:lnTo>
                      <a:pt x="25" y="143"/>
                    </a:lnTo>
                    <a:lnTo>
                      <a:pt x="25" y="140"/>
                    </a:lnTo>
                    <a:lnTo>
                      <a:pt x="24" y="137"/>
                    </a:lnTo>
                    <a:lnTo>
                      <a:pt x="24" y="135"/>
                    </a:lnTo>
                    <a:lnTo>
                      <a:pt x="24" y="133"/>
                    </a:lnTo>
                    <a:lnTo>
                      <a:pt x="23" y="130"/>
                    </a:lnTo>
                    <a:lnTo>
                      <a:pt x="22" y="127"/>
                    </a:lnTo>
                    <a:lnTo>
                      <a:pt x="22" y="125"/>
                    </a:lnTo>
                    <a:lnTo>
                      <a:pt x="22" y="123"/>
                    </a:lnTo>
                    <a:lnTo>
                      <a:pt x="21" y="120"/>
                    </a:lnTo>
                    <a:lnTo>
                      <a:pt x="21" y="117"/>
                    </a:lnTo>
                    <a:lnTo>
                      <a:pt x="20" y="115"/>
                    </a:lnTo>
                    <a:lnTo>
                      <a:pt x="20" y="113"/>
                    </a:lnTo>
                    <a:lnTo>
                      <a:pt x="19" y="110"/>
                    </a:lnTo>
                    <a:lnTo>
                      <a:pt x="19" y="107"/>
                    </a:lnTo>
                    <a:lnTo>
                      <a:pt x="18" y="105"/>
                    </a:lnTo>
                    <a:lnTo>
                      <a:pt x="18" y="102"/>
                    </a:lnTo>
                    <a:lnTo>
                      <a:pt x="17" y="100"/>
                    </a:lnTo>
                    <a:lnTo>
                      <a:pt x="17" y="97"/>
                    </a:lnTo>
                    <a:lnTo>
                      <a:pt x="16" y="95"/>
                    </a:lnTo>
                    <a:lnTo>
                      <a:pt x="16" y="92"/>
                    </a:lnTo>
                    <a:lnTo>
                      <a:pt x="15" y="90"/>
                    </a:lnTo>
                    <a:lnTo>
                      <a:pt x="15" y="87"/>
                    </a:lnTo>
                    <a:lnTo>
                      <a:pt x="14" y="85"/>
                    </a:lnTo>
                    <a:lnTo>
                      <a:pt x="14" y="82"/>
                    </a:lnTo>
                    <a:lnTo>
                      <a:pt x="13" y="80"/>
                    </a:lnTo>
                    <a:lnTo>
                      <a:pt x="13" y="77"/>
                    </a:lnTo>
                    <a:lnTo>
                      <a:pt x="12" y="75"/>
                    </a:lnTo>
                    <a:lnTo>
                      <a:pt x="12" y="72"/>
                    </a:lnTo>
                    <a:lnTo>
                      <a:pt x="12" y="70"/>
                    </a:lnTo>
                    <a:lnTo>
                      <a:pt x="11" y="67"/>
                    </a:lnTo>
                    <a:lnTo>
                      <a:pt x="10" y="63"/>
                    </a:lnTo>
                    <a:lnTo>
                      <a:pt x="10" y="61"/>
                    </a:lnTo>
                    <a:lnTo>
                      <a:pt x="10" y="59"/>
                    </a:lnTo>
                    <a:lnTo>
                      <a:pt x="9" y="57"/>
                    </a:lnTo>
                    <a:lnTo>
                      <a:pt x="9" y="54"/>
                    </a:lnTo>
                    <a:lnTo>
                      <a:pt x="8" y="52"/>
                    </a:lnTo>
                    <a:lnTo>
                      <a:pt x="8" y="50"/>
                    </a:lnTo>
                    <a:lnTo>
                      <a:pt x="8" y="48"/>
                    </a:lnTo>
                    <a:lnTo>
                      <a:pt x="8" y="46"/>
                    </a:lnTo>
                    <a:lnTo>
                      <a:pt x="7" y="44"/>
                    </a:lnTo>
                    <a:lnTo>
                      <a:pt x="7" y="42"/>
                    </a:lnTo>
                    <a:lnTo>
                      <a:pt x="6" y="40"/>
                    </a:lnTo>
                    <a:lnTo>
                      <a:pt x="6" y="37"/>
                    </a:lnTo>
                    <a:lnTo>
                      <a:pt x="6" y="35"/>
                    </a:lnTo>
                    <a:lnTo>
                      <a:pt x="5" y="33"/>
                    </a:lnTo>
                    <a:lnTo>
                      <a:pt x="5" y="31"/>
                    </a:lnTo>
                    <a:lnTo>
                      <a:pt x="5" y="29"/>
                    </a:lnTo>
                    <a:lnTo>
                      <a:pt x="4" y="27"/>
                    </a:lnTo>
                    <a:lnTo>
                      <a:pt x="4" y="25"/>
                    </a:lnTo>
                    <a:lnTo>
                      <a:pt x="4" y="23"/>
                    </a:lnTo>
                    <a:lnTo>
                      <a:pt x="3" y="21"/>
                    </a:lnTo>
                    <a:lnTo>
                      <a:pt x="3" y="19"/>
                    </a:lnTo>
                    <a:lnTo>
                      <a:pt x="2" y="17"/>
                    </a:lnTo>
                    <a:lnTo>
                      <a:pt x="2" y="15"/>
                    </a:lnTo>
                    <a:lnTo>
                      <a:pt x="2" y="12"/>
                    </a:lnTo>
                    <a:lnTo>
                      <a:pt x="1" y="10"/>
                    </a:lnTo>
                    <a:lnTo>
                      <a:pt x="1" y="8"/>
                    </a:lnTo>
                    <a:lnTo>
                      <a:pt x="0" y="6"/>
                    </a:lnTo>
                    <a:lnTo>
                      <a:pt x="0" y="4"/>
                    </a:lnTo>
                    <a:lnTo>
                      <a:pt x="0" y="2"/>
                    </a:lnTo>
                    <a:lnTo>
                      <a:pt x="0" y="0"/>
                    </a:lnTo>
                  </a:path>
                </a:pathLst>
              </a:custGeom>
              <a:solidFill>
                <a:srgbClr val="0080FF"/>
              </a:solidFill>
              <a:ln w="0" cap="flat" cmpd="sng">
                <a:solidFill>
                  <a:srgbClr val="0080FF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75982" name="Freeform 206"/>
              <p:cNvSpPr>
                <a:spLocks/>
              </p:cNvSpPr>
              <p:nvPr/>
            </p:nvSpPr>
            <p:spPr bwMode="auto">
              <a:xfrm>
                <a:off x="3314" y="2600"/>
                <a:ext cx="1136" cy="676"/>
              </a:xfrm>
              <a:custGeom>
                <a:avLst/>
                <a:gdLst>
                  <a:gd name="T0" fmla="*/ 890 w 1136"/>
                  <a:gd name="T1" fmla="*/ 0 h 676"/>
                  <a:gd name="T2" fmla="*/ 646 w 1136"/>
                  <a:gd name="T3" fmla="*/ 0 h 676"/>
                  <a:gd name="T4" fmla="*/ 401 w 1136"/>
                  <a:gd name="T5" fmla="*/ 0 h 676"/>
                  <a:gd name="T6" fmla="*/ 157 w 1136"/>
                  <a:gd name="T7" fmla="*/ 0 h 676"/>
                  <a:gd name="T8" fmla="*/ 15 w 1136"/>
                  <a:gd name="T9" fmla="*/ 84 h 676"/>
                  <a:gd name="T10" fmla="*/ 11 w 1136"/>
                  <a:gd name="T11" fmla="*/ 232 h 676"/>
                  <a:gd name="T12" fmla="*/ 8 w 1136"/>
                  <a:gd name="T13" fmla="*/ 379 h 676"/>
                  <a:gd name="T14" fmla="*/ 4 w 1136"/>
                  <a:gd name="T15" fmla="*/ 527 h 676"/>
                  <a:gd name="T16" fmla="*/ 0 w 1136"/>
                  <a:gd name="T17" fmla="*/ 675 h 676"/>
                  <a:gd name="T18" fmla="*/ 52 w 1136"/>
                  <a:gd name="T19" fmla="*/ 672 h 676"/>
                  <a:gd name="T20" fmla="*/ 96 w 1136"/>
                  <a:gd name="T21" fmla="*/ 671 h 676"/>
                  <a:gd name="T22" fmla="*/ 141 w 1136"/>
                  <a:gd name="T23" fmla="*/ 669 h 676"/>
                  <a:gd name="T24" fmla="*/ 186 w 1136"/>
                  <a:gd name="T25" fmla="*/ 667 h 676"/>
                  <a:gd name="T26" fmla="*/ 232 w 1136"/>
                  <a:gd name="T27" fmla="*/ 664 h 676"/>
                  <a:gd name="T28" fmla="*/ 269 w 1136"/>
                  <a:gd name="T29" fmla="*/ 660 h 676"/>
                  <a:gd name="T30" fmla="*/ 307 w 1136"/>
                  <a:gd name="T31" fmla="*/ 655 h 676"/>
                  <a:gd name="T32" fmla="*/ 344 w 1136"/>
                  <a:gd name="T33" fmla="*/ 651 h 676"/>
                  <a:gd name="T34" fmla="*/ 386 w 1136"/>
                  <a:gd name="T35" fmla="*/ 646 h 676"/>
                  <a:gd name="T36" fmla="*/ 418 w 1136"/>
                  <a:gd name="T37" fmla="*/ 640 h 676"/>
                  <a:gd name="T38" fmla="*/ 451 w 1136"/>
                  <a:gd name="T39" fmla="*/ 634 h 676"/>
                  <a:gd name="T40" fmla="*/ 484 w 1136"/>
                  <a:gd name="T41" fmla="*/ 628 h 676"/>
                  <a:gd name="T42" fmla="*/ 516 w 1136"/>
                  <a:gd name="T43" fmla="*/ 622 h 676"/>
                  <a:gd name="T44" fmla="*/ 548 w 1136"/>
                  <a:gd name="T45" fmla="*/ 614 h 676"/>
                  <a:gd name="T46" fmla="*/ 574 w 1136"/>
                  <a:gd name="T47" fmla="*/ 606 h 676"/>
                  <a:gd name="T48" fmla="*/ 600 w 1136"/>
                  <a:gd name="T49" fmla="*/ 600 h 676"/>
                  <a:gd name="T50" fmla="*/ 627 w 1136"/>
                  <a:gd name="T51" fmla="*/ 592 h 676"/>
                  <a:gd name="T52" fmla="*/ 655 w 1136"/>
                  <a:gd name="T53" fmla="*/ 583 h 676"/>
                  <a:gd name="T54" fmla="*/ 678 w 1136"/>
                  <a:gd name="T55" fmla="*/ 573 h 676"/>
                  <a:gd name="T56" fmla="*/ 700 w 1136"/>
                  <a:gd name="T57" fmla="*/ 564 h 676"/>
                  <a:gd name="T58" fmla="*/ 722 w 1136"/>
                  <a:gd name="T59" fmla="*/ 554 h 676"/>
                  <a:gd name="T60" fmla="*/ 744 w 1136"/>
                  <a:gd name="T61" fmla="*/ 544 h 676"/>
                  <a:gd name="T62" fmla="*/ 769 w 1136"/>
                  <a:gd name="T63" fmla="*/ 531 h 676"/>
                  <a:gd name="T64" fmla="*/ 790 w 1136"/>
                  <a:gd name="T65" fmla="*/ 520 h 676"/>
                  <a:gd name="T66" fmla="*/ 812 w 1136"/>
                  <a:gd name="T67" fmla="*/ 509 h 676"/>
                  <a:gd name="T68" fmla="*/ 834 w 1136"/>
                  <a:gd name="T69" fmla="*/ 498 h 676"/>
                  <a:gd name="T70" fmla="*/ 861 w 1136"/>
                  <a:gd name="T71" fmla="*/ 477 h 676"/>
                  <a:gd name="T72" fmla="*/ 887 w 1136"/>
                  <a:gd name="T73" fmla="*/ 452 h 676"/>
                  <a:gd name="T74" fmla="*/ 913 w 1136"/>
                  <a:gd name="T75" fmla="*/ 427 h 676"/>
                  <a:gd name="T76" fmla="*/ 939 w 1136"/>
                  <a:gd name="T77" fmla="*/ 402 h 676"/>
                  <a:gd name="T78" fmla="*/ 965 w 1136"/>
                  <a:gd name="T79" fmla="*/ 377 h 676"/>
                  <a:gd name="T80" fmla="*/ 984 w 1136"/>
                  <a:gd name="T81" fmla="*/ 352 h 676"/>
                  <a:gd name="T82" fmla="*/ 1000 w 1136"/>
                  <a:gd name="T83" fmla="*/ 331 h 676"/>
                  <a:gd name="T84" fmla="*/ 1016 w 1136"/>
                  <a:gd name="T85" fmla="*/ 310 h 676"/>
                  <a:gd name="T86" fmla="*/ 1032 w 1136"/>
                  <a:gd name="T87" fmla="*/ 288 h 676"/>
                  <a:gd name="T88" fmla="*/ 1048 w 1136"/>
                  <a:gd name="T89" fmla="*/ 262 h 676"/>
                  <a:gd name="T90" fmla="*/ 1062 w 1136"/>
                  <a:gd name="T91" fmla="*/ 238 h 676"/>
                  <a:gd name="T92" fmla="*/ 1075 w 1136"/>
                  <a:gd name="T93" fmla="*/ 215 h 676"/>
                  <a:gd name="T94" fmla="*/ 1088 w 1136"/>
                  <a:gd name="T95" fmla="*/ 191 h 676"/>
                  <a:gd name="T96" fmla="*/ 1100 w 1136"/>
                  <a:gd name="T97" fmla="*/ 165 h 676"/>
                  <a:gd name="T98" fmla="*/ 1104 w 1136"/>
                  <a:gd name="T99" fmla="*/ 144 h 676"/>
                  <a:gd name="T100" fmla="*/ 1108 w 1136"/>
                  <a:gd name="T101" fmla="*/ 124 h 676"/>
                  <a:gd name="T102" fmla="*/ 1112 w 1136"/>
                  <a:gd name="T103" fmla="*/ 104 h 676"/>
                  <a:gd name="T104" fmla="*/ 1117 w 1136"/>
                  <a:gd name="T105" fmla="*/ 84 h 676"/>
                  <a:gd name="T106" fmla="*/ 1121 w 1136"/>
                  <a:gd name="T107" fmla="*/ 63 h 676"/>
                  <a:gd name="T108" fmla="*/ 1125 w 1136"/>
                  <a:gd name="T109" fmla="*/ 46 h 676"/>
                  <a:gd name="T110" fmla="*/ 1128 w 1136"/>
                  <a:gd name="T111" fmla="*/ 29 h 676"/>
                  <a:gd name="T112" fmla="*/ 1132 w 1136"/>
                  <a:gd name="T113" fmla="*/ 12 h 6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1136" h="676">
                    <a:moveTo>
                      <a:pt x="1135" y="0"/>
                    </a:moveTo>
                    <a:lnTo>
                      <a:pt x="1065" y="0"/>
                    </a:lnTo>
                    <a:lnTo>
                      <a:pt x="1030" y="0"/>
                    </a:lnTo>
                    <a:lnTo>
                      <a:pt x="995" y="0"/>
                    </a:lnTo>
                    <a:lnTo>
                      <a:pt x="960" y="0"/>
                    </a:lnTo>
                    <a:lnTo>
                      <a:pt x="925" y="0"/>
                    </a:lnTo>
                    <a:lnTo>
                      <a:pt x="890" y="0"/>
                    </a:lnTo>
                    <a:lnTo>
                      <a:pt x="855" y="0"/>
                    </a:lnTo>
                    <a:lnTo>
                      <a:pt x="820" y="0"/>
                    </a:lnTo>
                    <a:lnTo>
                      <a:pt x="785" y="0"/>
                    </a:lnTo>
                    <a:lnTo>
                      <a:pt x="750" y="0"/>
                    </a:lnTo>
                    <a:lnTo>
                      <a:pt x="716" y="0"/>
                    </a:lnTo>
                    <a:lnTo>
                      <a:pt x="680" y="0"/>
                    </a:lnTo>
                    <a:lnTo>
                      <a:pt x="646" y="0"/>
                    </a:lnTo>
                    <a:lnTo>
                      <a:pt x="611" y="0"/>
                    </a:lnTo>
                    <a:lnTo>
                      <a:pt x="576" y="0"/>
                    </a:lnTo>
                    <a:lnTo>
                      <a:pt x="541" y="0"/>
                    </a:lnTo>
                    <a:lnTo>
                      <a:pt x="506" y="0"/>
                    </a:lnTo>
                    <a:lnTo>
                      <a:pt x="471" y="0"/>
                    </a:lnTo>
                    <a:lnTo>
                      <a:pt x="436" y="0"/>
                    </a:lnTo>
                    <a:lnTo>
                      <a:pt x="401" y="0"/>
                    </a:lnTo>
                    <a:lnTo>
                      <a:pt x="366" y="0"/>
                    </a:lnTo>
                    <a:lnTo>
                      <a:pt x="331" y="0"/>
                    </a:lnTo>
                    <a:lnTo>
                      <a:pt x="296" y="0"/>
                    </a:lnTo>
                    <a:lnTo>
                      <a:pt x="262" y="0"/>
                    </a:lnTo>
                    <a:lnTo>
                      <a:pt x="226" y="0"/>
                    </a:lnTo>
                    <a:lnTo>
                      <a:pt x="192" y="0"/>
                    </a:lnTo>
                    <a:lnTo>
                      <a:pt x="157" y="0"/>
                    </a:lnTo>
                    <a:lnTo>
                      <a:pt x="122" y="0"/>
                    </a:lnTo>
                    <a:lnTo>
                      <a:pt x="87" y="0"/>
                    </a:lnTo>
                    <a:lnTo>
                      <a:pt x="52" y="0"/>
                    </a:lnTo>
                    <a:lnTo>
                      <a:pt x="17" y="0"/>
                    </a:lnTo>
                    <a:lnTo>
                      <a:pt x="16" y="42"/>
                    </a:lnTo>
                    <a:lnTo>
                      <a:pt x="16" y="63"/>
                    </a:lnTo>
                    <a:lnTo>
                      <a:pt x="15" y="84"/>
                    </a:lnTo>
                    <a:lnTo>
                      <a:pt x="14" y="105"/>
                    </a:lnTo>
                    <a:lnTo>
                      <a:pt x="14" y="126"/>
                    </a:lnTo>
                    <a:lnTo>
                      <a:pt x="13" y="147"/>
                    </a:lnTo>
                    <a:lnTo>
                      <a:pt x="13" y="168"/>
                    </a:lnTo>
                    <a:lnTo>
                      <a:pt x="12" y="190"/>
                    </a:lnTo>
                    <a:lnTo>
                      <a:pt x="12" y="211"/>
                    </a:lnTo>
                    <a:lnTo>
                      <a:pt x="11" y="232"/>
                    </a:lnTo>
                    <a:lnTo>
                      <a:pt x="11" y="253"/>
                    </a:lnTo>
                    <a:lnTo>
                      <a:pt x="10" y="274"/>
                    </a:lnTo>
                    <a:lnTo>
                      <a:pt x="10" y="295"/>
                    </a:lnTo>
                    <a:lnTo>
                      <a:pt x="9" y="316"/>
                    </a:lnTo>
                    <a:lnTo>
                      <a:pt x="9" y="337"/>
                    </a:lnTo>
                    <a:lnTo>
                      <a:pt x="8" y="358"/>
                    </a:lnTo>
                    <a:lnTo>
                      <a:pt x="8" y="379"/>
                    </a:lnTo>
                    <a:lnTo>
                      <a:pt x="7" y="400"/>
                    </a:lnTo>
                    <a:lnTo>
                      <a:pt x="6" y="422"/>
                    </a:lnTo>
                    <a:lnTo>
                      <a:pt x="6" y="443"/>
                    </a:lnTo>
                    <a:lnTo>
                      <a:pt x="6" y="464"/>
                    </a:lnTo>
                    <a:lnTo>
                      <a:pt x="5" y="485"/>
                    </a:lnTo>
                    <a:lnTo>
                      <a:pt x="4" y="506"/>
                    </a:lnTo>
                    <a:lnTo>
                      <a:pt x="4" y="527"/>
                    </a:lnTo>
                    <a:lnTo>
                      <a:pt x="3" y="548"/>
                    </a:lnTo>
                    <a:lnTo>
                      <a:pt x="3" y="569"/>
                    </a:lnTo>
                    <a:lnTo>
                      <a:pt x="2" y="590"/>
                    </a:lnTo>
                    <a:lnTo>
                      <a:pt x="2" y="611"/>
                    </a:lnTo>
                    <a:lnTo>
                      <a:pt x="1" y="632"/>
                    </a:lnTo>
                    <a:lnTo>
                      <a:pt x="1" y="654"/>
                    </a:lnTo>
                    <a:lnTo>
                      <a:pt x="0" y="675"/>
                    </a:lnTo>
                    <a:lnTo>
                      <a:pt x="13" y="674"/>
                    </a:lnTo>
                    <a:lnTo>
                      <a:pt x="19" y="674"/>
                    </a:lnTo>
                    <a:lnTo>
                      <a:pt x="26" y="674"/>
                    </a:lnTo>
                    <a:lnTo>
                      <a:pt x="32" y="673"/>
                    </a:lnTo>
                    <a:lnTo>
                      <a:pt x="39" y="673"/>
                    </a:lnTo>
                    <a:lnTo>
                      <a:pt x="45" y="673"/>
                    </a:lnTo>
                    <a:lnTo>
                      <a:pt x="52" y="672"/>
                    </a:lnTo>
                    <a:lnTo>
                      <a:pt x="58" y="672"/>
                    </a:lnTo>
                    <a:lnTo>
                      <a:pt x="64" y="672"/>
                    </a:lnTo>
                    <a:lnTo>
                      <a:pt x="70" y="672"/>
                    </a:lnTo>
                    <a:lnTo>
                      <a:pt x="77" y="672"/>
                    </a:lnTo>
                    <a:lnTo>
                      <a:pt x="83" y="671"/>
                    </a:lnTo>
                    <a:lnTo>
                      <a:pt x="90" y="671"/>
                    </a:lnTo>
                    <a:lnTo>
                      <a:pt x="96" y="671"/>
                    </a:lnTo>
                    <a:lnTo>
                      <a:pt x="103" y="671"/>
                    </a:lnTo>
                    <a:lnTo>
                      <a:pt x="109" y="670"/>
                    </a:lnTo>
                    <a:lnTo>
                      <a:pt x="115" y="670"/>
                    </a:lnTo>
                    <a:lnTo>
                      <a:pt x="122" y="670"/>
                    </a:lnTo>
                    <a:lnTo>
                      <a:pt x="128" y="670"/>
                    </a:lnTo>
                    <a:lnTo>
                      <a:pt x="134" y="669"/>
                    </a:lnTo>
                    <a:lnTo>
                      <a:pt x="141" y="669"/>
                    </a:lnTo>
                    <a:lnTo>
                      <a:pt x="147" y="669"/>
                    </a:lnTo>
                    <a:lnTo>
                      <a:pt x="154" y="669"/>
                    </a:lnTo>
                    <a:lnTo>
                      <a:pt x="160" y="668"/>
                    </a:lnTo>
                    <a:lnTo>
                      <a:pt x="166" y="668"/>
                    </a:lnTo>
                    <a:lnTo>
                      <a:pt x="173" y="668"/>
                    </a:lnTo>
                    <a:lnTo>
                      <a:pt x="179" y="668"/>
                    </a:lnTo>
                    <a:lnTo>
                      <a:pt x="186" y="667"/>
                    </a:lnTo>
                    <a:lnTo>
                      <a:pt x="192" y="667"/>
                    </a:lnTo>
                    <a:lnTo>
                      <a:pt x="198" y="667"/>
                    </a:lnTo>
                    <a:lnTo>
                      <a:pt x="205" y="667"/>
                    </a:lnTo>
                    <a:lnTo>
                      <a:pt x="216" y="666"/>
                    </a:lnTo>
                    <a:lnTo>
                      <a:pt x="221" y="665"/>
                    </a:lnTo>
                    <a:lnTo>
                      <a:pt x="226" y="664"/>
                    </a:lnTo>
                    <a:lnTo>
                      <a:pt x="232" y="664"/>
                    </a:lnTo>
                    <a:lnTo>
                      <a:pt x="237" y="663"/>
                    </a:lnTo>
                    <a:lnTo>
                      <a:pt x="242" y="662"/>
                    </a:lnTo>
                    <a:lnTo>
                      <a:pt x="248" y="662"/>
                    </a:lnTo>
                    <a:lnTo>
                      <a:pt x="253" y="661"/>
                    </a:lnTo>
                    <a:lnTo>
                      <a:pt x="258" y="661"/>
                    </a:lnTo>
                    <a:lnTo>
                      <a:pt x="264" y="660"/>
                    </a:lnTo>
                    <a:lnTo>
                      <a:pt x="269" y="660"/>
                    </a:lnTo>
                    <a:lnTo>
                      <a:pt x="275" y="659"/>
                    </a:lnTo>
                    <a:lnTo>
                      <a:pt x="280" y="658"/>
                    </a:lnTo>
                    <a:lnTo>
                      <a:pt x="285" y="658"/>
                    </a:lnTo>
                    <a:lnTo>
                      <a:pt x="291" y="657"/>
                    </a:lnTo>
                    <a:lnTo>
                      <a:pt x="296" y="656"/>
                    </a:lnTo>
                    <a:lnTo>
                      <a:pt x="302" y="656"/>
                    </a:lnTo>
                    <a:lnTo>
                      <a:pt x="307" y="655"/>
                    </a:lnTo>
                    <a:lnTo>
                      <a:pt x="312" y="655"/>
                    </a:lnTo>
                    <a:lnTo>
                      <a:pt x="318" y="654"/>
                    </a:lnTo>
                    <a:lnTo>
                      <a:pt x="323" y="654"/>
                    </a:lnTo>
                    <a:lnTo>
                      <a:pt x="328" y="653"/>
                    </a:lnTo>
                    <a:lnTo>
                      <a:pt x="334" y="652"/>
                    </a:lnTo>
                    <a:lnTo>
                      <a:pt x="339" y="652"/>
                    </a:lnTo>
                    <a:lnTo>
                      <a:pt x="344" y="651"/>
                    </a:lnTo>
                    <a:lnTo>
                      <a:pt x="350" y="650"/>
                    </a:lnTo>
                    <a:lnTo>
                      <a:pt x="355" y="650"/>
                    </a:lnTo>
                    <a:lnTo>
                      <a:pt x="360" y="649"/>
                    </a:lnTo>
                    <a:lnTo>
                      <a:pt x="366" y="649"/>
                    </a:lnTo>
                    <a:lnTo>
                      <a:pt x="371" y="648"/>
                    </a:lnTo>
                    <a:lnTo>
                      <a:pt x="376" y="648"/>
                    </a:lnTo>
                    <a:lnTo>
                      <a:pt x="386" y="646"/>
                    </a:lnTo>
                    <a:lnTo>
                      <a:pt x="390" y="645"/>
                    </a:lnTo>
                    <a:lnTo>
                      <a:pt x="395" y="644"/>
                    </a:lnTo>
                    <a:lnTo>
                      <a:pt x="400" y="643"/>
                    </a:lnTo>
                    <a:lnTo>
                      <a:pt x="404" y="642"/>
                    </a:lnTo>
                    <a:lnTo>
                      <a:pt x="409" y="641"/>
                    </a:lnTo>
                    <a:lnTo>
                      <a:pt x="414" y="640"/>
                    </a:lnTo>
                    <a:lnTo>
                      <a:pt x="418" y="640"/>
                    </a:lnTo>
                    <a:lnTo>
                      <a:pt x="423" y="639"/>
                    </a:lnTo>
                    <a:lnTo>
                      <a:pt x="428" y="638"/>
                    </a:lnTo>
                    <a:lnTo>
                      <a:pt x="432" y="637"/>
                    </a:lnTo>
                    <a:lnTo>
                      <a:pt x="437" y="636"/>
                    </a:lnTo>
                    <a:lnTo>
                      <a:pt x="442" y="635"/>
                    </a:lnTo>
                    <a:lnTo>
                      <a:pt x="446" y="634"/>
                    </a:lnTo>
                    <a:lnTo>
                      <a:pt x="451" y="634"/>
                    </a:lnTo>
                    <a:lnTo>
                      <a:pt x="456" y="633"/>
                    </a:lnTo>
                    <a:lnTo>
                      <a:pt x="460" y="632"/>
                    </a:lnTo>
                    <a:lnTo>
                      <a:pt x="465" y="631"/>
                    </a:lnTo>
                    <a:lnTo>
                      <a:pt x="470" y="630"/>
                    </a:lnTo>
                    <a:lnTo>
                      <a:pt x="474" y="629"/>
                    </a:lnTo>
                    <a:lnTo>
                      <a:pt x="479" y="628"/>
                    </a:lnTo>
                    <a:lnTo>
                      <a:pt x="484" y="628"/>
                    </a:lnTo>
                    <a:lnTo>
                      <a:pt x="488" y="627"/>
                    </a:lnTo>
                    <a:lnTo>
                      <a:pt x="493" y="626"/>
                    </a:lnTo>
                    <a:lnTo>
                      <a:pt x="498" y="625"/>
                    </a:lnTo>
                    <a:lnTo>
                      <a:pt x="502" y="624"/>
                    </a:lnTo>
                    <a:lnTo>
                      <a:pt x="507" y="623"/>
                    </a:lnTo>
                    <a:lnTo>
                      <a:pt x="512" y="622"/>
                    </a:lnTo>
                    <a:lnTo>
                      <a:pt x="516" y="622"/>
                    </a:lnTo>
                    <a:lnTo>
                      <a:pt x="521" y="621"/>
                    </a:lnTo>
                    <a:lnTo>
                      <a:pt x="526" y="620"/>
                    </a:lnTo>
                    <a:lnTo>
                      <a:pt x="533" y="618"/>
                    </a:lnTo>
                    <a:lnTo>
                      <a:pt x="537" y="617"/>
                    </a:lnTo>
                    <a:lnTo>
                      <a:pt x="541" y="616"/>
                    </a:lnTo>
                    <a:lnTo>
                      <a:pt x="544" y="615"/>
                    </a:lnTo>
                    <a:lnTo>
                      <a:pt x="548" y="614"/>
                    </a:lnTo>
                    <a:lnTo>
                      <a:pt x="552" y="613"/>
                    </a:lnTo>
                    <a:lnTo>
                      <a:pt x="556" y="612"/>
                    </a:lnTo>
                    <a:lnTo>
                      <a:pt x="560" y="611"/>
                    </a:lnTo>
                    <a:lnTo>
                      <a:pt x="563" y="610"/>
                    </a:lnTo>
                    <a:lnTo>
                      <a:pt x="567" y="608"/>
                    </a:lnTo>
                    <a:lnTo>
                      <a:pt x="571" y="608"/>
                    </a:lnTo>
                    <a:lnTo>
                      <a:pt x="574" y="606"/>
                    </a:lnTo>
                    <a:lnTo>
                      <a:pt x="578" y="606"/>
                    </a:lnTo>
                    <a:lnTo>
                      <a:pt x="582" y="604"/>
                    </a:lnTo>
                    <a:lnTo>
                      <a:pt x="586" y="604"/>
                    </a:lnTo>
                    <a:lnTo>
                      <a:pt x="589" y="602"/>
                    </a:lnTo>
                    <a:lnTo>
                      <a:pt x="593" y="602"/>
                    </a:lnTo>
                    <a:lnTo>
                      <a:pt x="597" y="600"/>
                    </a:lnTo>
                    <a:lnTo>
                      <a:pt x="600" y="600"/>
                    </a:lnTo>
                    <a:lnTo>
                      <a:pt x="604" y="598"/>
                    </a:lnTo>
                    <a:lnTo>
                      <a:pt x="608" y="597"/>
                    </a:lnTo>
                    <a:lnTo>
                      <a:pt x="612" y="596"/>
                    </a:lnTo>
                    <a:lnTo>
                      <a:pt x="616" y="595"/>
                    </a:lnTo>
                    <a:lnTo>
                      <a:pt x="619" y="594"/>
                    </a:lnTo>
                    <a:lnTo>
                      <a:pt x="623" y="593"/>
                    </a:lnTo>
                    <a:lnTo>
                      <a:pt x="627" y="592"/>
                    </a:lnTo>
                    <a:lnTo>
                      <a:pt x="630" y="591"/>
                    </a:lnTo>
                    <a:lnTo>
                      <a:pt x="634" y="590"/>
                    </a:lnTo>
                    <a:lnTo>
                      <a:pt x="638" y="589"/>
                    </a:lnTo>
                    <a:lnTo>
                      <a:pt x="642" y="588"/>
                    </a:lnTo>
                    <a:lnTo>
                      <a:pt x="646" y="587"/>
                    </a:lnTo>
                    <a:lnTo>
                      <a:pt x="652" y="584"/>
                    </a:lnTo>
                    <a:lnTo>
                      <a:pt x="655" y="583"/>
                    </a:lnTo>
                    <a:lnTo>
                      <a:pt x="658" y="582"/>
                    </a:lnTo>
                    <a:lnTo>
                      <a:pt x="662" y="580"/>
                    </a:lnTo>
                    <a:lnTo>
                      <a:pt x="665" y="579"/>
                    </a:lnTo>
                    <a:lnTo>
                      <a:pt x="668" y="577"/>
                    </a:lnTo>
                    <a:lnTo>
                      <a:pt x="671" y="576"/>
                    </a:lnTo>
                    <a:lnTo>
                      <a:pt x="674" y="574"/>
                    </a:lnTo>
                    <a:lnTo>
                      <a:pt x="678" y="573"/>
                    </a:lnTo>
                    <a:lnTo>
                      <a:pt x="680" y="572"/>
                    </a:lnTo>
                    <a:lnTo>
                      <a:pt x="684" y="570"/>
                    </a:lnTo>
                    <a:lnTo>
                      <a:pt x="687" y="569"/>
                    </a:lnTo>
                    <a:lnTo>
                      <a:pt x="690" y="568"/>
                    </a:lnTo>
                    <a:lnTo>
                      <a:pt x="693" y="566"/>
                    </a:lnTo>
                    <a:lnTo>
                      <a:pt x="696" y="565"/>
                    </a:lnTo>
                    <a:lnTo>
                      <a:pt x="700" y="564"/>
                    </a:lnTo>
                    <a:lnTo>
                      <a:pt x="703" y="562"/>
                    </a:lnTo>
                    <a:lnTo>
                      <a:pt x="706" y="561"/>
                    </a:lnTo>
                    <a:lnTo>
                      <a:pt x="709" y="560"/>
                    </a:lnTo>
                    <a:lnTo>
                      <a:pt x="712" y="558"/>
                    </a:lnTo>
                    <a:lnTo>
                      <a:pt x="716" y="557"/>
                    </a:lnTo>
                    <a:lnTo>
                      <a:pt x="719" y="555"/>
                    </a:lnTo>
                    <a:lnTo>
                      <a:pt x="722" y="554"/>
                    </a:lnTo>
                    <a:lnTo>
                      <a:pt x="725" y="552"/>
                    </a:lnTo>
                    <a:lnTo>
                      <a:pt x="728" y="551"/>
                    </a:lnTo>
                    <a:lnTo>
                      <a:pt x="732" y="550"/>
                    </a:lnTo>
                    <a:lnTo>
                      <a:pt x="735" y="548"/>
                    </a:lnTo>
                    <a:lnTo>
                      <a:pt x="738" y="547"/>
                    </a:lnTo>
                    <a:lnTo>
                      <a:pt x="741" y="546"/>
                    </a:lnTo>
                    <a:lnTo>
                      <a:pt x="744" y="544"/>
                    </a:lnTo>
                    <a:lnTo>
                      <a:pt x="748" y="543"/>
                    </a:lnTo>
                    <a:lnTo>
                      <a:pt x="754" y="539"/>
                    </a:lnTo>
                    <a:lnTo>
                      <a:pt x="757" y="538"/>
                    </a:lnTo>
                    <a:lnTo>
                      <a:pt x="760" y="536"/>
                    </a:lnTo>
                    <a:lnTo>
                      <a:pt x="763" y="534"/>
                    </a:lnTo>
                    <a:lnTo>
                      <a:pt x="766" y="533"/>
                    </a:lnTo>
                    <a:lnTo>
                      <a:pt x="769" y="531"/>
                    </a:lnTo>
                    <a:lnTo>
                      <a:pt x="772" y="530"/>
                    </a:lnTo>
                    <a:lnTo>
                      <a:pt x="775" y="528"/>
                    </a:lnTo>
                    <a:lnTo>
                      <a:pt x="778" y="526"/>
                    </a:lnTo>
                    <a:lnTo>
                      <a:pt x="781" y="525"/>
                    </a:lnTo>
                    <a:lnTo>
                      <a:pt x="784" y="523"/>
                    </a:lnTo>
                    <a:lnTo>
                      <a:pt x="787" y="522"/>
                    </a:lnTo>
                    <a:lnTo>
                      <a:pt x="790" y="520"/>
                    </a:lnTo>
                    <a:lnTo>
                      <a:pt x="794" y="518"/>
                    </a:lnTo>
                    <a:lnTo>
                      <a:pt x="797" y="517"/>
                    </a:lnTo>
                    <a:lnTo>
                      <a:pt x="800" y="515"/>
                    </a:lnTo>
                    <a:lnTo>
                      <a:pt x="803" y="514"/>
                    </a:lnTo>
                    <a:lnTo>
                      <a:pt x="806" y="512"/>
                    </a:lnTo>
                    <a:lnTo>
                      <a:pt x="809" y="510"/>
                    </a:lnTo>
                    <a:lnTo>
                      <a:pt x="812" y="509"/>
                    </a:lnTo>
                    <a:lnTo>
                      <a:pt x="815" y="507"/>
                    </a:lnTo>
                    <a:lnTo>
                      <a:pt x="818" y="506"/>
                    </a:lnTo>
                    <a:lnTo>
                      <a:pt x="821" y="504"/>
                    </a:lnTo>
                    <a:lnTo>
                      <a:pt x="824" y="502"/>
                    </a:lnTo>
                    <a:lnTo>
                      <a:pt x="827" y="501"/>
                    </a:lnTo>
                    <a:lnTo>
                      <a:pt x="830" y="499"/>
                    </a:lnTo>
                    <a:lnTo>
                      <a:pt x="834" y="498"/>
                    </a:lnTo>
                    <a:lnTo>
                      <a:pt x="836" y="496"/>
                    </a:lnTo>
                    <a:lnTo>
                      <a:pt x="840" y="494"/>
                    </a:lnTo>
                    <a:lnTo>
                      <a:pt x="843" y="492"/>
                    </a:lnTo>
                    <a:lnTo>
                      <a:pt x="846" y="491"/>
                    </a:lnTo>
                    <a:lnTo>
                      <a:pt x="853" y="484"/>
                    </a:lnTo>
                    <a:lnTo>
                      <a:pt x="857" y="480"/>
                    </a:lnTo>
                    <a:lnTo>
                      <a:pt x="861" y="477"/>
                    </a:lnTo>
                    <a:lnTo>
                      <a:pt x="864" y="473"/>
                    </a:lnTo>
                    <a:lnTo>
                      <a:pt x="868" y="470"/>
                    </a:lnTo>
                    <a:lnTo>
                      <a:pt x="872" y="466"/>
                    </a:lnTo>
                    <a:lnTo>
                      <a:pt x="876" y="462"/>
                    </a:lnTo>
                    <a:lnTo>
                      <a:pt x="879" y="459"/>
                    </a:lnTo>
                    <a:lnTo>
                      <a:pt x="883" y="455"/>
                    </a:lnTo>
                    <a:lnTo>
                      <a:pt x="887" y="452"/>
                    </a:lnTo>
                    <a:lnTo>
                      <a:pt x="890" y="448"/>
                    </a:lnTo>
                    <a:lnTo>
                      <a:pt x="894" y="444"/>
                    </a:lnTo>
                    <a:lnTo>
                      <a:pt x="898" y="441"/>
                    </a:lnTo>
                    <a:lnTo>
                      <a:pt x="902" y="437"/>
                    </a:lnTo>
                    <a:lnTo>
                      <a:pt x="905" y="434"/>
                    </a:lnTo>
                    <a:lnTo>
                      <a:pt x="909" y="430"/>
                    </a:lnTo>
                    <a:lnTo>
                      <a:pt x="913" y="427"/>
                    </a:lnTo>
                    <a:lnTo>
                      <a:pt x="916" y="423"/>
                    </a:lnTo>
                    <a:lnTo>
                      <a:pt x="920" y="420"/>
                    </a:lnTo>
                    <a:lnTo>
                      <a:pt x="924" y="416"/>
                    </a:lnTo>
                    <a:lnTo>
                      <a:pt x="928" y="412"/>
                    </a:lnTo>
                    <a:lnTo>
                      <a:pt x="931" y="409"/>
                    </a:lnTo>
                    <a:lnTo>
                      <a:pt x="935" y="405"/>
                    </a:lnTo>
                    <a:lnTo>
                      <a:pt x="939" y="402"/>
                    </a:lnTo>
                    <a:lnTo>
                      <a:pt x="942" y="398"/>
                    </a:lnTo>
                    <a:lnTo>
                      <a:pt x="946" y="395"/>
                    </a:lnTo>
                    <a:lnTo>
                      <a:pt x="950" y="391"/>
                    </a:lnTo>
                    <a:lnTo>
                      <a:pt x="954" y="388"/>
                    </a:lnTo>
                    <a:lnTo>
                      <a:pt x="958" y="384"/>
                    </a:lnTo>
                    <a:lnTo>
                      <a:pt x="961" y="380"/>
                    </a:lnTo>
                    <a:lnTo>
                      <a:pt x="965" y="377"/>
                    </a:lnTo>
                    <a:lnTo>
                      <a:pt x="970" y="371"/>
                    </a:lnTo>
                    <a:lnTo>
                      <a:pt x="972" y="368"/>
                    </a:lnTo>
                    <a:lnTo>
                      <a:pt x="974" y="365"/>
                    </a:lnTo>
                    <a:lnTo>
                      <a:pt x="977" y="362"/>
                    </a:lnTo>
                    <a:lnTo>
                      <a:pt x="979" y="359"/>
                    </a:lnTo>
                    <a:lnTo>
                      <a:pt x="981" y="356"/>
                    </a:lnTo>
                    <a:lnTo>
                      <a:pt x="984" y="352"/>
                    </a:lnTo>
                    <a:lnTo>
                      <a:pt x="986" y="350"/>
                    </a:lnTo>
                    <a:lnTo>
                      <a:pt x="988" y="346"/>
                    </a:lnTo>
                    <a:lnTo>
                      <a:pt x="990" y="343"/>
                    </a:lnTo>
                    <a:lnTo>
                      <a:pt x="993" y="340"/>
                    </a:lnTo>
                    <a:lnTo>
                      <a:pt x="995" y="337"/>
                    </a:lnTo>
                    <a:lnTo>
                      <a:pt x="998" y="334"/>
                    </a:lnTo>
                    <a:lnTo>
                      <a:pt x="1000" y="331"/>
                    </a:lnTo>
                    <a:lnTo>
                      <a:pt x="1002" y="328"/>
                    </a:lnTo>
                    <a:lnTo>
                      <a:pt x="1004" y="325"/>
                    </a:lnTo>
                    <a:lnTo>
                      <a:pt x="1007" y="322"/>
                    </a:lnTo>
                    <a:lnTo>
                      <a:pt x="1009" y="319"/>
                    </a:lnTo>
                    <a:lnTo>
                      <a:pt x="1011" y="316"/>
                    </a:lnTo>
                    <a:lnTo>
                      <a:pt x="1014" y="313"/>
                    </a:lnTo>
                    <a:lnTo>
                      <a:pt x="1016" y="310"/>
                    </a:lnTo>
                    <a:lnTo>
                      <a:pt x="1018" y="307"/>
                    </a:lnTo>
                    <a:lnTo>
                      <a:pt x="1021" y="304"/>
                    </a:lnTo>
                    <a:lnTo>
                      <a:pt x="1023" y="301"/>
                    </a:lnTo>
                    <a:lnTo>
                      <a:pt x="1025" y="298"/>
                    </a:lnTo>
                    <a:lnTo>
                      <a:pt x="1028" y="295"/>
                    </a:lnTo>
                    <a:lnTo>
                      <a:pt x="1030" y="292"/>
                    </a:lnTo>
                    <a:lnTo>
                      <a:pt x="1032" y="288"/>
                    </a:lnTo>
                    <a:lnTo>
                      <a:pt x="1034" y="286"/>
                    </a:lnTo>
                    <a:lnTo>
                      <a:pt x="1037" y="282"/>
                    </a:lnTo>
                    <a:lnTo>
                      <a:pt x="1039" y="280"/>
                    </a:lnTo>
                    <a:lnTo>
                      <a:pt x="1043" y="272"/>
                    </a:lnTo>
                    <a:lnTo>
                      <a:pt x="1045" y="269"/>
                    </a:lnTo>
                    <a:lnTo>
                      <a:pt x="1046" y="266"/>
                    </a:lnTo>
                    <a:lnTo>
                      <a:pt x="1048" y="262"/>
                    </a:lnTo>
                    <a:lnTo>
                      <a:pt x="1050" y="259"/>
                    </a:lnTo>
                    <a:lnTo>
                      <a:pt x="1052" y="256"/>
                    </a:lnTo>
                    <a:lnTo>
                      <a:pt x="1054" y="252"/>
                    </a:lnTo>
                    <a:lnTo>
                      <a:pt x="1056" y="249"/>
                    </a:lnTo>
                    <a:lnTo>
                      <a:pt x="1058" y="245"/>
                    </a:lnTo>
                    <a:lnTo>
                      <a:pt x="1060" y="242"/>
                    </a:lnTo>
                    <a:lnTo>
                      <a:pt x="1062" y="238"/>
                    </a:lnTo>
                    <a:lnTo>
                      <a:pt x="1064" y="235"/>
                    </a:lnTo>
                    <a:lnTo>
                      <a:pt x="1065" y="232"/>
                    </a:lnTo>
                    <a:lnTo>
                      <a:pt x="1067" y="228"/>
                    </a:lnTo>
                    <a:lnTo>
                      <a:pt x="1069" y="225"/>
                    </a:lnTo>
                    <a:lnTo>
                      <a:pt x="1071" y="222"/>
                    </a:lnTo>
                    <a:lnTo>
                      <a:pt x="1073" y="218"/>
                    </a:lnTo>
                    <a:lnTo>
                      <a:pt x="1075" y="215"/>
                    </a:lnTo>
                    <a:lnTo>
                      <a:pt x="1077" y="212"/>
                    </a:lnTo>
                    <a:lnTo>
                      <a:pt x="1078" y="208"/>
                    </a:lnTo>
                    <a:lnTo>
                      <a:pt x="1080" y="204"/>
                    </a:lnTo>
                    <a:lnTo>
                      <a:pt x="1082" y="201"/>
                    </a:lnTo>
                    <a:lnTo>
                      <a:pt x="1084" y="198"/>
                    </a:lnTo>
                    <a:lnTo>
                      <a:pt x="1086" y="194"/>
                    </a:lnTo>
                    <a:lnTo>
                      <a:pt x="1088" y="191"/>
                    </a:lnTo>
                    <a:lnTo>
                      <a:pt x="1090" y="188"/>
                    </a:lnTo>
                    <a:lnTo>
                      <a:pt x="1092" y="184"/>
                    </a:lnTo>
                    <a:lnTo>
                      <a:pt x="1094" y="181"/>
                    </a:lnTo>
                    <a:lnTo>
                      <a:pt x="1095" y="177"/>
                    </a:lnTo>
                    <a:lnTo>
                      <a:pt x="1097" y="174"/>
                    </a:lnTo>
                    <a:lnTo>
                      <a:pt x="1099" y="171"/>
                    </a:lnTo>
                    <a:lnTo>
                      <a:pt x="1100" y="165"/>
                    </a:lnTo>
                    <a:lnTo>
                      <a:pt x="1101" y="162"/>
                    </a:lnTo>
                    <a:lnTo>
                      <a:pt x="1101" y="159"/>
                    </a:lnTo>
                    <a:lnTo>
                      <a:pt x="1102" y="156"/>
                    </a:lnTo>
                    <a:lnTo>
                      <a:pt x="1102" y="153"/>
                    </a:lnTo>
                    <a:lnTo>
                      <a:pt x="1103" y="150"/>
                    </a:lnTo>
                    <a:lnTo>
                      <a:pt x="1104" y="147"/>
                    </a:lnTo>
                    <a:lnTo>
                      <a:pt x="1104" y="144"/>
                    </a:lnTo>
                    <a:lnTo>
                      <a:pt x="1105" y="142"/>
                    </a:lnTo>
                    <a:lnTo>
                      <a:pt x="1106" y="138"/>
                    </a:lnTo>
                    <a:lnTo>
                      <a:pt x="1106" y="136"/>
                    </a:lnTo>
                    <a:lnTo>
                      <a:pt x="1107" y="133"/>
                    </a:lnTo>
                    <a:lnTo>
                      <a:pt x="1107" y="130"/>
                    </a:lnTo>
                    <a:lnTo>
                      <a:pt x="1108" y="127"/>
                    </a:lnTo>
                    <a:lnTo>
                      <a:pt x="1108" y="124"/>
                    </a:lnTo>
                    <a:lnTo>
                      <a:pt x="1109" y="121"/>
                    </a:lnTo>
                    <a:lnTo>
                      <a:pt x="1110" y="118"/>
                    </a:lnTo>
                    <a:lnTo>
                      <a:pt x="1110" y="115"/>
                    </a:lnTo>
                    <a:lnTo>
                      <a:pt x="1111" y="112"/>
                    </a:lnTo>
                    <a:lnTo>
                      <a:pt x="1111" y="110"/>
                    </a:lnTo>
                    <a:lnTo>
                      <a:pt x="1112" y="107"/>
                    </a:lnTo>
                    <a:lnTo>
                      <a:pt x="1112" y="104"/>
                    </a:lnTo>
                    <a:lnTo>
                      <a:pt x="1113" y="101"/>
                    </a:lnTo>
                    <a:lnTo>
                      <a:pt x="1114" y="98"/>
                    </a:lnTo>
                    <a:lnTo>
                      <a:pt x="1114" y="95"/>
                    </a:lnTo>
                    <a:lnTo>
                      <a:pt x="1115" y="92"/>
                    </a:lnTo>
                    <a:lnTo>
                      <a:pt x="1116" y="89"/>
                    </a:lnTo>
                    <a:lnTo>
                      <a:pt x="1116" y="86"/>
                    </a:lnTo>
                    <a:lnTo>
                      <a:pt x="1117" y="84"/>
                    </a:lnTo>
                    <a:lnTo>
                      <a:pt x="1117" y="81"/>
                    </a:lnTo>
                    <a:lnTo>
                      <a:pt x="1118" y="78"/>
                    </a:lnTo>
                    <a:lnTo>
                      <a:pt x="1119" y="73"/>
                    </a:lnTo>
                    <a:lnTo>
                      <a:pt x="1119" y="70"/>
                    </a:lnTo>
                    <a:lnTo>
                      <a:pt x="1120" y="68"/>
                    </a:lnTo>
                    <a:lnTo>
                      <a:pt x="1120" y="66"/>
                    </a:lnTo>
                    <a:lnTo>
                      <a:pt x="1121" y="63"/>
                    </a:lnTo>
                    <a:lnTo>
                      <a:pt x="1122" y="60"/>
                    </a:lnTo>
                    <a:lnTo>
                      <a:pt x="1122" y="58"/>
                    </a:lnTo>
                    <a:lnTo>
                      <a:pt x="1122" y="56"/>
                    </a:lnTo>
                    <a:lnTo>
                      <a:pt x="1123" y="53"/>
                    </a:lnTo>
                    <a:lnTo>
                      <a:pt x="1124" y="51"/>
                    </a:lnTo>
                    <a:lnTo>
                      <a:pt x="1124" y="48"/>
                    </a:lnTo>
                    <a:lnTo>
                      <a:pt x="1125" y="46"/>
                    </a:lnTo>
                    <a:lnTo>
                      <a:pt x="1125" y="44"/>
                    </a:lnTo>
                    <a:lnTo>
                      <a:pt x="1126" y="41"/>
                    </a:lnTo>
                    <a:lnTo>
                      <a:pt x="1126" y="39"/>
                    </a:lnTo>
                    <a:lnTo>
                      <a:pt x="1127" y="36"/>
                    </a:lnTo>
                    <a:lnTo>
                      <a:pt x="1127" y="34"/>
                    </a:lnTo>
                    <a:lnTo>
                      <a:pt x="1128" y="31"/>
                    </a:lnTo>
                    <a:lnTo>
                      <a:pt x="1128" y="29"/>
                    </a:lnTo>
                    <a:lnTo>
                      <a:pt x="1129" y="26"/>
                    </a:lnTo>
                    <a:lnTo>
                      <a:pt x="1129" y="24"/>
                    </a:lnTo>
                    <a:lnTo>
                      <a:pt x="1130" y="22"/>
                    </a:lnTo>
                    <a:lnTo>
                      <a:pt x="1130" y="19"/>
                    </a:lnTo>
                    <a:lnTo>
                      <a:pt x="1131" y="17"/>
                    </a:lnTo>
                    <a:lnTo>
                      <a:pt x="1132" y="14"/>
                    </a:lnTo>
                    <a:lnTo>
                      <a:pt x="1132" y="12"/>
                    </a:lnTo>
                    <a:lnTo>
                      <a:pt x="1132" y="10"/>
                    </a:lnTo>
                    <a:lnTo>
                      <a:pt x="1133" y="7"/>
                    </a:lnTo>
                    <a:lnTo>
                      <a:pt x="1134" y="5"/>
                    </a:lnTo>
                    <a:lnTo>
                      <a:pt x="1134" y="2"/>
                    </a:lnTo>
                    <a:lnTo>
                      <a:pt x="1135" y="0"/>
                    </a:lnTo>
                  </a:path>
                </a:pathLst>
              </a:custGeom>
              <a:solidFill>
                <a:srgbClr val="0080FF"/>
              </a:solidFill>
              <a:ln w="0" cap="flat" cmpd="sng">
                <a:solidFill>
                  <a:srgbClr val="0080FF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75983" name="Line 207"/>
              <p:cNvSpPr>
                <a:spLocks noChangeShapeType="1"/>
              </p:cNvSpPr>
              <p:nvPr/>
            </p:nvSpPr>
            <p:spPr bwMode="auto">
              <a:xfrm flipV="1">
                <a:off x="2923" y="2774"/>
                <a:ext cx="3" cy="68"/>
              </a:xfrm>
              <a:prstGeom prst="line">
                <a:avLst/>
              </a:prstGeom>
              <a:noFill/>
              <a:ln w="2032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75984" name="Line 208"/>
              <p:cNvSpPr>
                <a:spLocks noChangeShapeType="1"/>
              </p:cNvSpPr>
              <p:nvPr/>
            </p:nvSpPr>
            <p:spPr bwMode="auto">
              <a:xfrm>
                <a:off x="2829" y="2765"/>
                <a:ext cx="195" cy="7"/>
              </a:xfrm>
              <a:prstGeom prst="line">
                <a:avLst/>
              </a:prstGeom>
              <a:noFill/>
              <a:ln w="2032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75985" name="Freeform 209"/>
              <p:cNvSpPr>
                <a:spLocks/>
              </p:cNvSpPr>
              <p:nvPr/>
            </p:nvSpPr>
            <p:spPr bwMode="auto">
              <a:xfrm>
                <a:off x="2854" y="2825"/>
                <a:ext cx="144" cy="128"/>
              </a:xfrm>
              <a:custGeom>
                <a:avLst/>
                <a:gdLst>
                  <a:gd name="T0" fmla="*/ 0 w 144"/>
                  <a:gd name="T1" fmla="*/ 0 h 128"/>
                  <a:gd name="T2" fmla="*/ 66 w 144"/>
                  <a:gd name="T3" fmla="*/ 127 h 128"/>
                  <a:gd name="T4" fmla="*/ 143 w 144"/>
                  <a:gd name="T5" fmla="*/ 6 h 128"/>
                  <a:gd name="T6" fmla="*/ 0 w 144"/>
                  <a:gd name="T7" fmla="*/ 0 h 1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44" h="128">
                    <a:moveTo>
                      <a:pt x="0" y="0"/>
                    </a:moveTo>
                    <a:lnTo>
                      <a:pt x="66" y="127"/>
                    </a:lnTo>
                    <a:lnTo>
                      <a:pt x="143" y="6"/>
                    </a:lnTo>
                    <a:lnTo>
                      <a:pt x="0" y="0"/>
                    </a:lnTo>
                  </a:path>
                </a:pathLst>
              </a:custGeom>
              <a:solidFill>
                <a:srgbClr val="555555"/>
              </a:solidFill>
              <a:ln w="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75986" name="Freeform 210"/>
              <p:cNvSpPr>
                <a:spLocks/>
              </p:cNvSpPr>
              <p:nvPr/>
            </p:nvSpPr>
            <p:spPr bwMode="auto">
              <a:xfrm>
                <a:off x="2749" y="2848"/>
                <a:ext cx="174" cy="197"/>
              </a:xfrm>
              <a:custGeom>
                <a:avLst/>
                <a:gdLst>
                  <a:gd name="T0" fmla="*/ 8 w 174"/>
                  <a:gd name="T1" fmla="*/ 0 h 197"/>
                  <a:gd name="T2" fmla="*/ 173 w 174"/>
                  <a:gd name="T3" fmla="*/ 104 h 197"/>
                  <a:gd name="T4" fmla="*/ 0 w 174"/>
                  <a:gd name="T5" fmla="*/ 196 h 197"/>
                  <a:gd name="T6" fmla="*/ 8 w 174"/>
                  <a:gd name="T7" fmla="*/ 0 h 1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74" h="197">
                    <a:moveTo>
                      <a:pt x="8" y="0"/>
                    </a:moveTo>
                    <a:lnTo>
                      <a:pt x="173" y="104"/>
                    </a:lnTo>
                    <a:lnTo>
                      <a:pt x="0" y="196"/>
                    </a:lnTo>
                    <a:lnTo>
                      <a:pt x="8" y="0"/>
                    </a:lnTo>
                  </a:path>
                </a:pathLst>
              </a:custGeom>
              <a:solidFill>
                <a:srgbClr val="555555"/>
              </a:solidFill>
              <a:ln w="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75987" name="Freeform 211"/>
              <p:cNvSpPr>
                <a:spLocks/>
              </p:cNvSpPr>
              <p:nvPr/>
            </p:nvSpPr>
            <p:spPr bwMode="auto">
              <a:xfrm>
                <a:off x="2918" y="2860"/>
                <a:ext cx="175" cy="197"/>
              </a:xfrm>
              <a:custGeom>
                <a:avLst/>
                <a:gdLst>
                  <a:gd name="T0" fmla="*/ 174 w 175"/>
                  <a:gd name="T1" fmla="*/ 0 h 197"/>
                  <a:gd name="T2" fmla="*/ 0 w 175"/>
                  <a:gd name="T3" fmla="*/ 92 h 197"/>
                  <a:gd name="T4" fmla="*/ 166 w 175"/>
                  <a:gd name="T5" fmla="*/ 196 h 197"/>
                  <a:gd name="T6" fmla="*/ 174 w 175"/>
                  <a:gd name="T7" fmla="*/ 0 h 1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75" h="197">
                    <a:moveTo>
                      <a:pt x="174" y="0"/>
                    </a:moveTo>
                    <a:lnTo>
                      <a:pt x="0" y="92"/>
                    </a:lnTo>
                    <a:lnTo>
                      <a:pt x="166" y="196"/>
                    </a:lnTo>
                    <a:lnTo>
                      <a:pt x="174" y="0"/>
                    </a:lnTo>
                  </a:path>
                </a:pathLst>
              </a:custGeom>
              <a:solidFill>
                <a:srgbClr val="555555"/>
              </a:solidFill>
              <a:ln w="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75988" name="Freeform 212"/>
              <p:cNvSpPr>
                <a:spLocks/>
              </p:cNvSpPr>
              <p:nvPr/>
            </p:nvSpPr>
            <p:spPr bwMode="auto">
              <a:xfrm>
                <a:off x="1458" y="1200"/>
                <a:ext cx="3057" cy="2085"/>
              </a:xfrm>
              <a:custGeom>
                <a:avLst/>
                <a:gdLst>
                  <a:gd name="T0" fmla="*/ 38 w 3057"/>
                  <a:gd name="T1" fmla="*/ 0 h 2085"/>
                  <a:gd name="T2" fmla="*/ 0 w 3057"/>
                  <a:gd name="T3" fmla="*/ 1332 h 2085"/>
                  <a:gd name="T4" fmla="*/ 34 w 3057"/>
                  <a:gd name="T5" fmla="*/ 1496 h 2085"/>
                  <a:gd name="T6" fmla="*/ 77 w 3057"/>
                  <a:gd name="T7" fmla="*/ 1582 h 2085"/>
                  <a:gd name="T8" fmla="*/ 157 w 3057"/>
                  <a:gd name="T9" fmla="*/ 1703 h 2085"/>
                  <a:gd name="T10" fmla="*/ 257 w 3057"/>
                  <a:gd name="T11" fmla="*/ 1804 h 2085"/>
                  <a:gd name="T12" fmla="*/ 415 w 3057"/>
                  <a:gd name="T13" fmla="*/ 1901 h 2085"/>
                  <a:gd name="T14" fmla="*/ 605 w 3057"/>
                  <a:gd name="T15" fmla="*/ 1967 h 2085"/>
                  <a:gd name="T16" fmla="*/ 842 w 3057"/>
                  <a:gd name="T17" fmla="*/ 2022 h 2085"/>
                  <a:gd name="T18" fmla="*/ 1162 w 3057"/>
                  <a:gd name="T19" fmla="*/ 2060 h 2085"/>
                  <a:gd name="T20" fmla="*/ 1790 w 3057"/>
                  <a:gd name="T21" fmla="*/ 2084 h 2085"/>
                  <a:gd name="T22" fmla="*/ 2106 w 3057"/>
                  <a:gd name="T23" fmla="*/ 2064 h 2085"/>
                  <a:gd name="T24" fmla="*/ 2344 w 3057"/>
                  <a:gd name="T25" fmla="*/ 2028 h 2085"/>
                  <a:gd name="T26" fmla="*/ 2577 w 3057"/>
                  <a:gd name="T27" fmla="*/ 1965 h 2085"/>
                  <a:gd name="T28" fmla="*/ 2760 w 3057"/>
                  <a:gd name="T29" fmla="*/ 1849 h 2085"/>
                  <a:gd name="T30" fmla="*/ 2853 w 3057"/>
                  <a:gd name="T31" fmla="*/ 1755 h 2085"/>
                  <a:gd name="T32" fmla="*/ 2934 w 3057"/>
                  <a:gd name="T33" fmla="*/ 1622 h 2085"/>
                  <a:gd name="T34" fmla="*/ 2982 w 3057"/>
                  <a:gd name="T35" fmla="*/ 1493 h 2085"/>
                  <a:gd name="T36" fmla="*/ 3000 w 3057"/>
                  <a:gd name="T37" fmla="*/ 1338 h 2085"/>
                  <a:gd name="T38" fmla="*/ 3002 w 3057"/>
                  <a:gd name="T39" fmla="*/ 1253 h 2085"/>
                  <a:gd name="T40" fmla="*/ 3056 w 3057"/>
                  <a:gd name="T41" fmla="*/ 120 h 2085"/>
                  <a:gd name="T42" fmla="*/ 38 w 3057"/>
                  <a:gd name="T43" fmla="*/ 0 h 20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3057" h="2085">
                    <a:moveTo>
                      <a:pt x="38" y="0"/>
                    </a:moveTo>
                    <a:lnTo>
                      <a:pt x="0" y="1332"/>
                    </a:lnTo>
                    <a:lnTo>
                      <a:pt x="34" y="1496"/>
                    </a:lnTo>
                    <a:lnTo>
                      <a:pt x="77" y="1582"/>
                    </a:lnTo>
                    <a:lnTo>
                      <a:pt x="157" y="1703"/>
                    </a:lnTo>
                    <a:lnTo>
                      <a:pt x="257" y="1804"/>
                    </a:lnTo>
                    <a:lnTo>
                      <a:pt x="415" y="1901"/>
                    </a:lnTo>
                    <a:lnTo>
                      <a:pt x="605" y="1967"/>
                    </a:lnTo>
                    <a:lnTo>
                      <a:pt x="842" y="2022"/>
                    </a:lnTo>
                    <a:lnTo>
                      <a:pt x="1162" y="2060"/>
                    </a:lnTo>
                    <a:lnTo>
                      <a:pt x="1790" y="2084"/>
                    </a:lnTo>
                    <a:lnTo>
                      <a:pt x="2106" y="2064"/>
                    </a:lnTo>
                    <a:lnTo>
                      <a:pt x="2344" y="2028"/>
                    </a:lnTo>
                    <a:lnTo>
                      <a:pt x="2577" y="1965"/>
                    </a:lnTo>
                    <a:lnTo>
                      <a:pt x="2760" y="1849"/>
                    </a:lnTo>
                    <a:lnTo>
                      <a:pt x="2853" y="1755"/>
                    </a:lnTo>
                    <a:lnTo>
                      <a:pt x="2934" y="1622"/>
                    </a:lnTo>
                    <a:lnTo>
                      <a:pt x="2982" y="1493"/>
                    </a:lnTo>
                    <a:lnTo>
                      <a:pt x="3000" y="1338"/>
                    </a:lnTo>
                    <a:lnTo>
                      <a:pt x="3002" y="1253"/>
                    </a:lnTo>
                    <a:lnTo>
                      <a:pt x="3056" y="120"/>
                    </a:lnTo>
                    <a:lnTo>
                      <a:pt x="38" y="0"/>
                    </a:lnTo>
                  </a:path>
                </a:pathLst>
              </a:custGeom>
              <a:noFill/>
              <a:ln w="67944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75989" name="Freeform 213"/>
              <p:cNvSpPr>
                <a:spLocks/>
              </p:cNvSpPr>
              <p:nvPr/>
            </p:nvSpPr>
            <p:spPr bwMode="auto">
              <a:xfrm>
                <a:off x="3306" y="2170"/>
                <a:ext cx="1191" cy="1137"/>
              </a:xfrm>
              <a:custGeom>
                <a:avLst/>
                <a:gdLst>
                  <a:gd name="T0" fmla="*/ 1190 w 1191"/>
                  <a:gd name="T1" fmla="*/ 44 h 1137"/>
                  <a:gd name="T2" fmla="*/ 44 w 1191"/>
                  <a:gd name="T3" fmla="*/ 0 h 1137"/>
                  <a:gd name="T4" fmla="*/ 0 w 1191"/>
                  <a:gd name="T5" fmla="*/ 1136 h 11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191" h="1137">
                    <a:moveTo>
                      <a:pt x="1190" y="44"/>
                    </a:moveTo>
                    <a:lnTo>
                      <a:pt x="44" y="0"/>
                    </a:lnTo>
                    <a:lnTo>
                      <a:pt x="0" y="1136"/>
                    </a:lnTo>
                  </a:path>
                </a:pathLst>
              </a:custGeom>
              <a:noFill/>
              <a:ln w="13334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75990" name="Freeform 214"/>
              <p:cNvSpPr>
                <a:spLocks/>
              </p:cNvSpPr>
              <p:nvPr/>
            </p:nvSpPr>
            <p:spPr bwMode="auto">
              <a:xfrm>
                <a:off x="1467" y="2098"/>
                <a:ext cx="1126" cy="1180"/>
              </a:xfrm>
              <a:custGeom>
                <a:avLst/>
                <a:gdLst>
                  <a:gd name="T0" fmla="*/ 0 w 1126"/>
                  <a:gd name="T1" fmla="*/ 0 h 1180"/>
                  <a:gd name="T2" fmla="*/ 1125 w 1126"/>
                  <a:gd name="T3" fmla="*/ 44 h 1180"/>
                  <a:gd name="T4" fmla="*/ 1080 w 1126"/>
                  <a:gd name="T5" fmla="*/ 1179 h 11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126" h="1180">
                    <a:moveTo>
                      <a:pt x="0" y="0"/>
                    </a:moveTo>
                    <a:lnTo>
                      <a:pt x="1125" y="44"/>
                    </a:lnTo>
                    <a:lnTo>
                      <a:pt x="1080" y="1179"/>
                    </a:lnTo>
                  </a:path>
                </a:pathLst>
              </a:custGeom>
              <a:noFill/>
              <a:ln w="13334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</p:grpSp>
      </p:grpSp>
      <p:grpSp>
        <p:nvGrpSpPr>
          <p:cNvPr id="75991" name="Group 215"/>
          <p:cNvGrpSpPr>
            <a:grpSpLocks/>
          </p:cNvGrpSpPr>
          <p:nvPr/>
        </p:nvGrpSpPr>
        <p:grpSpPr bwMode="auto">
          <a:xfrm>
            <a:off x="3352800" y="1371600"/>
            <a:ext cx="5722938" cy="5486400"/>
            <a:chOff x="1136" y="864"/>
            <a:chExt cx="3605" cy="3456"/>
          </a:xfrm>
        </p:grpSpPr>
        <p:grpSp>
          <p:nvGrpSpPr>
            <p:cNvPr id="75992" name="Group 216"/>
            <p:cNvGrpSpPr>
              <a:grpSpLocks/>
            </p:cNvGrpSpPr>
            <p:nvPr/>
          </p:nvGrpSpPr>
          <p:grpSpPr bwMode="auto">
            <a:xfrm>
              <a:off x="1136" y="864"/>
              <a:ext cx="3605" cy="3456"/>
              <a:chOff x="1136" y="864"/>
              <a:chExt cx="3605" cy="3456"/>
            </a:xfrm>
          </p:grpSpPr>
          <p:sp>
            <p:nvSpPr>
              <p:cNvPr id="75993" name="Rectangle 217"/>
              <p:cNvSpPr>
                <a:spLocks noChangeArrowheads="1"/>
              </p:cNvSpPr>
              <p:nvPr/>
            </p:nvSpPr>
            <p:spPr bwMode="auto">
              <a:xfrm flipV="1">
                <a:off x="1139" y="864"/>
                <a:ext cx="3602" cy="1811"/>
              </a:xfrm>
              <a:prstGeom prst="rect">
                <a:avLst/>
              </a:prstGeom>
              <a:solidFill>
                <a:srgbClr val="FFFFFF"/>
              </a:solidFill>
              <a:ln w="0">
                <a:solidFill>
                  <a:srgbClr val="FFFFFF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75994" name="Rectangle 218"/>
              <p:cNvSpPr>
                <a:spLocks noChangeArrowheads="1"/>
              </p:cNvSpPr>
              <p:nvPr/>
            </p:nvSpPr>
            <p:spPr bwMode="auto">
              <a:xfrm flipV="1">
                <a:off x="1136" y="2225"/>
                <a:ext cx="3603" cy="2095"/>
              </a:xfrm>
              <a:prstGeom prst="rect">
                <a:avLst/>
              </a:prstGeom>
              <a:solidFill>
                <a:srgbClr val="0080FF"/>
              </a:solidFill>
              <a:ln w="0">
                <a:solidFill>
                  <a:srgbClr val="0080FF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grpSp>
          <p:nvGrpSpPr>
            <p:cNvPr id="75995" name="Group 219"/>
            <p:cNvGrpSpPr>
              <a:grpSpLocks/>
            </p:cNvGrpSpPr>
            <p:nvPr/>
          </p:nvGrpSpPr>
          <p:grpSpPr bwMode="auto">
            <a:xfrm>
              <a:off x="1436" y="1168"/>
              <a:ext cx="3101" cy="2172"/>
              <a:chOff x="1436" y="1168"/>
              <a:chExt cx="3101" cy="2172"/>
            </a:xfrm>
          </p:grpSpPr>
          <p:sp>
            <p:nvSpPr>
              <p:cNvPr id="75996" name="Freeform 220"/>
              <p:cNvSpPr>
                <a:spLocks/>
              </p:cNvSpPr>
              <p:nvPr/>
            </p:nvSpPr>
            <p:spPr bwMode="auto">
              <a:xfrm>
                <a:off x="1436" y="1168"/>
                <a:ext cx="3101" cy="2151"/>
              </a:xfrm>
              <a:custGeom>
                <a:avLst/>
                <a:gdLst>
                  <a:gd name="T0" fmla="*/ 90 w 3101"/>
                  <a:gd name="T1" fmla="*/ 0 h 2151"/>
                  <a:gd name="T2" fmla="*/ 0 w 3101"/>
                  <a:gd name="T3" fmla="*/ 1329 h 2151"/>
                  <a:gd name="T4" fmla="*/ 28 w 3101"/>
                  <a:gd name="T5" fmla="*/ 1494 h 2151"/>
                  <a:gd name="T6" fmla="*/ 66 w 3101"/>
                  <a:gd name="T7" fmla="*/ 1582 h 2151"/>
                  <a:gd name="T8" fmla="*/ 142 w 3101"/>
                  <a:gd name="T9" fmla="*/ 1705 h 2151"/>
                  <a:gd name="T10" fmla="*/ 238 w 3101"/>
                  <a:gd name="T11" fmla="*/ 1810 h 2151"/>
                  <a:gd name="T12" fmla="*/ 392 w 3101"/>
                  <a:gd name="T13" fmla="*/ 1914 h 2151"/>
                  <a:gd name="T14" fmla="*/ 580 w 3101"/>
                  <a:gd name="T15" fmla="*/ 1987 h 2151"/>
                  <a:gd name="T16" fmla="*/ 814 w 3101"/>
                  <a:gd name="T17" fmla="*/ 2050 h 2151"/>
                  <a:gd name="T18" fmla="*/ 1132 w 3101"/>
                  <a:gd name="T19" fmla="*/ 2102 h 2151"/>
                  <a:gd name="T20" fmla="*/ 1759 w 3101"/>
                  <a:gd name="T21" fmla="*/ 2150 h 2151"/>
                  <a:gd name="T22" fmla="*/ 2075 w 3101"/>
                  <a:gd name="T23" fmla="*/ 2142 h 2151"/>
                  <a:gd name="T24" fmla="*/ 2315 w 3101"/>
                  <a:gd name="T25" fmla="*/ 2115 h 2151"/>
                  <a:gd name="T26" fmla="*/ 2550 w 3101"/>
                  <a:gd name="T27" fmla="*/ 2061 h 2151"/>
                  <a:gd name="T28" fmla="*/ 2737 w 3101"/>
                  <a:gd name="T29" fmla="*/ 1952 h 2151"/>
                  <a:gd name="T30" fmla="*/ 2834 w 3101"/>
                  <a:gd name="T31" fmla="*/ 1862 h 2151"/>
                  <a:gd name="T32" fmla="*/ 2920 w 3101"/>
                  <a:gd name="T33" fmla="*/ 1732 h 2151"/>
                  <a:gd name="T34" fmla="*/ 2973 w 3101"/>
                  <a:gd name="T35" fmla="*/ 1606 h 2151"/>
                  <a:gd name="T36" fmla="*/ 2997 w 3101"/>
                  <a:gd name="T37" fmla="*/ 1451 h 2151"/>
                  <a:gd name="T38" fmla="*/ 3002 w 3101"/>
                  <a:gd name="T39" fmla="*/ 1366 h 2151"/>
                  <a:gd name="T40" fmla="*/ 3100 w 3101"/>
                  <a:gd name="T41" fmla="*/ 236 h 2151"/>
                  <a:gd name="T42" fmla="*/ 90 w 3101"/>
                  <a:gd name="T43" fmla="*/ 0 h 21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3101" h="2151">
                    <a:moveTo>
                      <a:pt x="90" y="0"/>
                    </a:moveTo>
                    <a:lnTo>
                      <a:pt x="0" y="1329"/>
                    </a:lnTo>
                    <a:lnTo>
                      <a:pt x="28" y="1494"/>
                    </a:lnTo>
                    <a:lnTo>
                      <a:pt x="66" y="1582"/>
                    </a:lnTo>
                    <a:lnTo>
                      <a:pt x="142" y="1705"/>
                    </a:lnTo>
                    <a:lnTo>
                      <a:pt x="238" y="1810"/>
                    </a:lnTo>
                    <a:lnTo>
                      <a:pt x="392" y="1914"/>
                    </a:lnTo>
                    <a:lnTo>
                      <a:pt x="580" y="1987"/>
                    </a:lnTo>
                    <a:lnTo>
                      <a:pt x="814" y="2050"/>
                    </a:lnTo>
                    <a:lnTo>
                      <a:pt x="1132" y="2102"/>
                    </a:lnTo>
                    <a:lnTo>
                      <a:pt x="1759" y="2150"/>
                    </a:lnTo>
                    <a:lnTo>
                      <a:pt x="2075" y="2142"/>
                    </a:lnTo>
                    <a:lnTo>
                      <a:pt x="2315" y="2115"/>
                    </a:lnTo>
                    <a:lnTo>
                      <a:pt x="2550" y="2061"/>
                    </a:lnTo>
                    <a:lnTo>
                      <a:pt x="2737" y="1952"/>
                    </a:lnTo>
                    <a:lnTo>
                      <a:pt x="2834" y="1862"/>
                    </a:lnTo>
                    <a:lnTo>
                      <a:pt x="2920" y="1732"/>
                    </a:lnTo>
                    <a:lnTo>
                      <a:pt x="2973" y="1606"/>
                    </a:lnTo>
                    <a:lnTo>
                      <a:pt x="2997" y="1451"/>
                    </a:lnTo>
                    <a:lnTo>
                      <a:pt x="3002" y="1366"/>
                    </a:lnTo>
                    <a:lnTo>
                      <a:pt x="3100" y="236"/>
                    </a:lnTo>
                    <a:lnTo>
                      <a:pt x="90" y="0"/>
                    </a:lnTo>
                  </a:path>
                </a:pathLst>
              </a:custGeom>
              <a:solidFill>
                <a:srgbClr val="FFFFFF"/>
              </a:solidFill>
              <a:ln w="67944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75997" name="Freeform 221"/>
              <p:cNvSpPr>
                <a:spLocks/>
              </p:cNvSpPr>
              <p:nvPr/>
            </p:nvSpPr>
            <p:spPr bwMode="auto">
              <a:xfrm>
                <a:off x="3248" y="2206"/>
                <a:ext cx="1232" cy="1134"/>
              </a:xfrm>
              <a:custGeom>
                <a:avLst/>
                <a:gdLst>
                  <a:gd name="T0" fmla="*/ 1231 w 1232"/>
                  <a:gd name="T1" fmla="*/ 89 h 1134"/>
                  <a:gd name="T2" fmla="*/ 88 w 1232"/>
                  <a:gd name="T3" fmla="*/ 0 h 1134"/>
                  <a:gd name="T4" fmla="*/ 0 w 1232"/>
                  <a:gd name="T5" fmla="*/ 1133 h 11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232" h="1134">
                    <a:moveTo>
                      <a:pt x="1231" y="89"/>
                    </a:moveTo>
                    <a:lnTo>
                      <a:pt x="88" y="0"/>
                    </a:lnTo>
                    <a:lnTo>
                      <a:pt x="0" y="1133"/>
                    </a:lnTo>
                  </a:path>
                </a:pathLst>
              </a:custGeom>
              <a:noFill/>
              <a:ln w="13334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75998" name="Freeform 222"/>
              <p:cNvSpPr>
                <a:spLocks/>
              </p:cNvSpPr>
              <p:nvPr/>
            </p:nvSpPr>
            <p:spPr bwMode="auto">
              <a:xfrm>
                <a:off x="1466" y="2062"/>
                <a:ext cx="1122" cy="1221"/>
              </a:xfrm>
              <a:custGeom>
                <a:avLst/>
                <a:gdLst>
                  <a:gd name="T0" fmla="*/ 0 w 1122"/>
                  <a:gd name="T1" fmla="*/ 0 h 1221"/>
                  <a:gd name="T2" fmla="*/ 1121 w 1122"/>
                  <a:gd name="T3" fmla="*/ 87 h 1221"/>
                  <a:gd name="T4" fmla="*/ 1033 w 1122"/>
                  <a:gd name="T5" fmla="*/ 1220 h 12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122" h="1221">
                    <a:moveTo>
                      <a:pt x="0" y="0"/>
                    </a:moveTo>
                    <a:lnTo>
                      <a:pt x="1121" y="87"/>
                    </a:lnTo>
                    <a:lnTo>
                      <a:pt x="1033" y="1220"/>
                    </a:lnTo>
                  </a:path>
                </a:pathLst>
              </a:custGeom>
              <a:noFill/>
              <a:ln w="13334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75999" name="Freeform 223"/>
              <p:cNvSpPr>
                <a:spLocks/>
              </p:cNvSpPr>
              <p:nvPr/>
            </p:nvSpPr>
            <p:spPr bwMode="auto">
              <a:xfrm>
                <a:off x="2445" y="2857"/>
                <a:ext cx="868" cy="222"/>
              </a:xfrm>
              <a:custGeom>
                <a:avLst/>
                <a:gdLst>
                  <a:gd name="T0" fmla="*/ 0 w 868"/>
                  <a:gd name="T1" fmla="*/ 155 h 222"/>
                  <a:gd name="T2" fmla="*/ 13 w 868"/>
                  <a:gd name="T3" fmla="*/ 0 h 222"/>
                  <a:gd name="T4" fmla="*/ 287 w 868"/>
                  <a:gd name="T5" fmla="*/ 21 h 222"/>
                  <a:gd name="T6" fmla="*/ 438 w 868"/>
                  <a:gd name="T7" fmla="*/ 111 h 222"/>
                  <a:gd name="T8" fmla="*/ 599 w 868"/>
                  <a:gd name="T9" fmla="*/ 45 h 222"/>
                  <a:gd name="T10" fmla="*/ 867 w 868"/>
                  <a:gd name="T11" fmla="*/ 67 h 222"/>
                  <a:gd name="T12" fmla="*/ 854 w 868"/>
                  <a:gd name="T13" fmla="*/ 221 h 222"/>
                  <a:gd name="T14" fmla="*/ 594 w 868"/>
                  <a:gd name="T15" fmla="*/ 202 h 222"/>
                  <a:gd name="T16" fmla="*/ 438 w 868"/>
                  <a:gd name="T17" fmla="*/ 113 h 222"/>
                  <a:gd name="T18" fmla="*/ 281 w 868"/>
                  <a:gd name="T19" fmla="*/ 178 h 222"/>
                  <a:gd name="T20" fmla="*/ 0 w 868"/>
                  <a:gd name="T21" fmla="*/ 155 h 2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868" h="222">
                    <a:moveTo>
                      <a:pt x="0" y="155"/>
                    </a:moveTo>
                    <a:lnTo>
                      <a:pt x="13" y="0"/>
                    </a:lnTo>
                    <a:lnTo>
                      <a:pt x="287" y="21"/>
                    </a:lnTo>
                    <a:lnTo>
                      <a:pt x="438" y="111"/>
                    </a:lnTo>
                    <a:lnTo>
                      <a:pt x="599" y="45"/>
                    </a:lnTo>
                    <a:lnTo>
                      <a:pt x="867" y="67"/>
                    </a:lnTo>
                    <a:lnTo>
                      <a:pt x="854" y="221"/>
                    </a:lnTo>
                    <a:lnTo>
                      <a:pt x="594" y="202"/>
                    </a:lnTo>
                    <a:lnTo>
                      <a:pt x="438" y="113"/>
                    </a:lnTo>
                    <a:lnTo>
                      <a:pt x="281" y="178"/>
                    </a:lnTo>
                    <a:lnTo>
                      <a:pt x="0" y="155"/>
                    </a:lnTo>
                  </a:path>
                </a:pathLst>
              </a:custGeom>
              <a:solidFill>
                <a:srgbClr val="0080FF"/>
              </a:solidFill>
              <a:ln w="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76000" name="Freeform 224"/>
              <p:cNvSpPr>
                <a:spLocks/>
              </p:cNvSpPr>
              <p:nvPr/>
            </p:nvSpPr>
            <p:spPr bwMode="auto">
              <a:xfrm>
                <a:off x="1446" y="2516"/>
                <a:ext cx="1121" cy="731"/>
              </a:xfrm>
              <a:custGeom>
                <a:avLst/>
                <a:gdLst>
                  <a:gd name="T0" fmla="*/ 245 w 1121"/>
                  <a:gd name="T1" fmla="*/ 0 h 731"/>
                  <a:gd name="T2" fmla="*/ 490 w 1121"/>
                  <a:gd name="T3" fmla="*/ 0 h 731"/>
                  <a:gd name="T4" fmla="*/ 734 w 1121"/>
                  <a:gd name="T5" fmla="*/ 0 h 731"/>
                  <a:gd name="T6" fmla="*/ 980 w 1121"/>
                  <a:gd name="T7" fmla="*/ 0 h 731"/>
                  <a:gd name="T8" fmla="*/ 1111 w 1121"/>
                  <a:gd name="T9" fmla="*/ 91 h 731"/>
                  <a:gd name="T10" fmla="*/ 1096 w 1121"/>
                  <a:gd name="T11" fmla="*/ 250 h 731"/>
                  <a:gd name="T12" fmla="*/ 1080 w 1121"/>
                  <a:gd name="T13" fmla="*/ 410 h 731"/>
                  <a:gd name="T14" fmla="*/ 1065 w 1121"/>
                  <a:gd name="T15" fmla="*/ 570 h 731"/>
                  <a:gd name="T16" fmla="*/ 1050 w 1121"/>
                  <a:gd name="T17" fmla="*/ 730 h 731"/>
                  <a:gd name="T18" fmla="*/ 1000 w 1121"/>
                  <a:gd name="T19" fmla="*/ 723 h 731"/>
                  <a:gd name="T20" fmla="*/ 955 w 1121"/>
                  <a:gd name="T21" fmla="*/ 716 h 731"/>
                  <a:gd name="T22" fmla="*/ 911 w 1121"/>
                  <a:gd name="T23" fmla="*/ 710 h 731"/>
                  <a:gd name="T24" fmla="*/ 867 w 1121"/>
                  <a:gd name="T25" fmla="*/ 703 h 731"/>
                  <a:gd name="T26" fmla="*/ 822 w 1121"/>
                  <a:gd name="T27" fmla="*/ 694 h 731"/>
                  <a:gd name="T28" fmla="*/ 786 w 1121"/>
                  <a:gd name="T29" fmla="*/ 685 h 731"/>
                  <a:gd name="T30" fmla="*/ 749 w 1121"/>
                  <a:gd name="T31" fmla="*/ 677 h 731"/>
                  <a:gd name="T32" fmla="*/ 713 w 1121"/>
                  <a:gd name="T33" fmla="*/ 668 h 731"/>
                  <a:gd name="T34" fmla="*/ 672 w 1121"/>
                  <a:gd name="T35" fmla="*/ 658 h 731"/>
                  <a:gd name="T36" fmla="*/ 640 w 1121"/>
                  <a:gd name="T37" fmla="*/ 648 h 731"/>
                  <a:gd name="T38" fmla="*/ 609 w 1121"/>
                  <a:gd name="T39" fmla="*/ 639 h 731"/>
                  <a:gd name="T40" fmla="*/ 577 w 1121"/>
                  <a:gd name="T41" fmla="*/ 629 h 731"/>
                  <a:gd name="T42" fmla="*/ 546 w 1121"/>
                  <a:gd name="T43" fmla="*/ 620 h 731"/>
                  <a:gd name="T44" fmla="*/ 515 w 1121"/>
                  <a:gd name="T45" fmla="*/ 608 h 731"/>
                  <a:gd name="T46" fmla="*/ 490 w 1121"/>
                  <a:gd name="T47" fmla="*/ 598 h 731"/>
                  <a:gd name="T48" fmla="*/ 465 w 1121"/>
                  <a:gd name="T49" fmla="*/ 588 h 731"/>
                  <a:gd name="T50" fmla="*/ 440 w 1121"/>
                  <a:gd name="T51" fmla="*/ 578 h 731"/>
                  <a:gd name="T52" fmla="*/ 413 w 1121"/>
                  <a:gd name="T53" fmla="*/ 566 h 731"/>
                  <a:gd name="T54" fmla="*/ 392 w 1121"/>
                  <a:gd name="T55" fmla="*/ 554 h 731"/>
                  <a:gd name="T56" fmla="*/ 371 w 1121"/>
                  <a:gd name="T57" fmla="*/ 541 h 731"/>
                  <a:gd name="T58" fmla="*/ 350 w 1121"/>
                  <a:gd name="T59" fmla="*/ 529 h 731"/>
                  <a:gd name="T60" fmla="*/ 329 w 1121"/>
                  <a:gd name="T61" fmla="*/ 517 h 731"/>
                  <a:gd name="T62" fmla="*/ 306 w 1121"/>
                  <a:gd name="T63" fmla="*/ 502 h 731"/>
                  <a:gd name="T64" fmla="*/ 286 w 1121"/>
                  <a:gd name="T65" fmla="*/ 488 h 731"/>
                  <a:gd name="T66" fmla="*/ 266 w 1121"/>
                  <a:gd name="T67" fmla="*/ 474 h 731"/>
                  <a:gd name="T68" fmla="*/ 246 w 1121"/>
                  <a:gd name="T69" fmla="*/ 461 h 731"/>
                  <a:gd name="T70" fmla="*/ 222 w 1121"/>
                  <a:gd name="T71" fmla="*/ 439 h 731"/>
                  <a:gd name="T72" fmla="*/ 201 w 1121"/>
                  <a:gd name="T73" fmla="*/ 416 h 731"/>
                  <a:gd name="T74" fmla="*/ 179 w 1121"/>
                  <a:gd name="T75" fmla="*/ 392 h 731"/>
                  <a:gd name="T76" fmla="*/ 158 w 1121"/>
                  <a:gd name="T77" fmla="*/ 368 h 731"/>
                  <a:gd name="T78" fmla="*/ 136 w 1121"/>
                  <a:gd name="T79" fmla="*/ 344 h 731"/>
                  <a:gd name="T80" fmla="*/ 121 w 1121"/>
                  <a:gd name="T81" fmla="*/ 320 h 731"/>
                  <a:gd name="T82" fmla="*/ 107 w 1121"/>
                  <a:gd name="T83" fmla="*/ 299 h 731"/>
                  <a:gd name="T84" fmla="*/ 94 w 1121"/>
                  <a:gd name="T85" fmla="*/ 278 h 731"/>
                  <a:gd name="T86" fmla="*/ 81 w 1121"/>
                  <a:gd name="T87" fmla="*/ 258 h 731"/>
                  <a:gd name="T88" fmla="*/ 67 w 1121"/>
                  <a:gd name="T89" fmla="*/ 232 h 731"/>
                  <a:gd name="T90" fmla="*/ 56 w 1121"/>
                  <a:gd name="T91" fmla="*/ 209 h 731"/>
                  <a:gd name="T92" fmla="*/ 46 w 1121"/>
                  <a:gd name="T93" fmla="*/ 186 h 731"/>
                  <a:gd name="T94" fmla="*/ 35 w 1121"/>
                  <a:gd name="T95" fmla="*/ 163 h 731"/>
                  <a:gd name="T96" fmla="*/ 25 w 1121"/>
                  <a:gd name="T97" fmla="*/ 138 h 731"/>
                  <a:gd name="T98" fmla="*/ 22 w 1121"/>
                  <a:gd name="T99" fmla="*/ 122 h 731"/>
                  <a:gd name="T100" fmla="*/ 18 w 1121"/>
                  <a:gd name="T101" fmla="*/ 105 h 731"/>
                  <a:gd name="T102" fmla="*/ 15 w 1121"/>
                  <a:gd name="T103" fmla="*/ 88 h 731"/>
                  <a:gd name="T104" fmla="*/ 12 w 1121"/>
                  <a:gd name="T105" fmla="*/ 71 h 731"/>
                  <a:gd name="T106" fmla="*/ 9 w 1121"/>
                  <a:gd name="T107" fmla="*/ 54 h 731"/>
                  <a:gd name="T108" fmla="*/ 6 w 1121"/>
                  <a:gd name="T109" fmla="*/ 39 h 731"/>
                  <a:gd name="T110" fmla="*/ 4 w 1121"/>
                  <a:gd name="T111" fmla="*/ 24 h 731"/>
                  <a:gd name="T112" fmla="*/ 2 w 1121"/>
                  <a:gd name="T113" fmla="*/ 10 h 7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1121" h="731">
                    <a:moveTo>
                      <a:pt x="0" y="0"/>
                    </a:moveTo>
                    <a:lnTo>
                      <a:pt x="70" y="0"/>
                    </a:lnTo>
                    <a:lnTo>
                      <a:pt x="105" y="0"/>
                    </a:lnTo>
                    <a:lnTo>
                      <a:pt x="140" y="0"/>
                    </a:lnTo>
                    <a:lnTo>
                      <a:pt x="175" y="0"/>
                    </a:lnTo>
                    <a:lnTo>
                      <a:pt x="210" y="0"/>
                    </a:lnTo>
                    <a:lnTo>
                      <a:pt x="245" y="0"/>
                    </a:lnTo>
                    <a:lnTo>
                      <a:pt x="280" y="0"/>
                    </a:lnTo>
                    <a:lnTo>
                      <a:pt x="315" y="0"/>
                    </a:lnTo>
                    <a:lnTo>
                      <a:pt x="350" y="0"/>
                    </a:lnTo>
                    <a:lnTo>
                      <a:pt x="385" y="0"/>
                    </a:lnTo>
                    <a:lnTo>
                      <a:pt x="420" y="0"/>
                    </a:lnTo>
                    <a:lnTo>
                      <a:pt x="455" y="0"/>
                    </a:lnTo>
                    <a:lnTo>
                      <a:pt x="490" y="0"/>
                    </a:lnTo>
                    <a:lnTo>
                      <a:pt x="525" y="0"/>
                    </a:lnTo>
                    <a:lnTo>
                      <a:pt x="560" y="0"/>
                    </a:lnTo>
                    <a:lnTo>
                      <a:pt x="595" y="0"/>
                    </a:lnTo>
                    <a:lnTo>
                      <a:pt x="630" y="0"/>
                    </a:lnTo>
                    <a:lnTo>
                      <a:pt x="665" y="0"/>
                    </a:lnTo>
                    <a:lnTo>
                      <a:pt x="700" y="0"/>
                    </a:lnTo>
                    <a:lnTo>
                      <a:pt x="734" y="0"/>
                    </a:lnTo>
                    <a:lnTo>
                      <a:pt x="770" y="0"/>
                    </a:lnTo>
                    <a:lnTo>
                      <a:pt x="804" y="0"/>
                    </a:lnTo>
                    <a:lnTo>
                      <a:pt x="840" y="0"/>
                    </a:lnTo>
                    <a:lnTo>
                      <a:pt x="874" y="0"/>
                    </a:lnTo>
                    <a:lnTo>
                      <a:pt x="910" y="0"/>
                    </a:lnTo>
                    <a:lnTo>
                      <a:pt x="944" y="0"/>
                    </a:lnTo>
                    <a:lnTo>
                      <a:pt x="980" y="0"/>
                    </a:lnTo>
                    <a:lnTo>
                      <a:pt x="1014" y="0"/>
                    </a:lnTo>
                    <a:lnTo>
                      <a:pt x="1050" y="0"/>
                    </a:lnTo>
                    <a:lnTo>
                      <a:pt x="1084" y="0"/>
                    </a:lnTo>
                    <a:lnTo>
                      <a:pt x="1120" y="0"/>
                    </a:lnTo>
                    <a:lnTo>
                      <a:pt x="1115" y="45"/>
                    </a:lnTo>
                    <a:lnTo>
                      <a:pt x="1113" y="68"/>
                    </a:lnTo>
                    <a:lnTo>
                      <a:pt x="1111" y="91"/>
                    </a:lnTo>
                    <a:lnTo>
                      <a:pt x="1108" y="114"/>
                    </a:lnTo>
                    <a:lnTo>
                      <a:pt x="1106" y="136"/>
                    </a:lnTo>
                    <a:lnTo>
                      <a:pt x="1104" y="159"/>
                    </a:lnTo>
                    <a:lnTo>
                      <a:pt x="1102" y="182"/>
                    </a:lnTo>
                    <a:lnTo>
                      <a:pt x="1100" y="205"/>
                    </a:lnTo>
                    <a:lnTo>
                      <a:pt x="1098" y="228"/>
                    </a:lnTo>
                    <a:lnTo>
                      <a:pt x="1096" y="250"/>
                    </a:lnTo>
                    <a:lnTo>
                      <a:pt x="1093" y="274"/>
                    </a:lnTo>
                    <a:lnTo>
                      <a:pt x="1091" y="296"/>
                    </a:lnTo>
                    <a:lnTo>
                      <a:pt x="1089" y="319"/>
                    </a:lnTo>
                    <a:lnTo>
                      <a:pt x="1087" y="342"/>
                    </a:lnTo>
                    <a:lnTo>
                      <a:pt x="1085" y="365"/>
                    </a:lnTo>
                    <a:lnTo>
                      <a:pt x="1082" y="388"/>
                    </a:lnTo>
                    <a:lnTo>
                      <a:pt x="1080" y="410"/>
                    </a:lnTo>
                    <a:lnTo>
                      <a:pt x="1078" y="433"/>
                    </a:lnTo>
                    <a:lnTo>
                      <a:pt x="1076" y="456"/>
                    </a:lnTo>
                    <a:lnTo>
                      <a:pt x="1074" y="479"/>
                    </a:lnTo>
                    <a:lnTo>
                      <a:pt x="1072" y="502"/>
                    </a:lnTo>
                    <a:lnTo>
                      <a:pt x="1069" y="525"/>
                    </a:lnTo>
                    <a:lnTo>
                      <a:pt x="1067" y="548"/>
                    </a:lnTo>
                    <a:lnTo>
                      <a:pt x="1065" y="570"/>
                    </a:lnTo>
                    <a:lnTo>
                      <a:pt x="1063" y="593"/>
                    </a:lnTo>
                    <a:lnTo>
                      <a:pt x="1061" y="616"/>
                    </a:lnTo>
                    <a:lnTo>
                      <a:pt x="1058" y="639"/>
                    </a:lnTo>
                    <a:lnTo>
                      <a:pt x="1056" y="662"/>
                    </a:lnTo>
                    <a:lnTo>
                      <a:pt x="1054" y="684"/>
                    </a:lnTo>
                    <a:lnTo>
                      <a:pt x="1052" y="707"/>
                    </a:lnTo>
                    <a:lnTo>
                      <a:pt x="1050" y="730"/>
                    </a:lnTo>
                    <a:lnTo>
                      <a:pt x="1037" y="728"/>
                    </a:lnTo>
                    <a:lnTo>
                      <a:pt x="1031" y="727"/>
                    </a:lnTo>
                    <a:lnTo>
                      <a:pt x="1025" y="726"/>
                    </a:lnTo>
                    <a:lnTo>
                      <a:pt x="1018" y="726"/>
                    </a:lnTo>
                    <a:lnTo>
                      <a:pt x="1012" y="724"/>
                    </a:lnTo>
                    <a:lnTo>
                      <a:pt x="1006" y="724"/>
                    </a:lnTo>
                    <a:lnTo>
                      <a:pt x="1000" y="723"/>
                    </a:lnTo>
                    <a:lnTo>
                      <a:pt x="993" y="722"/>
                    </a:lnTo>
                    <a:lnTo>
                      <a:pt x="987" y="721"/>
                    </a:lnTo>
                    <a:lnTo>
                      <a:pt x="980" y="720"/>
                    </a:lnTo>
                    <a:lnTo>
                      <a:pt x="974" y="719"/>
                    </a:lnTo>
                    <a:lnTo>
                      <a:pt x="968" y="718"/>
                    </a:lnTo>
                    <a:lnTo>
                      <a:pt x="962" y="717"/>
                    </a:lnTo>
                    <a:lnTo>
                      <a:pt x="955" y="716"/>
                    </a:lnTo>
                    <a:lnTo>
                      <a:pt x="949" y="715"/>
                    </a:lnTo>
                    <a:lnTo>
                      <a:pt x="943" y="714"/>
                    </a:lnTo>
                    <a:lnTo>
                      <a:pt x="936" y="713"/>
                    </a:lnTo>
                    <a:lnTo>
                      <a:pt x="930" y="712"/>
                    </a:lnTo>
                    <a:lnTo>
                      <a:pt x="924" y="711"/>
                    </a:lnTo>
                    <a:lnTo>
                      <a:pt x="918" y="710"/>
                    </a:lnTo>
                    <a:lnTo>
                      <a:pt x="911" y="710"/>
                    </a:lnTo>
                    <a:lnTo>
                      <a:pt x="905" y="708"/>
                    </a:lnTo>
                    <a:lnTo>
                      <a:pt x="899" y="708"/>
                    </a:lnTo>
                    <a:lnTo>
                      <a:pt x="892" y="706"/>
                    </a:lnTo>
                    <a:lnTo>
                      <a:pt x="886" y="706"/>
                    </a:lnTo>
                    <a:lnTo>
                      <a:pt x="880" y="705"/>
                    </a:lnTo>
                    <a:lnTo>
                      <a:pt x="874" y="704"/>
                    </a:lnTo>
                    <a:lnTo>
                      <a:pt x="867" y="703"/>
                    </a:lnTo>
                    <a:lnTo>
                      <a:pt x="861" y="702"/>
                    </a:lnTo>
                    <a:lnTo>
                      <a:pt x="855" y="701"/>
                    </a:lnTo>
                    <a:lnTo>
                      <a:pt x="849" y="700"/>
                    </a:lnTo>
                    <a:lnTo>
                      <a:pt x="838" y="697"/>
                    </a:lnTo>
                    <a:lnTo>
                      <a:pt x="833" y="696"/>
                    </a:lnTo>
                    <a:lnTo>
                      <a:pt x="828" y="695"/>
                    </a:lnTo>
                    <a:lnTo>
                      <a:pt x="822" y="694"/>
                    </a:lnTo>
                    <a:lnTo>
                      <a:pt x="817" y="692"/>
                    </a:lnTo>
                    <a:lnTo>
                      <a:pt x="812" y="691"/>
                    </a:lnTo>
                    <a:lnTo>
                      <a:pt x="807" y="690"/>
                    </a:lnTo>
                    <a:lnTo>
                      <a:pt x="802" y="689"/>
                    </a:lnTo>
                    <a:lnTo>
                      <a:pt x="796" y="688"/>
                    </a:lnTo>
                    <a:lnTo>
                      <a:pt x="791" y="686"/>
                    </a:lnTo>
                    <a:lnTo>
                      <a:pt x="786" y="685"/>
                    </a:lnTo>
                    <a:lnTo>
                      <a:pt x="780" y="684"/>
                    </a:lnTo>
                    <a:lnTo>
                      <a:pt x="775" y="683"/>
                    </a:lnTo>
                    <a:lnTo>
                      <a:pt x="770" y="682"/>
                    </a:lnTo>
                    <a:lnTo>
                      <a:pt x="765" y="680"/>
                    </a:lnTo>
                    <a:lnTo>
                      <a:pt x="760" y="679"/>
                    </a:lnTo>
                    <a:lnTo>
                      <a:pt x="754" y="678"/>
                    </a:lnTo>
                    <a:lnTo>
                      <a:pt x="749" y="677"/>
                    </a:lnTo>
                    <a:lnTo>
                      <a:pt x="744" y="676"/>
                    </a:lnTo>
                    <a:lnTo>
                      <a:pt x="739" y="674"/>
                    </a:lnTo>
                    <a:lnTo>
                      <a:pt x="734" y="673"/>
                    </a:lnTo>
                    <a:lnTo>
                      <a:pt x="728" y="672"/>
                    </a:lnTo>
                    <a:lnTo>
                      <a:pt x="723" y="671"/>
                    </a:lnTo>
                    <a:lnTo>
                      <a:pt x="718" y="670"/>
                    </a:lnTo>
                    <a:lnTo>
                      <a:pt x="713" y="668"/>
                    </a:lnTo>
                    <a:lnTo>
                      <a:pt x="708" y="667"/>
                    </a:lnTo>
                    <a:lnTo>
                      <a:pt x="702" y="666"/>
                    </a:lnTo>
                    <a:lnTo>
                      <a:pt x="697" y="665"/>
                    </a:lnTo>
                    <a:lnTo>
                      <a:pt x="692" y="664"/>
                    </a:lnTo>
                    <a:lnTo>
                      <a:pt x="686" y="662"/>
                    </a:lnTo>
                    <a:lnTo>
                      <a:pt x="682" y="661"/>
                    </a:lnTo>
                    <a:lnTo>
                      <a:pt x="672" y="658"/>
                    </a:lnTo>
                    <a:lnTo>
                      <a:pt x="668" y="657"/>
                    </a:lnTo>
                    <a:lnTo>
                      <a:pt x="663" y="656"/>
                    </a:lnTo>
                    <a:lnTo>
                      <a:pt x="659" y="654"/>
                    </a:lnTo>
                    <a:lnTo>
                      <a:pt x="654" y="653"/>
                    </a:lnTo>
                    <a:lnTo>
                      <a:pt x="650" y="651"/>
                    </a:lnTo>
                    <a:lnTo>
                      <a:pt x="645" y="650"/>
                    </a:lnTo>
                    <a:lnTo>
                      <a:pt x="640" y="648"/>
                    </a:lnTo>
                    <a:lnTo>
                      <a:pt x="636" y="647"/>
                    </a:lnTo>
                    <a:lnTo>
                      <a:pt x="632" y="646"/>
                    </a:lnTo>
                    <a:lnTo>
                      <a:pt x="627" y="644"/>
                    </a:lnTo>
                    <a:lnTo>
                      <a:pt x="622" y="643"/>
                    </a:lnTo>
                    <a:lnTo>
                      <a:pt x="618" y="642"/>
                    </a:lnTo>
                    <a:lnTo>
                      <a:pt x="614" y="640"/>
                    </a:lnTo>
                    <a:lnTo>
                      <a:pt x="609" y="639"/>
                    </a:lnTo>
                    <a:lnTo>
                      <a:pt x="604" y="638"/>
                    </a:lnTo>
                    <a:lnTo>
                      <a:pt x="600" y="636"/>
                    </a:lnTo>
                    <a:lnTo>
                      <a:pt x="596" y="635"/>
                    </a:lnTo>
                    <a:lnTo>
                      <a:pt x="591" y="633"/>
                    </a:lnTo>
                    <a:lnTo>
                      <a:pt x="586" y="632"/>
                    </a:lnTo>
                    <a:lnTo>
                      <a:pt x="582" y="630"/>
                    </a:lnTo>
                    <a:lnTo>
                      <a:pt x="577" y="629"/>
                    </a:lnTo>
                    <a:lnTo>
                      <a:pt x="573" y="628"/>
                    </a:lnTo>
                    <a:lnTo>
                      <a:pt x="568" y="626"/>
                    </a:lnTo>
                    <a:lnTo>
                      <a:pt x="564" y="625"/>
                    </a:lnTo>
                    <a:lnTo>
                      <a:pt x="559" y="624"/>
                    </a:lnTo>
                    <a:lnTo>
                      <a:pt x="555" y="622"/>
                    </a:lnTo>
                    <a:lnTo>
                      <a:pt x="550" y="621"/>
                    </a:lnTo>
                    <a:lnTo>
                      <a:pt x="546" y="620"/>
                    </a:lnTo>
                    <a:lnTo>
                      <a:pt x="541" y="618"/>
                    </a:lnTo>
                    <a:lnTo>
                      <a:pt x="537" y="617"/>
                    </a:lnTo>
                    <a:lnTo>
                      <a:pt x="530" y="614"/>
                    </a:lnTo>
                    <a:lnTo>
                      <a:pt x="526" y="612"/>
                    </a:lnTo>
                    <a:lnTo>
                      <a:pt x="522" y="611"/>
                    </a:lnTo>
                    <a:lnTo>
                      <a:pt x="519" y="610"/>
                    </a:lnTo>
                    <a:lnTo>
                      <a:pt x="515" y="608"/>
                    </a:lnTo>
                    <a:lnTo>
                      <a:pt x="512" y="607"/>
                    </a:lnTo>
                    <a:lnTo>
                      <a:pt x="508" y="605"/>
                    </a:lnTo>
                    <a:lnTo>
                      <a:pt x="504" y="604"/>
                    </a:lnTo>
                    <a:lnTo>
                      <a:pt x="501" y="602"/>
                    </a:lnTo>
                    <a:lnTo>
                      <a:pt x="497" y="601"/>
                    </a:lnTo>
                    <a:lnTo>
                      <a:pt x="494" y="600"/>
                    </a:lnTo>
                    <a:lnTo>
                      <a:pt x="490" y="598"/>
                    </a:lnTo>
                    <a:lnTo>
                      <a:pt x="486" y="597"/>
                    </a:lnTo>
                    <a:lnTo>
                      <a:pt x="483" y="595"/>
                    </a:lnTo>
                    <a:lnTo>
                      <a:pt x="479" y="594"/>
                    </a:lnTo>
                    <a:lnTo>
                      <a:pt x="476" y="592"/>
                    </a:lnTo>
                    <a:lnTo>
                      <a:pt x="472" y="591"/>
                    </a:lnTo>
                    <a:lnTo>
                      <a:pt x="468" y="590"/>
                    </a:lnTo>
                    <a:lnTo>
                      <a:pt x="465" y="588"/>
                    </a:lnTo>
                    <a:lnTo>
                      <a:pt x="461" y="587"/>
                    </a:lnTo>
                    <a:lnTo>
                      <a:pt x="458" y="585"/>
                    </a:lnTo>
                    <a:lnTo>
                      <a:pt x="454" y="584"/>
                    </a:lnTo>
                    <a:lnTo>
                      <a:pt x="450" y="582"/>
                    </a:lnTo>
                    <a:lnTo>
                      <a:pt x="447" y="581"/>
                    </a:lnTo>
                    <a:lnTo>
                      <a:pt x="443" y="580"/>
                    </a:lnTo>
                    <a:lnTo>
                      <a:pt x="440" y="578"/>
                    </a:lnTo>
                    <a:lnTo>
                      <a:pt x="436" y="577"/>
                    </a:lnTo>
                    <a:lnTo>
                      <a:pt x="432" y="575"/>
                    </a:lnTo>
                    <a:lnTo>
                      <a:pt x="429" y="574"/>
                    </a:lnTo>
                    <a:lnTo>
                      <a:pt x="425" y="572"/>
                    </a:lnTo>
                    <a:lnTo>
                      <a:pt x="422" y="571"/>
                    </a:lnTo>
                    <a:lnTo>
                      <a:pt x="416" y="568"/>
                    </a:lnTo>
                    <a:lnTo>
                      <a:pt x="413" y="566"/>
                    </a:lnTo>
                    <a:lnTo>
                      <a:pt x="410" y="564"/>
                    </a:lnTo>
                    <a:lnTo>
                      <a:pt x="407" y="562"/>
                    </a:lnTo>
                    <a:lnTo>
                      <a:pt x="404" y="560"/>
                    </a:lnTo>
                    <a:lnTo>
                      <a:pt x="401" y="559"/>
                    </a:lnTo>
                    <a:lnTo>
                      <a:pt x="398" y="557"/>
                    </a:lnTo>
                    <a:lnTo>
                      <a:pt x="395" y="555"/>
                    </a:lnTo>
                    <a:lnTo>
                      <a:pt x="392" y="554"/>
                    </a:lnTo>
                    <a:lnTo>
                      <a:pt x="389" y="552"/>
                    </a:lnTo>
                    <a:lnTo>
                      <a:pt x="386" y="550"/>
                    </a:lnTo>
                    <a:lnTo>
                      <a:pt x="383" y="548"/>
                    </a:lnTo>
                    <a:lnTo>
                      <a:pt x="380" y="546"/>
                    </a:lnTo>
                    <a:lnTo>
                      <a:pt x="377" y="545"/>
                    </a:lnTo>
                    <a:lnTo>
                      <a:pt x="374" y="543"/>
                    </a:lnTo>
                    <a:lnTo>
                      <a:pt x="371" y="541"/>
                    </a:lnTo>
                    <a:lnTo>
                      <a:pt x="368" y="540"/>
                    </a:lnTo>
                    <a:lnTo>
                      <a:pt x="365" y="538"/>
                    </a:lnTo>
                    <a:lnTo>
                      <a:pt x="362" y="536"/>
                    </a:lnTo>
                    <a:lnTo>
                      <a:pt x="359" y="534"/>
                    </a:lnTo>
                    <a:lnTo>
                      <a:pt x="356" y="533"/>
                    </a:lnTo>
                    <a:lnTo>
                      <a:pt x="353" y="531"/>
                    </a:lnTo>
                    <a:lnTo>
                      <a:pt x="350" y="529"/>
                    </a:lnTo>
                    <a:lnTo>
                      <a:pt x="347" y="528"/>
                    </a:lnTo>
                    <a:lnTo>
                      <a:pt x="344" y="526"/>
                    </a:lnTo>
                    <a:lnTo>
                      <a:pt x="341" y="524"/>
                    </a:lnTo>
                    <a:lnTo>
                      <a:pt x="338" y="522"/>
                    </a:lnTo>
                    <a:lnTo>
                      <a:pt x="335" y="520"/>
                    </a:lnTo>
                    <a:lnTo>
                      <a:pt x="332" y="519"/>
                    </a:lnTo>
                    <a:lnTo>
                      <a:pt x="329" y="517"/>
                    </a:lnTo>
                    <a:lnTo>
                      <a:pt x="326" y="516"/>
                    </a:lnTo>
                    <a:lnTo>
                      <a:pt x="320" y="512"/>
                    </a:lnTo>
                    <a:lnTo>
                      <a:pt x="318" y="510"/>
                    </a:lnTo>
                    <a:lnTo>
                      <a:pt x="315" y="508"/>
                    </a:lnTo>
                    <a:lnTo>
                      <a:pt x="312" y="506"/>
                    </a:lnTo>
                    <a:lnTo>
                      <a:pt x="309" y="504"/>
                    </a:lnTo>
                    <a:lnTo>
                      <a:pt x="306" y="502"/>
                    </a:lnTo>
                    <a:lnTo>
                      <a:pt x="304" y="500"/>
                    </a:lnTo>
                    <a:lnTo>
                      <a:pt x="300" y="498"/>
                    </a:lnTo>
                    <a:lnTo>
                      <a:pt x="298" y="496"/>
                    </a:lnTo>
                    <a:lnTo>
                      <a:pt x="295" y="494"/>
                    </a:lnTo>
                    <a:lnTo>
                      <a:pt x="292" y="492"/>
                    </a:lnTo>
                    <a:lnTo>
                      <a:pt x="289" y="490"/>
                    </a:lnTo>
                    <a:lnTo>
                      <a:pt x="286" y="488"/>
                    </a:lnTo>
                    <a:lnTo>
                      <a:pt x="284" y="486"/>
                    </a:lnTo>
                    <a:lnTo>
                      <a:pt x="281" y="484"/>
                    </a:lnTo>
                    <a:lnTo>
                      <a:pt x="278" y="482"/>
                    </a:lnTo>
                    <a:lnTo>
                      <a:pt x="275" y="480"/>
                    </a:lnTo>
                    <a:lnTo>
                      <a:pt x="272" y="478"/>
                    </a:lnTo>
                    <a:lnTo>
                      <a:pt x="269" y="476"/>
                    </a:lnTo>
                    <a:lnTo>
                      <a:pt x="266" y="474"/>
                    </a:lnTo>
                    <a:lnTo>
                      <a:pt x="264" y="472"/>
                    </a:lnTo>
                    <a:lnTo>
                      <a:pt x="261" y="470"/>
                    </a:lnTo>
                    <a:lnTo>
                      <a:pt x="258" y="469"/>
                    </a:lnTo>
                    <a:lnTo>
                      <a:pt x="255" y="467"/>
                    </a:lnTo>
                    <a:lnTo>
                      <a:pt x="252" y="465"/>
                    </a:lnTo>
                    <a:lnTo>
                      <a:pt x="249" y="463"/>
                    </a:lnTo>
                    <a:lnTo>
                      <a:pt x="246" y="461"/>
                    </a:lnTo>
                    <a:lnTo>
                      <a:pt x="244" y="459"/>
                    </a:lnTo>
                    <a:lnTo>
                      <a:pt x="241" y="457"/>
                    </a:lnTo>
                    <a:lnTo>
                      <a:pt x="238" y="455"/>
                    </a:lnTo>
                    <a:lnTo>
                      <a:pt x="235" y="453"/>
                    </a:lnTo>
                    <a:lnTo>
                      <a:pt x="229" y="446"/>
                    </a:lnTo>
                    <a:lnTo>
                      <a:pt x="226" y="443"/>
                    </a:lnTo>
                    <a:lnTo>
                      <a:pt x="222" y="439"/>
                    </a:lnTo>
                    <a:lnTo>
                      <a:pt x="220" y="436"/>
                    </a:lnTo>
                    <a:lnTo>
                      <a:pt x="216" y="432"/>
                    </a:lnTo>
                    <a:lnTo>
                      <a:pt x="213" y="429"/>
                    </a:lnTo>
                    <a:lnTo>
                      <a:pt x="210" y="426"/>
                    </a:lnTo>
                    <a:lnTo>
                      <a:pt x="207" y="422"/>
                    </a:lnTo>
                    <a:lnTo>
                      <a:pt x="204" y="419"/>
                    </a:lnTo>
                    <a:lnTo>
                      <a:pt x="201" y="416"/>
                    </a:lnTo>
                    <a:lnTo>
                      <a:pt x="198" y="412"/>
                    </a:lnTo>
                    <a:lnTo>
                      <a:pt x="195" y="409"/>
                    </a:lnTo>
                    <a:lnTo>
                      <a:pt x="192" y="405"/>
                    </a:lnTo>
                    <a:lnTo>
                      <a:pt x="188" y="402"/>
                    </a:lnTo>
                    <a:lnTo>
                      <a:pt x="186" y="398"/>
                    </a:lnTo>
                    <a:lnTo>
                      <a:pt x="182" y="395"/>
                    </a:lnTo>
                    <a:lnTo>
                      <a:pt x="179" y="392"/>
                    </a:lnTo>
                    <a:lnTo>
                      <a:pt x="176" y="388"/>
                    </a:lnTo>
                    <a:lnTo>
                      <a:pt x="173" y="385"/>
                    </a:lnTo>
                    <a:lnTo>
                      <a:pt x="170" y="381"/>
                    </a:lnTo>
                    <a:lnTo>
                      <a:pt x="167" y="378"/>
                    </a:lnTo>
                    <a:lnTo>
                      <a:pt x="164" y="374"/>
                    </a:lnTo>
                    <a:lnTo>
                      <a:pt x="161" y="371"/>
                    </a:lnTo>
                    <a:lnTo>
                      <a:pt x="158" y="368"/>
                    </a:lnTo>
                    <a:lnTo>
                      <a:pt x="155" y="364"/>
                    </a:lnTo>
                    <a:lnTo>
                      <a:pt x="152" y="361"/>
                    </a:lnTo>
                    <a:lnTo>
                      <a:pt x="148" y="358"/>
                    </a:lnTo>
                    <a:lnTo>
                      <a:pt x="146" y="354"/>
                    </a:lnTo>
                    <a:lnTo>
                      <a:pt x="142" y="351"/>
                    </a:lnTo>
                    <a:lnTo>
                      <a:pt x="139" y="347"/>
                    </a:lnTo>
                    <a:lnTo>
                      <a:pt x="136" y="344"/>
                    </a:lnTo>
                    <a:lnTo>
                      <a:pt x="132" y="338"/>
                    </a:lnTo>
                    <a:lnTo>
                      <a:pt x="130" y="335"/>
                    </a:lnTo>
                    <a:lnTo>
                      <a:pt x="128" y="332"/>
                    </a:lnTo>
                    <a:lnTo>
                      <a:pt x="126" y="329"/>
                    </a:lnTo>
                    <a:lnTo>
                      <a:pt x="125" y="326"/>
                    </a:lnTo>
                    <a:lnTo>
                      <a:pt x="123" y="323"/>
                    </a:lnTo>
                    <a:lnTo>
                      <a:pt x="121" y="320"/>
                    </a:lnTo>
                    <a:lnTo>
                      <a:pt x="119" y="317"/>
                    </a:lnTo>
                    <a:lnTo>
                      <a:pt x="117" y="314"/>
                    </a:lnTo>
                    <a:lnTo>
                      <a:pt x="115" y="311"/>
                    </a:lnTo>
                    <a:lnTo>
                      <a:pt x="113" y="308"/>
                    </a:lnTo>
                    <a:lnTo>
                      <a:pt x="111" y="305"/>
                    </a:lnTo>
                    <a:lnTo>
                      <a:pt x="109" y="302"/>
                    </a:lnTo>
                    <a:lnTo>
                      <a:pt x="107" y="299"/>
                    </a:lnTo>
                    <a:lnTo>
                      <a:pt x="106" y="296"/>
                    </a:lnTo>
                    <a:lnTo>
                      <a:pt x="104" y="293"/>
                    </a:lnTo>
                    <a:lnTo>
                      <a:pt x="102" y="290"/>
                    </a:lnTo>
                    <a:lnTo>
                      <a:pt x="100" y="287"/>
                    </a:lnTo>
                    <a:lnTo>
                      <a:pt x="98" y="284"/>
                    </a:lnTo>
                    <a:lnTo>
                      <a:pt x="96" y="281"/>
                    </a:lnTo>
                    <a:lnTo>
                      <a:pt x="94" y="278"/>
                    </a:lnTo>
                    <a:lnTo>
                      <a:pt x="92" y="275"/>
                    </a:lnTo>
                    <a:lnTo>
                      <a:pt x="90" y="272"/>
                    </a:lnTo>
                    <a:lnTo>
                      <a:pt x="88" y="269"/>
                    </a:lnTo>
                    <a:lnTo>
                      <a:pt x="86" y="266"/>
                    </a:lnTo>
                    <a:lnTo>
                      <a:pt x="84" y="263"/>
                    </a:lnTo>
                    <a:lnTo>
                      <a:pt x="82" y="260"/>
                    </a:lnTo>
                    <a:lnTo>
                      <a:pt x="81" y="258"/>
                    </a:lnTo>
                    <a:lnTo>
                      <a:pt x="79" y="254"/>
                    </a:lnTo>
                    <a:lnTo>
                      <a:pt x="77" y="252"/>
                    </a:lnTo>
                    <a:lnTo>
                      <a:pt x="75" y="249"/>
                    </a:lnTo>
                    <a:lnTo>
                      <a:pt x="72" y="242"/>
                    </a:lnTo>
                    <a:lnTo>
                      <a:pt x="70" y="239"/>
                    </a:lnTo>
                    <a:lnTo>
                      <a:pt x="69" y="236"/>
                    </a:lnTo>
                    <a:lnTo>
                      <a:pt x="67" y="232"/>
                    </a:lnTo>
                    <a:lnTo>
                      <a:pt x="66" y="229"/>
                    </a:lnTo>
                    <a:lnTo>
                      <a:pt x="64" y="226"/>
                    </a:lnTo>
                    <a:lnTo>
                      <a:pt x="63" y="222"/>
                    </a:lnTo>
                    <a:lnTo>
                      <a:pt x="61" y="219"/>
                    </a:lnTo>
                    <a:lnTo>
                      <a:pt x="60" y="216"/>
                    </a:lnTo>
                    <a:lnTo>
                      <a:pt x="58" y="212"/>
                    </a:lnTo>
                    <a:lnTo>
                      <a:pt x="56" y="209"/>
                    </a:lnTo>
                    <a:lnTo>
                      <a:pt x="55" y="206"/>
                    </a:lnTo>
                    <a:lnTo>
                      <a:pt x="54" y="202"/>
                    </a:lnTo>
                    <a:lnTo>
                      <a:pt x="52" y="199"/>
                    </a:lnTo>
                    <a:lnTo>
                      <a:pt x="50" y="196"/>
                    </a:lnTo>
                    <a:lnTo>
                      <a:pt x="49" y="193"/>
                    </a:lnTo>
                    <a:lnTo>
                      <a:pt x="47" y="190"/>
                    </a:lnTo>
                    <a:lnTo>
                      <a:pt x="46" y="186"/>
                    </a:lnTo>
                    <a:lnTo>
                      <a:pt x="44" y="183"/>
                    </a:lnTo>
                    <a:lnTo>
                      <a:pt x="43" y="180"/>
                    </a:lnTo>
                    <a:lnTo>
                      <a:pt x="41" y="176"/>
                    </a:lnTo>
                    <a:lnTo>
                      <a:pt x="40" y="173"/>
                    </a:lnTo>
                    <a:lnTo>
                      <a:pt x="38" y="170"/>
                    </a:lnTo>
                    <a:lnTo>
                      <a:pt x="36" y="166"/>
                    </a:lnTo>
                    <a:lnTo>
                      <a:pt x="35" y="163"/>
                    </a:lnTo>
                    <a:lnTo>
                      <a:pt x="34" y="160"/>
                    </a:lnTo>
                    <a:lnTo>
                      <a:pt x="32" y="156"/>
                    </a:lnTo>
                    <a:lnTo>
                      <a:pt x="30" y="153"/>
                    </a:lnTo>
                    <a:lnTo>
                      <a:pt x="29" y="150"/>
                    </a:lnTo>
                    <a:lnTo>
                      <a:pt x="27" y="147"/>
                    </a:lnTo>
                    <a:lnTo>
                      <a:pt x="26" y="144"/>
                    </a:lnTo>
                    <a:lnTo>
                      <a:pt x="25" y="138"/>
                    </a:lnTo>
                    <a:lnTo>
                      <a:pt x="24" y="136"/>
                    </a:lnTo>
                    <a:lnTo>
                      <a:pt x="24" y="134"/>
                    </a:lnTo>
                    <a:lnTo>
                      <a:pt x="24" y="131"/>
                    </a:lnTo>
                    <a:lnTo>
                      <a:pt x="23" y="129"/>
                    </a:lnTo>
                    <a:lnTo>
                      <a:pt x="23" y="126"/>
                    </a:lnTo>
                    <a:lnTo>
                      <a:pt x="22" y="124"/>
                    </a:lnTo>
                    <a:lnTo>
                      <a:pt x="22" y="122"/>
                    </a:lnTo>
                    <a:lnTo>
                      <a:pt x="21" y="119"/>
                    </a:lnTo>
                    <a:lnTo>
                      <a:pt x="21" y="117"/>
                    </a:lnTo>
                    <a:lnTo>
                      <a:pt x="20" y="114"/>
                    </a:lnTo>
                    <a:lnTo>
                      <a:pt x="20" y="112"/>
                    </a:lnTo>
                    <a:lnTo>
                      <a:pt x="20" y="110"/>
                    </a:lnTo>
                    <a:lnTo>
                      <a:pt x="19" y="107"/>
                    </a:lnTo>
                    <a:lnTo>
                      <a:pt x="18" y="105"/>
                    </a:lnTo>
                    <a:lnTo>
                      <a:pt x="18" y="102"/>
                    </a:lnTo>
                    <a:lnTo>
                      <a:pt x="18" y="100"/>
                    </a:lnTo>
                    <a:lnTo>
                      <a:pt x="17" y="98"/>
                    </a:lnTo>
                    <a:lnTo>
                      <a:pt x="17" y="95"/>
                    </a:lnTo>
                    <a:lnTo>
                      <a:pt x="16" y="92"/>
                    </a:lnTo>
                    <a:lnTo>
                      <a:pt x="16" y="90"/>
                    </a:lnTo>
                    <a:lnTo>
                      <a:pt x="15" y="88"/>
                    </a:lnTo>
                    <a:lnTo>
                      <a:pt x="15" y="85"/>
                    </a:lnTo>
                    <a:lnTo>
                      <a:pt x="14" y="83"/>
                    </a:lnTo>
                    <a:lnTo>
                      <a:pt x="14" y="80"/>
                    </a:lnTo>
                    <a:lnTo>
                      <a:pt x="13" y="78"/>
                    </a:lnTo>
                    <a:lnTo>
                      <a:pt x="13" y="76"/>
                    </a:lnTo>
                    <a:lnTo>
                      <a:pt x="12" y="73"/>
                    </a:lnTo>
                    <a:lnTo>
                      <a:pt x="12" y="71"/>
                    </a:lnTo>
                    <a:lnTo>
                      <a:pt x="12" y="68"/>
                    </a:lnTo>
                    <a:lnTo>
                      <a:pt x="11" y="66"/>
                    </a:lnTo>
                    <a:lnTo>
                      <a:pt x="10" y="62"/>
                    </a:lnTo>
                    <a:lnTo>
                      <a:pt x="10" y="60"/>
                    </a:lnTo>
                    <a:lnTo>
                      <a:pt x="10" y="58"/>
                    </a:lnTo>
                    <a:lnTo>
                      <a:pt x="9" y="56"/>
                    </a:lnTo>
                    <a:lnTo>
                      <a:pt x="9" y="54"/>
                    </a:lnTo>
                    <a:lnTo>
                      <a:pt x="8" y="51"/>
                    </a:lnTo>
                    <a:lnTo>
                      <a:pt x="8" y="49"/>
                    </a:lnTo>
                    <a:lnTo>
                      <a:pt x="8" y="47"/>
                    </a:lnTo>
                    <a:lnTo>
                      <a:pt x="8" y="45"/>
                    </a:lnTo>
                    <a:lnTo>
                      <a:pt x="7" y="43"/>
                    </a:lnTo>
                    <a:lnTo>
                      <a:pt x="7" y="41"/>
                    </a:lnTo>
                    <a:lnTo>
                      <a:pt x="6" y="39"/>
                    </a:lnTo>
                    <a:lnTo>
                      <a:pt x="6" y="37"/>
                    </a:lnTo>
                    <a:lnTo>
                      <a:pt x="6" y="35"/>
                    </a:lnTo>
                    <a:lnTo>
                      <a:pt x="6" y="33"/>
                    </a:lnTo>
                    <a:lnTo>
                      <a:pt x="5" y="31"/>
                    </a:lnTo>
                    <a:lnTo>
                      <a:pt x="5" y="28"/>
                    </a:lnTo>
                    <a:lnTo>
                      <a:pt x="4" y="26"/>
                    </a:lnTo>
                    <a:lnTo>
                      <a:pt x="4" y="24"/>
                    </a:lnTo>
                    <a:lnTo>
                      <a:pt x="4" y="22"/>
                    </a:lnTo>
                    <a:lnTo>
                      <a:pt x="4" y="20"/>
                    </a:lnTo>
                    <a:lnTo>
                      <a:pt x="3" y="18"/>
                    </a:lnTo>
                    <a:lnTo>
                      <a:pt x="3" y="16"/>
                    </a:lnTo>
                    <a:lnTo>
                      <a:pt x="2" y="14"/>
                    </a:lnTo>
                    <a:lnTo>
                      <a:pt x="2" y="12"/>
                    </a:lnTo>
                    <a:lnTo>
                      <a:pt x="2" y="10"/>
                    </a:lnTo>
                    <a:lnTo>
                      <a:pt x="1" y="8"/>
                    </a:lnTo>
                    <a:lnTo>
                      <a:pt x="1" y="6"/>
                    </a:lnTo>
                    <a:lnTo>
                      <a:pt x="0" y="4"/>
                    </a:lnTo>
                    <a:lnTo>
                      <a:pt x="0" y="2"/>
                    </a:lnTo>
                    <a:lnTo>
                      <a:pt x="0" y="0"/>
                    </a:lnTo>
                  </a:path>
                </a:pathLst>
              </a:custGeom>
              <a:solidFill>
                <a:srgbClr val="0080FF"/>
              </a:solidFill>
              <a:ln w="0" cap="flat" cmpd="sng">
                <a:solidFill>
                  <a:srgbClr val="0080FF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76001" name="Freeform 225"/>
              <p:cNvSpPr>
                <a:spLocks/>
              </p:cNvSpPr>
              <p:nvPr/>
            </p:nvSpPr>
            <p:spPr bwMode="auto">
              <a:xfrm>
                <a:off x="3260" y="2657"/>
                <a:ext cx="1163" cy="651"/>
              </a:xfrm>
              <a:custGeom>
                <a:avLst/>
                <a:gdLst>
                  <a:gd name="T0" fmla="*/ 916 w 1163"/>
                  <a:gd name="T1" fmla="*/ 0 h 651"/>
                  <a:gd name="T2" fmla="*/ 669 w 1163"/>
                  <a:gd name="T3" fmla="*/ 0 h 651"/>
                  <a:gd name="T4" fmla="*/ 423 w 1163"/>
                  <a:gd name="T5" fmla="*/ 0 h 651"/>
                  <a:gd name="T6" fmla="*/ 176 w 1163"/>
                  <a:gd name="T7" fmla="*/ 0 h 651"/>
                  <a:gd name="T8" fmla="*/ 31 w 1163"/>
                  <a:gd name="T9" fmla="*/ 81 h 651"/>
                  <a:gd name="T10" fmla="*/ 23 w 1163"/>
                  <a:gd name="T11" fmla="*/ 223 h 651"/>
                  <a:gd name="T12" fmla="*/ 16 w 1163"/>
                  <a:gd name="T13" fmla="*/ 365 h 651"/>
                  <a:gd name="T14" fmla="*/ 8 w 1163"/>
                  <a:gd name="T15" fmla="*/ 507 h 651"/>
                  <a:gd name="T16" fmla="*/ 0 w 1163"/>
                  <a:gd name="T17" fmla="*/ 650 h 651"/>
                  <a:gd name="T18" fmla="*/ 51 w 1163"/>
                  <a:gd name="T19" fmla="*/ 649 h 651"/>
                  <a:gd name="T20" fmla="*/ 95 w 1163"/>
                  <a:gd name="T21" fmla="*/ 649 h 651"/>
                  <a:gd name="T22" fmla="*/ 140 w 1163"/>
                  <a:gd name="T23" fmla="*/ 649 h 651"/>
                  <a:gd name="T24" fmla="*/ 185 w 1163"/>
                  <a:gd name="T25" fmla="*/ 649 h 651"/>
                  <a:gd name="T26" fmla="*/ 231 w 1163"/>
                  <a:gd name="T27" fmla="*/ 647 h 651"/>
                  <a:gd name="T28" fmla="*/ 268 w 1163"/>
                  <a:gd name="T29" fmla="*/ 644 h 651"/>
                  <a:gd name="T30" fmla="*/ 306 w 1163"/>
                  <a:gd name="T31" fmla="*/ 641 h 651"/>
                  <a:gd name="T32" fmla="*/ 343 w 1163"/>
                  <a:gd name="T33" fmla="*/ 639 h 651"/>
                  <a:gd name="T34" fmla="*/ 385 w 1163"/>
                  <a:gd name="T35" fmla="*/ 635 h 651"/>
                  <a:gd name="T36" fmla="*/ 417 w 1163"/>
                  <a:gd name="T37" fmla="*/ 630 h 651"/>
                  <a:gd name="T38" fmla="*/ 450 w 1163"/>
                  <a:gd name="T39" fmla="*/ 625 h 651"/>
                  <a:gd name="T40" fmla="*/ 483 w 1163"/>
                  <a:gd name="T41" fmla="*/ 621 h 651"/>
                  <a:gd name="T42" fmla="*/ 516 w 1163"/>
                  <a:gd name="T43" fmla="*/ 616 h 651"/>
                  <a:gd name="T44" fmla="*/ 548 w 1163"/>
                  <a:gd name="T45" fmla="*/ 609 h 651"/>
                  <a:gd name="T46" fmla="*/ 574 w 1163"/>
                  <a:gd name="T47" fmla="*/ 603 h 651"/>
                  <a:gd name="T48" fmla="*/ 600 w 1163"/>
                  <a:gd name="T49" fmla="*/ 597 h 651"/>
                  <a:gd name="T50" fmla="*/ 627 w 1163"/>
                  <a:gd name="T51" fmla="*/ 591 h 651"/>
                  <a:gd name="T52" fmla="*/ 655 w 1163"/>
                  <a:gd name="T53" fmla="*/ 583 h 651"/>
                  <a:gd name="T54" fmla="*/ 678 w 1163"/>
                  <a:gd name="T55" fmla="*/ 574 h 651"/>
                  <a:gd name="T56" fmla="*/ 700 w 1163"/>
                  <a:gd name="T57" fmla="*/ 565 h 651"/>
                  <a:gd name="T58" fmla="*/ 723 w 1163"/>
                  <a:gd name="T59" fmla="*/ 557 h 651"/>
                  <a:gd name="T60" fmla="*/ 745 w 1163"/>
                  <a:gd name="T61" fmla="*/ 548 h 651"/>
                  <a:gd name="T62" fmla="*/ 770 w 1163"/>
                  <a:gd name="T63" fmla="*/ 536 h 651"/>
                  <a:gd name="T64" fmla="*/ 792 w 1163"/>
                  <a:gd name="T65" fmla="*/ 526 h 651"/>
                  <a:gd name="T66" fmla="*/ 814 w 1163"/>
                  <a:gd name="T67" fmla="*/ 515 h 651"/>
                  <a:gd name="T68" fmla="*/ 836 w 1163"/>
                  <a:gd name="T69" fmla="*/ 505 h 651"/>
                  <a:gd name="T70" fmla="*/ 864 w 1163"/>
                  <a:gd name="T71" fmla="*/ 485 h 651"/>
                  <a:gd name="T72" fmla="*/ 890 w 1163"/>
                  <a:gd name="T73" fmla="*/ 461 h 651"/>
                  <a:gd name="T74" fmla="*/ 918 w 1163"/>
                  <a:gd name="T75" fmla="*/ 437 h 651"/>
                  <a:gd name="T76" fmla="*/ 944 w 1163"/>
                  <a:gd name="T77" fmla="*/ 414 h 651"/>
                  <a:gd name="T78" fmla="*/ 972 w 1163"/>
                  <a:gd name="T79" fmla="*/ 390 h 651"/>
                  <a:gd name="T80" fmla="*/ 991 w 1163"/>
                  <a:gd name="T81" fmla="*/ 367 h 651"/>
                  <a:gd name="T82" fmla="*/ 1008 w 1163"/>
                  <a:gd name="T83" fmla="*/ 346 h 651"/>
                  <a:gd name="T84" fmla="*/ 1024 w 1163"/>
                  <a:gd name="T85" fmla="*/ 325 h 651"/>
                  <a:gd name="T86" fmla="*/ 1041 w 1163"/>
                  <a:gd name="T87" fmla="*/ 305 h 651"/>
                  <a:gd name="T88" fmla="*/ 1059 w 1163"/>
                  <a:gd name="T89" fmla="*/ 279 h 651"/>
                  <a:gd name="T90" fmla="*/ 1073 w 1163"/>
                  <a:gd name="T91" fmla="*/ 256 h 651"/>
                  <a:gd name="T92" fmla="*/ 1087 w 1163"/>
                  <a:gd name="T93" fmla="*/ 233 h 651"/>
                  <a:gd name="T94" fmla="*/ 1101 w 1163"/>
                  <a:gd name="T95" fmla="*/ 210 h 651"/>
                  <a:gd name="T96" fmla="*/ 1114 w 1163"/>
                  <a:gd name="T97" fmla="*/ 184 h 651"/>
                  <a:gd name="T98" fmla="*/ 1120 w 1163"/>
                  <a:gd name="T99" fmla="*/ 163 h 651"/>
                  <a:gd name="T100" fmla="*/ 1126 w 1163"/>
                  <a:gd name="T101" fmla="*/ 142 h 651"/>
                  <a:gd name="T102" fmla="*/ 1131 w 1163"/>
                  <a:gd name="T103" fmla="*/ 121 h 651"/>
                  <a:gd name="T104" fmla="*/ 1136 w 1163"/>
                  <a:gd name="T105" fmla="*/ 100 h 651"/>
                  <a:gd name="T106" fmla="*/ 1143 w 1163"/>
                  <a:gd name="T107" fmla="*/ 76 h 651"/>
                  <a:gd name="T108" fmla="*/ 1148 w 1163"/>
                  <a:gd name="T109" fmla="*/ 55 h 651"/>
                  <a:gd name="T110" fmla="*/ 1153 w 1163"/>
                  <a:gd name="T111" fmla="*/ 35 h 651"/>
                  <a:gd name="T112" fmla="*/ 1158 w 1163"/>
                  <a:gd name="T113" fmla="*/ 14 h 6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1163" h="651">
                    <a:moveTo>
                      <a:pt x="1162" y="0"/>
                    </a:moveTo>
                    <a:lnTo>
                      <a:pt x="1092" y="0"/>
                    </a:lnTo>
                    <a:lnTo>
                      <a:pt x="1056" y="0"/>
                    </a:lnTo>
                    <a:lnTo>
                      <a:pt x="1021" y="0"/>
                    </a:lnTo>
                    <a:lnTo>
                      <a:pt x="986" y="0"/>
                    </a:lnTo>
                    <a:lnTo>
                      <a:pt x="951" y="0"/>
                    </a:lnTo>
                    <a:lnTo>
                      <a:pt x="916" y="0"/>
                    </a:lnTo>
                    <a:lnTo>
                      <a:pt x="880" y="0"/>
                    </a:lnTo>
                    <a:lnTo>
                      <a:pt x="845" y="0"/>
                    </a:lnTo>
                    <a:lnTo>
                      <a:pt x="810" y="0"/>
                    </a:lnTo>
                    <a:lnTo>
                      <a:pt x="775" y="0"/>
                    </a:lnTo>
                    <a:lnTo>
                      <a:pt x="740" y="0"/>
                    </a:lnTo>
                    <a:lnTo>
                      <a:pt x="704" y="0"/>
                    </a:lnTo>
                    <a:lnTo>
                      <a:pt x="669" y="0"/>
                    </a:lnTo>
                    <a:lnTo>
                      <a:pt x="634" y="0"/>
                    </a:lnTo>
                    <a:lnTo>
                      <a:pt x="599" y="0"/>
                    </a:lnTo>
                    <a:lnTo>
                      <a:pt x="564" y="0"/>
                    </a:lnTo>
                    <a:lnTo>
                      <a:pt x="528" y="0"/>
                    </a:lnTo>
                    <a:lnTo>
                      <a:pt x="493" y="0"/>
                    </a:lnTo>
                    <a:lnTo>
                      <a:pt x="458" y="0"/>
                    </a:lnTo>
                    <a:lnTo>
                      <a:pt x="423" y="0"/>
                    </a:lnTo>
                    <a:lnTo>
                      <a:pt x="388" y="0"/>
                    </a:lnTo>
                    <a:lnTo>
                      <a:pt x="352" y="0"/>
                    </a:lnTo>
                    <a:lnTo>
                      <a:pt x="317" y="0"/>
                    </a:lnTo>
                    <a:lnTo>
                      <a:pt x="282" y="0"/>
                    </a:lnTo>
                    <a:lnTo>
                      <a:pt x="247" y="0"/>
                    </a:lnTo>
                    <a:lnTo>
                      <a:pt x="212" y="0"/>
                    </a:lnTo>
                    <a:lnTo>
                      <a:pt x="176" y="0"/>
                    </a:lnTo>
                    <a:lnTo>
                      <a:pt x="141" y="0"/>
                    </a:lnTo>
                    <a:lnTo>
                      <a:pt x="106" y="0"/>
                    </a:lnTo>
                    <a:lnTo>
                      <a:pt x="70" y="0"/>
                    </a:lnTo>
                    <a:lnTo>
                      <a:pt x="36" y="0"/>
                    </a:lnTo>
                    <a:lnTo>
                      <a:pt x="33" y="40"/>
                    </a:lnTo>
                    <a:lnTo>
                      <a:pt x="32" y="61"/>
                    </a:lnTo>
                    <a:lnTo>
                      <a:pt x="31" y="81"/>
                    </a:lnTo>
                    <a:lnTo>
                      <a:pt x="30" y="101"/>
                    </a:lnTo>
                    <a:lnTo>
                      <a:pt x="29" y="121"/>
                    </a:lnTo>
                    <a:lnTo>
                      <a:pt x="28" y="142"/>
                    </a:lnTo>
                    <a:lnTo>
                      <a:pt x="27" y="162"/>
                    </a:lnTo>
                    <a:lnTo>
                      <a:pt x="26" y="182"/>
                    </a:lnTo>
                    <a:lnTo>
                      <a:pt x="24" y="203"/>
                    </a:lnTo>
                    <a:lnTo>
                      <a:pt x="23" y="223"/>
                    </a:lnTo>
                    <a:lnTo>
                      <a:pt x="22" y="243"/>
                    </a:lnTo>
                    <a:lnTo>
                      <a:pt x="21" y="264"/>
                    </a:lnTo>
                    <a:lnTo>
                      <a:pt x="20" y="284"/>
                    </a:lnTo>
                    <a:lnTo>
                      <a:pt x="19" y="304"/>
                    </a:lnTo>
                    <a:lnTo>
                      <a:pt x="18" y="325"/>
                    </a:lnTo>
                    <a:lnTo>
                      <a:pt x="16" y="345"/>
                    </a:lnTo>
                    <a:lnTo>
                      <a:pt x="16" y="365"/>
                    </a:lnTo>
                    <a:lnTo>
                      <a:pt x="14" y="385"/>
                    </a:lnTo>
                    <a:lnTo>
                      <a:pt x="13" y="406"/>
                    </a:lnTo>
                    <a:lnTo>
                      <a:pt x="12" y="426"/>
                    </a:lnTo>
                    <a:lnTo>
                      <a:pt x="11" y="447"/>
                    </a:lnTo>
                    <a:lnTo>
                      <a:pt x="10" y="467"/>
                    </a:lnTo>
                    <a:lnTo>
                      <a:pt x="9" y="487"/>
                    </a:lnTo>
                    <a:lnTo>
                      <a:pt x="8" y="507"/>
                    </a:lnTo>
                    <a:lnTo>
                      <a:pt x="6" y="528"/>
                    </a:lnTo>
                    <a:lnTo>
                      <a:pt x="5" y="548"/>
                    </a:lnTo>
                    <a:lnTo>
                      <a:pt x="4" y="569"/>
                    </a:lnTo>
                    <a:lnTo>
                      <a:pt x="3" y="589"/>
                    </a:lnTo>
                    <a:lnTo>
                      <a:pt x="2" y="609"/>
                    </a:lnTo>
                    <a:lnTo>
                      <a:pt x="0" y="629"/>
                    </a:lnTo>
                    <a:lnTo>
                      <a:pt x="0" y="650"/>
                    </a:lnTo>
                    <a:lnTo>
                      <a:pt x="12" y="649"/>
                    </a:lnTo>
                    <a:lnTo>
                      <a:pt x="18" y="649"/>
                    </a:lnTo>
                    <a:lnTo>
                      <a:pt x="25" y="649"/>
                    </a:lnTo>
                    <a:lnTo>
                      <a:pt x="31" y="649"/>
                    </a:lnTo>
                    <a:lnTo>
                      <a:pt x="38" y="649"/>
                    </a:lnTo>
                    <a:lnTo>
                      <a:pt x="44" y="649"/>
                    </a:lnTo>
                    <a:lnTo>
                      <a:pt x="51" y="649"/>
                    </a:lnTo>
                    <a:lnTo>
                      <a:pt x="57" y="649"/>
                    </a:lnTo>
                    <a:lnTo>
                      <a:pt x="63" y="649"/>
                    </a:lnTo>
                    <a:lnTo>
                      <a:pt x="70" y="649"/>
                    </a:lnTo>
                    <a:lnTo>
                      <a:pt x="76" y="649"/>
                    </a:lnTo>
                    <a:lnTo>
                      <a:pt x="82" y="649"/>
                    </a:lnTo>
                    <a:lnTo>
                      <a:pt x="89" y="649"/>
                    </a:lnTo>
                    <a:lnTo>
                      <a:pt x="95" y="649"/>
                    </a:lnTo>
                    <a:lnTo>
                      <a:pt x="102" y="649"/>
                    </a:lnTo>
                    <a:lnTo>
                      <a:pt x="108" y="649"/>
                    </a:lnTo>
                    <a:lnTo>
                      <a:pt x="114" y="649"/>
                    </a:lnTo>
                    <a:lnTo>
                      <a:pt x="121" y="649"/>
                    </a:lnTo>
                    <a:lnTo>
                      <a:pt x="127" y="649"/>
                    </a:lnTo>
                    <a:lnTo>
                      <a:pt x="134" y="649"/>
                    </a:lnTo>
                    <a:lnTo>
                      <a:pt x="140" y="649"/>
                    </a:lnTo>
                    <a:lnTo>
                      <a:pt x="146" y="649"/>
                    </a:lnTo>
                    <a:lnTo>
                      <a:pt x="153" y="649"/>
                    </a:lnTo>
                    <a:lnTo>
                      <a:pt x="159" y="649"/>
                    </a:lnTo>
                    <a:lnTo>
                      <a:pt x="166" y="649"/>
                    </a:lnTo>
                    <a:lnTo>
                      <a:pt x="172" y="649"/>
                    </a:lnTo>
                    <a:lnTo>
                      <a:pt x="178" y="649"/>
                    </a:lnTo>
                    <a:lnTo>
                      <a:pt x="185" y="649"/>
                    </a:lnTo>
                    <a:lnTo>
                      <a:pt x="191" y="649"/>
                    </a:lnTo>
                    <a:lnTo>
                      <a:pt x="198" y="649"/>
                    </a:lnTo>
                    <a:lnTo>
                      <a:pt x="204" y="649"/>
                    </a:lnTo>
                    <a:lnTo>
                      <a:pt x="215" y="648"/>
                    </a:lnTo>
                    <a:lnTo>
                      <a:pt x="220" y="648"/>
                    </a:lnTo>
                    <a:lnTo>
                      <a:pt x="226" y="647"/>
                    </a:lnTo>
                    <a:lnTo>
                      <a:pt x="231" y="647"/>
                    </a:lnTo>
                    <a:lnTo>
                      <a:pt x="236" y="647"/>
                    </a:lnTo>
                    <a:lnTo>
                      <a:pt x="242" y="646"/>
                    </a:lnTo>
                    <a:lnTo>
                      <a:pt x="247" y="646"/>
                    </a:lnTo>
                    <a:lnTo>
                      <a:pt x="252" y="645"/>
                    </a:lnTo>
                    <a:lnTo>
                      <a:pt x="258" y="645"/>
                    </a:lnTo>
                    <a:lnTo>
                      <a:pt x="263" y="645"/>
                    </a:lnTo>
                    <a:lnTo>
                      <a:pt x="268" y="644"/>
                    </a:lnTo>
                    <a:lnTo>
                      <a:pt x="274" y="644"/>
                    </a:lnTo>
                    <a:lnTo>
                      <a:pt x="279" y="643"/>
                    </a:lnTo>
                    <a:lnTo>
                      <a:pt x="284" y="643"/>
                    </a:lnTo>
                    <a:lnTo>
                      <a:pt x="290" y="643"/>
                    </a:lnTo>
                    <a:lnTo>
                      <a:pt x="295" y="642"/>
                    </a:lnTo>
                    <a:lnTo>
                      <a:pt x="300" y="642"/>
                    </a:lnTo>
                    <a:lnTo>
                      <a:pt x="306" y="641"/>
                    </a:lnTo>
                    <a:lnTo>
                      <a:pt x="311" y="641"/>
                    </a:lnTo>
                    <a:lnTo>
                      <a:pt x="316" y="641"/>
                    </a:lnTo>
                    <a:lnTo>
                      <a:pt x="322" y="640"/>
                    </a:lnTo>
                    <a:lnTo>
                      <a:pt x="327" y="640"/>
                    </a:lnTo>
                    <a:lnTo>
                      <a:pt x="332" y="639"/>
                    </a:lnTo>
                    <a:lnTo>
                      <a:pt x="338" y="639"/>
                    </a:lnTo>
                    <a:lnTo>
                      <a:pt x="343" y="639"/>
                    </a:lnTo>
                    <a:lnTo>
                      <a:pt x="348" y="638"/>
                    </a:lnTo>
                    <a:lnTo>
                      <a:pt x="354" y="638"/>
                    </a:lnTo>
                    <a:lnTo>
                      <a:pt x="359" y="637"/>
                    </a:lnTo>
                    <a:lnTo>
                      <a:pt x="365" y="637"/>
                    </a:lnTo>
                    <a:lnTo>
                      <a:pt x="370" y="637"/>
                    </a:lnTo>
                    <a:lnTo>
                      <a:pt x="376" y="637"/>
                    </a:lnTo>
                    <a:lnTo>
                      <a:pt x="385" y="635"/>
                    </a:lnTo>
                    <a:lnTo>
                      <a:pt x="389" y="634"/>
                    </a:lnTo>
                    <a:lnTo>
                      <a:pt x="394" y="634"/>
                    </a:lnTo>
                    <a:lnTo>
                      <a:pt x="399" y="633"/>
                    </a:lnTo>
                    <a:lnTo>
                      <a:pt x="403" y="632"/>
                    </a:lnTo>
                    <a:lnTo>
                      <a:pt x="408" y="632"/>
                    </a:lnTo>
                    <a:lnTo>
                      <a:pt x="413" y="631"/>
                    </a:lnTo>
                    <a:lnTo>
                      <a:pt x="417" y="630"/>
                    </a:lnTo>
                    <a:lnTo>
                      <a:pt x="422" y="629"/>
                    </a:lnTo>
                    <a:lnTo>
                      <a:pt x="427" y="629"/>
                    </a:lnTo>
                    <a:lnTo>
                      <a:pt x="431" y="628"/>
                    </a:lnTo>
                    <a:lnTo>
                      <a:pt x="436" y="627"/>
                    </a:lnTo>
                    <a:lnTo>
                      <a:pt x="441" y="627"/>
                    </a:lnTo>
                    <a:lnTo>
                      <a:pt x="445" y="626"/>
                    </a:lnTo>
                    <a:lnTo>
                      <a:pt x="450" y="625"/>
                    </a:lnTo>
                    <a:lnTo>
                      <a:pt x="455" y="625"/>
                    </a:lnTo>
                    <a:lnTo>
                      <a:pt x="459" y="624"/>
                    </a:lnTo>
                    <a:lnTo>
                      <a:pt x="464" y="623"/>
                    </a:lnTo>
                    <a:lnTo>
                      <a:pt x="469" y="623"/>
                    </a:lnTo>
                    <a:lnTo>
                      <a:pt x="474" y="622"/>
                    </a:lnTo>
                    <a:lnTo>
                      <a:pt x="478" y="621"/>
                    </a:lnTo>
                    <a:lnTo>
                      <a:pt x="483" y="621"/>
                    </a:lnTo>
                    <a:lnTo>
                      <a:pt x="488" y="620"/>
                    </a:lnTo>
                    <a:lnTo>
                      <a:pt x="492" y="619"/>
                    </a:lnTo>
                    <a:lnTo>
                      <a:pt x="497" y="619"/>
                    </a:lnTo>
                    <a:lnTo>
                      <a:pt x="502" y="618"/>
                    </a:lnTo>
                    <a:lnTo>
                      <a:pt x="506" y="617"/>
                    </a:lnTo>
                    <a:lnTo>
                      <a:pt x="511" y="617"/>
                    </a:lnTo>
                    <a:lnTo>
                      <a:pt x="516" y="616"/>
                    </a:lnTo>
                    <a:lnTo>
                      <a:pt x="520" y="615"/>
                    </a:lnTo>
                    <a:lnTo>
                      <a:pt x="525" y="615"/>
                    </a:lnTo>
                    <a:lnTo>
                      <a:pt x="532" y="613"/>
                    </a:lnTo>
                    <a:lnTo>
                      <a:pt x="536" y="612"/>
                    </a:lnTo>
                    <a:lnTo>
                      <a:pt x="540" y="611"/>
                    </a:lnTo>
                    <a:lnTo>
                      <a:pt x="544" y="610"/>
                    </a:lnTo>
                    <a:lnTo>
                      <a:pt x="548" y="609"/>
                    </a:lnTo>
                    <a:lnTo>
                      <a:pt x="552" y="608"/>
                    </a:lnTo>
                    <a:lnTo>
                      <a:pt x="555" y="607"/>
                    </a:lnTo>
                    <a:lnTo>
                      <a:pt x="559" y="607"/>
                    </a:lnTo>
                    <a:lnTo>
                      <a:pt x="563" y="606"/>
                    </a:lnTo>
                    <a:lnTo>
                      <a:pt x="566" y="605"/>
                    </a:lnTo>
                    <a:lnTo>
                      <a:pt x="570" y="604"/>
                    </a:lnTo>
                    <a:lnTo>
                      <a:pt x="574" y="603"/>
                    </a:lnTo>
                    <a:lnTo>
                      <a:pt x="578" y="602"/>
                    </a:lnTo>
                    <a:lnTo>
                      <a:pt x="582" y="601"/>
                    </a:lnTo>
                    <a:lnTo>
                      <a:pt x="585" y="601"/>
                    </a:lnTo>
                    <a:lnTo>
                      <a:pt x="589" y="600"/>
                    </a:lnTo>
                    <a:lnTo>
                      <a:pt x="593" y="599"/>
                    </a:lnTo>
                    <a:lnTo>
                      <a:pt x="597" y="598"/>
                    </a:lnTo>
                    <a:lnTo>
                      <a:pt x="600" y="597"/>
                    </a:lnTo>
                    <a:lnTo>
                      <a:pt x="604" y="596"/>
                    </a:lnTo>
                    <a:lnTo>
                      <a:pt x="608" y="595"/>
                    </a:lnTo>
                    <a:lnTo>
                      <a:pt x="612" y="595"/>
                    </a:lnTo>
                    <a:lnTo>
                      <a:pt x="615" y="594"/>
                    </a:lnTo>
                    <a:lnTo>
                      <a:pt x="619" y="593"/>
                    </a:lnTo>
                    <a:lnTo>
                      <a:pt x="623" y="592"/>
                    </a:lnTo>
                    <a:lnTo>
                      <a:pt x="627" y="591"/>
                    </a:lnTo>
                    <a:lnTo>
                      <a:pt x="630" y="590"/>
                    </a:lnTo>
                    <a:lnTo>
                      <a:pt x="634" y="589"/>
                    </a:lnTo>
                    <a:lnTo>
                      <a:pt x="638" y="589"/>
                    </a:lnTo>
                    <a:lnTo>
                      <a:pt x="642" y="588"/>
                    </a:lnTo>
                    <a:lnTo>
                      <a:pt x="646" y="587"/>
                    </a:lnTo>
                    <a:lnTo>
                      <a:pt x="652" y="584"/>
                    </a:lnTo>
                    <a:lnTo>
                      <a:pt x="655" y="583"/>
                    </a:lnTo>
                    <a:lnTo>
                      <a:pt x="658" y="582"/>
                    </a:lnTo>
                    <a:lnTo>
                      <a:pt x="662" y="581"/>
                    </a:lnTo>
                    <a:lnTo>
                      <a:pt x="665" y="579"/>
                    </a:lnTo>
                    <a:lnTo>
                      <a:pt x="668" y="578"/>
                    </a:lnTo>
                    <a:lnTo>
                      <a:pt x="671" y="577"/>
                    </a:lnTo>
                    <a:lnTo>
                      <a:pt x="674" y="575"/>
                    </a:lnTo>
                    <a:lnTo>
                      <a:pt x="678" y="574"/>
                    </a:lnTo>
                    <a:lnTo>
                      <a:pt x="681" y="573"/>
                    </a:lnTo>
                    <a:lnTo>
                      <a:pt x="684" y="572"/>
                    </a:lnTo>
                    <a:lnTo>
                      <a:pt x="687" y="571"/>
                    </a:lnTo>
                    <a:lnTo>
                      <a:pt x="690" y="569"/>
                    </a:lnTo>
                    <a:lnTo>
                      <a:pt x="694" y="568"/>
                    </a:lnTo>
                    <a:lnTo>
                      <a:pt x="697" y="567"/>
                    </a:lnTo>
                    <a:lnTo>
                      <a:pt x="700" y="565"/>
                    </a:lnTo>
                    <a:lnTo>
                      <a:pt x="704" y="564"/>
                    </a:lnTo>
                    <a:lnTo>
                      <a:pt x="707" y="563"/>
                    </a:lnTo>
                    <a:lnTo>
                      <a:pt x="710" y="562"/>
                    </a:lnTo>
                    <a:lnTo>
                      <a:pt x="713" y="561"/>
                    </a:lnTo>
                    <a:lnTo>
                      <a:pt x="716" y="559"/>
                    </a:lnTo>
                    <a:lnTo>
                      <a:pt x="720" y="558"/>
                    </a:lnTo>
                    <a:lnTo>
                      <a:pt x="723" y="557"/>
                    </a:lnTo>
                    <a:lnTo>
                      <a:pt x="726" y="555"/>
                    </a:lnTo>
                    <a:lnTo>
                      <a:pt x="729" y="554"/>
                    </a:lnTo>
                    <a:lnTo>
                      <a:pt x="732" y="553"/>
                    </a:lnTo>
                    <a:lnTo>
                      <a:pt x="736" y="552"/>
                    </a:lnTo>
                    <a:lnTo>
                      <a:pt x="739" y="551"/>
                    </a:lnTo>
                    <a:lnTo>
                      <a:pt x="742" y="549"/>
                    </a:lnTo>
                    <a:lnTo>
                      <a:pt x="745" y="548"/>
                    </a:lnTo>
                    <a:lnTo>
                      <a:pt x="749" y="547"/>
                    </a:lnTo>
                    <a:lnTo>
                      <a:pt x="755" y="544"/>
                    </a:lnTo>
                    <a:lnTo>
                      <a:pt x="758" y="542"/>
                    </a:lnTo>
                    <a:lnTo>
                      <a:pt x="761" y="541"/>
                    </a:lnTo>
                    <a:lnTo>
                      <a:pt x="764" y="539"/>
                    </a:lnTo>
                    <a:lnTo>
                      <a:pt x="767" y="538"/>
                    </a:lnTo>
                    <a:lnTo>
                      <a:pt x="770" y="536"/>
                    </a:lnTo>
                    <a:lnTo>
                      <a:pt x="774" y="535"/>
                    </a:lnTo>
                    <a:lnTo>
                      <a:pt x="776" y="533"/>
                    </a:lnTo>
                    <a:lnTo>
                      <a:pt x="780" y="532"/>
                    </a:lnTo>
                    <a:lnTo>
                      <a:pt x="783" y="530"/>
                    </a:lnTo>
                    <a:lnTo>
                      <a:pt x="786" y="529"/>
                    </a:lnTo>
                    <a:lnTo>
                      <a:pt x="789" y="527"/>
                    </a:lnTo>
                    <a:lnTo>
                      <a:pt x="792" y="526"/>
                    </a:lnTo>
                    <a:lnTo>
                      <a:pt x="795" y="524"/>
                    </a:lnTo>
                    <a:lnTo>
                      <a:pt x="798" y="523"/>
                    </a:lnTo>
                    <a:lnTo>
                      <a:pt x="802" y="521"/>
                    </a:lnTo>
                    <a:lnTo>
                      <a:pt x="805" y="520"/>
                    </a:lnTo>
                    <a:lnTo>
                      <a:pt x="808" y="518"/>
                    </a:lnTo>
                    <a:lnTo>
                      <a:pt x="811" y="517"/>
                    </a:lnTo>
                    <a:lnTo>
                      <a:pt x="814" y="515"/>
                    </a:lnTo>
                    <a:lnTo>
                      <a:pt x="817" y="514"/>
                    </a:lnTo>
                    <a:lnTo>
                      <a:pt x="820" y="512"/>
                    </a:lnTo>
                    <a:lnTo>
                      <a:pt x="823" y="511"/>
                    </a:lnTo>
                    <a:lnTo>
                      <a:pt x="826" y="509"/>
                    </a:lnTo>
                    <a:lnTo>
                      <a:pt x="830" y="508"/>
                    </a:lnTo>
                    <a:lnTo>
                      <a:pt x="833" y="506"/>
                    </a:lnTo>
                    <a:lnTo>
                      <a:pt x="836" y="505"/>
                    </a:lnTo>
                    <a:lnTo>
                      <a:pt x="839" y="503"/>
                    </a:lnTo>
                    <a:lnTo>
                      <a:pt x="842" y="502"/>
                    </a:lnTo>
                    <a:lnTo>
                      <a:pt x="845" y="500"/>
                    </a:lnTo>
                    <a:lnTo>
                      <a:pt x="848" y="499"/>
                    </a:lnTo>
                    <a:lnTo>
                      <a:pt x="856" y="492"/>
                    </a:lnTo>
                    <a:lnTo>
                      <a:pt x="860" y="489"/>
                    </a:lnTo>
                    <a:lnTo>
                      <a:pt x="864" y="485"/>
                    </a:lnTo>
                    <a:lnTo>
                      <a:pt x="868" y="482"/>
                    </a:lnTo>
                    <a:lnTo>
                      <a:pt x="871" y="478"/>
                    </a:lnTo>
                    <a:lnTo>
                      <a:pt x="875" y="475"/>
                    </a:lnTo>
                    <a:lnTo>
                      <a:pt x="879" y="471"/>
                    </a:lnTo>
                    <a:lnTo>
                      <a:pt x="883" y="468"/>
                    </a:lnTo>
                    <a:lnTo>
                      <a:pt x="887" y="465"/>
                    </a:lnTo>
                    <a:lnTo>
                      <a:pt x="890" y="461"/>
                    </a:lnTo>
                    <a:lnTo>
                      <a:pt x="894" y="458"/>
                    </a:lnTo>
                    <a:lnTo>
                      <a:pt x="898" y="455"/>
                    </a:lnTo>
                    <a:lnTo>
                      <a:pt x="902" y="451"/>
                    </a:lnTo>
                    <a:lnTo>
                      <a:pt x="906" y="448"/>
                    </a:lnTo>
                    <a:lnTo>
                      <a:pt x="910" y="445"/>
                    </a:lnTo>
                    <a:lnTo>
                      <a:pt x="914" y="441"/>
                    </a:lnTo>
                    <a:lnTo>
                      <a:pt x="918" y="437"/>
                    </a:lnTo>
                    <a:lnTo>
                      <a:pt x="921" y="434"/>
                    </a:lnTo>
                    <a:lnTo>
                      <a:pt x="925" y="431"/>
                    </a:lnTo>
                    <a:lnTo>
                      <a:pt x="929" y="427"/>
                    </a:lnTo>
                    <a:lnTo>
                      <a:pt x="933" y="424"/>
                    </a:lnTo>
                    <a:lnTo>
                      <a:pt x="937" y="421"/>
                    </a:lnTo>
                    <a:lnTo>
                      <a:pt x="940" y="417"/>
                    </a:lnTo>
                    <a:lnTo>
                      <a:pt x="944" y="414"/>
                    </a:lnTo>
                    <a:lnTo>
                      <a:pt x="948" y="411"/>
                    </a:lnTo>
                    <a:lnTo>
                      <a:pt x="952" y="407"/>
                    </a:lnTo>
                    <a:lnTo>
                      <a:pt x="956" y="404"/>
                    </a:lnTo>
                    <a:lnTo>
                      <a:pt x="960" y="400"/>
                    </a:lnTo>
                    <a:lnTo>
                      <a:pt x="964" y="397"/>
                    </a:lnTo>
                    <a:lnTo>
                      <a:pt x="968" y="393"/>
                    </a:lnTo>
                    <a:lnTo>
                      <a:pt x="972" y="390"/>
                    </a:lnTo>
                    <a:lnTo>
                      <a:pt x="976" y="384"/>
                    </a:lnTo>
                    <a:lnTo>
                      <a:pt x="979" y="381"/>
                    </a:lnTo>
                    <a:lnTo>
                      <a:pt x="981" y="378"/>
                    </a:lnTo>
                    <a:lnTo>
                      <a:pt x="984" y="375"/>
                    </a:lnTo>
                    <a:lnTo>
                      <a:pt x="986" y="373"/>
                    </a:lnTo>
                    <a:lnTo>
                      <a:pt x="988" y="369"/>
                    </a:lnTo>
                    <a:lnTo>
                      <a:pt x="991" y="367"/>
                    </a:lnTo>
                    <a:lnTo>
                      <a:pt x="993" y="364"/>
                    </a:lnTo>
                    <a:lnTo>
                      <a:pt x="996" y="361"/>
                    </a:lnTo>
                    <a:lnTo>
                      <a:pt x="998" y="358"/>
                    </a:lnTo>
                    <a:lnTo>
                      <a:pt x="1000" y="355"/>
                    </a:lnTo>
                    <a:lnTo>
                      <a:pt x="1003" y="352"/>
                    </a:lnTo>
                    <a:lnTo>
                      <a:pt x="1005" y="349"/>
                    </a:lnTo>
                    <a:lnTo>
                      <a:pt x="1008" y="346"/>
                    </a:lnTo>
                    <a:lnTo>
                      <a:pt x="1010" y="343"/>
                    </a:lnTo>
                    <a:lnTo>
                      <a:pt x="1012" y="340"/>
                    </a:lnTo>
                    <a:lnTo>
                      <a:pt x="1015" y="337"/>
                    </a:lnTo>
                    <a:lnTo>
                      <a:pt x="1017" y="334"/>
                    </a:lnTo>
                    <a:lnTo>
                      <a:pt x="1020" y="331"/>
                    </a:lnTo>
                    <a:lnTo>
                      <a:pt x="1022" y="329"/>
                    </a:lnTo>
                    <a:lnTo>
                      <a:pt x="1024" y="325"/>
                    </a:lnTo>
                    <a:lnTo>
                      <a:pt x="1027" y="323"/>
                    </a:lnTo>
                    <a:lnTo>
                      <a:pt x="1029" y="320"/>
                    </a:lnTo>
                    <a:lnTo>
                      <a:pt x="1032" y="317"/>
                    </a:lnTo>
                    <a:lnTo>
                      <a:pt x="1034" y="314"/>
                    </a:lnTo>
                    <a:lnTo>
                      <a:pt x="1036" y="311"/>
                    </a:lnTo>
                    <a:lnTo>
                      <a:pt x="1039" y="308"/>
                    </a:lnTo>
                    <a:lnTo>
                      <a:pt x="1041" y="305"/>
                    </a:lnTo>
                    <a:lnTo>
                      <a:pt x="1044" y="302"/>
                    </a:lnTo>
                    <a:lnTo>
                      <a:pt x="1046" y="299"/>
                    </a:lnTo>
                    <a:lnTo>
                      <a:pt x="1049" y="296"/>
                    </a:lnTo>
                    <a:lnTo>
                      <a:pt x="1053" y="289"/>
                    </a:lnTo>
                    <a:lnTo>
                      <a:pt x="1055" y="286"/>
                    </a:lnTo>
                    <a:lnTo>
                      <a:pt x="1057" y="283"/>
                    </a:lnTo>
                    <a:lnTo>
                      <a:pt x="1059" y="279"/>
                    </a:lnTo>
                    <a:lnTo>
                      <a:pt x="1061" y="276"/>
                    </a:lnTo>
                    <a:lnTo>
                      <a:pt x="1063" y="273"/>
                    </a:lnTo>
                    <a:lnTo>
                      <a:pt x="1065" y="269"/>
                    </a:lnTo>
                    <a:lnTo>
                      <a:pt x="1067" y="266"/>
                    </a:lnTo>
                    <a:lnTo>
                      <a:pt x="1069" y="263"/>
                    </a:lnTo>
                    <a:lnTo>
                      <a:pt x="1071" y="259"/>
                    </a:lnTo>
                    <a:lnTo>
                      <a:pt x="1073" y="256"/>
                    </a:lnTo>
                    <a:lnTo>
                      <a:pt x="1075" y="253"/>
                    </a:lnTo>
                    <a:lnTo>
                      <a:pt x="1077" y="249"/>
                    </a:lnTo>
                    <a:lnTo>
                      <a:pt x="1079" y="246"/>
                    </a:lnTo>
                    <a:lnTo>
                      <a:pt x="1081" y="243"/>
                    </a:lnTo>
                    <a:lnTo>
                      <a:pt x="1083" y="239"/>
                    </a:lnTo>
                    <a:lnTo>
                      <a:pt x="1085" y="236"/>
                    </a:lnTo>
                    <a:lnTo>
                      <a:pt x="1087" y="233"/>
                    </a:lnTo>
                    <a:lnTo>
                      <a:pt x="1089" y="230"/>
                    </a:lnTo>
                    <a:lnTo>
                      <a:pt x="1091" y="226"/>
                    </a:lnTo>
                    <a:lnTo>
                      <a:pt x="1093" y="223"/>
                    </a:lnTo>
                    <a:lnTo>
                      <a:pt x="1095" y="220"/>
                    </a:lnTo>
                    <a:lnTo>
                      <a:pt x="1097" y="217"/>
                    </a:lnTo>
                    <a:lnTo>
                      <a:pt x="1099" y="213"/>
                    </a:lnTo>
                    <a:lnTo>
                      <a:pt x="1101" y="210"/>
                    </a:lnTo>
                    <a:lnTo>
                      <a:pt x="1103" y="207"/>
                    </a:lnTo>
                    <a:lnTo>
                      <a:pt x="1105" y="203"/>
                    </a:lnTo>
                    <a:lnTo>
                      <a:pt x="1106" y="200"/>
                    </a:lnTo>
                    <a:lnTo>
                      <a:pt x="1109" y="197"/>
                    </a:lnTo>
                    <a:lnTo>
                      <a:pt x="1110" y="193"/>
                    </a:lnTo>
                    <a:lnTo>
                      <a:pt x="1113" y="190"/>
                    </a:lnTo>
                    <a:lnTo>
                      <a:pt x="1114" y="184"/>
                    </a:lnTo>
                    <a:lnTo>
                      <a:pt x="1115" y="181"/>
                    </a:lnTo>
                    <a:lnTo>
                      <a:pt x="1116" y="178"/>
                    </a:lnTo>
                    <a:lnTo>
                      <a:pt x="1116" y="175"/>
                    </a:lnTo>
                    <a:lnTo>
                      <a:pt x="1117" y="172"/>
                    </a:lnTo>
                    <a:lnTo>
                      <a:pt x="1118" y="169"/>
                    </a:lnTo>
                    <a:lnTo>
                      <a:pt x="1119" y="166"/>
                    </a:lnTo>
                    <a:lnTo>
                      <a:pt x="1120" y="163"/>
                    </a:lnTo>
                    <a:lnTo>
                      <a:pt x="1120" y="160"/>
                    </a:lnTo>
                    <a:lnTo>
                      <a:pt x="1121" y="157"/>
                    </a:lnTo>
                    <a:lnTo>
                      <a:pt x="1122" y="154"/>
                    </a:lnTo>
                    <a:lnTo>
                      <a:pt x="1123" y="151"/>
                    </a:lnTo>
                    <a:lnTo>
                      <a:pt x="1124" y="148"/>
                    </a:lnTo>
                    <a:lnTo>
                      <a:pt x="1124" y="145"/>
                    </a:lnTo>
                    <a:lnTo>
                      <a:pt x="1126" y="142"/>
                    </a:lnTo>
                    <a:lnTo>
                      <a:pt x="1126" y="139"/>
                    </a:lnTo>
                    <a:lnTo>
                      <a:pt x="1127" y="136"/>
                    </a:lnTo>
                    <a:lnTo>
                      <a:pt x="1128" y="133"/>
                    </a:lnTo>
                    <a:lnTo>
                      <a:pt x="1129" y="130"/>
                    </a:lnTo>
                    <a:lnTo>
                      <a:pt x="1129" y="127"/>
                    </a:lnTo>
                    <a:lnTo>
                      <a:pt x="1130" y="124"/>
                    </a:lnTo>
                    <a:lnTo>
                      <a:pt x="1131" y="121"/>
                    </a:lnTo>
                    <a:lnTo>
                      <a:pt x="1132" y="118"/>
                    </a:lnTo>
                    <a:lnTo>
                      <a:pt x="1132" y="115"/>
                    </a:lnTo>
                    <a:lnTo>
                      <a:pt x="1134" y="112"/>
                    </a:lnTo>
                    <a:lnTo>
                      <a:pt x="1134" y="109"/>
                    </a:lnTo>
                    <a:lnTo>
                      <a:pt x="1135" y="106"/>
                    </a:lnTo>
                    <a:lnTo>
                      <a:pt x="1136" y="103"/>
                    </a:lnTo>
                    <a:lnTo>
                      <a:pt x="1136" y="100"/>
                    </a:lnTo>
                    <a:lnTo>
                      <a:pt x="1137" y="97"/>
                    </a:lnTo>
                    <a:lnTo>
                      <a:pt x="1138" y="94"/>
                    </a:lnTo>
                    <a:lnTo>
                      <a:pt x="1140" y="88"/>
                    </a:lnTo>
                    <a:lnTo>
                      <a:pt x="1140" y="85"/>
                    </a:lnTo>
                    <a:lnTo>
                      <a:pt x="1141" y="82"/>
                    </a:lnTo>
                    <a:lnTo>
                      <a:pt x="1142" y="79"/>
                    </a:lnTo>
                    <a:lnTo>
                      <a:pt x="1143" y="76"/>
                    </a:lnTo>
                    <a:lnTo>
                      <a:pt x="1144" y="73"/>
                    </a:lnTo>
                    <a:lnTo>
                      <a:pt x="1144" y="70"/>
                    </a:lnTo>
                    <a:lnTo>
                      <a:pt x="1145" y="67"/>
                    </a:lnTo>
                    <a:lnTo>
                      <a:pt x="1146" y="64"/>
                    </a:lnTo>
                    <a:lnTo>
                      <a:pt x="1146" y="61"/>
                    </a:lnTo>
                    <a:lnTo>
                      <a:pt x="1147" y="58"/>
                    </a:lnTo>
                    <a:lnTo>
                      <a:pt x="1148" y="55"/>
                    </a:lnTo>
                    <a:lnTo>
                      <a:pt x="1149" y="52"/>
                    </a:lnTo>
                    <a:lnTo>
                      <a:pt x="1150" y="49"/>
                    </a:lnTo>
                    <a:lnTo>
                      <a:pt x="1150" y="47"/>
                    </a:lnTo>
                    <a:lnTo>
                      <a:pt x="1151" y="43"/>
                    </a:lnTo>
                    <a:lnTo>
                      <a:pt x="1152" y="41"/>
                    </a:lnTo>
                    <a:lnTo>
                      <a:pt x="1152" y="38"/>
                    </a:lnTo>
                    <a:lnTo>
                      <a:pt x="1153" y="35"/>
                    </a:lnTo>
                    <a:lnTo>
                      <a:pt x="1154" y="32"/>
                    </a:lnTo>
                    <a:lnTo>
                      <a:pt x="1154" y="29"/>
                    </a:lnTo>
                    <a:lnTo>
                      <a:pt x="1155" y="26"/>
                    </a:lnTo>
                    <a:lnTo>
                      <a:pt x="1156" y="23"/>
                    </a:lnTo>
                    <a:lnTo>
                      <a:pt x="1157" y="20"/>
                    </a:lnTo>
                    <a:lnTo>
                      <a:pt x="1158" y="17"/>
                    </a:lnTo>
                    <a:lnTo>
                      <a:pt x="1158" y="14"/>
                    </a:lnTo>
                    <a:lnTo>
                      <a:pt x="1159" y="11"/>
                    </a:lnTo>
                    <a:lnTo>
                      <a:pt x="1160" y="8"/>
                    </a:lnTo>
                    <a:lnTo>
                      <a:pt x="1160" y="5"/>
                    </a:lnTo>
                    <a:lnTo>
                      <a:pt x="1161" y="3"/>
                    </a:lnTo>
                    <a:lnTo>
                      <a:pt x="1162" y="0"/>
                    </a:lnTo>
                  </a:path>
                </a:pathLst>
              </a:custGeom>
              <a:solidFill>
                <a:srgbClr val="0080FF"/>
              </a:solidFill>
              <a:ln w="0" cap="flat" cmpd="sng">
                <a:solidFill>
                  <a:srgbClr val="0080FF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76002" name="Line 226"/>
              <p:cNvSpPr>
                <a:spLocks noChangeShapeType="1"/>
              </p:cNvSpPr>
              <p:nvPr/>
            </p:nvSpPr>
            <p:spPr bwMode="auto">
              <a:xfrm flipV="1">
                <a:off x="2888" y="2794"/>
                <a:ext cx="5" cy="67"/>
              </a:xfrm>
              <a:prstGeom prst="line">
                <a:avLst/>
              </a:prstGeom>
              <a:noFill/>
              <a:ln w="2032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76003" name="Line 227"/>
              <p:cNvSpPr>
                <a:spLocks noChangeShapeType="1"/>
              </p:cNvSpPr>
              <p:nvPr/>
            </p:nvSpPr>
            <p:spPr bwMode="auto">
              <a:xfrm>
                <a:off x="2796" y="2780"/>
                <a:ext cx="195" cy="15"/>
              </a:xfrm>
              <a:prstGeom prst="line">
                <a:avLst/>
              </a:prstGeom>
              <a:noFill/>
              <a:ln w="2032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76004" name="Freeform 228"/>
              <p:cNvSpPr>
                <a:spLocks/>
              </p:cNvSpPr>
              <p:nvPr/>
            </p:nvSpPr>
            <p:spPr bwMode="auto">
              <a:xfrm>
                <a:off x="2819" y="2841"/>
                <a:ext cx="144" cy="130"/>
              </a:xfrm>
              <a:custGeom>
                <a:avLst/>
                <a:gdLst>
                  <a:gd name="T0" fmla="*/ 0 w 144"/>
                  <a:gd name="T1" fmla="*/ 0 h 130"/>
                  <a:gd name="T2" fmla="*/ 62 w 144"/>
                  <a:gd name="T3" fmla="*/ 129 h 130"/>
                  <a:gd name="T4" fmla="*/ 143 w 144"/>
                  <a:gd name="T5" fmla="*/ 11 h 130"/>
                  <a:gd name="T6" fmla="*/ 0 w 144"/>
                  <a:gd name="T7" fmla="*/ 0 h 1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44" h="130">
                    <a:moveTo>
                      <a:pt x="0" y="0"/>
                    </a:moveTo>
                    <a:lnTo>
                      <a:pt x="62" y="129"/>
                    </a:lnTo>
                    <a:lnTo>
                      <a:pt x="143" y="11"/>
                    </a:lnTo>
                    <a:lnTo>
                      <a:pt x="0" y="0"/>
                    </a:lnTo>
                  </a:path>
                </a:pathLst>
              </a:custGeom>
              <a:solidFill>
                <a:srgbClr val="555555"/>
              </a:solidFill>
              <a:ln w="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76005" name="Freeform 229"/>
              <p:cNvSpPr>
                <a:spLocks/>
              </p:cNvSpPr>
              <p:nvPr/>
            </p:nvSpPr>
            <p:spPr bwMode="auto">
              <a:xfrm>
                <a:off x="2706" y="2859"/>
                <a:ext cx="178" cy="197"/>
              </a:xfrm>
              <a:custGeom>
                <a:avLst/>
                <a:gdLst>
                  <a:gd name="T0" fmla="*/ 16 w 178"/>
                  <a:gd name="T1" fmla="*/ 0 h 197"/>
                  <a:gd name="T2" fmla="*/ 177 w 178"/>
                  <a:gd name="T3" fmla="*/ 111 h 197"/>
                  <a:gd name="T4" fmla="*/ 0 w 178"/>
                  <a:gd name="T5" fmla="*/ 196 h 197"/>
                  <a:gd name="T6" fmla="*/ 16 w 178"/>
                  <a:gd name="T7" fmla="*/ 0 h 1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78" h="197">
                    <a:moveTo>
                      <a:pt x="16" y="0"/>
                    </a:moveTo>
                    <a:lnTo>
                      <a:pt x="177" y="111"/>
                    </a:lnTo>
                    <a:lnTo>
                      <a:pt x="0" y="196"/>
                    </a:lnTo>
                    <a:lnTo>
                      <a:pt x="16" y="0"/>
                    </a:lnTo>
                  </a:path>
                </a:pathLst>
              </a:custGeom>
              <a:solidFill>
                <a:srgbClr val="555555"/>
              </a:solidFill>
              <a:ln w="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76006" name="Freeform 230"/>
              <p:cNvSpPr>
                <a:spLocks/>
              </p:cNvSpPr>
              <p:nvPr/>
            </p:nvSpPr>
            <p:spPr bwMode="auto">
              <a:xfrm>
                <a:off x="2878" y="2885"/>
                <a:ext cx="178" cy="196"/>
              </a:xfrm>
              <a:custGeom>
                <a:avLst/>
                <a:gdLst>
                  <a:gd name="T0" fmla="*/ 177 w 178"/>
                  <a:gd name="T1" fmla="*/ 0 h 196"/>
                  <a:gd name="T2" fmla="*/ 0 w 178"/>
                  <a:gd name="T3" fmla="*/ 85 h 196"/>
                  <a:gd name="T4" fmla="*/ 162 w 178"/>
                  <a:gd name="T5" fmla="*/ 195 h 196"/>
                  <a:gd name="T6" fmla="*/ 177 w 178"/>
                  <a:gd name="T7" fmla="*/ 0 h 1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78" h="196">
                    <a:moveTo>
                      <a:pt x="177" y="0"/>
                    </a:moveTo>
                    <a:lnTo>
                      <a:pt x="0" y="85"/>
                    </a:lnTo>
                    <a:lnTo>
                      <a:pt x="162" y="195"/>
                    </a:lnTo>
                    <a:lnTo>
                      <a:pt x="177" y="0"/>
                    </a:lnTo>
                  </a:path>
                </a:pathLst>
              </a:custGeom>
              <a:solidFill>
                <a:srgbClr val="555555"/>
              </a:solidFill>
              <a:ln w="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76007" name="Freeform 231"/>
              <p:cNvSpPr>
                <a:spLocks/>
              </p:cNvSpPr>
              <p:nvPr/>
            </p:nvSpPr>
            <p:spPr bwMode="auto">
              <a:xfrm>
                <a:off x="1436" y="1168"/>
                <a:ext cx="3101" cy="2151"/>
              </a:xfrm>
              <a:custGeom>
                <a:avLst/>
                <a:gdLst>
                  <a:gd name="T0" fmla="*/ 90 w 3101"/>
                  <a:gd name="T1" fmla="*/ 0 h 2151"/>
                  <a:gd name="T2" fmla="*/ 0 w 3101"/>
                  <a:gd name="T3" fmla="*/ 1329 h 2151"/>
                  <a:gd name="T4" fmla="*/ 28 w 3101"/>
                  <a:gd name="T5" fmla="*/ 1494 h 2151"/>
                  <a:gd name="T6" fmla="*/ 66 w 3101"/>
                  <a:gd name="T7" fmla="*/ 1582 h 2151"/>
                  <a:gd name="T8" fmla="*/ 142 w 3101"/>
                  <a:gd name="T9" fmla="*/ 1705 h 2151"/>
                  <a:gd name="T10" fmla="*/ 238 w 3101"/>
                  <a:gd name="T11" fmla="*/ 1810 h 2151"/>
                  <a:gd name="T12" fmla="*/ 392 w 3101"/>
                  <a:gd name="T13" fmla="*/ 1914 h 2151"/>
                  <a:gd name="T14" fmla="*/ 580 w 3101"/>
                  <a:gd name="T15" fmla="*/ 1987 h 2151"/>
                  <a:gd name="T16" fmla="*/ 814 w 3101"/>
                  <a:gd name="T17" fmla="*/ 2050 h 2151"/>
                  <a:gd name="T18" fmla="*/ 1132 w 3101"/>
                  <a:gd name="T19" fmla="*/ 2102 h 2151"/>
                  <a:gd name="T20" fmla="*/ 1759 w 3101"/>
                  <a:gd name="T21" fmla="*/ 2150 h 2151"/>
                  <a:gd name="T22" fmla="*/ 2075 w 3101"/>
                  <a:gd name="T23" fmla="*/ 2142 h 2151"/>
                  <a:gd name="T24" fmla="*/ 2315 w 3101"/>
                  <a:gd name="T25" fmla="*/ 2115 h 2151"/>
                  <a:gd name="T26" fmla="*/ 2550 w 3101"/>
                  <a:gd name="T27" fmla="*/ 2061 h 2151"/>
                  <a:gd name="T28" fmla="*/ 2737 w 3101"/>
                  <a:gd name="T29" fmla="*/ 1952 h 2151"/>
                  <a:gd name="T30" fmla="*/ 2834 w 3101"/>
                  <a:gd name="T31" fmla="*/ 1862 h 2151"/>
                  <a:gd name="T32" fmla="*/ 2920 w 3101"/>
                  <a:gd name="T33" fmla="*/ 1732 h 2151"/>
                  <a:gd name="T34" fmla="*/ 2973 w 3101"/>
                  <a:gd name="T35" fmla="*/ 1606 h 2151"/>
                  <a:gd name="T36" fmla="*/ 2997 w 3101"/>
                  <a:gd name="T37" fmla="*/ 1451 h 2151"/>
                  <a:gd name="T38" fmla="*/ 3002 w 3101"/>
                  <a:gd name="T39" fmla="*/ 1366 h 2151"/>
                  <a:gd name="T40" fmla="*/ 3100 w 3101"/>
                  <a:gd name="T41" fmla="*/ 236 h 2151"/>
                  <a:gd name="T42" fmla="*/ 90 w 3101"/>
                  <a:gd name="T43" fmla="*/ 0 h 21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3101" h="2151">
                    <a:moveTo>
                      <a:pt x="90" y="0"/>
                    </a:moveTo>
                    <a:lnTo>
                      <a:pt x="0" y="1329"/>
                    </a:lnTo>
                    <a:lnTo>
                      <a:pt x="28" y="1494"/>
                    </a:lnTo>
                    <a:lnTo>
                      <a:pt x="66" y="1582"/>
                    </a:lnTo>
                    <a:lnTo>
                      <a:pt x="142" y="1705"/>
                    </a:lnTo>
                    <a:lnTo>
                      <a:pt x="238" y="1810"/>
                    </a:lnTo>
                    <a:lnTo>
                      <a:pt x="392" y="1914"/>
                    </a:lnTo>
                    <a:lnTo>
                      <a:pt x="580" y="1987"/>
                    </a:lnTo>
                    <a:lnTo>
                      <a:pt x="814" y="2050"/>
                    </a:lnTo>
                    <a:lnTo>
                      <a:pt x="1132" y="2102"/>
                    </a:lnTo>
                    <a:lnTo>
                      <a:pt x="1759" y="2150"/>
                    </a:lnTo>
                    <a:lnTo>
                      <a:pt x="2075" y="2142"/>
                    </a:lnTo>
                    <a:lnTo>
                      <a:pt x="2315" y="2115"/>
                    </a:lnTo>
                    <a:lnTo>
                      <a:pt x="2550" y="2061"/>
                    </a:lnTo>
                    <a:lnTo>
                      <a:pt x="2737" y="1952"/>
                    </a:lnTo>
                    <a:lnTo>
                      <a:pt x="2834" y="1862"/>
                    </a:lnTo>
                    <a:lnTo>
                      <a:pt x="2920" y="1732"/>
                    </a:lnTo>
                    <a:lnTo>
                      <a:pt x="2973" y="1606"/>
                    </a:lnTo>
                    <a:lnTo>
                      <a:pt x="2997" y="1451"/>
                    </a:lnTo>
                    <a:lnTo>
                      <a:pt x="3002" y="1366"/>
                    </a:lnTo>
                    <a:lnTo>
                      <a:pt x="3100" y="236"/>
                    </a:lnTo>
                    <a:lnTo>
                      <a:pt x="90" y="0"/>
                    </a:lnTo>
                  </a:path>
                </a:pathLst>
              </a:custGeom>
              <a:noFill/>
              <a:ln w="67944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76008" name="Freeform 232"/>
              <p:cNvSpPr>
                <a:spLocks/>
              </p:cNvSpPr>
              <p:nvPr/>
            </p:nvSpPr>
            <p:spPr bwMode="auto">
              <a:xfrm>
                <a:off x="3248" y="2206"/>
                <a:ext cx="1232" cy="1134"/>
              </a:xfrm>
              <a:custGeom>
                <a:avLst/>
                <a:gdLst>
                  <a:gd name="T0" fmla="*/ 1231 w 1232"/>
                  <a:gd name="T1" fmla="*/ 89 h 1134"/>
                  <a:gd name="T2" fmla="*/ 88 w 1232"/>
                  <a:gd name="T3" fmla="*/ 0 h 1134"/>
                  <a:gd name="T4" fmla="*/ 0 w 1232"/>
                  <a:gd name="T5" fmla="*/ 1133 h 11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232" h="1134">
                    <a:moveTo>
                      <a:pt x="1231" y="89"/>
                    </a:moveTo>
                    <a:lnTo>
                      <a:pt x="88" y="0"/>
                    </a:lnTo>
                    <a:lnTo>
                      <a:pt x="0" y="1133"/>
                    </a:lnTo>
                  </a:path>
                </a:pathLst>
              </a:custGeom>
              <a:noFill/>
              <a:ln w="13334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76009" name="Freeform 233"/>
              <p:cNvSpPr>
                <a:spLocks/>
              </p:cNvSpPr>
              <p:nvPr/>
            </p:nvSpPr>
            <p:spPr bwMode="auto">
              <a:xfrm>
                <a:off x="1466" y="2062"/>
                <a:ext cx="1122" cy="1221"/>
              </a:xfrm>
              <a:custGeom>
                <a:avLst/>
                <a:gdLst>
                  <a:gd name="T0" fmla="*/ 0 w 1122"/>
                  <a:gd name="T1" fmla="*/ 0 h 1221"/>
                  <a:gd name="T2" fmla="*/ 1121 w 1122"/>
                  <a:gd name="T3" fmla="*/ 87 h 1221"/>
                  <a:gd name="T4" fmla="*/ 1033 w 1122"/>
                  <a:gd name="T5" fmla="*/ 1220 h 12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122" h="1221">
                    <a:moveTo>
                      <a:pt x="0" y="0"/>
                    </a:moveTo>
                    <a:lnTo>
                      <a:pt x="1121" y="87"/>
                    </a:lnTo>
                    <a:lnTo>
                      <a:pt x="1033" y="1220"/>
                    </a:lnTo>
                  </a:path>
                </a:pathLst>
              </a:custGeom>
              <a:noFill/>
              <a:ln w="13334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</p:grpSp>
      </p:grpSp>
      <p:grpSp>
        <p:nvGrpSpPr>
          <p:cNvPr id="76010" name="Group 234"/>
          <p:cNvGrpSpPr>
            <a:grpSpLocks/>
          </p:cNvGrpSpPr>
          <p:nvPr/>
        </p:nvGrpSpPr>
        <p:grpSpPr bwMode="auto">
          <a:xfrm>
            <a:off x="3352800" y="1371600"/>
            <a:ext cx="5722938" cy="5486400"/>
            <a:chOff x="1136" y="864"/>
            <a:chExt cx="3605" cy="3456"/>
          </a:xfrm>
        </p:grpSpPr>
        <p:grpSp>
          <p:nvGrpSpPr>
            <p:cNvPr id="76011" name="Group 235"/>
            <p:cNvGrpSpPr>
              <a:grpSpLocks/>
            </p:cNvGrpSpPr>
            <p:nvPr/>
          </p:nvGrpSpPr>
          <p:grpSpPr bwMode="auto">
            <a:xfrm>
              <a:off x="1136" y="864"/>
              <a:ext cx="3605" cy="3456"/>
              <a:chOff x="1136" y="864"/>
              <a:chExt cx="3605" cy="3456"/>
            </a:xfrm>
          </p:grpSpPr>
          <p:sp>
            <p:nvSpPr>
              <p:cNvPr id="76012" name="Rectangle 236"/>
              <p:cNvSpPr>
                <a:spLocks noChangeArrowheads="1"/>
              </p:cNvSpPr>
              <p:nvPr/>
            </p:nvSpPr>
            <p:spPr bwMode="auto">
              <a:xfrm flipV="1">
                <a:off x="1139" y="864"/>
                <a:ext cx="3602" cy="1811"/>
              </a:xfrm>
              <a:prstGeom prst="rect">
                <a:avLst/>
              </a:prstGeom>
              <a:solidFill>
                <a:srgbClr val="FFFFFF"/>
              </a:solidFill>
              <a:ln w="0">
                <a:solidFill>
                  <a:srgbClr val="FFFFFF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76013" name="Rectangle 237"/>
              <p:cNvSpPr>
                <a:spLocks noChangeArrowheads="1"/>
              </p:cNvSpPr>
              <p:nvPr/>
            </p:nvSpPr>
            <p:spPr bwMode="auto">
              <a:xfrm flipV="1">
                <a:off x="1136" y="2225"/>
                <a:ext cx="3603" cy="2095"/>
              </a:xfrm>
              <a:prstGeom prst="rect">
                <a:avLst/>
              </a:prstGeom>
              <a:solidFill>
                <a:srgbClr val="0080FF"/>
              </a:solidFill>
              <a:ln w="0">
                <a:solidFill>
                  <a:srgbClr val="0080FF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grpSp>
          <p:nvGrpSpPr>
            <p:cNvPr id="76014" name="Group 238"/>
            <p:cNvGrpSpPr>
              <a:grpSpLocks/>
            </p:cNvGrpSpPr>
            <p:nvPr/>
          </p:nvGrpSpPr>
          <p:grpSpPr bwMode="auto">
            <a:xfrm>
              <a:off x="1416" y="1134"/>
              <a:ext cx="3140" cy="2236"/>
              <a:chOff x="1416" y="1134"/>
              <a:chExt cx="3140" cy="2236"/>
            </a:xfrm>
          </p:grpSpPr>
          <p:sp>
            <p:nvSpPr>
              <p:cNvPr id="76015" name="Freeform 239"/>
              <p:cNvSpPr>
                <a:spLocks/>
              </p:cNvSpPr>
              <p:nvPr/>
            </p:nvSpPr>
            <p:spPr bwMode="auto">
              <a:xfrm>
                <a:off x="1416" y="1134"/>
                <a:ext cx="3140" cy="2219"/>
              </a:xfrm>
              <a:custGeom>
                <a:avLst/>
                <a:gdLst>
                  <a:gd name="T0" fmla="*/ 140 w 3140"/>
                  <a:gd name="T1" fmla="*/ 0 h 2219"/>
                  <a:gd name="T2" fmla="*/ 0 w 3140"/>
                  <a:gd name="T3" fmla="*/ 1326 h 2219"/>
                  <a:gd name="T4" fmla="*/ 21 w 3140"/>
                  <a:gd name="T5" fmla="*/ 1492 h 2219"/>
                  <a:gd name="T6" fmla="*/ 56 w 3140"/>
                  <a:gd name="T7" fmla="*/ 1580 h 2219"/>
                  <a:gd name="T8" fmla="*/ 126 w 3140"/>
                  <a:gd name="T9" fmla="*/ 1707 h 2219"/>
                  <a:gd name="T10" fmla="*/ 218 w 3140"/>
                  <a:gd name="T11" fmla="*/ 1816 h 2219"/>
                  <a:gd name="T12" fmla="*/ 368 w 3140"/>
                  <a:gd name="T13" fmla="*/ 1925 h 2219"/>
                  <a:gd name="T14" fmla="*/ 553 w 3140"/>
                  <a:gd name="T15" fmla="*/ 2005 h 2219"/>
                  <a:gd name="T16" fmla="*/ 784 w 3140"/>
                  <a:gd name="T17" fmla="*/ 2078 h 2219"/>
                  <a:gd name="T18" fmla="*/ 1100 w 3140"/>
                  <a:gd name="T19" fmla="*/ 2141 h 2219"/>
                  <a:gd name="T20" fmla="*/ 1725 w 3140"/>
                  <a:gd name="T21" fmla="*/ 2214 h 2219"/>
                  <a:gd name="T22" fmla="*/ 2041 w 3140"/>
                  <a:gd name="T23" fmla="*/ 2218 h 2219"/>
                  <a:gd name="T24" fmla="*/ 2282 w 3140"/>
                  <a:gd name="T25" fmla="*/ 2200 h 2219"/>
                  <a:gd name="T26" fmla="*/ 2519 w 3140"/>
                  <a:gd name="T27" fmla="*/ 2156 h 2219"/>
                  <a:gd name="T28" fmla="*/ 2711 w 3140"/>
                  <a:gd name="T29" fmla="*/ 2054 h 2219"/>
                  <a:gd name="T30" fmla="*/ 2810 w 3140"/>
                  <a:gd name="T31" fmla="*/ 1968 h 2219"/>
                  <a:gd name="T32" fmla="*/ 2902 w 3140"/>
                  <a:gd name="T33" fmla="*/ 1841 h 2219"/>
                  <a:gd name="T34" fmla="*/ 2960 w 3140"/>
                  <a:gd name="T35" fmla="*/ 1717 h 2219"/>
                  <a:gd name="T36" fmla="*/ 2989 w 3140"/>
                  <a:gd name="T37" fmla="*/ 1563 h 2219"/>
                  <a:gd name="T38" fmla="*/ 2998 w 3140"/>
                  <a:gd name="T39" fmla="*/ 1479 h 2219"/>
                  <a:gd name="T40" fmla="*/ 3139 w 3140"/>
                  <a:gd name="T41" fmla="*/ 354 h 2219"/>
                  <a:gd name="T42" fmla="*/ 140 w 3140"/>
                  <a:gd name="T43" fmla="*/ 0 h 22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3140" h="2219">
                    <a:moveTo>
                      <a:pt x="140" y="0"/>
                    </a:moveTo>
                    <a:lnTo>
                      <a:pt x="0" y="1326"/>
                    </a:lnTo>
                    <a:lnTo>
                      <a:pt x="21" y="1492"/>
                    </a:lnTo>
                    <a:lnTo>
                      <a:pt x="56" y="1580"/>
                    </a:lnTo>
                    <a:lnTo>
                      <a:pt x="126" y="1707"/>
                    </a:lnTo>
                    <a:lnTo>
                      <a:pt x="218" y="1816"/>
                    </a:lnTo>
                    <a:lnTo>
                      <a:pt x="368" y="1925"/>
                    </a:lnTo>
                    <a:lnTo>
                      <a:pt x="553" y="2005"/>
                    </a:lnTo>
                    <a:lnTo>
                      <a:pt x="784" y="2078"/>
                    </a:lnTo>
                    <a:lnTo>
                      <a:pt x="1100" y="2141"/>
                    </a:lnTo>
                    <a:lnTo>
                      <a:pt x="1725" y="2214"/>
                    </a:lnTo>
                    <a:lnTo>
                      <a:pt x="2041" y="2218"/>
                    </a:lnTo>
                    <a:lnTo>
                      <a:pt x="2282" y="2200"/>
                    </a:lnTo>
                    <a:lnTo>
                      <a:pt x="2519" y="2156"/>
                    </a:lnTo>
                    <a:lnTo>
                      <a:pt x="2711" y="2054"/>
                    </a:lnTo>
                    <a:lnTo>
                      <a:pt x="2810" y="1968"/>
                    </a:lnTo>
                    <a:lnTo>
                      <a:pt x="2902" y="1841"/>
                    </a:lnTo>
                    <a:lnTo>
                      <a:pt x="2960" y="1717"/>
                    </a:lnTo>
                    <a:lnTo>
                      <a:pt x="2989" y="1563"/>
                    </a:lnTo>
                    <a:lnTo>
                      <a:pt x="2998" y="1479"/>
                    </a:lnTo>
                    <a:lnTo>
                      <a:pt x="3139" y="354"/>
                    </a:lnTo>
                    <a:lnTo>
                      <a:pt x="140" y="0"/>
                    </a:lnTo>
                  </a:path>
                </a:pathLst>
              </a:custGeom>
              <a:solidFill>
                <a:srgbClr val="FFFFFF"/>
              </a:solidFill>
              <a:ln w="67944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76016" name="Freeform 240"/>
              <p:cNvSpPr>
                <a:spLocks/>
              </p:cNvSpPr>
              <p:nvPr/>
            </p:nvSpPr>
            <p:spPr bwMode="auto">
              <a:xfrm>
                <a:off x="3190" y="2240"/>
                <a:ext cx="1272" cy="1130"/>
              </a:xfrm>
              <a:custGeom>
                <a:avLst/>
                <a:gdLst>
                  <a:gd name="T0" fmla="*/ 1271 w 1272"/>
                  <a:gd name="T1" fmla="*/ 134 h 1130"/>
                  <a:gd name="T2" fmla="*/ 132 w 1272"/>
                  <a:gd name="T3" fmla="*/ 0 h 1130"/>
                  <a:gd name="T4" fmla="*/ 0 w 1272"/>
                  <a:gd name="T5" fmla="*/ 1129 h 11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272" h="1130">
                    <a:moveTo>
                      <a:pt x="1271" y="134"/>
                    </a:moveTo>
                    <a:lnTo>
                      <a:pt x="132" y="0"/>
                    </a:lnTo>
                    <a:lnTo>
                      <a:pt x="0" y="1129"/>
                    </a:lnTo>
                  </a:path>
                </a:pathLst>
              </a:custGeom>
              <a:noFill/>
              <a:ln w="13334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76017" name="Freeform 241"/>
              <p:cNvSpPr>
                <a:spLocks/>
              </p:cNvSpPr>
              <p:nvPr/>
            </p:nvSpPr>
            <p:spPr bwMode="auto">
              <a:xfrm>
                <a:off x="1465" y="2024"/>
                <a:ext cx="1118" cy="1261"/>
              </a:xfrm>
              <a:custGeom>
                <a:avLst/>
                <a:gdLst>
                  <a:gd name="T0" fmla="*/ 0 w 1118"/>
                  <a:gd name="T1" fmla="*/ 0 h 1261"/>
                  <a:gd name="T2" fmla="*/ 1117 w 1118"/>
                  <a:gd name="T3" fmla="*/ 131 h 1261"/>
                  <a:gd name="T4" fmla="*/ 986 w 1118"/>
                  <a:gd name="T5" fmla="*/ 1260 h 12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118" h="1261">
                    <a:moveTo>
                      <a:pt x="0" y="0"/>
                    </a:moveTo>
                    <a:lnTo>
                      <a:pt x="1117" y="131"/>
                    </a:lnTo>
                    <a:lnTo>
                      <a:pt x="986" y="1260"/>
                    </a:lnTo>
                  </a:path>
                </a:pathLst>
              </a:custGeom>
              <a:noFill/>
              <a:ln w="13334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76018" name="Freeform 242"/>
              <p:cNvSpPr>
                <a:spLocks/>
              </p:cNvSpPr>
              <p:nvPr/>
            </p:nvSpPr>
            <p:spPr bwMode="auto">
              <a:xfrm>
                <a:off x="2404" y="2857"/>
                <a:ext cx="871" cy="254"/>
              </a:xfrm>
              <a:custGeom>
                <a:avLst/>
                <a:gdLst>
                  <a:gd name="T0" fmla="*/ 0 w 871"/>
                  <a:gd name="T1" fmla="*/ 154 h 254"/>
                  <a:gd name="T2" fmla="*/ 19 w 871"/>
                  <a:gd name="T3" fmla="*/ 0 h 254"/>
                  <a:gd name="T4" fmla="*/ 293 w 871"/>
                  <a:gd name="T5" fmla="*/ 31 h 254"/>
                  <a:gd name="T6" fmla="*/ 440 w 871"/>
                  <a:gd name="T7" fmla="*/ 127 h 254"/>
                  <a:gd name="T8" fmla="*/ 603 w 871"/>
                  <a:gd name="T9" fmla="*/ 67 h 254"/>
                  <a:gd name="T10" fmla="*/ 870 w 871"/>
                  <a:gd name="T11" fmla="*/ 99 h 254"/>
                  <a:gd name="T12" fmla="*/ 851 w 871"/>
                  <a:gd name="T13" fmla="*/ 253 h 254"/>
                  <a:gd name="T14" fmla="*/ 592 w 871"/>
                  <a:gd name="T15" fmla="*/ 224 h 254"/>
                  <a:gd name="T16" fmla="*/ 439 w 871"/>
                  <a:gd name="T17" fmla="*/ 129 h 254"/>
                  <a:gd name="T18" fmla="*/ 280 w 871"/>
                  <a:gd name="T19" fmla="*/ 187 h 254"/>
                  <a:gd name="T20" fmla="*/ 0 w 871"/>
                  <a:gd name="T21" fmla="*/ 154 h 2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871" h="254">
                    <a:moveTo>
                      <a:pt x="0" y="154"/>
                    </a:moveTo>
                    <a:lnTo>
                      <a:pt x="19" y="0"/>
                    </a:lnTo>
                    <a:lnTo>
                      <a:pt x="293" y="31"/>
                    </a:lnTo>
                    <a:lnTo>
                      <a:pt x="440" y="127"/>
                    </a:lnTo>
                    <a:lnTo>
                      <a:pt x="603" y="67"/>
                    </a:lnTo>
                    <a:lnTo>
                      <a:pt x="870" y="99"/>
                    </a:lnTo>
                    <a:lnTo>
                      <a:pt x="851" y="253"/>
                    </a:lnTo>
                    <a:lnTo>
                      <a:pt x="592" y="224"/>
                    </a:lnTo>
                    <a:lnTo>
                      <a:pt x="439" y="129"/>
                    </a:lnTo>
                    <a:lnTo>
                      <a:pt x="280" y="187"/>
                    </a:lnTo>
                    <a:lnTo>
                      <a:pt x="0" y="154"/>
                    </a:lnTo>
                  </a:path>
                </a:pathLst>
              </a:custGeom>
              <a:solidFill>
                <a:srgbClr val="0080FF"/>
              </a:solidFill>
              <a:ln w="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76019" name="Freeform 243"/>
              <p:cNvSpPr>
                <a:spLocks/>
              </p:cNvSpPr>
              <p:nvPr/>
            </p:nvSpPr>
            <p:spPr bwMode="auto">
              <a:xfrm>
                <a:off x="1429" y="2500"/>
                <a:ext cx="1123" cy="747"/>
              </a:xfrm>
              <a:custGeom>
                <a:avLst/>
                <a:gdLst>
                  <a:gd name="T0" fmla="*/ 245 w 1123"/>
                  <a:gd name="T1" fmla="*/ 0 h 747"/>
                  <a:gd name="T2" fmla="*/ 491 w 1123"/>
                  <a:gd name="T3" fmla="*/ 0 h 747"/>
                  <a:gd name="T4" fmla="*/ 736 w 1123"/>
                  <a:gd name="T5" fmla="*/ 0 h 747"/>
                  <a:gd name="T6" fmla="*/ 981 w 1123"/>
                  <a:gd name="T7" fmla="*/ 0 h 747"/>
                  <a:gd name="T8" fmla="*/ 1109 w 1123"/>
                  <a:gd name="T9" fmla="*/ 93 h 747"/>
                  <a:gd name="T10" fmla="*/ 1086 w 1123"/>
                  <a:gd name="T11" fmla="*/ 256 h 747"/>
                  <a:gd name="T12" fmla="*/ 1063 w 1123"/>
                  <a:gd name="T13" fmla="*/ 420 h 747"/>
                  <a:gd name="T14" fmla="*/ 1040 w 1123"/>
                  <a:gd name="T15" fmla="*/ 583 h 747"/>
                  <a:gd name="T16" fmla="*/ 1018 w 1123"/>
                  <a:gd name="T17" fmla="*/ 746 h 747"/>
                  <a:gd name="T18" fmla="*/ 968 w 1123"/>
                  <a:gd name="T19" fmla="*/ 737 h 747"/>
                  <a:gd name="T20" fmla="*/ 924 w 1123"/>
                  <a:gd name="T21" fmla="*/ 728 h 747"/>
                  <a:gd name="T22" fmla="*/ 881 w 1123"/>
                  <a:gd name="T23" fmla="*/ 720 h 747"/>
                  <a:gd name="T24" fmla="*/ 837 w 1123"/>
                  <a:gd name="T25" fmla="*/ 712 h 747"/>
                  <a:gd name="T26" fmla="*/ 793 w 1123"/>
                  <a:gd name="T27" fmla="*/ 701 h 747"/>
                  <a:gd name="T28" fmla="*/ 757 w 1123"/>
                  <a:gd name="T29" fmla="*/ 691 h 747"/>
                  <a:gd name="T30" fmla="*/ 721 w 1123"/>
                  <a:gd name="T31" fmla="*/ 681 h 747"/>
                  <a:gd name="T32" fmla="*/ 685 w 1123"/>
                  <a:gd name="T33" fmla="*/ 672 h 747"/>
                  <a:gd name="T34" fmla="*/ 645 w 1123"/>
                  <a:gd name="T35" fmla="*/ 660 h 747"/>
                  <a:gd name="T36" fmla="*/ 613 w 1123"/>
                  <a:gd name="T37" fmla="*/ 649 h 747"/>
                  <a:gd name="T38" fmla="*/ 582 w 1123"/>
                  <a:gd name="T39" fmla="*/ 638 h 747"/>
                  <a:gd name="T40" fmla="*/ 551 w 1123"/>
                  <a:gd name="T41" fmla="*/ 627 h 747"/>
                  <a:gd name="T42" fmla="*/ 520 w 1123"/>
                  <a:gd name="T43" fmla="*/ 616 h 747"/>
                  <a:gd name="T44" fmla="*/ 490 w 1123"/>
                  <a:gd name="T45" fmla="*/ 604 h 747"/>
                  <a:gd name="T46" fmla="*/ 465 w 1123"/>
                  <a:gd name="T47" fmla="*/ 593 h 747"/>
                  <a:gd name="T48" fmla="*/ 441 w 1123"/>
                  <a:gd name="T49" fmla="*/ 582 h 747"/>
                  <a:gd name="T50" fmla="*/ 416 w 1123"/>
                  <a:gd name="T51" fmla="*/ 571 h 747"/>
                  <a:gd name="T52" fmla="*/ 390 w 1123"/>
                  <a:gd name="T53" fmla="*/ 558 h 747"/>
                  <a:gd name="T54" fmla="*/ 369 w 1123"/>
                  <a:gd name="T55" fmla="*/ 545 h 747"/>
                  <a:gd name="T56" fmla="*/ 349 w 1123"/>
                  <a:gd name="T57" fmla="*/ 532 h 747"/>
                  <a:gd name="T58" fmla="*/ 329 w 1123"/>
                  <a:gd name="T59" fmla="*/ 519 h 747"/>
                  <a:gd name="T60" fmla="*/ 309 w 1123"/>
                  <a:gd name="T61" fmla="*/ 506 h 747"/>
                  <a:gd name="T62" fmla="*/ 286 w 1123"/>
                  <a:gd name="T63" fmla="*/ 490 h 747"/>
                  <a:gd name="T64" fmla="*/ 267 w 1123"/>
                  <a:gd name="T65" fmla="*/ 475 h 747"/>
                  <a:gd name="T66" fmla="*/ 247 w 1123"/>
                  <a:gd name="T67" fmla="*/ 461 h 747"/>
                  <a:gd name="T68" fmla="*/ 228 w 1123"/>
                  <a:gd name="T69" fmla="*/ 446 h 747"/>
                  <a:gd name="T70" fmla="*/ 205 w 1123"/>
                  <a:gd name="T71" fmla="*/ 425 h 747"/>
                  <a:gd name="T72" fmla="*/ 186 w 1123"/>
                  <a:gd name="T73" fmla="*/ 402 h 747"/>
                  <a:gd name="T74" fmla="*/ 166 w 1123"/>
                  <a:gd name="T75" fmla="*/ 380 h 747"/>
                  <a:gd name="T76" fmla="*/ 146 w 1123"/>
                  <a:gd name="T77" fmla="*/ 357 h 747"/>
                  <a:gd name="T78" fmla="*/ 127 w 1123"/>
                  <a:gd name="T79" fmla="*/ 335 h 747"/>
                  <a:gd name="T80" fmla="*/ 112 w 1123"/>
                  <a:gd name="T81" fmla="*/ 311 h 747"/>
                  <a:gd name="T82" fmla="*/ 100 w 1123"/>
                  <a:gd name="T83" fmla="*/ 291 h 747"/>
                  <a:gd name="T84" fmla="*/ 88 w 1123"/>
                  <a:gd name="T85" fmla="*/ 270 h 747"/>
                  <a:gd name="T86" fmla="*/ 75 w 1123"/>
                  <a:gd name="T87" fmla="*/ 250 h 747"/>
                  <a:gd name="T88" fmla="*/ 63 w 1123"/>
                  <a:gd name="T89" fmla="*/ 226 h 747"/>
                  <a:gd name="T90" fmla="*/ 53 w 1123"/>
                  <a:gd name="T91" fmla="*/ 204 h 747"/>
                  <a:gd name="T92" fmla="*/ 43 w 1123"/>
                  <a:gd name="T93" fmla="*/ 182 h 747"/>
                  <a:gd name="T94" fmla="*/ 33 w 1123"/>
                  <a:gd name="T95" fmla="*/ 159 h 747"/>
                  <a:gd name="T96" fmla="*/ 23 w 1123"/>
                  <a:gd name="T97" fmla="*/ 136 h 747"/>
                  <a:gd name="T98" fmla="*/ 20 w 1123"/>
                  <a:gd name="T99" fmla="*/ 119 h 747"/>
                  <a:gd name="T100" fmla="*/ 17 w 1123"/>
                  <a:gd name="T101" fmla="*/ 103 h 747"/>
                  <a:gd name="T102" fmla="*/ 14 w 1123"/>
                  <a:gd name="T103" fmla="*/ 87 h 747"/>
                  <a:gd name="T104" fmla="*/ 11 w 1123"/>
                  <a:gd name="T105" fmla="*/ 70 h 747"/>
                  <a:gd name="T106" fmla="*/ 8 w 1123"/>
                  <a:gd name="T107" fmla="*/ 54 h 747"/>
                  <a:gd name="T108" fmla="*/ 5 w 1123"/>
                  <a:gd name="T109" fmla="*/ 39 h 747"/>
                  <a:gd name="T110" fmla="*/ 3 w 1123"/>
                  <a:gd name="T111" fmla="*/ 24 h 747"/>
                  <a:gd name="T112" fmla="*/ 1 w 1123"/>
                  <a:gd name="T113" fmla="*/ 10 h 7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1123" h="747">
                    <a:moveTo>
                      <a:pt x="0" y="0"/>
                    </a:moveTo>
                    <a:lnTo>
                      <a:pt x="70" y="0"/>
                    </a:lnTo>
                    <a:lnTo>
                      <a:pt x="105" y="0"/>
                    </a:lnTo>
                    <a:lnTo>
                      <a:pt x="140" y="0"/>
                    </a:lnTo>
                    <a:lnTo>
                      <a:pt x="175" y="0"/>
                    </a:lnTo>
                    <a:lnTo>
                      <a:pt x="210" y="0"/>
                    </a:lnTo>
                    <a:lnTo>
                      <a:pt x="245" y="0"/>
                    </a:lnTo>
                    <a:lnTo>
                      <a:pt x="280" y="0"/>
                    </a:lnTo>
                    <a:lnTo>
                      <a:pt x="315" y="0"/>
                    </a:lnTo>
                    <a:lnTo>
                      <a:pt x="350" y="0"/>
                    </a:lnTo>
                    <a:lnTo>
                      <a:pt x="385" y="0"/>
                    </a:lnTo>
                    <a:lnTo>
                      <a:pt x="420" y="0"/>
                    </a:lnTo>
                    <a:lnTo>
                      <a:pt x="455" y="0"/>
                    </a:lnTo>
                    <a:lnTo>
                      <a:pt x="491" y="0"/>
                    </a:lnTo>
                    <a:lnTo>
                      <a:pt x="525" y="0"/>
                    </a:lnTo>
                    <a:lnTo>
                      <a:pt x="561" y="0"/>
                    </a:lnTo>
                    <a:lnTo>
                      <a:pt x="596" y="0"/>
                    </a:lnTo>
                    <a:lnTo>
                      <a:pt x="631" y="0"/>
                    </a:lnTo>
                    <a:lnTo>
                      <a:pt x="666" y="0"/>
                    </a:lnTo>
                    <a:lnTo>
                      <a:pt x="701" y="0"/>
                    </a:lnTo>
                    <a:lnTo>
                      <a:pt x="736" y="0"/>
                    </a:lnTo>
                    <a:lnTo>
                      <a:pt x="771" y="0"/>
                    </a:lnTo>
                    <a:lnTo>
                      <a:pt x="806" y="0"/>
                    </a:lnTo>
                    <a:lnTo>
                      <a:pt x="841" y="0"/>
                    </a:lnTo>
                    <a:lnTo>
                      <a:pt x="876" y="0"/>
                    </a:lnTo>
                    <a:lnTo>
                      <a:pt x="911" y="0"/>
                    </a:lnTo>
                    <a:lnTo>
                      <a:pt x="946" y="0"/>
                    </a:lnTo>
                    <a:lnTo>
                      <a:pt x="981" y="0"/>
                    </a:lnTo>
                    <a:lnTo>
                      <a:pt x="1016" y="0"/>
                    </a:lnTo>
                    <a:lnTo>
                      <a:pt x="1051" y="0"/>
                    </a:lnTo>
                    <a:lnTo>
                      <a:pt x="1087" y="0"/>
                    </a:lnTo>
                    <a:lnTo>
                      <a:pt x="1122" y="0"/>
                    </a:lnTo>
                    <a:lnTo>
                      <a:pt x="1115" y="46"/>
                    </a:lnTo>
                    <a:lnTo>
                      <a:pt x="1112" y="70"/>
                    </a:lnTo>
                    <a:lnTo>
                      <a:pt x="1109" y="93"/>
                    </a:lnTo>
                    <a:lnTo>
                      <a:pt x="1105" y="116"/>
                    </a:lnTo>
                    <a:lnTo>
                      <a:pt x="1102" y="140"/>
                    </a:lnTo>
                    <a:lnTo>
                      <a:pt x="1099" y="163"/>
                    </a:lnTo>
                    <a:lnTo>
                      <a:pt x="1095" y="186"/>
                    </a:lnTo>
                    <a:lnTo>
                      <a:pt x="1092" y="210"/>
                    </a:lnTo>
                    <a:lnTo>
                      <a:pt x="1089" y="233"/>
                    </a:lnTo>
                    <a:lnTo>
                      <a:pt x="1086" y="256"/>
                    </a:lnTo>
                    <a:lnTo>
                      <a:pt x="1083" y="280"/>
                    </a:lnTo>
                    <a:lnTo>
                      <a:pt x="1079" y="303"/>
                    </a:lnTo>
                    <a:lnTo>
                      <a:pt x="1076" y="326"/>
                    </a:lnTo>
                    <a:lnTo>
                      <a:pt x="1073" y="350"/>
                    </a:lnTo>
                    <a:lnTo>
                      <a:pt x="1070" y="373"/>
                    </a:lnTo>
                    <a:lnTo>
                      <a:pt x="1066" y="396"/>
                    </a:lnTo>
                    <a:lnTo>
                      <a:pt x="1063" y="420"/>
                    </a:lnTo>
                    <a:lnTo>
                      <a:pt x="1060" y="443"/>
                    </a:lnTo>
                    <a:lnTo>
                      <a:pt x="1057" y="466"/>
                    </a:lnTo>
                    <a:lnTo>
                      <a:pt x="1053" y="490"/>
                    </a:lnTo>
                    <a:lnTo>
                      <a:pt x="1050" y="513"/>
                    </a:lnTo>
                    <a:lnTo>
                      <a:pt x="1047" y="536"/>
                    </a:lnTo>
                    <a:lnTo>
                      <a:pt x="1044" y="560"/>
                    </a:lnTo>
                    <a:lnTo>
                      <a:pt x="1040" y="583"/>
                    </a:lnTo>
                    <a:lnTo>
                      <a:pt x="1037" y="606"/>
                    </a:lnTo>
                    <a:lnTo>
                      <a:pt x="1034" y="630"/>
                    </a:lnTo>
                    <a:lnTo>
                      <a:pt x="1031" y="653"/>
                    </a:lnTo>
                    <a:lnTo>
                      <a:pt x="1027" y="676"/>
                    </a:lnTo>
                    <a:lnTo>
                      <a:pt x="1024" y="700"/>
                    </a:lnTo>
                    <a:lnTo>
                      <a:pt x="1021" y="723"/>
                    </a:lnTo>
                    <a:lnTo>
                      <a:pt x="1018" y="746"/>
                    </a:lnTo>
                    <a:lnTo>
                      <a:pt x="1005" y="744"/>
                    </a:lnTo>
                    <a:lnTo>
                      <a:pt x="999" y="743"/>
                    </a:lnTo>
                    <a:lnTo>
                      <a:pt x="993" y="742"/>
                    </a:lnTo>
                    <a:lnTo>
                      <a:pt x="987" y="740"/>
                    </a:lnTo>
                    <a:lnTo>
                      <a:pt x="980" y="739"/>
                    </a:lnTo>
                    <a:lnTo>
                      <a:pt x="974" y="738"/>
                    </a:lnTo>
                    <a:lnTo>
                      <a:pt x="968" y="737"/>
                    </a:lnTo>
                    <a:lnTo>
                      <a:pt x="961" y="736"/>
                    </a:lnTo>
                    <a:lnTo>
                      <a:pt x="955" y="734"/>
                    </a:lnTo>
                    <a:lnTo>
                      <a:pt x="949" y="733"/>
                    </a:lnTo>
                    <a:lnTo>
                      <a:pt x="943" y="732"/>
                    </a:lnTo>
                    <a:lnTo>
                      <a:pt x="937" y="731"/>
                    </a:lnTo>
                    <a:lnTo>
                      <a:pt x="931" y="730"/>
                    </a:lnTo>
                    <a:lnTo>
                      <a:pt x="924" y="728"/>
                    </a:lnTo>
                    <a:lnTo>
                      <a:pt x="918" y="727"/>
                    </a:lnTo>
                    <a:lnTo>
                      <a:pt x="912" y="726"/>
                    </a:lnTo>
                    <a:lnTo>
                      <a:pt x="905" y="725"/>
                    </a:lnTo>
                    <a:lnTo>
                      <a:pt x="899" y="724"/>
                    </a:lnTo>
                    <a:lnTo>
                      <a:pt x="893" y="722"/>
                    </a:lnTo>
                    <a:lnTo>
                      <a:pt x="887" y="721"/>
                    </a:lnTo>
                    <a:lnTo>
                      <a:pt x="881" y="720"/>
                    </a:lnTo>
                    <a:lnTo>
                      <a:pt x="875" y="719"/>
                    </a:lnTo>
                    <a:lnTo>
                      <a:pt x="868" y="718"/>
                    </a:lnTo>
                    <a:lnTo>
                      <a:pt x="862" y="716"/>
                    </a:lnTo>
                    <a:lnTo>
                      <a:pt x="856" y="715"/>
                    </a:lnTo>
                    <a:lnTo>
                      <a:pt x="849" y="714"/>
                    </a:lnTo>
                    <a:lnTo>
                      <a:pt x="843" y="713"/>
                    </a:lnTo>
                    <a:lnTo>
                      <a:pt x="837" y="712"/>
                    </a:lnTo>
                    <a:lnTo>
                      <a:pt x="831" y="710"/>
                    </a:lnTo>
                    <a:lnTo>
                      <a:pt x="825" y="709"/>
                    </a:lnTo>
                    <a:lnTo>
                      <a:pt x="819" y="708"/>
                    </a:lnTo>
                    <a:lnTo>
                      <a:pt x="808" y="705"/>
                    </a:lnTo>
                    <a:lnTo>
                      <a:pt x="803" y="704"/>
                    </a:lnTo>
                    <a:lnTo>
                      <a:pt x="798" y="702"/>
                    </a:lnTo>
                    <a:lnTo>
                      <a:pt x="793" y="701"/>
                    </a:lnTo>
                    <a:lnTo>
                      <a:pt x="787" y="700"/>
                    </a:lnTo>
                    <a:lnTo>
                      <a:pt x="782" y="698"/>
                    </a:lnTo>
                    <a:lnTo>
                      <a:pt x="777" y="697"/>
                    </a:lnTo>
                    <a:lnTo>
                      <a:pt x="772" y="696"/>
                    </a:lnTo>
                    <a:lnTo>
                      <a:pt x="767" y="694"/>
                    </a:lnTo>
                    <a:lnTo>
                      <a:pt x="762" y="692"/>
                    </a:lnTo>
                    <a:lnTo>
                      <a:pt x="757" y="691"/>
                    </a:lnTo>
                    <a:lnTo>
                      <a:pt x="751" y="690"/>
                    </a:lnTo>
                    <a:lnTo>
                      <a:pt x="746" y="688"/>
                    </a:lnTo>
                    <a:lnTo>
                      <a:pt x="741" y="687"/>
                    </a:lnTo>
                    <a:lnTo>
                      <a:pt x="736" y="686"/>
                    </a:lnTo>
                    <a:lnTo>
                      <a:pt x="731" y="684"/>
                    </a:lnTo>
                    <a:lnTo>
                      <a:pt x="726" y="683"/>
                    </a:lnTo>
                    <a:lnTo>
                      <a:pt x="721" y="681"/>
                    </a:lnTo>
                    <a:lnTo>
                      <a:pt x="715" y="680"/>
                    </a:lnTo>
                    <a:lnTo>
                      <a:pt x="710" y="678"/>
                    </a:lnTo>
                    <a:lnTo>
                      <a:pt x="705" y="677"/>
                    </a:lnTo>
                    <a:lnTo>
                      <a:pt x="700" y="676"/>
                    </a:lnTo>
                    <a:lnTo>
                      <a:pt x="695" y="674"/>
                    </a:lnTo>
                    <a:lnTo>
                      <a:pt x="689" y="673"/>
                    </a:lnTo>
                    <a:lnTo>
                      <a:pt x="685" y="672"/>
                    </a:lnTo>
                    <a:lnTo>
                      <a:pt x="679" y="670"/>
                    </a:lnTo>
                    <a:lnTo>
                      <a:pt x="674" y="669"/>
                    </a:lnTo>
                    <a:lnTo>
                      <a:pt x="669" y="667"/>
                    </a:lnTo>
                    <a:lnTo>
                      <a:pt x="664" y="666"/>
                    </a:lnTo>
                    <a:lnTo>
                      <a:pt x="659" y="664"/>
                    </a:lnTo>
                    <a:lnTo>
                      <a:pt x="654" y="663"/>
                    </a:lnTo>
                    <a:lnTo>
                      <a:pt x="645" y="660"/>
                    </a:lnTo>
                    <a:lnTo>
                      <a:pt x="640" y="658"/>
                    </a:lnTo>
                    <a:lnTo>
                      <a:pt x="636" y="657"/>
                    </a:lnTo>
                    <a:lnTo>
                      <a:pt x="631" y="655"/>
                    </a:lnTo>
                    <a:lnTo>
                      <a:pt x="627" y="654"/>
                    </a:lnTo>
                    <a:lnTo>
                      <a:pt x="622" y="652"/>
                    </a:lnTo>
                    <a:lnTo>
                      <a:pt x="618" y="650"/>
                    </a:lnTo>
                    <a:lnTo>
                      <a:pt x="613" y="649"/>
                    </a:lnTo>
                    <a:lnTo>
                      <a:pt x="609" y="647"/>
                    </a:lnTo>
                    <a:lnTo>
                      <a:pt x="605" y="646"/>
                    </a:lnTo>
                    <a:lnTo>
                      <a:pt x="600" y="644"/>
                    </a:lnTo>
                    <a:lnTo>
                      <a:pt x="595" y="643"/>
                    </a:lnTo>
                    <a:lnTo>
                      <a:pt x="591" y="641"/>
                    </a:lnTo>
                    <a:lnTo>
                      <a:pt x="587" y="640"/>
                    </a:lnTo>
                    <a:lnTo>
                      <a:pt x="582" y="638"/>
                    </a:lnTo>
                    <a:lnTo>
                      <a:pt x="578" y="636"/>
                    </a:lnTo>
                    <a:lnTo>
                      <a:pt x="573" y="635"/>
                    </a:lnTo>
                    <a:lnTo>
                      <a:pt x="569" y="633"/>
                    </a:lnTo>
                    <a:lnTo>
                      <a:pt x="565" y="632"/>
                    </a:lnTo>
                    <a:lnTo>
                      <a:pt x="560" y="630"/>
                    </a:lnTo>
                    <a:lnTo>
                      <a:pt x="555" y="629"/>
                    </a:lnTo>
                    <a:lnTo>
                      <a:pt x="551" y="627"/>
                    </a:lnTo>
                    <a:lnTo>
                      <a:pt x="547" y="626"/>
                    </a:lnTo>
                    <a:lnTo>
                      <a:pt x="542" y="624"/>
                    </a:lnTo>
                    <a:lnTo>
                      <a:pt x="538" y="623"/>
                    </a:lnTo>
                    <a:lnTo>
                      <a:pt x="533" y="621"/>
                    </a:lnTo>
                    <a:lnTo>
                      <a:pt x="529" y="620"/>
                    </a:lnTo>
                    <a:lnTo>
                      <a:pt x="525" y="618"/>
                    </a:lnTo>
                    <a:lnTo>
                      <a:pt x="520" y="616"/>
                    </a:lnTo>
                    <a:lnTo>
                      <a:pt x="516" y="615"/>
                    </a:lnTo>
                    <a:lnTo>
                      <a:pt x="511" y="614"/>
                    </a:lnTo>
                    <a:lnTo>
                      <a:pt x="504" y="610"/>
                    </a:lnTo>
                    <a:lnTo>
                      <a:pt x="501" y="609"/>
                    </a:lnTo>
                    <a:lnTo>
                      <a:pt x="497" y="607"/>
                    </a:lnTo>
                    <a:lnTo>
                      <a:pt x="493" y="606"/>
                    </a:lnTo>
                    <a:lnTo>
                      <a:pt x="490" y="604"/>
                    </a:lnTo>
                    <a:lnTo>
                      <a:pt x="487" y="602"/>
                    </a:lnTo>
                    <a:lnTo>
                      <a:pt x="483" y="601"/>
                    </a:lnTo>
                    <a:lnTo>
                      <a:pt x="479" y="599"/>
                    </a:lnTo>
                    <a:lnTo>
                      <a:pt x="476" y="598"/>
                    </a:lnTo>
                    <a:lnTo>
                      <a:pt x="473" y="596"/>
                    </a:lnTo>
                    <a:lnTo>
                      <a:pt x="469" y="594"/>
                    </a:lnTo>
                    <a:lnTo>
                      <a:pt x="465" y="593"/>
                    </a:lnTo>
                    <a:lnTo>
                      <a:pt x="462" y="591"/>
                    </a:lnTo>
                    <a:lnTo>
                      <a:pt x="458" y="590"/>
                    </a:lnTo>
                    <a:lnTo>
                      <a:pt x="455" y="588"/>
                    </a:lnTo>
                    <a:lnTo>
                      <a:pt x="451" y="587"/>
                    </a:lnTo>
                    <a:lnTo>
                      <a:pt x="448" y="585"/>
                    </a:lnTo>
                    <a:lnTo>
                      <a:pt x="444" y="584"/>
                    </a:lnTo>
                    <a:lnTo>
                      <a:pt x="441" y="582"/>
                    </a:lnTo>
                    <a:lnTo>
                      <a:pt x="437" y="580"/>
                    </a:lnTo>
                    <a:lnTo>
                      <a:pt x="434" y="579"/>
                    </a:lnTo>
                    <a:lnTo>
                      <a:pt x="430" y="577"/>
                    </a:lnTo>
                    <a:lnTo>
                      <a:pt x="427" y="576"/>
                    </a:lnTo>
                    <a:lnTo>
                      <a:pt x="423" y="574"/>
                    </a:lnTo>
                    <a:lnTo>
                      <a:pt x="419" y="572"/>
                    </a:lnTo>
                    <a:lnTo>
                      <a:pt x="416" y="571"/>
                    </a:lnTo>
                    <a:lnTo>
                      <a:pt x="413" y="569"/>
                    </a:lnTo>
                    <a:lnTo>
                      <a:pt x="409" y="568"/>
                    </a:lnTo>
                    <a:lnTo>
                      <a:pt x="405" y="566"/>
                    </a:lnTo>
                    <a:lnTo>
                      <a:pt x="402" y="564"/>
                    </a:lnTo>
                    <a:lnTo>
                      <a:pt x="399" y="563"/>
                    </a:lnTo>
                    <a:lnTo>
                      <a:pt x="393" y="559"/>
                    </a:lnTo>
                    <a:lnTo>
                      <a:pt x="390" y="558"/>
                    </a:lnTo>
                    <a:lnTo>
                      <a:pt x="387" y="556"/>
                    </a:lnTo>
                    <a:lnTo>
                      <a:pt x="384" y="554"/>
                    </a:lnTo>
                    <a:lnTo>
                      <a:pt x="381" y="552"/>
                    </a:lnTo>
                    <a:lnTo>
                      <a:pt x="378" y="550"/>
                    </a:lnTo>
                    <a:lnTo>
                      <a:pt x="375" y="548"/>
                    </a:lnTo>
                    <a:lnTo>
                      <a:pt x="372" y="546"/>
                    </a:lnTo>
                    <a:lnTo>
                      <a:pt x="369" y="545"/>
                    </a:lnTo>
                    <a:lnTo>
                      <a:pt x="367" y="543"/>
                    </a:lnTo>
                    <a:lnTo>
                      <a:pt x="364" y="541"/>
                    </a:lnTo>
                    <a:lnTo>
                      <a:pt x="361" y="539"/>
                    </a:lnTo>
                    <a:lnTo>
                      <a:pt x="358" y="537"/>
                    </a:lnTo>
                    <a:lnTo>
                      <a:pt x="355" y="536"/>
                    </a:lnTo>
                    <a:lnTo>
                      <a:pt x="352" y="534"/>
                    </a:lnTo>
                    <a:lnTo>
                      <a:pt x="349" y="532"/>
                    </a:lnTo>
                    <a:lnTo>
                      <a:pt x="346" y="530"/>
                    </a:lnTo>
                    <a:lnTo>
                      <a:pt x="343" y="528"/>
                    </a:lnTo>
                    <a:lnTo>
                      <a:pt x="340" y="526"/>
                    </a:lnTo>
                    <a:lnTo>
                      <a:pt x="337" y="524"/>
                    </a:lnTo>
                    <a:lnTo>
                      <a:pt x="335" y="522"/>
                    </a:lnTo>
                    <a:lnTo>
                      <a:pt x="332" y="521"/>
                    </a:lnTo>
                    <a:lnTo>
                      <a:pt x="329" y="519"/>
                    </a:lnTo>
                    <a:lnTo>
                      <a:pt x="326" y="517"/>
                    </a:lnTo>
                    <a:lnTo>
                      <a:pt x="323" y="515"/>
                    </a:lnTo>
                    <a:lnTo>
                      <a:pt x="320" y="513"/>
                    </a:lnTo>
                    <a:lnTo>
                      <a:pt x="317" y="512"/>
                    </a:lnTo>
                    <a:lnTo>
                      <a:pt x="314" y="510"/>
                    </a:lnTo>
                    <a:lnTo>
                      <a:pt x="311" y="508"/>
                    </a:lnTo>
                    <a:lnTo>
                      <a:pt x="309" y="506"/>
                    </a:lnTo>
                    <a:lnTo>
                      <a:pt x="306" y="504"/>
                    </a:lnTo>
                    <a:lnTo>
                      <a:pt x="300" y="500"/>
                    </a:lnTo>
                    <a:lnTo>
                      <a:pt x="297" y="498"/>
                    </a:lnTo>
                    <a:lnTo>
                      <a:pt x="295" y="496"/>
                    </a:lnTo>
                    <a:lnTo>
                      <a:pt x="292" y="494"/>
                    </a:lnTo>
                    <a:lnTo>
                      <a:pt x="289" y="492"/>
                    </a:lnTo>
                    <a:lnTo>
                      <a:pt x="286" y="490"/>
                    </a:lnTo>
                    <a:lnTo>
                      <a:pt x="283" y="488"/>
                    </a:lnTo>
                    <a:lnTo>
                      <a:pt x="281" y="486"/>
                    </a:lnTo>
                    <a:lnTo>
                      <a:pt x="278" y="484"/>
                    </a:lnTo>
                    <a:lnTo>
                      <a:pt x="275" y="482"/>
                    </a:lnTo>
                    <a:lnTo>
                      <a:pt x="272" y="480"/>
                    </a:lnTo>
                    <a:lnTo>
                      <a:pt x="269" y="477"/>
                    </a:lnTo>
                    <a:lnTo>
                      <a:pt x="267" y="475"/>
                    </a:lnTo>
                    <a:lnTo>
                      <a:pt x="264" y="473"/>
                    </a:lnTo>
                    <a:lnTo>
                      <a:pt x="261" y="471"/>
                    </a:lnTo>
                    <a:lnTo>
                      <a:pt x="259" y="469"/>
                    </a:lnTo>
                    <a:lnTo>
                      <a:pt x="256" y="467"/>
                    </a:lnTo>
                    <a:lnTo>
                      <a:pt x="253" y="465"/>
                    </a:lnTo>
                    <a:lnTo>
                      <a:pt x="250" y="463"/>
                    </a:lnTo>
                    <a:lnTo>
                      <a:pt x="247" y="461"/>
                    </a:lnTo>
                    <a:lnTo>
                      <a:pt x="245" y="459"/>
                    </a:lnTo>
                    <a:lnTo>
                      <a:pt x="242" y="457"/>
                    </a:lnTo>
                    <a:lnTo>
                      <a:pt x="239" y="455"/>
                    </a:lnTo>
                    <a:lnTo>
                      <a:pt x="236" y="453"/>
                    </a:lnTo>
                    <a:lnTo>
                      <a:pt x="233" y="450"/>
                    </a:lnTo>
                    <a:lnTo>
                      <a:pt x="231" y="448"/>
                    </a:lnTo>
                    <a:lnTo>
                      <a:pt x="228" y="446"/>
                    </a:lnTo>
                    <a:lnTo>
                      <a:pt x="225" y="444"/>
                    </a:lnTo>
                    <a:lnTo>
                      <a:pt x="222" y="442"/>
                    </a:lnTo>
                    <a:lnTo>
                      <a:pt x="219" y="440"/>
                    </a:lnTo>
                    <a:lnTo>
                      <a:pt x="217" y="438"/>
                    </a:lnTo>
                    <a:lnTo>
                      <a:pt x="211" y="432"/>
                    </a:lnTo>
                    <a:lnTo>
                      <a:pt x="208" y="428"/>
                    </a:lnTo>
                    <a:lnTo>
                      <a:pt x="205" y="425"/>
                    </a:lnTo>
                    <a:lnTo>
                      <a:pt x="203" y="422"/>
                    </a:lnTo>
                    <a:lnTo>
                      <a:pt x="200" y="419"/>
                    </a:lnTo>
                    <a:lnTo>
                      <a:pt x="197" y="415"/>
                    </a:lnTo>
                    <a:lnTo>
                      <a:pt x="194" y="412"/>
                    </a:lnTo>
                    <a:lnTo>
                      <a:pt x="191" y="409"/>
                    </a:lnTo>
                    <a:lnTo>
                      <a:pt x="189" y="406"/>
                    </a:lnTo>
                    <a:lnTo>
                      <a:pt x="186" y="402"/>
                    </a:lnTo>
                    <a:lnTo>
                      <a:pt x="183" y="399"/>
                    </a:lnTo>
                    <a:lnTo>
                      <a:pt x="180" y="396"/>
                    </a:lnTo>
                    <a:lnTo>
                      <a:pt x="177" y="393"/>
                    </a:lnTo>
                    <a:lnTo>
                      <a:pt x="174" y="390"/>
                    </a:lnTo>
                    <a:lnTo>
                      <a:pt x="172" y="386"/>
                    </a:lnTo>
                    <a:lnTo>
                      <a:pt x="169" y="383"/>
                    </a:lnTo>
                    <a:lnTo>
                      <a:pt x="166" y="380"/>
                    </a:lnTo>
                    <a:lnTo>
                      <a:pt x="163" y="376"/>
                    </a:lnTo>
                    <a:lnTo>
                      <a:pt x="160" y="373"/>
                    </a:lnTo>
                    <a:lnTo>
                      <a:pt x="157" y="370"/>
                    </a:lnTo>
                    <a:lnTo>
                      <a:pt x="155" y="367"/>
                    </a:lnTo>
                    <a:lnTo>
                      <a:pt x="152" y="364"/>
                    </a:lnTo>
                    <a:lnTo>
                      <a:pt x="149" y="360"/>
                    </a:lnTo>
                    <a:lnTo>
                      <a:pt x="146" y="357"/>
                    </a:lnTo>
                    <a:lnTo>
                      <a:pt x="143" y="354"/>
                    </a:lnTo>
                    <a:lnTo>
                      <a:pt x="141" y="351"/>
                    </a:lnTo>
                    <a:lnTo>
                      <a:pt x="138" y="348"/>
                    </a:lnTo>
                    <a:lnTo>
                      <a:pt x="135" y="344"/>
                    </a:lnTo>
                    <a:lnTo>
                      <a:pt x="132" y="341"/>
                    </a:lnTo>
                    <a:lnTo>
                      <a:pt x="129" y="338"/>
                    </a:lnTo>
                    <a:lnTo>
                      <a:pt x="127" y="335"/>
                    </a:lnTo>
                    <a:lnTo>
                      <a:pt x="123" y="329"/>
                    </a:lnTo>
                    <a:lnTo>
                      <a:pt x="121" y="326"/>
                    </a:lnTo>
                    <a:lnTo>
                      <a:pt x="119" y="323"/>
                    </a:lnTo>
                    <a:lnTo>
                      <a:pt x="117" y="320"/>
                    </a:lnTo>
                    <a:lnTo>
                      <a:pt x="116" y="317"/>
                    </a:lnTo>
                    <a:lnTo>
                      <a:pt x="114" y="314"/>
                    </a:lnTo>
                    <a:lnTo>
                      <a:pt x="112" y="311"/>
                    </a:lnTo>
                    <a:lnTo>
                      <a:pt x="111" y="308"/>
                    </a:lnTo>
                    <a:lnTo>
                      <a:pt x="109" y="306"/>
                    </a:lnTo>
                    <a:lnTo>
                      <a:pt x="107" y="302"/>
                    </a:lnTo>
                    <a:lnTo>
                      <a:pt x="105" y="300"/>
                    </a:lnTo>
                    <a:lnTo>
                      <a:pt x="103" y="297"/>
                    </a:lnTo>
                    <a:lnTo>
                      <a:pt x="102" y="294"/>
                    </a:lnTo>
                    <a:lnTo>
                      <a:pt x="100" y="291"/>
                    </a:lnTo>
                    <a:lnTo>
                      <a:pt x="98" y="288"/>
                    </a:lnTo>
                    <a:lnTo>
                      <a:pt x="97" y="285"/>
                    </a:lnTo>
                    <a:lnTo>
                      <a:pt x="95" y="282"/>
                    </a:lnTo>
                    <a:lnTo>
                      <a:pt x="93" y="279"/>
                    </a:lnTo>
                    <a:lnTo>
                      <a:pt x="91" y="276"/>
                    </a:lnTo>
                    <a:lnTo>
                      <a:pt x="89" y="274"/>
                    </a:lnTo>
                    <a:lnTo>
                      <a:pt x="88" y="270"/>
                    </a:lnTo>
                    <a:lnTo>
                      <a:pt x="86" y="268"/>
                    </a:lnTo>
                    <a:lnTo>
                      <a:pt x="84" y="265"/>
                    </a:lnTo>
                    <a:lnTo>
                      <a:pt x="82" y="262"/>
                    </a:lnTo>
                    <a:lnTo>
                      <a:pt x="81" y="259"/>
                    </a:lnTo>
                    <a:lnTo>
                      <a:pt x="79" y="256"/>
                    </a:lnTo>
                    <a:lnTo>
                      <a:pt x="77" y="253"/>
                    </a:lnTo>
                    <a:lnTo>
                      <a:pt x="75" y="250"/>
                    </a:lnTo>
                    <a:lnTo>
                      <a:pt x="73" y="247"/>
                    </a:lnTo>
                    <a:lnTo>
                      <a:pt x="72" y="244"/>
                    </a:lnTo>
                    <a:lnTo>
                      <a:pt x="70" y="242"/>
                    </a:lnTo>
                    <a:lnTo>
                      <a:pt x="67" y="235"/>
                    </a:lnTo>
                    <a:lnTo>
                      <a:pt x="66" y="232"/>
                    </a:lnTo>
                    <a:lnTo>
                      <a:pt x="64" y="229"/>
                    </a:lnTo>
                    <a:lnTo>
                      <a:pt x="63" y="226"/>
                    </a:lnTo>
                    <a:lnTo>
                      <a:pt x="61" y="222"/>
                    </a:lnTo>
                    <a:lnTo>
                      <a:pt x="60" y="219"/>
                    </a:lnTo>
                    <a:lnTo>
                      <a:pt x="59" y="216"/>
                    </a:lnTo>
                    <a:lnTo>
                      <a:pt x="57" y="213"/>
                    </a:lnTo>
                    <a:lnTo>
                      <a:pt x="56" y="210"/>
                    </a:lnTo>
                    <a:lnTo>
                      <a:pt x="54" y="207"/>
                    </a:lnTo>
                    <a:lnTo>
                      <a:pt x="53" y="204"/>
                    </a:lnTo>
                    <a:lnTo>
                      <a:pt x="51" y="200"/>
                    </a:lnTo>
                    <a:lnTo>
                      <a:pt x="50" y="197"/>
                    </a:lnTo>
                    <a:lnTo>
                      <a:pt x="49" y="194"/>
                    </a:lnTo>
                    <a:lnTo>
                      <a:pt x="47" y="191"/>
                    </a:lnTo>
                    <a:lnTo>
                      <a:pt x="46" y="188"/>
                    </a:lnTo>
                    <a:lnTo>
                      <a:pt x="44" y="184"/>
                    </a:lnTo>
                    <a:lnTo>
                      <a:pt x="43" y="182"/>
                    </a:lnTo>
                    <a:lnTo>
                      <a:pt x="41" y="178"/>
                    </a:lnTo>
                    <a:lnTo>
                      <a:pt x="40" y="175"/>
                    </a:lnTo>
                    <a:lnTo>
                      <a:pt x="39" y="172"/>
                    </a:lnTo>
                    <a:lnTo>
                      <a:pt x="37" y="169"/>
                    </a:lnTo>
                    <a:lnTo>
                      <a:pt x="36" y="166"/>
                    </a:lnTo>
                    <a:lnTo>
                      <a:pt x="34" y="162"/>
                    </a:lnTo>
                    <a:lnTo>
                      <a:pt x="33" y="159"/>
                    </a:lnTo>
                    <a:lnTo>
                      <a:pt x="31" y="156"/>
                    </a:lnTo>
                    <a:lnTo>
                      <a:pt x="30" y="153"/>
                    </a:lnTo>
                    <a:lnTo>
                      <a:pt x="29" y="150"/>
                    </a:lnTo>
                    <a:lnTo>
                      <a:pt x="27" y="146"/>
                    </a:lnTo>
                    <a:lnTo>
                      <a:pt x="26" y="143"/>
                    </a:lnTo>
                    <a:lnTo>
                      <a:pt x="25" y="140"/>
                    </a:lnTo>
                    <a:lnTo>
                      <a:pt x="23" y="136"/>
                    </a:lnTo>
                    <a:lnTo>
                      <a:pt x="23" y="133"/>
                    </a:lnTo>
                    <a:lnTo>
                      <a:pt x="23" y="131"/>
                    </a:lnTo>
                    <a:lnTo>
                      <a:pt x="22" y="128"/>
                    </a:lnTo>
                    <a:lnTo>
                      <a:pt x="22" y="126"/>
                    </a:lnTo>
                    <a:lnTo>
                      <a:pt x="21" y="124"/>
                    </a:lnTo>
                    <a:lnTo>
                      <a:pt x="21" y="122"/>
                    </a:lnTo>
                    <a:lnTo>
                      <a:pt x="20" y="119"/>
                    </a:lnTo>
                    <a:lnTo>
                      <a:pt x="20" y="117"/>
                    </a:lnTo>
                    <a:lnTo>
                      <a:pt x="19" y="115"/>
                    </a:lnTo>
                    <a:lnTo>
                      <a:pt x="19" y="112"/>
                    </a:lnTo>
                    <a:lnTo>
                      <a:pt x="19" y="110"/>
                    </a:lnTo>
                    <a:lnTo>
                      <a:pt x="18" y="108"/>
                    </a:lnTo>
                    <a:lnTo>
                      <a:pt x="18" y="105"/>
                    </a:lnTo>
                    <a:lnTo>
                      <a:pt x="17" y="103"/>
                    </a:lnTo>
                    <a:lnTo>
                      <a:pt x="17" y="101"/>
                    </a:lnTo>
                    <a:lnTo>
                      <a:pt x="16" y="98"/>
                    </a:lnTo>
                    <a:lnTo>
                      <a:pt x="16" y="96"/>
                    </a:lnTo>
                    <a:lnTo>
                      <a:pt x="15" y="94"/>
                    </a:lnTo>
                    <a:lnTo>
                      <a:pt x="15" y="91"/>
                    </a:lnTo>
                    <a:lnTo>
                      <a:pt x="15" y="89"/>
                    </a:lnTo>
                    <a:lnTo>
                      <a:pt x="14" y="87"/>
                    </a:lnTo>
                    <a:lnTo>
                      <a:pt x="14" y="84"/>
                    </a:lnTo>
                    <a:lnTo>
                      <a:pt x="13" y="82"/>
                    </a:lnTo>
                    <a:lnTo>
                      <a:pt x="13" y="80"/>
                    </a:lnTo>
                    <a:lnTo>
                      <a:pt x="12" y="78"/>
                    </a:lnTo>
                    <a:lnTo>
                      <a:pt x="12" y="75"/>
                    </a:lnTo>
                    <a:lnTo>
                      <a:pt x="11" y="73"/>
                    </a:lnTo>
                    <a:lnTo>
                      <a:pt x="11" y="70"/>
                    </a:lnTo>
                    <a:lnTo>
                      <a:pt x="11" y="68"/>
                    </a:lnTo>
                    <a:lnTo>
                      <a:pt x="10" y="66"/>
                    </a:lnTo>
                    <a:lnTo>
                      <a:pt x="9" y="62"/>
                    </a:lnTo>
                    <a:lnTo>
                      <a:pt x="9" y="60"/>
                    </a:lnTo>
                    <a:lnTo>
                      <a:pt x="9" y="58"/>
                    </a:lnTo>
                    <a:lnTo>
                      <a:pt x="8" y="56"/>
                    </a:lnTo>
                    <a:lnTo>
                      <a:pt x="8" y="54"/>
                    </a:lnTo>
                    <a:lnTo>
                      <a:pt x="8" y="51"/>
                    </a:lnTo>
                    <a:lnTo>
                      <a:pt x="7" y="49"/>
                    </a:lnTo>
                    <a:lnTo>
                      <a:pt x="7" y="47"/>
                    </a:lnTo>
                    <a:lnTo>
                      <a:pt x="7" y="45"/>
                    </a:lnTo>
                    <a:lnTo>
                      <a:pt x="6" y="43"/>
                    </a:lnTo>
                    <a:lnTo>
                      <a:pt x="6" y="41"/>
                    </a:lnTo>
                    <a:lnTo>
                      <a:pt x="5" y="39"/>
                    </a:lnTo>
                    <a:lnTo>
                      <a:pt x="5" y="37"/>
                    </a:lnTo>
                    <a:lnTo>
                      <a:pt x="5" y="35"/>
                    </a:lnTo>
                    <a:lnTo>
                      <a:pt x="5" y="33"/>
                    </a:lnTo>
                    <a:lnTo>
                      <a:pt x="4" y="31"/>
                    </a:lnTo>
                    <a:lnTo>
                      <a:pt x="4" y="29"/>
                    </a:lnTo>
                    <a:lnTo>
                      <a:pt x="4" y="26"/>
                    </a:lnTo>
                    <a:lnTo>
                      <a:pt x="3" y="24"/>
                    </a:lnTo>
                    <a:lnTo>
                      <a:pt x="3" y="22"/>
                    </a:lnTo>
                    <a:lnTo>
                      <a:pt x="3" y="20"/>
                    </a:lnTo>
                    <a:lnTo>
                      <a:pt x="2" y="18"/>
                    </a:lnTo>
                    <a:lnTo>
                      <a:pt x="2" y="16"/>
                    </a:lnTo>
                    <a:lnTo>
                      <a:pt x="2" y="14"/>
                    </a:lnTo>
                    <a:lnTo>
                      <a:pt x="1" y="12"/>
                    </a:lnTo>
                    <a:lnTo>
                      <a:pt x="1" y="10"/>
                    </a:lnTo>
                    <a:lnTo>
                      <a:pt x="1" y="8"/>
                    </a:lnTo>
                    <a:lnTo>
                      <a:pt x="1" y="6"/>
                    </a:lnTo>
                    <a:lnTo>
                      <a:pt x="0" y="4"/>
                    </a:lnTo>
                    <a:lnTo>
                      <a:pt x="0" y="2"/>
                    </a:lnTo>
                    <a:lnTo>
                      <a:pt x="0" y="0"/>
                    </a:lnTo>
                  </a:path>
                </a:pathLst>
              </a:custGeom>
              <a:solidFill>
                <a:srgbClr val="0080FF"/>
              </a:solidFill>
              <a:ln w="0" cap="flat" cmpd="sng">
                <a:solidFill>
                  <a:srgbClr val="0080FF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76020" name="Freeform 244"/>
              <p:cNvSpPr>
                <a:spLocks/>
              </p:cNvSpPr>
              <p:nvPr/>
            </p:nvSpPr>
            <p:spPr bwMode="auto">
              <a:xfrm>
                <a:off x="3205" y="2711"/>
                <a:ext cx="1192" cy="634"/>
              </a:xfrm>
              <a:custGeom>
                <a:avLst/>
                <a:gdLst>
                  <a:gd name="T0" fmla="*/ 942 w 1192"/>
                  <a:gd name="T1" fmla="*/ 0 h 634"/>
                  <a:gd name="T2" fmla="*/ 694 w 1192"/>
                  <a:gd name="T3" fmla="*/ 0 h 634"/>
                  <a:gd name="T4" fmla="*/ 445 w 1192"/>
                  <a:gd name="T5" fmla="*/ 0 h 634"/>
                  <a:gd name="T6" fmla="*/ 197 w 1192"/>
                  <a:gd name="T7" fmla="*/ 0 h 634"/>
                  <a:gd name="T8" fmla="*/ 48 w 1192"/>
                  <a:gd name="T9" fmla="*/ 78 h 634"/>
                  <a:gd name="T10" fmla="*/ 36 w 1192"/>
                  <a:gd name="T11" fmla="*/ 215 h 634"/>
                  <a:gd name="T12" fmla="*/ 24 w 1192"/>
                  <a:gd name="T13" fmla="*/ 352 h 634"/>
                  <a:gd name="T14" fmla="*/ 12 w 1192"/>
                  <a:gd name="T15" fmla="*/ 489 h 634"/>
                  <a:gd name="T16" fmla="*/ 0 w 1192"/>
                  <a:gd name="T17" fmla="*/ 626 h 634"/>
                  <a:gd name="T18" fmla="*/ 51 w 1192"/>
                  <a:gd name="T19" fmla="*/ 627 h 634"/>
                  <a:gd name="T20" fmla="*/ 96 w 1192"/>
                  <a:gd name="T21" fmla="*/ 629 h 634"/>
                  <a:gd name="T22" fmla="*/ 140 w 1192"/>
                  <a:gd name="T23" fmla="*/ 630 h 634"/>
                  <a:gd name="T24" fmla="*/ 185 w 1192"/>
                  <a:gd name="T25" fmla="*/ 632 h 634"/>
                  <a:gd name="T26" fmla="*/ 231 w 1192"/>
                  <a:gd name="T27" fmla="*/ 631 h 634"/>
                  <a:gd name="T28" fmla="*/ 269 w 1192"/>
                  <a:gd name="T29" fmla="*/ 630 h 634"/>
                  <a:gd name="T30" fmla="*/ 306 w 1192"/>
                  <a:gd name="T31" fmla="*/ 629 h 634"/>
                  <a:gd name="T32" fmla="*/ 343 w 1192"/>
                  <a:gd name="T33" fmla="*/ 627 h 634"/>
                  <a:gd name="T34" fmla="*/ 385 w 1192"/>
                  <a:gd name="T35" fmla="*/ 625 h 634"/>
                  <a:gd name="T36" fmla="*/ 417 w 1192"/>
                  <a:gd name="T37" fmla="*/ 622 h 634"/>
                  <a:gd name="T38" fmla="*/ 450 w 1192"/>
                  <a:gd name="T39" fmla="*/ 619 h 634"/>
                  <a:gd name="T40" fmla="*/ 483 w 1192"/>
                  <a:gd name="T41" fmla="*/ 615 h 634"/>
                  <a:gd name="T42" fmla="*/ 516 w 1192"/>
                  <a:gd name="T43" fmla="*/ 611 h 634"/>
                  <a:gd name="T44" fmla="*/ 548 w 1192"/>
                  <a:gd name="T45" fmla="*/ 606 h 634"/>
                  <a:gd name="T46" fmla="*/ 575 w 1192"/>
                  <a:gd name="T47" fmla="*/ 601 h 634"/>
                  <a:gd name="T48" fmla="*/ 601 w 1192"/>
                  <a:gd name="T49" fmla="*/ 596 h 634"/>
                  <a:gd name="T50" fmla="*/ 627 w 1192"/>
                  <a:gd name="T51" fmla="*/ 591 h 634"/>
                  <a:gd name="T52" fmla="*/ 656 w 1192"/>
                  <a:gd name="T53" fmla="*/ 584 h 634"/>
                  <a:gd name="T54" fmla="*/ 679 w 1192"/>
                  <a:gd name="T55" fmla="*/ 576 h 634"/>
                  <a:gd name="T56" fmla="*/ 702 w 1192"/>
                  <a:gd name="T57" fmla="*/ 569 h 634"/>
                  <a:gd name="T58" fmla="*/ 724 w 1192"/>
                  <a:gd name="T59" fmla="*/ 561 h 634"/>
                  <a:gd name="T60" fmla="*/ 747 w 1192"/>
                  <a:gd name="T61" fmla="*/ 553 h 634"/>
                  <a:gd name="T62" fmla="*/ 773 w 1192"/>
                  <a:gd name="T63" fmla="*/ 542 h 634"/>
                  <a:gd name="T64" fmla="*/ 795 w 1192"/>
                  <a:gd name="T65" fmla="*/ 533 h 634"/>
                  <a:gd name="T66" fmla="*/ 817 w 1192"/>
                  <a:gd name="T67" fmla="*/ 523 h 634"/>
                  <a:gd name="T68" fmla="*/ 839 w 1192"/>
                  <a:gd name="T69" fmla="*/ 513 h 634"/>
                  <a:gd name="T70" fmla="*/ 867 w 1192"/>
                  <a:gd name="T71" fmla="*/ 495 h 634"/>
                  <a:gd name="T72" fmla="*/ 895 w 1192"/>
                  <a:gd name="T73" fmla="*/ 472 h 634"/>
                  <a:gd name="T74" fmla="*/ 923 w 1192"/>
                  <a:gd name="T75" fmla="*/ 449 h 634"/>
                  <a:gd name="T76" fmla="*/ 951 w 1192"/>
                  <a:gd name="T77" fmla="*/ 427 h 634"/>
                  <a:gd name="T78" fmla="*/ 979 w 1192"/>
                  <a:gd name="T79" fmla="*/ 404 h 634"/>
                  <a:gd name="T80" fmla="*/ 999 w 1192"/>
                  <a:gd name="T81" fmla="*/ 381 h 634"/>
                  <a:gd name="T82" fmla="*/ 1017 w 1192"/>
                  <a:gd name="T83" fmla="*/ 361 h 634"/>
                  <a:gd name="T84" fmla="*/ 1034 w 1192"/>
                  <a:gd name="T85" fmla="*/ 342 h 634"/>
                  <a:gd name="T86" fmla="*/ 1052 w 1192"/>
                  <a:gd name="T87" fmla="*/ 322 h 634"/>
                  <a:gd name="T88" fmla="*/ 1070 w 1192"/>
                  <a:gd name="T89" fmla="*/ 297 h 634"/>
                  <a:gd name="T90" fmla="*/ 1085 w 1192"/>
                  <a:gd name="T91" fmla="*/ 275 h 634"/>
                  <a:gd name="T92" fmla="*/ 1100 w 1192"/>
                  <a:gd name="T93" fmla="*/ 252 h 634"/>
                  <a:gd name="T94" fmla="*/ 1115 w 1192"/>
                  <a:gd name="T95" fmla="*/ 229 h 634"/>
                  <a:gd name="T96" fmla="*/ 1129 w 1192"/>
                  <a:gd name="T97" fmla="*/ 204 h 634"/>
                  <a:gd name="T98" fmla="*/ 1136 w 1192"/>
                  <a:gd name="T99" fmla="*/ 182 h 634"/>
                  <a:gd name="T100" fmla="*/ 1143 w 1192"/>
                  <a:gd name="T101" fmla="*/ 160 h 634"/>
                  <a:gd name="T102" fmla="*/ 1151 w 1192"/>
                  <a:gd name="T103" fmla="*/ 138 h 634"/>
                  <a:gd name="T104" fmla="*/ 1157 w 1192"/>
                  <a:gd name="T105" fmla="*/ 117 h 634"/>
                  <a:gd name="T106" fmla="*/ 1165 w 1192"/>
                  <a:gd name="T107" fmla="*/ 90 h 634"/>
                  <a:gd name="T108" fmla="*/ 1172 w 1192"/>
                  <a:gd name="T109" fmla="*/ 65 h 634"/>
                  <a:gd name="T110" fmla="*/ 1179 w 1192"/>
                  <a:gd name="T111" fmla="*/ 41 h 634"/>
                  <a:gd name="T112" fmla="*/ 1185 w 1192"/>
                  <a:gd name="T113" fmla="*/ 17 h 6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1192" h="634">
                    <a:moveTo>
                      <a:pt x="1191" y="0"/>
                    </a:moveTo>
                    <a:lnTo>
                      <a:pt x="1119" y="0"/>
                    </a:lnTo>
                    <a:lnTo>
                      <a:pt x="1084" y="0"/>
                    </a:lnTo>
                    <a:lnTo>
                      <a:pt x="1049" y="0"/>
                    </a:lnTo>
                    <a:lnTo>
                      <a:pt x="1013" y="0"/>
                    </a:lnTo>
                    <a:lnTo>
                      <a:pt x="977" y="0"/>
                    </a:lnTo>
                    <a:lnTo>
                      <a:pt x="942" y="0"/>
                    </a:lnTo>
                    <a:lnTo>
                      <a:pt x="907" y="0"/>
                    </a:lnTo>
                    <a:lnTo>
                      <a:pt x="871" y="0"/>
                    </a:lnTo>
                    <a:lnTo>
                      <a:pt x="836" y="0"/>
                    </a:lnTo>
                    <a:lnTo>
                      <a:pt x="800" y="0"/>
                    </a:lnTo>
                    <a:lnTo>
                      <a:pt x="765" y="0"/>
                    </a:lnTo>
                    <a:lnTo>
                      <a:pt x="729" y="0"/>
                    </a:lnTo>
                    <a:lnTo>
                      <a:pt x="694" y="0"/>
                    </a:lnTo>
                    <a:lnTo>
                      <a:pt x="658" y="0"/>
                    </a:lnTo>
                    <a:lnTo>
                      <a:pt x="623" y="0"/>
                    </a:lnTo>
                    <a:lnTo>
                      <a:pt x="587" y="0"/>
                    </a:lnTo>
                    <a:lnTo>
                      <a:pt x="552" y="0"/>
                    </a:lnTo>
                    <a:lnTo>
                      <a:pt x="516" y="0"/>
                    </a:lnTo>
                    <a:lnTo>
                      <a:pt x="481" y="0"/>
                    </a:lnTo>
                    <a:lnTo>
                      <a:pt x="445" y="0"/>
                    </a:lnTo>
                    <a:lnTo>
                      <a:pt x="410" y="0"/>
                    </a:lnTo>
                    <a:lnTo>
                      <a:pt x="375" y="0"/>
                    </a:lnTo>
                    <a:lnTo>
                      <a:pt x="339" y="0"/>
                    </a:lnTo>
                    <a:lnTo>
                      <a:pt x="303" y="0"/>
                    </a:lnTo>
                    <a:lnTo>
                      <a:pt x="268" y="0"/>
                    </a:lnTo>
                    <a:lnTo>
                      <a:pt x="233" y="0"/>
                    </a:lnTo>
                    <a:lnTo>
                      <a:pt x="197" y="0"/>
                    </a:lnTo>
                    <a:lnTo>
                      <a:pt x="162" y="0"/>
                    </a:lnTo>
                    <a:lnTo>
                      <a:pt x="126" y="0"/>
                    </a:lnTo>
                    <a:lnTo>
                      <a:pt x="91" y="0"/>
                    </a:lnTo>
                    <a:lnTo>
                      <a:pt x="55" y="0"/>
                    </a:lnTo>
                    <a:lnTo>
                      <a:pt x="52" y="39"/>
                    </a:lnTo>
                    <a:lnTo>
                      <a:pt x="50" y="59"/>
                    </a:lnTo>
                    <a:lnTo>
                      <a:pt x="48" y="78"/>
                    </a:lnTo>
                    <a:lnTo>
                      <a:pt x="47" y="98"/>
                    </a:lnTo>
                    <a:lnTo>
                      <a:pt x="45" y="117"/>
                    </a:lnTo>
                    <a:lnTo>
                      <a:pt x="43" y="137"/>
                    </a:lnTo>
                    <a:lnTo>
                      <a:pt x="41" y="157"/>
                    </a:lnTo>
                    <a:lnTo>
                      <a:pt x="40" y="176"/>
                    </a:lnTo>
                    <a:lnTo>
                      <a:pt x="38" y="195"/>
                    </a:lnTo>
                    <a:lnTo>
                      <a:pt x="36" y="215"/>
                    </a:lnTo>
                    <a:lnTo>
                      <a:pt x="35" y="235"/>
                    </a:lnTo>
                    <a:lnTo>
                      <a:pt x="33" y="254"/>
                    </a:lnTo>
                    <a:lnTo>
                      <a:pt x="31" y="274"/>
                    </a:lnTo>
                    <a:lnTo>
                      <a:pt x="29" y="293"/>
                    </a:lnTo>
                    <a:lnTo>
                      <a:pt x="28" y="313"/>
                    </a:lnTo>
                    <a:lnTo>
                      <a:pt x="26" y="333"/>
                    </a:lnTo>
                    <a:lnTo>
                      <a:pt x="24" y="352"/>
                    </a:lnTo>
                    <a:lnTo>
                      <a:pt x="23" y="372"/>
                    </a:lnTo>
                    <a:lnTo>
                      <a:pt x="21" y="391"/>
                    </a:lnTo>
                    <a:lnTo>
                      <a:pt x="19" y="411"/>
                    </a:lnTo>
                    <a:lnTo>
                      <a:pt x="17" y="431"/>
                    </a:lnTo>
                    <a:lnTo>
                      <a:pt x="15" y="450"/>
                    </a:lnTo>
                    <a:lnTo>
                      <a:pt x="14" y="469"/>
                    </a:lnTo>
                    <a:lnTo>
                      <a:pt x="12" y="489"/>
                    </a:lnTo>
                    <a:lnTo>
                      <a:pt x="10" y="509"/>
                    </a:lnTo>
                    <a:lnTo>
                      <a:pt x="9" y="528"/>
                    </a:lnTo>
                    <a:lnTo>
                      <a:pt x="7" y="548"/>
                    </a:lnTo>
                    <a:lnTo>
                      <a:pt x="5" y="567"/>
                    </a:lnTo>
                    <a:lnTo>
                      <a:pt x="3" y="587"/>
                    </a:lnTo>
                    <a:lnTo>
                      <a:pt x="2" y="607"/>
                    </a:lnTo>
                    <a:lnTo>
                      <a:pt x="0" y="626"/>
                    </a:lnTo>
                    <a:lnTo>
                      <a:pt x="13" y="626"/>
                    </a:lnTo>
                    <a:lnTo>
                      <a:pt x="19" y="627"/>
                    </a:lnTo>
                    <a:lnTo>
                      <a:pt x="25" y="627"/>
                    </a:lnTo>
                    <a:lnTo>
                      <a:pt x="32" y="627"/>
                    </a:lnTo>
                    <a:lnTo>
                      <a:pt x="38" y="627"/>
                    </a:lnTo>
                    <a:lnTo>
                      <a:pt x="45" y="627"/>
                    </a:lnTo>
                    <a:lnTo>
                      <a:pt x="51" y="627"/>
                    </a:lnTo>
                    <a:lnTo>
                      <a:pt x="57" y="628"/>
                    </a:lnTo>
                    <a:lnTo>
                      <a:pt x="64" y="628"/>
                    </a:lnTo>
                    <a:lnTo>
                      <a:pt x="70" y="628"/>
                    </a:lnTo>
                    <a:lnTo>
                      <a:pt x="77" y="628"/>
                    </a:lnTo>
                    <a:lnTo>
                      <a:pt x="83" y="629"/>
                    </a:lnTo>
                    <a:lnTo>
                      <a:pt x="89" y="629"/>
                    </a:lnTo>
                    <a:lnTo>
                      <a:pt x="96" y="629"/>
                    </a:lnTo>
                    <a:lnTo>
                      <a:pt x="102" y="629"/>
                    </a:lnTo>
                    <a:lnTo>
                      <a:pt x="109" y="629"/>
                    </a:lnTo>
                    <a:lnTo>
                      <a:pt x="115" y="629"/>
                    </a:lnTo>
                    <a:lnTo>
                      <a:pt x="121" y="630"/>
                    </a:lnTo>
                    <a:lnTo>
                      <a:pt x="127" y="630"/>
                    </a:lnTo>
                    <a:lnTo>
                      <a:pt x="134" y="630"/>
                    </a:lnTo>
                    <a:lnTo>
                      <a:pt x="140" y="630"/>
                    </a:lnTo>
                    <a:lnTo>
                      <a:pt x="147" y="631"/>
                    </a:lnTo>
                    <a:lnTo>
                      <a:pt x="153" y="631"/>
                    </a:lnTo>
                    <a:lnTo>
                      <a:pt x="159" y="631"/>
                    </a:lnTo>
                    <a:lnTo>
                      <a:pt x="166" y="631"/>
                    </a:lnTo>
                    <a:lnTo>
                      <a:pt x="172" y="631"/>
                    </a:lnTo>
                    <a:lnTo>
                      <a:pt x="179" y="632"/>
                    </a:lnTo>
                    <a:lnTo>
                      <a:pt x="185" y="632"/>
                    </a:lnTo>
                    <a:lnTo>
                      <a:pt x="191" y="632"/>
                    </a:lnTo>
                    <a:lnTo>
                      <a:pt x="198" y="632"/>
                    </a:lnTo>
                    <a:lnTo>
                      <a:pt x="205" y="633"/>
                    </a:lnTo>
                    <a:lnTo>
                      <a:pt x="215" y="632"/>
                    </a:lnTo>
                    <a:lnTo>
                      <a:pt x="220" y="632"/>
                    </a:lnTo>
                    <a:lnTo>
                      <a:pt x="226" y="632"/>
                    </a:lnTo>
                    <a:lnTo>
                      <a:pt x="231" y="631"/>
                    </a:lnTo>
                    <a:lnTo>
                      <a:pt x="236" y="631"/>
                    </a:lnTo>
                    <a:lnTo>
                      <a:pt x="242" y="631"/>
                    </a:lnTo>
                    <a:lnTo>
                      <a:pt x="247" y="631"/>
                    </a:lnTo>
                    <a:lnTo>
                      <a:pt x="252" y="631"/>
                    </a:lnTo>
                    <a:lnTo>
                      <a:pt x="258" y="631"/>
                    </a:lnTo>
                    <a:lnTo>
                      <a:pt x="263" y="630"/>
                    </a:lnTo>
                    <a:lnTo>
                      <a:pt x="269" y="630"/>
                    </a:lnTo>
                    <a:lnTo>
                      <a:pt x="274" y="630"/>
                    </a:lnTo>
                    <a:lnTo>
                      <a:pt x="279" y="630"/>
                    </a:lnTo>
                    <a:lnTo>
                      <a:pt x="285" y="629"/>
                    </a:lnTo>
                    <a:lnTo>
                      <a:pt x="290" y="629"/>
                    </a:lnTo>
                    <a:lnTo>
                      <a:pt x="295" y="629"/>
                    </a:lnTo>
                    <a:lnTo>
                      <a:pt x="301" y="629"/>
                    </a:lnTo>
                    <a:lnTo>
                      <a:pt x="306" y="629"/>
                    </a:lnTo>
                    <a:lnTo>
                      <a:pt x="311" y="629"/>
                    </a:lnTo>
                    <a:lnTo>
                      <a:pt x="317" y="629"/>
                    </a:lnTo>
                    <a:lnTo>
                      <a:pt x="322" y="628"/>
                    </a:lnTo>
                    <a:lnTo>
                      <a:pt x="327" y="628"/>
                    </a:lnTo>
                    <a:lnTo>
                      <a:pt x="333" y="628"/>
                    </a:lnTo>
                    <a:lnTo>
                      <a:pt x="338" y="628"/>
                    </a:lnTo>
                    <a:lnTo>
                      <a:pt x="343" y="627"/>
                    </a:lnTo>
                    <a:lnTo>
                      <a:pt x="349" y="627"/>
                    </a:lnTo>
                    <a:lnTo>
                      <a:pt x="354" y="627"/>
                    </a:lnTo>
                    <a:lnTo>
                      <a:pt x="359" y="627"/>
                    </a:lnTo>
                    <a:lnTo>
                      <a:pt x="365" y="627"/>
                    </a:lnTo>
                    <a:lnTo>
                      <a:pt x="370" y="627"/>
                    </a:lnTo>
                    <a:lnTo>
                      <a:pt x="375" y="627"/>
                    </a:lnTo>
                    <a:lnTo>
                      <a:pt x="385" y="625"/>
                    </a:lnTo>
                    <a:lnTo>
                      <a:pt x="389" y="625"/>
                    </a:lnTo>
                    <a:lnTo>
                      <a:pt x="394" y="625"/>
                    </a:lnTo>
                    <a:lnTo>
                      <a:pt x="399" y="624"/>
                    </a:lnTo>
                    <a:lnTo>
                      <a:pt x="403" y="623"/>
                    </a:lnTo>
                    <a:lnTo>
                      <a:pt x="408" y="623"/>
                    </a:lnTo>
                    <a:lnTo>
                      <a:pt x="413" y="623"/>
                    </a:lnTo>
                    <a:lnTo>
                      <a:pt x="417" y="622"/>
                    </a:lnTo>
                    <a:lnTo>
                      <a:pt x="422" y="621"/>
                    </a:lnTo>
                    <a:lnTo>
                      <a:pt x="427" y="621"/>
                    </a:lnTo>
                    <a:lnTo>
                      <a:pt x="431" y="621"/>
                    </a:lnTo>
                    <a:lnTo>
                      <a:pt x="436" y="620"/>
                    </a:lnTo>
                    <a:lnTo>
                      <a:pt x="441" y="619"/>
                    </a:lnTo>
                    <a:lnTo>
                      <a:pt x="445" y="619"/>
                    </a:lnTo>
                    <a:lnTo>
                      <a:pt x="450" y="619"/>
                    </a:lnTo>
                    <a:lnTo>
                      <a:pt x="455" y="618"/>
                    </a:lnTo>
                    <a:lnTo>
                      <a:pt x="459" y="617"/>
                    </a:lnTo>
                    <a:lnTo>
                      <a:pt x="464" y="617"/>
                    </a:lnTo>
                    <a:lnTo>
                      <a:pt x="469" y="616"/>
                    </a:lnTo>
                    <a:lnTo>
                      <a:pt x="474" y="616"/>
                    </a:lnTo>
                    <a:lnTo>
                      <a:pt x="478" y="615"/>
                    </a:lnTo>
                    <a:lnTo>
                      <a:pt x="483" y="615"/>
                    </a:lnTo>
                    <a:lnTo>
                      <a:pt x="488" y="614"/>
                    </a:lnTo>
                    <a:lnTo>
                      <a:pt x="492" y="614"/>
                    </a:lnTo>
                    <a:lnTo>
                      <a:pt x="497" y="613"/>
                    </a:lnTo>
                    <a:lnTo>
                      <a:pt x="502" y="613"/>
                    </a:lnTo>
                    <a:lnTo>
                      <a:pt x="507" y="612"/>
                    </a:lnTo>
                    <a:lnTo>
                      <a:pt x="511" y="612"/>
                    </a:lnTo>
                    <a:lnTo>
                      <a:pt x="516" y="611"/>
                    </a:lnTo>
                    <a:lnTo>
                      <a:pt x="521" y="611"/>
                    </a:lnTo>
                    <a:lnTo>
                      <a:pt x="525" y="611"/>
                    </a:lnTo>
                    <a:lnTo>
                      <a:pt x="533" y="609"/>
                    </a:lnTo>
                    <a:lnTo>
                      <a:pt x="537" y="608"/>
                    </a:lnTo>
                    <a:lnTo>
                      <a:pt x="540" y="607"/>
                    </a:lnTo>
                    <a:lnTo>
                      <a:pt x="544" y="607"/>
                    </a:lnTo>
                    <a:lnTo>
                      <a:pt x="548" y="606"/>
                    </a:lnTo>
                    <a:lnTo>
                      <a:pt x="552" y="605"/>
                    </a:lnTo>
                    <a:lnTo>
                      <a:pt x="555" y="605"/>
                    </a:lnTo>
                    <a:lnTo>
                      <a:pt x="559" y="604"/>
                    </a:lnTo>
                    <a:lnTo>
                      <a:pt x="563" y="603"/>
                    </a:lnTo>
                    <a:lnTo>
                      <a:pt x="567" y="603"/>
                    </a:lnTo>
                    <a:lnTo>
                      <a:pt x="571" y="602"/>
                    </a:lnTo>
                    <a:lnTo>
                      <a:pt x="575" y="601"/>
                    </a:lnTo>
                    <a:lnTo>
                      <a:pt x="578" y="601"/>
                    </a:lnTo>
                    <a:lnTo>
                      <a:pt x="582" y="600"/>
                    </a:lnTo>
                    <a:lnTo>
                      <a:pt x="586" y="599"/>
                    </a:lnTo>
                    <a:lnTo>
                      <a:pt x="589" y="598"/>
                    </a:lnTo>
                    <a:lnTo>
                      <a:pt x="593" y="597"/>
                    </a:lnTo>
                    <a:lnTo>
                      <a:pt x="597" y="597"/>
                    </a:lnTo>
                    <a:lnTo>
                      <a:pt x="601" y="596"/>
                    </a:lnTo>
                    <a:lnTo>
                      <a:pt x="605" y="595"/>
                    </a:lnTo>
                    <a:lnTo>
                      <a:pt x="609" y="595"/>
                    </a:lnTo>
                    <a:lnTo>
                      <a:pt x="612" y="594"/>
                    </a:lnTo>
                    <a:lnTo>
                      <a:pt x="616" y="593"/>
                    </a:lnTo>
                    <a:lnTo>
                      <a:pt x="620" y="593"/>
                    </a:lnTo>
                    <a:lnTo>
                      <a:pt x="624" y="592"/>
                    </a:lnTo>
                    <a:lnTo>
                      <a:pt x="627" y="591"/>
                    </a:lnTo>
                    <a:lnTo>
                      <a:pt x="631" y="591"/>
                    </a:lnTo>
                    <a:lnTo>
                      <a:pt x="635" y="590"/>
                    </a:lnTo>
                    <a:lnTo>
                      <a:pt x="639" y="589"/>
                    </a:lnTo>
                    <a:lnTo>
                      <a:pt x="643" y="588"/>
                    </a:lnTo>
                    <a:lnTo>
                      <a:pt x="647" y="588"/>
                    </a:lnTo>
                    <a:lnTo>
                      <a:pt x="653" y="585"/>
                    </a:lnTo>
                    <a:lnTo>
                      <a:pt x="656" y="584"/>
                    </a:lnTo>
                    <a:lnTo>
                      <a:pt x="659" y="583"/>
                    </a:lnTo>
                    <a:lnTo>
                      <a:pt x="663" y="582"/>
                    </a:lnTo>
                    <a:lnTo>
                      <a:pt x="666" y="581"/>
                    </a:lnTo>
                    <a:lnTo>
                      <a:pt x="669" y="580"/>
                    </a:lnTo>
                    <a:lnTo>
                      <a:pt x="673" y="579"/>
                    </a:lnTo>
                    <a:lnTo>
                      <a:pt x="676" y="577"/>
                    </a:lnTo>
                    <a:lnTo>
                      <a:pt x="679" y="576"/>
                    </a:lnTo>
                    <a:lnTo>
                      <a:pt x="682" y="575"/>
                    </a:lnTo>
                    <a:lnTo>
                      <a:pt x="685" y="574"/>
                    </a:lnTo>
                    <a:lnTo>
                      <a:pt x="689" y="573"/>
                    </a:lnTo>
                    <a:lnTo>
                      <a:pt x="692" y="572"/>
                    </a:lnTo>
                    <a:lnTo>
                      <a:pt x="695" y="571"/>
                    </a:lnTo>
                    <a:lnTo>
                      <a:pt x="699" y="570"/>
                    </a:lnTo>
                    <a:lnTo>
                      <a:pt x="702" y="569"/>
                    </a:lnTo>
                    <a:lnTo>
                      <a:pt x="705" y="567"/>
                    </a:lnTo>
                    <a:lnTo>
                      <a:pt x="708" y="566"/>
                    </a:lnTo>
                    <a:lnTo>
                      <a:pt x="711" y="565"/>
                    </a:lnTo>
                    <a:lnTo>
                      <a:pt x="715" y="564"/>
                    </a:lnTo>
                    <a:lnTo>
                      <a:pt x="718" y="563"/>
                    </a:lnTo>
                    <a:lnTo>
                      <a:pt x="721" y="562"/>
                    </a:lnTo>
                    <a:lnTo>
                      <a:pt x="724" y="561"/>
                    </a:lnTo>
                    <a:lnTo>
                      <a:pt x="727" y="559"/>
                    </a:lnTo>
                    <a:lnTo>
                      <a:pt x="731" y="558"/>
                    </a:lnTo>
                    <a:lnTo>
                      <a:pt x="734" y="557"/>
                    </a:lnTo>
                    <a:lnTo>
                      <a:pt x="737" y="556"/>
                    </a:lnTo>
                    <a:lnTo>
                      <a:pt x="741" y="555"/>
                    </a:lnTo>
                    <a:lnTo>
                      <a:pt x="744" y="554"/>
                    </a:lnTo>
                    <a:lnTo>
                      <a:pt x="747" y="553"/>
                    </a:lnTo>
                    <a:lnTo>
                      <a:pt x="751" y="552"/>
                    </a:lnTo>
                    <a:lnTo>
                      <a:pt x="757" y="549"/>
                    </a:lnTo>
                    <a:lnTo>
                      <a:pt x="760" y="547"/>
                    </a:lnTo>
                    <a:lnTo>
                      <a:pt x="763" y="546"/>
                    </a:lnTo>
                    <a:lnTo>
                      <a:pt x="766" y="545"/>
                    </a:lnTo>
                    <a:lnTo>
                      <a:pt x="769" y="543"/>
                    </a:lnTo>
                    <a:lnTo>
                      <a:pt x="773" y="542"/>
                    </a:lnTo>
                    <a:lnTo>
                      <a:pt x="776" y="541"/>
                    </a:lnTo>
                    <a:lnTo>
                      <a:pt x="779" y="539"/>
                    </a:lnTo>
                    <a:lnTo>
                      <a:pt x="782" y="538"/>
                    </a:lnTo>
                    <a:lnTo>
                      <a:pt x="785" y="537"/>
                    </a:lnTo>
                    <a:lnTo>
                      <a:pt x="789" y="535"/>
                    </a:lnTo>
                    <a:lnTo>
                      <a:pt x="792" y="534"/>
                    </a:lnTo>
                    <a:lnTo>
                      <a:pt x="795" y="533"/>
                    </a:lnTo>
                    <a:lnTo>
                      <a:pt x="798" y="531"/>
                    </a:lnTo>
                    <a:lnTo>
                      <a:pt x="801" y="530"/>
                    </a:lnTo>
                    <a:lnTo>
                      <a:pt x="804" y="528"/>
                    </a:lnTo>
                    <a:lnTo>
                      <a:pt x="807" y="527"/>
                    </a:lnTo>
                    <a:lnTo>
                      <a:pt x="811" y="525"/>
                    </a:lnTo>
                    <a:lnTo>
                      <a:pt x="814" y="524"/>
                    </a:lnTo>
                    <a:lnTo>
                      <a:pt x="817" y="523"/>
                    </a:lnTo>
                    <a:lnTo>
                      <a:pt x="820" y="521"/>
                    </a:lnTo>
                    <a:lnTo>
                      <a:pt x="823" y="520"/>
                    </a:lnTo>
                    <a:lnTo>
                      <a:pt x="826" y="519"/>
                    </a:lnTo>
                    <a:lnTo>
                      <a:pt x="829" y="517"/>
                    </a:lnTo>
                    <a:lnTo>
                      <a:pt x="833" y="516"/>
                    </a:lnTo>
                    <a:lnTo>
                      <a:pt x="836" y="515"/>
                    </a:lnTo>
                    <a:lnTo>
                      <a:pt x="839" y="513"/>
                    </a:lnTo>
                    <a:lnTo>
                      <a:pt x="842" y="512"/>
                    </a:lnTo>
                    <a:lnTo>
                      <a:pt x="845" y="510"/>
                    </a:lnTo>
                    <a:lnTo>
                      <a:pt x="849" y="509"/>
                    </a:lnTo>
                    <a:lnTo>
                      <a:pt x="852" y="508"/>
                    </a:lnTo>
                    <a:lnTo>
                      <a:pt x="859" y="501"/>
                    </a:lnTo>
                    <a:lnTo>
                      <a:pt x="863" y="498"/>
                    </a:lnTo>
                    <a:lnTo>
                      <a:pt x="867" y="495"/>
                    </a:lnTo>
                    <a:lnTo>
                      <a:pt x="871" y="491"/>
                    </a:lnTo>
                    <a:lnTo>
                      <a:pt x="875" y="488"/>
                    </a:lnTo>
                    <a:lnTo>
                      <a:pt x="879" y="485"/>
                    </a:lnTo>
                    <a:lnTo>
                      <a:pt x="883" y="482"/>
                    </a:lnTo>
                    <a:lnTo>
                      <a:pt x="887" y="479"/>
                    </a:lnTo>
                    <a:lnTo>
                      <a:pt x="891" y="475"/>
                    </a:lnTo>
                    <a:lnTo>
                      <a:pt x="895" y="472"/>
                    </a:lnTo>
                    <a:lnTo>
                      <a:pt x="899" y="469"/>
                    </a:lnTo>
                    <a:lnTo>
                      <a:pt x="903" y="465"/>
                    </a:lnTo>
                    <a:lnTo>
                      <a:pt x="907" y="462"/>
                    </a:lnTo>
                    <a:lnTo>
                      <a:pt x="911" y="459"/>
                    </a:lnTo>
                    <a:lnTo>
                      <a:pt x="915" y="456"/>
                    </a:lnTo>
                    <a:lnTo>
                      <a:pt x="919" y="453"/>
                    </a:lnTo>
                    <a:lnTo>
                      <a:pt x="923" y="449"/>
                    </a:lnTo>
                    <a:lnTo>
                      <a:pt x="927" y="446"/>
                    </a:lnTo>
                    <a:lnTo>
                      <a:pt x="931" y="443"/>
                    </a:lnTo>
                    <a:lnTo>
                      <a:pt x="935" y="439"/>
                    </a:lnTo>
                    <a:lnTo>
                      <a:pt x="939" y="436"/>
                    </a:lnTo>
                    <a:lnTo>
                      <a:pt x="943" y="433"/>
                    </a:lnTo>
                    <a:lnTo>
                      <a:pt x="947" y="430"/>
                    </a:lnTo>
                    <a:lnTo>
                      <a:pt x="951" y="427"/>
                    </a:lnTo>
                    <a:lnTo>
                      <a:pt x="955" y="423"/>
                    </a:lnTo>
                    <a:lnTo>
                      <a:pt x="959" y="420"/>
                    </a:lnTo>
                    <a:lnTo>
                      <a:pt x="963" y="417"/>
                    </a:lnTo>
                    <a:lnTo>
                      <a:pt x="967" y="414"/>
                    </a:lnTo>
                    <a:lnTo>
                      <a:pt x="971" y="411"/>
                    </a:lnTo>
                    <a:lnTo>
                      <a:pt x="975" y="407"/>
                    </a:lnTo>
                    <a:lnTo>
                      <a:pt x="979" y="404"/>
                    </a:lnTo>
                    <a:lnTo>
                      <a:pt x="983" y="398"/>
                    </a:lnTo>
                    <a:lnTo>
                      <a:pt x="986" y="395"/>
                    </a:lnTo>
                    <a:lnTo>
                      <a:pt x="989" y="393"/>
                    </a:lnTo>
                    <a:lnTo>
                      <a:pt x="991" y="390"/>
                    </a:lnTo>
                    <a:lnTo>
                      <a:pt x="994" y="387"/>
                    </a:lnTo>
                    <a:lnTo>
                      <a:pt x="996" y="384"/>
                    </a:lnTo>
                    <a:lnTo>
                      <a:pt x="999" y="381"/>
                    </a:lnTo>
                    <a:lnTo>
                      <a:pt x="1001" y="379"/>
                    </a:lnTo>
                    <a:lnTo>
                      <a:pt x="1004" y="375"/>
                    </a:lnTo>
                    <a:lnTo>
                      <a:pt x="1007" y="373"/>
                    </a:lnTo>
                    <a:lnTo>
                      <a:pt x="1009" y="370"/>
                    </a:lnTo>
                    <a:lnTo>
                      <a:pt x="1011" y="367"/>
                    </a:lnTo>
                    <a:lnTo>
                      <a:pt x="1014" y="364"/>
                    </a:lnTo>
                    <a:lnTo>
                      <a:pt x="1017" y="361"/>
                    </a:lnTo>
                    <a:lnTo>
                      <a:pt x="1019" y="359"/>
                    </a:lnTo>
                    <a:lnTo>
                      <a:pt x="1022" y="356"/>
                    </a:lnTo>
                    <a:lnTo>
                      <a:pt x="1024" y="353"/>
                    </a:lnTo>
                    <a:lnTo>
                      <a:pt x="1027" y="350"/>
                    </a:lnTo>
                    <a:lnTo>
                      <a:pt x="1029" y="347"/>
                    </a:lnTo>
                    <a:lnTo>
                      <a:pt x="1032" y="345"/>
                    </a:lnTo>
                    <a:lnTo>
                      <a:pt x="1034" y="342"/>
                    </a:lnTo>
                    <a:lnTo>
                      <a:pt x="1037" y="339"/>
                    </a:lnTo>
                    <a:lnTo>
                      <a:pt x="1039" y="336"/>
                    </a:lnTo>
                    <a:lnTo>
                      <a:pt x="1042" y="333"/>
                    </a:lnTo>
                    <a:lnTo>
                      <a:pt x="1045" y="331"/>
                    </a:lnTo>
                    <a:lnTo>
                      <a:pt x="1047" y="328"/>
                    </a:lnTo>
                    <a:lnTo>
                      <a:pt x="1049" y="325"/>
                    </a:lnTo>
                    <a:lnTo>
                      <a:pt x="1052" y="322"/>
                    </a:lnTo>
                    <a:lnTo>
                      <a:pt x="1055" y="319"/>
                    </a:lnTo>
                    <a:lnTo>
                      <a:pt x="1057" y="316"/>
                    </a:lnTo>
                    <a:lnTo>
                      <a:pt x="1060" y="314"/>
                    </a:lnTo>
                    <a:lnTo>
                      <a:pt x="1064" y="307"/>
                    </a:lnTo>
                    <a:lnTo>
                      <a:pt x="1066" y="304"/>
                    </a:lnTo>
                    <a:lnTo>
                      <a:pt x="1068" y="301"/>
                    </a:lnTo>
                    <a:lnTo>
                      <a:pt x="1070" y="297"/>
                    </a:lnTo>
                    <a:lnTo>
                      <a:pt x="1072" y="294"/>
                    </a:lnTo>
                    <a:lnTo>
                      <a:pt x="1074" y="291"/>
                    </a:lnTo>
                    <a:lnTo>
                      <a:pt x="1077" y="288"/>
                    </a:lnTo>
                    <a:lnTo>
                      <a:pt x="1079" y="285"/>
                    </a:lnTo>
                    <a:lnTo>
                      <a:pt x="1081" y="281"/>
                    </a:lnTo>
                    <a:lnTo>
                      <a:pt x="1083" y="278"/>
                    </a:lnTo>
                    <a:lnTo>
                      <a:pt x="1085" y="275"/>
                    </a:lnTo>
                    <a:lnTo>
                      <a:pt x="1087" y="271"/>
                    </a:lnTo>
                    <a:lnTo>
                      <a:pt x="1089" y="268"/>
                    </a:lnTo>
                    <a:lnTo>
                      <a:pt x="1091" y="265"/>
                    </a:lnTo>
                    <a:lnTo>
                      <a:pt x="1093" y="262"/>
                    </a:lnTo>
                    <a:lnTo>
                      <a:pt x="1095" y="259"/>
                    </a:lnTo>
                    <a:lnTo>
                      <a:pt x="1098" y="255"/>
                    </a:lnTo>
                    <a:lnTo>
                      <a:pt x="1100" y="252"/>
                    </a:lnTo>
                    <a:lnTo>
                      <a:pt x="1102" y="249"/>
                    </a:lnTo>
                    <a:lnTo>
                      <a:pt x="1104" y="245"/>
                    </a:lnTo>
                    <a:lnTo>
                      <a:pt x="1106" y="242"/>
                    </a:lnTo>
                    <a:lnTo>
                      <a:pt x="1108" y="239"/>
                    </a:lnTo>
                    <a:lnTo>
                      <a:pt x="1110" y="236"/>
                    </a:lnTo>
                    <a:lnTo>
                      <a:pt x="1113" y="233"/>
                    </a:lnTo>
                    <a:lnTo>
                      <a:pt x="1115" y="229"/>
                    </a:lnTo>
                    <a:lnTo>
                      <a:pt x="1117" y="226"/>
                    </a:lnTo>
                    <a:lnTo>
                      <a:pt x="1119" y="223"/>
                    </a:lnTo>
                    <a:lnTo>
                      <a:pt x="1121" y="220"/>
                    </a:lnTo>
                    <a:lnTo>
                      <a:pt x="1123" y="217"/>
                    </a:lnTo>
                    <a:lnTo>
                      <a:pt x="1125" y="213"/>
                    </a:lnTo>
                    <a:lnTo>
                      <a:pt x="1127" y="210"/>
                    </a:lnTo>
                    <a:lnTo>
                      <a:pt x="1129" y="204"/>
                    </a:lnTo>
                    <a:lnTo>
                      <a:pt x="1130" y="201"/>
                    </a:lnTo>
                    <a:lnTo>
                      <a:pt x="1131" y="197"/>
                    </a:lnTo>
                    <a:lnTo>
                      <a:pt x="1132" y="195"/>
                    </a:lnTo>
                    <a:lnTo>
                      <a:pt x="1133" y="191"/>
                    </a:lnTo>
                    <a:lnTo>
                      <a:pt x="1134" y="188"/>
                    </a:lnTo>
                    <a:lnTo>
                      <a:pt x="1135" y="185"/>
                    </a:lnTo>
                    <a:lnTo>
                      <a:pt x="1136" y="182"/>
                    </a:lnTo>
                    <a:lnTo>
                      <a:pt x="1137" y="179"/>
                    </a:lnTo>
                    <a:lnTo>
                      <a:pt x="1138" y="176"/>
                    </a:lnTo>
                    <a:lnTo>
                      <a:pt x="1139" y="173"/>
                    </a:lnTo>
                    <a:lnTo>
                      <a:pt x="1140" y="169"/>
                    </a:lnTo>
                    <a:lnTo>
                      <a:pt x="1141" y="167"/>
                    </a:lnTo>
                    <a:lnTo>
                      <a:pt x="1142" y="163"/>
                    </a:lnTo>
                    <a:lnTo>
                      <a:pt x="1143" y="160"/>
                    </a:lnTo>
                    <a:lnTo>
                      <a:pt x="1144" y="157"/>
                    </a:lnTo>
                    <a:lnTo>
                      <a:pt x="1145" y="154"/>
                    </a:lnTo>
                    <a:lnTo>
                      <a:pt x="1147" y="151"/>
                    </a:lnTo>
                    <a:lnTo>
                      <a:pt x="1147" y="148"/>
                    </a:lnTo>
                    <a:lnTo>
                      <a:pt x="1149" y="145"/>
                    </a:lnTo>
                    <a:lnTo>
                      <a:pt x="1149" y="141"/>
                    </a:lnTo>
                    <a:lnTo>
                      <a:pt x="1151" y="138"/>
                    </a:lnTo>
                    <a:lnTo>
                      <a:pt x="1151" y="135"/>
                    </a:lnTo>
                    <a:lnTo>
                      <a:pt x="1153" y="132"/>
                    </a:lnTo>
                    <a:lnTo>
                      <a:pt x="1153" y="129"/>
                    </a:lnTo>
                    <a:lnTo>
                      <a:pt x="1155" y="126"/>
                    </a:lnTo>
                    <a:lnTo>
                      <a:pt x="1155" y="123"/>
                    </a:lnTo>
                    <a:lnTo>
                      <a:pt x="1157" y="120"/>
                    </a:lnTo>
                    <a:lnTo>
                      <a:pt x="1157" y="117"/>
                    </a:lnTo>
                    <a:lnTo>
                      <a:pt x="1159" y="113"/>
                    </a:lnTo>
                    <a:lnTo>
                      <a:pt x="1160" y="111"/>
                    </a:lnTo>
                    <a:lnTo>
                      <a:pt x="1161" y="103"/>
                    </a:lnTo>
                    <a:lnTo>
                      <a:pt x="1162" y="100"/>
                    </a:lnTo>
                    <a:lnTo>
                      <a:pt x="1163" y="97"/>
                    </a:lnTo>
                    <a:lnTo>
                      <a:pt x="1164" y="93"/>
                    </a:lnTo>
                    <a:lnTo>
                      <a:pt x="1165" y="90"/>
                    </a:lnTo>
                    <a:lnTo>
                      <a:pt x="1166" y="86"/>
                    </a:lnTo>
                    <a:lnTo>
                      <a:pt x="1167" y="83"/>
                    </a:lnTo>
                    <a:lnTo>
                      <a:pt x="1168" y="79"/>
                    </a:lnTo>
                    <a:lnTo>
                      <a:pt x="1169" y="76"/>
                    </a:lnTo>
                    <a:lnTo>
                      <a:pt x="1170" y="73"/>
                    </a:lnTo>
                    <a:lnTo>
                      <a:pt x="1171" y="69"/>
                    </a:lnTo>
                    <a:lnTo>
                      <a:pt x="1172" y="65"/>
                    </a:lnTo>
                    <a:lnTo>
                      <a:pt x="1173" y="62"/>
                    </a:lnTo>
                    <a:lnTo>
                      <a:pt x="1174" y="59"/>
                    </a:lnTo>
                    <a:lnTo>
                      <a:pt x="1175" y="55"/>
                    </a:lnTo>
                    <a:lnTo>
                      <a:pt x="1176" y="52"/>
                    </a:lnTo>
                    <a:lnTo>
                      <a:pt x="1177" y="48"/>
                    </a:lnTo>
                    <a:lnTo>
                      <a:pt x="1178" y="45"/>
                    </a:lnTo>
                    <a:lnTo>
                      <a:pt x="1179" y="41"/>
                    </a:lnTo>
                    <a:lnTo>
                      <a:pt x="1180" y="38"/>
                    </a:lnTo>
                    <a:lnTo>
                      <a:pt x="1181" y="35"/>
                    </a:lnTo>
                    <a:lnTo>
                      <a:pt x="1182" y="31"/>
                    </a:lnTo>
                    <a:lnTo>
                      <a:pt x="1183" y="28"/>
                    </a:lnTo>
                    <a:lnTo>
                      <a:pt x="1183" y="24"/>
                    </a:lnTo>
                    <a:lnTo>
                      <a:pt x="1185" y="21"/>
                    </a:lnTo>
                    <a:lnTo>
                      <a:pt x="1185" y="17"/>
                    </a:lnTo>
                    <a:lnTo>
                      <a:pt x="1187" y="14"/>
                    </a:lnTo>
                    <a:lnTo>
                      <a:pt x="1187" y="10"/>
                    </a:lnTo>
                    <a:lnTo>
                      <a:pt x="1189" y="7"/>
                    </a:lnTo>
                    <a:lnTo>
                      <a:pt x="1189" y="3"/>
                    </a:lnTo>
                    <a:lnTo>
                      <a:pt x="1191" y="0"/>
                    </a:lnTo>
                  </a:path>
                </a:pathLst>
              </a:custGeom>
              <a:solidFill>
                <a:srgbClr val="0080FF"/>
              </a:solidFill>
              <a:ln w="0" cap="flat" cmpd="sng">
                <a:solidFill>
                  <a:srgbClr val="0080FF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76021" name="Line 245"/>
              <p:cNvSpPr>
                <a:spLocks noChangeShapeType="1"/>
              </p:cNvSpPr>
              <p:nvPr/>
            </p:nvSpPr>
            <p:spPr bwMode="auto">
              <a:xfrm flipV="1">
                <a:off x="2852" y="2810"/>
                <a:ext cx="8" cy="68"/>
              </a:xfrm>
              <a:prstGeom prst="line">
                <a:avLst/>
              </a:prstGeom>
              <a:noFill/>
              <a:ln w="2032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76022" name="Line 246"/>
              <p:cNvSpPr>
                <a:spLocks noChangeShapeType="1"/>
              </p:cNvSpPr>
              <p:nvPr/>
            </p:nvSpPr>
            <p:spPr bwMode="auto">
              <a:xfrm>
                <a:off x="2764" y="2793"/>
                <a:ext cx="194" cy="23"/>
              </a:xfrm>
              <a:prstGeom prst="line">
                <a:avLst/>
              </a:prstGeom>
              <a:noFill/>
              <a:ln w="2032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76023" name="Freeform 247"/>
              <p:cNvSpPr>
                <a:spLocks/>
              </p:cNvSpPr>
              <p:nvPr/>
            </p:nvSpPr>
            <p:spPr bwMode="auto">
              <a:xfrm>
                <a:off x="2784" y="2855"/>
                <a:ext cx="144" cy="132"/>
              </a:xfrm>
              <a:custGeom>
                <a:avLst/>
                <a:gdLst>
                  <a:gd name="T0" fmla="*/ 0 w 144"/>
                  <a:gd name="T1" fmla="*/ 0 h 132"/>
                  <a:gd name="T2" fmla="*/ 57 w 144"/>
                  <a:gd name="T3" fmla="*/ 131 h 132"/>
                  <a:gd name="T4" fmla="*/ 143 w 144"/>
                  <a:gd name="T5" fmla="*/ 17 h 132"/>
                  <a:gd name="T6" fmla="*/ 0 w 144"/>
                  <a:gd name="T7" fmla="*/ 0 h 1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44" h="132">
                    <a:moveTo>
                      <a:pt x="0" y="0"/>
                    </a:moveTo>
                    <a:lnTo>
                      <a:pt x="57" y="131"/>
                    </a:lnTo>
                    <a:lnTo>
                      <a:pt x="143" y="17"/>
                    </a:lnTo>
                    <a:lnTo>
                      <a:pt x="0" y="0"/>
                    </a:lnTo>
                  </a:path>
                </a:pathLst>
              </a:custGeom>
              <a:solidFill>
                <a:srgbClr val="555555"/>
              </a:solidFill>
              <a:ln w="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76024" name="Freeform 248"/>
              <p:cNvSpPr>
                <a:spLocks/>
              </p:cNvSpPr>
              <p:nvPr/>
            </p:nvSpPr>
            <p:spPr bwMode="auto">
              <a:xfrm>
                <a:off x="2664" y="2869"/>
                <a:ext cx="181" cy="196"/>
              </a:xfrm>
              <a:custGeom>
                <a:avLst/>
                <a:gdLst>
                  <a:gd name="T0" fmla="*/ 22 w 181"/>
                  <a:gd name="T1" fmla="*/ 0 h 196"/>
                  <a:gd name="T2" fmla="*/ 180 w 181"/>
                  <a:gd name="T3" fmla="*/ 117 h 196"/>
                  <a:gd name="T4" fmla="*/ 0 w 181"/>
                  <a:gd name="T5" fmla="*/ 195 h 196"/>
                  <a:gd name="T6" fmla="*/ 22 w 181"/>
                  <a:gd name="T7" fmla="*/ 0 h 1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81" h="196">
                    <a:moveTo>
                      <a:pt x="22" y="0"/>
                    </a:moveTo>
                    <a:lnTo>
                      <a:pt x="180" y="117"/>
                    </a:lnTo>
                    <a:lnTo>
                      <a:pt x="0" y="195"/>
                    </a:lnTo>
                    <a:lnTo>
                      <a:pt x="22" y="0"/>
                    </a:lnTo>
                  </a:path>
                </a:pathLst>
              </a:custGeom>
              <a:solidFill>
                <a:srgbClr val="555555"/>
              </a:solidFill>
              <a:ln w="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76025" name="Freeform 249"/>
              <p:cNvSpPr>
                <a:spLocks/>
              </p:cNvSpPr>
              <p:nvPr/>
            </p:nvSpPr>
            <p:spPr bwMode="auto">
              <a:xfrm>
                <a:off x="2838" y="2908"/>
                <a:ext cx="181" cy="195"/>
              </a:xfrm>
              <a:custGeom>
                <a:avLst/>
                <a:gdLst>
                  <a:gd name="T0" fmla="*/ 180 w 181"/>
                  <a:gd name="T1" fmla="*/ 0 h 195"/>
                  <a:gd name="T2" fmla="*/ 0 w 181"/>
                  <a:gd name="T3" fmla="*/ 77 h 195"/>
                  <a:gd name="T4" fmla="*/ 158 w 181"/>
                  <a:gd name="T5" fmla="*/ 194 h 195"/>
                  <a:gd name="T6" fmla="*/ 180 w 181"/>
                  <a:gd name="T7" fmla="*/ 0 h 1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81" h="195">
                    <a:moveTo>
                      <a:pt x="180" y="0"/>
                    </a:moveTo>
                    <a:lnTo>
                      <a:pt x="0" y="77"/>
                    </a:lnTo>
                    <a:lnTo>
                      <a:pt x="158" y="194"/>
                    </a:lnTo>
                    <a:lnTo>
                      <a:pt x="180" y="0"/>
                    </a:lnTo>
                  </a:path>
                </a:pathLst>
              </a:custGeom>
              <a:solidFill>
                <a:srgbClr val="555555"/>
              </a:solidFill>
              <a:ln w="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76026" name="Freeform 250"/>
              <p:cNvSpPr>
                <a:spLocks/>
              </p:cNvSpPr>
              <p:nvPr/>
            </p:nvSpPr>
            <p:spPr bwMode="auto">
              <a:xfrm>
                <a:off x="1416" y="1134"/>
                <a:ext cx="3140" cy="2219"/>
              </a:xfrm>
              <a:custGeom>
                <a:avLst/>
                <a:gdLst>
                  <a:gd name="T0" fmla="*/ 140 w 3140"/>
                  <a:gd name="T1" fmla="*/ 0 h 2219"/>
                  <a:gd name="T2" fmla="*/ 0 w 3140"/>
                  <a:gd name="T3" fmla="*/ 1326 h 2219"/>
                  <a:gd name="T4" fmla="*/ 21 w 3140"/>
                  <a:gd name="T5" fmla="*/ 1492 h 2219"/>
                  <a:gd name="T6" fmla="*/ 56 w 3140"/>
                  <a:gd name="T7" fmla="*/ 1580 h 2219"/>
                  <a:gd name="T8" fmla="*/ 126 w 3140"/>
                  <a:gd name="T9" fmla="*/ 1707 h 2219"/>
                  <a:gd name="T10" fmla="*/ 218 w 3140"/>
                  <a:gd name="T11" fmla="*/ 1816 h 2219"/>
                  <a:gd name="T12" fmla="*/ 368 w 3140"/>
                  <a:gd name="T13" fmla="*/ 1925 h 2219"/>
                  <a:gd name="T14" fmla="*/ 553 w 3140"/>
                  <a:gd name="T15" fmla="*/ 2005 h 2219"/>
                  <a:gd name="T16" fmla="*/ 784 w 3140"/>
                  <a:gd name="T17" fmla="*/ 2078 h 2219"/>
                  <a:gd name="T18" fmla="*/ 1100 w 3140"/>
                  <a:gd name="T19" fmla="*/ 2141 h 2219"/>
                  <a:gd name="T20" fmla="*/ 1725 w 3140"/>
                  <a:gd name="T21" fmla="*/ 2214 h 2219"/>
                  <a:gd name="T22" fmla="*/ 2041 w 3140"/>
                  <a:gd name="T23" fmla="*/ 2218 h 2219"/>
                  <a:gd name="T24" fmla="*/ 2282 w 3140"/>
                  <a:gd name="T25" fmla="*/ 2200 h 2219"/>
                  <a:gd name="T26" fmla="*/ 2519 w 3140"/>
                  <a:gd name="T27" fmla="*/ 2156 h 2219"/>
                  <a:gd name="T28" fmla="*/ 2711 w 3140"/>
                  <a:gd name="T29" fmla="*/ 2054 h 2219"/>
                  <a:gd name="T30" fmla="*/ 2810 w 3140"/>
                  <a:gd name="T31" fmla="*/ 1968 h 2219"/>
                  <a:gd name="T32" fmla="*/ 2902 w 3140"/>
                  <a:gd name="T33" fmla="*/ 1841 h 2219"/>
                  <a:gd name="T34" fmla="*/ 2960 w 3140"/>
                  <a:gd name="T35" fmla="*/ 1717 h 2219"/>
                  <a:gd name="T36" fmla="*/ 2989 w 3140"/>
                  <a:gd name="T37" fmla="*/ 1563 h 2219"/>
                  <a:gd name="T38" fmla="*/ 2998 w 3140"/>
                  <a:gd name="T39" fmla="*/ 1479 h 2219"/>
                  <a:gd name="T40" fmla="*/ 3139 w 3140"/>
                  <a:gd name="T41" fmla="*/ 354 h 2219"/>
                  <a:gd name="T42" fmla="*/ 140 w 3140"/>
                  <a:gd name="T43" fmla="*/ 0 h 22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3140" h="2219">
                    <a:moveTo>
                      <a:pt x="140" y="0"/>
                    </a:moveTo>
                    <a:lnTo>
                      <a:pt x="0" y="1326"/>
                    </a:lnTo>
                    <a:lnTo>
                      <a:pt x="21" y="1492"/>
                    </a:lnTo>
                    <a:lnTo>
                      <a:pt x="56" y="1580"/>
                    </a:lnTo>
                    <a:lnTo>
                      <a:pt x="126" y="1707"/>
                    </a:lnTo>
                    <a:lnTo>
                      <a:pt x="218" y="1816"/>
                    </a:lnTo>
                    <a:lnTo>
                      <a:pt x="368" y="1925"/>
                    </a:lnTo>
                    <a:lnTo>
                      <a:pt x="553" y="2005"/>
                    </a:lnTo>
                    <a:lnTo>
                      <a:pt x="784" y="2078"/>
                    </a:lnTo>
                    <a:lnTo>
                      <a:pt x="1100" y="2141"/>
                    </a:lnTo>
                    <a:lnTo>
                      <a:pt x="1725" y="2214"/>
                    </a:lnTo>
                    <a:lnTo>
                      <a:pt x="2041" y="2218"/>
                    </a:lnTo>
                    <a:lnTo>
                      <a:pt x="2282" y="2200"/>
                    </a:lnTo>
                    <a:lnTo>
                      <a:pt x="2519" y="2156"/>
                    </a:lnTo>
                    <a:lnTo>
                      <a:pt x="2711" y="2054"/>
                    </a:lnTo>
                    <a:lnTo>
                      <a:pt x="2810" y="1968"/>
                    </a:lnTo>
                    <a:lnTo>
                      <a:pt x="2902" y="1841"/>
                    </a:lnTo>
                    <a:lnTo>
                      <a:pt x="2960" y="1717"/>
                    </a:lnTo>
                    <a:lnTo>
                      <a:pt x="2989" y="1563"/>
                    </a:lnTo>
                    <a:lnTo>
                      <a:pt x="2998" y="1479"/>
                    </a:lnTo>
                    <a:lnTo>
                      <a:pt x="3139" y="354"/>
                    </a:lnTo>
                    <a:lnTo>
                      <a:pt x="140" y="0"/>
                    </a:lnTo>
                  </a:path>
                </a:pathLst>
              </a:custGeom>
              <a:noFill/>
              <a:ln w="67944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76027" name="Freeform 251"/>
              <p:cNvSpPr>
                <a:spLocks/>
              </p:cNvSpPr>
              <p:nvPr/>
            </p:nvSpPr>
            <p:spPr bwMode="auto">
              <a:xfrm>
                <a:off x="3190" y="2240"/>
                <a:ext cx="1272" cy="1130"/>
              </a:xfrm>
              <a:custGeom>
                <a:avLst/>
                <a:gdLst>
                  <a:gd name="T0" fmla="*/ 1271 w 1272"/>
                  <a:gd name="T1" fmla="*/ 134 h 1130"/>
                  <a:gd name="T2" fmla="*/ 132 w 1272"/>
                  <a:gd name="T3" fmla="*/ 0 h 1130"/>
                  <a:gd name="T4" fmla="*/ 0 w 1272"/>
                  <a:gd name="T5" fmla="*/ 1129 h 11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272" h="1130">
                    <a:moveTo>
                      <a:pt x="1271" y="134"/>
                    </a:moveTo>
                    <a:lnTo>
                      <a:pt x="132" y="0"/>
                    </a:lnTo>
                    <a:lnTo>
                      <a:pt x="0" y="1129"/>
                    </a:lnTo>
                  </a:path>
                </a:pathLst>
              </a:custGeom>
              <a:noFill/>
              <a:ln w="13334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76028" name="Freeform 252"/>
              <p:cNvSpPr>
                <a:spLocks/>
              </p:cNvSpPr>
              <p:nvPr/>
            </p:nvSpPr>
            <p:spPr bwMode="auto">
              <a:xfrm>
                <a:off x="1465" y="2024"/>
                <a:ext cx="1118" cy="1261"/>
              </a:xfrm>
              <a:custGeom>
                <a:avLst/>
                <a:gdLst>
                  <a:gd name="T0" fmla="*/ 0 w 1118"/>
                  <a:gd name="T1" fmla="*/ 0 h 1261"/>
                  <a:gd name="T2" fmla="*/ 1117 w 1118"/>
                  <a:gd name="T3" fmla="*/ 131 h 1261"/>
                  <a:gd name="T4" fmla="*/ 986 w 1118"/>
                  <a:gd name="T5" fmla="*/ 1260 h 12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118" h="1261">
                    <a:moveTo>
                      <a:pt x="0" y="0"/>
                    </a:moveTo>
                    <a:lnTo>
                      <a:pt x="1117" y="131"/>
                    </a:lnTo>
                    <a:lnTo>
                      <a:pt x="986" y="1260"/>
                    </a:lnTo>
                  </a:path>
                </a:pathLst>
              </a:custGeom>
              <a:noFill/>
              <a:ln w="13334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</p:grpSp>
      </p:grpSp>
      <p:grpSp>
        <p:nvGrpSpPr>
          <p:cNvPr id="76029" name="Group 253"/>
          <p:cNvGrpSpPr>
            <a:grpSpLocks/>
          </p:cNvGrpSpPr>
          <p:nvPr/>
        </p:nvGrpSpPr>
        <p:grpSpPr bwMode="auto">
          <a:xfrm>
            <a:off x="3352800" y="1371600"/>
            <a:ext cx="5722938" cy="5486400"/>
            <a:chOff x="1136" y="864"/>
            <a:chExt cx="3605" cy="3456"/>
          </a:xfrm>
        </p:grpSpPr>
        <p:grpSp>
          <p:nvGrpSpPr>
            <p:cNvPr id="76030" name="Group 254"/>
            <p:cNvGrpSpPr>
              <a:grpSpLocks/>
            </p:cNvGrpSpPr>
            <p:nvPr/>
          </p:nvGrpSpPr>
          <p:grpSpPr bwMode="auto">
            <a:xfrm>
              <a:off x="1136" y="864"/>
              <a:ext cx="3605" cy="3456"/>
              <a:chOff x="1136" y="864"/>
              <a:chExt cx="3605" cy="3456"/>
            </a:xfrm>
          </p:grpSpPr>
          <p:sp>
            <p:nvSpPr>
              <p:cNvPr id="76031" name="Rectangle 255"/>
              <p:cNvSpPr>
                <a:spLocks noChangeArrowheads="1"/>
              </p:cNvSpPr>
              <p:nvPr/>
            </p:nvSpPr>
            <p:spPr bwMode="auto">
              <a:xfrm flipV="1">
                <a:off x="1139" y="864"/>
                <a:ext cx="3602" cy="1811"/>
              </a:xfrm>
              <a:prstGeom prst="rect">
                <a:avLst/>
              </a:prstGeom>
              <a:solidFill>
                <a:srgbClr val="FFFFFF"/>
              </a:solidFill>
              <a:ln w="0">
                <a:solidFill>
                  <a:srgbClr val="FFFFFF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76032" name="Rectangle 256"/>
              <p:cNvSpPr>
                <a:spLocks noChangeArrowheads="1"/>
              </p:cNvSpPr>
              <p:nvPr/>
            </p:nvSpPr>
            <p:spPr bwMode="auto">
              <a:xfrm flipV="1">
                <a:off x="1136" y="2225"/>
                <a:ext cx="3603" cy="2095"/>
              </a:xfrm>
              <a:prstGeom prst="rect">
                <a:avLst/>
              </a:prstGeom>
              <a:solidFill>
                <a:srgbClr val="0080FF"/>
              </a:solidFill>
              <a:ln w="0">
                <a:solidFill>
                  <a:srgbClr val="0080FF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grpSp>
          <p:nvGrpSpPr>
            <p:cNvPr id="76033" name="Group 257"/>
            <p:cNvGrpSpPr>
              <a:grpSpLocks/>
            </p:cNvGrpSpPr>
            <p:nvPr/>
          </p:nvGrpSpPr>
          <p:grpSpPr bwMode="auto">
            <a:xfrm>
              <a:off x="1397" y="1099"/>
              <a:ext cx="3177" cy="2296"/>
              <a:chOff x="1397" y="1099"/>
              <a:chExt cx="3177" cy="2296"/>
            </a:xfrm>
          </p:grpSpPr>
          <p:sp>
            <p:nvSpPr>
              <p:cNvPr id="76034" name="Freeform 258"/>
              <p:cNvSpPr>
                <a:spLocks/>
              </p:cNvSpPr>
              <p:nvPr/>
            </p:nvSpPr>
            <p:spPr bwMode="auto">
              <a:xfrm>
                <a:off x="1397" y="1099"/>
                <a:ext cx="3177" cy="2291"/>
              </a:xfrm>
              <a:custGeom>
                <a:avLst/>
                <a:gdLst>
                  <a:gd name="T0" fmla="*/ 193 w 3177"/>
                  <a:gd name="T1" fmla="*/ 0 h 2291"/>
                  <a:gd name="T2" fmla="*/ 0 w 3177"/>
                  <a:gd name="T3" fmla="*/ 1318 h 2291"/>
                  <a:gd name="T4" fmla="*/ 15 w 3177"/>
                  <a:gd name="T5" fmla="*/ 1485 h 2291"/>
                  <a:gd name="T6" fmla="*/ 47 w 3177"/>
                  <a:gd name="T7" fmla="*/ 1575 h 2291"/>
                  <a:gd name="T8" fmla="*/ 113 w 3177"/>
                  <a:gd name="T9" fmla="*/ 1705 h 2291"/>
                  <a:gd name="T10" fmla="*/ 200 w 3177"/>
                  <a:gd name="T11" fmla="*/ 1817 h 2291"/>
                  <a:gd name="T12" fmla="*/ 345 w 3177"/>
                  <a:gd name="T13" fmla="*/ 1931 h 2291"/>
                  <a:gd name="T14" fmla="*/ 527 w 3177"/>
                  <a:gd name="T15" fmla="*/ 2019 h 2291"/>
                  <a:gd name="T16" fmla="*/ 755 w 3177"/>
                  <a:gd name="T17" fmla="*/ 2101 h 2291"/>
                  <a:gd name="T18" fmla="*/ 1069 w 3177"/>
                  <a:gd name="T19" fmla="*/ 2176 h 2291"/>
                  <a:gd name="T20" fmla="*/ 1691 w 3177"/>
                  <a:gd name="T21" fmla="*/ 2273 h 2291"/>
                  <a:gd name="T22" fmla="*/ 2006 w 3177"/>
                  <a:gd name="T23" fmla="*/ 2290 h 2291"/>
                  <a:gd name="T24" fmla="*/ 2247 w 3177"/>
                  <a:gd name="T25" fmla="*/ 2281 h 2291"/>
                  <a:gd name="T26" fmla="*/ 2486 w 3177"/>
                  <a:gd name="T27" fmla="*/ 2246 h 2291"/>
                  <a:gd name="T28" fmla="*/ 2681 w 3177"/>
                  <a:gd name="T29" fmla="*/ 2152 h 2291"/>
                  <a:gd name="T30" fmla="*/ 2784 w 3177"/>
                  <a:gd name="T31" fmla="*/ 2069 h 2291"/>
                  <a:gd name="T32" fmla="*/ 2880 w 3177"/>
                  <a:gd name="T33" fmla="*/ 1946 h 2291"/>
                  <a:gd name="T34" fmla="*/ 2943 w 3177"/>
                  <a:gd name="T35" fmla="*/ 1824 h 2291"/>
                  <a:gd name="T36" fmla="*/ 2979 w 3177"/>
                  <a:gd name="T37" fmla="*/ 1672 h 2291"/>
                  <a:gd name="T38" fmla="*/ 2991 w 3177"/>
                  <a:gd name="T39" fmla="*/ 1588 h 2291"/>
                  <a:gd name="T40" fmla="*/ 3176 w 3177"/>
                  <a:gd name="T41" fmla="*/ 469 h 2291"/>
                  <a:gd name="T42" fmla="*/ 193 w 3177"/>
                  <a:gd name="T43" fmla="*/ 0 h 22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3177" h="2291">
                    <a:moveTo>
                      <a:pt x="193" y="0"/>
                    </a:moveTo>
                    <a:lnTo>
                      <a:pt x="0" y="1318"/>
                    </a:lnTo>
                    <a:lnTo>
                      <a:pt x="15" y="1485"/>
                    </a:lnTo>
                    <a:lnTo>
                      <a:pt x="47" y="1575"/>
                    </a:lnTo>
                    <a:lnTo>
                      <a:pt x="113" y="1705"/>
                    </a:lnTo>
                    <a:lnTo>
                      <a:pt x="200" y="1817"/>
                    </a:lnTo>
                    <a:lnTo>
                      <a:pt x="345" y="1931"/>
                    </a:lnTo>
                    <a:lnTo>
                      <a:pt x="527" y="2019"/>
                    </a:lnTo>
                    <a:lnTo>
                      <a:pt x="755" y="2101"/>
                    </a:lnTo>
                    <a:lnTo>
                      <a:pt x="1069" y="2176"/>
                    </a:lnTo>
                    <a:lnTo>
                      <a:pt x="1691" y="2273"/>
                    </a:lnTo>
                    <a:lnTo>
                      <a:pt x="2006" y="2290"/>
                    </a:lnTo>
                    <a:lnTo>
                      <a:pt x="2247" y="2281"/>
                    </a:lnTo>
                    <a:lnTo>
                      <a:pt x="2486" y="2246"/>
                    </a:lnTo>
                    <a:lnTo>
                      <a:pt x="2681" y="2152"/>
                    </a:lnTo>
                    <a:lnTo>
                      <a:pt x="2784" y="2069"/>
                    </a:lnTo>
                    <a:lnTo>
                      <a:pt x="2880" y="1946"/>
                    </a:lnTo>
                    <a:lnTo>
                      <a:pt x="2943" y="1824"/>
                    </a:lnTo>
                    <a:lnTo>
                      <a:pt x="2979" y="1672"/>
                    </a:lnTo>
                    <a:lnTo>
                      <a:pt x="2991" y="1588"/>
                    </a:lnTo>
                    <a:lnTo>
                      <a:pt x="3176" y="469"/>
                    </a:lnTo>
                    <a:lnTo>
                      <a:pt x="193" y="0"/>
                    </a:lnTo>
                  </a:path>
                </a:pathLst>
              </a:custGeom>
              <a:solidFill>
                <a:srgbClr val="FFFFFF"/>
              </a:solidFill>
              <a:ln w="67944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76035" name="Freeform 259"/>
              <p:cNvSpPr>
                <a:spLocks/>
              </p:cNvSpPr>
              <p:nvPr/>
            </p:nvSpPr>
            <p:spPr bwMode="auto">
              <a:xfrm>
                <a:off x="3134" y="2272"/>
                <a:ext cx="1309" cy="1123"/>
              </a:xfrm>
              <a:custGeom>
                <a:avLst/>
                <a:gdLst>
                  <a:gd name="T0" fmla="*/ 1308 w 1309"/>
                  <a:gd name="T1" fmla="*/ 177 h 1123"/>
                  <a:gd name="T2" fmla="*/ 176 w 1309"/>
                  <a:gd name="T3" fmla="*/ 0 h 1123"/>
                  <a:gd name="T4" fmla="*/ 0 w 1309"/>
                  <a:gd name="T5" fmla="*/ 1122 h 11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309" h="1123">
                    <a:moveTo>
                      <a:pt x="1308" y="177"/>
                    </a:moveTo>
                    <a:lnTo>
                      <a:pt x="176" y="0"/>
                    </a:lnTo>
                    <a:lnTo>
                      <a:pt x="0" y="1122"/>
                    </a:lnTo>
                  </a:path>
                </a:pathLst>
              </a:custGeom>
              <a:noFill/>
              <a:ln w="13334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76036" name="Freeform 260"/>
              <p:cNvSpPr>
                <a:spLocks/>
              </p:cNvSpPr>
              <p:nvPr/>
            </p:nvSpPr>
            <p:spPr bwMode="auto">
              <a:xfrm>
                <a:off x="1466" y="1984"/>
                <a:ext cx="1112" cy="1297"/>
              </a:xfrm>
              <a:custGeom>
                <a:avLst/>
                <a:gdLst>
                  <a:gd name="T0" fmla="*/ 0 w 1112"/>
                  <a:gd name="T1" fmla="*/ 0 h 1297"/>
                  <a:gd name="T2" fmla="*/ 1111 w 1112"/>
                  <a:gd name="T3" fmla="*/ 174 h 1297"/>
                  <a:gd name="T4" fmla="*/ 935 w 1112"/>
                  <a:gd name="T5" fmla="*/ 1296 h 12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112" h="1297">
                    <a:moveTo>
                      <a:pt x="0" y="0"/>
                    </a:moveTo>
                    <a:lnTo>
                      <a:pt x="1111" y="174"/>
                    </a:lnTo>
                    <a:lnTo>
                      <a:pt x="935" y="1296"/>
                    </a:lnTo>
                  </a:path>
                </a:pathLst>
              </a:custGeom>
              <a:noFill/>
              <a:ln w="13334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76037" name="Freeform 261"/>
              <p:cNvSpPr>
                <a:spLocks/>
              </p:cNvSpPr>
              <p:nvPr/>
            </p:nvSpPr>
            <p:spPr bwMode="auto">
              <a:xfrm>
                <a:off x="2364" y="2852"/>
                <a:ext cx="872" cy="287"/>
              </a:xfrm>
              <a:custGeom>
                <a:avLst/>
                <a:gdLst>
                  <a:gd name="T0" fmla="*/ 0 w 872"/>
                  <a:gd name="T1" fmla="*/ 154 h 287"/>
                  <a:gd name="T2" fmla="*/ 24 w 872"/>
                  <a:gd name="T3" fmla="*/ 0 h 287"/>
                  <a:gd name="T4" fmla="*/ 297 w 872"/>
                  <a:gd name="T5" fmla="*/ 42 h 287"/>
                  <a:gd name="T6" fmla="*/ 440 w 872"/>
                  <a:gd name="T7" fmla="*/ 144 h 287"/>
                  <a:gd name="T8" fmla="*/ 605 w 872"/>
                  <a:gd name="T9" fmla="*/ 90 h 287"/>
                  <a:gd name="T10" fmla="*/ 871 w 872"/>
                  <a:gd name="T11" fmla="*/ 133 h 287"/>
                  <a:gd name="T12" fmla="*/ 846 w 872"/>
                  <a:gd name="T13" fmla="*/ 286 h 287"/>
                  <a:gd name="T14" fmla="*/ 588 w 872"/>
                  <a:gd name="T15" fmla="*/ 247 h 287"/>
                  <a:gd name="T16" fmla="*/ 440 w 872"/>
                  <a:gd name="T17" fmla="*/ 146 h 287"/>
                  <a:gd name="T18" fmla="*/ 278 w 872"/>
                  <a:gd name="T19" fmla="*/ 198 h 287"/>
                  <a:gd name="T20" fmla="*/ 0 w 872"/>
                  <a:gd name="T21" fmla="*/ 154 h 2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872" h="287">
                    <a:moveTo>
                      <a:pt x="0" y="154"/>
                    </a:moveTo>
                    <a:lnTo>
                      <a:pt x="24" y="0"/>
                    </a:lnTo>
                    <a:lnTo>
                      <a:pt x="297" y="42"/>
                    </a:lnTo>
                    <a:lnTo>
                      <a:pt x="440" y="144"/>
                    </a:lnTo>
                    <a:lnTo>
                      <a:pt x="605" y="90"/>
                    </a:lnTo>
                    <a:lnTo>
                      <a:pt x="871" y="133"/>
                    </a:lnTo>
                    <a:lnTo>
                      <a:pt x="846" y="286"/>
                    </a:lnTo>
                    <a:lnTo>
                      <a:pt x="588" y="247"/>
                    </a:lnTo>
                    <a:lnTo>
                      <a:pt x="440" y="146"/>
                    </a:lnTo>
                    <a:lnTo>
                      <a:pt x="278" y="198"/>
                    </a:lnTo>
                    <a:lnTo>
                      <a:pt x="0" y="154"/>
                    </a:lnTo>
                  </a:path>
                </a:pathLst>
              </a:custGeom>
              <a:solidFill>
                <a:srgbClr val="0080FF"/>
              </a:solidFill>
              <a:ln w="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76038" name="Freeform 262"/>
              <p:cNvSpPr>
                <a:spLocks/>
              </p:cNvSpPr>
              <p:nvPr/>
            </p:nvSpPr>
            <p:spPr bwMode="auto">
              <a:xfrm>
                <a:off x="1411" y="2480"/>
                <a:ext cx="1126" cy="763"/>
              </a:xfrm>
              <a:custGeom>
                <a:avLst/>
                <a:gdLst>
                  <a:gd name="T0" fmla="*/ 246 w 1126"/>
                  <a:gd name="T1" fmla="*/ 0 h 763"/>
                  <a:gd name="T2" fmla="*/ 492 w 1126"/>
                  <a:gd name="T3" fmla="*/ 0 h 763"/>
                  <a:gd name="T4" fmla="*/ 738 w 1126"/>
                  <a:gd name="T5" fmla="*/ 0 h 763"/>
                  <a:gd name="T6" fmla="*/ 984 w 1126"/>
                  <a:gd name="T7" fmla="*/ 0 h 763"/>
                  <a:gd name="T8" fmla="*/ 1107 w 1126"/>
                  <a:gd name="T9" fmla="*/ 96 h 763"/>
                  <a:gd name="T10" fmla="*/ 1077 w 1126"/>
                  <a:gd name="T11" fmla="*/ 262 h 763"/>
                  <a:gd name="T12" fmla="*/ 1047 w 1126"/>
                  <a:gd name="T13" fmla="*/ 429 h 763"/>
                  <a:gd name="T14" fmla="*/ 1017 w 1126"/>
                  <a:gd name="T15" fmla="*/ 596 h 763"/>
                  <a:gd name="T16" fmla="*/ 987 w 1126"/>
                  <a:gd name="T17" fmla="*/ 762 h 763"/>
                  <a:gd name="T18" fmla="*/ 937 w 1126"/>
                  <a:gd name="T19" fmla="*/ 750 h 763"/>
                  <a:gd name="T20" fmla="*/ 894 w 1126"/>
                  <a:gd name="T21" fmla="*/ 740 h 763"/>
                  <a:gd name="T22" fmla="*/ 851 w 1126"/>
                  <a:gd name="T23" fmla="*/ 730 h 763"/>
                  <a:gd name="T24" fmla="*/ 808 w 1126"/>
                  <a:gd name="T25" fmla="*/ 720 h 763"/>
                  <a:gd name="T26" fmla="*/ 764 w 1126"/>
                  <a:gd name="T27" fmla="*/ 708 h 763"/>
                  <a:gd name="T28" fmla="*/ 729 w 1126"/>
                  <a:gd name="T29" fmla="*/ 697 h 763"/>
                  <a:gd name="T30" fmla="*/ 693 w 1126"/>
                  <a:gd name="T31" fmla="*/ 686 h 763"/>
                  <a:gd name="T32" fmla="*/ 657 w 1126"/>
                  <a:gd name="T33" fmla="*/ 674 h 763"/>
                  <a:gd name="T34" fmla="*/ 618 w 1126"/>
                  <a:gd name="T35" fmla="*/ 661 h 763"/>
                  <a:gd name="T36" fmla="*/ 587 w 1126"/>
                  <a:gd name="T37" fmla="*/ 649 h 763"/>
                  <a:gd name="T38" fmla="*/ 557 w 1126"/>
                  <a:gd name="T39" fmla="*/ 637 h 763"/>
                  <a:gd name="T40" fmla="*/ 526 w 1126"/>
                  <a:gd name="T41" fmla="*/ 625 h 763"/>
                  <a:gd name="T42" fmla="*/ 495 w 1126"/>
                  <a:gd name="T43" fmla="*/ 613 h 763"/>
                  <a:gd name="T44" fmla="*/ 466 w 1126"/>
                  <a:gd name="T45" fmla="*/ 599 h 763"/>
                  <a:gd name="T46" fmla="*/ 442 w 1126"/>
                  <a:gd name="T47" fmla="*/ 587 h 763"/>
                  <a:gd name="T48" fmla="*/ 418 w 1126"/>
                  <a:gd name="T49" fmla="*/ 575 h 763"/>
                  <a:gd name="T50" fmla="*/ 393 w 1126"/>
                  <a:gd name="T51" fmla="*/ 564 h 763"/>
                  <a:gd name="T52" fmla="*/ 368 w 1126"/>
                  <a:gd name="T53" fmla="*/ 549 h 763"/>
                  <a:gd name="T54" fmla="*/ 348 w 1126"/>
                  <a:gd name="T55" fmla="*/ 536 h 763"/>
                  <a:gd name="T56" fmla="*/ 328 w 1126"/>
                  <a:gd name="T57" fmla="*/ 522 h 763"/>
                  <a:gd name="T58" fmla="*/ 308 w 1126"/>
                  <a:gd name="T59" fmla="*/ 508 h 763"/>
                  <a:gd name="T60" fmla="*/ 289 w 1126"/>
                  <a:gd name="T61" fmla="*/ 494 h 763"/>
                  <a:gd name="T62" fmla="*/ 267 w 1126"/>
                  <a:gd name="T63" fmla="*/ 477 h 763"/>
                  <a:gd name="T64" fmla="*/ 248 w 1126"/>
                  <a:gd name="T65" fmla="*/ 462 h 763"/>
                  <a:gd name="T66" fmla="*/ 229 w 1126"/>
                  <a:gd name="T67" fmla="*/ 447 h 763"/>
                  <a:gd name="T68" fmla="*/ 211 w 1126"/>
                  <a:gd name="T69" fmla="*/ 432 h 763"/>
                  <a:gd name="T70" fmla="*/ 190 w 1126"/>
                  <a:gd name="T71" fmla="*/ 411 h 763"/>
                  <a:gd name="T72" fmla="*/ 172 w 1126"/>
                  <a:gd name="T73" fmla="*/ 390 h 763"/>
                  <a:gd name="T74" fmla="*/ 154 w 1126"/>
                  <a:gd name="T75" fmla="*/ 368 h 763"/>
                  <a:gd name="T76" fmla="*/ 136 w 1126"/>
                  <a:gd name="T77" fmla="*/ 346 h 763"/>
                  <a:gd name="T78" fmla="*/ 118 w 1126"/>
                  <a:gd name="T79" fmla="*/ 325 h 763"/>
                  <a:gd name="T80" fmla="*/ 105 w 1126"/>
                  <a:gd name="T81" fmla="*/ 302 h 763"/>
                  <a:gd name="T82" fmla="*/ 93 w 1126"/>
                  <a:gd name="T83" fmla="*/ 282 h 763"/>
                  <a:gd name="T84" fmla="*/ 82 w 1126"/>
                  <a:gd name="T85" fmla="*/ 263 h 763"/>
                  <a:gd name="T86" fmla="*/ 71 w 1126"/>
                  <a:gd name="T87" fmla="*/ 243 h 763"/>
                  <a:gd name="T88" fmla="*/ 59 w 1126"/>
                  <a:gd name="T89" fmla="*/ 219 h 763"/>
                  <a:gd name="T90" fmla="*/ 50 w 1126"/>
                  <a:gd name="T91" fmla="*/ 198 h 763"/>
                  <a:gd name="T92" fmla="*/ 41 w 1126"/>
                  <a:gd name="T93" fmla="*/ 176 h 763"/>
                  <a:gd name="T94" fmla="*/ 32 w 1126"/>
                  <a:gd name="T95" fmla="*/ 155 h 763"/>
                  <a:gd name="T96" fmla="*/ 23 w 1126"/>
                  <a:gd name="T97" fmla="*/ 132 h 763"/>
                  <a:gd name="T98" fmla="*/ 20 w 1126"/>
                  <a:gd name="T99" fmla="*/ 116 h 763"/>
                  <a:gd name="T100" fmla="*/ 17 w 1126"/>
                  <a:gd name="T101" fmla="*/ 101 h 763"/>
                  <a:gd name="T102" fmla="*/ 14 w 1126"/>
                  <a:gd name="T103" fmla="*/ 85 h 763"/>
                  <a:gd name="T104" fmla="*/ 11 w 1126"/>
                  <a:gd name="T105" fmla="*/ 70 h 763"/>
                  <a:gd name="T106" fmla="*/ 8 w 1126"/>
                  <a:gd name="T107" fmla="*/ 53 h 763"/>
                  <a:gd name="T108" fmla="*/ 6 w 1126"/>
                  <a:gd name="T109" fmla="*/ 39 h 763"/>
                  <a:gd name="T110" fmla="*/ 4 w 1126"/>
                  <a:gd name="T111" fmla="*/ 24 h 763"/>
                  <a:gd name="T112" fmla="*/ 2 w 1126"/>
                  <a:gd name="T113" fmla="*/ 10 h 7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1126" h="763">
                    <a:moveTo>
                      <a:pt x="0" y="0"/>
                    </a:moveTo>
                    <a:lnTo>
                      <a:pt x="70" y="0"/>
                    </a:lnTo>
                    <a:lnTo>
                      <a:pt x="105" y="0"/>
                    </a:lnTo>
                    <a:lnTo>
                      <a:pt x="141" y="0"/>
                    </a:lnTo>
                    <a:lnTo>
                      <a:pt x="176" y="0"/>
                    </a:lnTo>
                    <a:lnTo>
                      <a:pt x="211" y="0"/>
                    </a:lnTo>
                    <a:lnTo>
                      <a:pt x="246" y="0"/>
                    </a:lnTo>
                    <a:lnTo>
                      <a:pt x="281" y="0"/>
                    </a:lnTo>
                    <a:lnTo>
                      <a:pt x="316" y="0"/>
                    </a:lnTo>
                    <a:lnTo>
                      <a:pt x="351" y="0"/>
                    </a:lnTo>
                    <a:lnTo>
                      <a:pt x="387" y="0"/>
                    </a:lnTo>
                    <a:lnTo>
                      <a:pt x="422" y="0"/>
                    </a:lnTo>
                    <a:lnTo>
                      <a:pt x="457" y="0"/>
                    </a:lnTo>
                    <a:lnTo>
                      <a:pt x="492" y="0"/>
                    </a:lnTo>
                    <a:lnTo>
                      <a:pt x="527" y="0"/>
                    </a:lnTo>
                    <a:lnTo>
                      <a:pt x="562" y="0"/>
                    </a:lnTo>
                    <a:lnTo>
                      <a:pt x="597" y="0"/>
                    </a:lnTo>
                    <a:lnTo>
                      <a:pt x="633" y="0"/>
                    </a:lnTo>
                    <a:lnTo>
                      <a:pt x="668" y="0"/>
                    </a:lnTo>
                    <a:lnTo>
                      <a:pt x="703" y="0"/>
                    </a:lnTo>
                    <a:lnTo>
                      <a:pt x="738" y="0"/>
                    </a:lnTo>
                    <a:lnTo>
                      <a:pt x="773" y="0"/>
                    </a:lnTo>
                    <a:lnTo>
                      <a:pt x="808" y="0"/>
                    </a:lnTo>
                    <a:lnTo>
                      <a:pt x="843" y="0"/>
                    </a:lnTo>
                    <a:lnTo>
                      <a:pt x="879" y="0"/>
                    </a:lnTo>
                    <a:lnTo>
                      <a:pt x="913" y="0"/>
                    </a:lnTo>
                    <a:lnTo>
                      <a:pt x="949" y="0"/>
                    </a:lnTo>
                    <a:lnTo>
                      <a:pt x="984" y="0"/>
                    </a:lnTo>
                    <a:lnTo>
                      <a:pt x="1019" y="0"/>
                    </a:lnTo>
                    <a:lnTo>
                      <a:pt x="1054" y="0"/>
                    </a:lnTo>
                    <a:lnTo>
                      <a:pt x="1089" y="0"/>
                    </a:lnTo>
                    <a:lnTo>
                      <a:pt x="1125" y="0"/>
                    </a:lnTo>
                    <a:lnTo>
                      <a:pt x="1116" y="48"/>
                    </a:lnTo>
                    <a:lnTo>
                      <a:pt x="1111" y="72"/>
                    </a:lnTo>
                    <a:lnTo>
                      <a:pt x="1107" y="96"/>
                    </a:lnTo>
                    <a:lnTo>
                      <a:pt x="1103" y="119"/>
                    </a:lnTo>
                    <a:lnTo>
                      <a:pt x="1099" y="143"/>
                    </a:lnTo>
                    <a:lnTo>
                      <a:pt x="1094" y="167"/>
                    </a:lnTo>
                    <a:lnTo>
                      <a:pt x="1090" y="191"/>
                    </a:lnTo>
                    <a:lnTo>
                      <a:pt x="1086" y="214"/>
                    </a:lnTo>
                    <a:lnTo>
                      <a:pt x="1081" y="238"/>
                    </a:lnTo>
                    <a:lnTo>
                      <a:pt x="1077" y="262"/>
                    </a:lnTo>
                    <a:lnTo>
                      <a:pt x="1073" y="286"/>
                    </a:lnTo>
                    <a:lnTo>
                      <a:pt x="1069" y="310"/>
                    </a:lnTo>
                    <a:lnTo>
                      <a:pt x="1064" y="334"/>
                    </a:lnTo>
                    <a:lnTo>
                      <a:pt x="1060" y="357"/>
                    </a:lnTo>
                    <a:lnTo>
                      <a:pt x="1056" y="381"/>
                    </a:lnTo>
                    <a:lnTo>
                      <a:pt x="1051" y="405"/>
                    </a:lnTo>
                    <a:lnTo>
                      <a:pt x="1047" y="429"/>
                    </a:lnTo>
                    <a:lnTo>
                      <a:pt x="1043" y="453"/>
                    </a:lnTo>
                    <a:lnTo>
                      <a:pt x="1039" y="476"/>
                    </a:lnTo>
                    <a:lnTo>
                      <a:pt x="1034" y="500"/>
                    </a:lnTo>
                    <a:lnTo>
                      <a:pt x="1030" y="524"/>
                    </a:lnTo>
                    <a:lnTo>
                      <a:pt x="1025" y="548"/>
                    </a:lnTo>
                    <a:lnTo>
                      <a:pt x="1021" y="572"/>
                    </a:lnTo>
                    <a:lnTo>
                      <a:pt x="1017" y="596"/>
                    </a:lnTo>
                    <a:lnTo>
                      <a:pt x="1013" y="619"/>
                    </a:lnTo>
                    <a:lnTo>
                      <a:pt x="1008" y="643"/>
                    </a:lnTo>
                    <a:lnTo>
                      <a:pt x="1004" y="667"/>
                    </a:lnTo>
                    <a:lnTo>
                      <a:pt x="1000" y="691"/>
                    </a:lnTo>
                    <a:lnTo>
                      <a:pt x="995" y="714"/>
                    </a:lnTo>
                    <a:lnTo>
                      <a:pt x="991" y="738"/>
                    </a:lnTo>
                    <a:lnTo>
                      <a:pt x="987" y="762"/>
                    </a:lnTo>
                    <a:lnTo>
                      <a:pt x="975" y="759"/>
                    </a:lnTo>
                    <a:lnTo>
                      <a:pt x="968" y="758"/>
                    </a:lnTo>
                    <a:lnTo>
                      <a:pt x="962" y="756"/>
                    </a:lnTo>
                    <a:lnTo>
                      <a:pt x="956" y="755"/>
                    </a:lnTo>
                    <a:lnTo>
                      <a:pt x="950" y="754"/>
                    </a:lnTo>
                    <a:lnTo>
                      <a:pt x="944" y="752"/>
                    </a:lnTo>
                    <a:lnTo>
                      <a:pt x="937" y="750"/>
                    </a:lnTo>
                    <a:lnTo>
                      <a:pt x="931" y="749"/>
                    </a:lnTo>
                    <a:lnTo>
                      <a:pt x="925" y="748"/>
                    </a:lnTo>
                    <a:lnTo>
                      <a:pt x="919" y="746"/>
                    </a:lnTo>
                    <a:lnTo>
                      <a:pt x="913" y="745"/>
                    </a:lnTo>
                    <a:lnTo>
                      <a:pt x="907" y="743"/>
                    </a:lnTo>
                    <a:lnTo>
                      <a:pt x="901" y="742"/>
                    </a:lnTo>
                    <a:lnTo>
                      <a:pt x="894" y="740"/>
                    </a:lnTo>
                    <a:lnTo>
                      <a:pt x="888" y="739"/>
                    </a:lnTo>
                    <a:lnTo>
                      <a:pt x="882" y="738"/>
                    </a:lnTo>
                    <a:lnTo>
                      <a:pt x="876" y="736"/>
                    </a:lnTo>
                    <a:lnTo>
                      <a:pt x="870" y="735"/>
                    </a:lnTo>
                    <a:lnTo>
                      <a:pt x="863" y="733"/>
                    </a:lnTo>
                    <a:lnTo>
                      <a:pt x="857" y="732"/>
                    </a:lnTo>
                    <a:lnTo>
                      <a:pt x="851" y="730"/>
                    </a:lnTo>
                    <a:lnTo>
                      <a:pt x="845" y="729"/>
                    </a:lnTo>
                    <a:lnTo>
                      <a:pt x="839" y="728"/>
                    </a:lnTo>
                    <a:lnTo>
                      <a:pt x="833" y="726"/>
                    </a:lnTo>
                    <a:lnTo>
                      <a:pt x="827" y="725"/>
                    </a:lnTo>
                    <a:lnTo>
                      <a:pt x="820" y="723"/>
                    </a:lnTo>
                    <a:lnTo>
                      <a:pt x="814" y="722"/>
                    </a:lnTo>
                    <a:lnTo>
                      <a:pt x="808" y="720"/>
                    </a:lnTo>
                    <a:lnTo>
                      <a:pt x="802" y="719"/>
                    </a:lnTo>
                    <a:lnTo>
                      <a:pt x="796" y="718"/>
                    </a:lnTo>
                    <a:lnTo>
                      <a:pt x="790" y="716"/>
                    </a:lnTo>
                    <a:lnTo>
                      <a:pt x="779" y="713"/>
                    </a:lnTo>
                    <a:lnTo>
                      <a:pt x="774" y="711"/>
                    </a:lnTo>
                    <a:lnTo>
                      <a:pt x="769" y="710"/>
                    </a:lnTo>
                    <a:lnTo>
                      <a:pt x="764" y="708"/>
                    </a:lnTo>
                    <a:lnTo>
                      <a:pt x="759" y="706"/>
                    </a:lnTo>
                    <a:lnTo>
                      <a:pt x="754" y="705"/>
                    </a:lnTo>
                    <a:lnTo>
                      <a:pt x="749" y="703"/>
                    </a:lnTo>
                    <a:lnTo>
                      <a:pt x="744" y="702"/>
                    </a:lnTo>
                    <a:lnTo>
                      <a:pt x="739" y="700"/>
                    </a:lnTo>
                    <a:lnTo>
                      <a:pt x="734" y="698"/>
                    </a:lnTo>
                    <a:lnTo>
                      <a:pt x="729" y="697"/>
                    </a:lnTo>
                    <a:lnTo>
                      <a:pt x="723" y="695"/>
                    </a:lnTo>
                    <a:lnTo>
                      <a:pt x="718" y="694"/>
                    </a:lnTo>
                    <a:lnTo>
                      <a:pt x="713" y="692"/>
                    </a:lnTo>
                    <a:lnTo>
                      <a:pt x="708" y="690"/>
                    </a:lnTo>
                    <a:lnTo>
                      <a:pt x="703" y="689"/>
                    </a:lnTo>
                    <a:lnTo>
                      <a:pt x="698" y="687"/>
                    </a:lnTo>
                    <a:lnTo>
                      <a:pt x="693" y="686"/>
                    </a:lnTo>
                    <a:lnTo>
                      <a:pt x="688" y="684"/>
                    </a:lnTo>
                    <a:lnTo>
                      <a:pt x="683" y="682"/>
                    </a:lnTo>
                    <a:lnTo>
                      <a:pt x="678" y="681"/>
                    </a:lnTo>
                    <a:lnTo>
                      <a:pt x="673" y="679"/>
                    </a:lnTo>
                    <a:lnTo>
                      <a:pt x="667" y="678"/>
                    </a:lnTo>
                    <a:lnTo>
                      <a:pt x="662" y="676"/>
                    </a:lnTo>
                    <a:lnTo>
                      <a:pt x="657" y="674"/>
                    </a:lnTo>
                    <a:lnTo>
                      <a:pt x="652" y="673"/>
                    </a:lnTo>
                    <a:lnTo>
                      <a:pt x="647" y="671"/>
                    </a:lnTo>
                    <a:lnTo>
                      <a:pt x="642" y="670"/>
                    </a:lnTo>
                    <a:lnTo>
                      <a:pt x="637" y="668"/>
                    </a:lnTo>
                    <a:lnTo>
                      <a:pt x="632" y="666"/>
                    </a:lnTo>
                    <a:lnTo>
                      <a:pt x="627" y="665"/>
                    </a:lnTo>
                    <a:lnTo>
                      <a:pt x="618" y="661"/>
                    </a:lnTo>
                    <a:lnTo>
                      <a:pt x="614" y="660"/>
                    </a:lnTo>
                    <a:lnTo>
                      <a:pt x="609" y="658"/>
                    </a:lnTo>
                    <a:lnTo>
                      <a:pt x="605" y="656"/>
                    </a:lnTo>
                    <a:lnTo>
                      <a:pt x="601" y="654"/>
                    </a:lnTo>
                    <a:lnTo>
                      <a:pt x="596" y="652"/>
                    </a:lnTo>
                    <a:lnTo>
                      <a:pt x="592" y="651"/>
                    </a:lnTo>
                    <a:lnTo>
                      <a:pt x="587" y="649"/>
                    </a:lnTo>
                    <a:lnTo>
                      <a:pt x="583" y="647"/>
                    </a:lnTo>
                    <a:lnTo>
                      <a:pt x="579" y="646"/>
                    </a:lnTo>
                    <a:lnTo>
                      <a:pt x="574" y="644"/>
                    </a:lnTo>
                    <a:lnTo>
                      <a:pt x="570" y="642"/>
                    </a:lnTo>
                    <a:lnTo>
                      <a:pt x="565" y="640"/>
                    </a:lnTo>
                    <a:lnTo>
                      <a:pt x="561" y="639"/>
                    </a:lnTo>
                    <a:lnTo>
                      <a:pt x="557" y="637"/>
                    </a:lnTo>
                    <a:lnTo>
                      <a:pt x="552" y="635"/>
                    </a:lnTo>
                    <a:lnTo>
                      <a:pt x="548" y="634"/>
                    </a:lnTo>
                    <a:lnTo>
                      <a:pt x="543" y="632"/>
                    </a:lnTo>
                    <a:lnTo>
                      <a:pt x="539" y="630"/>
                    </a:lnTo>
                    <a:lnTo>
                      <a:pt x="535" y="628"/>
                    </a:lnTo>
                    <a:lnTo>
                      <a:pt x="530" y="627"/>
                    </a:lnTo>
                    <a:lnTo>
                      <a:pt x="526" y="625"/>
                    </a:lnTo>
                    <a:lnTo>
                      <a:pt x="522" y="623"/>
                    </a:lnTo>
                    <a:lnTo>
                      <a:pt x="517" y="622"/>
                    </a:lnTo>
                    <a:lnTo>
                      <a:pt x="513" y="620"/>
                    </a:lnTo>
                    <a:lnTo>
                      <a:pt x="509" y="618"/>
                    </a:lnTo>
                    <a:lnTo>
                      <a:pt x="504" y="616"/>
                    </a:lnTo>
                    <a:lnTo>
                      <a:pt x="500" y="614"/>
                    </a:lnTo>
                    <a:lnTo>
                      <a:pt x="495" y="613"/>
                    </a:lnTo>
                    <a:lnTo>
                      <a:pt x="491" y="611"/>
                    </a:lnTo>
                    <a:lnTo>
                      <a:pt x="487" y="610"/>
                    </a:lnTo>
                    <a:lnTo>
                      <a:pt x="480" y="606"/>
                    </a:lnTo>
                    <a:lnTo>
                      <a:pt x="476" y="604"/>
                    </a:lnTo>
                    <a:lnTo>
                      <a:pt x="473" y="603"/>
                    </a:lnTo>
                    <a:lnTo>
                      <a:pt x="469" y="601"/>
                    </a:lnTo>
                    <a:lnTo>
                      <a:pt x="466" y="599"/>
                    </a:lnTo>
                    <a:lnTo>
                      <a:pt x="463" y="598"/>
                    </a:lnTo>
                    <a:lnTo>
                      <a:pt x="459" y="596"/>
                    </a:lnTo>
                    <a:lnTo>
                      <a:pt x="455" y="594"/>
                    </a:lnTo>
                    <a:lnTo>
                      <a:pt x="452" y="592"/>
                    </a:lnTo>
                    <a:lnTo>
                      <a:pt x="449" y="591"/>
                    </a:lnTo>
                    <a:lnTo>
                      <a:pt x="445" y="589"/>
                    </a:lnTo>
                    <a:lnTo>
                      <a:pt x="442" y="587"/>
                    </a:lnTo>
                    <a:lnTo>
                      <a:pt x="438" y="586"/>
                    </a:lnTo>
                    <a:lnTo>
                      <a:pt x="435" y="584"/>
                    </a:lnTo>
                    <a:lnTo>
                      <a:pt x="431" y="582"/>
                    </a:lnTo>
                    <a:lnTo>
                      <a:pt x="428" y="580"/>
                    </a:lnTo>
                    <a:lnTo>
                      <a:pt x="425" y="579"/>
                    </a:lnTo>
                    <a:lnTo>
                      <a:pt x="421" y="577"/>
                    </a:lnTo>
                    <a:lnTo>
                      <a:pt x="418" y="575"/>
                    </a:lnTo>
                    <a:lnTo>
                      <a:pt x="414" y="574"/>
                    </a:lnTo>
                    <a:lnTo>
                      <a:pt x="411" y="572"/>
                    </a:lnTo>
                    <a:lnTo>
                      <a:pt x="407" y="570"/>
                    </a:lnTo>
                    <a:lnTo>
                      <a:pt x="404" y="568"/>
                    </a:lnTo>
                    <a:lnTo>
                      <a:pt x="401" y="567"/>
                    </a:lnTo>
                    <a:lnTo>
                      <a:pt x="397" y="565"/>
                    </a:lnTo>
                    <a:lnTo>
                      <a:pt x="393" y="564"/>
                    </a:lnTo>
                    <a:lnTo>
                      <a:pt x="390" y="562"/>
                    </a:lnTo>
                    <a:lnTo>
                      <a:pt x="387" y="560"/>
                    </a:lnTo>
                    <a:lnTo>
                      <a:pt x="383" y="558"/>
                    </a:lnTo>
                    <a:lnTo>
                      <a:pt x="380" y="557"/>
                    </a:lnTo>
                    <a:lnTo>
                      <a:pt x="377" y="555"/>
                    </a:lnTo>
                    <a:lnTo>
                      <a:pt x="371" y="551"/>
                    </a:lnTo>
                    <a:lnTo>
                      <a:pt x="368" y="549"/>
                    </a:lnTo>
                    <a:lnTo>
                      <a:pt x="365" y="547"/>
                    </a:lnTo>
                    <a:lnTo>
                      <a:pt x="362" y="545"/>
                    </a:lnTo>
                    <a:lnTo>
                      <a:pt x="359" y="543"/>
                    </a:lnTo>
                    <a:lnTo>
                      <a:pt x="357" y="541"/>
                    </a:lnTo>
                    <a:lnTo>
                      <a:pt x="354" y="540"/>
                    </a:lnTo>
                    <a:lnTo>
                      <a:pt x="351" y="538"/>
                    </a:lnTo>
                    <a:lnTo>
                      <a:pt x="348" y="536"/>
                    </a:lnTo>
                    <a:lnTo>
                      <a:pt x="345" y="534"/>
                    </a:lnTo>
                    <a:lnTo>
                      <a:pt x="342" y="532"/>
                    </a:lnTo>
                    <a:lnTo>
                      <a:pt x="339" y="530"/>
                    </a:lnTo>
                    <a:lnTo>
                      <a:pt x="337" y="528"/>
                    </a:lnTo>
                    <a:lnTo>
                      <a:pt x="334" y="526"/>
                    </a:lnTo>
                    <a:lnTo>
                      <a:pt x="331" y="524"/>
                    </a:lnTo>
                    <a:lnTo>
                      <a:pt x="328" y="522"/>
                    </a:lnTo>
                    <a:lnTo>
                      <a:pt x="325" y="520"/>
                    </a:lnTo>
                    <a:lnTo>
                      <a:pt x="323" y="518"/>
                    </a:lnTo>
                    <a:lnTo>
                      <a:pt x="320" y="516"/>
                    </a:lnTo>
                    <a:lnTo>
                      <a:pt x="317" y="514"/>
                    </a:lnTo>
                    <a:lnTo>
                      <a:pt x="314" y="512"/>
                    </a:lnTo>
                    <a:lnTo>
                      <a:pt x="311" y="510"/>
                    </a:lnTo>
                    <a:lnTo>
                      <a:pt x="308" y="508"/>
                    </a:lnTo>
                    <a:lnTo>
                      <a:pt x="305" y="506"/>
                    </a:lnTo>
                    <a:lnTo>
                      <a:pt x="303" y="504"/>
                    </a:lnTo>
                    <a:lnTo>
                      <a:pt x="300" y="502"/>
                    </a:lnTo>
                    <a:lnTo>
                      <a:pt x="297" y="500"/>
                    </a:lnTo>
                    <a:lnTo>
                      <a:pt x="294" y="498"/>
                    </a:lnTo>
                    <a:lnTo>
                      <a:pt x="291" y="496"/>
                    </a:lnTo>
                    <a:lnTo>
                      <a:pt x="289" y="494"/>
                    </a:lnTo>
                    <a:lnTo>
                      <a:pt x="286" y="493"/>
                    </a:lnTo>
                    <a:lnTo>
                      <a:pt x="280" y="488"/>
                    </a:lnTo>
                    <a:lnTo>
                      <a:pt x="277" y="486"/>
                    </a:lnTo>
                    <a:lnTo>
                      <a:pt x="275" y="484"/>
                    </a:lnTo>
                    <a:lnTo>
                      <a:pt x="272" y="482"/>
                    </a:lnTo>
                    <a:lnTo>
                      <a:pt x="269" y="480"/>
                    </a:lnTo>
                    <a:lnTo>
                      <a:pt x="267" y="477"/>
                    </a:lnTo>
                    <a:lnTo>
                      <a:pt x="264" y="475"/>
                    </a:lnTo>
                    <a:lnTo>
                      <a:pt x="261" y="473"/>
                    </a:lnTo>
                    <a:lnTo>
                      <a:pt x="259" y="471"/>
                    </a:lnTo>
                    <a:lnTo>
                      <a:pt x="256" y="469"/>
                    </a:lnTo>
                    <a:lnTo>
                      <a:pt x="253" y="467"/>
                    </a:lnTo>
                    <a:lnTo>
                      <a:pt x="251" y="464"/>
                    </a:lnTo>
                    <a:lnTo>
                      <a:pt x="248" y="462"/>
                    </a:lnTo>
                    <a:lnTo>
                      <a:pt x="245" y="460"/>
                    </a:lnTo>
                    <a:lnTo>
                      <a:pt x="243" y="458"/>
                    </a:lnTo>
                    <a:lnTo>
                      <a:pt x="240" y="456"/>
                    </a:lnTo>
                    <a:lnTo>
                      <a:pt x="237" y="454"/>
                    </a:lnTo>
                    <a:lnTo>
                      <a:pt x="235" y="452"/>
                    </a:lnTo>
                    <a:lnTo>
                      <a:pt x="232" y="449"/>
                    </a:lnTo>
                    <a:lnTo>
                      <a:pt x="229" y="447"/>
                    </a:lnTo>
                    <a:lnTo>
                      <a:pt x="227" y="445"/>
                    </a:lnTo>
                    <a:lnTo>
                      <a:pt x="224" y="443"/>
                    </a:lnTo>
                    <a:lnTo>
                      <a:pt x="221" y="441"/>
                    </a:lnTo>
                    <a:lnTo>
                      <a:pt x="219" y="438"/>
                    </a:lnTo>
                    <a:lnTo>
                      <a:pt x="216" y="436"/>
                    </a:lnTo>
                    <a:lnTo>
                      <a:pt x="213" y="434"/>
                    </a:lnTo>
                    <a:lnTo>
                      <a:pt x="211" y="432"/>
                    </a:lnTo>
                    <a:lnTo>
                      <a:pt x="208" y="430"/>
                    </a:lnTo>
                    <a:lnTo>
                      <a:pt x="205" y="428"/>
                    </a:lnTo>
                    <a:lnTo>
                      <a:pt x="203" y="426"/>
                    </a:lnTo>
                    <a:lnTo>
                      <a:pt x="200" y="424"/>
                    </a:lnTo>
                    <a:lnTo>
                      <a:pt x="195" y="417"/>
                    </a:lnTo>
                    <a:lnTo>
                      <a:pt x="192" y="414"/>
                    </a:lnTo>
                    <a:lnTo>
                      <a:pt x="190" y="411"/>
                    </a:lnTo>
                    <a:lnTo>
                      <a:pt x="187" y="408"/>
                    </a:lnTo>
                    <a:lnTo>
                      <a:pt x="185" y="405"/>
                    </a:lnTo>
                    <a:lnTo>
                      <a:pt x="182" y="402"/>
                    </a:lnTo>
                    <a:lnTo>
                      <a:pt x="179" y="399"/>
                    </a:lnTo>
                    <a:lnTo>
                      <a:pt x="177" y="396"/>
                    </a:lnTo>
                    <a:lnTo>
                      <a:pt x="174" y="393"/>
                    </a:lnTo>
                    <a:lnTo>
                      <a:pt x="172" y="390"/>
                    </a:lnTo>
                    <a:lnTo>
                      <a:pt x="169" y="386"/>
                    </a:lnTo>
                    <a:lnTo>
                      <a:pt x="167" y="383"/>
                    </a:lnTo>
                    <a:lnTo>
                      <a:pt x="164" y="380"/>
                    </a:lnTo>
                    <a:lnTo>
                      <a:pt x="161" y="377"/>
                    </a:lnTo>
                    <a:lnTo>
                      <a:pt x="159" y="374"/>
                    </a:lnTo>
                    <a:lnTo>
                      <a:pt x="156" y="371"/>
                    </a:lnTo>
                    <a:lnTo>
                      <a:pt x="154" y="368"/>
                    </a:lnTo>
                    <a:lnTo>
                      <a:pt x="151" y="365"/>
                    </a:lnTo>
                    <a:lnTo>
                      <a:pt x="149" y="362"/>
                    </a:lnTo>
                    <a:lnTo>
                      <a:pt x="146" y="359"/>
                    </a:lnTo>
                    <a:lnTo>
                      <a:pt x="143" y="356"/>
                    </a:lnTo>
                    <a:lnTo>
                      <a:pt x="141" y="352"/>
                    </a:lnTo>
                    <a:lnTo>
                      <a:pt x="138" y="350"/>
                    </a:lnTo>
                    <a:lnTo>
                      <a:pt x="136" y="346"/>
                    </a:lnTo>
                    <a:lnTo>
                      <a:pt x="133" y="343"/>
                    </a:lnTo>
                    <a:lnTo>
                      <a:pt x="131" y="340"/>
                    </a:lnTo>
                    <a:lnTo>
                      <a:pt x="128" y="337"/>
                    </a:lnTo>
                    <a:lnTo>
                      <a:pt x="125" y="334"/>
                    </a:lnTo>
                    <a:lnTo>
                      <a:pt x="123" y="331"/>
                    </a:lnTo>
                    <a:lnTo>
                      <a:pt x="120" y="328"/>
                    </a:lnTo>
                    <a:lnTo>
                      <a:pt x="118" y="325"/>
                    </a:lnTo>
                    <a:lnTo>
                      <a:pt x="114" y="319"/>
                    </a:lnTo>
                    <a:lnTo>
                      <a:pt x="113" y="316"/>
                    </a:lnTo>
                    <a:lnTo>
                      <a:pt x="111" y="313"/>
                    </a:lnTo>
                    <a:lnTo>
                      <a:pt x="109" y="310"/>
                    </a:lnTo>
                    <a:lnTo>
                      <a:pt x="108" y="308"/>
                    </a:lnTo>
                    <a:lnTo>
                      <a:pt x="106" y="305"/>
                    </a:lnTo>
                    <a:lnTo>
                      <a:pt x="105" y="302"/>
                    </a:lnTo>
                    <a:lnTo>
                      <a:pt x="103" y="299"/>
                    </a:lnTo>
                    <a:lnTo>
                      <a:pt x="101" y="296"/>
                    </a:lnTo>
                    <a:lnTo>
                      <a:pt x="100" y="294"/>
                    </a:lnTo>
                    <a:lnTo>
                      <a:pt x="98" y="291"/>
                    </a:lnTo>
                    <a:lnTo>
                      <a:pt x="97" y="288"/>
                    </a:lnTo>
                    <a:lnTo>
                      <a:pt x="95" y="285"/>
                    </a:lnTo>
                    <a:lnTo>
                      <a:pt x="93" y="282"/>
                    </a:lnTo>
                    <a:lnTo>
                      <a:pt x="92" y="280"/>
                    </a:lnTo>
                    <a:lnTo>
                      <a:pt x="90" y="277"/>
                    </a:lnTo>
                    <a:lnTo>
                      <a:pt x="89" y="274"/>
                    </a:lnTo>
                    <a:lnTo>
                      <a:pt x="87" y="271"/>
                    </a:lnTo>
                    <a:lnTo>
                      <a:pt x="85" y="268"/>
                    </a:lnTo>
                    <a:lnTo>
                      <a:pt x="84" y="266"/>
                    </a:lnTo>
                    <a:lnTo>
                      <a:pt x="82" y="263"/>
                    </a:lnTo>
                    <a:lnTo>
                      <a:pt x="81" y="260"/>
                    </a:lnTo>
                    <a:lnTo>
                      <a:pt x="79" y="257"/>
                    </a:lnTo>
                    <a:lnTo>
                      <a:pt x="77" y="254"/>
                    </a:lnTo>
                    <a:lnTo>
                      <a:pt x="76" y="252"/>
                    </a:lnTo>
                    <a:lnTo>
                      <a:pt x="74" y="249"/>
                    </a:lnTo>
                    <a:lnTo>
                      <a:pt x="73" y="246"/>
                    </a:lnTo>
                    <a:lnTo>
                      <a:pt x="71" y="243"/>
                    </a:lnTo>
                    <a:lnTo>
                      <a:pt x="69" y="240"/>
                    </a:lnTo>
                    <a:lnTo>
                      <a:pt x="67" y="237"/>
                    </a:lnTo>
                    <a:lnTo>
                      <a:pt x="66" y="235"/>
                    </a:lnTo>
                    <a:lnTo>
                      <a:pt x="63" y="228"/>
                    </a:lnTo>
                    <a:lnTo>
                      <a:pt x="62" y="225"/>
                    </a:lnTo>
                    <a:lnTo>
                      <a:pt x="61" y="222"/>
                    </a:lnTo>
                    <a:lnTo>
                      <a:pt x="59" y="219"/>
                    </a:lnTo>
                    <a:lnTo>
                      <a:pt x="58" y="216"/>
                    </a:lnTo>
                    <a:lnTo>
                      <a:pt x="57" y="213"/>
                    </a:lnTo>
                    <a:lnTo>
                      <a:pt x="55" y="210"/>
                    </a:lnTo>
                    <a:lnTo>
                      <a:pt x="54" y="207"/>
                    </a:lnTo>
                    <a:lnTo>
                      <a:pt x="53" y="204"/>
                    </a:lnTo>
                    <a:lnTo>
                      <a:pt x="51" y="201"/>
                    </a:lnTo>
                    <a:lnTo>
                      <a:pt x="50" y="198"/>
                    </a:lnTo>
                    <a:lnTo>
                      <a:pt x="49" y="195"/>
                    </a:lnTo>
                    <a:lnTo>
                      <a:pt x="48" y="192"/>
                    </a:lnTo>
                    <a:lnTo>
                      <a:pt x="46" y="189"/>
                    </a:lnTo>
                    <a:lnTo>
                      <a:pt x="45" y="186"/>
                    </a:lnTo>
                    <a:lnTo>
                      <a:pt x="44" y="182"/>
                    </a:lnTo>
                    <a:lnTo>
                      <a:pt x="42" y="180"/>
                    </a:lnTo>
                    <a:lnTo>
                      <a:pt x="41" y="176"/>
                    </a:lnTo>
                    <a:lnTo>
                      <a:pt x="40" y="173"/>
                    </a:lnTo>
                    <a:lnTo>
                      <a:pt x="39" y="170"/>
                    </a:lnTo>
                    <a:lnTo>
                      <a:pt x="37" y="167"/>
                    </a:lnTo>
                    <a:lnTo>
                      <a:pt x="36" y="164"/>
                    </a:lnTo>
                    <a:lnTo>
                      <a:pt x="35" y="161"/>
                    </a:lnTo>
                    <a:lnTo>
                      <a:pt x="33" y="158"/>
                    </a:lnTo>
                    <a:lnTo>
                      <a:pt x="32" y="155"/>
                    </a:lnTo>
                    <a:lnTo>
                      <a:pt x="31" y="152"/>
                    </a:lnTo>
                    <a:lnTo>
                      <a:pt x="29" y="149"/>
                    </a:lnTo>
                    <a:lnTo>
                      <a:pt x="28" y="146"/>
                    </a:lnTo>
                    <a:lnTo>
                      <a:pt x="27" y="143"/>
                    </a:lnTo>
                    <a:lnTo>
                      <a:pt x="25" y="140"/>
                    </a:lnTo>
                    <a:lnTo>
                      <a:pt x="24" y="137"/>
                    </a:lnTo>
                    <a:lnTo>
                      <a:pt x="23" y="132"/>
                    </a:lnTo>
                    <a:lnTo>
                      <a:pt x="23" y="130"/>
                    </a:lnTo>
                    <a:lnTo>
                      <a:pt x="22" y="128"/>
                    </a:lnTo>
                    <a:lnTo>
                      <a:pt x="22" y="126"/>
                    </a:lnTo>
                    <a:lnTo>
                      <a:pt x="21" y="123"/>
                    </a:lnTo>
                    <a:lnTo>
                      <a:pt x="21" y="121"/>
                    </a:lnTo>
                    <a:lnTo>
                      <a:pt x="21" y="119"/>
                    </a:lnTo>
                    <a:lnTo>
                      <a:pt x="20" y="116"/>
                    </a:lnTo>
                    <a:lnTo>
                      <a:pt x="19" y="114"/>
                    </a:lnTo>
                    <a:lnTo>
                      <a:pt x="19" y="112"/>
                    </a:lnTo>
                    <a:lnTo>
                      <a:pt x="19" y="110"/>
                    </a:lnTo>
                    <a:lnTo>
                      <a:pt x="18" y="108"/>
                    </a:lnTo>
                    <a:lnTo>
                      <a:pt x="18" y="106"/>
                    </a:lnTo>
                    <a:lnTo>
                      <a:pt x="17" y="103"/>
                    </a:lnTo>
                    <a:lnTo>
                      <a:pt x="17" y="101"/>
                    </a:lnTo>
                    <a:lnTo>
                      <a:pt x="17" y="99"/>
                    </a:lnTo>
                    <a:lnTo>
                      <a:pt x="16" y="96"/>
                    </a:lnTo>
                    <a:lnTo>
                      <a:pt x="15" y="94"/>
                    </a:lnTo>
                    <a:lnTo>
                      <a:pt x="15" y="92"/>
                    </a:lnTo>
                    <a:lnTo>
                      <a:pt x="15" y="90"/>
                    </a:lnTo>
                    <a:lnTo>
                      <a:pt x="14" y="88"/>
                    </a:lnTo>
                    <a:lnTo>
                      <a:pt x="14" y="85"/>
                    </a:lnTo>
                    <a:lnTo>
                      <a:pt x="13" y="83"/>
                    </a:lnTo>
                    <a:lnTo>
                      <a:pt x="13" y="81"/>
                    </a:lnTo>
                    <a:lnTo>
                      <a:pt x="13" y="79"/>
                    </a:lnTo>
                    <a:lnTo>
                      <a:pt x="12" y="76"/>
                    </a:lnTo>
                    <a:lnTo>
                      <a:pt x="12" y="74"/>
                    </a:lnTo>
                    <a:lnTo>
                      <a:pt x="11" y="72"/>
                    </a:lnTo>
                    <a:lnTo>
                      <a:pt x="11" y="70"/>
                    </a:lnTo>
                    <a:lnTo>
                      <a:pt x="10" y="68"/>
                    </a:lnTo>
                    <a:lnTo>
                      <a:pt x="10" y="66"/>
                    </a:lnTo>
                    <a:lnTo>
                      <a:pt x="9" y="61"/>
                    </a:lnTo>
                    <a:lnTo>
                      <a:pt x="9" y="59"/>
                    </a:lnTo>
                    <a:lnTo>
                      <a:pt x="9" y="57"/>
                    </a:lnTo>
                    <a:lnTo>
                      <a:pt x="9" y="55"/>
                    </a:lnTo>
                    <a:lnTo>
                      <a:pt x="8" y="53"/>
                    </a:lnTo>
                    <a:lnTo>
                      <a:pt x="8" y="51"/>
                    </a:lnTo>
                    <a:lnTo>
                      <a:pt x="7" y="49"/>
                    </a:lnTo>
                    <a:lnTo>
                      <a:pt x="7" y="47"/>
                    </a:lnTo>
                    <a:lnTo>
                      <a:pt x="7" y="45"/>
                    </a:lnTo>
                    <a:lnTo>
                      <a:pt x="7" y="43"/>
                    </a:lnTo>
                    <a:lnTo>
                      <a:pt x="6" y="41"/>
                    </a:lnTo>
                    <a:lnTo>
                      <a:pt x="6" y="39"/>
                    </a:lnTo>
                    <a:lnTo>
                      <a:pt x="6" y="37"/>
                    </a:lnTo>
                    <a:lnTo>
                      <a:pt x="5" y="35"/>
                    </a:lnTo>
                    <a:lnTo>
                      <a:pt x="5" y="33"/>
                    </a:lnTo>
                    <a:lnTo>
                      <a:pt x="5" y="30"/>
                    </a:lnTo>
                    <a:lnTo>
                      <a:pt x="5" y="28"/>
                    </a:lnTo>
                    <a:lnTo>
                      <a:pt x="4" y="26"/>
                    </a:lnTo>
                    <a:lnTo>
                      <a:pt x="4" y="24"/>
                    </a:lnTo>
                    <a:lnTo>
                      <a:pt x="3" y="22"/>
                    </a:lnTo>
                    <a:lnTo>
                      <a:pt x="3" y="20"/>
                    </a:lnTo>
                    <a:lnTo>
                      <a:pt x="3" y="18"/>
                    </a:lnTo>
                    <a:lnTo>
                      <a:pt x="3" y="16"/>
                    </a:lnTo>
                    <a:lnTo>
                      <a:pt x="2" y="14"/>
                    </a:lnTo>
                    <a:lnTo>
                      <a:pt x="2" y="12"/>
                    </a:lnTo>
                    <a:lnTo>
                      <a:pt x="2" y="10"/>
                    </a:lnTo>
                    <a:lnTo>
                      <a:pt x="1" y="8"/>
                    </a:lnTo>
                    <a:lnTo>
                      <a:pt x="1" y="6"/>
                    </a:lnTo>
                    <a:lnTo>
                      <a:pt x="1" y="4"/>
                    </a:lnTo>
                    <a:lnTo>
                      <a:pt x="0" y="2"/>
                    </a:lnTo>
                    <a:lnTo>
                      <a:pt x="0" y="0"/>
                    </a:lnTo>
                  </a:path>
                </a:pathLst>
              </a:custGeom>
              <a:solidFill>
                <a:srgbClr val="0080FF"/>
              </a:solidFill>
              <a:ln w="0" cap="flat" cmpd="sng">
                <a:solidFill>
                  <a:srgbClr val="0080FF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76039" name="Freeform 263"/>
              <p:cNvSpPr>
                <a:spLocks/>
              </p:cNvSpPr>
              <p:nvPr/>
            </p:nvSpPr>
            <p:spPr bwMode="auto">
              <a:xfrm>
                <a:off x="3150" y="2762"/>
                <a:ext cx="1220" cy="616"/>
              </a:xfrm>
              <a:custGeom>
                <a:avLst/>
                <a:gdLst>
                  <a:gd name="T0" fmla="*/ 968 w 1220"/>
                  <a:gd name="T1" fmla="*/ 0 h 616"/>
                  <a:gd name="T2" fmla="*/ 718 w 1220"/>
                  <a:gd name="T3" fmla="*/ 0 h 616"/>
                  <a:gd name="T4" fmla="*/ 468 w 1220"/>
                  <a:gd name="T5" fmla="*/ 0 h 616"/>
                  <a:gd name="T6" fmla="*/ 218 w 1220"/>
                  <a:gd name="T7" fmla="*/ 0 h 616"/>
                  <a:gd name="T8" fmla="*/ 65 w 1220"/>
                  <a:gd name="T9" fmla="*/ 74 h 616"/>
                  <a:gd name="T10" fmla="*/ 49 w 1220"/>
                  <a:gd name="T11" fmla="*/ 206 h 616"/>
                  <a:gd name="T12" fmla="*/ 33 w 1220"/>
                  <a:gd name="T13" fmla="*/ 338 h 616"/>
                  <a:gd name="T14" fmla="*/ 16 w 1220"/>
                  <a:gd name="T15" fmla="*/ 469 h 616"/>
                  <a:gd name="T16" fmla="*/ 0 w 1220"/>
                  <a:gd name="T17" fmla="*/ 601 h 616"/>
                  <a:gd name="T18" fmla="*/ 51 w 1220"/>
                  <a:gd name="T19" fmla="*/ 604 h 616"/>
                  <a:gd name="T20" fmla="*/ 96 w 1220"/>
                  <a:gd name="T21" fmla="*/ 607 h 616"/>
                  <a:gd name="T22" fmla="*/ 140 w 1220"/>
                  <a:gd name="T23" fmla="*/ 610 h 616"/>
                  <a:gd name="T24" fmla="*/ 185 w 1220"/>
                  <a:gd name="T25" fmla="*/ 613 h 616"/>
                  <a:gd name="T26" fmla="*/ 231 w 1220"/>
                  <a:gd name="T27" fmla="*/ 614 h 616"/>
                  <a:gd name="T28" fmla="*/ 268 w 1220"/>
                  <a:gd name="T29" fmla="*/ 615 h 616"/>
                  <a:gd name="T30" fmla="*/ 306 w 1220"/>
                  <a:gd name="T31" fmla="*/ 615 h 616"/>
                  <a:gd name="T32" fmla="*/ 343 w 1220"/>
                  <a:gd name="T33" fmla="*/ 615 h 616"/>
                  <a:gd name="T34" fmla="*/ 384 w 1220"/>
                  <a:gd name="T35" fmla="*/ 614 h 616"/>
                  <a:gd name="T36" fmla="*/ 417 w 1220"/>
                  <a:gd name="T37" fmla="*/ 612 h 616"/>
                  <a:gd name="T38" fmla="*/ 450 w 1220"/>
                  <a:gd name="T39" fmla="*/ 610 h 616"/>
                  <a:gd name="T40" fmla="*/ 483 w 1220"/>
                  <a:gd name="T41" fmla="*/ 608 h 616"/>
                  <a:gd name="T42" fmla="*/ 516 w 1220"/>
                  <a:gd name="T43" fmla="*/ 606 h 616"/>
                  <a:gd name="T44" fmla="*/ 548 w 1220"/>
                  <a:gd name="T45" fmla="*/ 602 h 616"/>
                  <a:gd name="T46" fmla="*/ 575 w 1220"/>
                  <a:gd name="T47" fmla="*/ 598 h 616"/>
                  <a:gd name="T48" fmla="*/ 602 w 1220"/>
                  <a:gd name="T49" fmla="*/ 594 h 616"/>
                  <a:gd name="T50" fmla="*/ 628 w 1220"/>
                  <a:gd name="T51" fmla="*/ 590 h 616"/>
                  <a:gd name="T52" fmla="*/ 657 w 1220"/>
                  <a:gd name="T53" fmla="*/ 584 h 616"/>
                  <a:gd name="T54" fmla="*/ 680 w 1220"/>
                  <a:gd name="T55" fmla="*/ 577 h 616"/>
                  <a:gd name="T56" fmla="*/ 703 w 1220"/>
                  <a:gd name="T57" fmla="*/ 570 h 616"/>
                  <a:gd name="T58" fmla="*/ 726 w 1220"/>
                  <a:gd name="T59" fmla="*/ 563 h 616"/>
                  <a:gd name="T60" fmla="*/ 749 w 1220"/>
                  <a:gd name="T61" fmla="*/ 556 h 616"/>
                  <a:gd name="T62" fmla="*/ 775 w 1220"/>
                  <a:gd name="T63" fmla="*/ 546 h 616"/>
                  <a:gd name="T64" fmla="*/ 797 w 1220"/>
                  <a:gd name="T65" fmla="*/ 538 h 616"/>
                  <a:gd name="T66" fmla="*/ 820 w 1220"/>
                  <a:gd name="T67" fmla="*/ 529 h 616"/>
                  <a:gd name="T68" fmla="*/ 842 w 1220"/>
                  <a:gd name="T69" fmla="*/ 520 h 616"/>
                  <a:gd name="T70" fmla="*/ 872 w 1220"/>
                  <a:gd name="T71" fmla="*/ 503 h 616"/>
                  <a:gd name="T72" fmla="*/ 900 w 1220"/>
                  <a:gd name="T73" fmla="*/ 482 h 616"/>
                  <a:gd name="T74" fmla="*/ 928 w 1220"/>
                  <a:gd name="T75" fmla="*/ 460 h 616"/>
                  <a:gd name="T76" fmla="*/ 957 w 1220"/>
                  <a:gd name="T77" fmla="*/ 438 h 616"/>
                  <a:gd name="T78" fmla="*/ 986 w 1220"/>
                  <a:gd name="T79" fmla="*/ 417 h 616"/>
                  <a:gd name="T80" fmla="*/ 1007 w 1220"/>
                  <a:gd name="T81" fmla="*/ 395 h 616"/>
                  <a:gd name="T82" fmla="*/ 1025 w 1220"/>
                  <a:gd name="T83" fmla="*/ 376 h 616"/>
                  <a:gd name="T84" fmla="*/ 1044 w 1220"/>
                  <a:gd name="T85" fmla="*/ 357 h 616"/>
                  <a:gd name="T86" fmla="*/ 1062 w 1220"/>
                  <a:gd name="T87" fmla="*/ 338 h 616"/>
                  <a:gd name="T88" fmla="*/ 1081 w 1220"/>
                  <a:gd name="T89" fmla="*/ 314 h 616"/>
                  <a:gd name="T90" fmla="*/ 1097 w 1220"/>
                  <a:gd name="T91" fmla="*/ 292 h 616"/>
                  <a:gd name="T92" fmla="*/ 1112 w 1220"/>
                  <a:gd name="T93" fmla="*/ 270 h 616"/>
                  <a:gd name="T94" fmla="*/ 1128 w 1220"/>
                  <a:gd name="T95" fmla="*/ 248 h 616"/>
                  <a:gd name="T96" fmla="*/ 1144 w 1220"/>
                  <a:gd name="T97" fmla="*/ 223 h 616"/>
                  <a:gd name="T98" fmla="*/ 1152 w 1220"/>
                  <a:gd name="T99" fmla="*/ 200 h 616"/>
                  <a:gd name="T100" fmla="*/ 1161 w 1220"/>
                  <a:gd name="T101" fmla="*/ 178 h 616"/>
                  <a:gd name="T102" fmla="*/ 1170 w 1220"/>
                  <a:gd name="T103" fmla="*/ 155 h 616"/>
                  <a:gd name="T104" fmla="*/ 1178 w 1220"/>
                  <a:gd name="T105" fmla="*/ 132 h 616"/>
                  <a:gd name="T106" fmla="*/ 1188 w 1220"/>
                  <a:gd name="T107" fmla="*/ 102 h 616"/>
                  <a:gd name="T108" fmla="*/ 1196 w 1220"/>
                  <a:gd name="T109" fmla="*/ 74 h 616"/>
                  <a:gd name="T110" fmla="*/ 1204 w 1220"/>
                  <a:gd name="T111" fmla="*/ 47 h 616"/>
                  <a:gd name="T112" fmla="*/ 1213 w 1220"/>
                  <a:gd name="T113" fmla="*/ 19 h 6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1220" h="616">
                    <a:moveTo>
                      <a:pt x="1219" y="0"/>
                    </a:moveTo>
                    <a:lnTo>
                      <a:pt x="1147" y="0"/>
                    </a:lnTo>
                    <a:lnTo>
                      <a:pt x="1111" y="0"/>
                    </a:lnTo>
                    <a:lnTo>
                      <a:pt x="1076" y="0"/>
                    </a:lnTo>
                    <a:lnTo>
                      <a:pt x="1040" y="0"/>
                    </a:lnTo>
                    <a:lnTo>
                      <a:pt x="1004" y="0"/>
                    </a:lnTo>
                    <a:lnTo>
                      <a:pt x="968" y="0"/>
                    </a:lnTo>
                    <a:lnTo>
                      <a:pt x="933" y="0"/>
                    </a:lnTo>
                    <a:lnTo>
                      <a:pt x="897" y="0"/>
                    </a:lnTo>
                    <a:lnTo>
                      <a:pt x="861" y="0"/>
                    </a:lnTo>
                    <a:lnTo>
                      <a:pt x="825" y="0"/>
                    </a:lnTo>
                    <a:lnTo>
                      <a:pt x="790" y="0"/>
                    </a:lnTo>
                    <a:lnTo>
                      <a:pt x="754" y="0"/>
                    </a:lnTo>
                    <a:lnTo>
                      <a:pt x="718" y="0"/>
                    </a:lnTo>
                    <a:lnTo>
                      <a:pt x="682" y="0"/>
                    </a:lnTo>
                    <a:lnTo>
                      <a:pt x="647" y="0"/>
                    </a:lnTo>
                    <a:lnTo>
                      <a:pt x="611" y="0"/>
                    </a:lnTo>
                    <a:lnTo>
                      <a:pt x="575" y="0"/>
                    </a:lnTo>
                    <a:lnTo>
                      <a:pt x="539" y="0"/>
                    </a:lnTo>
                    <a:lnTo>
                      <a:pt x="504" y="0"/>
                    </a:lnTo>
                    <a:lnTo>
                      <a:pt x="468" y="0"/>
                    </a:lnTo>
                    <a:lnTo>
                      <a:pt x="432" y="0"/>
                    </a:lnTo>
                    <a:lnTo>
                      <a:pt x="396" y="0"/>
                    </a:lnTo>
                    <a:lnTo>
                      <a:pt x="360" y="0"/>
                    </a:lnTo>
                    <a:lnTo>
                      <a:pt x="325" y="0"/>
                    </a:lnTo>
                    <a:lnTo>
                      <a:pt x="289" y="0"/>
                    </a:lnTo>
                    <a:lnTo>
                      <a:pt x="253" y="0"/>
                    </a:lnTo>
                    <a:lnTo>
                      <a:pt x="218" y="0"/>
                    </a:lnTo>
                    <a:lnTo>
                      <a:pt x="182" y="0"/>
                    </a:lnTo>
                    <a:lnTo>
                      <a:pt x="146" y="0"/>
                    </a:lnTo>
                    <a:lnTo>
                      <a:pt x="110" y="0"/>
                    </a:lnTo>
                    <a:lnTo>
                      <a:pt x="75" y="0"/>
                    </a:lnTo>
                    <a:lnTo>
                      <a:pt x="70" y="37"/>
                    </a:lnTo>
                    <a:lnTo>
                      <a:pt x="68" y="56"/>
                    </a:lnTo>
                    <a:lnTo>
                      <a:pt x="65" y="74"/>
                    </a:lnTo>
                    <a:lnTo>
                      <a:pt x="63" y="93"/>
                    </a:lnTo>
                    <a:lnTo>
                      <a:pt x="61" y="112"/>
                    </a:lnTo>
                    <a:lnTo>
                      <a:pt x="58" y="131"/>
                    </a:lnTo>
                    <a:lnTo>
                      <a:pt x="56" y="150"/>
                    </a:lnTo>
                    <a:lnTo>
                      <a:pt x="54" y="168"/>
                    </a:lnTo>
                    <a:lnTo>
                      <a:pt x="51" y="187"/>
                    </a:lnTo>
                    <a:lnTo>
                      <a:pt x="49" y="206"/>
                    </a:lnTo>
                    <a:lnTo>
                      <a:pt x="47" y="225"/>
                    </a:lnTo>
                    <a:lnTo>
                      <a:pt x="44" y="244"/>
                    </a:lnTo>
                    <a:lnTo>
                      <a:pt x="42" y="262"/>
                    </a:lnTo>
                    <a:lnTo>
                      <a:pt x="40" y="281"/>
                    </a:lnTo>
                    <a:lnTo>
                      <a:pt x="38" y="300"/>
                    </a:lnTo>
                    <a:lnTo>
                      <a:pt x="35" y="319"/>
                    </a:lnTo>
                    <a:lnTo>
                      <a:pt x="33" y="338"/>
                    </a:lnTo>
                    <a:lnTo>
                      <a:pt x="30" y="356"/>
                    </a:lnTo>
                    <a:lnTo>
                      <a:pt x="28" y="375"/>
                    </a:lnTo>
                    <a:lnTo>
                      <a:pt x="26" y="394"/>
                    </a:lnTo>
                    <a:lnTo>
                      <a:pt x="24" y="413"/>
                    </a:lnTo>
                    <a:lnTo>
                      <a:pt x="21" y="432"/>
                    </a:lnTo>
                    <a:lnTo>
                      <a:pt x="19" y="450"/>
                    </a:lnTo>
                    <a:lnTo>
                      <a:pt x="16" y="469"/>
                    </a:lnTo>
                    <a:lnTo>
                      <a:pt x="14" y="488"/>
                    </a:lnTo>
                    <a:lnTo>
                      <a:pt x="12" y="507"/>
                    </a:lnTo>
                    <a:lnTo>
                      <a:pt x="10" y="526"/>
                    </a:lnTo>
                    <a:lnTo>
                      <a:pt x="7" y="544"/>
                    </a:lnTo>
                    <a:lnTo>
                      <a:pt x="5" y="563"/>
                    </a:lnTo>
                    <a:lnTo>
                      <a:pt x="2" y="582"/>
                    </a:lnTo>
                    <a:lnTo>
                      <a:pt x="0" y="601"/>
                    </a:lnTo>
                    <a:lnTo>
                      <a:pt x="13" y="602"/>
                    </a:lnTo>
                    <a:lnTo>
                      <a:pt x="19" y="602"/>
                    </a:lnTo>
                    <a:lnTo>
                      <a:pt x="26" y="603"/>
                    </a:lnTo>
                    <a:lnTo>
                      <a:pt x="32" y="603"/>
                    </a:lnTo>
                    <a:lnTo>
                      <a:pt x="38" y="604"/>
                    </a:lnTo>
                    <a:lnTo>
                      <a:pt x="45" y="604"/>
                    </a:lnTo>
                    <a:lnTo>
                      <a:pt x="51" y="604"/>
                    </a:lnTo>
                    <a:lnTo>
                      <a:pt x="58" y="605"/>
                    </a:lnTo>
                    <a:lnTo>
                      <a:pt x="64" y="605"/>
                    </a:lnTo>
                    <a:lnTo>
                      <a:pt x="70" y="606"/>
                    </a:lnTo>
                    <a:lnTo>
                      <a:pt x="77" y="606"/>
                    </a:lnTo>
                    <a:lnTo>
                      <a:pt x="83" y="606"/>
                    </a:lnTo>
                    <a:lnTo>
                      <a:pt x="90" y="607"/>
                    </a:lnTo>
                    <a:lnTo>
                      <a:pt x="96" y="607"/>
                    </a:lnTo>
                    <a:lnTo>
                      <a:pt x="102" y="608"/>
                    </a:lnTo>
                    <a:lnTo>
                      <a:pt x="108" y="608"/>
                    </a:lnTo>
                    <a:lnTo>
                      <a:pt x="115" y="608"/>
                    </a:lnTo>
                    <a:lnTo>
                      <a:pt x="121" y="609"/>
                    </a:lnTo>
                    <a:lnTo>
                      <a:pt x="128" y="609"/>
                    </a:lnTo>
                    <a:lnTo>
                      <a:pt x="134" y="610"/>
                    </a:lnTo>
                    <a:lnTo>
                      <a:pt x="140" y="610"/>
                    </a:lnTo>
                    <a:lnTo>
                      <a:pt x="147" y="610"/>
                    </a:lnTo>
                    <a:lnTo>
                      <a:pt x="153" y="611"/>
                    </a:lnTo>
                    <a:lnTo>
                      <a:pt x="160" y="611"/>
                    </a:lnTo>
                    <a:lnTo>
                      <a:pt x="166" y="612"/>
                    </a:lnTo>
                    <a:lnTo>
                      <a:pt x="172" y="612"/>
                    </a:lnTo>
                    <a:lnTo>
                      <a:pt x="179" y="612"/>
                    </a:lnTo>
                    <a:lnTo>
                      <a:pt x="185" y="613"/>
                    </a:lnTo>
                    <a:lnTo>
                      <a:pt x="192" y="613"/>
                    </a:lnTo>
                    <a:lnTo>
                      <a:pt x="198" y="614"/>
                    </a:lnTo>
                    <a:lnTo>
                      <a:pt x="204" y="614"/>
                    </a:lnTo>
                    <a:lnTo>
                      <a:pt x="215" y="614"/>
                    </a:lnTo>
                    <a:lnTo>
                      <a:pt x="220" y="614"/>
                    </a:lnTo>
                    <a:lnTo>
                      <a:pt x="226" y="614"/>
                    </a:lnTo>
                    <a:lnTo>
                      <a:pt x="231" y="614"/>
                    </a:lnTo>
                    <a:lnTo>
                      <a:pt x="236" y="614"/>
                    </a:lnTo>
                    <a:lnTo>
                      <a:pt x="242" y="614"/>
                    </a:lnTo>
                    <a:lnTo>
                      <a:pt x="247" y="614"/>
                    </a:lnTo>
                    <a:lnTo>
                      <a:pt x="252" y="614"/>
                    </a:lnTo>
                    <a:lnTo>
                      <a:pt x="258" y="614"/>
                    </a:lnTo>
                    <a:lnTo>
                      <a:pt x="263" y="614"/>
                    </a:lnTo>
                    <a:lnTo>
                      <a:pt x="268" y="615"/>
                    </a:lnTo>
                    <a:lnTo>
                      <a:pt x="274" y="615"/>
                    </a:lnTo>
                    <a:lnTo>
                      <a:pt x="279" y="615"/>
                    </a:lnTo>
                    <a:lnTo>
                      <a:pt x="284" y="615"/>
                    </a:lnTo>
                    <a:lnTo>
                      <a:pt x="290" y="615"/>
                    </a:lnTo>
                    <a:lnTo>
                      <a:pt x="295" y="615"/>
                    </a:lnTo>
                    <a:lnTo>
                      <a:pt x="300" y="615"/>
                    </a:lnTo>
                    <a:lnTo>
                      <a:pt x="306" y="615"/>
                    </a:lnTo>
                    <a:lnTo>
                      <a:pt x="311" y="615"/>
                    </a:lnTo>
                    <a:lnTo>
                      <a:pt x="316" y="615"/>
                    </a:lnTo>
                    <a:lnTo>
                      <a:pt x="322" y="615"/>
                    </a:lnTo>
                    <a:lnTo>
                      <a:pt x="327" y="615"/>
                    </a:lnTo>
                    <a:lnTo>
                      <a:pt x="332" y="615"/>
                    </a:lnTo>
                    <a:lnTo>
                      <a:pt x="338" y="615"/>
                    </a:lnTo>
                    <a:lnTo>
                      <a:pt x="343" y="615"/>
                    </a:lnTo>
                    <a:lnTo>
                      <a:pt x="348" y="615"/>
                    </a:lnTo>
                    <a:lnTo>
                      <a:pt x="354" y="615"/>
                    </a:lnTo>
                    <a:lnTo>
                      <a:pt x="359" y="615"/>
                    </a:lnTo>
                    <a:lnTo>
                      <a:pt x="364" y="615"/>
                    </a:lnTo>
                    <a:lnTo>
                      <a:pt x="370" y="615"/>
                    </a:lnTo>
                    <a:lnTo>
                      <a:pt x="375" y="615"/>
                    </a:lnTo>
                    <a:lnTo>
                      <a:pt x="384" y="614"/>
                    </a:lnTo>
                    <a:lnTo>
                      <a:pt x="389" y="614"/>
                    </a:lnTo>
                    <a:lnTo>
                      <a:pt x="394" y="614"/>
                    </a:lnTo>
                    <a:lnTo>
                      <a:pt x="398" y="614"/>
                    </a:lnTo>
                    <a:lnTo>
                      <a:pt x="403" y="613"/>
                    </a:lnTo>
                    <a:lnTo>
                      <a:pt x="408" y="613"/>
                    </a:lnTo>
                    <a:lnTo>
                      <a:pt x="412" y="612"/>
                    </a:lnTo>
                    <a:lnTo>
                      <a:pt x="417" y="612"/>
                    </a:lnTo>
                    <a:lnTo>
                      <a:pt x="422" y="612"/>
                    </a:lnTo>
                    <a:lnTo>
                      <a:pt x="427" y="612"/>
                    </a:lnTo>
                    <a:lnTo>
                      <a:pt x="431" y="611"/>
                    </a:lnTo>
                    <a:lnTo>
                      <a:pt x="436" y="611"/>
                    </a:lnTo>
                    <a:lnTo>
                      <a:pt x="441" y="611"/>
                    </a:lnTo>
                    <a:lnTo>
                      <a:pt x="446" y="610"/>
                    </a:lnTo>
                    <a:lnTo>
                      <a:pt x="450" y="610"/>
                    </a:lnTo>
                    <a:lnTo>
                      <a:pt x="455" y="610"/>
                    </a:lnTo>
                    <a:lnTo>
                      <a:pt x="460" y="609"/>
                    </a:lnTo>
                    <a:lnTo>
                      <a:pt x="464" y="609"/>
                    </a:lnTo>
                    <a:lnTo>
                      <a:pt x="469" y="609"/>
                    </a:lnTo>
                    <a:lnTo>
                      <a:pt x="474" y="608"/>
                    </a:lnTo>
                    <a:lnTo>
                      <a:pt x="478" y="608"/>
                    </a:lnTo>
                    <a:lnTo>
                      <a:pt x="483" y="608"/>
                    </a:lnTo>
                    <a:lnTo>
                      <a:pt x="488" y="608"/>
                    </a:lnTo>
                    <a:lnTo>
                      <a:pt x="492" y="607"/>
                    </a:lnTo>
                    <a:lnTo>
                      <a:pt x="497" y="607"/>
                    </a:lnTo>
                    <a:lnTo>
                      <a:pt x="502" y="606"/>
                    </a:lnTo>
                    <a:lnTo>
                      <a:pt x="507" y="606"/>
                    </a:lnTo>
                    <a:lnTo>
                      <a:pt x="511" y="606"/>
                    </a:lnTo>
                    <a:lnTo>
                      <a:pt x="516" y="606"/>
                    </a:lnTo>
                    <a:lnTo>
                      <a:pt x="521" y="605"/>
                    </a:lnTo>
                    <a:lnTo>
                      <a:pt x="526" y="605"/>
                    </a:lnTo>
                    <a:lnTo>
                      <a:pt x="533" y="604"/>
                    </a:lnTo>
                    <a:lnTo>
                      <a:pt x="537" y="603"/>
                    </a:lnTo>
                    <a:lnTo>
                      <a:pt x="540" y="603"/>
                    </a:lnTo>
                    <a:lnTo>
                      <a:pt x="544" y="602"/>
                    </a:lnTo>
                    <a:lnTo>
                      <a:pt x="548" y="602"/>
                    </a:lnTo>
                    <a:lnTo>
                      <a:pt x="552" y="601"/>
                    </a:lnTo>
                    <a:lnTo>
                      <a:pt x="556" y="600"/>
                    </a:lnTo>
                    <a:lnTo>
                      <a:pt x="560" y="600"/>
                    </a:lnTo>
                    <a:lnTo>
                      <a:pt x="563" y="599"/>
                    </a:lnTo>
                    <a:lnTo>
                      <a:pt x="567" y="599"/>
                    </a:lnTo>
                    <a:lnTo>
                      <a:pt x="571" y="598"/>
                    </a:lnTo>
                    <a:lnTo>
                      <a:pt x="575" y="598"/>
                    </a:lnTo>
                    <a:lnTo>
                      <a:pt x="578" y="597"/>
                    </a:lnTo>
                    <a:lnTo>
                      <a:pt x="582" y="596"/>
                    </a:lnTo>
                    <a:lnTo>
                      <a:pt x="586" y="596"/>
                    </a:lnTo>
                    <a:lnTo>
                      <a:pt x="590" y="596"/>
                    </a:lnTo>
                    <a:lnTo>
                      <a:pt x="594" y="595"/>
                    </a:lnTo>
                    <a:lnTo>
                      <a:pt x="598" y="594"/>
                    </a:lnTo>
                    <a:lnTo>
                      <a:pt x="602" y="594"/>
                    </a:lnTo>
                    <a:lnTo>
                      <a:pt x="605" y="593"/>
                    </a:lnTo>
                    <a:lnTo>
                      <a:pt x="609" y="593"/>
                    </a:lnTo>
                    <a:lnTo>
                      <a:pt x="613" y="592"/>
                    </a:lnTo>
                    <a:lnTo>
                      <a:pt x="617" y="592"/>
                    </a:lnTo>
                    <a:lnTo>
                      <a:pt x="620" y="591"/>
                    </a:lnTo>
                    <a:lnTo>
                      <a:pt x="624" y="590"/>
                    </a:lnTo>
                    <a:lnTo>
                      <a:pt x="628" y="590"/>
                    </a:lnTo>
                    <a:lnTo>
                      <a:pt x="632" y="589"/>
                    </a:lnTo>
                    <a:lnTo>
                      <a:pt x="636" y="589"/>
                    </a:lnTo>
                    <a:lnTo>
                      <a:pt x="639" y="588"/>
                    </a:lnTo>
                    <a:lnTo>
                      <a:pt x="643" y="588"/>
                    </a:lnTo>
                    <a:lnTo>
                      <a:pt x="647" y="587"/>
                    </a:lnTo>
                    <a:lnTo>
                      <a:pt x="654" y="585"/>
                    </a:lnTo>
                    <a:lnTo>
                      <a:pt x="657" y="584"/>
                    </a:lnTo>
                    <a:lnTo>
                      <a:pt x="660" y="583"/>
                    </a:lnTo>
                    <a:lnTo>
                      <a:pt x="664" y="582"/>
                    </a:lnTo>
                    <a:lnTo>
                      <a:pt x="667" y="581"/>
                    </a:lnTo>
                    <a:lnTo>
                      <a:pt x="670" y="580"/>
                    </a:lnTo>
                    <a:lnTo>
                      <a:pt x="673" y="579"/>
                    </a:lnTo>
                    <a:lnTo>
                      <a:pt x="677" y="578"/>
                    </a:lnTo>
                    <a:lnTo>
                      <a:pt x="680" y="577"/>
                    </a:lnTo>
                    <a:lnTo>
                      <a:pt x="683" y="576"/>
                    </a:lnTo>
                    <a:lnTo>
                      <a:pt x="686" y="575"/>
                    </a:lnTo>
                    <a:lnTo>
                      <a:pt x="690" y="574"/>
                    </a:lnTo>
                    <a:lnTo>
                      <a:pt x="693" y="573"/>
                    </a:lnTo>
                    <a:lnTo>
                      <a:pt x="696" y="572"/>
                    </a:lnTo>
                    <a:lnTo>
                      <a:pt x="700" y="571"/>
                    </a:lnTo>
                    <a:lnTo>
                      <a:pt x="703" y="570"/>
                    </a:lnTo>
                    <a:lnTo>
                      <a:pt x="706" y="569"/>
                    </a:lnTo>
                    <a:lnTo>
                      <a:pt x="710" y="568"/>
                    </a:lnTo>
                    <a:lnTo>
                      <a:pt x="713" y="567"/>
                    </a:lnTo>
                    <a:lnTo>
                      <a:pt x="716" y="566"/>
                    </a:lnTo>
                    <a:lnTo>
                      <a:pt x="720" y="565"/>
                    </a:lnTo>
                    <a:lnTo>
                      <a:pt x="723" y="564"/>
                    </a:lnTo>
                    <a:lnTo>
                      <a:pt x="726" y="563"/>
                    </a:lnTo>
                    <a:lnTo>
                      <a:pt x="729" y="562"/>
                    </a:lnTo>
                    <a:lnTo>
                      <a:pt x="732" y="561"/>
                    </a:lnTo>
                    <a:lnTo>
                      <a:pt x="736" y="560"/>
                    </a:lnTo>
                    <a:lnTo>
                      <a:pt x="739" y="559"/>
                    </a:lnTo>
                    <a:lnTo>
                      <a:pt x="742" y="558"/>
                    </a:lnTo>
                    <a:lnTo>
                      <a:pt x="746" y="557"/>
                    </a:lnTo>
                    <a:lnTo>
                      <a:pt x="749" y="556"/>
                    </a:lnTo>
                    <a:lnTo>
                      <a:pt x="752" y="555"/>
                    </a:lnTo>
                    <a:lnTo>
                      <a:pt x="759" y="552"/>
                    </a:lnTo>
                    <a:lnTo>
                      <a:pt x="762" y="551"/>
                    </a:lnTo>
                    <a:lnTo>
                      <a:pt x="765" y="550"/>
                    </a:lnTo>
                    <a:lnTo>
                      <a:pt x="768" y="549"/>
                    </a:lnTo>
                    <a:lnTo>
                      <a:pt x="772" y="548"/>
                    </a:lnTo>
                    <a:lnTo>
                      <a:pt x="775" y="546"/>
                    </a:lnTo>
                    <a:lnTo>
                      <a:pt x="778" y="545"/>
                    </a:lnTo>
                    <a:lnTo>
                      <a:pt x="781" y="544"/>
                    </a:lnTo>
                    <a:lnTo>
                      <a:pt x="784" y="543"/>
                    </a:lnTo>
                    <a:lnTo>
                      <a:pt x="788" y="541"/>
                    </a:lnTo>
                    <a:lnTo>
                      <a:pt x="791" y="540"/>
                    </a:lnTo>
                    <a:lnTo>
                      <a:pt x="794" y="539"/>
                    </a:lnTo>
                    <a:lnTo>
                      <a:pt x="797" y="538"/>
                    </a:lnTo>
                    <a:lnTo>
                      <a:pt x="800" y="536"/>
                    </a:lnTo>
                    <a:lnTo>
                      <a:pt x="804" y="535"/>
                    </a:lnTo>
                    <a:lnTo>
                      <a:pt x="807" y="534"/>
                    </a:lnTo>
                    <a:lnTo>
                      <a:pt x="810" y="533"/>
                    </a:lnTo>
                    <a:lnTo>
                      <a:pt x="814" y="532"/>
                    </a:lnTo>
                    <a:lnTo>
                      <a:pt x="817" y="530"/>
                    </a:lnTo>
                    <a:lnTo>
                      <a:pt x="820" y="529"/>
                    </a:lnTo>
                    <a:lnTo>
                      <a:pt x="823" y="528"/>
                    </a:lnTo>
                    <a:lnTo>
                      <a:pt x="826" y="526"/>
                    </a:lnTo>
                    <a:lnTo>
                      <a:pt x="830" y="525"/>
                    </a:lnTo>
                    <a:lnTo>
                      <a:pt x="833" y="524"/>
                    </a:lnTo>
                    <a:lnTo>
                      <a:pt x="836" y="523"/>
                    </a:lnTo>
                    <a:lnTo>
                      <a:pt x="839" y="522"/>
                    </a:lnTo>
                    <a:lnTo>
                      <a:pt x="842" y="520"/>
                    </a:lnTo>
                    <a:lnTo>
                      <a:pt x="846" y="519"/>
                    </a:lnTo>
                    <a:lnTo>
                      <a:pt x="849" y="518"/>
                    </a:lnTo>
                    <a:lnTo>
                      <a:pt x="852" y="517"/>
                    </a:lnTo>
                    <a:lnTo>
                      <a:pt x="856" y="516"/>
                    </a:lnTo>
                    <a:lnTo>
                      <a:pt x="864" y="509"/>
                    </a:lnTo>
                    <a:lnTo>
                      <a:pt x="868" y="506"/>
                    </a:lnTo>
                    <a:lnTo>
                      <a:pt x="872" y="503"/>
                    </a:lnTo>
                    <a:lnTo>
                      <a:pt x="876" y="500"/>
                    </a:lnTo>
                    <a:lnTo>
                      <a:pt x="880" y="497"/>
                    </a:lnTo>
                    <a:lnTo>
                      <a:pt x="884" y="494"/>
                    </a:lnTo>
                    <a:lnTo>
                      <a:pt x="888" y="491"/>
                    </a:lnTo>
                    <a:lnTo>
                      <a:pt x="892" y="488"/>
                    </a:lnTo>
                    <a:lnTo>
                      <a:pt x="896" y="485"/>
                    </a:lnTo>
                    <a:lnTo>
                      <a:pt x="900" y="482"/>
                    </a:lnTo>
                    <a:lnTo>
                      <a:pt x="904" y="478"/>
                    </a:lnTo>
                    <a:lnTo>
                      <a:pt x="908" y="475"/>
                    </a:lnTo>
                    <a:lnTo>
                      <a:pt x="912" y="472"/>
                    </a:lnTo>
                    <a:lnTo>
                      <a:pt x="916" y="469"/>
                    </a:lnTo>
                    <a:lnTo>
                      <a:pt x="920" y="466"/>
                    </a:lnTo>
                    <a:lnTo>
                      <a:pt x="924" y="463"/>
                    </a:lnTo>
                    <a:lnTo>
                      <a:pt x="928" y="460"/>
                    </a:lnTo>
                    <a:lnTo>
                      <a:pt x="933" y="457"/>
                    </a:lnTo>
                    <a:lnTo>
                      <a:pt x="937" y="454"/>
                    </a:lnTo>
                    <a:lnTo>
                      <a:pt x="941" y="451"/>
                    </a:lnTo>
                    <a:lnTo>
                      <a:pt x="945" y="448"/>
                    </a:lnTo>
                    <a:lnTo>
                      <a:pt x="949" y="444"/>
                    </a:lnTo>
                    <a:lnTo>
                      <a:pt x="953" y="442"/>
                    </a:lnTo>
                    <a:lnTo>
                      <a:pt x="957" y="438"/>
                    </a:lnTo>
                    <a:lnTo>
                      <a:pt x="961" y="435"/>
                    </a:lnTo>
                    <a:lnTo>
                      <a:pt x="965" y="432"/>
                    </a:lnTo>
                    <a:lnTo>
                      <a:pt x="970" y="429"/>
                    </a:lnTo>
                    <a:lnTo>
                      <a:pt x="974" y="426"/>
                    </a:lnTo>
                    <a:lnTo>
                      <a:pt x="978" y="423"/>
                    </a:lnTo>
                    <a:lnTo>
                      <a:pt x="982" y="420"/>
                    </a:lnTo>
                    <a:lnTo>
                      <a:pt x="986" y="417"/>
                    </a:lnTo>
                    <a:lnTo>
                      <a:pt x="991" y="411"/>
                    </a:lnTo>
                    <a:lnTo>
                      <a:pt x="994" y="408"/>
                    </a:lnTo>
                    <a:lnTo>
                      <a:pt x="996" y="406"/>
                    </a:lnTo>
                    <a:lnTo>
                      <a:pt x="999" y="403"/>
                    </a:lnTo>
                    <a:lnTo>
                      <a:pt x="1002" y="400"/>
                    </a:lnTo>
                    <a:lnTo>
                      <a:pt x="1004" y="398"/>
                    </a:lnTo>
                    <a:lnTo>
                      <a:pt x="1007" y="395"/>
                    </a:lnTo>
                    <a:lnTo>
                      <a:pt x="1010" y="392"/>
                    </a:lnTo>
                    <a:lnTo>
                      <a:pt x="1012" y="390"/>
                    </a:lnTo>
                    <a:lnTo>
                      <a:pt x="1015" y="387"/>
                    </a:lnTo>
                    <a:lnTo>
                      <a:pt x="1017" y="384"/>
                    </a:lnTo>
                    <a:lnTo>
                      <a:pt x="1020" y="381"/>
                    </a:lnTo>
                    <a:lnTo>
                      <a:pt x="1022" y="378"/>
                    </a:lnTo>
                    <a:lnTo>
                      <a:pt x="1025" y="376"/>
                    </a:lnTo>
                    <a:lnTo>
                      <a:pt x="1028" y="373"/>
                    </a:lnTo>
                    <a:lnTo>
                      <a:pt x="1030" y="370"/>
                    </a:lnTo>
                    <a:lnTo>
                      <a:pt x="1033" y="368"/>
                    </a:lnTo>
                    <a:lnTo>
                      <a:pt x="1036" y="365"/>
                    </a:lnTo>
                    <a:lnTo>
                      <a:pt x="1038" y="362"/>
                    </a:lnTo>
                    <a:lnTo>
                      <a:pt x="1041" y="360"/>
                    </a:lnTo>
                    <a:lnTo>
                      <a:pt x="1044" y="357"/>
                    </a:lnTo>
                    <a:lnTo>
                      <a:pt x="1046" y="354"/>
                    </a:lnTo>
                    <a:lnTo>
                      <a:pt x="1049" y="351"/>
                    </a:lnTo>
                    <a:lnTo>
                      <a:pt x="1052" y="348"/>
                    </a:lnTo>
                    <a:lnTo>
                      <a:pt x="1054" y="346"/>
                    </a:lnTo>
                    <a:lnTo>
                      <a:pt x="1057" y="343"/>
                    </a:lnTo>
                    <a:lnTo>
                      <a:pt x="1059" y="340"/>
                    </a:lnTo>
                    <a:lnTo>
                      <a:pt x="1062" y="338"/>
                    </a:lnTo>
                    <a:lnTo>
                      <a:pt x="1064" y="335"/>
                    </a:lnTo>
                    <a:lnTo>
                      <a:pt x="1067" y="332"/>
                    </a:lnTo>
                    <a:lnTo>
                      <a:pt x="1070" y="330"/>
                    </a:lnTo>
                    <a:lnTo>
                      <a:pt x="1074" y="323"/>
                    </a:lnTo>
                    <a:lnTo>
                      <a:pt x="1076" y="320"/>
                    </a:lnTo>
                    <a:lnTo>
                      <a:pt x="1079" y="317"/>
                    </a:lnTo>
                    <a:lnTo>
                      <a:pt x="1081" y="314"/>
                    </a:lnTo>
                    <a:lnTo>
                      <a:pt x="1083" y="311"/>
                    </a:lnTo>
                    <a:lnTo>
                      <a:pt x="1086" y="308"/>
                    </a:lnTo>
                    <a:lnTo>
                      <a:pt x="1088" y="304"/>
                    </a:lnTo>
                    <a:lnTo>
                      <a:pt x="1090" y="301"/>
                    </a:lnTo>
                    <a:lnTo>
                      <a:pt x="1092" y="298"/>
                    </a:lnTo>
                    <a:lnTo>
                      <a:pt x="1094" y="295"/>
                    </a:lnTo>
                    <a:lnTo>
                      <a:pt x="1097" y="292"/>
                    </a:lnTo>
                    <a:lnTo>
                      <a:pt x="1099" y="289"/>
                    </a:lnTo>
                    <a:lnTo>
                      <a:pt x="1101" y="286"/>
                    </a:lnTo>
                    <a:lnTo>
                      <a:pt x="1104" y="282"/>
                    </a:lnTo>
                    <a:lnTo>
                      <a:pt x="1106" y="280"/>
                    </a:lnTo>
                    <a:lnTo>
                      <a:pt x="1108" y="276"/>
                    </a:lnTo>
                    <a:lnTo>
                      <a:pt x="1110" y="273"/>
                    </a:lnTo>
                    <a:lnTo>
                      <a:pt x="1112" y="270"/>
                    </a:lnTo>
                    <a:lnTo>
                      <a:pt x="1115" y="267"/>
                    </a:lnTo>
                    <a:lnTo>
                      <a:pt x="1117" y="264"/>
                    </a:lnTo>
                    <a:lnTo>
                      <a:pt x="1119" y="260"/>
                    </a:lnTo>
                    <a:lnTo>
                      <a:pt x="1121" y="258"/>
                    </a:lnTo>
                    <a:lnTo>
                      <a:pt x="1124" y="254"/>
                    </a:lnTo>
                    <a:lnTo>
                      <a:pt x="1126" y="251"/>
                    </a:lnTo>
                    <a:lnTo>
                      <a:pt x="1128" y="248"/>
                    </a:lnTo>
                    <a:lnTo>
                      <a:pt x="1130" y="245"/>
                    </a:lnTo>
                    <a:lnTo>
                      <a:pt x="1132" y="242"/>
                    </a:lnTo>
                    <a:lnTo>
                      <a:pt x="1135" y="239"/>
                    </a:lnTo>
                    <a:lnTo>
                      <a:pt x="1137" y="236"/>
                    </a:lnTo>
                    <a:lnTo>
                      <a:pt x="1139" y="232"/>
                    </a:lnTo>
                    <a:lnTo>
                      <a:pt x="1142" y="230"/>
                    </a:lnTo>
                    <a:lnTo>
                      <a:pt x="1144" y="223"/>
                    </a:lnTo>
                    <a:lnTo>
                      <a:pt x="1145" y="220"/>
                    </a:lnTo>
                    <a:lnTo>
                      <a:pt x="1146" y="216"/>
                    </a:lnTo>
                    <a:lnTo>
                      <a:pt x="1148" y="213"/>
                    </a:lnTo>
                    <a:lnTo>
                      <a:pt x="1149" y="210"/>
                    </a:lnTo>
                    <a:lnTo>
                      <a:pt x="1150" y="206"/>
                    </a:lnTo>
                    <a:lnTo>
                      <a:pt x="1151" y="203"/>
                    </a:lnTo>
                    <a:lnTo>
                      <a:pt x="1152" y="200"/>
                    </a:lnTo>
                    <a:lnTo>
                      <a:pt x="1154" y="197"/>
                    </a:lnTo>
                    <a:lnTo>
                      <a:pt x="1155" y="194"/>
                    </a:lnTo>
                    <a:lnTo>
                      <a:pt x="1156" y="190"/>
                    </a:lnTo>
                    <a:lnTo>
                      <a:pt x="1157" y="187"/>
                    </a:lnTo>
                    <a:lnTo>
                      <a:pt x="1158" y="184"/>
                    </a:lnTo>
                    <a:lnTo>
                      <a:pt x="1160" y="181"/>
                    </a:lnTo>
                    <a:lnTo>
                      <a:pt x="1161" y="178"/>
                    </a:lnTo>
                    <a:lnTo>
                      <a:pt x="1162" y="174"/>
                    </a:lnTo>
                    <a:lnTo>
                      <a:pt x="1164" y="171"/>
                    </a:lnTo>
                    <a:lnTo>
                      <a:pt x="1165" y="168"/>
                    </a:lnTo>
                    <a:lnTo>
                      <a:pt x="1166" y="164"/>
                    </a:lnTo>
                    <a:lnTo>
                      <a:pt x="1167" y="161"/>
                    </a:lnTo>
                    <a:lnTo>
                      <a:pt x="1168" y="158"/>
                    </a:lnTo>
                    <a:lnTo>
                      <a:pt x="1170" y="155"/>
                    </a:lnTo>
                    <a:lnTo>
                      <a:pt x="1171" y="152"/>
                    </a:lnTo>
                    <a:lnTo>
                      <a:pt x="1172" y="148"/>
                    </a:lnTo>
                    <a:lnTo>
                      <a:pt x="1173" y="145"/>
                    </a:lnTo>
                    <a:lnTo>
                      <a:pt x="1174" y="142"/>
                    </a:lnTo>
                    <a:lnTo>
                      <a:pt x="1176" y="139"/>
                    </a:lnTo>
                    <a:lnTo>
                      <a:pt x="1177" y="136"/>
                    </a:lnTo>
                    <a:lnTo>
                      <a:pt x="1178" y="132"/>
                    </a:lnTo>
                    <a:lnTo>
                      <a:pt x="1179" y="129"/>
                    </a:lnTo>
                    <a:lnTo>
                      <a:pt x="1181" y="126"/>
                    </a:lnTo>
                    <a:lnTo>
                      <a:pt x="1183" y="118"/>
                    </a:lnTo>
                    <a:lnTo>
                      <a:pt x="1184" y="114"/>
                    </a:lnTo>
                    <a:lnTo>
                      <a:pt x="1185" y="110"/>
                    </a:lnTo>
                    <a:lnTo>
                      <a:pt x="1186" y="106"/>
                    </a:lnTo>
                    <a:lnTo>
                      <a:pt x="1188" y="102"/>
                    </a:lnTo>
                    <a:lnTo>
                      <a:pt x="1189" y="98"/>
                    </a:lnTo>
                    <a:lnTo>
                      <a:pt x="1190" y="94"/>
                    </a:lnTo>
                    <a:lnTo>
                      <a:pt x="1191" y="90"/>
                    </a:lnTo>
                    <a:lnTo>
                      <a:pt x="1192" y="86"/>
                    </a:lnTo>
                    <a:lnTo>
                      <a:pt x="1194" y="82"/>
                    </a:lnTo>
                    <a:lnTo>
                      <a:pt x="1195" y="78"/>
                    </a:lnTo>
                    <a:lnTo>
                      <a:pt x="1196" y="74"/>
                    </a:lnTo>
                    <a:lnTo>
                      <a:pt x="1197" y="70"/>
                    </a:lnTo>
                    <a:lnTo>
                      <a:pt x="1198" y="66"/>
                    </a:lnTo>
                    <a:lnTo>
                      <a:pt x="1200" y="63"/>
                    </a:lnTo>
                    <a:lnTo>
                      <a:pt x="1201" y="59"/>
                    </a:lnTo>
                    <a:lnTo>
                      <a:pt x="1202" y="55"/>
                    </a:lnTo>
                    <a:lnTo>
                      <a:pt x="1203" y="51"/>
                    </a:lnTo>
                    <a:lnTo>
                      <a:pt x="1204" y="47"/>
                    </a:lnTo>
                    <a:lnTo>
                      <a:pt x="1206" y="43"/>
                    </a:lnTo>
                    <a:lnTo>
                      <a:pt x="1207" y="39"/>
                    </a:lnTo>
                    <a:lnTo>
                      <a:pt x="1208" y="35"/>
                    </a:lnTo>
                    <a:lnTo>
                      <a:pt x="1209" y="31"/>
                    </a:lnTo>
                    <a:lnTo>
                      <a:pt x="1210" y="27"/>
                    </a:lnTo>
                    <a:lnTo>
                      <a:pt x="1212" y="23"/>
                    </a:lnTo>
                    <a:lnTo>
                      <a:pt x="1213" y="19"/>
                    </a:lnTo>
                    <a:lnTo>
                      <a:pt x="1214" y="15"/>
                    </a:lnTo>
                    <a:lnTo>
                      <a:pt x="1215" y="11"/>
                    </a:lnTo>
                    <a:lnTo>
                      <a:pt x="1216" y="7"/>
                    </a:lnTo>
                    <a:lnTo>
                      <a:pt x="1218" y="3"/>
                    </a:lnTo>
                    <a:lnTo>
                      <a:pt x="1219" y="0"/>
                    </a:lnTo>
                  </a:path>
                </a:pathLst>
              </a:custGeom>
              <a:solidFill>
                <a:srgbClr val="0080FF"/>
              </a:solidFill>
              <a:ln w="0" cap="flat" cmpd="sng">
                <a:solidFill>
                  <a:srgbClr val="0080FF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76040" name="Line 264"/>
              <p:cNvSpPr>
                <a:spLocks noChangeShapeType="1"/>
              </p:cNvSpPr>
              <p:nvPr/>
            </p:nvSpPr>
            <p:spPr bwMode="auto">
              <a:xfrm flipV="1">
                <a:off x="2817" y="2823"/>
                <a:ext cx="11" cy="67"/>
              </a:xfrm>
              <a:prstGeom prst="line">
                <a:avLst/>
              </a:prstGeom>
              <a:noFill/>
              <a:ln w="2032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76041" name="Line 265"/>
              <p:cNvSpPr>
                <a:spLocks noChangeShapeType="1"/>
              </p:cNvSpPr>
              <p:nvPr/>
            </p:nvSpPr>
            <p:spPr bwMode="auto">
              <a:xfrm>
                <a:off x="2732" y="2802"/>
                <a:ext cx="193" cy="31"/>
              </a:xfrm>
              <a:prstGeom prst="line">
                <a:avLst/>
              </a:prstGeom>
              <a:noFill/>
              <a:ln w="2032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76042" name="Freeform 266"/>
              <p:cNvSpPr>
                <a:spLocks/>
              </p:cNvSpPr>
              <p:nvPr/>
            </p:nvSpPr>
            <p:spPr bwMode="auto">
              <a:xfrm>
                <a:off x="2750" y="2865"/>
                <a:ext cx="143" cy="134"/>
              </a:xfrm>
              <a:custGeom>
                <a:avLst/>
                <a:gdLst>
                  <a:gd name="T0" fmla="*/ 0 w 143"/>
                  <a:gd name="T1" fmla="*/ 0 h 134"/>
                  <a:gd name="T2" fmla="*/ 52 w 143"/>
                  <a:gd name="T3" fmla="*/ 133 h 134"/>
                  <a:gd name="T4" fmla="*/ 142 w 143"/>
                  <a:gd name="T5" fmla="*/ 22 h 134"/>
                  <a:gd name="T6" fmla="*/ 0 w 143"/>
                  <a:gd name="T7" fmla="*/ 0 h 1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43" h="134">
                    <a:moveTo>
                      <a:pt x="0" y="0"/>
                    </a:moveTo>
                    <a:lnTo>
                      <a:pt x="52" y="133"/>
                    </a:lnTo>
                    <a:lnTo>
                      <a:pt x="142" y="22"/>
                    </a:lnTo>
                    <a:lnTo>
                      <a:pt x="0" y="0"/>
                    </a:lnTo>
                  </a:path>
                </a:pathLst>
              </a:custGeom>
              <a:solidFill>
                <a:srgbClr val="555555"/>
              </a:solidFill>
              <a:ln w="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76043" name="Freeform 267"/>
              <p:cNvSpPr>
                <a:spLocks/>
              </p:cNvSpPr>
              <p:nvPr/>
            </p:nvSpPr>
            <p:spPr bwMode="auto">
              <a:xfrm>
                <a:off x="2622" y="2875"/>
                <a:ext cx="183" cy="194"/>
              </a:xfrm>
              <a:custGeom>
                <a:avLst/>
                <a:gdLst>
                  <a:gd name="T0" fmla="*/ 30 w 183"/>
                  <a:gd name="T1" fmla="*/ 0 h 194"/>
                  <a:gd name="T2" fmla="*/ 182 w 183"/>
                  <a:gd name="T3" fmla="*/ 123 h 194"/>
                  <a:gd name="T4" fmla="*/ 0 w 183"/>
                  <a:gd name="T5" fmla="*/ 193 h 194"/>
                  <a:gd name="T6" fmla="*/ 30 w 183"/>
                  <a:gd name="T7" fmla="*/ 0 h 1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83" h="194">
                    <a:moveTo>
                      <a:pt x="30" y="0"/>
                    </a:moveTo>
                    <a:lnTo>
                      <a:pt x="182" y="123"/>
                    </a:lnTo>
                    <a:lnTo>
                      <a:pt x="0" y="193"/>
                    </a:lnTo>
                    <a:lnTo>
                      <a:pt x="30" y="0"/>
                    </a:lnTo>
                  </a:path>
                </a:pathLst>
              </a:custGeom>
              <a:solidFill>
                <a:srgbClr val="555555"/>
              </a:solidFill>
              <a:ln w="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76044" name="Freeform 268"/>
              <p:cNvSpPr>
                <a:spLocks/>
              </p:cNvSpPr>
              <p:nvPr/>
            </p:nvSpPr>
            <p:spPr bwMode="auto">
              <a:xfrm>
                <a:off x="2798" y="2926"/>
                <a:ext cx="184" cy="195"/>
              </a:xfrm>
              <a:custGeom>
                <a:avLst/>
                <a:gdLst>
                  <a:gd name="T0" fmla="*/ 183 w 184"/>
                  <a:gd name="T1" fmla="*/ 0 h 195"/>
                  <a:gd name="T2" fmla="*/ 0 w 184"/>
                  <a:gd name="T3" fmla="*/ 71 h 195"/>
                  <a:gd name="T4" fmla="*/ 153 w 184"/>
                  <a:gd name="T5" fmla="*/ 194 h 195"/>
                  <a:gd name="T6" fmla="*/ 183 w 184"/>
                  <a:gd name="T7" fmla="*/ 0 h 1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84" h="195">
                    <a:moveTo>
                      <a:pt x="183" y="0"/>
                    </a:moveTo>
                    <a:lnTo>
                      <a:pt x="0" y="71"/>
                    </a:lnTo>
                    <a:lnTo>
                      <a:pt x="153" y="194"/>
                    </a:lnTo>
                    <a:lnTo>
                      <a:pt x="183" y="0"/>
                    </a:lnTo>
                  </a:path>
                </a:pathLst>
              </a:custGeom>
              <a:solidFill>
                <a:srgbClr val="555555"/>
              </a:solidFill>
              <a:ln w="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76045" name="Freeform 269"/>
              <p:cNvSpPr>
                <a:spLocks/>
              </p:cNvSpPr>
              <p:nvPr/>
            </p:nvSpPr>
            <p:spPr bwMode="auto">
              <a:xfrm>
                <a:off x="1397" y="1099"/>
                <a:ext cx="3177" cy="2291"/>
              </a:xfrm>
              <a:custGeom>
                <a:avLst/>
                <a:gdLst>
                  <a:gd name="T0" fmla="*/ 193 w 3177"/>
                  <a:gd name="T1" fmla="*/ 0 h 2291"/>
                  <a:gd name="T2" fmla="*/ 0 w 3177"/>
                  <a:gd name="T3" fmla="*/ 1318 h 2291"/>
                  <a:gd name="T4" fmla="*/ 15 w 3177"/>
                  <a:gd name="T5" fmla="*/ 1485 h 2291"/>
                  <a:gd name="T6" fmla="*/ 47 w 3177"/>
                  <a:gd name="T7" fmla="*/ 1575 h 2291"/>
                  <a:gd name="T8" fmla="*/ 113 w 3177"/>
                  <a:gd name="T9" fmla="*/ 1705 h 2291"/>
                  <a:gd name="T10" fmla="*/ 200 w 3177"/>
                  <a:gd name="T11" fmla="*/ 1817 h 2291"/>
                  <a:gd name="T12" fmla="*/ 345 w 3177"/>
                  <a:gd name="T13" fmla="*/ 1931 h 2291"/>
                  <a:gd name="T14" fmla="*/ 527 w 3177"/>
                  <a:gd name="T15" fmla="*/ 2019 h 2291"/>
                  <a:gd name="T16" fmla="*/ 755 w 3177"/>
                  <a:gd name="T17" fmla="*/ 2101 h 2291"/>
                  <a:gd name="T18" fmla="*/ 1069 w 3177"/>
                  <a:gd name="T19" fmla="*/ 2176 h 2291"/>
                  <a:gd name="T20" fmla="*/ 1691 w 3177"/>
                  <a:gd name="T21" fmla="*/ 2273 h 2291"/>
                  <a:gd name="T22" fmla="*/ 2006 w 3177"/>
                  <a:gd name="T23" fmla="*/ 2290 h 2291"/>
                  <a:gd name="T24" fmla="*/ 2247 w 3177"/>
                  <a:gd name="T25" fmla="*/ 2281 h 2291"/>
                  <a:gd name="T26" fmla="*/ 2486 w 3177"/>
                  <a:gd name="T27" fmla="*/ 2246 h 2291"/>
                  <a:gd name="T28" fmla="*/ 2681 w 3177"/>
                  <a:gd name="T29" fmla="*/ 2152 h 2291"/>
                  <a:gd name="T30" fmla="*/ 2784 w 3177"/>
                  <a:gd name="T31" fmla="*/ 2069 h 2291"/>
                  <a:gd name="T32" fmla="*/ 2880 w 3177"/>
                  <a:gd name="T33" fmla="*/ 1946 h 2291"/>
                  <a:gd name="T34" fmla="*/ 2943 w 3177"/>
                  <a:gd name="T35" fmla="*/ 1824 h 2291"/>
                  <a:gd name="T36" fmla="*/ 2979 w 3177"/>
                  <a:gd name="T37" fmla="*/ 1672 h 2291"/>
                  <a:gd name="T38" fmla="*/ 2991 w 3177"/>
                  <a:gd name="T39" fmla="*/ 1588 h 2291"/>
                  <a:gd name="T40" fmla="*/ 3176 w 3177"/>
                  <a:gd name="T41" fmla="*/ 469 h 2291"/>
                  <a:gd name="T42" fmla="*/ 193 w 3177"/>
                  <a:gd name="T43" fmla="*/ 0 h 22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3177" h="2291">
                    <a:moveTo>
                      <a:pt x="193" y="0"/>
                    </a:moveTo>
                    <a:lnTo>
                      <a:pt x="0" y="1318"/>
                    </a:lnTo>
                    <a:lnTo>
                      <a:pt x="15" y="1485"/>
                    </a:lnTo>
                    <a:lnTo>
                      <a:pt x="47" y="1575"/>
                    </a:lnTo>
                    <a:lnTo>
                      <a:pt x="113" y="1705"/>
                    </a:lnTo>
                    <a:lnTo>
                      <a:pt x="200" y="1817"/>
                    </a:lnTo>
                    <a:lnTo>
                      <a:pt x="345" y="1931"/>
                    </a:lnTo>
                    <a:lnTo>
                      <a:pt x="527" y="2019"/>
                    </a:lnTo>
                    <a:lnTo>
                      <a:pt x="755" y="2101"/>
                    </a:lnTo>
                    <a:lnTo>
                      <a:pt x="1069" y="2176"/>
                    </a:lnTo>
                    <a:lnTo>
                      <a:pt x="1691" y="2273"/>
                    </a:lnTo>
                    <a:lnTo>
                      <a:pt x="2006" y="2290"/>
                    </a:lnTo>
                    <a:lnTo>
                      <a:pt x="2247" y="2281"/>
                    </a:lnTo>
                    <a:lnTo>
                      <a:pt x="2486" y="2246"/>
                    </a:lnTo>
                    <a:lnTo>
                      <a:pt x="2681" y="2152"/>
                    </a:lnTo>
                    <a:lnTo>
                      <a:pt x="2784" y="2069"/>
                    </a:lnTo>
                    <a:lnTo>
                      <a:pt x="2880" y="1946"/>
                    </a:lnTo>
                    <a:lnTo>
                      <a:pt x="2943" y="1824"/>
                    </a:lnTo>
                    <a:lnTo>
                      <a:pt x="2979" y="1672"/>
                    </a:lnTo>
                    <a:lnTo>
                      <a:pt x="2991" y="1588"/>
                    </a:lnTo>
                    <a:lnTo>
                      <a:pt x="3176" y="469"/>
                    </a:lnTo>
                    <a:lnTo>
                      <a:pt x="193" y="0"/>
                    </a:lnTo>
                  </a:path>
                </a:pathLst>
              </a:custGeom>
              <a:noFill/>
              <a:ln w="67944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76046" name="Freeform 270"/>
              <p:cNvSpPr>
                <a:spLocks/>
              </p:cNvSpPr>
              <p:nvPr/>
            </p:nvSpPr>
            <p:spPr bwMode="auto">
              <a:xfrm>
                <a:off x="3134" y="2272"/>
                <a:ext cx="1309" cy="1123"/>
              </a:xfrm>
              <a:custGeom>
                <a:avLst/>
                <a:gdLst>
                  <a:gd name="T0" fmla="*/ 1308 w 1309"/>
                  <a:gd name="T1" fmla="*/ 177 h 1123"/>
                  <a:gd name="T2" fmla="*/ 176 w 1309"/>
                  <a:gd name="T3" fmla="*/ 0 h 1123"/>
                  <a:gd name="T4" fmla="*/ 0 w 1309"/>
                  <a:gd name="T5" fmla="*/ 1122 h 11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309" h="1123">
                    <a:moveTo>
                      <a:pt x="1308" y="177"/>
                    </a:moveTo>
                    <a:lnTo>
                      <a:pt x="176" y="0"/>
                    </a:lnTo>
                    <a:lnTo>
                      <a:pt x="0" y="1122"/>
                    </a:lnTo>
                  </a:path>
                </a:pathLst>
              </a:custGeom>
              <a:noFill/>
              <a:ln w="13334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76047" name="Freeform 271"/>
              <p:cNvSpPr>
                <a:spLocks/>
              </p:cNvSpPr>
              <p:nvPr/>
            </p:nvSpPr>
            <p:spPr bwMode="auto">
              <a:xfrm>
                <a:off x="1466" y="1984"/>
                <a:ext cx="1112" cy="1297"/>
              </a:xfrm>
              <a:custGeom>
                <a:avLst/>
                <a:gdLst>
                  <a:gd name="T0" fmla="*/ 0 w 1112"/>
                  <a:gd name="T1" fmla="*/ 0 h 1297"/>
                  <a:gd name="T2" fmla="*/ 1111 w 1112"/>
                  <a:gd name="T3" fmla="*/ 174 h 1297"/>
                  <a:gd name="T4" fmla="*/ 935 w 1112"/>
                  <a:gd name="T5" fmla="*/ 1296 h 12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112" h="1297">
                    <a:moveTo>
                      <a:pt x="0" y="0"/>
                    </a:moveTo>
                    <a:lnTo>
                      <a:pt x="1111" y="174"/>
                    </a:lnTo>
                    <a:lnTo>
                      <a:pt x="935" y="1296"/>
                    </a:lnTo>
                  </a:path>
                </a:pathLst>
              </a:custGeom>
              <a:noFill/>
              <a:ln w="13334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</p:grpSp>
      </p:grpSp>
      <p:grpSp>
        <p:nvGrpSpPr>
          <p:cNvPr id="76048" name="Group 272"/>
          <p:cNvGrpSpPr>
            <a:grpSpLocks/>
          </p:cNvGrpSpPr>
          <p:nvPr/>
        </p:nvGrpSpPr>
        <p:grpSpPr bwMode="auto">
          <a:xfrm>
            <a:off x="3352800" y="1371600"/>
            <a:ext cx="5722938" cy="5486400"/>
            <a:chOff x="1136" y="864"/>
            <a:chExt cx="3605" cy="3456"/>
          </a:xfrm>
        </p:grpSpPr>
        <p:grpSp>
          <p:nvGrpSpPr>
            <p:cNvPr id="76049" name="Group 273"/>
            <p:cNvGrpSpPr>
              <a:grpSpLocks/>
            </p:cNvGrpSpPr>
            <p:nvPr/>
          </p:nvGrpSpPr>
          <p:grpSpPr bwMode="auto">
            <a:xfrm>
              <a:off x="1136" y="864"/>
              <a:ext cx="3605" cy="3456"/>
              <a:chOff x="1136" y="864"/>
              <a:chExt cx="3605" cy="3456"/>
            </a:xfrm>
          </p:grpSpPr>
          <p:sp>
            <p:nvSpPr>
              <p:cNvPr id="76050" name="Rectangle 274"/>
              <p:cNvSpPr>
                <a:spLocks noChangeArrowheads="1"/>
              </p:cNvSpPr>
              <p:nvPr/>
            </p:nvSpPr>
            <p:spPr bwMode="auto">
              <a:xfrm flipV="1">
                <a:off x="1139" y="864"/>
                <a:ext cx="3602" cy="1811"/>
              </a:xfrm>
              <a:prstGeom prst="rect">
                <a:avLst/>
              </a:prstGeom>
              <a:solidFill>
                <a:srgbClr val="FFFFFF"/>
              </a:solidFill>
              <a:ln w="0">
                <a:solidFill>
                  <a:srgbClr val="FFFFFF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76051" name="Rectangle 275"/>
              <p:cNvSpPr>
                <a:spLocks noChangeArrowheads="1"/>
              </p:cNvSpPr>
              <p:nvPr/>
            </p:nvSpPr>
            <p:spPr bwMode="auto">
              <a:xfrm flipV="1">
                <a:off x="1136" y="2225"/>
                <a:ext cx="3603" cy="2095"/>
              </a:xfrm>
              <a:prstGeom prst="rect">
                <a:avLst/>
              </a:prstGeom>
              <a:solidFill>
                <a:srgbClr val="0080FF"/>
              </a:solidFill>
              <a:ln w="0">
                <a:solidFill>
                  <a:srgbClr val="0080FF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grpSp>
          <p:nvGrpSpPr>
            <p:cNvPr id="76052" name="Group 276"/>
            <p:cNvGrpSpPr>
              <a:grpSpLocks/>
            </p:cNvGrpSpPr>
            <p:nvPr/>
          </p:nvGrpSpPr>
          <p:grpSpPr bwMode="auto">
            <a:xfrm>
              <a:off x="1382" y="1064"/>
              <a:ext cx="3207" cy="2361"/>
              <a:chOff x="1382" y="1064"/>
              <a:chExt cx="3207" cy="2361"/>
            </a:xfrm>
          </p:grpSpPr>
          <p:sp>
            <p:nvSpPr>
              <p:cNvPr id="76053" name="Freeform 277"/>
              <p:cNvSpPr>
                <a:spLocks/>
              </p:cNvSpPr>
              <p:nvPr/>
            </p:nvSpPr>
            <p:spPr bwMode="auto">
              <a:xfrm>
                <a:off x="1382" y="1064"/>
                <a:ext cx="3207" cy="2361"/>
              </a:xfrm>
              <a:custGeom>
                <a:avLst/>
                <a:gdLst>
                  <a:gd name="T0" fmla="*/ 243 w 3207"/>
                  <a:gd name="T1" fmla="*/ 0 h 2361"/>
                  <a:gd name="T2" fmla="*/ 0 w 3207"/>
                  <a:gd name="T3" fmla="*/ 1310 h 2361"/>
                  <a:gd name="T4" fmla="*/ 8 w 3207"/>
                  <a:gd name="T5" fmla="*/ 1478 h 2361"/>
                  <a:gd name="T6" fmla="*/ 36 w 3207"/>
                  <a:gd name="T7" fmla="*/ 1569 h 2361"/>
                  <a:gd name="T8" fmla="*/ 97 w 3207"/>
                  <a:gd name="T9" fmla="*/ 1700 h 2361"/>
                  <a:gd name="T10" fmla="*/ 180 w 3207"/>
                  <a:gd name="T11" fmla="*/ 1816 h 2361"/>
                  <a:gd name="T12" fmla="*/ 321 w 3207"/>
                  <a:gd name="T13" fmla="*/ 1936 h 2361"/>
                  <a:gd name="T14" fmla="*/ 499 w 3207"/>
                  <a:gd name="T15" fmla="*/ 2031 h 2361"/>
                  <a:gd name="T16" fmla="*/ 724 w 3207"/>
                  <a:gd name="T17" fmla="*/ 2121 h 2361"/>
                  <a:gd name="T18" fmla="*/ 1034 w 3207"/>
                  <a:gd name="T19" fmla="*/ 2209 h 2361"/>
                  <a:gd name="T20" fmla="*/ 1652 w 3207"/>
                  <a:gd name="T21" fmla="*/ 2330 h 2361"/>
                  <a:gd name="T22" fmla="*/ 1966 w 3207"/>
                  <a:gd name="T23" fmla="*/ 2359 h 2361"/>
                  <a:gd name="T24" fmla="*/ 2208 w 3207"/>
                  <a:gd name="T25" fmla="*/ 2360 h 2361"/>
                  <a:gd name="T26" fmla="*/ 2448 w 3207"/>
                  <a:gd name="T27" fmla="*/ 2334 h 2361"/>
                  <a:gd name="T28" fmla="*/ 2646 w 3207"/>
                  <a:gd name="T29" fmla="*/ 2247 h 2361"/>
                  <a:gd name="T30" fmla="*/ 2753 w 3207"/>
                  <a:gd name="T31" fmla="*/ 2168 h 2361"/>
                  <a:gd name="T32" fmla="*/ 2853 w 3207"/>
                  <a:gd name="T33" fmla="*/ 2049 h 2361"/>
                  <a:gd name="T34" fmla="*/ 2921 w 3207"/>
                  <a:gd name="T35" fmla="*/ 1930 h 2361"/>
                  <a:gd name="T36" fmla="*/ 2962 w 3207"/>
                  <a:gd name="T37" fmla="*/ 1779 h 2361"/>
                  <a:gd name="T38" fmla="*/ 2978 w 3207"/>
                  <a:gd name="T39" fmla="*/ 1696 h 2361"/>
                  <a:gd name="T40" fmla="*/ 3206 w 3207"/>
                  <a:gd name="T41" fmla="*/ 585 h 2361"/>
                  <a:gd name="T42" fmla="*/ 243 w 3207"/>
                  <a:gd name="T43" fmla="*/ 0 h 23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3207" h="2361">
                    <a:moveTo>
                      <a:pt x="243" y="0"/>
                    </a:moveTo>
                    <a:lnTo>
                      <a:pt x="0" y="1310"/>
                    </a:lnTo>
                    <a:lnTo>
                      <a:pt x="8" y="1478"/>
                    </a:lnTo>
                    <a:lnTo>
                      <a:pt x="36" y="1569"/>
                    </a:lnTo>
                    <a:lnTo>
                      <a:pt x="97" y="1700"/>
                    </a:lnTo>
                    <a:lnTo>
                      <a:pt x="180" y="1816"/>
                    </a:lnTo>
                    <a:lnTo>
                      <a:pt x="321" y="1936"/>
                    </a:lnTo>
                    <a:lnTo>
                      <a:pt x="499" y="2031"/>
                    </a:lnTo>
                    <a:lnTo>
                      <a:pt x="724" y="2121"/>
                    </a:lnTo>
                    <a:lnTo>
                      <a:pt x="1034" y="2209"/>
                    </a:lnTo>
                    <a:lnTo>
                      <a:pt x="1652" y="2330"/>
                    </a:lnTo>
                    <a:lnTo>
                      <a:pt x="1966" y="2359"/>
                    </a:lnTo>
                    <a:lnTo>
                      <a:pt x="2208" y="2360"/>
                    </a:lnTo>
                    <a:lnTo>
                      <a:pt x="2448" y="2334"/>
                    </a:lnTo>
                    <a:lnTo>
                      <a:pt x="2646" y="2247"/>
                    </a:lnTo>
                    <a:lnTo>
                      <a:pt x="2753" y="2168"/>
                    </a:lnTo>
                    <a:lnTo>
                      <a:pt x="2853" y="2049"/>
                    </a:lnTo>
                    <a:lnTo>
                      <a:pt x="2921" y="1930"/>
                    </a:lnTo>
                    <a:lnTo>
                      <a:pt x="2962" y="1779"/>
                    </a:lnTo>
                    <a:lnTo>
                      <a:pt x="2978" y="1696"/>
                    </a:lnTo>
                    <a:lnTo>
                      <a:pt x="3206" y="585"/>
                    </a:lnTo>
                    <a:lnTo>
                      <a:pt x="243" y="0"/>
                    </a:lnTo>
                  </a:path>
                </a:pathLst>
              </a:custGeom>
              <a:solidFill>
                <a:srgbClr val="FFFFFF"/>
              </a:solidFill>
              <a:ln w="67944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76054" name="Freeform 278"/>
              <p:cNvSpPr>
                <a:spLocks/>
              </p:cNvSpPr>
              <p:nvPr/>
            </p:nvSpPr>
            <p:spPr bwMode="auto">
              <a:xfrm>
                <a:off x="3079" y="2304"/>
                <a:ext cx="1345" cy="1115"/>
              </a:xfrm>
              <a:custGeom>
                <a:avLst/>
                <a:gdLst>
                  <a:gd name="T0" fmla="*/ 1344 w 1345"/>
                  <a:gd name="T1" fmla="*/ 220 h 1115"/>
                  <a:gd name="T2" fmla="*/ 219 w 1345"/>
                  <a:gd name="T3" fmla="*/ 0 h 1115"/>
                  <a:gd name="T4" fmla="*/ 0 w 1345"/>
                  <a:gd name="T5" fmla="*/ 1114 h 11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345" h="1115">
                    <a:moveTo>
                      <a:pt x="1344" y="220"/>
                    </a:moveTo>
                    <a:lnTo>
                      <a:pt x="219" y="0"/>
                    </a:lnTo>
                    <a:lnTo>
                      <a:pt x="0" y="1114"/>
                    </a:lnTo>
                  </a:path>
                </a:pathLst>
              </a:custGeom>
              <a:noFill/>
              <a:ln w="13334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76055" name="Freeform 279"/>
              <p:cNvSpPr>
                <a:spLocks/>
              </p:cNvSpPr>
              <p:nvPr/>
            </p:nvSpPr>
            <p:spPr bwMode="auto">
              <a:xfrm>
                <a:off x="1467" y="1943"/>
                <a:ext cx="1104" cy="1333"/>
              </a:xfrm>
              <a:custGeom>
                <a:avLst/>
                <a:gdLst>
                  <a:gd name="T0" fmla="*/ 0 w 1104"/>
                  <a:gd name="T1" fmla="*/ 0 h 1333"/>
                  <a:gd name="T2" fmla="*/ 1103 w 1104"/>
                  <a:gd name="T3" fmla="*/ 217 h 1333"/>
                  <a:gd name="T4" fmla="*/ 884 w 1104"/>
                  <a:gd name="T5" fmla="*/ 1332 h 13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104" h="1333">
                    <a:moveTo>
                      <a:pt x="0" y="0"/>
                    </a:moveTo>
                    <a:lnTo>
                      <a:pt x="1103" y="217"/>
                    </a:lnTo>
                    <a:lnTo>
                      <a:pt x="884" y="1332"/>
                    </a:lnTo>
                  </a:path>
                </a:pathLst>
              </a:custGeom>
              <a:noFill/>
              <a:ln w="13334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76056" name="Freeform 280"/>
              <p:cNvSpPr>
                <a:spLocks/>
              </p:cNvSpPr>
              <p:nvPr/>
            </p:nvSpPr>
            <p:spPr bwMode="auto">
              <a:xfrm>
                <a:off x="2324" y="2848"/>
                <a:ext cx="873" cy="318"/>
              </a:xfrm>
              <a:custGeom>
                <a:avLst/>
                <a:gdLst>
                  <a:gd name="T0" fmla="*/ 0 w 873"/>
                  <a:gd name="T1" fmla="*/ 152 h 318"/>
                  <a:gd name="T2" fmla="*/ 31 w 873"/>
                  <a:gd name="T3" fmla="*/ 0 h 318"/>
                  <a:gd name="T4" fmla="*/ 302 w 873"/>
                  <a:gd name="T5" fmla="*/ 52 h 318"/>
                  <a:gd name="T6" fmla="*/ 441 w 873"/>
                  <a:gd name="T7" fmla="*/ 159 h 318"/>
                  <a:gd name="T8" fmla="*/ 608 w 873"/>
                  <a:gd name="T9" fmla="*/ 112 h 318"/>
                  <a:gd name="T10" fmla="*/ 872 w 873"/>
                  <a:gd name="T11" fmla="*/ 165 h 318"/>
                  <a:gd name="T12" fmla="*/ 841 w 873"/>
                  <a:gd name="T13" fmla="*/ 317 h 318"/>
                  <a:gd name="T14" fmla="*/ 585 w 873"/>
                  <a:gd name="T15" fmla="*/ 267 h 318"/>
                  <a:gd name="T16" fmla="*/ 440 w 873"/>
                  <a:gd name="T17" fmla="*/ 161 h 318"/>
                  <a:gd name="T18" fmla="*/ 277 w 873"/>
                  <a:gd name="T19" fmla="*/ 207 h 318"/>
                  <a:gd name="T20" fmla="*/ 0 w 873"/>
                  <a:gd name="T21" fmla="*/ 152 h 3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873" h="318">
                    <a:moveTo>
                      <a:pt x="0" y="152"/>
                    </a:moveTo>
                    <a:lnTo>
                      <a:pt x="31" y="0"/>
                    </a:lnTo>
                    <a:lnTo>
                      <a:pt x="302" y="52"/>
                    </a:lnTo>
                    <a:lnTo>
                      <a:pt x="441" y="159"/>
                    </a:lnTo>
                    <a:lnTo>
                      <a:pt x="608" y="112"/>
                    </a:lnTo>
                    <a:lnTo>
                      <a:pt x="872" y="165"/>
                    </a:lnTo>
                    <a:lnTo>
                      <a:pt x="841" y="317"/>
                    </a:lnTo>
                    <a:lnTo>
                      <a:pt x="585" y="267"/>
                    </a:lnTo>
                    <a:lnTo>
                      <a:pt x="440" y="161"/>
                    </a:lnTo>
                    <a:lnTo>
                      <a:pt x="277" y="207"/>
                    </a:lnTo>
                    <a:lnTo>
                      <a:pt x="0" y="152"/>
                    </a:lnTo>
                  </a:path>
                </a:pathLst>
              </a:custGeom>
              <a:solidFill>
                <a:srgbClr val="0080FF"/>
              </a:solidFill>
              <a:ln w="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76057" name="Freeform 281"/>
              <p:cNvSpPr>
                <a:spLocks/>
              </p:cNvSpPr>
              <p:nvPr/>
            </p:nvSpPr>
            <p:spPr bwMode="auto">
              <a:xfrm>
                <a:off x="1394" y="2460"/>
                <a:ext cx="1128" cy="778"/>
              </a:xfrm>
              <a:custGeom>
                <a:avLst/>
                <a:gdLst>
                  <a:gd name="T0" fmla="*/ 247 w 1128"/>
                  <a:gd name="T1" fmla="*/ 0 h 778"/>
                  <a:gd name="T2" fmla="*/ 493 w 1128"/>
                  <a:gd name="T3" fmla="*/ 0 h 778"/>
                  <a:gd name="T4" fmla="*/ 740 w 1128"/>
                  <a:gd name="T5" fmla="*/ 0 h 778"/>
                  <a:gd name="T6" fmla="*/ 986 w 1128"/>
                  <a:gd name="T7" fmla="*/ 0 h 778"/>
                  <a:gd name="T8" fmla="*/ 1105 w 1128"/>
                  <a:gd name="T9" fmla="*/ 97 h 778"/>
                  <a:gd name="T10" fmla="*/ 1068 w 1128"/>
                  <a:gd name="T11" fmla="*/ 267 h 778"/>
                  <a:gd name="T12" fmla="*/ 1030 w 1128"/>
                  <a:gd name="T13" fmla="*/ 437 h 778"/>
                  <a:gd name="T14" fmla="*/ 993 w 1128"/>
                  <a:gd name="T15" fmla="*/ 607 h 778"/>
                  <a:gd name="T16" fmla="*/ 956 w 1128"/>
                  <a:gd name="T17" fmla="*/ 777 h 778"/>
                  <a:gd name="T18" fmla="*/ 906 w 1128"/>
                  <a:gd name="T19" fmla="*/ 764 h 778"/>
                  <a:gd name="T20" fmla="*/ 864 w 1128"/>
                  <a:gd name="T21" fmla="*/ 752 h 778"/>
                  <a:gd name="T22" fmla="*/ 821 w 1128"/>
                  <a:gd name="T23" fmla="*/ 740 h 778"/>
                  <a:gd name="T24" fmla="*/ 778 w 1128"/>
                  <a:gd name="T25" fmla="*/ 728 h 778"/>
                  <a:gd name="T26" fmla="*/ 735 w 1128"/>
                  <a:gd name="T27" fmla="*/ 714 h 778"/>
                  <a:gd name="T28" fmla="*/ 700 w 1128"/>
                  <a:gd name="T29" fmla="*/ 702 h 778"/>
                  <a:gd name="T30" fmla="*/ 664 w 1128"/>
                  <a:gd name="T31" fmla="*/ 689 h 778"/>
                  <a:gd name="T32" fmla="*/ 629 w 1128"/>
                  <a:gd name="T33" fmla="*/ 676 h 778"/>
                  <a:gd name="T34" fmla="*/ 590 w 1128"/>
                  <a:gd name="T35" fmla="*/ 662 h 778"/>
                  <a:gd name="T36" fmla="*/ 560 w 1128"/>
                  <a:gd name="T37" fmla="*/ 648 h 778"/>
                  <a:gd name="T38" fmla="*/ 530 w 1128"/>
                  <a:gd name="T39" fmla="*/ 635 h 778"/>
                  <a:gd name="T40" fmla="*/ 500 w 1128"/>
                  <a:gd name="T41" fmla="*/ 622 h 778"/>
                  <a:gd name="T42" fmla="*/ 470 w 1128"/>
                  <a:gd name="T43" fmla="*/ 609 h 778"/>
                  <a:gd name="T44" fmla="*/ 441 w 1128"/>
                  <a:gd name="T45" fmla="*/ 594 h 778"/>
                  <a:gd name="T46" fmla="*/ 418 w 1128"/>
                  <a:gd name="T47" fmla="*/ 581 h 778"/>
                  <a:gd name="T48" fmla="*/ 394 w 1128"/>
                  <a:gd name="T49" fmla="*/ 568 h 778"/>
                  <a:gd name="T50" fmla="*/ 370 w 1128"/>
                  <a:gd name="T51" fmla="*/ 555 h 778"/>
                  <a:gd name="T52" fmla="*/ 345 w 1128"/>
                  <a:gd name="T53" fmla="*/ 540 h 778"/>
                  <a:gd name="T54" fmla="*/ 326 w 1128"/>
                  <a:gd name="T55" fmla="*/ 526 h 778"/>
                  <a:gd name="T56" fmla="*/ 306 w 1128"/>
                  <a:gd name="T57" fmla="*/ 511 h 778"/>
                  <a:gd name="T58" fmla="*/ 287 w 1128"/>
                  <a:gd name="T59" fmla="*/ 497 h 778"/>
                  <a:gd name="T60" fmla="*/ 268 w 1128"/>
                  <a:gd name="T61" fmla="*/ 482 h 778"/>
                  <a:gd name="T62" fmla="*/ 247 w 1128"/>
                  <a:gd name="T63" fmla="*/ 464 h 778"/>
                  <a:gd name="T64" fmla="*/ 229 w 1128"/>
                  <a:gd name="T65" fmla="*/ 448 h 778"/>
                  <a:gd name="T66" fmla="*/ 211 w 1128"/>
                  <a:gd name="T67" fmla="*/ 433 h 778"/>
                  <a:gd name="T68" fmla="*/ 192 w 1128"/>
                  <a:gd name="T69" fmla="*/ 417 h 778"/>
                  <a:gd name="T70" fmla="*/ 173 w 1128"/>
                  <a:gd name="T71" fmla="*/ 396 h 778"/>
                  <a:gd name="T72" fmla="*/ 157 w 1128"/>
                  <a:gd name="T73" fmla="*/ 376 h 778"/>
                  <a:gd name="T74" fmla="*/ 140 w 1128"/>
                  <a:gd name="T75" fmla="*/ 355 h 778"/>
                  <a:gd name="T76" fmla="*/ 124 w 1128"/>
                  <a:gd name="T77" fmla="*/ 335 h 778"/>
                  <a:gd name="T78" fmla="*/ 108 w 1128"/>
                  <a:gd name="T79" fmla="*/ 314 h 778"/>
                  <a:gd name="T80" fmla="*/ 96 w 1128"/>
                  <a:gd name="T81" fmla="*/ 292 h 778"/>
                  <a:gd name="T82" fmla="*/ 86 w 1128"/>
                  <a:gd name="T83" fmla="*/ 273 h 778"/>
                  <a:gd name="T84" fmla="*/ 76 w 1128"/>
                  <a:gd name="T85" fmla="*/ 254 h 778"/>
                  <a:gd name="T86" fmla="*/ 66 w 1128"/>
                  <a:gd name="T87" fmla="*/ 235 h 778"/>
                  <a:gd name="T88" fmla="*/ 55 w 1128"/>
                  <a:gd name="T89" fmla="*/ 212 h 778"/>
                  <a:gd name="T90" fmla="*/ 47 w 1128"/>
                  <a:gd name="T91" fmla="*/ 191 h 778"/>
                  <a:gd name="T92" fmla="*/ 38 w 1128"/>
                  <a:gd name="T93" fmla="*/ 170 h 778"/>
                  <a:gd name="T94" fmla="*/ 30 w 1128"/>
                  <a:gd name="T95" fmla="*/ 150 h 778"/>
                  <a:gd name="T96" fmla="*/ 22 w 1128"/>
                  <a:gd name="T97" fmla="*/ 128 h 778"/>
                  <a:gd name="T98" fmla="*/ 19 w 1128"/>
                  <a:gd name="T99" fmla="*/ 113 h 778"/>
                  <a:gd name="T100" fmla="*/ 16 w 1128"/>
                  <a:gd name="T101" fmla="*/ 98 h 778"/>
                  <a:gd name="T102" fmla="*/ 13 w 1128"/>
                  <a:gd name="T103" fmla="*/ 83 h 778"/>
                  <a:gd name="T104" fmla="*/ 10 w 1128"/>
                  <a:gd name="T105" fmla="*/ 68 h 778"/>
                  <a:gd name="T106" fmla="*/ 7 w 1128"/>
                  <a:gd name="T107" fmla="*/ 52 h 778"/>
                  <a:gd name="T108" fmla="*/ 6 w 1128"/>
                  <a:gd name="T109" fmla="*/ 38 h 778"/>
                  <a:gd name="T110" fmla="*/ 4 w 1128"/>
                  <a:gd name="T111" fmla="*/ 24 h 778"/>
                  <a:gd name="T112" fmla="*/ 2 w 1128"/>
                  <a:gd name="T113" fmla="*/ 10 h 7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1128" h="778">
                    <a:moveTo>
                      <a:pt x="0" y="0"/>
                    </a:moveTo>
                    <a:lnTo>
                      <a:pt x="71" y="0"/>
                    </a:lnTo>
                    <a:lnTo>
                      <a:pt x="106" y="0"/>
                    </a:lnTo>
                    <a:lnTo>
                      <a:pt x="141" y="0"/>
                    </a:lnTo>
                    <a:lnTo>
                      <a:pt x="176" y="0"/>
                    </a:lnTo>
                    <a:lnTo>
                      <a:pt x="212" y="0"/>
                    </a:lnTo>
                    <a:lnTo>
                      <a:pt x="247" y="0"/>
                    </a:lnTo>
                    <a:lnTo>
                      <a:pt x="282" y="0"/>
                    </a:lnTo>
                    <a:lnTo>
                      <a:pt x="317" y="0"/>
                    </a:lnTo>
                    <a:lnTo>
                      <a:pt x="352" y="0"/>
                    </a:lnTo>
                    <a:lnTo>
                      <a:pt x="388" y="0"/>
                    </a:lnTo>
                    <a:lnTo>
                      <a:pt x="423" y="0"/>
                    </a:lnTo>
                    <a:lnTo>
                      <a:pt x="458" y="0"/>
                    </a:lnTo>
                    <a:lnTo>
                      <a:pt x="493" y="0"/>
                    </a:lnTo>
                    <a:lnTo>
                      <a:pt x="528" y="0"/>
                    </a:lnTo>
                    <a:lnTo>
                      <a:pt x="564" y="0"/>
                    </a:lnTo>
                    <a:lnTo>
                      <a:pt x="599" y="0"/>
                    </a:lnTo>
                    <a:lnTo>
                      <a:pt x="634" y="0"/>
                    </a:lnTo>
                    <a:lnTo>
                      <a:pt x="669" y="0"/>
                    </a:lnTo>
                    <a:lnTo>
                      <a:pt x="704" y="0"/>
                    </a:lnTo>
                    <a:lnTo>
                      <a:pt x="740" y="0"/>
                    </a:lnTo>
                    <a:lnTo>
                      <a:pt x="775" y="0"/>
                    </a:lnTo>
                    <a:lnTo>
                      <a:pt x="810" y="0"/>
                    </a:lnTo>
                    <a:lnTo>
                      <a:pt x="845" y="0"/>
                    </a:lnTo>
                    <a:lnTo>
                      <a:pt x="880" y="0"/>
                    </a:lnTo>
                    <a:lnTo>
                      <a:pt x="916" y="0"/>
                    </a:lnTo>
                    <a:lnTo>
                      <a:pt x="951" y="0"/>
                    </a:lnTo>
                    <a:lnTo>
                      <a:pt x="986" y="0"/>
                    </a:lnTo>
                    <a:lnTo>
                      <a:pt x="1021" y="0"/>
                    </a:lnTo>
                    <a:lnTo>
                      <a:pt x="1056" y="0"/>
                    </a:lnTo>
                    <a:lnTo>
                      <a:pt x="1091" y="0"/>
                    </a:lnTo>
                    <a:lnTo>
                      <a:pt x="1127" y="0"/>
                    </a:lnTo>
                    <a:lnTo>
                      <a:pt x="1116" y="48"/>
                    </a:lnTo>
                    <a:lnTo>
                      <a:pt x="1110" y="72"/>
                    </a:lnTo>
                    <a:lnTo>
                      <a:pt x="1105" y="97"/>
                    </a:lnTo>
                    <a:lnTo>
                      <a:pt x="1100" y="121"/>
                    </a:lnTo>
                    <a:lnTo>
                      <a:pt x="1094" y="145"/>
                    </a:lnTo>
                    <a:lnTo>
                      <a:pt x="1089" y="170"/>
                    </a:lnTo>
                    <a:lnTo>
                      <a:pt x="1084" y="194"/>
                    </a:lnTo>
                    <a:lnTo>
                      <a:pt x="1078" y="218"/>
                    </a:lnTo>
                    <a:lnTo>
                      <a:pt x="1073" y="242"/>
                    </a:lnTo>
                    <a:lnTo>
                      <a:pt x="1068" y="267"/>
                    </a:lnTo>
                    <a:lnTo>
                      <a:pt x="1062" y="291"/>
                    </a:lnTo>
                    <a:lnTo>
                      <a:pt x="1057" y="315"/>
                    </a:lnTo>
                    <a:lnTo>
                      <a:pt x="1052" y="340"/>
                    </a:lnTo>
                    <a:lnTo>
                      <a:pt x="1046" y="364"/>
                    </a:lnTo>
                    <a:lnTo>
                      <a:pt x="1041" y="388"/>
                    </a:lnTo>
                    <a:lnTo>
                      <a:pt x="1036" y="412"/>
                    </a:lnTo>
                    <a:lnTo>
                      <a:pt x="1030" y="437"/>
                    </a:lnTo>
                    <a:lnTo>
                      <a:pt x="1025" y="461"/>
                    </a:lnTo>
                    <a:lnTo>
                      <a:pt x="1020" y="486"/>
                    </a:lnTo>
                    <a:lnTo>
                      <a:pt x="1014" y="510"/>
                    </a:lnTo>
                    <a:lnTo>
                      <a:pt x="1009" y="534"/>
                    </a:lnTo>
                    <a:lnTo>
                      <a:pt x="1004" y="558"/>
                    </a:lnTo>
                    <a:lnTo>
                      <a:pt x="998" y="583"/>
                    </a:lnTo>
                    <a:lnTo>
                      <a:pt x="993" y="607"/>
                    </a:lnTo>
                    <a:lnTo>
                      <a:pt x="988" y="631"/>
                    </a:lnTo>
                    <a:lnTo>
                      <a:pt x="982" y="656"/>
                    </a:lnTo>
                    <a:lnTo>
                      <a:pt x="977" y="680"/>
                    </a:lnTo>
                    <a:lnTo>
                      <a:pt x="972" y="704"/>
                    </a:lnTo>
                    <a:lnTo>
                      <a:pt x="966" y="728"/>
                    </a:lnTo>
                    <a:lnTo>
                      <a:pt x="961" y="753"/>
                    </a:lnTo>
                    <a:lnTo>
                      <a:pt x="956" y="777"/>
                    </a:lnTo>
                    <a:lnTo>
                      <a:pt x="943" y="774"/>
                    </a:lnTo>
                    <a:lnTo>
                      <a:pt x="937" y="772"/>
                    </a:lnTo>
                    <a:lnTo>
                      <a:pt x="931" y="770"/>
                    </a:lnTo>
                    <a:lnTo>
                      <a:pt x="925" y="768"/>
                    </a:lnTo>
                    <a:lnTo>
                      <a:pt x="919" y="767"/>
                    </a:lnTo>
                    <a:lnTo>
                      <a:pt x="912" y="765"/>
                    </a:lnTo>
                    <a:lnTo>
                      <a:pt x="906" y="764"/>
                    </a:lnTo>
                    <a:lnTo>
                      <a:pt x="900" y="762"/>
                    </a:lnTo>
                    <a:lnTo>
                      <a:pt x="894" y="760"/>
                    </a:lnTo>
                    <a:lnTo>
                      <a:pt x="888" y="758"/>
                    </a:lnTo>
                    <a:lnTo>
                      <a:pt x="882" y="757"/>
                    </a:lnTo>
                    <a:lnTo>
                      <a:pt x="876" y="755"/>
                    </a:lnTo>
                    <a:lnTo>
                      <a:pt x="870" y="754"/>
                    </a:lnTo>
                    <a:lnTo>
                      <a:pt x="864" y="752"/>
                    </a:lnTo>
                    <a:lnTo>
                      <a:pt x="858" y="750"/>
                    </a:lnTo>
                    <a:lnTo>
                      <a:pt x="852" y="748"/>
                    </a:lnTo>
                    <a:lnTo>
                      <a:pt x="846" y="747"/>
                    </a:lnTo>
                    <a:lnTo>
                      <a:pt x="839" y="745"/>
                    </a:lnTo>
                    <a:lnTo>
                      <a:pt x="833" y="744"/>
                    </a:lnTo>
                    <a:lnTo>
                      <a:pt x="827" y="742"/>
                    </a:lnTo>
                    <a:lnTo>
                      <a:pt x="821" y="740"/>
                    </a:lnTo>
                    <a:lnTo>
                      <a:pt x="815" y="738"/>
                    </a:lnTo>
                    <a:lnTo>
                      <a:pt x="809" y="737"/>
                    </a:lnTo>
                    <a:lnTo>
                      <a:pt x="803" y="735"/>
                    </a:lnTo>
                    <a:lnTo>
                      <a:pt x="797" y="734"/>
                    </a:lnTo>
                    <a:lnTo>
                      <a:pt x="790" y="732"/>
                    </a:lnTo>
                    <a:lnTo>
                      <a:pt x="784" y="730"/>
                    </a:lnTo>
                    <a:lnTo>
                      <a:pt x="778" y="728"/>
                    </a:lnTo>
                    <a:lnTo>
                      <a:pt x="772" y="727"/>
                    </a:lnTo>
                    <a:lnTo>
                      <a:pt x="766" y="725"/>
                    </a:lnTo>
                    <a:lnTo>
                      <a:pt x="760" y="724"/>
                    </a:lnTo>
                    <a:lnTo>
                      <a:pt x="750" y="720"/>
                    </a:lnTo>
                    <a:lnTo>
                      <a:pt x="745" y="718"/>
                    </a:lnTo>
                    <a:lnTo>
                      <a:pt x="740" y="716"/>
                    </a:lnTo>
                    <a:lnTo>
                      <a:pt x="735" y="714"/>
                    </a:lnTo>
                    <a:lnTo>
                      <a:pt x="730" y="712"/>
                    </a:lnTo>
                    <a:lnTo>
                      <a:pt x="725" y="711"/>
                    </a:lnTo>
                    <a:lnTo>
                      <a:pt x="720" y="709"/>
                    </a:lnTo>
                    <a:lnTo>
                      <a:pt x="715" y="707"/>
                    </a:lnTo>
                    <a:lnTo>
                      <a:pt x="710" y="705"/>
                    </a:lnTo>
                    <a:lnTo>
                      <a:pt x="705" y="704"/>
                    </a:lnTo>
                    <a:lnTo>
                      <a:pt x="700" y="702"/>
                    </a:lnTo>
                    <a:lnTo>
                      <a:pt x="695" y="700"/>
                    </a:lnTo>
                    <a:lnTo>
                      <a:pt x="690" y="698"/>
                    </a:lnTo>
                    <a:lnTo>
                      <a:pt x="685" y="696"/>
                    </a:lnTo>
                    <a:lnTo>
                      <a:pt x="680" y="694"/>
                    </a:lnTo>
                    <a:lnTo>
                      <a:pt x="674" y="693"/>
                    </a:lnTo>
                    <a:lnTo>
                      <a:pt x="670" y="691"/>
                    </a:lnTo>
                    <a:lnTo>
                      <a:pt x="664" y="689"/>
                    </a:lnTo>
                    <a:lnTo>
                      <a:pt x="660" y="687"/>
                    </a:lnTo>
                    <a:lnTo>
                      <a:pt x="654" y="686"/>
                    </a:lnTo>
                    <a:lnTo>
                      <a:pt x="649" y="684"/>
                    </a:lnTo>
                    <a:lnTo>
                      <a:pt x="644" y="682"/>
                    </a:lnTo>
                    <a:lnTo>
                      <a:pt x="639" y="680"/>
                    </a:lnTo>
                    <a:lnTo>
                      <a:pt x="634" y="678"/>
                    </a:lnTo>
                    <a:lnTo>
                      <a:pt x="629" y="676"/>
                    </a:lnTo>
                    <a:lnTo>
                      <a:pt x="624" y="674"/>
                    </a:lnTo>
                    <a:lnTo>
                      <a:pt x="619" y="673"/>
                    </a:lnTo>
                    <a:lnTo>
                      <a:pt x="614" y="671"/>
                    </a:lnTo>
                    <a:lnTo>
                      <a:pt x="609" y="669"/>
                    </a:lnTo>
                    <a:lnTo>
                      <a:pt x="604" y="667"/>
                    </a:lnTo>
                    <a:lnTo>
                      <a:pt x="599" y="666"/>
                    </a:lnTo>
                    <a:lnTo>
                      <a:pt x="590" y="662"/>
                    </a:lnTo>
                    <a:lnTo>
                      <a:pt x="586" y="660"/>
                    </a:lnTo>
                    <a:lnTo>
                      <a:pt x="582" y="658"/>
                    </a:lnTo>
                    <a:lnTo>
                      <a:pt x="578" y="656"/>
                    </a:lnTo>
                    <a:lnTo>
                      <a:pt x="573" y="654"/>
                    </a:lnTo>
                    <a:lnTo>
                      <a:pt x="569" y="652"/>
                    </a:lnTo>
                    <a:lnTo>
                      <a:pt x="565" y="650"/>
                    </a:lnTo>
                    <a:lnTo>
                      <a:pt x="560" y="648"/>
                    </a:lnTo>
                    <a:lnTo>
                      <a:pt x="556" y="646"/>
                    </a:lnTo>
                    <a:lnTo>
                      <a:pt x="552" y="645"/>
                    </a:lnTo>
                    <a:lnTo>
                      <a:pt x="548" y="643"/>
                    </a:lnTo>
                    <a:lnTo>
                      <a:pt x="543" y="641"/>
                    </a:lnTo>
                    <a:lnTo>
                      <a:pt x="539" y="639"/>
                    </a:lnTo>
                    <a:lnTo>
                      <a:pt x="535" y="637"/>
                    </a:lnTo>
                    <a:lnTo>
                      <a:pt x="530" y="635"/>
                    </a:lnTo>
                    <a:lnTo>
                      <a:pt x="526" y="633"/>
                    </a:lnTo>
                    <a:lnTo>
                      <a:pt x="522" y="631"/>
                    </a:lnTo>
                    <a:lnTo>
                      <a:pt x="517" y="630"/>
                    </a:lnTo>
                    <a:lnTo>
                      <a:pt x="513" y="628"/>
                    </a:lnTo>
                    <a:lnTo>
                      <a:pt x="509" y="626"/>
                    </a:lnTo>
                    <a:lnTo>
                      <a:pt x="504" y="624"/>
                    </a:lnTo>
                    <a:lnTo>
                      <a:pt x="500" y="622"/>
                    </a:lnTo>
                    <a:lnTo>
                      <a:pt x="496" y="620"/>
                    </a:lnTo>
                    <a:lnTo>
                      <a:pt x="492" y="618"/>
                    </a:lnTo>
                    <a:lnTo>
                      <a:pt x="487" y="616"/>
                    </a:lnTo>
                    <a:lnTo>
                      <a:pt x="483" y="614"/>
                    </a:lnTo>
                    <a:lnTo>
                      <a:pt x="479" y="612"/>
                    </a:lnTo>
                    <a:lnTo>
                      <a:pt x="474" y="611"/>
                    </a:lnTo>
                    <a:lnTo>
                      <a:pt x="470" y="609"/>
                    </a:lnTo>
                    <a:lnTo>
                      <a:pt x="466" y="607"/>
                    </a:lnTo>
                    <a:lnTo>
                      <a:pt x="462" y="605"/>
                    </a:lnTo>
                    <a:lnTo>
                      <a:pt x="455" y="601"/>
                    </a:lnTo>
                    <a:lnTo>
                      <a:pt x="451" y="600"/>
                    </a:lnTo>
                    <a:lnTo>
                      <a:pt x="448" y="598"/>
                    </a:lnTo>
                    <a:lnTo>
                      <a:pt x="444" y="596"/>
                    </a:lnTo>
                    <a:lnTo>
                      <a:pt x="441" y="594"/>
                    </a:lnTo>
                    <a:lnTo>
                      <a:pt x="438" y="592"/>
                    </a:lnTo>
                    <a:lnTo>
                      <a:pt x="434" y="590"/>
                    </a:lnTo>
                    <a:lnTo>
                      <a:pt x="431" y="588"/>
                    </a:lnTo>
                    <a:lnTo>
                      <a:pt x="428" y="587"/>
                    </a:lnTo>
                    <a:lnTo>
                      <a:pt x="424" y="585"/>
                    </a:lnTo>
                    <a:lnTo>
                      <a:pt x="421" y="583"/>
                    </a:lnTo>
                    <a:lnTo>
                      <a:pt x="418" y="581"/>
                    </a:lnTo>
                    <a:lnTo>
                      <a:pt x="414" y="579"/>
                    </a:lnTo>
                    <a:lnTo>
                      <a:pt x="411" y="578"/>
                    </a:lnTo>
                    <a:lnTo>
                      <a:pt x="408" y="576"/>
                    </a:lnTo>
                    <a:lnTo>
                      <a:pt x="404" y="574"/>
                    </a:lnTo>
                    <a:lnTo>
                      <a:pt x="401" y="572"/>
                    </a:lnTo>
                    <a:lnTo>
                      <a:pt x="397" y="570"/>
                    </a:lnTo>
                    <a:lnTo>
                      <a:pt x="394" y="568"/>
                    </a:lnTo>
                    <a:lnTo>
                      <a:pt x="390" y="566"/>
                    </a:lnTo>
                    <a:lnTo>
                      <a:pt x="387" y="564"/>
                    </a:lnTo>
                    <a:lnTo>
                      <a:pt x="384" y="563"/>
                    </a:lnTo>
                    <a:lnTo>
                      <a:pt x="380" y="561"/>
                    </a:lnTo>
                    <a:lnTo>
                      <a:pt x="377" y="559"/>
                    </a:lnTo>
                    <a:lnTo>
                      <a:pt x="374" y="557"/>
                    </a:lnTo>
                    <a:lnTo>
                      <a:pt x="370" y="555"/>
                    </a:lnTo>
                    <a:lnTo>
                      <a:pt x="367" y="554"/>
                    </a:lnTo>
                    <a:lnTo>
                      <a:pt x="364" y="552"/>
                    </a:lnTo>
                    <a:lnTo>
                      <a:pt x="360" y="550"/>
                    </a:lnTo>
                    <a:lnTo>
                      <a:pt x="357" y="548"/>
                    </a:lnTo>
                    <a:lnTo>
                      <a:pt x="354" y="546"/>
                    </a:lnTo>
                    <a:lnTo>
                      <a:pt x="348" y="542"/>
                    </a:lnTo>
                    <a:lnTo>
                      <a:pt x="345" y="540"/>
                    </a:lnTo>
                    <a:lnTo>
                      <a:pt x="342" y="538"/>
                    </a:lnTo>
                    <a:lnTo>
                      <a:pt x="340" y="536"/>
                    </a:lnTo>
                    <a:lnTo>
                      <a:pt x="337" y="534"/>
                    </a:lnTo>
                    <a:lnTo>
                      <a:pt x="334" y="532"/>
                    </a:lnTo>
                    <a:lnTo>
                      <a:pt x="331" y="530"/>
                    </a:lnTo>
                    <a:lnTo>
                      <a:pt x="328" y="528"/>
                    </a:lnTo>
                    <a:lnTo>
                      <a:pt x="326" y="526"/>
                    </a:lnTo>
                    <a:lnTo>
                      <a:pt x="323" y="524"/>
                    </a:lnTo>
                    <a:lnTo>
                      <a:pt x="320" y="522"/>
                    </a:lnTo>
                    <a:lnTo>
                      <a:pt x="318" y="519"/>
                    </a:lnTo>
                    <a:lnTo>
                      <a:pt x="315" y="517"/>
                    </a:lnTo>
                    <a:lnTo>
                      <a:pt x="312" y="515"/>
                    </a:lnTo>
                    <a:lnTo>
                      <a:pt x="309" y="513"/>
                    </a:lnTo>
                    <a:lnTo>
                      <a:pt x="306" y="511"/>
                    </a:lnTo>
                    <a:lnTo>
                      <a:pt x="304" y="509"/>
                    </a:lnTo>
                    <a:lnTo>
                      <a:pt x="301" y="507"/>
                    </a:lnTo>
                    <a:lnTo>
                      <a:pt x="298" y="505"/>
                    </a:lnTo>
                    <a:lnTo>
                      <a:pt x="296" y="503"/>
                    </a:lnTo>
                    <a:lnTo>
                      <a:pt x="293" y="501"/>
                    </a:lnTo>
                    <a:lnTo>
                      <a:pt x="290" y="499"/>
                    </a:lnTo>
                    <a:lnTo>
                      <a:pt x="287" y="497"/>
                    </a:lnTo>
                    <a:lnTo>
                      <a:pt x="284" y="495"/>
                    </a:lnTo>
                    <a:lnTo>
                      <a:pt x="282" y="492"/>
                    </a:lnTo>
                    <a:lnTo>
                      <a:pt x="279" y="490"/>
                    </a:lnTo>
                    <a:lnTo>
                      <a:pt x="276" y="488"/>
                    </a:lnTo>
                    <a:lnTo>
                      <a:pt x="274" y="486"/>
                    </a:lnTo>
                    <a:lnTo>
                      <a:pt x="271" y="484"/>
                    </a:lnTo>
                    <a:lnTo>
                      <a:pt x="268" y="482"/>
                    </a:lnTo>
                    <a:lnTo>
                      <a:pt x="266" y="480"/>
                    </a:lnTo>
                    <a:lnTo>
                      <a:pt x="260" y="476"/>
                    </a:lnTo>
                    <a:lnTo>
                      <a:pt x="258" y="474"/>
                    </a:lnTo>
                    <a:lnTo>
                      <a:pt x="255" y="471"/>
                    </a:lnTo>
                    <a:lnTo>
                      <a:pt x="252" y="469"/>
                    </a:lnTo>
                    <a:lnTo>
                      <a:pt x="250" y="467"/>
                    </a:lnTo>
                    <a:lnTo>
                      <a:pt x="247" y="464"/>
                    </a:lnTo>
                    <a:lnTo>
                      <a:pt x="245" y="462"/>
                    </a:lnTo>
                    <a:lnTo>
                      <a:pt x="242" y="460"/>
                    </a:lnTo>
                    <a:lnTo>
                      <a:pt x="239" y="458"/>
                    </a:lnTo>
                    <a:lnTo>
                      <a:pt x="237" y="455"/>
                    </a:lnTo>
                    <a:lnTo>
                      <a:pt x="234" y="453"/>
                    </a:lnTo>
                    <a:lnTo>
                      <a:pt x="232" y="451"/>
                    </a:lnTo>
                    <a:lnTo>
                      <a:pt x="229" y="448"/>
                    </a:lnTo>
                    <a:lnTo>
                      <a:pt x="226" y="446"/>
                    </a:lnTo>
                    <a:lnTo>
                      <a:pt x="224" y="444"/>
                    </a:lnTo>
                    <a:lnTo>
                      <a:pt x="221" y="442"/>
                    </a:lnTo>
                    <a:lnTo>
                      <a:pt x="218" y="440"/>
                    </a:lnTo>
                    <a:lnTo>
                      <a:pt x="216" y="437"/>
                    </a:lnTo>
                    <a:lnTo>
                      <a:pt x="213" y="435"/>
                    </a:lnTo>
                    <a:lnTo>
                      <a:pt x="211" y="433"/>
                    </a:lnTo>
                    <a:lnTo>
                      <a:pt x="208" y="430"/>
                    </a:lnTo>
                    <a:lnTo>
                      <a:pt x="206" y="428"/>
                    </a:lnTo>
                    <a:lnTo>
                      <a:pt x="203" y="426"/>
                    </a:lnTo>
                    <a:lnTo>
                      <a:pt x="200" y="424"/>
                    </a:lnTo>
                    <a:lnTo>
                      <a:pt x="198" y="421"/>
                    </a:lnTo>
                    <a:lnTo>
                      <a:pt x="195" y="419"/>
                    </a:lnTo>
                    <a:lnTo>
                      <a:pt x="192" y="417"/>
                    </a:lnTo>
                    <a:lnTo>
                      <a:pt x="190" y="414"/>
                    </a:lnTo>
                    <a:lnTo>
                      <a:pt x="187" y="412"/>
                    </a:lnTo>
                    <a:lnTo>
                      <a:pt x="185" y="410"/>
                    </a:lnTo>
                    <a:lnTo>
                      <a:pt x="182" y="408"/>
                    </a:lnTo>
                    <a:lnTo>
                      <a:pt x="178" y="402"/>
                    </a:lnTo>
                    <a:lnTo>
                      <a:pt x="175" y="399"/>
                    </a:lnTo>
                    <a:lnTo>
                      <a:pt x="173" y="396"/>
                    </a:lnTo>
                    <a:lnTo>
                      <a:pt x="170" y="393"/>
                    </a:lnTo>
                    <a:lnTo>
                      <a:pt x="168" y="390"/>
                    </a:lnTo>
                    <a:lnTo>
                      <a:pt x="166" y="387"/>
                    </a:lnTo>
                    <a:lnTo>
                      <a:pt x="164" y="384"/>
                    </a:lnTo>
                    <a:lnTo>
                      <a:pt x="161" y="382"/>
                    </a:lnTo>
                    <a:lnTo>
                      <a:pt x="159" y="378"/>
                    </a:lnTo>
                    <a:lnTo>
                      <a:pt x="157" y="376"/>
                    </a:lnTo>
                    <a:lnTo>
                      <a:pt x="154" y="373"/>
                    </a:lnTo>
                    <a:lnTo>
                      <a:pt x="152" y="370"/>
                    </a:lnTo>
                    <a:lnTo>
                      <a:pt x="150" y="367"/>
                    </a:lnTo>
                    <a:lnTo>
                      <a:pt x="148" y="364"/>
                    </a:lnTo>
                    <a:lnTo>
                      <a:pt x="145" y="361"/>
                    </a:lnTo>
                    <a:lnTo>
                      <a:pt x="143" y="358"/>
                    </a:lnTo>
                    <a:lnTo>
                      <a:pt x="140" y="355"/>
                    </a:lnTo>
                    <a:lnTo>
                      <a:pt x="138" y="352"/>
                    </a:lnTo>
                    <a:lnTo>
                      <a:pt x="136" y="349"/>
                    </a:lnTo>
                    <a:lnTo>
                      <a:pt x="134" y="346"/>
                    </a:lnTo>
                    <a:lnTo>
                      <a:pt x="131" y="344"/>
                    </a:lnTo>
                    <a:lnTo>
                      <a:pt x="129" y="340"/>
                    </a:lnTo>
                    <a:lnTo>
                      <a:pt x="127" y="338"/>
                    </a:lnTo>
                    <a:lnTo>
                      <a:pt x="124" y="335"/>
                    </a:lnTo>
                    <a:lnTo>
                      <a:pt x="122" y="332"/>
                    </a:lnTo>
                    <a:lnTo>
                      <a:pt x="120" y="329"/>
                    </a:lnTo>
                    <a:lnTo>
                      <a:pt x="118" y="326"/>
                    </a:lnTo>
                    <a:lnTo>
                      <a:pt x="115" y="323"/>
                    </a:lnTo>
                    <a:lnTo>
                      <a:pt x="113" y="320"/>
                    </a:lnTo>
                    <a:lnTo>
                      <a:pt x="110" y="317"/>
                    </a:lnTo>
                    <a:lnTo>
                      <a:pt x="108" y="314"/>
                    </a:lnTo>
                    <a:lnTo>
                      <a:pt x="105" y="309"/>
                    </a:lnTo>
                    <a:lnTo>
                      <a:pt x="104" y="306"/>
                    </a:lnTo>
                    <a:lnTo>
                      <a:pt x="102" y="303"/>
                    </a:lnTo>
                    <a:lnTo>
                      <a:pt x="101" y="300"/>
                    </a:lnTo>
                    <a:lnTo>
                      <a:pt x="100" y="298"/>
                    </a:lnTo>
                    <a:lnTo>
                      <a:pt x="98" y="295"/>
                    </a:lnTo>
                    <a:lnTo>
                      <a:pt x="96" y="292"/>
                    </a:lnTo>
                    <a:lnTo>
                      <a:pt x="95" y="290"/>
                    </a:lnTo>
                    <a:lnTo>
                      <a:pt x="94" y="287"/>
                    </a:lnTo>
                    <a:lnTo>
                      <a:pt x="92" y="284"/>
                    </a:lnTo>
                    <a:lnTo>
                      <a:pt x="91" y="281"/>
                    </a:lnTo>
                    <a:lnTo>
                      <a:pt x="89" y="278"/>
                    </a:lnTo>
                    <a:lnTo>
                      <a:pt x="88" y="276"/>
                    </a:lnTo>
                    <a:lnTo>
                      <a:pt x="86" y="273"/>
                    </a:lnTo>
                    <a:lnTo>
                      <a:pt x="85" y="270"/>
                    </a:lnTo>
                    <a:lnTo>
                      <a:pt x="83" y="268"/>
                    </a:lnTo>
                    <a:lnTo>
                      <a:pt x="82" y="265"/>
                    </a:lnTo>
                    <a:lnTo>
                      <a:pt x="80" y="262"/>
                    </a:lnTo>
                    <a:lnTo>
                      <a:pt x="79" y="260"/>
                    </a:lnTo>
                    <a:lnTo>
                      <a:pt x="78" y="257"/>
                    </a:lnTo>
                    <a:lnTo>
                      <a:pt x="76" y="254"/>
                    </a:lnTo>
                    <a:lnTo>
                      <a:pt x="74" y="251"/>
                    </a:lnTo>
                    <a:lnTo>
                      <a:pt x="73" y="248"/>
                    </a:lnTo>
                    <a:lnTo>
                      <a:pt x="72" y="246"/>
                    </a:lnTo>
                    <a:lnTo>
                      <a:pt x="70" y="243"/>
                    </a:lnTo>
                    <a:lnTo>
                      <a:pt x="69" y="240"/>
                    </a:lnTo>
                    <a:lnTo>
                      <a:pt x="67" y="238"/>
                    </a:lnTo>
                    <a:lnTo>
                      <a:pt x="66" y="235"/>
                    </a:lnTo>
                    <a:lnTo>
                      <a:pt x="64" y="232"/>
                    </a:lnTo>
                    <a:lnTo>
                      <a:pt x="63" y="229"/>
                    </a:lnTo>
                    <a:lnTo>
                      <a:pt x="62" y="227"/>
                    </a:lnTo>
                    <a:lnTo>
                      <a:pt x="59" y="221"/>
                    </a:lnTo>
                    <a:lnTo>
                      <a:pt x="58" y="218"/>
                    </a:lnTo>
                    <a:lnTo>
                      <a:pt x="56" y="215"/>
                    </a:lnTo>
                    <a:lnTo>
                      <a:pt x="55" y="212"/>
                    </a:lnTo>
                    <a:lnTo>
                      <a:pt x="54" y="209"/>
                    </a:lnTo>
                    <a:lnTo>
                      <a:pt x="53" y="206"/>
                    </a:lnTo>
                    <a:lnTo>
                      <a:pt x="52" y="203"/>
                    </a:lnTo>
                    <a:lnTo>
                      <a:pt x="50" y="200"/>
                    </a:lnTo>
                    <a:lnTo>
                      <a:pt x="49" y="197"/>
                    </a:lnTo>
                    <a:lnTo>
                      <a:pt x="48" y="194"/>
                    </a:lnTo>
                    <a:lnTo>
                      <a:pt x="47" y="191"/>
                    </a:lnTo>
                    <a:lnTo>
                      <a:pt x="46" y="188"/>
                    </a:lnTo>
                    <a:lnTo>
                      <a:pt x="44" y="185"/>
                    </a:lnTo>
                    <a:lnTo>
                      <a:pt x="43" y="182"/>
                    </a:lnTo>
                    <a:lnTo>
                      <a:pt x="42" y="180"/>
                    </a:lnTo>
                    <a:lnTo>
                      <a:pt x="41" y="176"/>
                    </a:lnTo>
                    <a:lnTo>
                      <a:pt x="40" y="174"/>
                    </a:lnTo>
                    <a:lnTo>
                      <a:pt x="38" y="170"/>
                    </a:lnTo>
                    <a:lnTo>
                      <a:pt x="37" y="168"/>
                    </a:lnTo>
                    <a:lnTo>
                      <a:pt x="36" y="165"/>
                    </a:lnTo>
                    <a:lnTo>
                      <a:pt x="35" y="162"/>
                    </a:lnTo>
                    <a:lnTo>
                      <a:pt x="34" y="159"/>
                    </a:lnTo>
                    <a:lnTo>
                      <a:pt x="32" y="156"/>
                    </a:lnTo>
                    <a:lnTo>
                      <a:pt x="31" y="153"/>
                    </a:lnTo>
                    <a:lnTo>
                      <a:pt x="30" y="150"/>
                    </a:lnTo>
                    <a:lnTo>
                      <a:pt x="29" y="147"/>
                    </a:lnTo>
                    <a:lnTo>
                      <a:pt x="28" y="144"/>
                    </a:lnTo>
                    <a:lnTo>
                      <a:pt x="26" y="141"/>
                    </a:lnTo>
                    <a:lnTo>
                      <a:pt x="25" y="138"/>
                    </a:lnTo>
                    <a:lnTo>
                      <a:pt x="24" y="135"/>
                    </a:lnTo>
                    <a:lnTo>
                      <a:pt x="23" y="132"/>
                    </a:lnTo>
                    <a:lnTo>
                      <a:pt x="22" y="128"/>
                    </a:lnTo>
                    <a:lnTo>
                      <a:pt x="21" y="126"/>
                    </a:lnTo>
                    <a:lnTo>
                      <a:pt x="21" y="124"/>
                    </a:lnTo>
                    <a:lnTo>
                      <a:pt x="20" y="122"/>
                    </a:lnTo>
                    <a:lnTo>
                      <a:pt x="20" y="120"/>
                    </a:lnTo>
                    <a:lnTo>
                      <a:pt x="20" y="118"/>
                    </a:lnTo>
                    <a:lnTo>
                      <a:pt x="19" y="115"/>
                    </a:lnTo>
                    <a:lnTo>
                      <a:pt x="19" y="113"/>
                    </a:lnTo>
                    <a:lnTo>
                      <a:pt x="18" y="111"/>
                    </a:lnTo>
                    <a:lnTo>
                      <a:pt x="18" y="109"/>
                    </a:lnTo>
                    <a:lnTo>
                      <a:pt x="18" y="107"/>
                    </a:lnTo>
                    <a:lnTo>
                      <a:pt x="17" y="105"/>
                    </a:lnTo>
                    <a:lnTo>
                      <a:pt x="17" y="102"/>
                    </a:lnTo>
                    <a:lnTo>
                      <a:pt x="16" y="100"/>
                    </a:lnTo>
                    <a:lnTo>
                      <a:pt x="16" y="98"/>
                    </a:lnTo>
                    <a:lnTo>
                      <a:pt x="16" y="96"/>
                    </a:lnTo>
                    <a:lnTo>
                      <a:pt x="15" y="94"/>
                    </a:lnTo>
                    <a:lnTo>
                      <a:pt x="15" y="92"/>
                    </a:lnTo>
                    <a:lnTo>
                      <a:pt x="14" y="90"/>
                    </a:lnTo>
                    <a:lnTo>
                      <a:pt x="14" y="88"/>
                    </a:lnTo>
                    <a:lnTo>
                      <a:pt x="13" y="86"/>
                    </a:lnTo>
                    <a:lnTo>
                      <a:pt x="13" y="83"/>
                    </a:lnTo>
                    <a:lnTo>
                      <a:pt x="12" y="81"/>
                    </a:lnTo>
                    <a:lnTo>
                      <a:pt x="12" y="79"/>
                    </a:lnTo>
                    <a:lnTo>
                      <a:pt x="12" y="77"/>
                    </a:lnTo>
                    <a:lnTo>
                      <a:pt x="11" y="75"/>
                    </a:lnTo>
                    <a:lnTo>
                      <a:pt x="11" y="73"/>
                    </a:lnTo>
                    <a:lnTo>
                      <a:pt x="10" y="70"/>
                    </a:lnTo>
                    <a:lnTo>
                      <a:pt x="10" y="68"/>
                    </a:lnTo>
                    <a:lnTo>
                      <a:pt x="10" y="66"/>
                    </a:lnTo>
                    <a:lnTo>
                      <a:pt x="9" y="64"/>
                    </a:lnTo>
                    <a:lnTo>
                      <a:pt x="8" y="60"/>
                    </a:lnTo>
                    <a:lnTo>
                      <a:pt x="8" y="58"/>
                    </a:lnTo>
                    <a:lnTo>
                      <a:pt x="8" y="56"/>
                    </a:lnTo>
                    <a:lnTo>
                      <a:pt x="8" y="54"/>
                    </a:lnTo>
                    <a:lnTo>
                      <a:pt x="7" y="52"/>
                    </a:lnTo>
                    <a:lnTo>
                      <a:pt x="7" y="50"/>
                    </a:lnTo>
                    <a:lnTo>
                      <a:pt x="7" y="48"/>
                    </a:lnTo>
                    <a:lnTo>
                      <a:pt x="6" y="46"/>
                    </a:lnTo>
                    <a:lnTo>
                      <a:pt x="6" y="44"/>
                    </a:lnTo>
                    <a:lnTo>
                      <a:pt x="6" y="42"/>
                    </a:lnTo>
                    <a:lnTo>
                      <a:pt x="6" y="40"/>
                    </a:lnTo>
                    <a:lnTo>
                      <a:pt x="6" y="38"/>
                    </a:lnTo>
                    <a:lnTo>
                      <a:pt x="5" y="36"/>
                    </a:lnTo>
                    <a:lnTo>
                      <a:pt x="5" y="34"/>
                    </a:lnTo>
                    <a:lnTo>
                      <a:pt x="5" y="32"/>
                    </a:lnTo>
                    <a:lnTo>
                      <a:pt x="4" y="30"/>
                    </a:lnTo>
                    <a:lnTo>
                      <a:pt x="4" y="28"/>
                    </a:lnTo>
                    <a:lnTo>
                      <a:pt x="4" y="26"/>
                    </a:lnTo>
                    <a:lnTo>
                      <a:pt x="4" y="24"/>
                    </a:lnTo>
                    <a:lnTo>
                      <a:pt x="3" y="22"/>
                    </a:lnTo>
                    <a:lnTo>
                      <a:pt x="3" y="20"/>
                    </a:lnTo>
                    <a:lnTo>
                      <a:pt x="2" y="18"/>
                    </a:lnTo>
                    <a:lnTo>
                      <a:pt x="2" y="16"/>
                    </a:lnTo>
                    <a:lnTo>
                      <a:pt x="2" y="14"/>
                    </a:lnTo>
                    <a:lnTo>
                      <a:pt x="2" y="12"/>
                    </a:lnTo>
                    <a:lnTo>
                      <a:pt x="2" y="10"/>
                    </a:lnTo>
                    <a:lnTo>
                      <a:pt x="1" y="8"/>
                    </a:lnTo>
                    <a:lnTo>
                      <a:pt x="1" y="6"/>
                    </a:lnTo>
                    <a:lnTo>
                      <a:pt x="1" y="4"/>
                    </a:lnTo>
                    <a:lnTo>
                      <a:pt x="0" y="2"/>
                    </a:lnTo>
                    <a:lnTo>
                      <a:pt x="0" y="0"/>
                    </a:lnTo>
                  </a:path>
                </a:pathLst>
              </a:custGeom>
              <a:solidFill>
                <a:srgbClr val="0080FF"/>
              </a:solidFill>
              <a:ln w="0" cap="flat" cmpd="sng">
                <a:solidFill>
                  <a:srgbClr val="0080FF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76058" name="Freeform 282"/>
              <p:cNvSpPr>
                <a:spLocks/>
              </p:cNvSpPr>
              <p:nvPr/>
            </p:nvSpPr>
            <p:spPr bwMode="auto">
              <a:xfrm>
                <a:off x="3096" y="2812"/>
                <a:ext cx="1248" cy="605"/>
              </a:xfrm>
              <a:custGeom>
                <a:avLst/>
                <a:gdLst>
                  <a:gd name="T0" fmla="*/ 994 w 1248"/>
                  <a:gd name="T1" fmla="*/ 0 h 605"/>
                  <a:gd name="T2" fmla="*/ 742 w 1248"/>
                  <a:gd name="T3" fmla="*/ 0 h 605"/>
                  <a:gd name="T4" fmla="*/ 490 w 1248"/>
                  <a:gd name="T5" fmla="*/ 0 h 605"/>
                  <a:gd name="T6" fmla="*/ 238 w 1248"/>
                  <a:gd name="T7" fmla="*/ 0 h 605"/>
                  <a:gd name="T8" fmla="*/ 82 w 1248"/>
                  <a:gd name="T9" fmla="*/ 72 h 605"/>
                  <a:gd name="T10" fmla="*/ 61 w 1248"/>
                  <a:gd name="T11" fmla="*/ 198 h 605"/>
                  <a:gd name="T12" fmla="*/ 41 w 1248"/>
                  <a:gd name="T13" fmla="*/ 324 h 605"/>
                  <a:gd name="T14" fmla="*/ 20 w 1248"/>
                  <a:gd name="T15" fmla="*/ 450 h 605"/>
                  <a:gd name="T16" fmla="*/ 0 w 1248"/>
                  <a:gd name="T17" fmla="*/ 576 h 605"/>
                  <a:gd name="T18" fmla="*/ 51 w 1248"/>
                  <a:gd name="T19" fmla="*/ 581 h 605"/>
                  <a:gd name="T20" fmla="*/ 96 w 1248"/>
                  <a:gd name="T21" fmla="*/ 586 h 605"/>
                  <a:gd name="T22" fmla="*/ 140 w 1248"/>
                  <a:gd name="T23" fmla="*/ 590 h 605"/>
                  <a:gd name="T24" fmla="*/ 185 w 1248"/>
                  <a:gd name="T25" fmla="*/ 595 h 605"/>
                  <a:gd name="T26" fmla="*/ 230 w 1248"/>
                  <a:gd name="T27" fmla="*/ 598 h 605"/>
                  <a:gd name="T28" fmla="*/ 268 w 1248"/>
                  <a:gd name="T29" fmla="*/ 600 h 605"/>
                  <a:gd name="T30" fmla="*/ 305 w 1248"/>
                  <a:gd name="T31" fmla="*/ 601 h 605"/>
                  <a:gd name="T32" fmla="*/ 342 w 1248"/>
                  <a:gd name="T33" fmla="*/ 603 h 605"/>
                  <a:gd name="T34" fmla="*/ 384 w 1248"/>
                  <a:gd name="T35" fmla="*/ 604 h 605"/>
                  <a:gd name="T36" fmla="*/ 417 w 1248"/>
                  <a:gd name="T37" fmla="*/ 603 h 605"/>
                  <a:gd name="T38" fmla="*/ 450 w 1248"/>
                  <a:gd name="T39" fmla="*/ 602 h 605"/>
                  <a:gd name="T40" fmla="*/ 483 w 1248"/>
                  <a:gd name="T41" fmla="*/ 601 h 605"/>
                  <a:gd name="T42" fmla="*/ 516 w 1248"/>
                  <a:gd name="T43" fmla="*/ 600 h 605"/>
                  <a:gd name="T44" fmla="*/ 548 w 1248"/>
                  <a:gd name="T45" fmla="*/ 598 h 605"/>
                  <a:gd name="T46" fmla="*/ 574 w 1248"/>
                  <a:gd name="T47" fmla="*/ 594 h 605"/>
                  <a:gd name="T48" fmla="*/ 601 w 1248"/>
                  <a:gd name="T49" fmla="*/ 592 h 605"/>
                  <a:gd name="T50" fmla="*/ 628 w 1248"/>
                  <a:gd name="T51" fmla="*/ 589 h 605"/>
                  <a:gd name="T52" fmla="*/ 657 w 1248"/>
                  <a:gd name="T53" fmla="*/ 584 h 605"/>
                  <a:gd name="T54" fmla="*/ 680 w 1248"/>
                  <a:gd name="T55" fmla="*/ 578 h 605"/>
                  <a:gd name="T56" fmla="*/ 704 w 1248"/>
                  <a:gd name="T57" fmla="*/ 572 h 605"/>
                  <a:gd name="T58" fmla="*/ 727 w 1248"/>
                  <a:gd name="T59" fmla="*/ 566 h 605"/>
                  <a:gd name="T60" fmla="*/ 750 w 1248"/>
                  <a:gd name="T61" fmla="*/ 560 h 605"/>
                  <a:gd name="T62" fmla="*/ 777 w 1248"/>
                  <a:gd name="T63" fmla="*/ 551 h 605"/>
                  <a:gd name="T64" fmla="*/ 800 w 1248"/>
                  <a:gd name="T65" fmla="*/ 543 h 605"/>
                  <a:gd name="T66" fmla="*/ 822 w 1248"/>
                  <a:gd name="T67" fmla="*/ 536 h 605"/>
                  <a:gd name="T68" fmla="*/ 845 w 1248"/>
                  <a:gd name="T69" fmla="*/ 528 h 605"/>
                  <a:gd name="T70" fmla="*/ 875 w 1248"/>
                  <a:gd name="T71" fmla="*/ 512 h 605"/>
                  <a:gd name="T72" fmla="*/ 904 w 1248"/>
                  <a:gd name="T73" fmla="*/ 491 h 605"/>
                  <a:gd name="T74" fmla="*/ 934 w 1248"/>
                  <a:gd name="T75" fmla="*/ 471 h 605"/>
                  <a:gd name="T76" fmla="*/ 963 w 1248"/>
                  <a:gd name="T77" fmla="*/ 450 h 605"/>
                  <a:gd name="T78" fmla="*/ 992 w 1248"/>
                  <a:gd name="T79" fmla="*/ 430 h 605"/>
                  <a:gd name="T80" fmla="*/ 1014 w 1248"/>
                  <a:gd name="T81" fmla="*/ 409 h 605"/>
                  <a:gd name="T82" fmla="*/ 1033 w 1248"/>
                  <a:gd name="T83" fmla="*/ 391 h 605"/>
                  <a:gd name="T84" fmla="*/ 1052 w 1248"/>
                  <a:gd name="T85" fmla="*/ 372 h 605"/>
                  <a:gd name="T86" fmla="*/ 1072 w 1248"/>
                  <a:gd name="T87" fmla="*/ 354 h 605"/>
                  <a:gd name="T88" fmla="*/ 1092 w 1248"/>
                  <a:gd name="T89" fmla="*/ 331 h 605"/>
                  <a:gd name="T90" fmla="*/ 1108 w 1248"/>
                  <a:gd name="T91" fmla="*/ 310 h 605"/>
                  <a:gd name="T92" fmla="*/ 1125 w 1248"/>
                  <a:gd name="T93" fmla="*/ 288 h 605"/>
                  <a:gd name="T94" fmla="*/ 1141 w 1248"/>
                  <a:gd name="T95" fmla="*/ 267 h 605"/>
                  <a:gd name="T96" fmla="*/ 1158 w 1248"/>
                  <a:gd name="T97" fmla="*/ 242 h 605"/>
                  <a:gd name="T98" fmla="*/ 1168 w 1248"/>
                  <a:gd name="T99" fmla="*/ 218 h 605"/>
                  <a:gd name="T100" fmla="*/ 1178 w 1248"/>
                  <a:gd name="T101" fmla="*/ 195 h 605"/>
                  <a:gd name="T102" fmla="*/ 1188 w 1248"/>
                  <a:gd name="T103" fmla="*/ 172 h 605"/>
                  <a:gd name="T104" fmla="*/ 1198 w 1248"/>
                  <a:gd name="T105" fmla="*/ 148 h 605"/>
                  <a:gd name="T106" fmla="*/ 1210 w 1248"/>
                  <a:gd name="T107" fmla="*/ 115 h 605"/>
                  <a:gd name="T108" fmla="*/ 1220 w 1248"/>
                  <a:gd name="T109" fmla="*/ 84 h 605"/>
                  <a:gd name="T110" fmla="*/ 1230 w 1248"/>
                  <a:gd name="T111" fmla="*/ 53 h 605"/>
                  <a:gd name="T112" fmla="*/ 1240 w 1248"/>
                  <a:gd name="T113" fmla="*/ 22 h 6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1248" h="605">
                    <a:moveTo>
                      <a:pt x="1247" y="0"/>
                    </a:moveTo>
                    <a:lnTo>
                      <a:pt x="1174" y="0"/>
                    </a:lnTo>
                    <a:lnTo>
                      <a:pt x="1138" y="0"/>
                    </a:lnTo>
                    <a:lnTo>
                      <a:pt x="1102" y="0"/>
                    </a:lnTo>
                    <a:lnTo>
                      <a:pt x="1066" y="0"/>
                    </a:lnTo>
                    <a:lnTo>
                      <a:pt x="1030" y="0"/>
                    </a:lnTo>
                    <a:lnTo>
                      <a:pt x="994" y="0"/>
                    </a:lnTo>
                    <a:lnTo>
                      <a:pt x="958" y="0"/>
                    </a:lnTo>
                    <a:lnTo>
                      <a:pt x="922" y="0"/>
                    </a:lnTo>
                    <a:lnTo>
                      <a:pt x="886" y="0"/>
                    </a:lnTo>
                    <a:lnTo>
                      <a:pt x="850" y="0"/>
                    </a:lnTo>
                    <a:lnTo>
                      <a:pt x="814" y="0"/>
                    </a:lnTo>
                    <a:lnTo>
                      <a:pt x="778" y="0"/>
                    </a:lnTo>
                    <a:lnTo>
                      <a:pt x="742" y="0"/>
                    </a:lnTo>
                    <a:lnTo>
                      <a:pt x="706" y="0"/>
                    </a:lnTo>
                    <a:lnTo>
                      <a:pt x="670" y="0"/>
                    </a:lnTo>
                    <a:lnTo>
                      <a:pt x="634" y="0"/>
                    </a:lnTo>
                    <a:lnTo>
                      <a:pt x="598" y="0"/>
                    </a:lnTo>
                    <a:lnTo>
                      <a:pt x="562" y="0"/>
                    </a:lnTo>
                    <a:lnTo>
                      <a:pt x="526" y="0"/>
                    </a:lnTo>
                    <a:lnTo>
                      <a:pt x="490" y="0"/>
                    </a:lnTo>
                    <a:lnTo>
                      <a:pt x="454" y="0"/>
                    </a:lnTo>
                    <a:lnTo>
                      <a:pt x="418" y="0"/>
                    </a:lnTo>
                    <a:lnTo>
                      <a:pt x="382" y="0"/>
                    </a:lnTo>
                    <a:lnTo>
                      <a:pt x="346" y="0"/>
                    </a:lnTo>
                    <a:lnTo>
                      <a:pt x="310" y="0"/>
                    </a:lnTo>
                    <a:lnTo>
                      <a:pt x="274" y="0"/>
                    </a:lnTo>
                    <a:lnTo>
                      <a:pt x="238" y="0"/>
                    </a:lnTo>
                    <a:lnTo>
                      <a:pt x="202" y="0"/>
                    </a:lnTo>
                    <a:lnTo>
                      <a:pt x="166" y="0"/>
                    </a:lnTo>
                    <a:lnTo>
                      <a:pt x="130" y="0"/>
                    </a:lnTo>
                    <a:lnTo>
                      <a:pt x="94" y="0"/>
                    </a:lnTo>
                    <a:lnTo>
                      <a:pt x="88" y="36"/>
                    </a:lnTo>
                    <a:lnTo>
                      <a:pt x="85" y="54"/>
                    </a:lnTo>
                    <a:lnTo>
                      <a:pt x="82" y="72"/>
                    </a:lnTo>
                    <a:lnTo>
                      <a:pt x="79" y="90"/>
                    </a:lnTo>
                    <a:lnTo>
                      <a:pt x="76" y="108"/>
                    </a:lnTo>
                    <a:lnTo>
                      <a:pt x="73" y="126"/>
                    </a:lnTo>
                    <a:lnTo>
                      <a:pt x="70" y="144"/>
                    </a:lnTo>
                    <a:lnTo>
                      <a:pt x="67" y="162"/>
                    </a:lnTo>
                    <a:lnTo>
                      <a:pt x="64" y="180"/>
                    </a:lnTo>
                    <a:lnTo>
                      <a:pt x="61" y="198"/>
                    </a:lnTo>
                    <a:lnTo>
                      <a:pt x="58" y="216"/>
                    </a:lnTo>
                    <a:lnTo>
                      <a:pt x="55" y="234"/>
                    </a:lnTo>
                    <a:lnTo>
                      <a:pt x="52" y="252"/>
                    </a:lnTo>
                    <a:lnTo>
                      <a:pt x="50" y="270"/>
                    </a:lnTo>
                    <a:lnTo>
                      <a:pt x="47" y="288"/>
                    </a:lnTo>
                    <a:lnTo>
                      <a:pt x="44" y="306"/>
                    </a:lnTo>
                    <a:lnTo>
                      <a:pt x="41" y="324"/>
                    </a:lnTo>
                    <a:lnTo>
                      <a:pt x="38" y="342"/>
                    </a:lnTo>
                    <a:lnTo>
                      <a:pt x="35" y="360"/>
                    </a:lnTo>
                    <a:lnTo>
                      <a:pt x="32" y="378"/>
                    </a:lnTo>
                    <a:lnTo>
                      <a:pt x="29" y="396"/>
                    </a:lnTo>
                    <a:lnTo>
                      <a:pt x="26" y="414"/>
                    </a:lnTo>
                    <a:lnTo>
                      <a:pt x="23" y="432"/>
                    </a:lnTo>
                    <a:lnTo>
                      <a:pt x="20" y="450"/>
                    </a:lnTo>
                    <a:lnTo>
                      <a:pt x="17" y="468"/>
                    </a:lnTo>
                    <a:lnTo>
                      <a:pt x="14" y="486"/>
                    </a:lnTo>
                    <a:lnTo>
                      <a:pt x="12" y="504"/>
                    </a:lnTo>
                    <a:lnTo>
                      <a:pt x="8" y="522"/>
                    </a:lnTo>
                    <a:lnTo>
                      <a:pt x="6" y="540"/>
                    </a:lnTo>
                    <a:lnTo>
                      <a:pt x="3" y="558"/>
                    </a:lnTo>
                    <a:lnTo>
                      <a:pt x="0" y="576"/>
                    </a:lnTo>
                    <a:lnTo>
                      <a:pt x="12" y="578"/>
                    </a:lnTo>
                    <a:lnTo>
                      <a:pt x="19" y="578"/>
                    </a:lnTo>
                    <a:lnTo>
                      <a:pt x="26" y="579"/>
                    </a:lnTo>
                    <a:lnTo>
                      <a:pt x="32" y="579"/>
                    </a:lnTo>
                    <a:lnTo>
                      <a:pt x="38" y="580"/>
                    </a:lnTo>
                    <a:lnTo>
                      <a:pt x="44" y="581"/>
                    </a:lnTo>
                    <a:lnTo>
                      <a:pt x="51" y="581"/>
                    </a:lnTo>
                    <a:lnTo>
                      <a:pt x="57" y="582"/>
                    </a:lnTo>
                    <a:lnTo>
                      <a:pt x="64" y="582"/>
                    </a:lnTo>
                    <a:lnTo>
                      <a:pt x="70" y="583"/>
                    </a:lnTo>
                    <a:lnTo>
                      <a:pt x="76" y="584"/>
                    </a:lnTo>
                    <a:lnTo>
                      <a:pt x="83" y="584"/>
                    </a:lnTo>
                    <a:lnTo>
                      <a:pt x="89" y="585"/>
                    </a:lnTo>
                    <a:lnTo>
                      <a:pt x="96" y="586"/>
                    </a:lnTo>
                    <a:lnTo>
                      <a:pt x="102" y="586"/>
                    </a:lnTo>
                    <a:lnTo>
                      <a:pt x="108" y="587"/>
                    </a:lnTo>
                    <a:lnTo>
                      <a:pt x="115" y="588"/>
                    </a:lnTo>
                    <a:lnTo>
                      <a:pt x="121" y="588"/>
                    </a:lnTo>
                    <a:lnTo>
                      <a:pt x="127" y="589"/>
                    </a:lnTo>
                    <a:lnTo>
                      <a:pt x="134" y="590"/>
                    </a:lnTo>
                    <a:lnTo>
                      <a:pt x="140" y="590"/>
                    </a:lnTo>
                    <a:lnTo>
                      <a:pt x="146" y="591"/>
                    </a:lnTo>
                    <a:lnTo>
                      <a:pt x="153" y="592"/>
                    </a:lnTo>
                    <a:lnTo>
                      <a:pt x="159" y="592"/>
                    </a:lnTo>
                    <a:lnTo>
                      <a:pt x="166" y="593"/>
                    </a:lnTo>
                    <a:lnTo>
                      <a:pt x="172" y="593"/>
                    </a:lnTo>
                    <a:lnTo>
                      <a:pt x="178" y="594"/>
                    </a:lnTo>
                    <a:lnTo>
                      <a:pt x="185" y="595"/>
                    </a:lnTo>
                    <a:lnTo>
                      <a:pt x="191" y="595"/>
                    </a:lnTo>
                    <a:lnTo>
                      <a:pt x="198" y="596"/>
                    </a:lnTo>
                    <a:lnTo>
                      <a:pt x="204" y="597"/>
                    </a:lnTo>
                    <a:lnTo>
                      <a:pt x="214" y="597"/>
                    </a:lnTo>
                    <a:lnTo>
                      <a:pt x="220" y="597"/>
                    </a:lnTo>
                    <a:lnTo>
                      <a:pt x="225" y="598"/>
                    </a:lnTo>
                    <a:lnTo>
                      <a:pt x="230" y="598"/>
                    </a:lnTo>
                    <a:lnTo>
                      <a:pt x="236" y="598"/>
                    </a:lnTo>
                    <a:lnTo>
                      <a:pt x="241" y="598"/>
                    </a:lnTo>
                    <a:lnTo>
                      <a:pt x="246" y="599"/>
                    </a:lnTo>
                    <a:lnTo>
                      <a:pt x="252" y="599"/>
                    </a:lnTo>
                    <a:lnTo>
                      <a:pt x="257" y="599"/>
                    </a:lnTo>
                    <a:lnTo>
                      <a:pt x="262" y="599"/>
                    </a:lnTo>
                    <a:lnTo>
                      <a:pt x="268" y="600"/>
                    </a:lnTo>
                    <a:lnTo>
                      <a:pt x="273" y="600"/>
                    </a:lnTo>
                    <a:lnTo>
                      <a:pt x="278" y="600"/>
                    </a:lnTo>
                    <a:lnTo>
                      <a:pt x="284" y="600"/>
                    </a:lnTo>
                    <a:lnTo>
                      <a:pt x="289" y="600"/>
                    </a:lnTo>
                    <a:lnTo>
                      <a:pt x="294" y="601"/>
                    </a:lnTo>
                    <a:lnTo>
                      <a:pt x="300" y="601"/>
                    </a:lnTo>
                    <a:lnTo>
                      <a:pt x="305" y="601"/>
                    </a:lnTo>
                    <a:lnTo>
                      <a:pt x="310" y="602"/>
                    </a:lnTo>
                    <a:lnTo>
                      <a:pt x="316" y="602"/>
                    </a:lnTo>
                    <a:lnTo>
                      <a:pt x="321" y="602"/>
                    </a:lnTo>
                    <a:lnTo>
                      <a:pt x="326" y="602"/>
                    </a:lnTo>
                    <a:lnTo>
                      <a:pt x="332" y="602"/>
                    </a:lnTo>
                    <a:lnTo>
                      <a:pt x="337" y="603"/>
                    </a:lnTo>
                    <a:lnTo>
                      <a:pt x="342" y="603"/>
                    </a:lnTo>
                    <a:lnTo>
                      <a:pt x="348" y="603"/>
                    </a:lnTo>
                    <a:lnTo>
                      <a:pt x="353" y="603"/>
                    </a:lnTo>
                    <a:lnTo>
                      <a:pt x="358" y="604"/>
                    </a:lnTo>
                    <a:lnTo>
                      <a:pt x="364" y="604"/>
                    </a:lnTo>
                    <a:lnTo>
                      <a:pt x="369" y="604"/>
                    </a:lnTo>
                    <a:lnTo>
                      <a:pt x="374" y="604"/>
                    </a:lnTo>
                    <a:lnTo>
                      <a:pt x="384" y="604"/>
                    </a:lnTo>
                    <a:lnTo>
                      <a:pt x="388" y="604"/>
                    </a:lnTo>
                    <a:lnTo>
                      <a:pt x="393" y="604"/>
                    </a:lnTo>
                    <a:lnTo>
                      <a:pt x="398" y="604"/>
                    </a:lnTo>
                    <a:lnTo>
                      <a:pt x="402" y="603"/>
                    </a:lnTo>
                    <a:lnTo>
                      <a:pt x="407" y="603"/>
                    </a:lnTo>
                    <a:lnTo>
                      <a:pt x="412" y="603"/>
                    </a:lnTo>
                    <a:lnTo>
                      <a:pt x="417" y="603"/>
                    </a:lnTo>
                    <a:lnTo>
                      <a:pt x="422" y="603"/>
                    </a:lnTo>
                    <a:lnTo>
                      <a:pt x="426" y="603"/>
                    </a:lnTo>
                    <a:lnTo>
                      <a:pt x="431" y="602"/>
                    </a:lnTo>
                    <a:lnTo>
                      <a:pt x="436" y="602"/>
                    </a:lnTo>
                    <a:lnTo>
                      <a:pt x="440" y="602"/>
                    </a:lnTo>
                    <a:lnTo>
                      <a:pt x="445" y="602"/>
                    </a:lnTo>
                    <a:lnTo>
                      <a:pt x="450" y="602"/>
                    </a:lnTo>
                    <a:lnTo>
                      <a:pt x="454" y="602"/>
                    </a:lnTo>
                    <a:lnTo>
                      <a:pt x="459" y="602"/>
                    </a:lnTo>
                    <a:lnTo>
                      <a:pt x="464" y="602"/>
                    </a:lnTo>
                    <a:lnTo>
                      <a:pt x="468" y="602"/>
                    </a:lnTo>
                    <a:lnTo>
                      <a:pt x="473" y="602"/>
                    </a:lnTo>
                    <a:lnTo>
                      <a:pt x="478" y="601"/>
                    </a:lnTo>
                    <a:lnTo>
                      <a:pt x="483" y="601"/>
                    </a:lnTo>
                    <a:lnTo>
                      <a:pt x="488" y="601"/>
                    </a:lnTo>
                    <a:lnTo>
                      <a:pt x="492" y="601"/>
                    </a:lnTo>
                    <a:lnTo>
                      <a:pt x="497" y="601"/>
                    </a:lnTo>
                    <a:lnTo>
                      <a:pt x="502" y="601"/>
                    </a:lnTo>
                    <a:lnTo>
                      <a:pt x="506" y="601"/>
                    </a:lnTo>
                    <a:lnTo>
                      <a:pt x="511" y="600"/>
                    </a:lnTo>
                    <a:lnTo>
                      <a:pt x="516" y="600"/>
                    </a:lnTo>
                    <a:lnTo>
                      <a:pt x="520" y="600"/>
                    </a:lnTo>
                    <a:lnTo>
                      <a:pt x="525" y="600"/>
                    </a:lnTo>
                    <a:lnTo>
                      <a:pt x="533" y="599"/>
                    </a:lnTo>
                    <a:lnTo>
                      <a:pt x="536" y="599"/>
                    </a:lnTo>
                    <a:lnTo>
                      <a:pt x="540" y="598"/>
                    </a:lnTo>
                    <a:lnTo>
                      <a:pt x="544" y="598"/>
                    </a:lnTo>
                    <a:lnTo>
                      <a:pt x="548" y="598"/>
                    </a:lnTo>
                    <a:lnTo>
                      <a:pt x="552" y="597"/>
                    </a:lnTo>
                    <a:lnTo>
                      <a:pt x="556" y="597"/>
                    </a:lnTo>
                    <a:lnTo>
                      <a:pt x="559" y="596"/>
                    </a:lnTo>
                    <a:lnTo>
                      <a:pt x="563" y="596"/>
                    </a:lnTo>
                    <a:lnTo>
                      <a:pt x="567" y="595"/>
                    </a:lnTo>
                    <a:lnTo>
                      <a:pt x="571" y="595"/>
                    </a:lnTo>
                    <a:lnTo>
                      <a:pt x="574" y="594"/>
                    </a:lnTo>
                    <a:lnTo>
                      <a:pt x="578" y="594"/>
                    </a:lnTo>
                    <a:lnTo>
                      <a:pt x="582" y="594"/>
                    </a:lnTo>
                    <a:lnTo>
                      <a:pt x="586" y="593"/>
                    </a:lnTo>
                    <a:lnTo>
                      <a:pt x="590" y="593"/>
                    </a:lnTo>
                    <a:lnTo>
                      <a:pt x="594" y="592"/>
                    </a:lnTo>
                    <a:lnTo>
                      <a:pt x="598" y="592"/>
                    </a:lnTo>
                    <a:lnTo>
                      <a:pt x="601" y="592"/>
                    </a:lnTo>
                    <a:lnTo>
                      <a:pt x="605" y="591"/>
                    </a:lnTo>
                    <a:lnTo>
                      <a:pt x="609" y="591"/>
                    </a:lnTo>
                    <a:lnTo>
                      <a:pt x="613" y="590"/>
                    </a:lnTo>
                    <a:lnTo>
                      <a:pt x="616" y="590"/>
                    </a:lnTo>
                    <a:lnTo>
                      <a:pt x="620" y="590"/>
                    </a:lnTo>
                    <a:lnTo>
                      <a:pt x="624" y="589"/>
                    </a:lnTo>
                    <a:lnTo>
                      <a:pt x="628" y="589"/>
                    </a:lnTo>
                    <a:lnTo>
                      <a:pt x="632" y="588"/>
                    </a:lnTo>
                    <a:lnTo>
                      <a:pt x="636" y="588"/>
                    </a:lnTo>
                    <a:lnTo>
                      <a:pt x="639" y="588"/>
                    </a:lnTo>
                    <a:lnTo>
                      <a:pt x="643" y="587"/>
                    </a:lnTo>
                    <a:lnTo>
                      <a:pt x="647" y="587"/>
                    </a:lnTo>
                    <a:lnTo>
                      <a:pt x="654" y="585"/>
                    </a:lnTo>
                    <a:lnTo>
                      <a:pt x="657" y="584"/>
                    </a:lnTo>
                    <a:lnTo>
                      <a:pt x="660" y="583"/>
                    </a:lnTo>
                    <a:lnTo>
                      <a:pt x="664" y="582"/>
                    </a:lnTo>
                    <a:lnTo>
                      <a:pt x="667" y="582"/>
                    </a:lnTo>
                    <a:lnTo>
                      <a:pt x="670" y="580"/>
                    </a:lnTo>
                    <a:lnTo>
                      <a:pt x="674" y="580"/>
                    </a:lnTo>
                    <a:lnTo>
                      <a:pt x="677" y="579"/>
                    </a:lnTo>
                    <a:lnTo>
                      <a:pt x="680" y="578"/>
                    </a:lnTo>
                    <a:lnTo>
                      <a:pt x="684" y="577"/>
                    </a:lnTo>
                    <a:lnTo>
                      <a:pt x="687" y="576"/>
                    </a:lnTo>
                    <a:lnTo>
                      <a:pt x="690" y="575"/>
                    </a:lnTo>
                    <a:lnTo>
                      <a:pt x="694" y="574"/>
                    </a:lnTo>
                    <a:lnTo>
                      <a:pt x="697" y="574"/>
                    </a:lnTo>
                    <a:lnTo>
                      <a:pt x="700" y="573"/>
                    </a:lnTo>
                    <a:lnTo>
                      <a:pt x="704" y="572"/>
                    </a:lnTo>
                    <a:lnTo>
                      <a:pt x="707" y="571"/>
                    </a:lnTo>
                    <a:lnTo>
                      <a:pt x="710" y="570"/>
                    </a:lnTo>
                    <a:lnTo>
                      <a:pt x="714" y="569"/>
                    </a:lnTo>
                    <a:lnTo>
                      <a:pt x="717" y="568"/>
                    </a:lnTo>
                    <a:lnTo>
                      <a:pt x="720" y="568"/>
                    </a:lnTo>
                    <a:lnTo>
                      <a:pt x="724" y="567"/>
                    </a:lnTo>
                    <a:lnTo>
                      <a:pt x="727" y="566"/>
                    </a:lnTo>
                    <a:lnTo>
                      <a:pt x="730" y="565"/>
                    </a:lnTo>
                    <a:lnTo>
                      <a:pt x="734" y="564"/>
                    </a:lnTo>
                    <a:lnTo>
                      <a:pt x="737" y="563"/>
                    </a:lnTo>
                    <a:lnTo>
                      <a:pt x="740" y="562"/>
                    </a:lnTo>
                    <a:lnTo>
                      <a:pt x="744" y="562"/>
                    </a:lnTo>
                    <a:lnTo>
                      <a:pt x="747" y="561"/>
                    </a:lnTo>
                    <a:lnTo>
                      <a:pt x="750" y="560"/>
                    </a:lnTo>
                    <a:lnTo>
                      <a:pt x="754" y="559"/>
                    </a:lnTo>
                    <a:lnTo>
                      <a:pt x="760" y="557"/>
                    </a:lnTo>
                    <a:lnTo>
                      <a:pt x="764" y="556"/>
                    </a:lnTo>
                    <a:lnTo>
                      <a:pt x="767" y="554"/>
                    </a:lnTo>
                    <a:lnTo>
                      <a:pt x="770" y="553"/>
                    </a:lnTo>
                    <a:lnTo>
                      <a:pt x="773" y="552"/>
                    </a:lnTo>
                    <a:lnTo>
                      <a:pt x="777" y="551"/>
                    </a:lnTo>
                    <a:lnTo>
                      <a:pt x="780" y="550"/>
                    </a:lnTo>
                    <a:lnTo>
                      <a:pt x="783" y="549"/>
                    </a:lnTo>
                    <a:lnTo>
                      <a:pt x="786" y="548"/>
                    </a:lnTo>
                    <a:lnTo>
                      <a:pt x="790" y="547"/>
                    </a:lnTo>
                    <a:lnTo>
                      <a:pt x="793" y="546"/>
                    </a:lnTo>
                    <a:lnTo>
                      <a:pt x="796" y="544"/>
                    </a:lnTo>
                    <a:lnTo>
                      <a:pt x="800" y="543"/>
                    </a:lnTo>
                    <a:lnTo>
                      <a:pt x="803" y="542"/>
                    </a:lnTo>
                    <a:lnTo>
                      <a:pt x="806" y="541"/>
                    </a:lnTo>
                    <a:lnTo>
                      <a:pt x="809" y="540"/>
                    </a:lnTo>
                    <a:lnTo>
                      <a:pt x="812" y="539"/>
                    </a:lnTo>
                    <a:lnTo>
                      <a:pt x="816" y="538"/>
                    </a:lnTo>
                    <a:lnTo>
                      <a:pt x="819" y="536"/>
                    </a:lnTo>
                    <a:lnTo>
                      <a:pt x="822" y="536"/>
                    </a:lnTo>
                    <a:lnTo>
                      <a:pt x="826" y="534"/>
                    </a:lnTo>
                    <a:lnTo>
                      <a:pt x="829" y="533"/>
                    </a:lnTo>
                    <a:lnTo>
                      <a:pt x="832" y="532"/>
                    </a:lnTo>
                    <a:lnTo>
                      <a:pt x="835" y="531"/>
                    </a:lnTo>
                    <a:lnTo>
                      <a:pt x="839" y="530"/>
                    </a:lnTo>
                    <a:lnTo>
                      <a:pt x="842" y="529"/>
                    </a:lnTo>
                    <a:lnTo>
                      <a:pt x="845" y="528"/>
                    </a:lnTo>
                    <a:lnTo>
                      <a:pt x="848" y="527"/>
                    </a:lnTo>
                    <a:lnTo>
                      <a:pt x="852" y="526"/>
                    </a:lnTo>
                    <a:lnTo>
                      <a:pt x="855" y="524"/>
                    </a:lnTo>
                    <a:lnTo>
                      <a:pt x="858" y="524"/>
                    </a:lnTo>
                    <a:lnTo>
                      <a:pt x="866" y="518"/>
                    </a:lnTo>
                    <a:lnTo>
                      <a:pt x="871" y="515"/>
                    </a:lnTo>
                    <a:lnTo>
                      <a:pt x="875" y="512"/>
                    </a:lnTo>
                    <a:lnTo>
                      <a:pt x="879" y="509"/>
                    </a:lnTo>
                    <a:lnTo>
                      <a:pt x="883" y="506"/>
                    </a:lnTo>
                    <a:lnTo>
                      <a:pt x="888" y="503"/>
                    </a:lnTo>
                    <a:lnTo>
                      <a:pt x="892" y="500"/>
                    </a:lnTo>
                    <a:lnTo>
                      <a:pt x="896" y="497"/>
                    </a:lnTo>
                    <a:lnTo>
                      <a:pt x="900" y="494"/>
                    </a:lnTo>
                    <a:lnTo>
                      <a:pt x="904" y="491"/>
                    </a:lnTo>
                    <a:lnTo>
                      <a:pt x="908" y="488"/>
                    </a:lnTo>
                    <a:lnTo>
                      <a:pt x="913" y="485"/>
                    </a:lnTo>
                    <a:lnTo>
                      <a:pt x="917" y="482"/>
                    </a:lnTo>
                    <a:lnTo>
                      <a:pt x="921" y="480"/>
                    </a:lnTo>
                    <a:lnTo>
                      <a:pt x="925" y="477"/>
                    </a:lnTo>
                    <a:lnTo>
                      <a:pt x="929" y="474"/>
                    </a:lnTo>
                    <a:lnTo>
                      <a:pt x="934" y="471"/>
                    </a:lnTo>
                    <a:lnTo>
                      <a:pt x="938" y="468"/>
                    </a:lnTo>
                    <a:lnTo>
                      <a:pt x="942" y="465"/>
                    </a:lnTo>
                    <a:lnTo>
                      <a:pt x="946" y="462"/>
                    </a:lnTo>
                    <a:lnTo>
                      <a:pt x="950" y="459"/>
                    </a:lnTo>
                    <a:lnTo>
                      <a:pt x="954" y="456"/>
                    </a:lnTo>
                    <a:lnTo>
                      <a:pt x="959" y="453"/>
                    </a:lnTo>
                    <a:lnTo>
                      <a:pt x="963" y="450"/>
                    </a:lnTo>
                    <a:lnTo>
                      <a:pt x="967" y="447"/>
                    </a:lnTo>
                    <a:lnTo>
                      <a:pt x="971" y="444"/>
                    </a:lnTo>
                    <a:lnTo>
                      <a:pt x="976" y="442"/>
                    </a:lnTo>
                    <a:lnTo>
                      <a:pt x="980" y="438"/>
                    </a:lnTo>
                    <a:lnTo>
                      <a:pt x="984" y="436"/>
                    </a:lnTo>
                    <a:lnTo>
                      <a:pt x="988" y="433"/>
                    </a:lnTo>
                    <a:lnTo>
                      <a:pt x="992" y="430"/>
                    </a:lnTo>
                    <a:lnTo>
                      <a:pt x="998" y="424"/>
                    </a:lnTo>
                    <a:lnTo>
                      <a:pt x="1000" y="422"/>
                    </a:lnTo>
                    <a:lnTo>
                      <a:pt x="1003" y="420"/>
                    </a:lnTo>
                    <a:lnTo>
                      <a:pt x="1006" y="417"/>
                    </a:lnTo>
                    <a:lnTo>
                      <a:pt x="1009" y="414"/>
                    </a:lnTo>
                    <a:lnTo>
                      <a:pt x="1011" y="412"/>
                    </a:lnTo>
                    <a:lnTo>
                      <a:pt x="1014" y="409"/>
                    </a:lnTo>
                    <a:lnTo>
                      <a:pt x="1017" y="406"/>
                    </a:lnTo>
                    <a:lnTo>
                      <a:pt x="1020" y="404"/>
                    </a:lnTo>
                    <a:lnTo>
                      <a:pt x="1022" y="401"/>
                    </a:lnTo>
                    <a:lnTo>
                      <a:pt x="1025" y="398"/>
                    </a:lnTo>
                    <a:lnTo>
                      <a:pt x="1028" y="396"/>
                    </a:lnTo>
                    <a:lnTo>
                      <a:pt x="1031" y="393"/>
                    </a:lnTo>
                    <a:lnTo>
                      <a:pt x="1033" y="391"/>
                    </a:lnTo>
                    <a:lnTo>
                      <a:pt x="1036" y="388"/>
                    </a:lnTo>
                    <a:lnTo>
                      <a:pt x="1039" y="386"/>
                    </a:lnTo>
                    <a:lnTo>
                      <a:pt x="1042" y="383"/>
                    </a:lnTo>
                    <a:lnTo>
                      <a:pt x="1044" y="380"/>
                    </a:lnTo>
                    <a:lnTo>
                      <a:pt x="1047" y="378"/>
                    </a:lnTo>
                    <a:lnTo>
                      <a:pt x="1050" y="375"/>
                    </a:lnTo>
                    <a:lnTo>
                      <a:pt x="1052" y="372"/>
                    </a:lnTo>
                    <a:lnTo>
                      <a:pt x="1055" y="370"/>
                    </a:lnTo>
                    <a:lnTo>
                      <a:pt x="1058" y="367"/>
                    </a:lnTo>
                    <a:lnTo>
                      <a:pt x="1061" y="364"/>
                    </a:lnTo>
                    <a:lnTo>
                      <a:pt x="1064" y="362"/>
                    </a:lnTo>
                    <a:lnTo>
                      <a:pt x="1066" y="359"/>
                    </a:lnTo>
                    <a:lnTo>
                      <a:pt x="1069" y="357"/>
                    </a:lnTo>
                    <a:lnTo>
                      <a:pt x="1072" y="354"/>
                    </a:lnTo>
                    <a:lnTo>
                      <a:pt x="1074" y="352"/>
                    </a:lnTo>
                    <a:lnTo>
                      <a:pt x="1077" y="349"/>
                    </a:lnTo>
                    <a:lnTo>
                      <a:pt x="1080" y="346"/>
                    </a:lnTo>
                    <a:lnTo>
                      <a:pt x="1084" y="340"/>
                    </a:lnTo>
                    <a:lnTo>
                      <a:pt x="1087" y="337"/>
                    </a:lnTo>
                    <a:lnTo>
                      <a:pt x="1089" y="334"/>
                    </a:lnTo>
                    <a:lnTo>
                      <a:pt x="1092" y="331"/>
                    </a:lnTo>
                    <a:lnTo>
                      <a:pt x="1094" y="328"/>
                    </a:lnTo>
                    <a:lnTo>
                      <a:pt x="1096" y="325"/>
                    </a:lnTo>
                    <a:lnTo>
                      <a:pt x="1099" y="322"/>
                    </a:lnTo>
                    <a:lnTo>
                      <a:pt x="1101" y="318"/>
                    </a:lnTo>
                    <a:lnTo>
                      <a:pt x="1104" y="316"/>
                    </a:lnTo>
                    <a:lnTo>
                      <a:pt x="1106" y="312"/>
                    </a:lnTo>
                    <a:lnTo>
                      <a:pt x="1108" y="310"/>
                    </a:lnTo>
                    <a:lnTo>
                      <a:pt x="1110" y="306"/>
                    </a:lnTo>
                    <a:lnTo>
                      <a:pt x="1113" y="303"/>
                    </a:lnTo>
                    <a:lnTo>
                      <a:pt x="1115" y="300"/>
                    </a:lnTo>
                    <a:lnTo>
                      <a:pt x="1118" y="297"/>
                    </a:lnTo>
                    <a:lnTo>
                      <a:pt x="1120" y="294"/>
                    </a:lnTo>
                    <a:lnTo>
                      <a:pt x="1122" y="291"/>
                    </a:lnTo>
                    <a:lnTo>
                      <a:pt x="1125" y="288"/>
                    </a:lnTo>
                    <a:lnTo>
                      <a:pt x="1127" y="285"/>
                    </a:lnTo>
                    <a:lnTo>
                      <a:pt x="1129" y="282"/>
                    </a:lnTo>
                    <a:lnTo>
                      <a:pt x="1132" y="279"/>
                    </a:lnTo>
                    <a:lnTo>
                      <a:pt x="1134" y="276"/>
                    </a:lnTo>
                    <a:lnTo>
                      <a:pt x="1136" y="273"/>
                    </a:lnTo>
                    <a:lnTo>
                      <a:pt x="1139" y="270"/>
                    </a:lnTo>
                    <a:lnTo>
                      <a:pt x="1141" y="267"/>
                    </a:lnTo>
                    <a:lnTo>
                      <a:pt x="1144" y="264"/>
                    </a:lnTo>
                    <a:lnTo>
                      <a:pt x="1146" y="261"/>
                    </a:lnTo>
                    <a:lnTo>
                      <a:pt x="1148" y="258"/>
                    </a:lnTo>
                    <a:lnTo>
                      <a:pt x="1151" y="255"/>
                    </a:lnTo>
                    <a:lnTo>
                      <a:pt x="1153" y="252"/>
                    </a:lnTo>
                    <a:lnTo>
                      <a:pt x="1156" y="249"/>
                    </a:lnTo>
                    <a:lnTo>
                      <a:pt x="1158" y="242"/>
                    </a:lnTo>
                    <a:lnTo>
                      <a:pt x="1160" y="238"/>
                    </a:lnTo>
                    <a:lnTo>
                      <a:pt x="1161" y="235"/>
                    </a:lnTo>
                    <a:lnTo>
                      <a:pt x="1162" y="232"/>
                    </a:lnTo>
                    <a:lnTo>
                      <a:pt x="1164" y="228"/>
                    </a:lnTo>
                    <a:lnTo>
                      <a:pt x="1165" y="225"/>
                    </a:lnTo>
                    <a:lnTo>
                      <a:pt x="1167" y="222"/>
                    </a:lnTo>
                    <a:lnTo>
                      <a:pt x="1168" y="218"/>
                    </a:lnTo>
                    <a:lnTo>
                      <a:pt x="1170" y="215"/>
                    </a:lnTo>
                    <a:lnTo>
                      <a:pt x="1171" y="212"/>
                    </a:lnTo>
                    <a:lnTo>
                      <a:pt x="1172" y="208"/>
                    </a:lnTo>
                    <a:lnTo>
                      <a:pt x="1174" y="205"/>
                    </a:lnTo>
                    <a:lnTo>
                      <a:pt x="1175" y="202"/>
                    </a:lnTo>
                    <a:lnTo>
                      <a:pt x="1177" y="198"/>
                    </a:lnTo>
                    <a:lnTo>
                      <a:pt x="1178" y="195"/>
                    </a:lnTo>
                    <a:lnTo>
                      <a:pt x="1180" y="192"/>
                    </a:lnTo>
                    <a:lnTo>
                      <a:pt x="1181" y="188"/>
                    </a:lnTo>
                    <a:lnTo>
                      <a:pt x="1182" y="185"/>
                    </a:lnTo>
                    <a:lnTo>
                      <a:pt x="1184" y="182"/>
                    </a:lnTo>
                    <a:lnTo>
                      <a:pt x="1185" y="178"/>
                    </a:lnTo>
                    <a:lnTo>
                      <a:pt x="1187" y="175"/>
                    </a:lnTo>
                    <a:lnTo>
                      <a:pt x="1188" y="172"/>
                    </a:lnTo>
                    <a:lnTo>
                      <a:pt x="1190" y="168"/>
                    </a:lnTo>
                    <a:lnTo>
                      <a:pt x="1191" y="165"/>
                    </a:lnTo>
                    <a:lnTo>
                      <a:pt x="1192" y="162"/>
                    </a:lnTo>
                    <a:lnTo>
                      <a:pt x="1194" y="158"/>
                    </a:lnTo>
                    <a:lnTo>
                      <a:pt x="1195" y="155"/>
                    </a:lnTo>
                    <a:lnTo>
                      <a:pt x="1197" y="152"/>
                    </a:lnTo>
                    <a:lnTo>
                      <a:pt x="1198" y="148"/>
                    </a:lnTo>
                    <a:lnTo>
                      <a:pt x="1200" y="145"/>
                    </a:lnTo>
                    <a:lnTo>
                      <a:pt x="1201" y="142"/>
                    </a:lnTo>
                    <a:lnTo>
                      <a:pt x="1204" y="133"/>
                    </a:lnTo>
                    <a:lnTo>
                      <a:pt x="1205" y="128"/>
                    </a:lnTo>
                    <a:lnTo>
                      <a:pt x="1207" y="124"/>
                    </a:lnTo>
                    <a:lnTo>
                      <a:pt x="1208" y="120"/>
                    </a:lnTo>
                    <a:lnTo>
                      <a:pt x="1210" y="115"/>
                    </a:lnTo>
                    <a:lnTo>
                      <a:pt x="1211" y="110"/>
                    </a:lnTo>
                    <a:lnTo>
                      <a:pt x="1212" y="106"/>
                    </a:lnTo>
                    <a:lnTo>
                      <a:pt x="1214" y="102"/>
                    </a:lnTo>
                    <a:lnTo>
                      <a:pt x="1215" y="97"/>
                    </a:lnTo>
                    <a:lnTo>
                      <a:pt x="1217" y="93"/>
                    </a:lnTo>
                    <a:lnTo>
                      <a:pt x="1218" y="88"/>
                    </a:lnTo>
                    <a:lnTo>
                      <a:pt x="1220" y="84"/>
                    </a:lnTo>
                    <a:lnTo>
                      <a:pt x="1221" y="79"/>
                    </a:lnTo>
                    <a:lnTo>
                      <a:pt x="1222" y="75"/>
                    </a:lnTo>
                    <a:lnTo>
                      <a:pt x="1224" y="70"/>
                    </a:lnTo>
                    <a:lnTo>
                      <a:pt x="1225" y="66"/>
                    </a:lnTo>
                    <a:lnTo>
                      <a:pt x="1227" y="62"/>
                    </a:lnTo>
                    <a:lnTo>
                      <a:pt x="1228" y="57"/>
                    </a:lnTo>
                    <a:lnTo>
                      <a:pt x="1230" y="53"/>
                    </a:lnTo>
                    <a:lnTo>
                      <a:pt x="1231" y="48"/>
                    </a:lnTo>
                    <a:lnTo>
                      <a:pt x="1232" y="44"/>
                    </a:lnTo>
                    <a:lnTo>
                      <a:pt x="1234" y="39"/>
                    </a:lnTo>
                    <a:lnTo>
                      <a:pt x="1235" y="35"/>
                    </a:lnTo>
                    <a:lnTo>
                      <a:pt x="1237" y="30"/>
                    </a:lnTo>
                    <a:lnTo>
                      <a:pt x="1238" y="26"/>
                    </a:lnTo>
                    <a:lnTo>
                      <a:pt x="1240" y="22"/>
                    </a:lnTo>
                    <a:lnTo>
                      <a:pt x="1241" y="17"/>
                    </a:lnTo>
                    <a:lnTo>
                      <a:pt x="1242" y="13"/>
                    </a:lnTo>
                    <a:lnTo>
                      <a:pt x="1244" y="8"/>
                    </a:lnTo>
                    <a:lnTo>
                      <a:pt x="1245" y="4"/>
                    </a:lnTo>
                    <a:lnTo>
                      <a:pt x="1247" y="0"/>
                    </a:lnTo>
                  </a:path>
                </a:pathLst>
              </a:custGeom>
              <a:solidFill>
                <a:srgbClr val="0080FF"/>
              </a:solidFill>
              <a:ln w="0" cap="flat" cmpd="sng">
                <a:solidFill>
                  <a:srgbClr val="0080FF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76059" name="Line 283"/>
              <p:cNvSpPr>
                <a:spLocks noChangeShapeType="1"/>
              </p:cNvSpPr>
              <p:nvPr/>
            </p:nvSpPr>
            <p:spPr bwMode="auto">
              <a:xfrm flipV="1">
                <a:off x="2782" y="2836"/>
                <a:ext cx="13" cy="66"/>
              </a:xfrm>
              <a:prstGeom prst="line">
                <a:avLst/>
              </a:prstGeom>
              <a:noFill/>
              <a:ln w="2032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76060" name="Line 284"/>
              <p:cNvSpPr>
                <a:spLocks noChangeShapeType="1"/>
              </p:cNvSpPr>
              <p:nvPr/>
            </p:nvSpPr>
            <p:spPr bwMode="auto">
              <a:xfrm>
                <a:off x="2700" y="2811"/>
                <a:ext cx="192" cy="38"/>
              </a:xfrm>
              <a:prstGeom prst="line">
                <a:avLst/>
              </a:prstGeom>
              <a:noFill/>
              <a:ln w="2032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76061" name="Freeform 285"/>
              <p:cNvSpPr>
                <a:spLocks/>
              </p:cNvSpPr>
              <p:nvPr/>
            </p:nvSpPr>
            <p:spPr bwMode="auto">
              <a:xfrm>
                <a:off x="2716" y="2874"/>
                <a:ext cx="141" cy="136"/>
              </a:xfrm>
              <a:custGeom>
                <a:avLst/>
                <a:gdLst>
                  <a:gd name="T0" fmla="*/ 0 w 141"/>
                  <a:gd name="T1" fmla="*/ 0 h 136"/>
                  <a:gd name="T2" fmla="*/ 46 w 141"/>
                  <a:gd name="T3" fmla="*/ 135 h 136"/>
                  <a:gd name="T4" fmla="*/ 140 w 141"/>
                  <a:gd name="T5" fmla="*/ 27 h 136"/>
                  <a:gd name="T6" fmla="*/ 0 w 141"/>
                  <a:gd name="T7" fmla="*/ 0 h 1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41" h="136">
                    <a:moveTo>
                      <a:pt x="0" y="0"/>
                    </a:moveTo>
                    <a:lnTo>
                      <a:pt x="46" y="135"/>
                    </a:lnTo>
                    <a:lnTo>
                      <a:pt x="140" y="27"/>
                    </a:lnTo>
                    <a:lnTo>
                      <a:pt x="0" y="0"/>
                    </a:lnTo>
                  </a:path>
                </a:pathLst>
              </a:custGeom>
              <a:solidFill>
                <a:srgbClr val="555555"/>
              </a:solidFill>
              <a:ln w="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76062" name="Freeform 286"/>
              <p:cNvSpPr>
                <a:spLocks/>
              </p:cNvSpPr>
              <p:nvPr/>
            </p:nvSpPr>
            <p:spPr bwMode="auto">
              <a:xfrm>
                <a:off x="2580" y="2880"/>
                <a:ext cx="186" cy="193"/>
              </a:xfrm>
              <a:custGeom>
                <a:avLst/>
                <a:gdLst>
                  <a:gd name="T0" fmla="*/ 37 w 186"/>
                  <a:gd name="T1" fmla="*/ 0 h 193"/>
                  <a:gd name="T2" fmla="*/ 185 w 186"/>
                  <a:gd name="T3" fmla="*/ 129 h 193"/>
                  <a:gd name="T4" fmla="*/ 0 w 186"/>
                  <a:gd name="T5" fmla="*/ 192 h 193"/>
                  <a:gd name="T6" fmla="*/ 37 w 186"/>
                  <a:gd name="T7" fmla="*/ 0 h 1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86" h="193">
                    <a:moveTo>
                      <a:pt x="37" y="0"/>
                    </a:moveTo>
                    <a:lnTo>
                      <a:pt x="185" y="129"/>
                    </a:lnTo>
                    <a:lnTo>
                      <a:pt x="0" y="192"/>
                    </a:lnTo>
                    <a:lnTo>
                      <a:pt x="37" y="0"/>
                    </a:lnTo>
                  </a:path>
                </a:pathLst>
              </a:custGeom>
              <a:solidFill>
                <a:srgbClr val="555555"/>
              </a:solidFill>
              <a:ln w="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76063" name="Freeform 287"/>
              <p:cNvSpPr>
                <a:spLocks/>
              </p:cNvSpPr>
              <p:nvPr/>
            </p:nvSpPr>
            <p:spPr bwMode="auto">
              <a:xfrm>
                <a:off x="2759" y="2944"/>
                <a:ext cx="187" cy="194"/>
              </a:xfrm>
              <a:custGeom>
                <a:avLst/>
                <a:gdLst>
                  <a:gd name="T0" fmla="*/ 186 w 187"/>
                  <a:gd name="T1" fmla="*/ 0 h 194"/>
                  <a:gd name="T2" fmla="*/ 0 w 187"/>
                  <a:gd name="T3" fmla="*/ 64 h 194"/>
                  <a:gd name="T4" fmla="*/ 148 w 187"/>
                  <a:gd name="T5" fmla="*/ 193 h 194"/>
                  <a:gd name="T6" fmla="*/ 186 w 187"/>
                  <a:gd name="T7" fmla="*/ 0 h 1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87" h="194">
                    <a:moveTo>
                      <a:pt x="186" y="0"/>
                    </a:moveTo>
                    <a:lnTo>
                      <a:pt x="0" y="64"/>
                    </a:lnTo>
                    <a:lnTo>
                      <a:pt x="148" y="193"/>
                    </a:lnTo>
                    <a:lnTo>
                      <a:pt x="186" y="0"/>
                    </a:lnTo>
                  </a:path>
                </a:pathLst>
              </a:custGeom>
              <a:solidFill>
                <a:srgbClr val="555555"/>
              </a:solidFill>
              <a:ln w="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76064" name="Freeform 288"/>
              <p:cNvSpPr>
                <a:spLocks/>
              </p:cNvSpPr>
              <p:nvPr/>
            </p:nvSpPr>
            <p:spPr bwMode="auto">
              <a:xfrm>
                <a:off x="1382" y="1064"/>
                <a:ext cx="3207" cy="2361"/>
              </a:xfrm>
              <a:custGeom>
                <a:avLst/>
                <a:gdLst>
                  <a:gd name="T0" fmla="*/ 243 w 3207"/>
                  <a:gd name="T1" fmla="*/ 0 h 2361"/>
                  <a:gd name="T2" fmla="*/ 0 w 3207"/>
                  <a:gd name="T3" fmla="*/ 1310 h 2361"/>
                  <a:gd name="T4" fmla="*/ 8 w 3207"/>
                  <a:gd name="T5" fmla="*/ 1478 h 2361"/>
                  <a:gd name="T6" fmla="*/ 36 w 3207"/>
                  <a:gd name="T7" fmla="*/ 1569 h 2361"/>
                  <a:gd name="T8" fmla="*/ 97 w 3207"/>
                  <a:gd name="T9" fmla="*/ 1700 h 2361"/>
                  <a:gd name="T10" fmla="*/ 180 w 3207"/>
                  <a:gd name="T11" fmla="*/ 1816 h 2361"/>
                  <a:gd name="T12" fmla="*/ 321 w 3207"/>
                  <a:gd name="T13" fmla="*/ 1936 h 2361"/>
                  <a:gd name="T14" fmla="*/ 499 w 3207"/>
                  <a:gd name="T15" fmla="*/ 2031 h 2361"/>
                  <a:gd name="T16" fmla="*/ 724 w 3207"/>
                  <a:gd name="T17" fmla="*/ 2121 h 2361"/>
                  <a:gd name="T18" fmla="*/ 1034 w 3207"/>
                  <a:gd name="T19" fmla="*/ 2209 h 2361"/>
                  <a:gd name="T20" fmla="*/ 1652 w 3207"/>
                  <a:gd name="T21" fmla="*/ 2330 h 2361"/>
                  <a:gd name="T22" fmla="*/ 1966 w 3207"/>
                  <a:gd name="T23" fmla="*/ 2359 h 2361"/>
                  <a:gd name="T24" fmla="*/ 2208 w 3207"/>
                  <a:gd name="T25" fmla="*/ 2360 h 2361"/>
                  <a:gd name="T26" fmla="*/ 2448 w 3207"/>
                  <a:gd name="T27" fmla="*/ 2334 h 2361"/>
                  <a:gd name="T28" fmla="*/ 2646 w 3207"/>
                  <a:gd name="T29" fmla="*/ 2247 h 2361"/>
                  <a:gd name="T30" fmla="*/ 2753 w 3207"/>
                  <a:gd name="T31" fmla="*/ 2168 h 2361"/>
                  <a:gd name="T32" fmla="*/ 2853 w 3207"/>
                  <a:gd name="T33" fmla="*/ 2049 h 2361"/>
                  <a:gd name="T34" fmla="*/ 2921 w 3207"/>
                  <a:gd name="T35" fmla="*/ 1930 h 2361"/>
                  <a:gd name="T36" fmla="*/ 2962 w 3207"/>
                  <a:gd name="T37" fmla="*/ 1779 h 2361"/>
                  <a:gd name="T38" fmla="*/ 2978 w 3207"/>
                  <a:gd name="T39" fmla="*/ 1696 h 2361"/>
                  <a:gd name="T40" fmla="*/ 3206 w 3207"/>
                  <a:gd name="T41" fmla="*/ 585 h 2361"/>
                  <a:gd name="T42" fmla="*/ 243 w 3207"/>
                  <a:gd name="T43" fmla="*/ 0 h 23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3207" h="2361">
                    <a:moveTo>
                      <a:pt x="243" y="0"/>
                    </a:moveTo>
                    <a:lnTo>
                      <a:pt x="0" y="1310"/>
                    </a:lnTo>
                    <a:lnTo>
                      <a:pt x="8" y="1478"/>
                    </a:lnTo>
                    <a:lnTo>
                      <a:pt x="36" y="1569"/>
                    </a:lnTo>
                    <a:lnTo>
                      <a:pt x="97" y="1700"/>
                    </a:lnTo>
                    <a:lnTo>
                      <a:pt x="180" y="1816"/>
                    </a:lnTo>
                    <a:lnTo>
                      <a:pt x="321" y="1936"/>
                    </a:lnTo>
                    <a:lnTo>
                      <a:pt x="499" y="2031"/>
                    </a:lnTo>
                    <a:lnTo>
                      <a:pt x="724" y="2121"/>
                    </a:lnTo>
                    <a:lnTo>
                      <a:pt x="1034" y="2209"/>
                    </a:lnTo>
                    <a:lnTo>
                      <a:pt x="1652" y="2330"/>
                    </a:lnTo>
                    <a:lnTo>
                      <a:pt x="1966" y="2359"/>
                    </a:lnTo>
                    <a:lnTo>
                      <a:pt x="2208" y="2360"/>
                    </a:lnTo>
                    <a:lnTo>
                      <a:pt x="2448" y="2334"/>
                    </a:lnTo>
                    <a:lnTo>
                      <a:pt x="2646" y="2247"/>
                    </a:lnTo>
                    <a:lnTo>
                      <a:pt x="2753" y="2168"/>
                    </a:lnTo>
                    <a:lnTo>
                      <a:pt x="2853" y="2049"/>
                    </a:lnTo>
                    <a:lnTo>
                      <a:pt x="2921" y="1930"/>
                    </a:lnTo>
                    <a:lnTo>
                      <a:pt x="2962" y="1779"/>
                    </a:lnTo>
                    <a:lnTo>
                      <a:pt x="2978" y="1696"/>
                    </a:lnTo>
                    <a:lnTo>
                      <a:pt x="3206" y="585"/>
                    </a:lnTo>
                    <a:lnTo>
                      <a:pt x="243" y="0"/>
                    </a:lnTo>
                  </a:path>
                </a:pathLst>
              </a:custGeom>
              <a:noFill/>
              <a:ln w="67944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76065" name="Freeform 289"/>
              <p:cNvSpPr>
                <a:spLocks/>
              </p:cNvSpPr>
              <p:nvPr/>
            </p:nvSpPr>
            <p:spPr bwMode="auto">
              <a:xfrm>
                <a:off x="3079" y="2304"/>
                <a:ext cx="1345" cy="1115"/>
              </a:xfrm>
              <a:custGeom>
                <a:avLst/>
                <a:gdLst>
                  <a:gd name="T0" fmla="*/ 1344 w 1345"/>
                  <a:gd name="T1" fmla="*/ 220 h 1115"/>
                  <a:gd name="T2" fmla="*/ 219 w 1345"/>
                  <a:gd name="T3" fmla="*/ 0 h 1115"/>
                  <a:gd name="T4" fmla="*/ 0 w 1345"/>
                  <a:gd name="T5" fmla="*/ 1114 h 11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345" h="1115">
                    <a:moveTo>
                      <a:pt x="1344" y="220"/>
                    </a:moveTo>
                    <a:lnTo>
                      <a:pt x="219" y="0"/>
                    </a:lnTo>
                    <a:lnTo>
                      <a:pt x="0" y="1114"/>
                    </a:lnTo>
                  </a:path>
                </a:pathLst>
              </a:custGeom>
              <a:noFill/>
              <a:ln w="13334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76066" name="Freeform 290"/>
              <p:cNvSpPr>
                <a:spLocks/>
              </p:cNvSpPr>
              <p:nvPr/>
            </p:nvSpPr>
            <p:spPr bwMode="auto">
              <a:xfrm>
                <a:off x="1467" y="1943"/>
                <a:ext cx="1104" cy="1333"/>
              </a:xfrm>
              <a:custGeom>
                <a:avLst/>
                <a:gdLst>
                  <a:gd name="T0" fmla="*/ 0 w 1104"/>
                  <a:gd name="T1" fmla="*/ 0 h 1333"/>
                  <a:gd name="T2" fmla="*/ 1103 w 1104"/>
                  <a:gd name="T3" fmla="*/ 217 h 1333"/>
                  <a:gd name="T4" fmla="*/ 884 w 1104"/>
                  <a:gd name="T5" fmla="*/ 1332 h 13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104" h="1333">
                    <a:moveTo>
                      <a:pt x="0" y="0"/>
                    </a:moveTo>
                    <a:lnTo>
                      <a:pt x="1103" y="217"/>
                    </a:lnTo>
                    <a:lnTo>
                      <a:pt x="884" y="1332"/>
                    </a:lnTo>
                  </a:path>
                </a:pathLst>
              </a:custGeom>
              <a:noFill/>
              <a:ln w="13334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</p:grpSp>
      </p:grpSp>
      <p:grpSp>
        <p:nvGrpSpPr>
          <p:cNvPr id="76067" name="Group 291"/>
          <p:cNvGrpSpPr>
            <a:grpSpLocks/>
          </p:cNvGrpSpPr>
          <p:nvPr/>
        </p:nvGrpSpPr>
        <p:grpSpPr bwMode="auto">
          <a:xfrm>
            <a:off x="3352800" y="1371600"/>
            <a:ext cx="5722938" cy="5486400"/>
            <a:chOff x="1136" y="864"/>
            <a:chExt cx="3605" cy="3456"/>
          </a:xfrm>
        </p:grpSpPr>
        <p:grpSp>
          <p:nvGrpSpPr>
            <p:cNvPr id="76068" name="Group 292"/>
            <p:cNvGrpSpPr>
              <a:grpSpLocks/>
            </p:cNvGrpSpPr>
            <p:nvPr/>
          </p:nvGrpSpPr>
          <p:grpSpPr bwMode="auto">
            <a:xfrm>
              <a:off x="1136" y="864"/>
              <a:ext cx="3605" cy="3456"/>
              <a:chOff x="1136" y="864"/>
              <a:chExt cx="3605" cy="3456"/>
            </a:xfrm>
          </p:grpSpPr>
          <p:sp>
            <p:nvSpPr>
              <p:cNvPr id="76069" name="Rectangle 293"/>
              <p:cNvSpPr>
                <a:spLocks noChangeArrowheads="1"/>
              </p:cNvSpPr>
              <p:nvPr/>
            </p:nvSpPr>
            <p:spPr bwMode="auto">
              <a:xfrm flipV="1">
                <a:off x="1139" y="864"/>
                <a:ext cx="3602" cy="1811"/>
              </a:xfrm>
              <a:prstGeom prst="rect">
                <a:avLst/>
              </a:prstGeom>
              <a:solidFill>
                <a:srgbClr val="FFFFFF"/>
              </a:solidFill>
              <a:ln w="0">
                <a:solidFill>
                  <a:srgbClr val="FFFFFF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76070" name="Rectangle 294"/>
              <p:cNvSpPr>
                <a:spLocks noChangeArrowheads="1"/>
              </p:cNvSpPr>
              <p:nvPr/>
            </p:nvSpPr>
            <p:spPr bwMode="auto">
              <a:xfrm flipV="1">
                <a:off x="1136" y="2225"/>
                <a:ext cx="3603" cy="2095"/>
              </a:xfrm>
              <a:prstGeom prst="rect">
                <a:avLst/>
              </a:prstGeom>
              <a:solidFill>
                <a:srgbClr val="0080FF"/>
              </a:solidFill>
              <a:ln w="0">
                <a:solidFill>
                  <a:srgbClr val="0080FF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grpSp>
          <p:nvGrpSpPr>
            <p:cNvPr id="76071" name="Group 295"/>
            <p:cNvGrpSpPr>
              <a:grpSpLocks/>
            </p:cNvGrpSpPr>
            <p:nvPr/>
          </p:nvGrpSpPr>
          <p:grpSpPr bwMode="auto">
            <a:xfrm>
              <a:off x="1369" y="1028"/>
              <a:ext cx="3232" cy="2434"/>
              <a:chOff x="1369" y="1028"/>
              <a:chExt cx="3232" cy="2434"/>
            </a:xfrm>
          </p:grpSpPr>
          <p:sp>
            <p:nvSpPr>
              <p:cNvPr id="76072" name="Freeform 296"/>
              <p:cNvSpPr>
                <a:spLocks/>
              </p:cNvSpPr>
              <p:nvPr/>
            </p:nvSpPr>
            <p:spPr bwMode="auto">
              <a:xfrm>
                <a:off x="1369" y="1028"/>
                <a:ext cx="3232" cy="2434"/>
              </a:xfrm>
              <a:custGeom>
                <a:avLst/>
                <a:gdLst>
                  <a:gd name="T0" fmla="*/ 294 w 3232"/>
                  <a:gd name="T1" fmla="*/ 0 h 2434"/>
                  <a:gd name="T2" fmla="*/ 0 w 3232"/>
                  <a:gd name="T3" fmla="*/ 1299 h 2434"/>
                  <a:gd name="T4" fmla="*/ 1 w 3232"/>
                  <a:gd name="T5" fmla="*/ 1466 h 2434"/>
                  <a:gd name="T6" fmla="*/ 26 w 3232"/>
                  <a:gd name="T7" fmla="*/ 1559 h 2434"/>
                  <a:gd name="T8" fmla="*/ 82 w 3232"/>
                  <a:gd name="T9" fmla="*/ 1693 h 2434"/>
                  <a:gd name="T10" fmla="*/ 160 w 3232"/>
                  <a:gd name="T11" fmla="*/ 1812 h 2434"/>
                  <a:gd name="T12" fmla="*/ 297 w 3232"/>
                  <a:gd name="T13" fmla="*/ 1937 h 2434"/>
                  <a:gd name="T14" fmla="*/ 471 w 3232"/>
                  <a:gd name="T15" fmla="*/ 2038 h 2434"/>
                  <a:gd name="T16" fmla="*/ 692 w 3232"/>
                  <a:gd name="T17" fmla="*/ 2138 h 2434"/>
                  <a:gd name="T18" fmla="*/ 999 w 3232"/>
                  <a:gd name="T19" fmla="*/ 2237 h 2434"/>
                  <a:gd name="T20" fmla="*/ 1611 w 3232"/>
                  <a:gd name="T21" fmla="*/ 2382 h 2434"/>
                  <a:gd name="T22" fmla="*/ 1924 w 3232"/>
                  <a:gd name="T23" fmla="*/ 2423 h 2434"/>
                  <a:gd name="T24" fmla="*/ 2165 w 3232"/>
                  <a:gd name="T25" fmla="*/ 2433 h 2434"/>
                  <a:gd name="T26" fmla="*/ 2406 w 3232"/>
                  <a:gd name="T27" fmla="*/ 2417 h 2434"/>
                  <a:gd name="T28" fmla="*/ 2608 w 3232"/>
                  <a:gd name="T29" fmla="*/ 2338 h 2434"/>
                  <a:gd name="T30" fmla="*/ 2717 w 3232"/>
                  <a:gd name="T31" fmla="*/ 2263 h 2434"/>
                  <a:gd name="T32" fmla="*/ 2822 w 3232"/>
                  <a:gd name="T33" fmla="*/ 2148 h 2434"/>
                  <a:gd name="T34" fmla="*/ 2895 w 3232"/>
                  <a:gd name="T35" fmla="*/ 2032 h 2434"/>
                  <a:gd name="T36" fmla="*/ 2942 w 3232"/>
                  <a:gd name="T37" fmla="*/ 1882 h 2434"/>
                  <a:gd name="T38" fmla="*/ 2960 w 3232"/>
                  <a:gd name="T39" fmla="*/ 1800 h 2434"/>
                  <a:gd name="T40" fmla="*/ 3231 w 3232"/>
                  <a:gd name="T41" fmla="*/ 698 h 2434"/>
                  <a:gd name="T42" fmla="*/ 294 w 3232"/>
                  <a:gd name="T43" fmla="*/ 0 h 24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3232" h="2434">
                    <a:moveTo>
                      <a:pt x="294" y="0"/>
                    </a:moveTo>
                    <a:lnTo>
                      <a:pt x="0" y="1299"/>
                    </a:lnTo>
                    <a:lnTo>
                      <a:pt x="1" y="1466"/>
                    </a:lnTo>
                    <a:lnTo>
                      <a:pt x="26" y="1559"/>
                    </a:lnTo>
                    <a:lnTo>
                      <a:pt x="82" y="1693"/>
                    </a:lnTo>
                    <a:lnTo>
                      <a:pt x="160" y="1812"/>
                    </a:lnTo>
                    <a:lnTo>
                      <a:pt x="297" y="1937"/>
                    </a:lnTo>
                    <a:lnTo>
                      <a:pt x="471" y="2038"/>
                    </a:lnTo>
                    <a:lnTo>
                      <a:pt x="692" y="2138"/>
                    </a:lnTo>
                    <a:lnTo>
                      <a:pt x="999" y="2237"/>
                    </a:lnTo>
                    <a:lnTo>
                      <a:pt x="1611" y="2382"/>
                    </a:lnTo>
                    <a:lnTo>
                      <a:pt x="1924" y="2423"/>
                    </a:lnTo>
                    <a:lnTo>
                      <a:pt x="2165" y="2433"/>
                    </a:lnTo>
                    <a:lnTo>
                      <a:pt x="2406" y="2417"/>
                    </a:lnTo>
                    <a:lnTo>
                      <a:pt x="2608" y="2338"/>
                    </a:lnTo>
                    <a:lnTo>
                      <a:pt x="2717" y="2263"/>
                    </a:lnTo>
                    <a:lnTo>
                      <a:pt x="2822" y="2148"/>
                    </a:lnTo>
                    <a:lnTo>
                      <a:pt x="2895" y="2032"/>
                    </a:lnTo>
                    <a:lnTo>
                      <a:pt x="2942" y="1882"/>
                    </a:lnTo>
                    <a:lnTo>
                      <a:pt x="2960" y="1800"/>
                    </a:lnTo>
                    <a:lnTo>
                      <a:pt x="3231" y="698"/>
                    </a:lnTo>
                    <a:lnTo>
                      <a:pt x="294" y="0"/>
                    </a:lnTo>
                  </a:path>
                </a:pathLst>
              </a:custGeom>
              <a:solidFill>
                <a:srgbClr val="FFFFFF"/>
              </a:solidFill>
              <a:ln w="67944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76073" name="Freeform 297"/>
              <p:cNvSpPr>
                <a:spLocks/>
              </p:cNvSpPr>
              <p:nvPr/>
            </p:nvSpPr>
            <p:spPr bwMode="auto">
              <a:xfrm>
                <a:off x="3025" y="2332"/>
                <a:ext cx="1379" cy="1107"/>
              </a:xfrm>
              <a:custGeom>
                <a:avLst/>
                <a:gdLst>
                  <a:gd name="T0" fmla="*/ 1378 w 1379"/>
                  <a:gd name="T1" fmla="*/ 264 h 1107"/>
                  <a:gd name="T2" fmla="*/ 263 w 1379"/>
                  <a:gd name="T3" fmla="*/ 0 h 1107"/>
                  <a:gd name="T4" fmla="*/ 0 w 1379"/>
                  <a:gd name="T5" fmla="*/ 1106 h 11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379" h="1107">
                    <a:moveTo>
                      <a:pt x="1378" y="264"/>
                    </a:moveTo>
                    <a:lnTo>
                      <a:pt x="263" y="0"/>
                    </a:lnTo>
                    <a:lnTo>
                      <a:pt x="0" y="1106"/>
                    </a:lnTo>
                  </a:path>
                </a:pathLst>
              </a:custGeom>
              <a:noFill/>
              <a:ln w="13334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76074" name="Freeform 298"/>
              <p:cNvSpPr>
                <a:spLocks/>
              </p:cNvSpPr>
              <p:nvPr/>
            </p:nvSpPr>
            <p:spPr bwMode="auto">
              <a:xfrm>
                <a:off x="1468" y="1900"/>
                <a:ext cx="1096" cy="1366"/>
              </a:xfrm>
              <a:custGeom>
                <a:avLst/>
                <a:gdLst>
                  <a:gd name="T0" fmla="*/ 0 w 1096"/>
                  <a:gd name="T1" fmla="*/ 0 h 1366"/>
                  <a:gd name="T2" fmla="*/ 1095 w 1096"/>
                  <a:gd name="T3" fmla="*/ 259 h 1366"/>
                  <a:gd name="T4" fmla="*/ 833 w 1096"/>
                  <a:gd name="T5" fmla="*/ 1365 h 13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096" h="1366">
                    <a:moveTo>
                      <a:pt x="0" y="0"/>
                    </a:moveTo>
                    <a:lnTo>
                      <a:pt x="1095" y="259"/>
                    </a:lnTo>
                    <a:lnTo>
                      <a:pt x="833" y="1365"/>
                    </a:lnTo>
                  </a:path>
                </a:pathLst>
              </a:custGeom>
              <a:noFill/>
              <a:ln w="13334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76075" name="Freeform 299"/>
              <p:cNvSpPr>
                <a:spLocks/>
              </p:cNvSpPr>
              <p:nvPr/>
            </p:nvSpPr>
            <p:spPr bwMode="auto">
              <a:xfrm>
                <a:off x="2286" y="2838"/>
                <a:ext cx="871" cy="350"/>
              </a:xfrm>
              <a:custGeom>
                <a:avLst/>
                <a:gdLst>
                  <a:gd name="T0" fmla="*/ 0 w 871"/>
                  <a:gd name="T1" fmla="*/ 152 h 350"/>
                  <a:gd name="T2" fmla="*/ 36 w 871"/>
                  <a:gd name="T3" fmla="*/ 0 h 350"/>
                  <a:gd name="T4" fmla="*/ 305 w 871"/>
                  <a:gd name="T5" fmla="*/ 63 h 350"/>
                  <a:gd name="T6" fmla="*/ 439 w 871"/>
                  <a:gd name="T7" fmla="*/ 176 h 350"/>
                  <a:gd name="T8" fmla="*/ 609 w 871"/>
                  <a:gd name="T9" fmla="*/ 135 h 350"/>
                  <a:gd name="T10" fmla="*/ 870 w 871"/>
                  <a:gd name="T11" fmla="*/ 198 h 350"/>
                  <a:gd name="T12" fmla="*/ 833 w 871"/>
                  <a:gd name="T13" fmla="*/ 349 h 350"/>
                  <a:gd name="T14" fmla="*/ 579 w 871"/>
                  <a:gd name="T15" fmla="*/ 290 h 350"/>
                  <a:gd name="T16" fmla="*/ 439 w 871"/>
                  <a:gd name="T17" fmla="*/ 178 h 350"/>
                  <a:gd name="T18" fmla="*/ 274 w 871"/>
                  <a:gd name="T19" fmla="*/ 217 h 350"/>
                  <a:gd name="T20" fmla="*/ 0 w 871"/>
                  <a:gd name="T21" fmla="*/ 152 h 3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871" h="350">
                    <a:moveTo>
                      <a:pt x="0" y="152"/>
                    </a:moveTo>
                    <a:lnTo>
                      <a:pt x="36" y="0"/>
                    </a:lnTo>
                    <a:lnTo>
                      <a:pt x="305" y="63"/>
                    </a:lnTo>
                    <a:lnTo>
                      <a:pt x="439" y="176"/>
                    </a:lnTo>
                    <a:lnTo>
                      <a:pt x="609" y="135"/>
                    </a:lnTo>
                    <a:lnTo>
                      <a:pt x="870" y="198"/>
                    </a:lnTo>
                    <a:lnTo>
                      <a:pt x="833" y="349"/>
                    </a:lnTo>
                    <a:lnTo>
                      <a:pt x="579" y="290"/>
                    </a:lnTo>
                    <a:lnTo>
                      <a:pt x="439" y="178"/>
                    </a:lnTo>
                    <a:lnTo>
                      <a:pt x="274" y="217"/>
                    </a:lnTo>
                    <a:lnTo>
                      <a:pt x="0" y="152"/>
                    </a:lnTo>
                  </a:path>
                </a:pathLst>
              </a:custGeom>
              <a:solidFill>
                <a:srgbClr val="0080FF"/>
              </a:solidFill>
              <a:ln w="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76076" name="Freeform 300"/>
              <p:cNvSpPr>
                <a:spLocks/>
              </p:cNvSpPr>
              <p:nvPr/>
            </p:nvSpPr>
            <p:spPr bwMode="auto">
              <a:xfrm>
                <a:off x="1377" y="2435"/>
                <a:ext cx="1130" cy="794"/>
              </a:xfrm>
              <a:custGeom>
                <a:avLst/>
                <a:gdLst>
                  <a:gd name="T0" fmla="*/ 247 w 1130"/>
                  <a:gd name="T1" fmla="*/ 0 h 794"/>
                  <a:gd name="T2" fmla="*/ 494 w 1130"/>
                  <a:gd name="T3" fmla="*/ 0 h 794"/>
                  <a:gd name="T4" fmla="*/ 741 w 1130"/>
                  <a:gd name="T5" fmla="*/ 0 h 794"/>
                  <a:gd name="T6" fmla="*/ 988 w 1130"/>
                  <a:gd name="T7" fmla="*/ 0 h 794"/>
                  <a:gd name="T8" fmla="*/ 1103 w 1130"/>
                  <a:gd name="T9" fmla="*/ 99 h 794"/>
                  <a:gd name="T10" fmla="*/ 1059 w 1130"/>
                  <a:gd name="T11" fmla="*/ 272 h 794"/>
                  <a:gd name="T12" fmla="*/ 1014 w 1130"/>
                  <a:gd name="T13" fmla="*/ 446 h 794"/>
                  <a:gd name="T14" fmla="*/ 969 w 1130"/>
                  <a:gd name="T15" fmla="*/ 619 h 794"/>
                  <a:gd name="T16" fmla="*/ 924 w 1130"/>
                  <a:gd name="T17" fmla="*/ 793 h 794"/>
                  <a:gd name="T18" fmla="*/ 875 w 1130"/>
                  <a:gd name="T19" fmla="*/ 777 h 794"/>
                  <a:gd name="T20" fmla="*/ 833 w 1130"/>
                  <a:gd name="T21" fmla="*/ 764 h 794"/>
                  <a:gd name="T22" fmla="*/ 791 w 1130"/>
                  <a:gd name="T23" fmla="*/ 751 h 794"/>
                  <a:gd name="T24" fmla="*/ 749 w 1130"/>
                  <a:gd name="T25" fmla="*/ 737 h 794"/>
                  <a:gd name="T26" fmla="*/ 706 w 1130"/>
                  <a:gd name="T27" fmla="*/ 721 h 794"/>
                  <a:gd name="T28" fmla="*/ 671 w 1130"/>
                  <a:gd name="T29" fmla="*/ 707 h 794"/>
                  <a:gd name="T30" fmla="*/ 636 w 1130"/>
                  <a:gd name="T31" fmla="*/ 693 h 794"/>
                  <a:gd name="T32" fmla="*/ 602 w 1130"/>
                  <a:gd name="T33" fmla="*/ 679 h 794"/>
                  <a:gd name="T34" fmla="*/ 563 w 1130"/>
                  <a:gd name="T35" fmla="*/ 663 h 794"/>
                  <a:gd name="T36" fmla="*/ 533 w 1130"/>
                  <a:gd name="T37" fmla="*/ 649 h 794"/>
                  <a:gd name="T38" fmla="*/ 504 w 1130"/>
                  <a:gd name="T39" fmla="*/ 634 h 794"/>
                  <a:gd name="T40" fmla="*/ 474 w 1130"/>
                  <a:gd name="T41" fmla="*/ 620 h 794"/>
                  <a:gd name="T42" fmla="*/ 445 w 1130"/>
                  <a:gd name="T43" fmla="*/ 605 h 794"/>
                  <a:gd name="T44" fmla="*/ 416 w 1130"/>
                  <a:gd name="T45" fmla="*/ 589 h 794"/>
                  <a:gd name="T46" fmla="*/ 393 w 1130"/>
                  <a:gd name="T47" fmla="*/ 576 h 794"/>
                  <a:gd name="T48" fmla="*/ 370 w 1130"/>
                  <a:gd name="T49" fmla="*/ 562 h 794"/>
                  <a:gd name="T50" fmla="*/ 347 w 1130"/>
                  <a:gd name="T51" fmla="*/ 548 h 794"/>
                  <a:gd name="T52" fmla="*/ 322 w 1130"/>
                  <a:gd name="T53" fmla="*/ 531 h 794"/>
                  <a:gd name="T54" fmla="*/ 303 w 1130"/>
                  <a:gd name="T55" fmla="*/ 516 h 794"/>
                  <a:gd name="T56" fmla="*/ 285 w 1130"/>
                  <a:gd name="T57" fmla="*/ 501 h 794"/>
                  <a:gd name="T58" fmla="*/ 266 w 1130"/>
                  <a:gd name="T59" fmla="*/ 486 h 794"/>
                  <a:gd name="T60" fmla="*/ 247 w 1130"/>
                  <a:gd name="T61" fmla="*/ 471 h 794"/>
                  <a:gd name="T62" fmla="*/ 227 w 1130"/>
                  <a:gd name="T63" fmla="*/ 452 h 794"/>
                  <a:gd name="T64" fmla="*/ 210 w 1130"/>
                  <a:gd name="T65" fmla="*/ 436 h 794"/>
                  <a:gd name="T66" fmla="*/ 192 w 1130"/>
                  <a:gd name="T67" fmla="*/ 419 h 794"/>
                  <a:gd name="T68" fmla="*/ 175 w 1130"/>
                  <a:gd name="T69" fmla="*/ 402 h 794"/>
                  <a:gd name="T70" fmla="*/ 156 w 1130"/>
                  <a:gd name="T71" fmla="*/ 382 h 794"/>
                  <a:gd name="T72" fmla="*/ 142 w 1130"/>
                  <a:gd name="T73" fmla="*/ 363 h 794"/>
                  <a:gd name="T74" fmla="*/ 128 w 1130"/>
                  <a:gd name="T75" fmla="*/ 343 h 794"/>
                  <a:gd name="T76" fmla="*/ 113 w 1130"/>
                  <a:gd name="T77" fmla="*/ 324 h 794"/>
                  <a:gd name="T78" fmla="*/ 99 w 1130"/>
                  <a:gd name="T79" fmla="*/ 305 h 794"/>
                  <a:gd name="T80" fmla="*/ 89 w 1130"/>
                  <a:gd name="T81" fmla="*/ 283 h 794"/>
                  <a:gd name="T82" fmla="*/ 79 w 1130"/>
                  <a:gd name="T83" fmla="*/ 265 h 794"/>
                  <a:gd name="T84" fmla="*/ 70 w 1130"/>
                  <a:gd name="T85" fmla="*/ 246 h 794"/>
                  <a:gd name="T86" fmla="*/ 61 w 1130"/>
                  <a:gd name="T87" fmla="*/ 227 h 794"/>
                  <a:gd name="T88" fmla="*/ 51 w 1130"/>
                  <a:gd name="T89" fmla="*/ 205 h 794"/>
                  <a:gd name="T90" fmla="*/ 44 w 1130"/>
                  <a:gd name="T91" fmla="*/ 185 h 794"/>
                  <a:gd name="T92" fmla="*/ 36 w 1130"/>
                  <a:gd name="T93" fmla="*/ 166 h 794"/>
                  <a:gd name="T94" fmla="*/ 28 w 1130"/>
                  <a:gd name="T95" fmla="*/ 146 h 794"/>
                  <a:gd name="T96" fmla="*/ 21 w 1130"/>
                  <a:gd name="T97" fmla="*/ 125 h 794"/>
                  <a:gd name="T98" fmla="*/ 18 w 1130"/>
                  <a:gd name="T99" fmla="*/ 111 h 794"/>
                  <a:gd name="T100" fmla="*/ 15 w 1130"/>
                  <a:gd name="T101" fmla="*/ 97 h 794"/>
                  <a:gd name="T102" fmla="*/ 12 w 1130"/>
                  <a:gd name="T103" fmla="*/ 82 h 794"/>
                  <a:gd name="T104" fmla="*/ 9 w 1130"/>
                  <a:gd name="T105" fmla="*/ 68 h 794"/>
                  <a:gd name="T106" fmla="*/ 7 w 1130"/>
                  <a:gd name="T107" fmla="*/ 52 h 794"/>
                  <a:gd name="T108" fmla="*/ 5 w 1130"/>
                  <a:gd name="T109" fmla="*/ 38 h 794"/>
                  <a:gd name="T110" fmla="*/ 3 w 1130"/>
                  <a:gd name="T111" fmla="*/ 24 h 794"/>
                  <a:gd name="T112" fmla="*/ 1 w 1130"/>
                  <a:gd name="T113" fmla="*/ 10 h 7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1130" h="794">
                    <a:moveTo>
                      <a:pt x="0" y="0"/>
                    </a:moveTo>
                    <a:lnTo>
                      <a:pt x="71" y="0"/>
                    </a:lnTo>
                    <a:lnTo>
                      <a:pt x="106" y="0"/>
                    </a:lnTo>
                    <a:lnTo>
                      <a:pt x="141" y="0"/>
                    </a:lnTo>
                    <a:lnTo>
                      <a:pt x="177" y="0"/>
                    </a:lnTo>
                    <a:lnTo>
                      <a:pt x="212" y="0"/>
                    </a:lnTo>
                    <a:lnTo>
                      <a:pt x="247" y="0"/>
                    </a:lnTo>
                    <a:lnTo>
                      <a:pt x="282" y="0"/>
                    </a:lnTo>
                    <a:lnTo>
                      <a:pt x="317" y="0"/>
                    </a:lnTo>
                    <a:lnTo>
                      <a:pt x="353" y="0"/>
                    </a:lnTo>
                    <a:lnTo>
                      <a:pt x="388" y="0"/>
                    </a:lnTo>
                    <a:lnTo>
                      <a:pt x="423" y="0"/>
                    </a:lnTo>
                    <a:lnTo>
                      <a:pt x="459" y="0"/>
                    </a:lnTo>
                    <a:lnTo>
                      <a:pt x="494" y="0"/>
                    </a:lnTo>
                    <a:lnTo>
                      <a:pt x="529" y="0"/>
                    </a:lnTo>
                    <a:lnTo>
                      <a:pt x="565" y="0"/>
                    </a:lnTo>
                    <a:lnTo>
                      <a:pt x="600" y="0"/>
                    </a:lnTo>
                    <a:lnTo>
                      <a:pt x="635" y="0"/>
                    </a:lnTo>
                    <a:lnTo>
                      <a:pt x="671" y="0"/>
                    </a:lnTo>
                    <a:lnTo>
                      <a:pt x="706" y="0"/>
                    </a:lnTo>
                    <a:lnTo>
                      <a:pt x="741" y="0"/>
                    </a:lnTo>
                    <a:lnTo>
                      <a:pt x="776" y="0"/>
                    </a:lnTo>
                    <a:lnTo>
                      <a:pt x="811" y="0"/>
                    </a:lnTo>
                    <a:lnTo>
                      <a:pt x="847" y="0"/>
                    </a:lnTo>
                    <a:lnTo>
                      <a:pt x="882" y="0"/>
                    </a:lnTo>
                    <a:lnTo>
                      <a:pt x="917" y="0"/>
                    </a:lnTo>
                    <a:lnTo>
                      <a:pt x="953" y="0"/>
                    </a:lnTo>
                    <a:lnTo>
                      <a:pt x="988" y="0"/>
                    </a:lnTo>
                    <a:lnTo>
                      <a:pt x="1023" y="0"/>
                    </a:lnTo>
                    <a:lnTo>
                      <a:pt x="1059" y="0"/>
                    </a:lnTo>
                    <a:lnTo>
                      <a:pt x="1094" y="0"/>
                    </a:lnTo>
                    <a:lnTo>
                      <a:pt x="1129" y="0"/>
                    </a:lnTo>
                    <a:lnTo>
                      <a:pt x="1116" y="49"/>
                    </a:lnTo>
                    <a:lnTo>
                      <a:pt x="1110" y="74"/>
                    </a:lnTo>
                    <a:lnTo>
                      <a:pt x="1103" y="99"/>
                    </a:lnTo>
                    <a:lnTo>
                      <a:pt x="1097" y="124"/>
                    </a:lnTo>
                    <a:lnTo>
                      <a:pt x="1091" y="149"/>
                    </a:lnTo>
                    <a:lnTo>
                      <a:pt x="1084" y="173"/>
                    </a:lnTo>
                    <a:lnTo>
                      <a:pt x="1078" y="198"/>
                    </a:lnTo>
                    <a:lnTo>
                      <a:pt x="1071" y="223"/>
                    </a:lnTo>
                    <a:lnTo>
                      <a:pt x="1065" y="247"/>
                    </a:lnTo>
                    <a:lnTo>
                      <a:pt x="1059" y="272"/>
                    </a:lnTo>
                    <a:lnTo>
                      <a:pt x="1052" y="297"/>
                    </a:lnTo>
                    <a:lnTo>
                      <a:pt x="1046" y="322"/>
                    </a:lnTo>
                    <a:lnTo>
                      <a:pt x="1039" y="347"/>
                    </a:lnTo>
                    <a:lnTo>
                      <a:pt x="1033" y="371"/>
                    </a:lnTo>
                    <a:lnTo>
                      <a:pt x="1027" y="396"/>
                    </a:lnTo>
                    <a:lnTo>
                      <a:pt x="1020" y="421"/>
                    </a:lnTo>
                    <a:lnTo>
                      <a:pt x="1014" y="446"/>
                    </a:lnTo>
                    <a:lnTo>
                      <a:pt x="1007" y="471"/>
                    </a:lnTo>
                    <a:lnTo>
                      <a:pt x="1001" y="495"/>
                    </a:lnTo>
                    <a:lnTo>
                      <a:pt x="995" y="520"/>
                    </a:lnTo>
                    <a:lnTo>
                      <a:pt x="988" y="545"/>
                    </a:lnTo>
                    <a:lnTo>
                      <a:pt x="982" y="570"/>
                    </a:lnTo>
                    <a:lnTo>
                      <a:pt x="975" y="595"/>
                    </a:lnTo>
                    <a:lnTo>
                      <a:pt x="969" y="619"/>
                    </a:lnTo>
                    <a:lnTo>
                      <a:pt x="963" y="644"/>
                    </a:lnTo>
                    <a:lnTo>
                      <a:pt x="956" y="669"/>
                    </a:lnTo>
                    <a:lnTo>
                      <a:pt x="950" y="694"/>
                    </a:lnTo>
                    <a:lnTo>
                      <a:pt x="943" y="719"/>
                    </a:lnTo>
                    <a:lnTo>
                      <a:pt x="937" y="743"/>
                    </a:lnTo>
                    <a:lnTo>
                      <a:pt x="930" y="768"/>
                    </a:lnTo>
                    <a:lnTo>
                      <a:pt x="924" y="793"/>
                    </a:lnTo>
                    <a:lnTo>
                      <a:pt x="912" y="789"/>
                    </a:lnTo>
                    <a:lnTo>
                      <a:pt x="906" y="787"/>
                    </a:lnTo>
                    <a:lnTo>
                      <a:pt x="900" y="785"/>
                    </a:lnTo>
                    <a:lnTo>
                      <a:pt x="894" y="783"/>
                    </a:lnTo>
                    <a:lnTo>
                      <a:pt x="887" y="781"/>
                    </a:lnTo>
                    <a:lnTo>
                      <a:pt x="881" y="779"/>
                    </a:lnTo>
                    <a:lnTo>
                      <a:pt x="875" y="777"/>
                    </a:lnTo>
                    <a:lnTo>
                      <a:pt x="869" y="775"/>
                    </a:lnTo>
                    <a:lnTo>
                      <a:pt x="863" y="774"/>
                    </a:lnTo>
                    <a:lnTo>
                      <a:pt x="857" y="772"/>
                    </a:lnTo>
                    <a:lnTo>
                      <a:pt x="851" y="770"/>
                    </a:lnTo>
                    <a:lnTo>
                      <a:pt x="845" y="768"/>
                    </a:lnTo>
                    <a:lnTo>
                      <a:pt x="839" y="766"/>
                    </a:lnTo>
                    <a:lnTo>
                      <a:pt x="833" y="764"/>
                    </a:lnTo>
                    <a:lnTo>
                      <a:pt x="827" y="762"/>
                    </a:lnTo>
                    <a:lnTo>
                      <a:pt x="821" y="760"/>
                    </a:lnTo>
                    <a:lnTo>
                      <a:pt x="815" y="758"/>
                    </a:lnTo>
                    <a:lnTo>
                      <a:pt x="809" y="757"/>
                    </a:lnTo>
                    <a:lnTo>
                      <a:pt x="803" y="755"/>
                    </a:lnTo>
                    <a:lnTo>
                      <a:pt x="797" y="753"/>
                    </a:lnTo>
                    <a:lnTo>
                      <a:pt x="791" y="751"/>
                    </a:lnTo>
                    <a:lnTo>
                      <a:pt x="785" y="749"/>
                    </a:lnTo>
                    <a:lnTo>
                      <a:pt x="779" y="747"/>
                    </a:lnTo>
                    <a:lnTo>
                      <a:pt x="773" y="745"/>
                    </a:lnTo>
                    <a:lnTo>
                      <a:pt x="767" y="743"/>
                    </a:lnTo>
                    <a:lnTo>
                      <a:pt x="761" y="741"/>
                    </a:lnTo>
                    <a:lnTo>
                      <a:pt x="755" y="739"/>
                    </a:lnTo>
                    <a:lnTo>
                      <a:pt x="749" y="737"/>
                    </a:lnTo>
                    <a:lnTo>
                      <a:pt x="743" y="735"/>
                    </a:lnTo>
                    <a:lnTo>
                      <a:pt x="737" y="733"/>
                    </a:lnTo>
                    <a:lnTo>
                      <a:pt x="731" y="732"/>
                    </a:lnTo>
                    <a:lnTo>
                      <a:pt x="721" y="727"/>
                    </a:lnTo>
                    <a:lnTo>
                      <a:pt x="715" y="725"/>
                    </a:lnTo>
                    <a:lnTo>
                      <a:pt x="711" y="723"/>
                    </a:lnTo>
                    <a:lnTo>
                      <a:pt x="706" y="721"/>
                    </a:lnTo>
                    <a:lnTo>
                      <a:pt x="701" y="719"/>
                    </a:lnTo>
                    <a:lnTo>
                      <a:pt x="696" y="717"/>
                    </a:lnTo>
                    <a:lnTo>
                      <a:pt x="691" y="715"/>
                    </a:lnTo>
                    <a:lnTo>
                      <a:pt x="686" y="713"/>
                    </a:lnTo>
                    <a:lnTo>
                      <a:pt x="681" y="711"/>
                    </a:lnTo>
                    <a:lnTo>
                      <a:pt x="676" y="709"/>
                    </a:lnTo>
                    <a:lnTo>
                      <a:pt x="671" y="707"/>
                    </a:lnTo>
                    <a:lnTo>
                      <a:pt x="666" y="705"/>
                    </a:lnTo>
                    <a:lnTo>
                      <a:pt x="661" y="703"/>
                    </a:lnTo>
                    <a:lnTo>
                      <a:pt x="656" y="701"/>
                    </a:lnTo>
                    <a:lnTo>
                      <a:pt x="651" y="699"/>
                    </a:lnTo>
                    <a:lnTo>
                      <a:pt x="646" y="697"/>
                    </a:lnTo>
                    <a:lnTo>
                      <a:pt x="641" y="695"/>
                    </a:lnTo>
                    <a:lnTo>
                      <a:pt x="636" y="693"/>
                    </a:lnTo>
                    <a:lnTo>
                      <a:pt x="631" y="691"/>
                    </a:lnTo>
                    <a:lnTo>
                      <a:pt x="627" y="689"/>
                    </a:lnTo>
                    <a:lnTo>
                      <a:pt x="621" y="687"/>
                    </a:lnTo>
                    <a:lnTo>
                      <a:pt x="617" y="685"/>
                    </a:lnTo>
                    <a:lnTo>
                      <a:pt x="612" y="683"/>
                    </a:lnTo>
                    <a:lnTo>
                      <a:pt x="607" y="681"/>
                    </a:lnTo>
                    <a:lnTo>
                      <a:pt x="602" y="679"/>
                    </a:lnTo>
                    <a:lnTo>
                      <a:pt x="597" y="677"/>
                    </a:lnTo>
                    <a:lnTo>
                      <a:pt x="592" y="675"/>
                    </a:lnTo>
                    <a:lnTo>
                      <a:pt x="587" y="673"/>
                    </a:lnTo>
                    <a:lnTo>
                      <a:pt x="582" y="671"/>
                    </a:lnTo>
                    <a:lnTo>
                      <a:pt x="577" y="669"/>
                    </a:lnTo>
                    <a:lnTo>
                      <a:pt x="572" y="667"/>
                    </a:lnTo>
                    <a:lnTo>
                      <a:pt x="563" y="663"/>
                    </a:lnTo>
                    <a:lnTo>
                      <a:pt x="559" y="661"/>
                    </a:lnTo>
                    <a:lnTo>
                      <a:pt x="555" y="659"/>
                    </a:lnTo>
                    <a:lnTo>
                      <a:pt x="551" y="657"/>
                    </a:lnTo>
                    <a:lnTo>
                      <a:pt x="546" y="655"/>
                    </a:lnTo>
                    <a:lnTo>
                      <a:pt x="542" y="653"/>
                    </a:lnTo>
                    <a:lnTo>
                      <a:pt x="538" y="651"/>
                    </a:lnTo>
                    <a:lnTo>
                      <a:pt x="533" y="649"/>
                    </a:lnTo>
                    <a:lnTo>
                      <a:pt x="529" y="647"/>
                    </a:lnTo>
                    <a:lnTo>
                      <a:pt x="525" y="645"/>
                    </a:lnTo>
                    <a:lnTo>
                      <a:pt x="521" y="643"/>
                    </a:lnTo>
                    <a:lnTo>
                      <a:pt x="517" y="640"/>
                    </a:lnTo>
                    <a:lnTo>
                      <a:pt x="512" y="638"/>
                    </a:lnTo>
                    <a:lnTo>
                      <a:pt x="508" y="636"/>
                    </a:lnTo>
                    <a:lnTo>
                      <a:pt x="504" y="634"/>
                    </a:lnTo>
                    <a:lnTo>
                      <a:pt x="499" y="632"/>
                    </a:lnTo>
                    <a:lnTo>
                      <a:pt x="495" y="630"/>
                    </a:lnTo>
                    <a:lnTo>
                      <a:pt x="491" y="628"/>
                    </a:lnTo>
                    <a:lnTo>
                      <a:pt x="487" y="626"/>
                    </a:lnTo>
                    <a:lnTo>
                      <a:pt x="483" y="624"/>
                    </a:lnTo>
                    <a:lnTo>
                      <a:pt x="478" y="622"/>
                    </a:lnTo>
                    <a:lnTo>
                      <a:pt x="474" y="620"/>
                    </a:lnTo>
                    <a:lnTo>
                      <a:pt x="470" y="618"/>
                    </a:lnTo>
                    <a:lnTo>
                      <a:pt x="466" y="616"/>
                    </a:lnTo>
                    <a:lnTo>
                      <a:pt x="461" y="613"/>
                    </a:lnTo>
                    <a:lnTo>
                      <a:pt x="457" y="611"/>
                    </a:lnTo>
                    <a:lnTo>
                      <a:pt x="453" y="609"/>
                    </a:lnTo>
                    <a:lnTo>
                      <a:pt x="449" y="607"/>
                    </a:lnTo>
                    <a:lnTo>
                      <a:pt x="445" y="605"/>
                    </a:lnTo>
                    <a:lnTo>
                      <a:pt x="440" y="603"/>
                    </a:lnTo>
                    <a:lnTo>
                      <a:pt x="436" y="601"/>
                    </a:lnTo>
                    <a:lnTo>
                      <a:pt x="429" y="597"/>
                    </a:lnTo>
                    <a:lnTo>
                      <a:pt x="426" y="595"/>
                    </a:lnTo>
                    <a:lnTo>
                      <a:pt x="423" y="593"/>
                    </a:lnTo>
                    <a:lnTo>
                      <a:pt x="419" y="591"/>
                    </a:lnTo>
                    <a:lnTo>
                      <a:pt x="416" y="589"/>
                    </a:lnTo>
                    <a:lnTo>
                      <a:pt x="413" y="587"/>
                    </a:lnTo>
                    <a:lnTo>
                      <a:pt x="410" y="585"/>
                    </a:lnTo>
                    <a:lnTo>
                      <a:pt x="406" y="583"/>
                    </a:lnTo>
                    <a:lnTo>
                      <a:pt x="403" y="581"/>
                    </a:lnTo>
                    <a:lnTo>
                      <a:pt x="400" y="579"/>
                    </a:lnTo>
                    <a:lnTo>
                      <a:pt x="397" y="578"/>
                    </a:lnTo>
                    <a:lnTo>
                      <a:pt x="393" y="576"/>
                    </a:lnTo>
                    <a:lnTo>
                      <a:pt x="390" y="574"/>
                    </a:lnTo>
                    <a:lnTo>
                      <a:pt x="387" y="572"/>
                    </a:lnTo>
                    <a:lnTo>
                      <a:pt x="383" y="570"/>
                    </a:lnTo>
                    <a:lnTo>
                      <a:pt x="380" y="568"/>
                    </a:lnTo>
                    <a:lnTo>
                      <a:pt x="377" y="566"/>
                    </a:lnTo>
                    <a:lnTo>
                      <a:pt x="373" y="564"/>
                    </a:lnTo>
                    <a:lnTo>
                      <a:pt x="370" y="562"/>
                    </a:lnTo>
                    <a:lnTo>
                      <a:pt x="367" y="560"/>
                    </a:lnTo>
                    <a:lnTo>
                      <a:pt x="363" y="558"/>
                    </a:lnTo>
                    <a:lnTo>
                      <a:pt x="360" y="556"/>
                    </a:lnTo>
                    <a:lnTo>
                      <a:pt x="357" y="554"/>
                    </a:lnTo>
                    <a:lnTo>
                      <a:pt x="353" y="552"/>
                    </a:lnTo>
                    <a:lnTo>
                      <a:pt x="350" y="550"/>
                    </a:lnTo>
                    <a:lnTo>
                      <a:pt x="347" y="548"/>
                    </a:lnTo>
                    <a:lnTo>
                      <a:pt x="344" y="546"/>
                    </a:lnTo>
                    <a:lnTo>
                      <a:pt x="340" y="544"/>
                    </a:lnTo>
                    <a:lnTo>
                      <a:pt x="337" y="542"/>
                    </a:lnTo>
                    <a:lnTo>
                      <a:pt x="334" y="540"/>
                    </a:lnTo>
                    <a:lnTo>
                      <a:pt x="331" y="538"/>
                    </a:lnTo>
                    <a:lnTo>
                      <a:pt x="325" y="534"/>
                    </a:lnTo>
                    <a:lnTo>
                      <a:pt x="322" y="531"/>
                    </a:lnTo>
                    <a:lnTo>
                      <a:pt x="320" y="529"/>
                    </a:lnTo>
                    <a:lnTo>
                      <a:pt x="317" y="527"/>
                    </a:lnTo>
                    <a:lnTo>
                      <a:pt x="314" y="525"/>
                    </a:lnTo>
                    <a:lnTo>
                      <a:pt x="311" y="523"/>
                    </a:lnTo>
                    <a:lnTo>
                      <a:pt x="309" y="521"/>
                    </a:lnTo>
                    <a:lnTo>
                      <a:pt x="306" y="519"/>
                    </a:lnTo>
                    <a:lnTo>
                      <a:pt x="303" y="516"/>
                    </a:lnTo>
                    <a:lnTo>
                      <a:pt x="301" y="514"/>
                    </a:lnTo>
                    <a:lnTo>
                      <a:pt x="298" y="512"/>
                    </a:lnTo>
                    <a:lnTo>
                      <a:pt x="295" y="510"/>
                    </a:lnTo>
                    <a:lnTo>
                      <a:pt x="293" y="508"/>
                    </a:lnTo>
                    <a:lnTo>
                      <a:pt x="290" y="505"/>
                    </a:lnTo>
                    <a:lnTo>
                      <a:pt x="287" y="503"/>
                    </a:lnTo>
                    <a:lnTo>
                      <a:pt x="285" y="501"/>
                    </a:lnTo>
                    <a:lnTo>
                      <a:pt x="282" y="499"/>
                    </a:lnTo>
                    <a:lnTo>
                      <a:pt x="279" y="497"/>
                    </a:lnTo>
                    <a:lnTo>
                      <a:pt x="277" y="495"/>
                    </a:lnTo>
                    <a:lnTo>
                      <a:pt x="274" y="493"/>
                    </a:lnTo>
                    <a:lnTo>
                      <a:pt x="271" y="491"/>
                    </a:lnTo>
                    <a:lnTo>
                      <a:pt x="269" y="488"/>
                    </a:lnTo>
                    <a:lnTo>
                      <a:pt x="266" y="486"/>
                    </a:lnTo>
                    <a:lnTo>
                      <a:pt x="263" y="484"/>
                    </a:lnTo>
                    <a:lnTo>
                      <a:pt x="261" y="482"/>
                    </a:lnTo>
                    <a:lnTo>
                      <a:pt x="258" y="480"/>
                    </a:lnTo>
                    <a:lnTo>
                      <a:pt x="255" y="477"/>
                    </a:lnTo>
                    <a:lnTo>
                      <a:pt x="253" y="475"/>
                    </a:lnTo>
                    <a:lnTo>
                      <a:pt x="250" y="473"/>
                    </a:lnTo>
                    <a:lnTo>
                      <a:pt x="247" y="471"/>
                    </a:lnTo>
                    <a:lnTo>
                      <a:pt x="245" y="469"/>
                    </a:lnTo>
                    <a:lnTo>
                      <a:pt x="240" y="464"/>
                    </a:lnTo>
                    <a:lnTo>
                      <a:pt x="237" y="462"/>
                    </a:lnTo>
                    <a:lnTo>
                      <a:pt x="235" y="459"/>
                    </a:lnTo>
                    <a:lnTo>
                      <a:pt x="232" y="457"/>
                    </a:lnTo>
                    <a:lnTo>
                      <a:pt x="230" y="455"/>
                    </a:lnTo>
                    <a:lnTo>
                      <a:pt x="227" y="452"/>
                    </a:lnTo>
                    <a:lnTo>
                      <a:pt x="225" y="450"/>
                    </a:lnTo>
                    <a:lnTo>
                      <a:pt x="222" y="447"/>
                    </a:lnTo>
                    <a:lnTo>
                      <a:pt x="220" y="445"/>
                    </a:lnTo>
                    <a:lnTo>
                      <a:pt x="217" y="443"/>
                    </a:lnTo>
                    <a:lnTo>
                      <a:pt x="215" y="441"/>
                    </a:lnTo>
                    <a:lnTo>
                      <a:pt x="212" y="438"/>
                    </a:lnTo>
                    <a:lnTo>
                      <a:pt x="210" y="436"/>
                    </a:lnTo>
                    <a:lnTo>
                      <a:pt x="207" y="433"/>
                    </a:lnTo>
                    <a:lnTo>
                      <a:pt x="205" y="431"/>
                    </a:lnTo>
                    <a:lnTo>
                      <a:pt x="202" y="429"/>
                    </a:lnTo>
                    <a:lnTo>
                      <a:pt x="199" y="426"/>
                    </a:lnTo>
                    <a:lnTo>
                      <a:pt x="197" y="424"/>
                    </a:lnTo>
                    <a:lnTo>
                      <a:pt x="195" y="421"/>
                    </a:lnTo>
                    <a:lnTo>
                      <a:pt x="192" y="419"/>
                    </a:lnTo>
                    <a:lnTo>
                      <a:pt x="189" y="417"/>
                    </a:lnTo>
                    <a:lnTo>
                      <a:pt x="187" y="414"/>
                    </a:lnTo>
                    <a:lnTo>
                      <a:pt x="185" y="412"/>
                    </a:lnTo>
                    <a:lnTo>
                      <a:pt x="182" y="409"/>
                    </a:lnTo>
                    <a:lnTo>
                      <a:pt x="179" y="407"/>
                    </a:lnTo>
                    <a:lnTo>
                      <a:pt x="177" y="405"/>
                    </a:lnTo>
                    <a:lnTo>
                      <a:pt x="175" y="402"/>
                    </a:lnTo>
                    <a:lnTo>
                      <a:pt x="172" y="400"/>
                    </a:lnTo>
                    <a:lnTo>
                      <a:pt x="169" y="397"/>
                    </a:lnTo>
                    <a:lnTo>
                      <a:pt x="167" y="395"/>
                    </a:lnTo>
                    <a:lnTo>
                      <a:pt x="165" y="393"/>
                    </a:lnTo>
                    <a:lnTo>
                      <a:pt x="160" y="387"/>
                    </a:lnTo>
                    <a:lnTo>
                      <a:pt x="158" y="385"/>
                    </a:lnTo>
                    <a:lnTo>
                      <a:pt x="156" y="382"/>
                    </a:lnTo>
                    <a:lnTo>
                      <a:pt x="154" y="379"/>
                    </a:lnTo>
                    <a:lnTo>
                      <a:pt x="152" y="376"/>
                    </a:lnTo>
                    <a:lnTo>
                      <a:pt x="150" y="373"/>
                    </a:lnTo>
                    <a:lnTo>
                      <a:pt x="148" y="371"/>
                    </a:lnTo>
                    <a:lnTo>
                      <a:pt x="146" y="368"/>
                    </a:lnTo>
                    <a:lnTo>
                      <a:pt x="144" y="365"/>
                    </a:lnTo>
                    <a:lnTo>
                      <a:pt x="142" y="363"/>
                    </a:lnTo>
                    <a:lnTo>
                      <a:pt x="140" y="360"/>
                    </a:lnTo>
                    <a:lnTo>
                      <a:pt x="138" y="357"/>
                    </a:lnTo>
                    <a:lnTo>
                      <a:pt x="136" y="354"/>
                    </a:lnTo>
                    <a:lnTo>
                      <a:pt x="134" y="351"/>
                    </a:lnTo>
                    <a:lnTo>
                      <a:pt x="132" y="349"/>
                    </a:lnTo>
                    <a:lnTo>
                      <a:pt x="130" y="346"/>
                    </a:lnTo>
                    <a:lnTo>
                      <a:pt x="128" y="343"/>
                    </a:lnTo>
                    <a:lnTo>
                      <a:pt x="126" y="341"/>
                    </a:lnTo>
                    <a:lnTo>
                      <a:pt x="124" y="338"/>
                    </a:lnTo>
                    <a:lnTo>
                      <a:pt x="121" y="335"/>
                    </a:lnTo>
                    <a:lnTo>
                      <a:pt x="119" y="332"/>
                    </a:lnTo>
                    <a:lnTo>
                      <a:pt x="117" y="329"/>
                    </a:lnTo>
                    <a:lnTo>
                      <a:pt x="115" y="327"/>
                    </a:lnTo>
                    <a:lnTo>
                      <a:pt x="113" y="324"/>
                    </a:lnTo>
                    <a:lnTo>
                      <a:pt x="111" y="321"/>
                    </a:lnTo>
                    <a:lnTo>
                      <a:pt x="109" y="319"/>
                    </a:lnTo>
                    <a:lnTo>
                      <a:pt x="107" y="316"/>
                    </a:lnTo>
                    <a:lnTo>
                      <a:pt x="105" y="313"/>
                    </a:lnTo>
                    <a:lnTo>
                      <a:pt x="103" y="310"/>
                    </a:lnTo>
                    <a:lnTo>
                      <a:pt x="101" y="307"/>
                    </a:lnTo>
                    <a:lnTo>
                      <a:pt x="99" y="305"/>
                    </a:lnTo>
                    <a:lnTo>
                      <a:pt x="97" y="299"/>
                    </a:lnTo>
                    <a:lnTo>
                      <a:pt x="95" y="297"/>
                    </a:lnTo>
                    <a:lnTo>
                      <a:pt x="94" y="294"/>
                    </a:lnTo>
                    <a:lnTo>
                      <a:pt x="93" y="291"/>
                    </a:lnTo>
                    <a:lnTo>
                      <a:pt x="91" y="289"/>
                    </a:lnTo>
                    <a:lnTo>
                      <a:pt x="90" y="286"/>
                    </a:lnTo>
                    <a:lnTo>
                      <a:pt x="89" y="283"/>
                    </a:lnTo>
                    <a:lnTo>
                      <a:pt x="87" y="281"/>
                    </a:lnTo>
                    <a:lnTo>
                      <a:pt x="86" y="278"/>
                    </a:lnTo>
                    <a:lnTo>
                      <a:pt x="85" y="275"/>
                    </a:lnTo>
                    <a:lnTo>
                      <a:pt x="83" y="273"/>
                    </a:lnTo>
                    <a:lnTo>
                      <a:pt x="82" y="270"/>
                    </a:lnTo>
                    <a:lnTo>
                      <a:pt x="81" y="267"/>
                    </a:lnTo>
                    <a:lnTo>
                      <a:pt x="79" y="265"/>
                    </a:lnTo>
                    <a:lnTo>
                      <a:pt x="78" y="262"/>
                    </a:lnTo>
                    <a:lnTo>
                      <a:pt x="77" y="259"/>
                    </a:lnTo>
                    <a:lnTo>
                      <a:pt x="75" y="257"/>
                    </a:lnTo>
                    <a:lnTo>
                      <a:pt x="74" y="254"/>
                    </a:lnTo>
                    <a:lnTo>
                      <a:pt x="73" y="251"/>
                    </a:lnTo>
                    <a:lnTo>
                      <a:pt x="71" y="249"/>
                    </a:lnTo>
                    <a:lnTo>
                      <a:pt x="70" y="246"/>
                    </a:lnTo>
                    <a:lnTo>
                      <a:pt x="69" y="243"/>
                    </a:lnTo>
                    <a:lnTo>
                      <a:pt x="67" y="241"/>
                    </a:lnTo>
                    <a:lnTo>
                      <a:pt x="66" y="238"/>
                    </a:lnTo>
                    <a:lnTo>
                      <a:pt x="65" y="235"/>
                    </a:lnTo>
                    <a:lnTo>
                      <a:pt x="63" y="233"/>
                    </a:lnTo>
                    <a:lnTo>
                      <a:pt x="62" y="230"/>
                    </a:lnTo>
                    <a:lnTo>
                      <a:pt x="61" y="227"/>
                    </a:lnTo>
                    <a:lnTo>
                      <a:pt x="59" y="225"/>
                    </a:lnTo>
                    <a:lnTo>
                      <a:pt x="58" y="222"/>
                    </a:lnTo>
                    <a:lnTo>
                      <a:pt x="57" y="220"/>
                    </a:lnTo>
                    <a:lnTo>
                      <a:pt x="55" y="214"/>
                    </a:lnTo>
                    <a:lnTo>
                      <a:pt x="53" y="211"/>
                    </a:lnTo>
                    <a:lnTo>
                      <a:pt x="53" y="208"/>
                    </a:lnTo>
                    <a:lnTo>
                      <a:pt x="51" y="205"/>
                    </a:lnTo>
                    <a:lnTo>
                      <a:pt x="50" y="203"/>
                    </a:lnTo>
                    <a:lnTo>
                      <a:pt x="49" y="200"/>
                    </a:lnTo>
                    <a:lnTo>
                      <a:pt x="48" y="197"/>
                    </a:lnTo>
                    <a:lnTo>
                      <a:pt x="47" y="194"/>
                    </a:lnTo>
                    <a:lnTo>
                      <a:pt x="46" y="191"/>
                    </a:lnTo>
                    <a:lnTo>
                      <a:pt x="45" y="188"/>
                    </a:lnTo>
                    <a:lnTo>
                      <a:pt x="44" y="185"/>
                    </a:lnTo>
                    <a:lnTo>
                      <a:pt x="43" y="183"/>
                    </a:lnTo>
                    <a:lnTo>
                      <a:pt x="41" y="180"/>
                    </a:lnTo>
                    <a:lnTo>
                      <a:pt x="41" y="177"/>
                    </a:lnTo>
                    <a:lnTo>
                      <a:pt x="39" y="174"/>
                    </a:lnTo>
                    <a:lnTo>
                      <a:pt x="38" y="171"/>
                    </a:lnTo>
                    <a:lnTo>
                      <a:pt x="37" y="169"/>
                    </a:lnTo>
                    <a:lnTo>
                      <a:pt x="36" y="166"/>
                    </a:lnTo>
                    <a:lnTo>
                      <a:pt x="35" y="163"/>
                    </a:lnTo>
                    <a:lnTo>
                      <a:pt x="34" y="160"/>
                    </a:lnTo>
                    <a:lnTo>
                      <a:pt x="33" y="157"/>
                    </a:lnTo>
                    <a:lnTo>
                      <a:pt x="31" y="154"/>
                    </a:lnTo>
                    <a:lnTo>
                      <a:pt x="31" y="151"/>
                    </a:lnTo>
                    <a:lnTo>
                      <a:pt x="29" y="149"/>
                    </a:lnTo>
                    <a:lnTo>
                      <a:pt x="28" y="146"/>
                    </a:lnTo>
                    <a:lnTo>
                      <a:pt x="27" y="143"/>
                    </a:lnTo>
                    <a:lnTo>
                      <a:pt x="26" y="140"/>
                    </a:lnTo>
                    <a:lnTo>
                      <a:pt x="25" y="137"/>
                    </a:lnTo>
                    <a:lnTo>
                      <a:pt x="24" y="135"/>
                    </a:lnTo>
                    <a:lnTo>
                      <a:pt x="23" y="132"/>
                    </a:lnTo>
                    <a:lnTo>
                      <a:pt x="22" y="129"/>
                    </a:lnTo>
                    <a:lnTo>
                      <a:pt x="21" y="125"/>
                    </a:lnTo>
                    <a:lnTo>
                      <a:pt x="20" y="123"/>
                    </a:lnTo>
                    <a:lnTo>
                      <a:pt x="20" y="121"/>
                    </a:lnTo>
                    <a:lnTo>
                      <a:pt x="19" y="119"/>
                    </a:lnTo>
                    <a:lnTo>
                      <a:pt x="19" y="117"/>
                    </a:lnTo>
                    <a:lnTo>
                      <a:pt x="19" y="115"/>
                    </a:lnTo>
                    <a:lnTo>
                      <a:pt x="18" y="113"/>
                    </a:lnTo>
                    <a:lnTo>
                      <a:pt x="18" y="111"/>
                    </a:lnTo>
                    <a:lnTo>
                      <a:pt x="17" y="109"/>
                    </a:lnTo>
                    <a:lnTo>
                      <a:pt x="17" y="107"/>
                    </a:lnTo>
                    <a:lnTo>
                      <a:pt x="17" y="105"/>
                    </a:lnTo>
                    <a:lnTo>
                      <a:pt x="16" y="103"/>
                    </a:lnTo>
                    <a:lnTo>
                      <a:pt x="16" y="101"/>
                    </a:lnTo>
                    <a:lnTo>
                      <a:pt x="15" y="99"/>
                    </a:lnTo>
                    <a:lnTo>
                      <a:pt x="15" y="97"/>
                    </a:lnTo>
                    <a:lnTo>
                      <a:pt x="15" y="94"/>
                    </a:lnTo>
                    <a:lnTo>
                      <a:pt x="14" y="92"/>
                    </a:lnTo>
                    <a:lnTo>
                      <a:pt x="14" y="90"/>
                    </a:lnTo>
                    <a:lnTo>
                      <a:pt x="13" y="88"/>
                    </a:lnTo>
                    <a:lnTo>
                      <a:pt x="13" y="86"/>
                    </a:lnTo>
                    <a:lnTo>
                      <a:pt x="13" y="84"/>
                    </a:lnTo>
                    <a:lnTo>
                      <a:pt x="12" y="82"/>
                    </a:lnTo>
                    <a:lnTo>
                      <a:pt x="12" y="80"/>
                    </a:lnTo>
                    <a:lnTo>
                      <a:pt x="11" y="78"/>
                    </a:lnTo>
                    <a:lnTo>
                      <a:pt x="11" y="76"/>
                    </a:lnTo>
                    <a:lnTo>
                      <a:pt x="11" y="74"/>
                    </a:lnTo>
                    <a:lnTo>
                      <a:pt x="10" y="72"/>
                    </a:lnTo>
                    <a:lnTo>
                      <a:pt x="10" y="70"/>
                    </a:lnTo>
                    <a:lnTo>
                      <a:pt x="9" y="68"/>
                    </a:lnTo>
                    <a:lnTo>
                      <a:pt x="9" y="66"/>
                    </a:lnTo>
                    <a:lnTo>
                      <a:pt x="9" y="64"/>
                    </a:lnTo>
                    <a:lnTo>
                      <a:pt x="8" y="60"/>
                    </a:lnTo>
                    <a:lnTo>
                      <a:pt x="7" y="58"/>
                    </a:lnTo>
                    <a:lnTo>
                      <a:pt x="7" y="56"/>
                    </a:lnTo>
                    <a:lnTo>
                      <a:pt x="7" y="54"/>
                    </a:lnTo>
                    <a:lnTo>
                      <a:pt x="7" y="52"/>
                    </a:lnTo>
                    <a:lnTo>
                      <a:pt x="7" y="50"/>
                    </a:lnTo>
                    <a:lnTo>
                      <a:pt x="6" y="48"/>
                    </a:lnTo>
                    <a:lnTo>
                      <a:pt x="6" y="46"/>
                    </a:lnTo>
                    <a:lnTo>
                      <a:pt x="6" y="44"/>
                    </a:lnTo>
                    <a:lnTo>
                      <a:pt x="5" y="42"/>
                    </a:lnTo>
                    <a:lnTo>
                      <a:pt x="5" y="40"/>
                    </a:lnTo>
                    <a:lnTo>
                      <a:pt x="5" y="38"/>
                    </a:lnTo>
                    <a:lnTo>
                      <a:pt x="5" y="36"/>
                    </a:lnTo>
                    <a:lnTo>
                      <a:pt x="5" y="34"/>
                    </a:lnTo>
                    <a:lnTo>
                      <a:pt x="4" y="32"/>
                    </a:lnTo>
                    <a:lnTo>
                      <a:pt x="4" y="30"/>
                    </a:lnTo>
                    <a:lnTo>
                      <a:pt x="4" y="28"/>
                    </a:lnTo>
                    <a:lnTo>
                      <a:pt x="3" y="26"/>
                    </a:lnTo>
                    <a:lnTo>
                      <a:pt x="3" y="24"/>
                    </a:lnTo>
                    <a:lnTo>
                      <a:pt x="3" y="22"/>
                    </a:lnTo>
                    <a:lnTo>
                      <a:pt x="3" y="20"/>
                    </a:lnTo>
                    <a:lnTo>
                      <a:pt x="2" y="18"/>
                    </a:lnTo>
                    <a:lnTo>
                      <a:pt x="2" y="16"/>
                    </a:lnTo>
                    <a:lnTo>
                      <a:pt x="2" y="14"/>
                    </a:lnTo>
                    <a:lnTo>
                      <a:pt x="1" y="12"/>
                    </a:lnTo>
                    <a:lnTo>
                      <a:pt x="1" y="10"/>
                    </a:lnTo>
                    <a:lnTo>
                      <a:pt x="1" y="8"/>
                    </a:lnTo>
                    <a:lnTo>
                      <a:pt x="1" y="6"/>
                    </a:lnTo>
                    <a:lnTo>
                      <a:pt x="1" y="4"/>
                    </a:lnTo>
                    <a:lnTo>
                      <a:pt x="0" y="2"/>
                    </a:lnTo>
                    <a:lnTo>
                      <a:pt x="0" y="0"/>
                    </a:lnTo>
                  </a:path>
                </a:pathLst>
              </a:custGeom>
              <a:solidFill>
                <a:srgbClr val="0080FF"/>
              </a:solidFill>
              <a:ln w="0" cap="flat" cmpd="sng">
                <a:solidFill>
                  <a:srgbClr val="0080FF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76077" name="Freeform 301"/>
              <p:cNvSpPr>
                <a:spLocks/>
              </p:cNvSpPr>
              <p:nvPr/>
            </p:nvSpPr>
            <p:spPr bwMode="auto">
              <a:xfrm>
                <a:off x="3042" y="2857"/>
                <a:ext cx="1275" cy="597"/>
              </a:xfrm>
              <a:custGeom>
                <a:avLst/>
                <a:gdLst>
                  <a:gd name="T0" fmla="*/ 1020 w 1275"/>
                  <a:gd name="T1" fmla="*/ 0 h 597"/>
                  <a:gd name="T2" fmla="*/ 766 w 1275"/>
                  <a:gd name="T3" fmla="*/ 0 h 597"/>
                  <a:gd name="T4" fmla="*/ 512 w 1275"/>
                  <a:gd name="T5" fmla="*/ 0 h 597"/>
                  <a:gd name="T6" fmla="*/ 258 w 1275"/>
                  <a:gd name="T7" fmla="*/ 0 h 597"/>
                  <a:gd name="T8" fmla="*/ 98 w 1275"/>
                  <a:gd name="T9" fmla="*/ 69 h 597"/>
                  <a:gd name="T10" fmla="*/ 74 w 1275"/>
                  <a:gd name="T11" fmla="*/ 189 h 597"/>
                  <a:gd name="T12" fmla="*/ 49 w 1275"/>
                  <a:gd name="T13" fmla="*/ 310 h 597"/>
                  <a:gd name="T14" fmla="*/ 24 w 1275"/>
                  <a:gd name="T15" fmla="*/ 431 h 597"/>
                  <a:gd name="T16" fmla="*/ 0 w 1275"/>
                  <a:gd name="T17" fmla="*/ 552 h 597"/>
                  <a:gd name="T18" fmla="*/ 51 w 1275"/>
                  <a:gd name="T19" fmla="*/ 559 h 597"/>
                  <a:gd name="T20" fmla="*/ 95 w 1275"/>
                  <a:gd name="T21" fmla="*/ 565 h 597"/>
                  <a:gd name="T22" fmla="*/ 140 w 1275"/>
                  <a:gd name="T23" fmla="*/ 571 h 597"/>
                  <a:gd name="T24" fmla="*/ 184 w 1275"/>
                  <a:gd name="T25" fmla="*/ 577 h 597"/>
                  <a:gd name="T26" fmla="*/ 230 w 1275"/>
                  <a:gd name="T27" fmla="*/ 582 h 597"/>
                  <a:gd name="T28" fmla="*/ 267 w 1275"/>
                  <a:gd name="T29" fmla="*/ 585 h 597"/>
                  <a:gd name="T30" fmla="*/ 304 w 1275"/>
                  <a:gd name="T31" fmla="*/ 588 h 597"/>
                  <a:gd name="T32" fmla="*/ 342 w 1275"/>
                  <a:gd name="T33" fmla="*/ 591 h 597"/>
                  <a:gd name="T34" fmla="*/ 383 w 1275"/>
                  <a:gd name="T35" fmla="*/ 594 h 597"/>
                  <a:gd name="T36" fmla="*/ 416 w 1275"/>
                  <a:gd name="T37" fmla="*/ 595 h 597"/>
                  <a:gd name="T38" fmla="*/ 449 w 1275"/>
                  <a:gd name="T39" fmla="*/ 595 h 597"/>
                  <a:gd name="T40" fmla="*/ 482 w 1275"/>
                  <a:gd name="T41" fmla="*/ 595 h 597"/>
                  <a:gd name="T42" fmla="*/ 515 w 1275"/>
                  <a:gd name="T43" fmla="*/ 596 h 597"/>
                  <a:gd name="T44" fmla="*/ 548 w 1275"/>
                  <a:gd name="T45" fmla="*/ 594 h 597"/>
                  <a:gd name="T46" fmla="*/ 574 w 1275"/>
                  <a:gd name="T47" fmla="*/ 592 h 597"/>
                  <a:gd name="T48" fmla="*/ 601 w 1275"/>
                  <a:gd name="T49" fmla="*/ 590 h 597"/>
                  <a:gd name="T50" fmla="*/ 628 w 1275"/>
                  <a:gd name="T51" fmla="*/ 589 h 597"/>
                  <a:gd name="T52" fmla="*/ 658 w 1275"/>
                  <a:gd name="T53" fmla="*/ 585 h 597"/>
                  <a:gd name="T54" fmla="*/ 681 w 1275"/>
                  <a:gd name="T55" fmla="*/ 580 h 597"/>
                  <a:gd name="T56" fmla="*/ 705 w 1275"/>
                  <a:gd name="T57" fmla="*/ 575 h 597"/>
                  <a:gd name="T58" fmla="*/ 728 w 1275"/>
                  <a:gd name="T59" fmla="*/ 569 h 597"/>
                  <a:gd name="T60" fmla="*/ 752 w 1275"/>
                  <a:gd name="T61" fmla="*/ 564 h 597"/>
                  <a:gd name="T62" fmla="*/ 778 w 1275"/>
                  <a:gd name="T63" fmla="*/ 557 h 597"/>
                  <a:gd name="T64" fmla="*/ 802 w 1275"/>
                  <a:gd name="T65" fmla="*/ 550 h 597"/>
                  <a:gd name="T66" fmla="*/ 824 w 1275"/>
                  <a:gd name="T67" fmla="*/ 543 h 597"/>
                  <a:gd name="T68" fmla="*/ 848 w 1275"/>
                  <a:gd name="T69" fmla="*/ 536 h 597"/>
                  <a:gd name="T70" fmla="*/ 878 w 1275"/>
                  <a:gd name="T71" fmla="*/ 521 h 597"/>
                  <a:gd name="T72" fmla="*/ 908 w 1275"/>
                  <a:gd name="T73" fmla="*/ 502 h 597"/>
                  <a:gd name="T74" fmla="*/ 939 w 1275"/>
                  <a:gd name="T75" fmla="*/ 483 h 597"/>
                  <a:gd name="T76" fmla="*/ 969 w 1275"/>
                  <a:gd name="T77" fmla="*/ 463 h 597"/>
                  <a:gd name="T78" fmla="*/ 999 w 1275"/>
                  <a:gd name="T79" fmla="*/ 444 h 597"/>
                  <a:gd name="T80" fmla="*/ 1022 w 1275"/>
                  <a:gd name="T81" fmla="*/ 423 h 597"/>
                  <a:gd name="T82" fmla="*/ 1042 w 1275"/>
                  <a:gd name="T83" fmla="*/ 406 h 597"/>
                  <a:gd name="T84" fmla="*/ 1062 w 1275"/>
                  <a:gd name="T85" fmla="*/ 389 h 597"/>
                  <a:gd name="T86" fmla="*/ 1081 w 1275"/>
                  <a:gd name="T87" fmla="*/ 371 h 597"/>
                  <a:gd name="T88" fmla="*/ 1102 w 1275"/>
                  <a:gd name="T89" fmla="*/ 349 h 597"/>
                  <a:gd name="T90" fmla="*/ 1120 w 1275"/>
                  <a:gd name="T91" fmla="*/ 328 h 597"/>
                  <a:gd name="T92" fmla="*/ 1137 w 1275"/>
                  <a:gd name="T93" fmla="*/ 307 h 597"/>
                  <a:gd name="T94" fmla="*/ 1154 w 1275"/>
                  <a:gd name="T95" fmla="*/ 287 h 597"/>
                  <a:gd name="T96" fmla="*/ 1172 w 1275"/>
                  <a:gd name="T97" fmla="*/ 262 h 597"/>
                  <a:gd name="T98" fmla="*/ 1184 w 1275"/>
                  <a:gd name="T99" fmla="*/ 238 h 597"/>
                  <a:gd name="T100" fmla="*/ 1196 w 1275"/>
                  <a:gd name="T101" fmla="*/ 213 h 597"/>
                  <a:gd name="T102" fmla="*/ 1207 w 1275"/>
                  <a:gd name="T103" fmla="*/ 189 h 597"/>
                  <a:gd name="T104" fmla="*/ 1218 w 1275"/>
                  <a:gd name="T105" fmla="*/ 165 h 597"/>
                  <a:gd name="T106" fmla="*/ 1232 w 1275"/>
                  <a:gd name="T107" fmla="*/ 129 h 597"/>
                  <a:gd name="T108" fmla="*/ 1243 w 1275"/>
                  <a:gd name="T109" fmla="*/ 94 h 597"/>
                  <a:gd name="T110" fmla="*/ 1254 w 1275"/>
                  <a:gd name="T111" fmla="*/ 59 h 597"/>
                  <a:gd name="T112" fmla="*/ 1266 w 1275"/>
                  <a:gd name="T113" fmla="*/ 24 h 5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1275" h="597">
                    <a:moveTo>
                      <a:pt x="1274" y="0"/>
                    </a:moveTo>
                    <a:lnTo>
                      <a:pt x="1202" y="0"/>
                    </a:lnTo>
                    <a:lnTo>
                      <a:pt x="1165" y="0"/>
                    </a:lnTo>
                    <a:lnTo>
                      <a:pt x="1129" y="0"/>
                    </a:lnTo>
                    <a:lnTo>
                      <a:pt x="1093" y="0"/>
                    </a:lnTo>
                    <a:lnTo>
                      <a:pt x="1056" y="0"/>
                    </a:lnTo>
                    <a:lnTo>
                      <a:pt x="1020" y="0"/>
                    </a:lnTo>
                    <a:lnTo>
                      <a:pt x="984" y="0"/>
                    </a:lnTo>
                    <a:lnTo>
                      <a:pt x="948" y="0"/>
                    </a:lnTo>
                    <a:lnTo>
                      <a:pt x="911" y="0"/>
                    </a:lnTo>
                    <a:lnTo>
                      <a:pt x="875" y="0"/>
                    </a:lnTo>
                    <a:lnTo>
                      <a:pt x="838" y="0"/>
                    </a:lnTo>
                    <a:lnTo>
                      <a:pt x="802" y="0"/>
                    </a:lnTo>
                    <a:lnTo>
                      <a:pt x="766" y="0"/>
                    </a:lnTo>
                    <a:lnTo>
                      <a:pt x="730" y="0"/>
                    </a:lnTo>
                    <a:lnTo>
                      <a:pt x="693" y="0"/>
                    </a:lnTo>
                    <a:lnTo>
                      <a:pt x="657" y="0"/>
                    </a:lnTo>
                    <a:lnTo>
                      <a:pt x="621" y="0"/>
                    </a:lnTo>
                    <a:lnTo>
                      <a:pt x="584" y="0"/>
                    </a:lnTo>
                    <a:lnTo>
                      <a:pt x="548" y="0"/>
                    </a:lnTo>
                    <a:lnTo>
                      <a:pt x="512" y="0"/>
                    </a:lnTo>
                    <a:lnTo>
                      <a:pt x="476" y="0"/>
                    </a:lnTo>
                    <a:lnTo>
                      <a:pt x="439" y="0"/>
                    </a:lnTo>
                    <a:lnTo>
                      <a:pt x="403" y="0"/>
                    </a:lnTo>
                    <a:lnTo>
                      <a:pt x="366" y="0"/>
                    </a:lnTo>
                    <a:lnTo>
                      <a:pt x="330" y="0"/>
                    </a:lnTo>
                    <a:lnTo>
                      <a:pt x="294" y="0"/>
                    </a:lnTo>
                    <a:lnTo>
                      <a:pt x="258" y="0"/>
                    </a:lnTo>
                    <a:lnTo>
                      <a:pt x="221" y="0"/>
                    </a:lnTo>
                    <a:lnTo>
                      <a:pt x="185" y="0"/>
                    </a:lnTo>
                    <a:lnTo>
                      <a:pt x="148" y="0"/>
                    </a:lnTo>
                    <a:lnTo>
                      <a:pt x="112" y="0"/>
                    </a:lnTo>
                    <a:lnTo>
                      <a:pt x="105" y="34"/>
                    </a:lnTo>
                    <a:lnTo>
                      <a:pt x="102" y="51"/>
                    </a:lnTo>
                    <a:lnTo>
                      <a:pt x="98" y="69"/>
                    </a:lnTo>
                    <a:lnTo>
                      <a:pt x="94" y="86"/>
                    </a:lnTo>
                    <a:lnTo>
                      <a:pt x="91" y="103"/>
                    </a:lnTo>
                    <a:lnTo>
                      <a:pt x="88" y="120"/>
                    </a:lnTo>
                    <a:lnTo>
                      <a:pt x="84" y="138"/>
                    </a:lnTo>
                    <a:lnTo>
                      <a:pt x="80" y="155"/>
                    </a:lnTo>
                    <a:lnTo>
                      <a:pt x="77" y="172"/>
                    </a:lnTo>
                    <a:lnTo>
                      <a:pt x="74" y="189"/>
                    </a:lnTo>
                    <a:lnTo>
                      <a:pt x="70" y="207"/>
                    </a:lnTo>
                    <a:lnTo>
                      <a:pt x="66" y="224"/>
                    </a:lnTo>
                    <a:lnTo>
                      <a:pt x="63" y="241"/>
                    </a:lnTo>
                    <a:lnTo>
                      <a:pt x="60" y="259"/>
                    </a:lnTo>
                    <a:lnTo>
                      <a:pt x="56" y="276"/>
                    </a:lnTo>
                    <a:lnTo>
                      <a:pt x="52" y="293"/>
                    </a:lnTo>
                    <a:lnTo>
                      <a:pt x="49" y="310"/>
                    </a:lnTo>
                    <a:lnTo>
                      <a:pt x="46" y="327"/>
                    </a:lnTo>
                    <a:lnTo>
                      <a:pt x="42" y="345"/>
                    </a:lnTo>
                    <a:lnTo>
                      <a:pt x="38" y="362"/>
                    </a:lnTo>
                    <a:lnTo>
                      <a:pt x="35" y="379"/>
                    </a:lnTo>
                    <a:lnTo>
                      <a:pt x="31" y="397"/>
                    </a:lnTo>
                    <a:lnTo>
                      <a:pt x="28" y="414"/>
                    </a:lnTo>
                    <a:lnTo>
                      <a:pt x="24" y="431"/>
                    </a:lnTo>
                    <a:lnTo>
                      <a:pt x="21" y="449"/>
                    </a:lnTo>
                    <a:lnTo>
                      <a:pt x="17" y="466"/>
                    </a:lnTo>
                    <a:lnTo>
                      <a:pt x="14" y="483"/>
                    </a:lnTo>
                    <a:lnTo>
                      <a:pt x="10" y="500"/>
                    </a:lnTo>
                    <a:lnTo>
                      <a:pt x="7" y="517"/>
                    </a:lnTo>
                    <a:lnTo>
                      <a:pt x="3" y="535"/>
                    </a:lnTo>
                    <a:lnTo>
                      <a:pt x="0" y="552"/>
                    </a:lnTo>
                    <a:lnTo>
                      <a:pt x="12" y="554"/>
                    </a:lnTo>
                    <a:lnTo>
                      <a:pt x="19" y="555"/>
                    </a:lnTo>
                    <a:lnTo>
                      <a:pt x="25" y="555"/>
                    </a:lnTo>
                    <a:lnTo>
                      <a:pt x="32" y="556"/>
                    </a:lnTo>
                    <a:lnTo>
                      <a:pt x="38" y="557"/>
                    </a:lnTo>
                    <a:lnTo>
                      <a:pt x="44" y="558"/>
                    </a:lnTo>
                    <a:lnTo>
                      <a:pt x="51" y="559"/>
                    </a:lnTo>
                    <a:lnTo>
                      <a:pt x="57" y="560"/>
                    </a:lnTo>
                    <a:lnTo>
                      <a:pt x="64" y="561"/>
                    </a:lnTo>
                    <a:lnTo>
                      <a:pt x="70" y="561"/>
                    </a:lnTo>
                    <a:lnTo>
                      <a:pt x="76" y="562"/>
                    </a:lnTo>
                    <a:lnTo>
                      <a:pt x="82" y="563"/>
                    </a:lnTo>
                    <a:lnTo>
                      <a:pt x="89" y="564"/>
                    </a:lnTo>
                    <a:lnTo>
                      <a:pt x="95" y="565"/>
                    </a:lnTo>
                    <a:lnTo>
                      <a:pt x="102" y="566"/>
                    </a:lnTo>
                    <a:lnTo>
                      <a:pt x="108" y="567"/>
                    </a:lnTo>
                    <a:lnTo>
                      <a:pt x="114" y="567"/>
                    </a:lnTo>
                    <a:lnTo>
                      <a:pt x="121" y="569"/>
                    </a:lnTo>
                    <a:lnTo>
                      <a:pt x="127" y="569"/>
                    </a:lnTo>
                    <a:lnTo>
                      <a:pt x="133" y="570"/>
                    </a:lnTo>
                    <a:lnTo>
                      <a:pt x="140" y="571"/>
                    </a:lnTo>
                    <a:lnTo>
                      <a:pt x="146" y="572"/>
                    </a:lnTo>
                    <a:lnTo>
                      <a:pt x="152" y="573"/>
                    </a:lnTo>
                    <a:lnTo>
                      <a:pt x="159" y="574"/>
                    </a:lnTo>
                    <a:lnTo>
                      <a:pt x="165" y="575"/>
                    </a:lnTo>
                    <a:lnTo>
                      <a:pt x="172" y="575"/>
                    </a:lnTo>
                    <a:lnTo>
                      <a:pt x="178" y="577"/>
                    </a:lnTo>
                    <a:lnTo>
                      <a:pt x="184" y="577"/>
                    </a:lnTo>
                    <a:lnTo>
                      <a:pt x="191" y="578"/>
                    </a:lnTo>
                    <a:lnTo>
                      <a:pt x="197" y="579"/>
                    </a:lnTo>
                    <a:lnTo>
                      <a:pt x="204" y="580"/>
                    </a:lnTo>
                    <a:lnTo>
                      <a:pt x="214" y="581"/>
                    </a:lnTo>
                    <a:lnTo>
                      <a:pt x="219" y="581"/>
                    </a:lnTo>
                    <a:lnTo>
                      <a:pt x="225" y="582"/>
                    </a:lnTo>
                    <a:lnTo>
                      <a:pt x="230" y="582"/>
                    </a:lnTo>
                    <a:lnTo>
                      <a:pt x="235" y="583"/>
                    </a:lnTo>
                    <a:lnTo>
                      <a:pt x="241" y="583"/>
                    </a:lnTo>
                    <a:lnTo>
                      <a:pt x="246" y="583"/>
                    </a:lnTo>
                    <a:lnTo>
                      <a:pt x="251" y="584"/>
                    </a:lnTo>
                    <a:lnTo>
                      <a:pt x="257" y="584"/>
                    </a:lnTo>
                    <a:lnTo>
                      <a:pt x="262" y="585"/>
                    </a:lnTo>
                    <a:lnTo>
                      <a:pt x="267" y="585"/>
                    </a:lnTo>
                    <a:lnTo>
                      <a:pt x="273" y="585"/>
                    </a:lnTo>
                    <a:lnTo>
                      <a:pt x="278" y="586"/>
                    </a:lnTo>
                    <a:lnTo>
                      <a:pt x="283" y="587"/>
                    </a:lnTo>
                    <a:lnTo>
                      <a:pt x="289" y="587"/>
                    </a:lnTo>
                    <a:lnTo>
                      <a:pt x="294" y="587"/>
                    </a:lnTo>
                    <a:lnTo>
                      <a:pt x="299" y="588"/>
                    </a:lnTo>
                    <a:lnTo>
                      <a:pt x="304" y="588"/>
                    </a:lnTo>
                    <a:lnTo>
                      <a:pt x="310" y="589"/>
                    </a:lnTo>
                    <a:lnTo>
                      <a:pt x="315" y="589"/>
                    </a:lnTo>
                    <a:lnTo>
                      <a:pt x="320" y="589"/>
                    </a:lnTo>
                    <a:lnTo>
                      <a:pt x="326" y="590"/>
                    </a:lnTo>
                    <a:lnTo>
                      <a:pt x="331" y="591"/>
                    </a:lnTo>
                    <a:lnTo>
                      <a:pt x="336" y="591"/>
                    </a:lnTo>
                    <a:lnTo>
                      <a:pt x="342" y="591"/>
                    </a:lnTo>
                    <a:lnTo>
                      <a:pt x="347" y="592"/>
                    </a:lnTo>
                    <a:lnTo>
                      <a:pt x="352" y="592"/>
                    </a:lnTo>
                    <a:lnTo>
                      <a:pt x="358" y="593"/>
                    </a:lnTo>
                    <a:lnTo>
                      <a:pt x="363" y="593"/>
                    </a:lnTo>
                    <a:lnTo>
                      <a:pt x="368" y="593"/>
                    </a:lnTo>
                    <a:lnTo>
                      <a:pt x="374" y="594"/>
                    </a:lnTo>
                    <a:lnTo>
                      <a:pt x="383" y="594"/>
                    </a:lnTo>
                    <a:lnTo>
                      <a:pt x="388" y="594"/>
                    </a:lnTo>
                    <a:lnTo>
                      <a:pt x="392" y="594"/>
                    </a:lnTo>
                    <a:lnTo>
                      <a:pt x="397" y="594"/>
                    </a:lnTo>
                    <a:lnTo>
                      <a:pt x="402" y="594"/>
                    </a:lnTo>
                    <a:lnTo>
                      <a:pt x="407" y="595"/>
                    </a:lnTo>
                    <a:lnTo>
                      <a:pt x="411" y="595"/>
                    </a:lnTo>
                    <a:lnTo>
                      <a:pt x="416" y="595"/>
                    </a:lnTo>
                    <a:lnTo>
                      <a:pt x="421" y="595"/>
                    </a:lnTo>
                    <a:lnTo>
                      <a:pt x="426" y="595"/>
                    </a:lnTo>
                    <a:lnTo>
                      <a:pt x="430" y="595"/>
                    </a:lnTo>
                    <a:lnTo>
                      <a:pt x="435" y="595"/>
                    </a:lnTo>
                    <a:lnTo>
                      <a:pt x="440" y="595"/>
                    </a:lnTo>
                    <a:lnTo>
                      <a:pt x="444" y="595"/>
                    </a:lnTo>
                    <a:lnTo>
                      <a:pt x="449" y="595"/>
                    </a:lnTo>
                    <a:lnTo>
                      <a:pt x="454" y="595"/>
                    </a:lnTo>
                    <a:lnTo>
                      <a:pt x="458" y="595"/>
                    </a:lnTo>
                    <a:lnTo>
                      <a:pt x="463" y="595"/>
                    </a:lnTo>
                    <a:lnTo>
                      <a:pt x="468" y="595"/>
                    </a:lnTo>
                    <a:lnTo>
                      <a:pt x="473" y="595"/>
                    </a:lnTo>
                    <a:lnTo>
                      <a:pt x="477" y="595"/>
                    </a:lnTo>
                    <a:lnTo>
                      <a:pt x="482" y="595"/>
                    </a:lnTo>
                    <a:lnTo>
                      <a:pt x="487" y="595"/>
                    </a:lnTo>
                    <a:lnTo>
                      <a:pt x="492" y="595"/>
                    </a:lnTo>
                    <a:lnTo>
                      <a:pt x="496" y="595"/>
                    </a:lnTo>
                    <a:lnTo>
                      <a:pt x="501" y="596"/>
                    </a:lnTo>
                    <a:lnTo>
                      <a:pt x="506" y="596"/>
                    </a:lnTo>
                    <a:lnTo>
                      <a:pt x="510" y="596"/>
                    </a:lnTo>
                    <a:lnTo>
                      <a:pt x="515" y="596"/>
                    </a:lnTo>
                    <a:lnTo>
                      <a:pt x="520" y="596"/>
                    </a:lnTo>
                    <a:lnTo>
                      <a:pt x="525" y="596"/>
                    </a:lnTo>
                    <a:lnTo>
                      <a:pt x="532" y="595"/>
                    </a:lnTo>
                    <a:lnTo>
                      <a:pt x="536" y="595"/>
                    </a:lnTo>
                    <a:lnTo>
                      <a:pt x="540" y="595"/>
                    </a:lnTo>
                    <a:lnTo>
                      <a:pt x="544" y="595"/>
                    </a:lnTo>
                    <a:lnTo>
                      <a:pt x="548" y="594"/>
                    </a:lnTo>
                    <a:lnTo>
                      <a:pt x="551" y="594"/>
                    </a:lnTo>
                    <a:lnTo>
                      <a:pt x="555" y="594"/>
                    </a:lnTo>
                    <a:lnTo>
                      <a:pt x="559" y="593"/>
                    </a:lnTo>
                    <a:lnTo>
                      <a:pt x="563" y="593"/>
                    </a:lnTo>
                    <a:lnTo>
                      <a:pt x="567" y="593"/>
                    </a:lnTo>
                    <a:lnTo>
                      <a:pt x="571" y="593"/>
                    </a:lnTo>
                    <a:lnTo>
                      <a:pt x="574" y="592"/>
                    </a:lnTo>
                    <a:lnTo>
                      <a:pt x="578" y="592"/>
                    </a:lnTo>
                    <a:lnTo>
                      <a:pt x="582" y="592"/>
                    </a:lnTo>
                    <a:lnTo>
                      <a:pt x="586" y="591"/>
                    </a:lnTo>
                    <a:lnTo>
                      <a:pt x="590" y="591"/>
                    </a:lnTo>
                    <a:lnTo>
                      <a:pt x="594" y="591"/>
                    </a:lnTo>
                    <a:lnTo>
                      <a:pt x="598" y="591"/>
                    </a:lnTo>
                    <a:lnTo>
                      <a:pt x="601" y="590"/>
                    </a:lnTo>
                    <a:lnTo>
                      <a:pt x="605" y="590"/>
                    </a:lnTo>
                    <a:lnTo>
                      <a:pt x="609" y="590"/>
                    </a:lnTo>
                    <a:lnTo>
                      <a:pt x="613" y="589"/>
                    </a:lnTo>
                    <a:lnTo>
                      <a:pt x="617" y="589"/>
                    </a:lnTo>
                    <a:lnTo>
                      <a:pt x="620" y="589"/>
                    </a:lnTo>
                    <a:lnTo>
                      <a:pt x="624" y="589"/>
                    </a:lnTo>
                    <a:lnTo>
                      <a:pt x="628" y="589"/>
                    </a:lnTo>
                    <a:lnTo>
                      <a:pt x="632" y="588"/>
                    </a:lnTo>
                    <a:lnTo>
                      <a:pt x="636" y="588"/>
                    </a:lnTo>
                    <a:lnTo>
                      <a:pt x="640" y="588"/>
                    </a:lnTo>
                    <a:lnTo>
                      <a:pt x="644" y="587"/>
                    </a:lnTo>
                    <a:lnTo>
                      <a:pt x="648" y="587"/>
                    </a:lnTo>
                    <a:lnTo>
                      <a:pt x="654" y="586"/>
                    </a:lnTo>
                    <a:lnTo>
                      <a:pt x="658" y="585"/>
                    </a:lnTo>
                    <a:lnTo>
                      <a:pt x="661" y="584"/>
                    </a:lnTo>
                    <a:lnTo>
                      <a:pt x="664" y="583"/>
                    </a:lnTo>
                    <a:lnTo>
                      <a:pt x="668" y="583"/>
                    </a:lnTo>
                    <a:lnTo>
                      <a:pt x="671" y="582"/>
                    </a:lnTo>
                    <a:lnTo>
                      <a:pt x="674" y="581"/>
                    </a:lnTo>
                    <a:lnTo>
                      <a:pt x="678" y="581"/>
                    </a:lnTo>
                    <a:lnTo>
                      <a:pt x="681" y="580"/>
                    </a:lnTo>
                    <a:lnTo>
                      <a:pt x="684" y="579"/>
                    </a:lnTo>
                    <a:lnTo>
                      <a:pt x="688" y="578"/>
                    </a:lnTo>
                    <a:lnTo>
                      <a:pt x="691" y="577"/>
                    </a:lnTo>
                    <a:lnTo>
                      <a:pt x="695" y="577"/>
                    </a:lnTo>
                    <a:lnTo>
                      <a:pt x="698" y="576"/>
                    </a:lnTo>
                    <a:lnTo>
                      <a:pt x="702" y="575"/>
                    </a:lnTo>
                    <a:lnTo>
                      <a:pt x="705" y="575"/>
                    </a:lnTo>
                    <a:lnTo>
                      <a:pt x="708" y="574"/>
                    </a:lnTo>
                    <a:lnTo>
                      <a:pt x="712" y="573"/>
                    </a:lnTo>
                    <a:lnTo>
                      <a:pt x="715" y="573"/>
                    </a:lnTo>
                    <a:lnTo>
                      <a:pt x="718" y="572"/>
                    </a:lnTo>
                    <a:lnTo>
                      <a:pt x="722" y="571"/>
                    </a:lnTo>
                    <a:lnTo>
                      <a:pt x="725" y="570"/>
                    </a:lnTo>
                    <a:lnTo>
                      <a:pt x="728" y="569"/>
                    </a:lnTo>
                    <a:lnTo>
                      <a:pt x="732" y="569"/>
                    </a:lnTo>
                    <a:lnTo>
                      <a:pt x="735" y="568"/>
                    </a:lnTo>
                    <a:lnTo>
                      <a:pt x="738" y="567"/>
                    </a:lnTo>
                    <a:lnTo>
                      <a:pt x="742" y="567"/>
                    </a:lnTo>
                    <a:lnTo>
                      <a:pt x="745" y="566"/>
                    </a:lnTo>
                    <a:lnTo>
                      <a:pt x="749" y="565"/>
                    </a:lnTo>
                    <a:lnTo>
                      <a:pt x="752" y="564"/>
                    </a:lnTo>
                    <a:lnTo>
                      <a:pt x="756" y="564"/>
                    </a:lnTo>
                    <a:lnTo>
                      <a:pt x="762" y="562"/>
                    </a:lnTo>
                    <a:lnTo>
                      <a:pt x="765" y="561"/>
                    </a:lnTo>
                    <a:lnTo>
                      <a:pt x="768" y="560"/>
                    </a:lnTo>
                    <a:lnTo>
                      <a:pt x="772" y="559"/>
                    </a:lnTo>
                    <a:lnTo>
                      <a:pt x="775" y="558"/>
                    </a:lnTo>
                    <a:lnTo>
                      <a:pt x="778" y="557"/>
                    </a:lnTo>
                    <a:lnTo>
                      <a:pt x="782" y="556"/>
                    </a:lnTo>
                    <a:lnTo>
                      <a:pt x="785" y="555"/>
                    </a:lnTo>
                    <a:lnTo>
                      <a:pt x="788" y="554"/>
                    </a:lnTo>
                    <a:lnTo>
                      <a:pt x="792" y="553"/>
                    </a:lnTo>
                    <a:lnTo>
                      <a:pt x="795" y="552"/>
                    </a:lnTo>
                    <a:lnTo>
                      <a:pt x="798" y="551"/>
                    </a:lnTo>
                    <a:lnTo>
                      <a:pt x="802" y="550"/>
                    </a:lnTo>
                    <a:lnTo>
                      <a:pt x="805" y="549"/>
                    </a:lnTo>
                    <a:lnTo>
                      <a:pt x="808" y="548"/>
                    </a:lnTo>
                    <a:lnTo>
                      <a:pt x="811" y="547"/>
                    </a:lnTo>
                    <a:lnTo>
                      <a:pt x="815" y="546"/>
                    </a:lnTo>
                    <a:lnTo>
                      <a:pt x="818" y="545"/>
                    </a:lnTo>
                    <a:lnTo>
                      <a:pt x="821" y="544"/>
                    </a:lnTo>
                    <a:lnTo>
                      <a:pt x="824" y="543"/>
                    </a:lnTo>
                    <a:lnTo>
                      <a:pt x="828" y="542"/>
                    </a:lnTo>
                    <a:lnTo>
                      <a:pt x="831" y="541"/>
                    </a:lnTo>
                    <a:lnTo>
                      <a:pt x="834" y="540"/>
                    </a:lnTo>
                    <a:lnTo>
                      <a:pt x="838" y="539"/>
                    </a:lnTo>
                    <a:lnTo>
                      <a:pt x="841" y="538"/>
                    </a:lnTo>
                    <a:lnTo>
                      <a:pt x="844" y="537"/>
                    </a:lnTo>
                    <a:lnTo>
                      <a:pt x="848" y="536"/>
                    </a:lnTo>
                    <a:lnTo>
                      <a:pt x="851" y="535"/>
                    </a:lnTo>
                    <a:lnTo>
                      <a:pt x="854" y="534"/>
                    </a:lnTo>
                    <a:lnTo>
                      <a:pt x="858" y="533"/>
                    </a:lnTo>
                    <a:lnTo>
                      <a:pt x="861" y="532"/>
                    </a:lnTo>
                    <a:lnTo>
                      <a:pt x="870" y="527"/>
                    </a:lnTo>
                    <a:lnTo>
                      <a:pt x="874" y="524"/>
                    </a:lnTo>
                    <a:lnTo>
                      <a:pt x="878" y="521"/>
                    </a:lnTo>
                    <a:lnTo>
                      <a:pt x="882" y="518"/>
                    </a:lnTo>
                    <a:lnTo>
                      <a:pt x="887" y="515"/>
                    </a:lnTo>
                    <a:lnTo>
                      <a:pt x="891" y="513"/>
                    </a:lnTo>
                    <a:lnTo>
                      <a:pt x="896" y="510"/>
                    </a:lnTo>
                    <a:lnTo>
                      <a:pt x="900" y="507"/>
                    </a:lnTo>
                    <a:lnTo>
                      <a:pt x="904" y="505"/>
                    </a:lnTo>
                    <a:lnTo>
                      <a:pt x="908" y="502"/>
                    </a:lnTo>
                    <a:lnTo>
                      <a:pt x="913" y="499"/>
                    </a:lnTo>
                    <a:lnTo>
                      <a:pt x="917" y="496"/>
                    </a:lnTo>
                    <a:lnTo>
                      <a:pt x="921" y="493"/>
                    </a:lnTo>
                    <a:lnTo>
                      <a:pt x="926" y="491"/>
                    </a:lnTo>
                    <a:lnTo>
                      <a:pt x="930" y="488"/>
                    </a:lnTo>
                    <a:lnTo>
                      <a:pt x="934" y="485"/>
                    </a:lnTo>
                    <a:lnTo>
                      <a:pt x="939" y="483"/>
                    </a:lnTo>
                    <a:lnTo>
                      <a:pt x="943" y="480"/>
                    </a:lnTo>
                    <a:lnTo>
                      <a:pt x="947" y="477"/>
                    </a:lnTo>
                    <a:lnTo>
                      <a:pt x="952" y="474"/>
                    </a:lnTo>
                    <a:lnTo>
                      <a:pt x="956" y="471"/>
                    </a:lnTo>
                    <a:lnTo>
                      <a:pt x="960" y="469"/>
                    </a:lnTo>
                    <a:lnTo>
                      <a:pt x="964" y="466"/>
                    </a:lnTo>
                    <a:lnTo>
                      <a:pt x="969" y="463"/>
                    </a:lnTo>
                    <a:lnTo>
                      <a:pt x="973" y="460"/>
                    </a:lnTo>
                    <a:lnTo>
                      <a:pt x="978" y="457"/>
                    </a:lnTo>
                    <a:lnTo>
                      <a:pt x="982" y="455"/>
                    </a:lnTo>
                    <a:lnTo>
                      <a:pt x="986" y="452"/>
                    </a:lnTo>
                    <a:lnTo>
                      <a:pt x="990" y="449"/>
                    </a:lnTo>
                    <a:lnTo>
                      <a:pt x="995" y="446"/>
                    </a:lnTo>
                    <a:lnTo>
                      <a:pt x="999" y="444"/>
                    </a:lnTo>
                    <a:lnTo>
                      <a:pt x="1005" y="439"/>
                    </a:lnTo>
                    <a:lnTo>
                      <a:pt x="1008" y="436"/>
                    </a:lnTo>
                    <a:lnTo>
                      <a:pt x="1010" y="433"/>
                    </a:lnTo>
                    <a:lnTo>
                      <a:pt x="1013" y="431"/>
                    </a:lnTo>
                    <a:lnTo>
                      <a:pt x="1016" y="429"/>
                    </a:lnTo>
                    <a:lnTo>
                      <a:pt x="1019" y="426"/>
                    </a:lnTo>
                    <a:lnTo>
                      <a:pt x="1022" y="423"/>
                    </a:lnTo>
                    <a:lnTo>
                      <a:pt x="1025" y="421"/>
                    </a:lnTo>
                    <a:lnTo>
                      <a:pt x="1028" y="419"/>
                    </a:lnTo>
                    <a:lnTo>
                      <a:pt x="1030" y="416"/>
                    </a:lnTo>
                    <a:lnTo>
                      <a:pt x="1033" y="413"/>
                    </a:lnTo>
                    <a:lnTo>
                      <a:pt x="1036" y="411"/>
                    </a:lnTo>
                    <a:lnTo>
                      <a:pt x="1039" y="409"/>
                    </a:lnTo>
                    <a:lnTo>
                      <a:pt x="1042" y="406"/>
                    </a:lnTo>
                    <a:lnTo>
                      <a:pt x="1044" y="403"/>
                    </a:lnTo>
                    <a:lnTo>
                      <a:pt x="1047" y="401"/>
                    </a:lnTo>
                    <a:lnTo>
                      <a:pt x="1050" y="399"/>
                    </a:lnTo>
                    <a:lnTo>
                      <a:pt x="1053" y="396"/>
                    </a:lnTo>
                    <a:lnTo>
                      <a:pt x="1056" y="393"/>
                    </a:lnTo>
                    <a:lnTo>
                      <a:pt x="1059" y="391"/>
                    </a:lnTo>
                    <a:lnTo>
                      <a:pt x="1062" y="389"/>
                    </a:lnTo>
                    <a:lnTo>
                      <a:pt x="1064" y="386"/>
                    </a:lnTo>
                    <a:lnTo>
                      <a:pt x="1067" y="383"/>
                    </a:lnTo>
                    <a:lnTo>
                      <a:pt x="1070" y="381"/>
                    </a:lnTo>
                    <a:lnTo>
                      <a:pt x="1073" y="379"/>
                    </a:lnTo>
                    <a:lnTo>
                      <a:pt x="1076" y="376"/>
                    </a:lnTo>
                    <a:lnTo>
                      <a:pt x="1078" y="373"/>
                    </a:lnTo>
                    <a:lnTo>
                      <a:pt x="1081" y="371"/>
                    </a:lnTo>
                    <a:lnTo>
                      <a:pt x="1084" y="369"/>
                    </a:lnTo>
                    <a:lnTo>
                      <a:pt x="1087" y="366"/>
                    </a:lnTo>
                    <a:lnTo>
                      <a:pt x="1090" y="364"/>
                    </a:lnTo>
                    <a:lnTo>
                      <a:pt x="1095" y="358"/>
                    </a:lnTo>
                    <a:lnTo>
                      <a:pt x="1097" y="355"/>
                    </a:lnTo>
                    <a:lnTo>
                      <a:pt x="1100" y="352"/>
                    </a:lnTo>
                    <a:lnTo>
                      <a:pt x="1102" y="349"/>
                    </a:lnTo>
                    <a:lnTo>
                      <a:pt x="1105" y="346"/>
                    </a:lnTo>
                    <a:lnTo>
                      <a:pt x="1107" y="343"/>
                    </a:lnTo>
                    <a:lnTo>
                      <a:pt x="1110" y="340"/>
                    </a:lnTo>
                    <a:lnTo>
                      <a:pt x="1112" y="337"/>
                    </a:lnTo>
                    <a:lnTo>
                      <a:pt x="1114" y="334"/>
                    </a:lnTo>
                    <a:lnTo>
                      <a:pt x="1117" y="331"/>
                    </a:lnTo>
                    <a:lnTo>
                      <a:pt x="1120" y="328"/>
                    </a:lnTo>
                    <a:lnTo>
                      <a:pt x="1122" y="325"/>
                    </a:lnTo>
                    <a:lnTo>
                      <a:pt x="1124" y="322"/>
                    </a:lnTo>
                    <a:lnTo>
                      <a:pt x="1127" y="319"/>
                    </a:lnTo>
                    <a:lnTo>
                      <a:pt x="1130" y="316"/>
                    </a:lnTo>
                    <a:lnTo>
                      <a:pt x="1132" y="313"/>
                    </a:lnTo>
                    <a:lnTo>
                      <a:pt x="1134" y="310"/>
                    </a:lnTo>
                    <a:lnTo>
                      <a:pt x="1137" y="307"/>
                    </a:lnTo>
                    <a:lnTo>
                      <a:pt x="1139" y="304"/>
                    </a:lnTo>
                    <a:lnTo>
                      <a:pt x="1142" y="301"/>
                    </a:lnTo>
                    <a:lnTo>
                      <a:pt x="1144" y="299"/>
                    </a:lnTo>
                    <a:lnTo>
                      <a:pt x="1147" y="295"/>
                    </a:lnTo>
                    <a:lnTo>
                      <a:pt x="1149" y="293"/>
                    </a:lnTo>
                    <a:lnTo>
                      <a:pt x="1152" y="289"/>
                    </a:lnTo>
                    <a:lnTo>
                      <a:pt x="1154" y="287"/>
                    </a:lnTo>
                    <a:lnTo>
                      <a:pt x="1157" y="283"/>
                    </a:lnTo>
                    <a:lnTo>
                      <a:pt x="1159" y="281"/>
                    </a:lnTo>
                    <a:lnTo>
                      <a:pt x="1162" y="278"/>
                    </a:lnTo>
                    <a:lnTo>
                      <a:pt x="1164" y="275"/>
                    </a:lnTo>
                    <a:lnTo>
                      <a:pt x="1166" y="272"/>
                    </a:lnTo>
                    <a:lnTo>
                      <a:pt x="1169" y="269"/>
                    </a:lnTo>
                    <a:lnTo>
                      <a:pt x="1172" y="262"/>
                    </a:lnTo>
                    <a:lnTo>
                      <a:pt x="1174" y="259"/>
                    </a:lnTo>
                    <a:lnTo>
                      <a:pt x="1176" y="255"/>
                    </a:lnTo>
                    <a:lnTo>
                      <a:pt x="1177" y="251"/>
                    </a:lnTo>
                    <a:lnTo>
                      <a:pt x="1179" y="248"/>
                    </a:lnTo>
                    <a:lnTo>
                      <a:pt x="1180" y="245"/>
                    </a:lnTo>
                    <a:lnTo>
                      <a:pt x="1182" y="241"/>
                    </a:lnTo>
                    <a:lnTo>
                      <a:pt x="1184" y="238"/>
                    </a:lnTo>
                    <a:lnTo>
                      <a:pt x="1186" y="234"/>
                    </a:lnTo>
                    <a:lnTo>
                      <a:pt x="1187" y="231"/>
                    </a:lnTo>
                    <a:lnTo>
                      <a:pt x="1189" y="227"/>
                    </a:lnTo>
                    <a:lnTo>
                      <a:pt x="1190" y="224"/>
                    </a:lnTo>
                    <a:lnTo>
                      <a:pt x="1192" y="220"/>
                    </a:lnTo>
                    <a:lnTo>
                      <a:pt x="1194" y="217"/>
                    </a:lnTo>
                    <a:lnTo>
                      <a:pt x="1196" y="213"/>
                    </a:lnTo>
                    <a:lnTo>
                      <a:pt x="1197" y="210"/>
                    </a:lnTo>
                    <a:lnTo>
                      <a:pt x="1199" y="207"/>
                    </a:lnTo>
                    <a:lnTo>
                      <a:pt x="1200" y="203"/>
                    </a:lnTo>
                    <a:lnTo>
                      <a:pt x="1202" y="200"/>
                    </a:lnTo>
                    <a:lnTo>
                      <a:pt x="1204" y="196"/>
                    </a:lnTo>
                    <a:lnTo>
                      <a:pt x="1205" y="193"/>
                    </a:lnTo>
                    <a:lnTo>
                      <a:pt x="1207" y="189"/>
                    </a:lnTo>
                    <a:lnTo>
                      <a:pt x="1209" y="186"/>
                    </a:lnTo>
                    <a:lnTo>
                      <a:pt x="1210" y="182"/>
                    </a:lnTo>
                    <a:lnTo>
                      <a:pt x="1212" y="179"/>
                    </a:lnTo>
                    <a:lnTo>
                      <a:pt x="1214" y="175"/>
                    </a:lnTo>
                    <a:lnTo>
                      <a:pt x="1215" y="172"/>
                    </a:lnTo>
                    <a:lnTo>
                      <a:pt x="1217" y="169"/>
                    </a:lnTo>
                    <a:lnTo>
                      <a:pt x="1218" y="165"/>
                    </a:lnTo>
                    <a:lnTo>
                      <a:pt x="1220" y="162"/>
                    </a:lnTo>
                    <a:lnTo>
                      <a:pt x="1222" y="159"/>
                    </a:lnTo>
                    <a:lnTo>
                      <a:pt x="1225" y="149"/>
                    </a:lnTo>
                    <a:lnTo>
                      <a:pt x="1227" y="143"/>
                    </a:lnTo>
                    <a:lnTo>
                      <a:pt x="1228" y="139"/>
                    </a:lnTo>
                    <a:lnTo>
                      <a:pt x="1230" y="133"/>
                    </a:lnTo>
                    <a:lnTo>
                      <a:pt x="1232" y="129"/>
                    </a:lnTo>
                    <a:lnTo>
                      <a:pt x="1233" y="124"/>
                    </a:lnTo>
                    <a:lnTo>
                      <a:pt x="1235" y="119"/>
                    </a:lnTo>
                    <a:lnTo>
                      <a:pt x="1236" y="114"/>
                    </a:lnTo>
                    <a:lnTo>
                      <a:pt x="1238" y="109"/>
                    </a:lnTo>
                    <a:lnTo>
                      <a:pt x="1240" y="104"/>
                    </a:lnTo>
                    <a:lnTo>
                      <a:pt x="1241" y="99"/>
                    </a:lnTo>
                    <a:lnTo>
                      <a:pt x="1243" y="94"/>
                    </a:lnTo>
                    <a:lnTo>
                      <a:pt x="1244" y="89"/>
                    </a:lnTo>
                    <a:lnTo>
                      <a:pt x="1246" y="84"/>
                    </a:lnTo>
                    <a:lnTo>
                      <a:pt x="1248" y="79"/>
                    </a:lnTo>
                    <a:lnTo>
                      <a:pt x="1250" y="74"/>
                    </a:lnTo>
                    <a:lnTo>
                      <a:pt x="1251" y="69"/>
                    </a:lnTo>
                    <a:lnTo>
                      <a:pt x="1253" y="64"/>
                    </a:lnTo>
                    <a:lnTo>
                      <a:pt x="1254" y="59"/>
                    </a:lnTo>
                    <a:lnTo>
                      <a:pt x="1256" y="54"/>
                    </a:lnTo>
                    <a:lnTo>
                      <a:pt x="1258" y="49"/>
                    </a:lnTo>
                    <a:lnTo>
                      <a:pt x="1259" y="44"/>
                    </a:lnTo>
                    <a:lnTo>
                      <a:pt x="1261" y="39"/>
                    </a:lnTo>
                    <a:lnTo>
                      <a:pt x="1263" y="34"/>
                    </a:lnTo>
                    <a:lnTo>
                      <a:pt x="1264" y="29"/>
                    </a:lnTo>
                    <a:lnTo>
                      <a:pt x="1266" y="24"/>
                    </a:lnTo>
                    <a:lnTo>
                      <a:pt x="1268" y="19"/>
                    </a:lnTo>
                    <a:lnTo>
                      <a:pt x="1269" y="15"/>
                    </a:lnTo>
                    <a:lnTo>
                      <a:pt x="1271" y="9"/>
                    </a:lnTo>
                    <a:lnTo>
                      <a:pt x="1272" y="5"/>
                    </a:lnTo>
                    <a:lnTo>
                      <a:pt x="1274" y="0"/>
                    </a:lnTo>
                  </a:path>
                </a:pathLst>
              </a:custGeom>
              <a:solidFill>
                <a:srgbClr val="0080FF"/>
              </a:solidFill>
              <a:ln w="0" cap="flat" cmpd="sng">
                <a:solidFill>
                  <a:srgbClr val="0080FF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76078" name="Line 302"/>
              <p:cNvSpPr>
                <a:spLocks noChangeShapeType="1"/>
              </p:cNvSpPr>
              <p:nvPr/>
            </p:nvSpPr>
            <p:spPr bwMode="auto">
              <a:xfrm flipV="1">
                <a:off x="2747" y="2843"/>
                <a:ext cx="15" cy="66"/>
              </a:xfrm>
              <a:prstGeom prst="line">
                <a:avLst/>
              </a:prstGeom>
              <a:noFill/>
              <a:ln w="2032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76079" name="Line 303"/>
              <p:cNvSpPr>
                <a:spLocks noChangeShapeType="1"/>
              </p:cNvSpPr>
              <p:nvPr/>
            </p:nvSpPr>
            <p:spPr bwMode="auto">
              <a:xfrm>
                <a:off x="2669" y="2815"/>
                <a:ext cx="190" cy="45"/>
              </a:xfrm>
              <a:prstGeom prst="line">
                <a:avLst/>
              </a:prstGeom>
              <a:noFill/>
              <a:ln w="2032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76080" name="Freeform 304"/>
              <p:cNvSpPr>
                <a:spLocks/>
              </p:cNvSpPr>
              <p:nvPr/>
            </p:nvSpPr>
            <p:spPr bwMode="auto">
              <a:xfrm>
                <a:off x="2682" y="2879"/>
                <a:ext cx="140" cy="138"/>
              </a:xfrm>
              <a:custGeom>
                <a:avLst/>
                <a:gdLst>
                  <a:gd name="T0" fmla="*/ 0 w 140"/>
                  <a:gd name="T1" fmla="*/ 0 h 138"/>
                  <a:gd name="T2" fmla="*/ 41 w 140"/>
                  <a:gd name="T3" fmla="*/ 137 h 138"/>
                  <a:gd name="T4" fmla="*/ 139 w 140"/>
                  <a:gd name="T5" fmla="*/ 33 h 138"/>
                  <a:gd name="T6" fmla="*/ 0 w 140"/>
                  <a:gd name="T7" fmla="*/ 0 h 1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40" h="138">
                    <a:moveTo>
                      <a:pt x="0" y="0"/>
                    </a:moveTo>
                    <a:lnTo>
                      <a:pt x="41" y="137"/>
                    </a:lnTo>
                    <a:lnTo>
                      <a:pt x="139" y="33"/>
                    </a:lnTo>
                    <a:lnTo>
                      <a:pt x="0" y="0"/>
                    </a:lnTo>
                  </a:path>
                </a:pathLst>
              </a:custGeom>
              <a:solidFill>
                <a:srgbClr val="555555"/>
              </a:solidFill>
              <a:ln w="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76081" name="Freeform 305"/>
              <p:cNvSpPr>
                <a:spLocks/>
              </p:cNvSpPr>
              <p:nvPr/>
            </p:nvSpPr>
            <p:spPr bwMode="auto">
              <a:xfrm>
                <a:off x="2538" y="2881"/>
                <a:ext cx="189" cy="192"/>
              </a:xfrm>
              <a:custGeom>
                <a:avLst/>
                <a:gdLst>
                  <a:gd name="T0" fmla="*/ 45 w 189"/>
                  <a:gd name="T1" fmla="*/ 0 h 192"/>
                  <a:gd name="T2" fmla="*/ 188 w 189"/>
                  <a:gd name="T3" fmla="*/ 135 h 192"/>
                  <a:gd name="T4" fmla="*/ 0 w 189"/>
                  <a:gd name="T5" fmla="*/ 191 h 192"/>
                  <a:gd name="T6" fmla="*/ 45 w 189"/>
                  <a:gd name="T7" fmla="*/ 0 h 1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89" h="192">
                    <a:moveTo>
                      <a:pt x="45" y="0"/>
                    </a:moveTo>
                    <a:lnTo>
                      <a:pt x="188" y="135"/>
                    </a:lnTo>
                    <a:lnTo>
                      <a:pt x="0" y="191"/>
                    </a:lnTo>
                    <a:lnTo>
                      <a:pt x="45" y="0"/>
                    </a:lnTo>
                  </a:path>
                </a:pathLst>
              </a:custGeom>
              <a:solidFill>
                <a:srgbClr val="555555"/>
              </a:solidFill>
              <a:ln w="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76082" name="Freeform 306"/>
              <p:cNvSpPr>
                <a:spLocks/>
              </p:cNvSpPr>
              <p:nvPr/>
            </p:nvSpPr>
            <p:spPr bwMode="auto">
              <a:xfrm>
                <a:off x="2720" y="2958"/>
                <a:ext cx="189" cy="192"/>
              </a:xfrm>
              <a:custGeom>
                <a:avLst/>
                <a:gdLst>
                  <a:gd name="T0" fmla="*/ 188 w 189"/>
                  <a:gd name="T1" fmla="*/ 0 h 192"/>
                  <a:gd name="T2" fmla="*/ 0 w 189"/>
                  <a:gd name="T3" fmla="*/ 56 h 192"/>
                  <a:gd name="T4" fmla="*/ 143 w 189"/>
                  <a:gd name="T5" fmla="*/ 191 h 192"/>
                  <a:gd name="T6" fmla="*/ 188 w 189"/>
                  <a:gd name="T7" fmla="*/ 0 h 1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89" h="192">
                    <a:moveTo>
                      <a:pt x="188" y="0"/>
                    </a:moveTo>
                    <a:lnTo>
                      <a:pt x="0" y="56"/>
                    </a:lnTo>
                    <a:lnTo>
                      <a:pt x="143" y="191"/>
                    </a:lnTo>
                    <a:lnTo>
                      <a:pt x="188" y="0"/>
                    </a:lnTo>
                  </a:path>
                </a:pathLst>
              </a:custGeom>
              <a:solidFill>
                <a:srgbClr val="555555"/>
              </a:solidFill>
              <a:ln w="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76083" name="Freeform 307"/>
              <p:cNvSpPr>
                <a:spLocks/>
              </p:cNvSpPr>
              <p:nvPr/>
            </p:nvSpPr>
            <p:spPr bwMode="auto">
              <a:xfrm>
                <a:off x="1369" y="1028"/>
                <a:ext cx="3232" cy="2434"/>
              </a:xfrm>
              <a:custGeom>
                <a:avLst/>
                <a:gdLst>
                  <a:gd name="T0" fmla="*/ 294 w 3232"/>
                  <a:gd name="T1" fmla="*/ 0 h 2434"/>
                  <a:gd name="T2" fmla="*/ 0 w 3232"/>
                  <a:gd name="T3" fmla="*/ 1299 h 2434"/>
                  <a:gd name="T4" fmla="*/ 1 w 3232"/>
                  <a:gd name="T5" fmla="*/ 1466 h 2434"/>
                  <a:gd name="T6" fmla="*/ 26 w 3232"/>
                  <a:gd name="T7" fmla="*/ 1559 h 2434"/>
                  <a:gd name="T8" fmla="*/ 82 w 3232"/>
                  <a:gd name="T9" fmla="*/ 1693 h 2434"/>
                  <a:gd name="T10" fmla="*/ 160 w 3232"/>
                  <a:gd name="T11" fmla="*/ 1812 h 2434"/>
                  <a:gd name="T12" fmla="*/ 297 w 3232"/>
                  <a:gd name="T13" fmla="*/ 1937 h 2434"/>
                  <a:gd name="T14" fmla="*/ 471 w 3232"/>
                  <a:gd name="T15" fmla="*/ 2038 h 2434"/>
                  <a:gd name="T16" fmla="*/ 692 w 3232"/>
                  <a:gd name="T17" fmla="*/ 2138 h 2434"/>
                  <a:gd name="T18" fmla="*/ 999 w 3232"/>
                  <a:gd name="T19" fmla="*/ 2237 h 2434"/>
                  <a:gd name="T20" fmla="*/ 1611 w 3232"/>
                  <a:gd name="T21" fmla="*/ 2382 h 2434"/>
                  <a:gd name="T22" fmla="*/ 1924 w 3232"/>
                  <a:gd name="T23" fmla="*/ 2423 h 2434"/>
                  <a:gd name="T24" fmla="*/ 2165 w 3232"/>
                  <a:gd name="T25" fmla="*/ 2433 h 2434"/>
                  <a:gd name="T26" fmla="*/ 2406 w 3232"/>
                  <a:gd name="T27" fmla="*/ 2417 h 2434"/>
                  <a:gd name="T28" fmla="*/ 2608 w 3232"/>
                  <a:gd name="T29" fmla="*/ 2338 h 2434"/>
                  <a:gd name="T30" fmla="*/ 2717 w 3232"/>
                  <a:gd name="T31" fmla="*/ 2263 h 2434"/>
                  <a:gd name="T32" fmla="*/ 2822 w 3232"/>
                  <a:gd name="T33" fmla="*/ 2148 h 2434"/>
                  <a:gd name="T34" fmla="*/ 2895 w 3232"/>
                  <a:gd name="T35" fmla="*/ 2032 h 2434"/>
                  <a:gd name="T36" fmla="*/ 2942 w 3232"/>
                  <a:gd name="T37" fmla="*/ 1882 h 2434"/>
                  <a:gd name="T38" fmla="*/ 2960 w 3232"/>
                  <a:gd name="T39" fmla="*/ 1800 h 2434"/>
                  <a:gd name="T40" fmla="*/ 3231 w 3232"/>
                  <a:gd name="T41" fmla="*/ 698 h 2434"/>
                  <a:gd name="T42" fmla="*/ 294 w 3232"/>
                  <a:gd name="T43" fmla="*/ 0 h 24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3232" h="2434">
                    <a:moveTo>
                      <a:pt x="294" y="0"/>
                    </a:moveTo>
                    <a:lnTo>
                      <a:pt x="0" y="1299"/>
                    </a:lnTo>
                    <a:lnTo>
                      <a:pt x="1" y="1466"/>
                    </a:lnTo>
                    <a:lnTo>
                      <a:pt x="26" y="1559"/>
                    </a:lnTo>
                    <a:lnTo>
                      <a:pt x="82" y="1693"/>
                    </a:lnTo>
                    <a:lnTo>
                      <a:pt x="160" y="1812"/>
                    </a:lnTo>
                    <a:lnTo>
                      <a:pt x="297" y="1937"/>
                    </a:lnTo>
                    <a:lnTo>
                      <a:pt x="471" y="2038"/>
                    </a:lnTo>
                    <a:lnTo>
                      <a:pt x="692" y="2138"/>
                    </a:lnTo>
                    <a:lnTo>
                      <a:pt x="999" y="2237"/>
                    </a:lnTo>
                    <a:lnTo>
                      <a:pt x="1611" y="2382"/>
                    </a:lnTo>
                    <a:lnTo>
                      <a:pt x="1924" y="2423"/>
                    </a:lnTo>
                    <a:lnTo>
                      <a:pt x="2165" y="2433"/>
                    </a:lnTo>
                    <a:lnTo>
                      <a:pt x="2406" y="2417"/>
                    </a:lnTo>
                    <a:lnTo>
                      <a:pt x="2608" y="2338"/>
                    </a:lnTo>
                    <a:lnTo>
                      <a:pt x="2717" y="2263"/>
                    </a:lnTo>
                    <a:lnTo>
                      <a:pt x="2822" y="2148"/>
                    </a:lnTo>
                    <a:lnTo>
                      <a:pt x="2895" y="2032"/>
                    </a:lnTo>
                    <a:lnTo>
                      <a:pt x="2942" y="1882"/>
                    </a:lnTo>
                    <a:lnTo>
                      <a:pt x="2960" y="1800"/>
                    </a:lnTo>
                    <a:lnTo>
                      <a:pt x="3231" y="698"/>
                    </a:lnTo>
                    <a:lnTo>
                      <a:pt x="294" y="0"/>
                    </a:lnTo>
                  </a:path>
                </a:pathLst>
              </a:custGeom>
              <a:noFill/>
              <a:ln w="67944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76084" name="Freeform 308"/>
              <p:cNvSpPr>
                <a:spLocks/>
              </p:cNvSpPr>
              <p:nvPr/>
            </p:nvSpPr>
            <p:spPr bwMode="auto">
              <a:xfrm>
                <a:off x="3025" y="2332"/>
                <a:ext cx="1379" cy="1107"/>
              </a:xfrm>
              <a:custGeom>
                <a:avLst/>
                <a:gdLst>
                  <a:gd name="T0" fmla="*/ 1378 w 1379"/>
                  <a:gd name="T1" fmla="*/ 264 h 1107"/>
                  <a:gd name="T2" fmla="*/ 263 w 1379"/>
                  <a:gd name="T3" fmla="*/ 0 h 1107"/>
                  <a:gd name="T4" fmla="*/ 0 w 1379"/>
                  <a:gd name="T5" fmla="*/ 1106 h 11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379" h="1107">
                    <a:moveTo>
                      <a:pt x="1378" y="264"/>
                    </a:moveTo>
                    <a:lnTo>
                      <a:pt x="263" y="0"/>
                    </a:lnTo>
                    <a:lnTo>
                      <a:pt x="0" y="1106"/>
                    </a:lnTo>
                  </a:path>
                </a:pathLst>
              </a:custGeom>
              <a:noFill/>
              <a:ln w="13334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76085" name="Freeform 309"/>
              <p:cNvSpPr>
                <a:spLocks/>
              </p:cNvSpPr>
              <p:nvPr/>
            </p:nvSpPr>
            <p:spPr bwMode="auto">
              <a:xfrm>
                <a:off x="1468" y="1900"/>
                <a:ext cx="1096" cy="1366"/>
              </a:xfrm>
              <a:custGeom>
                <a:avLst/>
                <a:gdLst>
                  <a:gd name="T0" fmla="*/ 0 w 1096"/>
                  <a:gd name="T1" fmla="*/ 0 h 1366"/>
                  <a:gd name="T2" fmla="*/ 1095 w 1096"/>
                  <a:gd name="T3" fmla="*/ 259 h 1366"/>
                  <a:gd name="T4" fmla="*/ 833 w 1096"/>
                  <a:gd name="T5" fmla="*/ 1365 h 13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096" h="1366">
                    <a:moveTo>
                      <a:pt x="0" y="0"/>
                    </a:moveTo>
                    <a:lnTo>
                      <a:pt x="1095" y="259"/>
                    </a:lnTo>
                    <a:lnTo>
                      <a:pt x="833" y="1365"/>
                    </a:lnTo>
                  </a:path>
                </a:pathLst>
              </a:custGeom>
              <a:noFill/>
              <a:ln w="13334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</p:grpSp>
      </p:grpSp>
      <p:grpSp>
        <p:nvGrpSpPr>
          <p:cNvPr id="76086" name="Group 310"/>
          <p:cNvGrpSpPr>
            <a:grpSpLocks/>
          </p:cNvGrpSpPr>
          <p:nvPr/>
        </p:nvGrpSpPr>
        <p:grpSpPr bwMode="auto">
          <a:xfrm>
            <a:off x="3352800" y="1371600"/>
            <a:ext cx="5722938" cy="5486400"/>
            <a:chOff x="1136" y="864"/>
            <a:chExt cx="3605" cy="3456"/>
          </a:xfrm>
        </p:grpSpPr>
        <p:grpSp>
          <p:nvGrpSpPr>
            <p:cNvPr id="76087" name="Group 311"/>
            <p:cNvGrpSpPr>
              <a:grpSpLocks/>
            </p:cNvGrpSpPr>
            <p:nvPr/>
          </p:nvGrpSpPr>
          <p:grpSpPr bwMode="auto">
            <a:xfrm>
              <a:off x="1136" y="864"/>
              <a:ext cx="3605" cy="3456"/>
              <a:chOff x="1136" y="864"/>
              <a:chExt cx="3605" cy="3456"/>
            </a:xfrm>
          </p:grpSpPr>
          <p:sp>
            <p:nvSpPr>
              <p:cNvPr id="76088" name="Rectangle 312"/>
              <p:cNvSpPr>
                <a:spLocks noChangeArrowheads="1"/>
              </p:cNvSpPr>
              <p:nvPr/>
            </p:nvSpPr>
            <p:spPr bwMode="auto">
              <a:xfrm flipV="1">
                <a:off x="1139" y="864"/>
                <a:ext cx="3602" cy="1811"/>
              </a:xfrm>
              <a:prstGeom prst="rect">
                <a:avLst/>
              </a:prstGeom>
              <a:solidFill>
                <a:srgbClr val="FFFFFF"/>
              </a:solidFill>
              <a:ln w="0">
                <a:solidFill>
                  <a:srgbClr val="FFFFFF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76089" name="Rectangle 313"/>
              <p:cNvSpPr>
                <a:spLocks noChangeArrowheads="1"/>
              </p:cNvSpPr>
              <p:nvPr/>
            </p:nvSpPr>
            <p:spPr bwMode="auto">
              <a:xfrm flipV="1">
                <a:off x="1136" y="2225"/>
                <a:ext cx="3603" cy="2095"/>
              </a:xfrm>
              <a:prstGeom prst="rect">
                <a:avLst/>
              </a:prstGeom>
              <a:solidFill>
                <a:srgbClr val="0080FF"/>
              </a:solidFill>
              <a:ln w="0">
                <a:solidFill>
                  <a:srgbClr val="0080FF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grpSp>
          <p:nvGrpSpPr>
            <p:cNvPr id="76090" name="Group 314"/>
            <p:cNvGrpSpPr>
              <a:grpSpLocks/>
            </p:cNvGrpSpPr>
            <p:nvPr/>
          </p:nvGrpSpPr>
          <p:grpSpPr bwMode="auto">
            <a:xfrm>
              <a:off x="1356" y="992"/>
              <a:ext cx="3258" cy="2506"/>
              <a:chOff x="1356" y="992"/>
              <a:chExt cx="3258" cy="2506"/>
            </a:xfrm>
          </p:grpSpPr>
          <p:sp>
            <p:nvSpPr>
              <p:cNvPr id="76091" name="Freeform 315"/>
              <p:cNvSpPr>
                <a:spLocks/>
              </p:cNvSpPr>
              <p:nvPr/>
            </p:nvSpPr>
            <p:spPr bwMode="auto">
              <a:xfrm>
                <a:off x="1356" y="992"/>
                <a:ext cx="3258" cy="2506"/>
              </a:xfrm>
              <a:custGeom>
                <a:avLst/>
                <a:gdLst>
                  <a:gd name="T0" fmla="*/ 348 w 3258"/>
                  <a:gd name="T1" fmla="*/ 0 h 2506"/>
                  <a:gd name="T2" fmla="*/ 4 w 3258"/>
                  <a:gd name="T3" fmla="*/ 1288 h 2506"/>
                  <a:gd name="T4" fmla="*/ 0 w 3258"/>
                  <a:gd name="T5" fmla="*/ 1455 h 2506"/>
                  <a:gd name="T6" fmla="*/ 21 w 3258"/>
                  <a:gd name="T7" fmla="*/ 1548 h 2506"/>
                  <a:gd name="T8" fmla="*/ 71 w 3258"/>
                  <a:gd name="T9" fmla="*/ 1684 h 2506"/>
                  <a:gd name="T10" fmla="*/ 145 w 3258"/>
                  <a:gd name="T11" fmla="*/ 1806 h 2506"/>
                  <a:gd name="T12" fmla="*/ 276 w 3258"/>
                  <a:gd name="T13" fmla="*/ 1937 h 2506"/>
                  <a:gd name="T14" fmla="*/ 446 w 3258"/>
                  <a:gd name="T15" fmla="*/ 2045 h 2506"/>
                  <a:gd name="T16" fmla="*/ 664 w 3258"/>
                  <a:gd name="T17" fmla="*/ 2152 h 2506"/>
                  <a:gd name="T18" fmla="*/ 966 w 3258"/>
                  <a:gd name="T19" fmla="*/ 2264 h 2506"/>
                  <a:gd name="T20" fmla="*/ 1572 w 3258"/>
                  <a:gd name="T21" fmla="*/ 2432 h 2506"/>
                  <a:gd name="T22" fmla="*/ 1884 w 3258"/>
                  <a:gd name="T23" fmla="*/ 2485 h 2506"/>
                  <a:gd name="T24" fmla="*/ 2124 w 3258"/>
                  <a:gd name="T25" fmla="*/ 2505 h 2506"/>
                  <a:gd name="T26" fmla="*/ 2366 w 3258"/>
                  <a:gd name="T27" fmla="*/ 2498 h 2506"/>
                  <a:gd name="T28" fmla="*/ 2570 w 3258"/>
                  <a:gd name="T29" fmla="*/ 2427 h 2506"/>
                  <a:gd name="T30" fmla="*/ 2682 w 3258"/>
                  <a:gd name="T31" fmla="*/ 2356 h 2506"/>
                  <a:gd name="T32" fmla="*/ 2792 w 3258"/>
                  <a:gd name="T33" fmla="*/ 2246 h 2506"/>
                  <a:gd name="T34" fmla="*/ 2869 w 3258"/>
                  <a:gd name="T35" fmla="*/ 2132 h 2506"/>
                  <a:gd name="T36" fmla="*/ 2922 w 3258"/>
                  <a:gd name="T37" fmla="*/ 1985 h 2506"/>
                  <a:gd name="T38" fmla="*/ 2943 w 3258"/>
                  <a:gd name="T39" fmla="*/ 1903 h 2506"/>
                  <a:gd name="T40" fmla="*/ 3257 w 3258"/>
                  <a:gd name="T41" fmla="*/ 813 h 2506"/>
                  <a:gd name="T42" fmla="*/ 348 w 3258"/>
                  <a:gd name="T43" fmla="*/ 0 h 25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3258" h="2506">
                    <a:moveTo>
                      <a:pt x="348" y="0"/>
                    </a:moveTo>
                    <a:lnTo>
                      <a:pt x="4" y="1288"/>
                    </a:lnTo>
                    <a:lnTo>
                      <a:pt x="0" y="1455"/>
                    </a:lnTo>
                    <a:lnTo>
                      <a:pt x="21" y="1548"/>
                    </a:lnTo>
                    <a:lnTo>
                      <a:pt x="71" y="1684"/>
                    </a:lnTo>
                    <a:lnTo>
                      <a:pt x="145" y="1806"/>
                    </a:lnTo>
                    <a:lnTo>
                      <a:pt x="276" y="1937"/>
                    </a:lnTo>
                    <a:lnTo>
                      <a:pt x="446" y="2045"/>
                    </a:lnTo>
                    <a:lnTo>
                      <a:pt x="664" y="2152"/>
                    </a:lnTo>
                    <a:lnTo>
                      <a:pt x="966" y="2264"/>
                    </a:lnTo>
                    <a:lnTo>
                      <a:pt x="1572" y="2432"/>
                    </a:lnTo>
                    <a:lnTo>
                      <a:pt x="1884" y="2485"/>
                    </a:lnTo>
                    <a:lnTo>
                      <a:pt x="2124" y="2505"/>
                    </a:lnTo>
                    <a:lnTo>
                      <a:pt x="2366" y="2498"/>
                    </a:lnTo>
                    <a:lnTo>
                      <a:pt x="2570" y="2427"/>
                    </a:lnTo>
                    <a:lnTo>
                      <a:pt x="2682" y="2356"/>
                    </a:lnTo>
                    <a:lnTo>
                      <a:pt x="2792" y="2246"/>
                    </a:lnTo>
                    <a:lnTo>
                      <a:pt x="2869" y="2132"/>
                    </a:lnTo>
                    <a:lnTo>
                      <a:pt x="2922" y="1985"/>
                    </a:lnTo>
                    <a:lnTo>
                      <a:pt x="2943" y="1903"/>
                    </a:lnTo>
                    <a:lnTo>
                      <a:pt x="3257" y="813"/>
                    </a:lnTo>
                    <a:lnTo>
                      <a:pt x="348" y="0"/>
                    </a:lnTo>
                  </a:path>
                </a:pathLst>
              </a:custGeom>
              <a:solidFill>
                <a:srgbClr val="FFFFFF"/>
              </a:solidFill>
              <a:ln w="67944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76092" name="Freeform 316"/>
              <p:cNvSpPr>
                <a:spLocks/>
              </p:cNvSpPr>
              <p:nvPr/>
            </p:nvSpPr>
            <p:spPr bwMode="auto">
              <a:xfrm>
                <a:off x="2975" y="2361"/>
                <a:ext cx="1410" cy="1096"/>
              </a:xfrm>
              <a:custGeom>
                <a:avLst/>
                <a:gdLst>
                  <a:gd name="T0" fmla="*/ 1409 w 1410"/>
                  <a:gd name="T1" fmla="*/ 308 h 1096"/>
                  <a:gd name="T2" fmla="*/ 305 w 1410"/>
                  <a:gd name="T3" fmla="*/ 0 h 1096"/>
                  <a:gd name="T4" fmla="*/ 0 w 1410"/>
                  <a:gd name="T5" fmla="*/ 1095 h 10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410" h="1096">
                    <a:moveTo>
                      <a:pt x="1409" y="308"/>
                    </a:moveTo>
                    <a:lnTo>
                      <a:pt x="305" y="0"/>
                    </a:lnTo>
                    <a:lnTo>
                      <a:pt x="0" y="1095"/>
                    </a:lnTo>
                  </a:path>
                </a:pathLst>
              </a:custGeom>
              <a:noFill/>
              <a:ln w="13334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76093" name="Freeform 317"/>
              <p:cNvSpPr>
                <a:spLocks/>
              </p:cNvSpPr>
              <p:nvPr/>
            </p:nvSpPr>
            <p:spPr bwMode="auto">
              <a:xfrm>
                <a:off x="1474" y="1857"/>
                <a:ext cx="1084" cy="1397"/>
              </a:xfrm>
              <a:custGeom>
                <a:avLst/>
                <a:gdLst>
                  <a:gd name="T0" fmla="*/ 0 w 1084"/>
                  <a:gd name="T1" fmla="*/ 0 h 1397"/>
                  <a:gd name="T2" fmla="*/ 1083 w 1084"/>
                  <a:gd name="T3" fmla="*/ 302 h 1397"/>
                  <a:gd name="T4" fmla="*/ 778 w 1084"/>
                  <a:gd name="T5" fmla="*/ 1396 h 13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084" h="1397">
                    <a:moveTo>
                      <a:pt x="0" y="0"/>
                    </a:moveTo>
                    <a:lnTo>
                      <a:pt x="1083" y="302"/>
                    </a:lnTo>
                    <a:lnTo>
                      <a:pt x="778" y="1396"/>
                    </a:lnTo>
                  </a:path>
                </a:pathLst>
              </a:custGeom>
              <a:noFill/>
              <a:ln w="13334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76094" name="Freeform 318"/>
              <p:cNvSpPr>
                <a:spLocks/>
              </p:cNvSpPr>
              <p:nvPr/>
            </p:nvSpPr>
            <p:spPr bwMode="auto">
              <a:xfrm>
                <a:off x="2250" y="2830"/>
                <a:ext cx="869" cy="380"/>
              </a:xfrm>
              <a:custGeom>
                <a:avLst/>
                <a:gdLst>
                  <a:gd name="T0" fmla="*/ 0 w 869"/>
                  <a:gd name="T1" fmla="*/ 149 h 380"/>
                  <a:gd name="T2" fmla="*/ 43 w 869"/>
                  <a:gd name="T3" fmla="*/ 0 h 380"/>
                  <a:gd name="T4" fmla="*/ 308 w 869"/>
                  <a:gd name="T5" fmla="*/ 73 h 380"/>
                  <a:gd name="T6" fmla="*/ 439 w 869"/>
                  <a:gd name="T7" fmla="*/ 190 h 380"/>
                  <a:gd name="T8" fmla="*/ 610 w 869"/>
                  <a:gd name="T9" fmla="*/ 156 h 380"/>
                  <a:gd name="T10" fmla="*/ 868 w 869"/>
                  <a:gd name="T11" fmla="*/ 230 h 380"/>
                  <a:gd name="T12" fmla="*/ 826 w 869"/>
                  <a:gd name="T13" fmla="*/ 379 h 380"/>
                  <a:gd name="T14" fmla="*/ 574 w 869"/>
                  <a:gd name="T15" fmla="*/ 310 h 380"/>
                  <a:gd name="T16" fmla="*/ 438 w 869"/>
                  <a:gd name="T17" fmla="*/ 192 h 380"/>
                  <a:gd name="T18" fmla="*/ 272 w 869"/>
                  <a:gd name="T19" fmla="*/ 226 h 380"/>
                  <a:gd name="T20" fmla="*/ 0 w 869"/>
                  <a:gd name="T21" fmla="*/ 149 h 3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869" h="380">
                    <a:moveTo>
                      <a:pt x="0" y="149"/>
                    </a:moveTo>
                    <a:lnTo>
                      <a:pt x="43" y="0"/>
                    </a:lnTo>
                    <a:lnTo>
                      <a:pt x="308" y="73"/>
                    </a:lnTo>
                    <a:lnTo>
                      <a:pt x="439" y="190"/>
                    </a:lnTo>
                    <a:lnTo>
                      <a:pt x="610" y="156"/>
                    </a:lnTo>
                    <a:lnTo>
                      <a:pt x="868" y="230"/>
                    </a:lnTo>
                    <a:lnTo>
                      <a:pt x="826" y="379"/>
                    </a:lnTo>
                    <a:lnTo>
                      <a:pt x="574" y="310"/>
                    </a:lnTo>
                    <a:lnTo>
                      <a:pt x="438" y="192"/>
                    </a:lnTo>
                    <a:lnTo>
                      <a:pt x="272" y="226"/>
                    </a:lnTo>
                    <a:lnTo>
                      <a:pt x="0" y="149"/>
                    </a:lnTo>
                  </a:path>
                </a:pathLst>
              </a:custGeom>
              <a:solidFill>
                <a:srgbClr val="0080FF"/>
              </a:solidFill>
              <a:ln w="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76095" name="Freeform 319"/>
              <p:cNvSpPr>
                <a:spLocks/>
              </p:cNvSpPr>
              <p:nvPr/>
            </p:nvSpPr>
            <p:spPr bwMode="auto">
              <a:xfrm>
                <a:off x="1363" y="2410"/>
                <a:ext cx="1132" cy="809"/>
              </a:xfrm>
              <a:custGeom>
                <a:avLst/>
                <a:gdLst>
                  <a:gd name="T0" fmla="*/ 247 w 1132"/>
                  <a:gd name="T1" fmla="*/ 0 h 809"/>
                  <a:gd name="T2" fmla="*/ 495 w 1132"/>
                  <a:gd name="T3" fmla="*/ 0 h 809"/>
                  <a:gd name="T4" fmla="*/ 742 w 1132"/>
                  <a:gd name="T5" fmla="*/ 0 h 809"/>
                  <a:gd name="T6" fmla="*/ 989 w 1132"/>
                  <a:gd name="T7" fmla="*/ 0 h 809"/>
                  <a:gd name="T8" fmla="*/ 1101 w 1132"/>
                  <a:gd name="T9" fmla="*/ 101 h 809"/>
                  <a:gd name="T10" fmla="*/ 1049 w 1132"/>
                  <a:gd name="T11" fmla="*/ 278 h 809"/>
                  <a:gd name="T12" fmla="*/ 996 w 1132"/>
                  <a:gd name="T13" fmla="*/ 454 h 809"/>
                  <a:gd name="T14" fmla="*/ 944 w 1132"/>
                  <a:gd name="T15" fmla="*/ 631 h 809"/>
                  <a:gd name="T16" fmla="*/ 892 w 1132"/>
                  <a:gd name="T17" fmla="*/ 808 h 809"/>
                  <a:gd name="T18" fmla="*/ 844 w 1132"/>
                  <a:gd name="T19" fmla="*/ 791 h 809"/>
                  <a:gd name="T20" fmla="*/ 802 w 1132"/>
                  <a:gd name="T21" fmla="*/ 776 h 809"/>
                  <a:gd name="T22" fmla="*/ 760 w 1132"/>
                  <a:gd name="T23" fmla="*/ 761 h 809"/>
                  <a:gd name="T24" fmla="*/ 718 w 1132"/>
                  <a:gd name="T25" fmla="*/ 746 h 809"/>
                  <a:gd name="T26" fmla="*/ 676 w 1132"/>
                  <a:gd name="T27" fmla="*/ 728 h 809"/>
                  <a:gd name="T28" fmla="*/ 642 w 1132"/>
                  <a:gd name="T29" fmla="*/ 713 h 809"/>
                  <a:gd name="T30" fmla="*/ 607 w 1132"/>
                  <a:gd name="T31" fmla="*/ 697 h 809"/>
                  <a:gd name="T32" fmla="*/ 573 w 1132"/>
                  <a:gd name="T33" fmla="*/ 682 h 809"/>
                  <a:gd name="T34" fmla="*/ 536 w 1132"/>
                  <a:gd name="T35" fmla="*/ 664 h 809"/>
                  <a:gd name="T36" fmla="*/ 507 w 1132"/>
                  <a:gd name="T37" fmla="*/ 648 h 809"/>
                  <a:gd name="T38" fmla="*/ 477 w 1132"/>
                  <a:gd name="T39" fmla="*/ 633 h 809"/>
                  <a:gd name="T40" fmla="*/ 448 w 1132"/>
                  <a:gd name="T41" fmla="*/ 617 h 809"/>
                  <a:gd name="T42" fmla="*/ 419 w 1132"/>
                  <a:gd name="T43" fmla="*/ 602 h 809"/>
                  <a:gd name="T44" fmla="*/ 391 w 1132"/>
                  <a:gd name="T45" fmla="*/ 584 h 809"/>
                  <a:gd name="T46" fmla="*/ 369 w 1132"/>
                  <a:gd name="T47" fmla="*/ 570 h 809"/>
                  <a:gd name="T48" fmla="*/ 346 w 1132"/>
                  <a:gd name="T49" fmla="*/ 555 h 809"/>
                  <a:gd name="T50" fmla="*/ 323 w 1132"/>
                  <a:gd name="T51" fmla="*/ 540 h 809"/>
                  <a:gd name="T52" fmla="*/ 299 w 1132"/>
                  <a:gd name="T53" fmla="*/ 523 h 809"/>
                  <a:gd name="T54" fmla="*/ 281 w 1132"/>
                  <a:gd name="T55" fmla="*/ 507 h 809"/>
                  <a:gd name="T56" fmla="*/ 263 w 1132"/>
                  <a:gd name="T57" fmla="*/ 491 h 809"/>
                  <a:gd name="T58" fmla="*/ 244 w 1132"/>
                  <a:gd name="T59" fmla="*/ 475 h 809"/>
                  <a:gd name="T60" fmla="*/ 226 w 1132"/>
                  <a:gd name="T61" fmla="*/ 459 h 809"/>
                  <a:gd name="T62" fmla="*/ 207 w 1132"/>
                  <a:gd name="T63" fmla="*/ 440 h 809"/>
                  <a:gd name="T64" fmla="*/ 190 w 1132"/>
                  <a:gd name="T65" fmla="*/ 422 h 809"/>
                  <a:gd name="T66" fmla="*/ 173 w 1132"/>
                  <a:gd name="T67" fmla="*/ 405 h 809"/>
                  <a:gd name="T68" fmla="*/ 156 w 1132"/>
                  <a:gd name="T69" fmla="*/ 388 h 809"/>
                  <a:gd name="T70" fmla="*/ 139 w 1132"/>
                  <a:gd name="T71" fmla="*/ 368 h 809"/>
                  <a:gd name="T72" fmla="*/ 127 w 1132"/>
                  <a:gd name="T73" fmla="*/ 349 h 809"/>
                  <a:gd name="T74" fmla="*/ 114 w 1132"/>
                  <a:gd name="T75" fmla="*/ 331 h 809"/>
                  <a:gd name="T76" fmla="*/ 102 w 1132"/>
                  <a:gd name="T77" fmla="*/ 313 h 809"/>
                  <a:gd name="T78" fmla="*/ 89 w 1132"/>
                  <a:gd name="T79" fmla="*/ 295 h 809"/>
                  <a:gd name="T80" fmla="*/ 80 w 1132"/>
                  <a:gd name="T81" fmla="*/ 274 h 809"/>
                  <a:gd name="T82" fmla="*/ 72 w 1132"/>
                  <a:gd name="T83" fmla="*/ 256 h 809"/>
                  <a:gd name="T84" fmla="*/ 64 w 1132"/>
                  <a:gd name="T85" fmla="*/ 238 h 809"/>
                  <a:gd name="T86" fmla="*/ 55 w 1132"/>
                  <a:gd name="T87" fmla="*/ 220 h 809"/>
                  <a:gd name="T88" fmla="*/ 47 w 1132"/>
                  <a:gd name="T89" fmla="*/ 198 h 809"/>
                  <a:gd name="T90" fmla="*/ 40 w 1132"/>
                  <a:gd name="T91" fmla="*/ 180 h 809"/>
                  <a:gd name="T92" fmla="*/ 33 w 1132"/>
                  <a:gd name="T93" fmla="*/ 160 h 809"/>
                  <a:gd name="T94" fmla="*/ 26 w 1132"/>
                  <a:gd name="T95" fmla="*/ 141 h 809"/>
                  <a:gd name="T96" fmla="*/ 19 w 1132"/>
                  <a:gd name="T97" fmla="*/ 121 h 809"/>
                  <a:gd name="T98" fmla="*/ 17 w 1132"/>
                  <a:gd name="T99" fmla="*/ 108 h 809"/>
                  <a:gd name="T100" fmla="*/ 14 w 1132"/>
                  <a:gd name="T101" fmla="*/ 94 h 809"/>
                  <a:gd name="T102" fmla="*/ 11 w 1132"/>
                  <a:gd name="T103" fmla="*/ 80 h 809"/>
                  <a:gd name="T104" fmla="*/ 8 w 1132"/>
                  <a:gd name="T105" fmla="*/ 67 h 809"/>
                  <a:gd name="T106" fmla="*/ 6 w 1132"/>
                  <a:gd name="T107" fmla="*/ 52 h 809"/>
                  <a:gd name="T108" fmla="*/ 4 w 1132"/>
                  <a:gd name="T109" fmla="*/ 38 h 809"/>
                  <a:gd name="T110" fmla="*/ 3 w 1132"/>
                  <a:gd name="T111" fmla="*/ 24 h 809"/>
                  <a:gd name="T112" fmla="*/ 1 w 1132"/>
                  <a:gd name="T113" fmla="*/ 10 h 8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1132" h="809">
                    <a:moveTo>
                      <a:pt x="0" y="0"/>
                    </a:moveTo>
                    <a:lnTo>
                      <a:pt x="70" y="0"/>
                    </a:lnTo>
                    <a:lnTo>
                      <a:pt x="106" y="0"/>
                    </a:lnTo>
                    <a:lnTo>
                      <a:pt x="141" y="0"/>
                    </a:lnTo>
                    <a:lnTo>
                      <a:pt x="176" y="0"/>
                    </a:lnTo>
                    <a:lnTo>
                      <a:pt x="212" y="0"/>
                    </a:lnTo>
                    <a:lnTo>
                      <a:pt x="247" y="0"/>
                    </a:lnTo>
                    <a:lnTo>
                      <a:pt x="283" y="0"/>
                    </a:lnTo>
                    <a:lnTo>
                      <a:pt x="318" y="0"/>
                    </a:lnTo>
                    <a:lnTo>
                      <a:pt x="353" y="0"/>
                    </a:lnTo>
                    <a:lnTo>
                      <a:pt x="389" y="0"/>
                    </a:lnTo>
                    <a:lnTo>
                      <a:pt x="424" y="0"/>
                    </a:lnTo>
                    <a:lnTo>
                      <a:pt x="459" y="0"/>
                    </a:lnTo>
                    <a:lnTo>
                      <a:pt x="495" y="0"/>
                    </a:lnTo>
                    <a:lnTo>
                      <a:pt x="530" y="0"/>
                    </a:lnTo>
                    <a:lnTo>
                      <a:pt x="565" y="0"/>
                    </a:lnTo>
                    <a:lnTo>
                      <a:pt x="601" y="0"/>
                    </a:lnTo>
                    <a:lnTo>
                      <a:pt x="636" y="0"/>
                    </a:lnTo>
                    <a:lnTo>
                      <a:pt x="671" y="0"/>
                    </a:lnTo>
                    <a:lnTo>
                      <a:pt x="707" y="0"/>
                    </a:lnTo>
                    <a:lnTo>
                      <a:pt x="742" y="0"/>
                    </a:lnTo>
                    <a:lnTo>
                      <a:pt x="777" y="0"/>
                    </a:lnTo>
                    <a:lnTo>
                      <a:pt x="813" y="0"/>
                    </a:lnTo>
                    <a:lnTo>
                      <a:pt x="848" y="0"/>
                    </a:lnTo>
                    <a:lnTo>
                      <a:pt x="883" y="0"/>
                    </a:lnTo>
                    <a:lnTo>
                      <a:pt x="919" y="0"/>
                    </a:lnTo>
                    <a:lnTo>
                      <a:pt x="954" y="0"/>
                    </a:lnTo>
                    <a:lnTo>
                      <a:pt x="989" y="0"/>
                    </a:lnTo>
                    <a:lnTo>
                      <a:pt x="1025" y="0"/>
                    </a:lnTo>
                    <a:lnTo>
                      <a:pt x="1060" y="0"/>
                    </a:lnTo>
                    <a:lnTo>
                      <a:pt x="1095" y="0"/>
                    </a:lnTo>
                    <a:lnTo>
                      <a:pt x="1131" y="0"/>
                    </a:lnTo>
                    <a:lnTo>
                      <a:pt x="1116" y="51"/>
                    </a:lnTo>
                    <a:lnTo>
                      <a:pt x="1108" y="76"/>
                    </a:lnTo>
                    <a:lnTo>
                      <a:pt x="1101" y="101"/>
                    </a:lnTo>
                    <a:lnTo>
                      <a:pt x="1093" y="126"/>
                    </a:lnTo>
                    <a:lnTo>
                      <a:pt x="1086" y="152"/>
                    </a:lnTo>
                    <a:lnTo>
                      <a:pt x="1079" y="177"/>
                    </a:lnTo>
                    <a:lnTo>
                      <a:pt x="1071" y="202"/>
                    </a:lnTo>
                    <a:lnTo>
                      <a:pt x="1063" y="227"/>
                    </a:lnTo>
                    <a:lnTo>
                      <a:pt x="1056" y="252"/>
                    </a:lnTo>
                    <a:lnTo>
                      <a:pt x="1049" y="278"/>
                    </a:lnTo>
                    <a:lnTo>
                      <a:pt x="1041" y="303"/>
                    </a:lnTo>
                    <a:lnTo>
                      <a:pt x="1034" y="328"/>
                    </a:lnTo>
                    <a:lnTo>
                      <a:pt x="1026" y="354"/>
                    </a:lnTo>
                    <a:lnTo>
                      <a:pt x="1019" y="379"/>
                    </a:lnTo>
                    <a:lnTo>
                      <a:pt x="1011" y="404"/>
                    </a:lnTo>
                    <a:lnTo>
                      <a:pt x="1004" y="429"/>
                    </a:lnTo>
                    <a:lnTo>
                      <a:pt x="996" y="454"/>
                    </a:lnTo>
                    <a:lnTo>
                      <a:pt x="989" y="480"/>
                    </a:lnTo>
                    <a:lnTo>
                      <a:pt x="981" y="505"/>
                    </a:lnTo>
                    <a:lnTo>
                      <a:pt x="974" y="530"/>
                    </a:lnTo>
                    <a:lnTo>
                      <a:pt x="967" y="556"/>
                    </a:lnTo>
                    <a:lnTo>
                      <a:pt x="959" y="581"/>
                    </a:lnTo>
                    <a:lnTo>
                      <a:pt x="951" y="606"/>
                    </a:lnTo>
                    <a:lnTo>
                      <a:pt x="944" y="631"/>
                    </a:lnTo>
                    <a:lnTo>
                      <a:pt x="937" y="656"/>
                    </a:lnTo>
                    <a:lnTo>
                      <a:pt x="929" y="682"/>
                    </a:lnTo>
                    <a:lnTo>
                      <a:pt x="921" y="707"/>
                    </a:lnTo>
                    <a:lnTo>
                      <a:pt x="914" y="732"/>
                    </a:lnTo>
                    <a:lnTo>
                      <a:pt x="907" y="758"/>
                    </a:lnTo>
                    <a:lnTo>
                      <a:pt x="899" y="783"/>
                    </a:lnTo>
                    <a:lnTo>
                      <a:pt x="892" y="808"/>
                    </a:lnTo>
                    <a:lnTo>
                      <a:pt x="880" y="804"/>
                    </a:lnTo>
                    <a:lnTo>
                      <a:pt x="874" y="802"/>
                    </a:lnTo>
                    <a:lnTo>
                      <a:pt x="868" y="800"/>
                    </a:lnTo>
                    <a:lnTo>
                      <a:pt x="862" y="797"/>
                    </a:lnTo>
                    <a:lnTo>
                      <a:pt x="856" y="795"/>
                    </a:lnTo>
                    <a:lnTo>
                      <a:pt x="850" y="793"/>
                    </a:lnTo>
                    <a:lnTo>
                      <a:pt x="844" y="791"/>
                    </a:lnTo>
                    <a:lnTo>
                      <a:pt x="838" y="789"/>
                    </a:lnTo>
                    <a:lnTo>
                      <a:pt x="832" y="786"/>
                    </a:lnTo>
                    <a:lnTo>
                      <a:pt x="826" y="784"/>
                    </a:lnTo>
                    <a:lnTo>
                      <a:pt x="820" y="782"/>
                    </a:lnTo>
                    <a:lnTo>
                      <a:pt x="814" y="780"/>
                    </a:lnTo>
                    <a:lnTo>
                      <a:pt x="808" y="778"/>
                    </a:lnTo>
                    <a:lnTo>
                      <a:pt x="802" y="776"/>
                    </a:lnTo>
                    <a:lnTo>
                      <a:pt x="796" y="774"/>
                    </a:lnTo>
                    <a:lnTo>
                      <a:pt x="790" y="772"/>
                    </a:lnTo>
                    <a:lnTo>
                      <a:pt x="784" y="769"/>
                    </a:lnTo>
                    <a:lnTo>
                      <a:pt x="778" y="767"/>
                    </a:lnTo>
                    <a:lnTo>
                      <a:pt x="772" y="765"/>
                    </a:lnTo>
                    <a:lnTo>
                      <a:pt x="766" y="763"/>
                    </a:lnTo>
                    <a:lnTo>
                      <a:pt x="760" y="761"/>
                    </a:lnTo>
                    <a:lnTo>
                      <a:pt x="754" y="759"/>
                    </a:lnTo>
                    <a:lnTo>
                      <a:pt x="748" y="756"/>
                    </a:lnTo>
                    <a:lnTo>
                      <a:pt x="742" y="754"/>
                    </a:lnTo>
                    <a:lnTo>
                      <a:pt x="736" y="752"/>
                    </a:lnTo>
                    <a:lnTo>
                      <a:pt x="730" y="750"/>
                    </a:lnTo>
                    <a:lnTo>
                      <a:pt x="724" y="748"/>
                    </a:lnTo>
                    <a:lnTo>
                      <a:pt x="718" y="746"/>
                    </a:lnTo>
                    <a:lnTo>
                      <a:pt x="712" y="744"/>
                    </a:lnTo>
                    <a:lnTo>
                      <a:pt x="706" y="742"/>
                    </a:lnTo>
                    <a:lnTo>
                      <a:pt x="701" y="740"/>
                    </a:lnTo>
                    <a:lnTo>
                      <a:pt x="691" y="735"/>
                    </a:lnTo>
                    <a:lnTo>
                      <a:pt x="686" y="733"/>
                    </a:lnTo>
                    <a:lnTo>
                      <a:pt x="681" y="730"/>
                    </a:lnTo>
                    <a:lnTo>
                      <a:pt x="676" y="728"/>
                    </a:lnTo>
                    <a:lnTo>
                      <a:pt x="671" y="726"/>
                    </a:lnTo>
                    <a:lnTo>
                      <a:pt x="666" y="724"/>
                    </a:lnTo>
                    <a:lnTo>
                      <a:pt x="661" y="722"/>
                    </a:lnTo>
                    <a:lnTo>
                      <a:pt x="656" y="720"/>
                    </a:lnTo>
                    <a:lnTo>
                      <a:pt x="651" y="717"/>
                    </a:lnTo>
                    <a:lnTo>
                      <a:pt x="647" y="715"/>
                    </a:lnTo>
                    <a:lnTo>
                      <a:pt x="642" y="713"/>
                    </a:lnTo>
                    <a:lnTo>
                      <a:pt x="637" y="711"/>
                    </a:lnTo>
                    <a:lnTo>
                      <a:pt x="632" y="708"/>
                    </a:lnTo>
                    <a:lnTo>
                      <a:pt x="627" y="706"/>
                    </a:lnTo>
                    <a:lnTo>
                      <a:pt x="622" y="704"/>
                    </a:lnTo>
                    <a:lnTo>
                      <a:pt x="617" y="702"/>
                    </a:lnTo>
                    <a:lnTo>
                      <a:pt x="612" y="700"/>
                    </a:lnTo>
                    <a:lnTo>
                      <a:pt x="607" y="697"/>
                    </a:lnTo>
                    <a:lnTo>
                      <a:pt x="603" y="695"/>
                    </a:lnTo>
                    <a:lnTo>
                      <a:pt x="598" y="693"/>
                    </a:lnTo>
                    <a:lnTo>
                      <a:pt x="593" y="691"/>
                    </a:lnTo>
                    <a:lnTo>
                      <a:pt x="588" y="688"/>
                    </a:lnTo>
                    <a:lnTo>
                      <a:pt x="583" y="686"/>
                    </a:lnTo>
                    <a:lnTo>
                      <a:pt x="578" y="684"/>
                    </a:lnTo>
                    <a:lnTo>
                      <a:pt x="573" y="682"/>
                    </a:lnTo>
                    <a:lnTo>
                      <a:pt x="568" y="680"/>
                    </a:lnTo>
                    <a:lnTo>
                      <a:pt x="563" y="678"/>
                    </a:lnTo>
                    <a:lnTo>
                      <a:pt x="559" y="675"/>
                    </a:lnTo>
                    <a:lnTo>
                      <a:pt x="554" y="673"/>
                    </a:lnTo>
                    <a:lnTo>
                      <a:pt x="549" y="671"/>
                    </a:lnTo>
                    <a:lnTo>
                      <a:pt x="544" y="669"/>
                    </a:lnTo>
                    <a:lnTo>
                      <a:pt x="536" y="664"/>
                    </a:lnTo>
                    <a:lnTo>
                      <a:pt x="531" y="662"/>
                    </a:lnTo>
                    <a:lnTo>
                      <a:pt x="527" y="660"/>
                    </a:lnTo>
                    <a:lnTo>
                      <a:pt x="523" y="658"/>
                    </a:lnTo>
                    <a:lnTo>
                      <a:pt x="519" y="655"/>
                    </a:lnTo>
                    <a:lnTo>
                      <a:pt x="515" y="653"/>
                    </a:lnTo>
                    <a:lnTo>
                      <a:pt x="511" y="651"/>
                    </a:lnTo>
                    <a:lnTo>
                      <a:pt x="507" y="648"/>
                    </a:lnTo>
                    <a:lnTo>
                      <a:pt x="502" y="646"/>
                    </a:lnTo>
                    <a:lnTo>
                      <a:pt x="498" y="644"/>
                    </a:lnTo>
                    <a:lnTo>
                      <a:pt x="494" y="642"/>
                    </a:lnTo>
                    <a:lnTo>
                      <a:pt x="490" y="640"/>
                    </a:lnTo>
                    <a:lnTo>
                      <a:pt x="486" y="638"/>
                    </a:lnTo>
                    <a:lnTo>
                      <a:pt x="481" y="635"/>
                    </a:lnTo>
                    <a:lnTo>
                      <a:pt x="477" y="633"/>
                    </a:lnTo>
                    <a:lnTo>
                      <a:pt x="473" y="631"/>
                    </a:lnTo>
                    <a:lnTo>
                      <a:pt x="469" y="628"/>
                    </a:lnTo>
                    <a:lnTo>
                      <a:pt x="465" y="626"/>
                    </a:lnTo>
                    <a:lnTo>
                      <a:pt x="461" y="624"/>
                    </a:lnTo>
                    <a:lnTo>
                      <a:pt x="457" y="622"/>
                    </a:lnTo>
                    <a:lnTo>
                      <a:pt x="452" y="620"/>
                    </a:lnTo>
                    <a:lnTo>
                      <a:pt x="448" y="617"/>
                    </a:lnTo>
                    <a:lnTo>
                      <a:pt x="444" y="615"/>
                    </a:lnTo>
                    <a:lnTo>
                      <a:pt x="440" y="613"/>
                    </a:lnTo>
                    <a:lnTo>
                      <a:pt x="435" y="611"/>
                    </a:lnTo>
                    <a:lnTo>
                      <a:pt x="431" y="608"/>
                    </a:lnTo>
                    <a:lnTo>
                      <a:pt x="427" y="606"/>
                    </a:lnTo>
                    <a:lnTo>
                      <a:pt x="423" y="604"/>
                    </a:lnTo>
                    <a:lnTo>
                      <a:pt x="419" y="602"/>
                    </a:lnTo>
                    <a:lnTo>
                      <a:pt x="415" y="600"/>
                    </a:lnTo>
                    <a:lnTo>
                      <a:pt x="411" y="598"/>
                    </a:lnTo>
                    <a:lnTo>
                      <a:pt x="404" y="593"/>
                    </a:lnTo>
                    <a:lnTo>
                      <a:pt x="401" y="591"/>
                    </a:lnTo>
                    <a:lnTo>
                      <a:pt x="397" y="589"/>
                    </a:lnTo>
                    <a:lnTo>
                      <a:pt x="394" y="587"/>
                    </a:lnTo>
                    <a:lnTo>
                      <a:pt x="391" y="584"/>
                    </a:lnTo>
                    <a:lnTo>
                      <a:pt x="388" y="582"/>
                    </a:lnTo>
                    <a:lnTo>
                      <a:pt x="385" y="580"/>
                    </a:lnTo>
                    <a:lnTo>
                      <a:pt x="381" y="578"/>
                    </a:lnTo>
                    <a:lnTo>
                      <a:pt x="378" y="576"/>
                    </a:lnTo>
                    <a:lnTo>
                      <a:pt x="375" y="574"/>
                    </a:lnTo>
                    <a:lnTo>
                      <a:pt x="372" y="572"/>
                    </a:lnTo>
                    <a:lnTo>
                      <a:pt x="369" y="570"/>
                    </a:lnTo>
                    <a:lnTo>
                      <a:pt x="365" y="568"/>
                    </a:lnTo>
                    <a:lnTo>
                      <a:pt x="362" y="566"/>
                    </a:lnTo>
                    <a:lnTo>
                      <a:pt x="359" y="564"/>
                    </a:lnTo>
                    <a:lnTo>
                      <a:pt x="355" y="561"/>
                    </a:lnTo>
                    <a:lnTo>
                      <a:pt x="352" y="559"/>
                    </a:lnTo>
                    <a:lnTo>
                      <a:pt x="349" y="557"/>
                    </a:lnTo>
                    <a:lnTo>
                      <a:pt x="346" y="555"/>
                    </a:lnTo>
                    <a:lnTo>
                      <a:pt x="343" y="553"/>
                    </a:lnTo>
                    <a:lnTo>
                      <a:pt x="339" y="551"/>
                    </a:lnTo>
                    <a:lnTo>
                      <a:pt x="336" y="549"/>
                    </a:lnTo>
                    <a:lnTo>
                      <a:pt x="333" y="547"/>
                    </a:lnTo>
                    <a:lnTo>
                      <a:pt x="329" y="544"/>
                    </a:lnTo>
                    <a:lnTo>
                      <a:pt x="326" y="542"/>
                    </a:lnTo>
                    <a:lnTo>
                      <a:pt x="323" y="540"/>
                    </a:lnTo>
                    <a:lnTo>
                      <a:pt x="320" y="538"/>
                    </a:lnTo>
                    <a:lnTo>
                      <a:pt x="317" y="536"/>
                    </a:lnTo>
                    <a:lnTo>
                      <a:pt x="313" y="534"/>
                    </a:lnTo>
                    <a:lnTo>
                      <a:pt x="310" y="532"/>
                    </a:lnTo>
                    <a:lnTo>
                      <a:pt x="307" y="530"/>
                    </a:lnTo>
                    <a:lnTo>
                      <a:pt x="301" y="525"/>
                    </a:lnTo>
                    <a:lnTo>
                      <a:pt x="299" y="523"/>
                    </a:lnTo>
                    <a:lnTo>
                      <a:pt x="297" y="521"/>
                    </a:lnTo>
                    <a:lnTo>
                      <a:pt x="294" y="518"/>
                    </a:lnTo>
                    <a:lnTo>
                      <a:pt x="291" y="516"/>
                    </a:lnTo>
                    <a:lnTo>
                      <a:pt x="289" y="514"/>
                    </a:lnTo>
                    <a:lnTo>
                      <a:pt x="286" y="512"/>
                    </a:lnTo>
                    <a:lnTo>
                      <a:pt x="283" y="509"/>
                    </a:lnTo>
                    <a:lnTo>
                      <a:pt x="281" y="507"/>
                    </a:lnTo>
                    <a:lnTo>
                      <a:pt x="278" y="505"/>
                    </a:lnTo>
                    <a:lnTo>
                      <a:pt x="276" y="502"/>
                    </a:lnTo>
                    <a:lnTo>
                      <a:pt x="273" y="500"/>
                    </a:lnTo>
                    <a:lnTo>
                      <a:pt x="270" y="498"/>
                    </a:lnTo>
                    <a:lnTo>
                      <a:pt x="268" y="496"/>
                    </a:lnTo>
                    <a:lnTo>
                      <a:pt x="265" y="494"/>
                    </a:lnTo>
                    <a:lnTo>
                      <a:pt x="263" y="491"/>
                    </a:lnTo>
                    <a:lnTo>
                      <a:pt x="260" y="489"/>
                    </a:lnTo>
                    <a:lnTo>
                      <a:pt x="257" y="486"/>
                    </a:lnTo>
                    <a:lnTo>
                      <a:pt x="255" y="484"/>
                    </a:lnTo>
                    <a:lnTo>
                      <a:pt x="252" y="482"/>
                    </a:lnTo>
                    <a:lnTo>
                      <a:pt x="249" y="480"/>
                    </a:lnTo>
                    <a:lnTo>
                      <a:pt x="247" y="478"/>
                    </a:lnTo>
                    <a:lnTo>
                      <a:pt x="244" y="475"/>
                    </a:lnTo>
                    <a:lnTo>
                      <a:pt x="242" y="473"/>
                    </a:lnTo>
                    <a:lnTo>
                      <a:pt x="239" y="471"/>
                    </a:lnTo>
                    <a:lnTo>
                      <a:pt x="237" y="468"/>
                    </a:lnTo>
                    <a:lnTo>
                      <a:pt x="234" y="466"/>
                    </a:lnTo>
                    <a:lnTo>
                      <a:pt x="231" y="464"/>
                    </a:lnTo>
                    <a:lnTo>
                      <a:pt x="229" y="462"/>
                    </a:lnTo>
                    <a:lnTo>
                      <a:pt x="226" y="459"/>
                    </a:lnTo>
                    <a:lnTo>
                      <a:pt x="224" y="457"/>
                    </a:lnTo>
                    <a:lnTo>
                      <a:pt x="219" y="452"/>
                    </a:lnTo>
                    <a:lnTo>
                      <a:pt x="216" y="450"/>
                    </a:lnTo>
                    <a:lnTo>
                      <a:pt x="214" y="447"/>
                    </a:lnTo>
                    <a:lnTo>
                      <a:pt x="211" y="445"/>
                    </a:lnTo>
                    <a:lnTo>
                      <a:pt x="209" y="442"/>
                    </a:lnTo>
                    <a:lnTo>
                      <a:pt x="207" y="440"/>
                    </a:lnTo>
                    <a:lnTo>
                      <a:pt x="204" y="437"/>
                    </a:lnTo>
                    <a:lnTo>
                      <a:pt x="202" y="435"/>
                    </a:lnTo>
                    <a:lnTo>
                      <a:pt x="199" y="432"/>
                    </a:lnTo>
                    <a:lnTo>
                      <a:pt x="197" y="430"/>
                    </a:lnTo>
                    <a:lnTo>
                      <a:pt x="195" y="427"/>
                    </a:lnTo>
                    <a:lnTo>
                      <a:pt x="192" y="425"/>
                    </a:lnTo>
                    <a:lnTo>
                      <a:pt x="190" y="422"/>
                    </a:lnTo>
                    <a:lnTo>
                      <a:pt x="187" y="420"/>
                    </a:lnTo>
                    <a:lnTo>
                      <a:pt x="185" y="418"/>
                    </a:lnTo>
                    <a:lnTo>
                      <a:pt x="183" y="415"/>
                    </a:lnTo>
                    <a:lnTo>
                      <a:pt x="180" y="412"/>
                    </a:lnTo>
                    <a:lnTo>
                      <a:pt x="178" y="410"/>
                    </a:lnTo>
                    <a:lnTo>
                      <a:pt x="175" y="408"/>
                    </a:lnTo>
                    <a:lnTo>
                      <a:pt x="173" y="405"/>
                    </a:lnTo>
                    <a:lnTo>
                      <a:pt x="171" y="402"/>
                    </a:lnTo>
                    <a:lnTo>
                      <a:pt x="168" y="400"/>
                    </a:lnTo>
                    <a:lnTo>
                      <a:pt x="166" y="398"/>
                    </a:lnTo>
                    <a:lnTo>
                      <a:pt x="163" y="395"/>
                    </a:lnTo>
                    <a:lnTo>
                      <a:pt x="161" y="393"/>
                    </a:lnTo>
                    <a:lnTo>
                      <a:pt x="159" y="390"/>
                    </a:lnTo>
                    <a:lnTo>
                      <a:pt x="156" y="388"/>
                    </a:lnTo>
                    <a:lnTo>
                      <a:pt x="154" y="385"/>
                    </a:lnTo>
                    <a:lnTo>
                      <a:pt x="151" y="383"/>
                    </a:lnTo>
                    <a:lnTo>
                      <a:pt x="149" y="380"/>
                    </a:lnTo>
                    <a:lnTo>
                      <a:pt x="147" y="378"/>
                    </a:lnTo>
                    <a:lnTo>
                      <a:pt x="143" y="373"/>
                    </a:lnTo>
                    <a:lnTo>
                      <a:pt x="141" y="370"/>
                    </a:lnTo>
                    <a:lnTo>
                      <a:pt x="139" y="368"/>
                    </a:lnTo>
                    <a:lnTo>
                      <a:pt x="137" y="365"/>
                    </a:lnTo>
                    <a:lnTo>
                      <a:pt x="136" y="362"/>
                    </a:lnTo>
                    <a:lnTo>
                      <a:pt x="134" y="360"/>
                    </a:lnTo>
                    <a:lnTo>
                      <a:pt x="132" y="357"/>
                    </a:lnTo>
                    <a:lnTo>
                      <a:pt x="130" y="354"/>
                    </a:lnTo>
                    <a:lnTo>
                      <a:pt x="129" y="352"/>
                    </a:lnTo>
                    <a:lnTo>
                      <a:pt x="127" y="349"/>
                    </a:lnTo>
                    <a:lnTo>
                      <a:pt x="125" y="347"/>
                    </a:lnTo>
                    <a:lnTo>
                      <a:pt x="123" y="344"/>
                    </a:lnTo>
                    <a:lnTo>
                      <a:pt x="121" y="342"/>
                    </a:lnTo>
                    <a:lnTo>
                      <a:pt x="119" y="339"/>
                    </a:lnTo>
                    <a:lnTo>
                      <a:pt x="118" y="336"/>
                    </a:lnTo>
                    <a:lnTo>
                      <a:pt x="116" y="334"/>
                    </a:lnTo>
                    <a:lnTo>
                      <a:pt x="114" y="331"/>
                    </a:lnTo>
                    <a:lnTo>
                      <a:pt x="113" y="328"/>
                    </a:lnTo>
                    <a:lnTo>
                      <a:pt x="111" y="326"/>
                    </a:lnTo>
                    <a:lnTo>
                      <a:pt x="109" y="323"/>
                    </a:lnTo>
                    <a:lnTo>
                      <a:pt x="107" y="321"/>
                    </a:lnTo>
                    <a:lnTo>
                      <a:pt x="105" y="318"/>
                    </a:lnTo>
                    <a:lnTo>
                      <a:pt x="103" y="316"/>
                    </a:lnTo>
                    <a:lnTo>
                      <a:pt x="102" y="313"/>
                    </a:lnTo>
                    <a:lnTo>
                      <a:pt x="100" y="310"/>
                    </a:lnTo>
                    <a:lnTo>
                      <a:pt x="98" y="308"/>
                    </a:lnTo>
                    <a:lnTo>
                      <a:pt x="96" y="305"/>
                    </a:lnTo>
                    <a:lnTo>
                      <a:pt x="95" y="302"/>
                    </a:lnTo>
                    <a:lnTo>
                      <a:pt x="93" y="300"/>
                    </a:lnTo>
                    <a:lnTo>
                      <a:pt x="91" y="297"/>
                    </a:lnTo>
                    <a:lnTo>
                      <a:pt x="89" y="295"/>
                    </a:lnTo>
                    <a:lnTo>
                      <a:pt x="87" y="290"/>
                    </a:lnTo>
                    <a:lnTo>
                      <a:pt x="86" y="287"/>
                    </a:lnTo>
                    <a:lnTo>
                      <a:pt x="85" y="284"/>
                    </a:lnTo>
                    <a:lnTo>
                      <a:pt x="83" y="282"/>
                    </a:lnTo>
                    <a:lnTo>
                      <a:pt x="82" y="279"/>
                    </a:lnTo>
                    <a:lnTo>
                      <a:pt x="81" y="277"/>
                    </a:lnTo>
                    <a:lnTo>
                      <a:pt x="80" y="274"/>
                    </a:lnTo>
                    <a:lnTo>
                      <a:pt x="79" y="272"/>
                    </a:lnTo>
                    <a:lnTo>
                      <a:pt x="77" y="269"/>
                    </a:lnTo>
                    <a:lnTo>
                      <a:pt x="76" y="266"/>
                    </a:lnTo>
                    <a:lnTo>
                      <a:pt x="75" y="264"/>
                    </a:lnTo>
                    <a:lnTo>
                      <a:pt x="74" y="261"/>
                    </a:lnTo>
                    <a:lnTo>
                      <a:pt x="73" y="259"/>
                    </a:lnTo>
                    <a:lnTo>
                      <a:pt x="72" y="256"/>
                    </a:lnTo>
                    <a:lnTo>
                      <a:pt x="71" y="254"/>
                    </a:lnTo>
                    <a:lnTo>
                      <a:pt x="69" y="251"/>
                    </a:lnTo>
                    <a:lnTo>
                      <a:pt x="68" y="248"/>
                    </a:lnTo>
                    <a:lnTo>
                      <a:pt x="67" y="246"/>
                    </a:lnTo>
                    <a:lnTo>
                      <a:pt x="66" y="243"/>
                    </a:lnTo>
                    <a:lnTo>
                      <a:pt x="65" y="240"/>
                    </a:lnTo>
                    <a:lnTo>
                      <a:pt x="64" y="238"/>
                    </a:lnTo>
                    <a:lnTo>
                      <a:pt x="63" y="236"/>
                    </a:lnTo>
                    <a:lnTo>
                      <a:pt x="61" y="233"/>
                    </a:lnTo>
                    <a:lnTo>
                      <a:pt x="60" y="230"/>
                    </a:lnTo>
                    <a:lnTo>
                      <a:pt x="59" y="228"/>
                    </a:lnTo>
                    <a:lnTo>
                      <a:pt x="58" y="225"/>
                    </a:lnTo>
                    <a:lnTo>
                      <a:pt x="57" y="222"/>
                    </a:lnTo>
                    <a:lnTo>
                      <a:pt x="55" y="220"/>
                    </a:lnTo>
                    <a:lnTo>
                      <a:pt x="54" y="217"/>
                    </a:lnTo>
                    <a:lnTo>
                      <a:pt x="53" y="215"/>
                    </a:lnTo>
                    <a:lnTo>
                      <a:pt x="52" y="212"/>
                    </a:lnTo>
                    <a:lnTo>
                      <a:pt x="50" y="207"/>
                    </a:lnTo>
                    <a:lnTo>
                      <a:pt x="49" y="204"/>
                    </a:lnTo>
                    <a:lnTo>
                      <a:pt x="48" y="201"/>
                    </a:lnTo>
                    <a:lnTo>
                      <a:pt x="47" y="198"/>
                    </a:lnTo>
                    <a:lnTo>
                      <a:pt x="46" y="196"/>
                    </a:lnTo>
                    <a:lnTo>
                      <a:pt x="45" y="193"/>
                    </a:lnTo>
                    <a:lnTo>
                      <a:pt x="44" y="190"/>
                    </a:lnTo>
                    <a:lnTo>
                      <a:pt x="43" y="188"/>
                    </a:lnTo>
                    <a:lnTo>
                      <a:pt x="42" y="185"/>
                    </a:lnTo>
                    <a:lnTo>
                      <a:pt x="41" y="182"/>
                    </a:lnTo>
                    <a:lnTo>
                      <a:pt x="40" y="180"/>
                    </a:lnTo>
                    <a:lnTo>
                      <a:pt x="39" y="177"/>
                    </a:lnTo>
                    <a:lnTo>
                      <a:pt x="38" y="174"/>
                    </a:lnTo>
                    <a:lnTo>
                      <a:pt x="37" y="171"/>
                    </a:lnTo>
                    <a:lnTo>
                      <a:pt x="36" y="169"/>
                    </a:lnTo>
                    <a:lnTo>
                      <a:pt x="35" y="166"/>
                    </a:lnTo>
                    <a:lnTo>
                      <a:pt x="34" y="163"/>
                    </a:lnTo>
                    <a:lnTo>
                      <a:pt x="33" y="160"/>
                    </a:lnTo>
                    <a:lnTo>
                      <a:pt x="32" y="158"/>
                    </a:lnTo>
                    <a:lnTo>
                      <a:pt x="31" y="155"/>
                    </a:lnTo>
                    <a:lnTo>
                      <a:pt x="30" y="152"/>
                    </a:lnTo>
                    <a:lnTo>
                      <a:pt x="29" y="150"/>
                    </a:lnTo>
                    <a:lnTo>
                      <a:pt x="28" y="147"/>
                    </a:lnTo>
                    <a:lnTo>
                      <a:pt x="27" y="144"/>
                    </a:lnTo>
                    <a:lnTo>
                      <a:pt x="26" y="141"/>
                    </a:lnTo>
                    <a:lnTo>
                      <a:pt x="25" y="139"/>
                    </a:lnTo>
                    <a:lnTo>
                      <a:pt x="24" y="136"/>
                    </a:lnTo>
                    <a:lnTo>
                      <a:pt x="23" y="133"/>
                    </a:lnTo>
                    <a:lnTo>
                      <a:pt x="22" y="130"/>
                    </a:lnTo>
                    <a:lnTo>
                      <a:pt x="21" y="128"/>
                    </a:lnTo>
                    <a:lnTo>
                      <a:pt x="20" y="125"/>
                    </a:lnTo>
                    <a:lnTo>
                      <a:pt x="19" y="121"/>
                    </a:lnTo>
                    <a:lnTo>
                      <a:pt x="19" y="119"/>
                    </a:lnTo>
                    <a:lnTo>
                      <a:pt x="19" y="117"/>
                    </a:lnTo>
                    <a:lnTo>
                      <a:pt x="18" y="115"/>
                    </a:lnTo>
                    <a:lnTo>
                      <a:pt x="18" y="113"/>
                    </a:lnTo>
                    <a:lnTo>
                      <a:pt x="17" y="111"/>
                    </a:lnTo>
                    <a:lnTo>
                      <a:pt x="17" y="110"/>
                    </a:lnTo>
                    <a:lnTo>
                      <a:pt x="17" y="108"/>
                    </a:lnTo>
                    <a:lnTo>
                      <a:pt x="16" y="106"/>
                    </a:lnTo>
                    <a:lnTo>
                      <a:pt x="16" y="104"/>
                    </a:lnTo>
                    <a:lnTo>
                      <a:pt x="15" y="102"/>
                    </a:lnTo>
                    <a:lnTo>
                      <a:pt x="15" y="100"/>
                    </a:lnTo>
                    <a:lnTo>
                      <a:pt x="15" y="98"/>
                    </a:lnTo>
                    <a:lnTo>
                      <a:pt x="14" y="96"/>
                    </a:lnTo>
                    <a:lnTo>
                      <a:pt x="14" y="94"/>
                    </a:lnTo>
                    <a:lnTo>
                      <a:pt x="13" y="92"/>
                    </a:lnTo>
                    <a:lnTo>
                      <a:pt x="13" y="90"/>
                    </a:lnTo>
                    <a:lnTo>
                      <a:pt x="13" y="88"/>
                    </a:lnTo>
                    <a:lnTo>
                      <a:pt x="12" y="86"/>
                    </a:lnTo>
                    <a:lnTo>
                      <a:pt x="12" y="84"/>
                    </a:lnTo>
                    <a:lnTo>
                      <a:pt x="11" y="82"/>
                    </a:lnTo>
                    <a:lnTo>
                      <a:pt x="11" y="80"/>
                    </a:lnTo>
                    <a:lnTo>
                      <a:pt x="11" y="79"/>
                    </a:lnTo>
                    <a:lnTo>
                      <a:pt x="10" y="77"/>
                    </a:lnTo>
                    <a:lnTo>
                      <a:pt x="10" y="75"/>
                    </a:lnTo>
                    <a:lnTo>
                      <a:pt x="9" y="73"/>
                    </a:lnTo>
                    <a:lnTo>
                      <a:pt x="9" y="71"/>
                    </a:lnTo>
                    <a:lnTo>
                      <a:pt x="8" y="69"/>
                    </a:lnTo>
                    <a:lnTo>
                      <a:pt x="8" y="67"/>
                    </a:lnTo>
                    <a:lnTo>
                      <a:pt x="7" y="65"/>
                    </a:lnTo>
                    <a:lnTo>
                      <a:pt x="7" y="64"/>
                    </a:lnTo>
                    <a:lnTo>
                      <a:pt x="7" y="60"/>
                    </a:lnTo>
                    <a:lnTo>
                      <a:pt x="7" y="58"/>
                    </a:lnTo>
                    <a:lnTo>
                      <a:pt x="6" y="56"/>
                    </a:lnTo>
                    <a:lnTo>
                      <a:pt x="6" y="54"/>
                    </a:lnTo>
                    <a:lnTo>
                      <a:pt x="6" y="52"/>
                    </a:lnTo>
                    <a:lnTo>
                      <a:pt x="5" y="50"/>
                    </a:lnTo>
                    <a:lnTo>
                      <a:pt x="5" y="48"/>
                    </a:lnTo>
                    <a:lnTo>
                      <a:pt x="5" y="46"/>
                    </a:lnTo>
                    <a:lnTo>
                      <a:pt x="5" y="44"/>
                    </a:lnTo>
                    <a:lnTo>
                      <a:pt x="5" y="42"/>
                    </a:lnTo>
                    <a:lnTo>
                      <a:pt x="4" y="40"/>
                    </a:lnTo>
                    <a:lnTo>
                      <a:pt x="4" y="38"/>
                    </a:lnTo>
                    <a:lnTo>
                      <a:pt x="4" y="36"/>
                    </a:lnTo>
                    <a:lnTo>
                      <a:pt x="4" y="34"/>
                    </a:lnTo>
                    <a:lnTo>
                      <a:pt x="3" y="32"/>
                    </a:lnTo>
                    <a:lnTo>
                      <a:pt x="3" y="30"/>
                    </a:lnTo>
                    <a:lnTo>
                      <a:pt x="3" y="28"/>
                    </a:lnTo>
                    <a:lnTo>
                      <a:pt x="3" y="26"/>
                    </a:lnTo>
                    <a:lnTo>
                      <a:pt x="3" y="24"/>
                    </a:lnTo>
                    <a:lnTo>
                      <a:pt x="2" y="22"/>
                    </a:lnTo>
                    <a:lnTo>
                      <a:pt x="2" y="20"/>
                    </a:lnTo>
                    <a:lnTo>
                      <a:pt x="2" y="18"/>
                    </a:lnTo>
                    <a:lnTo>
                      <a:pt x="1" y="16"/>
                    </a:lnTo>
                    <a:lnTo>
                      <a:pt x="1" y="14"/>
                    </a:lnTo>
                    <a:lnTo>
                      <a:pt x="1" y="12"/>
                    </a:lnTo>
                    <a:lnTo>
                      <a:pt x="1" y="10"/>
                    </a:lnTo>
                    <a:lnTo>
                      <a:pt x="1" y="8"/>
                    </a:lnTo>
                    <a:lnTo>
                      <a:pt x="0" y="6"/>
                    </a:lnTo>
                    <a:lnTo>
                      <a:pt x="0" y="4"/>
                    </a:lnTo>
                    <a:lnTo>
                      <a:pt x="0" y="2"/>
                    </a:lnTo>
                    <a:lnTo>
                      <a:pt x="0" y="0"/>
                    </a:lnTo>
                  </a:path>
                </a:pathLst>
              </a:custGeom>
              <a:solidFill>
                <a:srgbClr val="0080FF"/>
              </a:solidFill>
              <a:ln w="0" cap="flat" cmpd="sng">
                <a:solidFill>
                  <a:srgbClr val="0080FF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76096" name="Freeform 320"/>
              <p:cNvSpPr>
                <a:spLocks/>
              </p:cNvSpPr>
              <p:nvPr/>
            </p:nvSpPr>
            <p:spPr bwMode="auto">
              <a:xfrm>
                <a:off x="2990" y="2902"/>
                <a:ext cx="1304" cy="593"/>
              </a:xfrm>
              <a:custGeom>
                <a:avLst/>
                <a:gdLst>
                  <a:gd name="T0" fmla="*/ 1046 w 1304"/>
                  <a:gd name="T1" fmla="*/ 0 h 593"/>
                  <a:gd name="T2" fmla="*/ 790 w 1304"/>
                  <a:gd name="T3" fmla="*/ 0 h 593"/>
                  <a:gd name="T4" fmla="*/ 534 w 1304"/>
                  <a:gd name="T5" fmla="*/ 0 h 593"/>
                  <a:gd name="T6" fmla="*/ 278 w 1304"/>
                  <a:gd name="T7" fmla="*/ 0 h 593"/>
                  <a:gd name="T8" fmla="*/ 115 w 1304"/>
                  <a:gd name="T9" fmla="*/ 66 h 593"/>
                  <a:gd name="T10" fmla="*/ 86 w 1304"/>
                  <a:gd name="T11" fmla="*/ 181 h 593"/>
                  <a:gd name="T12" fmla="*/ 58 w 1304"/>
                  <a:gd name="T13" fmla="*/ 297 h 593"/>
                  <a:gd name="T14" fmla="*/ 29 w 1304"/>
                  <a:gd name="T15" fmla="*/ 412 h 593"/>
                  <a:gd name="T16" fmla="*/ 0 w 1304"/>
                  <a:gd name="T17" fmla="*/ 528 h 593"/>
                  <a:gd name="T18" fmla="*/ 51 w 1304"/>
                  <a:gd name="T19" fmla="*/ 536 h 593"/>
                  <a:gd name="T20" fmla="*/ 95 w 1304"/>
                  <a:gd name="T21" fmla="*/ 544 h 593"/>
                  <a:gd name="T22" fmla="*/ 140 w 1304"/>
                  <a:gd name="T23" fmla="*/ 552 h 593"/>
                  <a:gd name="T24" fmla="*/ 184 w 1304"/>
                  <a:gd name="T25" fmla="*/ 559 h 593"/>
                  <a:gd name="T26" fmla="*/ 230 w 1304"/>
                  <a:gd name="T27" fmla="*/ 566 h 593"/>
                  <a:gd name="T28" fmla="*/ 267 w 1304"/>
                  <a:gd name="T29" fmla="*/ 570 h 593"/>
                  <a:gd name="T30" fmla="*/ 304 w 1304"/>
                  <a:gd name="T31" fmla="*/ 575 h 593"/>
                  <a:gd name="T32" fmla="*/ 342 w 1304"/>
                  <a:gd name="T33" fmla="*/ 580 h 593"/>
                  <a:gd name="T34" fmla="*/ 383 w 1304"/>
                  <a:gd name="T35" fmla="*/ 584 h 593"/>
                  <a:gd name="T36" fmla="*/ 416 w 1304"/>
                  <a:gd name="T37" fmla="*/ 586 h 593"/>
                  <a:gd name="T38" fmla="*/ 449 w 1304"/>
                  <a:gd name="T39" fmla="*/ 588 h 593"/>
                  <a:gd name="T40" fmla="*/ 482 w 1304"/>
                  <a:gd name="T41" fmla="*/ 589 h 593"/>
                  <a:gd name="T42" fmla="*/ 515 w 1304"/>
                  <a:gd name="T43" fmla="*/ 591 h 593"/>
                  <a:gd name="T44" fmla="*/ 548 w 1304"/>
                  <a:gd name="T45" fmla="*/ 590 h 593"/>
                  <a:gd name="T46" fmla="*/ 575 w 1304"/>
                  <a:gd name="T47" fmla="*/ 590 h 593"/>
                  <a:gd name="T48" fmla="*/ 602 w 1304"/>
                  <a:gd name="T49" fmla="*/ 589 h 593"/>
                  <a:gd name="T50" fmla="*/ 629 w 1304"/>
                  <a:gd name="T51" fmla="*/ 588 h 593"/>
                  <a:gd name="T52" fmla="*/ 658 w 1304"/>
                  <a:gd name="T53" fmla="*/ 586 h 593"/>
                  <a:gd name="T54" fmla="*/ 682 w 1304"/>
                  <a:gd name="T55" fmla="*/ 582 h 593"/>
                  <a:gd name="T56" fmla="*/ 706 w 1304"/>
                  <a:gd name="T57" fmla="*/ 577 h 593"/>
                  <a:gd name="T58" fmla="*/ 730 w 1304"/>
                  <a:gd name="T59" fmla="*/ 573 h 593"/>
                  <a:gd name="T60" fmla="*/ 754 w 1304"/>
                  <a:gd name="T61" fmla="*/ 569 h 593"/>
                  <a:gd name="T62" fmla="*/ 780 w 1304"/>
                  <a:gd name="T63" fmla="*/ 562 h 593"/>
                  <a:gd name="T64" fmla="*/ 804 w 1304"/>
                  <a:gd name="T65" fmla="*/ 556 h 593"/>
                  <a:gd name="T66" fmla="*/ 827 w 1304"/>
                  <a:gd name="T67" fmla="*/ 550 h 593"/>
                  <a:gd name="T68" fmla="*/ 851 w 1304"/>
                  <a:gd name="T69" fmla="*/ 544 h 593"/>
                  <a:gd name="T70" fmla="*/ 882 w 1304"/>
                  <a:gd name="T71" fmla="*/ 530 h 593"/>
                  <a:gd name="T72" fmla="*/ 913 w 1304"/>
                  <a:gd name="T73" fmla="*/ 512 h 593"/>
                  <a:gd name="T74" fmla="*/ 944 w 1304"/>
                  <a:gd name="T75" fmla="*/ 494 h 593"/>
                  <a:gd name="T76" fmla="*/ 975 w 1304"/>
                  <a:gd name="T77" fmla="*/ 476 h 593"/>
                  <a:gd name="T78" fmla="*/ 1006 w 1304"/>
                  <a:gd name="T79" fmla="*/ 458 h 593"/>
                  <a:gd name="T80" fmla="*/ 1030 w 1304"/>
                  <a:gd name="T81" fmla="*/ 438 h 593"/>
                  <a:gd name="T82" fmla="*/ 1050 w 1304"/>
                  <a:gd name="T83" fmla="*/ 421 h 593"/>
                  <a:gd name="T84" fmla="*/ 1071 w 1304"/>
                  <a:gd name="T85" fmla="*/ 404 h 593"/>
                  <a:gd name="T86" fmla="*/ 1091 w 1304"/>
                  <a:gd name="T87" fmla="*/ 388 h 593"/>
                  <a:gd name="T88" fmla="*/ 1113 w 1304"/>
                  <a:gd name="T89" fmla="*/ 366 h 593"/>
                  <a:gd name="T90" fmla="*/ 1132 w 1304"/>
                  <a:gd name="T91" fmla="*/ 346 h 593"/>
                  <a:gd name="T92" fmla="*/ 1150 w 1304"/>
                  <a:gd name="T93" fmla="*/ 326 h 593"/>
                  <a:gd name="T94" fmla="*/ 1168 w 1304"/>
                  <a:gd name="T95" fmla="*/ 306 h 593"/>
                  <a:gd name="T96" fmla="*/ 1187 w 1304"/>
                  <a:gd name="T97" fmla="*/ 282 h 593"/>
                  <a:gd name="T98" fmla="*/ 1200 w 1304"/>
                  <a:gd name="T99" fmla="*/ 256 h 593"/>
                  <a:gd name="T100" fmla="*/ 1213 w 1304"/>
                  <a:gd name="T101" fmla="*/ 232 h 593"/>
                  <a:gd name="T102" fmla="*/ 1226 w 1304"/>
                  <a:gd name="T103" fmla="*/ 207 h 593"/>
                  <a:gd name="T104" fmla="*/ 1239 w 1304"/>
                  <a:gd name="T105" fmla="*/ 182 h 593"/>
                  <a:gd name="T106" fmla="*/ 1254 w 1304"/>
                  <a:gd name="T107" fmla="*/ 142 h 593"/>
                  <a:gd name="T108" fmla="*/ 1267 w 1304"/>
                  <a:gd name="T109" fmla="*/ 104 h 593"/>
                  <a:gd name="T110" fmla="*/ 1280 w 1304"/>
                  <a:gd name="T111" fmla="*/ 66 h 593"/>
                  <a:gd name="T112" fmla="*/ 1293 w 1304"/>
                  <a:gd name="T113" fmla="*/ 27 h 5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1304" h="593">
                    <a:moveTo>
                      <a:pt x="1303" y="0"/>
                    </a:moveTo>
                    <a:lnTo>
                      <a:pt x="1230" y="0"/>
                    </a:lnTo>
                    <a:lnTo>
                      <a:pt x="1193" y="0"/>
                    </a:lnTo>
                    <a:lnTo>
                      <a:pt x="1156" y="0"/>
                    </a:lnTo>
                    <a:lnTo>
                      <a:pt x="1120" y="0"/>
                    </a:lnTo>
                    <a:lnTo>
                      <a:pt x="1083" y="0"/>
                    </a:lnTo>
                    <a:lnTo>
                      <a:pt x="1046" y="0"/>
                    </a:lnTo>
                    <a:lnTo>
                      <a:pt x="1010" y="0"/>
                    </a:lnTo>
                    <a:lnTo>
                      <a:pt x="973" y="0"/>
                    </a:lnTo>
                    <a:lnTo>
                      <a:pt x="937" y="0"/>
                    </a:lnTo>
                    <a:lnTo>
                      <a:pt x="900" y="0"/>
                    </a:lnTo>
                    <a:lnTo>
                      <a:pt x="864" y="0"/>
                    </a:lnTo>
                    <a:lnTo>
                      <a:pt x="827" y="0"/>
                    </a:lnTo>
                    <a:lnTo>
                      <a:pt x="790" y="0"/>
                    </a:lnTo>
                    <a:lnTo>
                      <a:pt x="754" y="0"/>
                    </a:lnTo>
                    <a:lnTo>
                      <a:pt x="717" y="0"/>
                    </a:lnTo>
                    <a:lnTo>
                      <a:pt x="680" y="0"/>
                    </a:lnTo>
                    <a:lnTo>
                      <a:pt x="644" y="0"/>
                    </a:lnTo>
                    <a:lnTo>
                      <a:pt x="607" y="0"/>
                    </a:lnTo>
                    <a:lnTo>
                      <a:pt x="571" y="0"/>
                    </a:lnTo>
                    <a:lnTo>
                      <a:pt x="534" y="0"/>
                    </a:lnTo>
                    <a:lnTo>
                      <a:pt x="498" y="0"/>
                    </a:lnTo>
                    <a:lnTo>
                      <a:pt x="461" y="0"/>
                    </a:lnTo>
                    <a:lnTo>
                      <a:pt x="424" y="0"/>
                    </a:lnTo>
                    <a:lnTo>
                      <a:pt x="388" y="0"/>
                    </a:lnTo>
                    <a:lnTo>
                      <a:pt x="351" y="0"/>
                    </a:lnTo>
                    <a:lnTo>
                      <a:pt x="314" y="0"/>
                    </a:lnTo>
                    <a:lnTo>
                      <a:pt x="278" y="0"/>
                    </a:lnTo>
                    <a:lnTo>
                      <a:pt x="241" y="0"/>
                    </a:lnTo>
                    <a:lnTo>
                      <a:pt x="205" y="0"/>
                    </a:lnTo>
                    <a:lnTo>
                      <a:pt x="168" y="0"/>
                    </a:lnTo>
                    <a:lnTo>
                      <a:pt x="132" y="0"/>
                    </a:lnTo>
                    <a:lnTo>
                      <a:pt x="123" y="33"/>
                    </a:lnTo>
                    <a:lnTo>
                      <a:pt x="119" y="50"/>
                    </a:lnTo>
                    <a:lnTo>
                      <a:pt x="115" y="66"/>
                    </a:lnTo>
                    <a:lnTo>
                      <a:pt x="111" y="82"/>
                    </a:lnTo>
                    <a:lnTo>
                      <a:pt x="107" y="99"/>
                    </a:lnTo>
                    <a:lnTo>
                      <a:pt x="103" y="116"/>
                    </a:lnTo>
                    <a:lnTo>
                      <a:pt x="99" y="132"/>
                    </a:lnTo>
                    <a:lnTo>
                      <a:pt x="94" y="148"/>
                    </a:lnTo>
                    <a:lnTo>
                      <a:pt x="90" y="165"/>
                    </a:lnTo>
                    <a:lnTo>
                      <a:pt x="86" y="181"/>
                    </a:lnTo>
                    <a:lnTo>
                      <a:pt x="82" y="198"/>
                    </a:lnTo>
                    <a:lnTo>
                      <a:pt x="78" y="214"/>
                    </a:lnTo>
                    <a:lnTo>
                      <a:pt x="74" y="231"/>
                    </a:lnTo>
                    <a:lnTo>
                      <a:pt x="70" y="247"/>
                    </a:lnTo>
                    <a:lnTo>
                      <a:pt x="66" y="264"/>
                    </a:lnTo>
                    <a:lnTo>
                      <a:pt x="62" y="280"/>
                    </a:lnTo>
                    <a:lnTo>
                      <a:pt x="58" y="297"/>
                    </a:lnTo>
                    <a:lnTo>
                      <a:pt x="53" y="313"/>
                    </a:lnTo>
                    <a:lnTo>
                      <a:pt x="49" y="330"/>
                    </a:lnTo>
                    <a:lnTo>
                      <a:pt x="45" y="346"/>
                    </a:lnTo>
                    <a:lnTo>
                      <a:pt x="41" y="363"/>
                    </a:lnTo>
                    <a:lnTo>
                      <a:pt x="37" y="379"/>
                    </a:lnTo>
                    <a:lnTo>
                      <a:pt x="33" y="396"/>
                    </a:lnTo>
                    <a:lnTo>
                      <a:pt x="29" y="412"/>
                    </a:lnTo>
                    <a:lnTo>
                      <a:pt x="24" y="429"/>
                    </a:lnTo>
                    <a:lnTo>
                      <a:pt x="20" y="445"/>
                    </a:lnTo>
                    <a:lnTo>
                      <a:pt x="16" y="462"/>
                    </a:lnTo>
                    <a:lnTo>
                      <a:pt x="12" y="478"/>
                    </a:lnTo>
                    <a:lnTo>
                      <a:pt x="8" y="495"/>
                    </a:lnTo>
                    <a:lnTo>
                      <a:pt x="4" y="511"/>
                    </a:lnTo>
                    <a:lnTo>
                      <a:pt x="0" y="528"/>
                    </a:lnTo>
                    <a:lnTo>
                      <a:pt x="12" y="530"/>
                    </a:lnTo>
                    <a:lnTo>
                      <a:pt x="19" y="531"/>
                    </a:lnTo>
                    <a:lnTo>
                      <a:pt x="25" y="532"/>
                    </a:lnTo>
                    <a:lnTo>
                      <a:pt x="32" y="533"/>
                    </a:lnTo>
                    <a:lnTo>
                      <a:pt x="38" y="534"/>
                    </a:lnTo>
                    <a:lnTo>
                      <a:pt x="44" y="535"/>
                    </a:lnTo>
                    <a:lnTo>
                      <a:pt x="51" y="536"/>
                    </a:lnTo>
                    <a:lnTo>
                      <a:pt x="57" y="538"/>
                    </a:lnTo>
                    <a:lnTo>
                      <a:pt x="64" y="539"/>
                    </a:lnTo>
                    <a:lnTo>
                      <a:pt x="70" y="540"/>
                    </a:lnTo>
                    <a:lnTo>
                      <a:pt x="76" y="541"/>
                    </a:lnTo>
                    <a:lnTo>
                      <a:pt x="82" y="542"/>
                    </a:lnTo>
                    <a:lnTo>
                      <a:pt x="89" y="543"/>
                    </a:lnTo>
                    <a:lnTo>
                      <a:pt x="95" y="544"/>
                    </a:lnTo>
                    <a:lnTo>
                      <a:pt x="102" y="545"/>
                    </a:lnTo>
                    <a:lnTo>
                      <a:pt x="108" y="546"/>
                    </a:lnTo>
                    <a:lnTo>
                      <a:pt x="114" y="547"/>
                    </a:lnTo>
                    <a:lnTo>
                      <a:pt x="121" y="548"/>
                    </a:lnTo>
                    <a:lnTo>
                      <a:pt x="127" y="550"/>
                    </a:lnTo>
                    <a:lnTo>
                      <a:pt x="133" y="551"/>
                    </a:lnTo>
                    <a:lnTo>
                      <a:pt x="140" y="552"/>
                    </a:lnTo>
                    <a:lnTo>
                      <a:pt x="146" y="553"/>
                    </a:lnTo>
                    <a:lnTo>
                      <a:pt x="152" y="554"/>
                    </a:lnTo>
                    <a:lnTo>
                      <a:pt x="159" y="555"/>
                    </a:lnTo>
                    <a:lnTo>
                      <a:pt x="165" y="556"/>
                    </a:lnTo>
                    <a:lnTo>
                      <a:pt x="172" y="557"/>
                    </a:lnTo>
                    <a:lnTo>
                      <a:pt x="178" y="558"/>
                    </a:lnTo>
                    <a:lnTo>
                      <a:pt x="184" y="559"/>
                    </a:lnTo>
                    <a:lnTo>
                      <a:pt x="191" y="560"/>
                    </a:lnTo>
                    <a:lnTo>
                      <a:pt x="197" y="562"/>
                    </a:lnTo>
                    <a:lnTo>
                      <a:pt x="204" y="563"/>
                    </a:lnTo>
                    <a:lnTo>
                      <a:pt x="214" y="564"/>
                    </a:lnTo>
                    <a:lnTo>
                      <a:pt x="219" y="564"/>
                    </a:lnTo>
                    <a:lnTo>
                      <a:pt x="224" y="565"/>
                    </a:lnTo>
                    <a:lnTo>
                      <a:pt x="230" y="566"/>
                    </a:lnTo>
                    <a:lnTo>
                      <a:pt x="235" y="566"/>
                    </a:lnTo>
                    <a:lnTo>
                      <a:pt x="240" y="567"/>
                    </a:lnTo>
                    <a:lnTo>
                      <a:pt x="246" y="568"/>
                    </a:lnTo>
                    <a:lnTo>
                      <a:pt x="251" y="568"/>
                    </a:lnTo>
                    <a:lnTo>
                      <a:pt x="256" y="569"/>
                    </a:lnTo>
                    <a:lnTo>
                      <a:pt x="262" y="570"/>
                    </a:lnTo>
                    <a:lnTo>
                      <a:pt x="267" y="570"/>
                    </a:lnTo>
                    <a:lnTo>
                      <a:pt x="272" y="571"/>
                    </a:lnTo>
                    <a:lnTo>
                      <a:pt x="278" y="572"/>
                    </a:lnTo>
                    <a:lnTo>
                      <a:pt x="283" y="572"/>
                    </a:lnTo>
                    <a:lnTo>
                      <a:pt x="288" y="573"/>
                    </a:lnTo>
                    <a:lnTo>
                      <a:pt x="294" y="574"/>
                    </a:lnTo>
                    <a:lnTo>
                      <a:pt x="299" y="574"/>
                    </a:lnTo>
                    <a:lnTo>
                      <a:pt x="304" y="575"/>
                    </a:lnTo>
                    <a:lnTo>
                      <a:pt x="310" y="576"/>
                    </a:lnTo>
                    <a:lnTo>
                      <a:pt x="315" y="576"/>
                    </a:lnTo>
                    <a:lnTo>
                      <a:pt x="320" y="577"/>
                    </a:lnTo>
                    <a:lnTo>
                      <a:pt x="326" y="578"/>
                    </a:lnTo>
                    <a:lnTo>
                      <a:pt x="331" y="578"/>
                    </a:lnTo>
                    <a:lnTo>
                      <a:pt x="336" y="579"/>
                    </a:lnTo>
                    <a:lnTo>
                      <a:pt x="342" y="580"/>
                    </a:lnTo>
                    <a:lnTo>
                      <a:pt x="347" y="580"/>
                    </a:lnTo>
                    <a:lnTo>
                      <a:pt x="352" y="581"/>
                    </a:lnTo>
                    <a:lnTo>
                      <a:pt x="358" y="582"/>
                    </a:lnTo>
                    <a:lnTo>
                      <a:pt x="363" y="582"/>
                    </a:lnTo>
                    <a:lnTo>
                      <a:pt x="368" y="583"/>
                    </a:lnTo>
                    <a:lnTo>
                      <a:pt x="374" y="584"/>
                    </a:lnTo>
                    <a:lnTo>
                      <a:pt x="383" y="584"/>
                    </a:lnTo>
                    <a:lnTo>
                      <a:pt x="388" y="584"/>
                    </a:lnTo>
                    <a:lnTo>
                      <a:pt x="392" y="584"/>
                    </a:lnTo>
                    <a:lnTo>
                      <a:pt x="397" y="585"/>
                    </a:lnTo>
                    <a:lnTo>
                      <a:pt x="402" y="585"/>
                    </a:lnTo>
                    <a:lnTo>
                      <a:pt x="406" y="585"/>
                    </a:lnTo>
                    <a:lnTo>
                      <a:pt x="411" y="586"/>
                    </a:lnTo>
                    <a:lnTo>
                      <a:pt x="416" y="586"/>
                    </a:lnTo>
                    <a:lnTo>
                      <a:pt x="421" y="586"/>
                    </a:lnTo>
                    <a:lnTo>
                      <a:pt x="425" y="586"/>
                    </a:lnTo>
                    <a:lnTo>
                      <a:pt x="430" y="586"/>
                    </a:lnTo>
                    <a:lnTo>
                      <a:pt x="435" y="587"/>
                    </a:lnTo>
                    <a:lnTo>
                      <a:pt x="440" y="587"/>
                    </a:lnTo>
                    <a:lnTo>
                      <a:pt x="444" y="587"/>
                    </a:lnTo>
                    <a:lnTo>
                      <a:pt x="449" y="588"/>
                    </a:lnTo>
                    <a:lnTo>
                      <a:pt x="454" y="588"/>
                    </a:lnTo>
                    <a:lnTo>
                      <a:pt x="458" y="588"/>
                    </a:lnTo>
                    <a:lnTo>
                      <a:pt x="463" y="588"/>
                    </a:lnTo>
                    <a:lnTo>
                      <a:pt x="468" y="588"/>
                    </a:lnTo>
                    <a:lnTo>
                      <a:pt x="473" y="589"/>
                    </a:lnTo>
                    <a:lnTo>
                      <a:pt x="477" y="589"/>
                    </a:lnTo>
                    <a:lnTo>
                      <a:pt x="482" y="589"/>
                    </a:lnTo>
                    <a:lnTo>
                      <a:pt x="487" y="589"/>
                    </a:lnTo>
                    <a:lnTo>
                      <a:pt x="492" y="590"/>
                    </a:lnTo>
                    <a:lnTo>
                      <a:pt x="496" y="590"/>
                    </a:lnTo>
                    <a:lnTo>
                      <a:pt x="501" y="590"/>
                    </a:lnTo>
                    <a:lnTo>
                      <a:pt x="506" y="590"/>
                    </a:lnTo>
                    <a:lnTo>
                      <a:pt x="510" y="590"/>
                    </a:lnTo>
                    <a:lnTo>
                      <a:pt x="515" y="591"/>
                    </a:lnTo>
                    <a:lnTo>
                      <a:pt x="520" y="591"/>
                    </a:lnTo>
                    <a:lnTo>
                      <a:pt x="525" y="592"/>
                    </a:lnTo>
                    <a:lnTo>
                      <a:pt x="532" y="591"/>
                    </a:lnTo>
                    <a:lnTo>
                      <a:pt x="536" y="591"/>
                    </a:lnTo>
                    <a:lnTo>
                      <a:pt x="540" y="591"/>
                    </a:lnTo>
                    <a:lnTo>
                      <a:pt x="544" y="591"/>
                    </a:lnTo>
                    <a:lnTo>
                      <a:pt x="548" y="590"/>
                    </a:lnTo>
                    <a:lnTo>
                      <a:pt x="552" y="590"/>
                    </a:lnTo>
                    <a:lnTo>
                      <a:pt x="556" y="590"/>
                    </a:lnTo>
                    <a:lnTo>
                      <a:pt x="559" y="590"/>
                    </a:lnTo>
                    <a:lnTo>
                      <a:pt x="563" y="590"/>
                    </a:lnTo>
                    <a:lnTo>
                      <a:pt x="567" y="590"/>
                    </a:lnTo>
                    <a:lnTo>
                      <a:pt x="571" y="590"/>
                    </a:lnTo>
                    <a:lnTo>
                      <a:pt x="575" y="590"/>
                    </a:lnTo>
                    <a:lnTo>
                      <a:pt x="578" y="590"/>
                    </a:lnTo>
                    <a:lnTo>
                      <a:pt x="582" y="589"/>
                    </a:lnTo>
                    <a:lnTo>
                      <a:pt x="586" y="589"/>
                    </a:lnTo>
                    <a:lnTo>
                      <a:pt x="590" y="589"/>
                    </a:lnTo>
                    <a:lnTo>
                      <a:pt x="594" y="589"/>
                    </a:lnTo>
                    <a:lnTo>
                      <a:pt x="598" y="589"/>
                    </a:lnTo>
                    <a:lnTo>
                      <a:pt x="602" y="589"/>
                    </a:lnTo>
                    <a:lnTo>
                      <a:pt x="606" y="589"/>
                    </a:lnTo>
                    <a:lnTo>
                      <a:pt x="609" y="588"/>
                    </a:lnTo>
                    <a:lnTo>
                      <a:pt x="613" y="588"/>
                    </a:lnTo>
                    <a:lnTo>
                      <a:pt x="617" y="588"/>
                    </a:lnTo>
                    <a:lnTo>
                      <a:pt x="621" y="588"/>
                    </a:lnTo>
                    <a:lnTo>
                      <a:pt x="625" y="588"/>
                    </a:lnTo>
                    <a:lnTo>
                      <a:pt x="629" y="588"/>
                    </a:lnTo>
                    <a:lnTo>
                      <a:pt x="633" y="588"/>
                    </a:lnTo>
                    <a:lnTo>
                      <a:pt x="636" y="588"/>
                    </a:lnTo>
                    <a:lnTo>
                      <a:pt x="640" y="588"/>
                    </a:lnTo>
                    <a:lnTo>
                      <a:pt x="644" y="588"/>
                    </a:lnTo>
                    <a:lnTo>
                      <a:pt x="648" y="588"/>
                    </a:lnTo>
                    <a:lnTo>
                      <a:pt x="655" y="586"/>
                    </a:lnTo>
                    <a:lnTo>
                      <a:pt x="658" y="586"/>
                    </a:lnTo>
                    <a:lnTo>
                      <a:pt x="662" y="585"/>
                    </a:lnTo>
                    <a:lnTo>
                      <a:pt x="665" y="584"/>
                    </a:lnTo>
                    <a:lnTo>
                      <a:pt x="668" y="584"/>
                    </a:lnTo>
                    <a:lnTo>
                      <a:pt x="672" y="583"/>
                    </a:lnTo>
                    <a:lnTo>
                      <a:pt x="675" y="583"/>
                    </a:lnTo>
                    <a:lnTo>
                      <a:pt x="679" y="582"/>
                    </a:lnTo>
                    <a:lnTo>
                      <a:pt x="682" y="582"/>
                    </a:lnTo>
                    <a:lnTo>
                      <a:pt x="685" y="581"/>
                    </a:lnTo>
                    <a:lnTo>
                      <a:pt x="689" y="580"/>
                    </a:lnTo>
                    <a:lnTo>
                      <a:pt x="692" y="580"/>
                    </a:lnTo>
                    <a:lnTo>
                      <a:pt x="696" y="579"/>
                    </a:lnTo>
                    <a:lnTo>
                      <a:pt x="699" y="578"/>
                    </a:lnTo>
                    <a:lnTo>
                      <a:pt x="702" y="578"/>
                    </a:lnTo>
                    <a:lnTo>
                      <a:pt x="706" y="577"/>
                    </a:lnTo>
                    <a:lnTo>
                      <a:pt x="709" y="577"/>
                    </a:lnTo>
                    <a:lnTo>
                      <a:pt x="713" y="576"/>
                    </a:lnTo>
                    <a:lnTo>
                      <a:pt x="716" y="576"/>
                    </a:lnTo>
                    <a:lnTo>
                      <a:pt x="720" y="575"/>
                    </a:lnTo>
                    <a:lnTo>
                      <a:pt x="723" y="574"/>
                    </a:lnTo>
                    <a:lnTo>
                      <a:pt x="726" y="574"/>
                    </a:lnTo>
                    <a:lnTo>
                      <a:pt x="730" y="573"/>
                    </a:lnTo>
                    <a:lnTo>
                      <a:pt x="733" y="572"/>
                    </a:lnTo>
                    <a:lnTo>
                      <a:pt x="736" y="572"/>
                    </a:lnTo>
                    <a:lnTo>
                      <a:pt x="740" y="571"/>
                    </a:lnTo>
                    <a:lnTo>
                      <a:pt x="743" y="571"/>
                    </a:lnTo>
                    <a:lnTo>
                      <a:pt x="747" y="570"/>
                    </a:lnTo>
                    <a:lnTo>
                      <a:pt x="750" y="570"/>
                    </a:lnTo>
                    <a:lnTo>
                      <a:pt x="754" y="569"/>
                    </a:lnTo>
                    <a:lnTo>
                      <a:pt x="757" y="568"/>
                    </a:lnTo>
                    <a:lnTo>
                      <a:pt x="764" y="566"/>
                    </a:lnTo>
                    <a:lnTo>
                      <a:pt x="767" y="566"/>
                    </a:lnTo>
                    <a:lnTo>
                      <a:pt x="770" y="565"/>
                    </a:lnTo>
                    <a:lnTo>
                      <a:pt x="774" y="564"/>
                    </a:lnTo>
                    <a:lnTo>
                      <a:pt x="777" y="563"/>
                    </a:lnTo>
                    <a:lnTo>
                      <a:pt x="780" y="562"/>
                    </a:lnTo>
                    <a:lnTo>
                      <a:pt x="784" y="561"/>
                    </a:lnTo>
                    <a:lnTo>
                      <a:pt x="787" y="560"/>
                    </a:lnTo>
                    <a:lnTo>
                      <a:pt x="790" y="560"/>
                    </a:lnTo>
                    <a:lnTo>
                      <a:pt x="794" y="559"/>
                    </a:lnTo>
                    <a:lnTo>
                      <a:pt x="797" y="558"/>
                    </a:lnTo>
                    <a:lnTo>
                      <a:pt x="800" y="557"/>
                    </a:lnTo>
                    <a:lnTo>
                      <a:pt x="804" y="556"/>
                    </a:lnTo>
                    <a:lnTo>
                      <a:pt x="807" y="555"/>
                    </a:lnTo>
                    <a:lnTo>
                      <a:pt x="811" y="554"/>
                    </a:lnTo>
                    <a:lnTo>
                      <a:pt x="814" y="554"/>
                    </a:lnTo>
                    <a:lnTo>
                      <a:pt x="817" y="553"/>
                    </a:lnTo>
                    <a:lnTo>
                      <a:pt x="821" y="552"/>
                    </a:lnTo>
                    <a:lnTo>
                      <a:pt x="824" y="551"/>
                    </a:lnTo>
                    <a:lnTo>
                      <a:pt x="827" y="550"/>
                    </a:lnTo>
                    <a:lnTo>
                      <a:pt x="831" y="549"/>
                    </a:lnTo>
                    <a:lnTo>
                      <a:pt x="834" y="548"/>
                    </a:lnTo>
                    <a:lnTo>
                      <a:pt x="838" y="548"/>
                    </a:lnTo>
                    <a:lnTo>
                      <a:pt x="841" y="547"/>
                    </a:lnTo>
                    <a:lnTo>
                      <a:pt x="844" y="546"/>
                    </a:lnTo>
                    <a:lnTo>
                      <a:pt x="848" y="545"/>
                    </a:lnTo>
                    <a:lnTo>
                      <a:pt x="851" y="544"/>
                    </a:lnTo>
                    <a:lnTo>
                      <a:pt x="854" y="543"/>
                    </a:lnTo>
                    <a:lnTo>
                      <a:pt x="858" y="542"/>
                    </a:lnTo>
                    <a:lnTo>
                      <a:pt x="861" y="542"/>
                    </a:lnTo>
                    <a:lnTo>
                      <a:pt x="864" y="541"/>
                    </a:lnTo>
                    <a:lnTo>
                      <a:pt x="873" y="535"/>
                    </a:lnTo>
                    <a:lnTo>
                      <a:pt x="878" y="533"/>
                    </a:lnTo>
                    <a:lnTo>
                      <a:pt x="882" y="530"/>
                    </a:lnTo>
                    <a:lnTo>
                      <a:pt x="886" y="528"/>
                    </a:lnTo>
                    <a:lnTo>
                      <a:pt x="891" y="525"/>
                    </a:lnTo>
                    <a:lnTo>
                      <a:pt x="895" y="522"/>
                    </a:lnTo>
                    <a:lnTo>
                      <a:pt x="900" y="520"/>
                    </a:lnTo>
                    <a:lnTo>
                      <a:pt x="904" y="517"/>
                    </a:lnTo>
                    <a:lnTo>
                      <a:pt x="908" y="514"/>
                    </a:lnTo>
                    <a:lnTo>
                      <a:pt x="913" y="512"/>
                    </a:lnTo>
                    <a:lnTo>
                      <a:pt x="917" y="509"/>
                    </a:lnTo>
                    <a:lnTo>
                      <a:pt x="922" y="507"/>
                    </a:lnTo>
                    <a:lnTo>
                      <a:pt x="926" y="504"/>
                    </a:lnTo>
                    <a:lnTo>
                      <a:pt x="930" y="502"/>
                    </a:lnTo>
                    <a:lnTo>
                      <a:pt x="935" y="499"/>
                    </a:lnTo>
                    <a:lnTo>
                      <a:pt x="940" y="496"/>
                    </a:lnTo>
                    <a:lnTo>
                      <a:pt x="944" y="494"/>
                    </a:lnTo>
                    <a:lnTo>
                      <a:pt x="948" y="491"/>
                    </a:lnTo>
                    <a:lnTo>
                      <a:pt x="953" y="488"/>
                    </a:lnTo>
                    <a:lnTo>
                      <a:pt x="957" y="486"/>
                    </a:lnTo>
                    <a:lnTo>
                      <a:pt x="962" y="483"/>
                    </a:lnTo>
                    <a:lnTo>
                      <a:pt x="966" y="481"/>
                    </a:lnTo>
                    <a:lnTo>
                      <a:pt x="970" y="478"/>
                    </a:lnTo>
                    <a:lnTo>
                      <a:pt x="975" y="476"/>
                    </a:lnTo>
                    <a:lnTo>
                      <a:pt x="980" y="473"/>
                    </a:lnTo>
                    <a:lnTo>
                      <a:pt x="984" y="470"/>
                    </a:lnTo>
                    <a:lnTo>
                      <a:pt x="988" y="468"/>
                    </a:lnTo>
                    <a:lnTo>
                      <a:pt x="993" y="465"/>
                    </a:lnTo>
                    <a:lnTo>
                      <a:pt x="997" y="462"/>
                    </a:lnTo>
                    <a:lnTo>
                      <a:pt x="1002" y="460"/>
                    </a:lnTo>
                    <a:lnTo>
                      <a:pt x="1006" y="458"/>
                    </a:lnTo>
                    <a:lnTo>
                      <a:pt x="1012" y="452"/>
                    </a:lnTo>
                    <a:lnTo>
                      <a:pt x="1015" y="450"/>
                    </a:lnTo>
                    <a:lnTo>
                      <a:pt x="1018" y="448"/>
                    </a:lnTo>
                    <a:lnTo>
                      <a:pt x="1021" y="445"/>
                    </a:lnTo>
                    <a:lnTo>
                      <a:pt x="1024" y="443"/>
                    </a:lnTo>
                    <a:lnTo>
                      <a:pt x="1027" y="440"/>
                    </a:lnTo>
                    <a:lnTo>
                      <a:pt x="1030" y="438"/>
                    </a:lnTo>
                    <a:lnTo>
                      <a:pt x="1032" y="436"/>
                    </a:lnTo>
                    <a:lnTo>
                      <a:pt x="1036" y="433"/>
                    </a:lnTo>
                    <a:lnTo>
                      <a:pt x="1038" y="431"/>
                    </a:lnTo>
                    <a:lnTo>
                      <a:pt x="1042" y="428"/>
                    </a:lnTo>
                    <a:lnTo>
                      <a:pt x="1044" y="426"/>
                    </a:lnTo>
                    <a:lnTo>
                      <a:pt x="1047" y="424"/>
                    </a:lnTo>
                    <a:lnTo>
                      <a:pt x="1050" y="421"/>
                    </a:lnTo>
                    <a:lnTo>
                      <a:pt x="1053" y="419"/>
                    </a:lnTo>
                    <a:lnTo>
                      <a:pt x="1056" y="416"/>
                    </a:lnTo>
                    <a:lnTo>
                      <a:pt x="1059" y="414"/>
                    </a:lnTo>
                    <a:lnTo>
                      <a:pt x="1062" y="412"/>
                    </a:lnTo>
                    <a:lnTo>
                      <a:pt x="1065" y="409"/>
                    </a:lnTo>
                    <a:lnTo>
                      <a:pt x="1068" y="407"/>
                    </a:lnTo>
                    <a:lnTo>
                      <a:pt x="1071" y="404"/>
                    </a:lnTo>
                    <a:lnTo>
                      <a:pt x="1074" y="402"/>
                    </a:lnTo>
                    <a:lnTo>
                      <a:pt x="1077" y="400"/>
                    </a:lnTo>
                    <a:lnTo>
                      <a:pt x="1080" y="397"/>
                    </a:lnTo>
                    <a:lnTo>
                      <a:pt x="1082" y="395"/>
                    </a:lnTo>
                    <a:lnTo>
                      <a:pt x="1086" y="392"/>
                    </a:lnTo>
                    <a:lnTo>
                      <a:pt x="1088" y="390"/>
                    </a:lnTo>
                    <a:lnTo>
                      <a:pt x="1091" y="388"/>
                    </a:lnTo>
                    <a:lnTo>
                      <a:pt x="1094" y="385"/>
                    </a:lnTo>
                    <a:lnTo>
                      <a:pt x="1097" y="383"/>
                    </a:lnTo>
                    <a:lnTo>
                      <a:pt x="1100" y="380"/>
                    </a:lnTo>
                    <a:lnTo>
                      <a:pt x="1106" y="374"/>
                    </a:lnTo>
                    <a:lnTo>
                      <a:pt x="1108" y="372"/>
                    </a:lnTo>
                    <a:lnTo>
                      <a:pt x="1111" y="369"/>
                    </a:lnTo>
                    <a:lnTo>
                      <a:pt x="1113" y="366"/>
                    </a:lnTo>
                    <a:lnTo>
                      <a:pt x="1116" y="363"/>
                    </a:lnTo>
                    <a:lnTo>
                      <a:pt x="1118" y="360"/>
                    </a:lnTo>
                    <a:lnTo>
                      <a:pt x="1121" y="357"/>
                    </a:lnTo>
                    <a:lnTo>
                      <a:pt x="1124" y="354"/>
                    </a:lnTo>
                    <a:lnTo>
                      <a:pt x="1126" y="352"/>
                    </a:lnTo>
                    <a:lnTo>
                      <a:pt x="1129" y="349"/>
                    </a:lnTo>
                    <a:lnTo>
                      <a:pt x="1132" y="346"/>
                    </a:lnTo>
                    <a:lnTo>
                      <a:pt x="1134" y="343"/>
                    </a:lnTo>
                    <a:lnTo>
                      <a:pt x="1137" y="340"/>
                    </a:lnTo>
                    <a:lnTo>
                      <a:pt x="1139" y="338"/>
                    </a:lnTo>
                    <a:lnTo>
                      <a:pt x="1142" y="334"/>
                    </a:lnTo>
                    <a:lnTo>
                      <a:pt x="1144" y="332"/>
                    </a:lnTo>
                    <a:lnTo>
                      <a:pt x="1147" y="329"/>
                    </a:lnTo>
                    <a:lnTo>
                      <a:pt x="1150" y="326"/>
                    </a:lnTo>
                    <a:lnTo>
                      <a:pt x="1152" y="323"/>
                    </a:lnTo>
                    <a:lnTo>
                      <a:pt x="1155" y="320"/>
                    </a:lnTo>
                    <a:lnTo>
                      <a:pt x="1158" y="317"/>
                    </a:lnTo>
                    <a:lnTo>
                      <a:pt x="1160" y="314"/>
                    </a:lnTo>
                    <a:lnTo>
                      <a:pt x="1163" y="312"/>
                    </a:lnTo>
                    <a:lnTo>
                      <a:pt x="1165" y="309"/>
                    </a:lnTo>
                    <a:lnTo>
                      <a:pt x="1168" y="306"/>
                    </a:lnTo>
                    <a:lnTo>
                      <a:pt x="1170" y="303"/>
                    </a:lnTo>
                    <a:lnTo>
                      <a:pt x="1173" y="300"/>
                    </a:lnTo>
                    <a:lnTo>
                      <a:pt x="1176" y="297"/>
                    </a:lnTo>
                    <a:lnTo>
                      <a:pt x="1178" y="294"/>
                    </a:lnTo>
                    <a:lnTo>
                      <a:pt x="1181" y="292"/>
                    </a:lnTo>
                    <a:lnTo>
                      <a:pt x="1184" y="289"/>
                    </a:lnTo>
                    <a:lnTo>
                      <a:pt x="1187" y="282"/>
                    </a:lnTo>
                    <a:lnTo>
                      <a:pt x="1189" y="278"/>
                    </a:lnTo>
                    <a:lnTo>
                      <a:pt x="1191" y="274"/>
                    </a:lnTo>
                    <a:lnTo>
                      <a:pt x="1193" y="271"/>
                    </a:lnTo>
                    <a:lnTo>
                      <a:pt x="1194" y="267"/>
                    </a:lnTo>
                    <a:lnTo>
                      <a:pt x="1196" y="264"/>
                    </a:lnTo>
                    <a:lnTo>
                      <a:pt x="1198" y="260"/>
                    </a:lnTo>
                    <a:lnTo>
                      <a:pt x="1200" y="256"/>
                    </a:lnTo>
                    <a:lnTo>
                      <a:pt x="1202" y="253"/>
                    </a:lnTo>
                    <a:lnTo>
                      <a:pt x="1204" y="249"/>
                    </a:lnTo>
                    <a:lnTo>
                      <a:pt x="1206" y="246"/>
                    </a:lnTo>
                    <a:lnTo>
                      <a:pt x="1208" y="242"/>
                    </a:lnTo>
                    <a:lnTo>
                      <a:pt x="1210" y="239"/>
                    </a:lnTo>
                    <a:lnTo>
                      <a:pt x="1211" y="235"/>
                    </a:lnTo>
                    <a:lnTo>
                      <a:pt x="1213" y="232"/>
                    </a:lnTo>
                    <a:lnTo>
                      <a:pt x="1215" y="228"/>
                    </a:lnTo>
                    <a:lnTo>
                      <a:pt x="1217" y="224"/>
                    </a:lnTo>
                    <a:lnTo>
                      <a:pt x="1219" y="221"/>
                    </a:lnTo>
                    <a:lnTo>
                      <a:pt x="1220" y="217"/>
                    </a:lnTo>
                    <a:lnTo>
                      <a:pt x="1222" y="214"/>
                    </a:lnTo>
                    <a:lnTo>
                      <a:pt x="1224" y="210"/>
                    </a:lnTo>
                    <a:lnTo>
                      <a:pt x="1226" y="207"/>
                    </a:lnTo>
                    <a:lnTo>
                      <a:pt x="1228" y="203"/>
                    </a:lnTo>
                    <a:lnTo>
                      <a:pt x="1230" y="200"/>
                    </a:lnTo>
                    <a:lnTo>
                      <a:pt x="1232" y="196"/>
                    </a:lnTo>
                    <a:lnTo>
                      <a:pt x="1233" y="192"/>
                    </a:lnTo>
                    <a:lnTo>
                      <a:pt x="1235" y="189"/>
                    </a:lnTo>
                    <a:lnTo>
                      <a:pt x="1237" y="185"/>
                    </a:lnTo>
                    <a:lnTo>
                      <a:pt x="1239" y="182"/>
                    </a:lnTo>
                    <a:lnTo>
                      <a:pt x="1241" y="178"/>
                    </a:lnTo>
                    <a:lnTo>
                      <a:pt x="1243" y="175"/>
                    </a:lnTo>
                    <a:lnTo>
                      <a:pt x="1246" y="164"/>
                    </a:lnTo>
                    <a:lnTo>
                      <a:pt x="1248" y="158"/>
                    </a:lnTo>
                    <a:lnTo>
                      <a:pt x="1250" y="153"/>
                    </a:lnTo>
                    <a:lnTo>
                      <a:pt x="1252" y="147"/>
                    </a:lnTo>
                    <a:lnTo>
                      <a:pt x="1254" y="142"/>
                    </a:lnTo>
                    <a:lnTo>
                      <a:pt x="1256" y="136"/>
                    </a:lnTo>
                    <a:lnTo>
                      <a:pt x="1258" y="131"/>
                    </a:lnTo>
                    <a:lnTo>
                      <a:pt x="1260" y="126"/>
                    </a:lnTo>
                    <a:lnTo>
                      <a:pt x="1261" y="120"/>
                    </a:lnTo>
                    <a:lnTo>
                      <a:pt x="1263" y="115"/>
                    </a:lnTo>
                    <a:lnTo>
                      <a:pt x="1265" y="109"/>
                    </a:lnTo>
                    <a:lnTo>
                      <a:pt x="1267" y="104"/>
                    </a:lnTo>
                    <a:lnTo>
                      <a:pt x="1269" y="98"/>
                    </a:lnTo>
                    <a:lnTo>
                      <a:pt x="1271" y="93"/>
                    </a:lnTo>
                    <a:lnTo>
                      <a:pt x="1273" y="88"/>
                    </a:lnTo>
                    <a:lnTo>
                      <a:pt x="1274" y="82"/>
                    </a:lnTo>
                    <a:lnTo>
                      <a:pt x="1276" y="76"/>
                    </a:lnTo>
                    <a:lnTo>
                      <a:pt x="1278" y="71"/>
                    </a:lnTo>
                    <a:lnTo>
                      <a:pt x="1280" y="66"/>
                    </a:lnTo>
                    <a:lnTo>
                      <a:pt x="1282" y="60"/>
                    </a:lnTo>
                    <a:lnTo>
                      <a:pt x="1284" y="55"/>
                    </a:lnTo>
                    <a:lnTo>
                      <a:pt x="1286" y="49"/>
                    </a:lnTo>
                    <a:lnTo>
                      <a:pt x="1288" y="44"/>
                    </a:lnTo>
                    <a:lnTo>
                      <a:pt x="1290" y="38"/>
                    </a:lnTo>
                    <a:lnTo>
                      <a:pt x="1291" y="33"/>
                    </a:lnTo>
                    <a:lnTo>
                      <a:pt x="1293" y="27"/>
                    </a:lnTo>
                    <a:lnTo>
                      <a:pt x="1295" y="22"/>
                    </a:lnTo>
                    <a:lnTo>
                      <a:pt x="1297" y="16"/>
                    </a:lnTo>
                    <a:lnTo>
                      <a:pt x="1299" y="11"/>
                    </a:lnTo>
                    <a:lnTo>
                      <a:pt x="1301" y="6"/>
                    </a:lnTo>
                    <a:lnTo>
                      <a:pt x="1303" y="0"/>
                    </a:lnTo>
                  </a:path>
                </a:pathLst>
              </a:custGeom>
              <a:solidFill>
                <a:srgbClr val="0080FF"/>
              </a:solidFill>
              <a:ln w="0" cap="flat" cmpd="sng">
                <a:solidFill>
                  <a:srgbClr val="0080FF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76097" name="Line 321"/>
              <p:cNvSpPr>
                <a:spLocks noChangeShapeType="1"/>
              </p:cNvSpPr>
              <p:nvPr/>
            </p:nvSpPr>
            <p:spPr bwMode="auto">
              <a:xfrm flipV="1">
                <a:off x="2714" y="2851"/>
                <a:ext cx="18" cy="65"/>
              </a:xfrm>
              <a:prstGeom prst="line">
                <a:avLst/>
              </a:prstGeom>
              <a:noFill/>
              <a:ln w="2032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76098" name="Line 322"/>
              <p:cNvSpPr>
                <a:spLocks noChangeShapeType="1"/>
              </p:cNvSpPr>
              <p:nvPr/>
            </p:nvSpPr>
            <p:spPr bwMode="auto">
              <a:xfrm>
                <a:off x="2640" y="2819"/>
                <a:ext cx="189" cy="53"/>
              </a:xfrm>
              <a:prstGeom prst="line">
                <a:avLst/>
              </a:prstGeom>
              <a:noFill/>
              <a:ln w="2032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76099" name="Freeform 323"/>
              <p:cNvSpPr>
                <a:spLocks/>
              </p:cNvSpPr>
              <p:nvPr/>
            </p:nvSpPr>
            <p:spPr bwMode="auto">
              <a:xfrm>
                <a:off x="2651" y="2884"/>
                <a:ext cx="138" cy="139"/>
              </a:xfrm>
              <a:custGeom>
                <a:avLst/>
                <a:gdLst>
                  <a:gd name="T0" fmla="*/ 0 w 138"/>
                  <a:gd name="T1" fmla="*/ 0 h 139"/>
                  <a:gd name="T2" fmla="*/ 35 w 138"/>
                  <a:gd name="T3" fmla="*/ 138 h 139"/>
                  <a:gd name="T4" fmla="*/ 137 w 138"/>
                  <a:gd name="T5" fmla="*/ 38 h 139"/>
                  <a:gd name="T6" fmla="*/ 0 w 138"/>
                  <a:gd name="T7" fmla="*/ 0 h 1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38" h="139">
                    <a:moveTo>
                      <a:pt x="0" y="0"/>
                    </a:moveTo>
                    <a:lnTo>
                      <a:pt x="35" y="138"/>
                    </a:lnTo>
                    <a:lnTo>
                      <a:pt x="137" y="38"/>
                    </a:lnTo>
                    <a:lnTo>
                      <a:pt x="0" y="0"/>
                    </a:lnTo>
                  </a:path>
                </a:pathLst>
              </a:custGeom>
              <a:solidFill>
                <a:srgbClr val="555555"/>
              </a:solidFill>
              <a:ln w="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76100" name="Freeform 324"/>
              <p:cNvSpPr>
                <a:spLocks/>
              </p:cNvSpPr>
              <p:nvPr/>
            </p:nvSpPr>
            <p:spPr bwMode="auto">
              <a:xfrm>
                <a:off x="2499" y="2882"/>
                <a:ext cx="191" cy="190"/>
              </a:xfrm>
              <a:custGeom>
                <a:avLst/>
                <a:gdLst>
                  <a:gd name="T0" fmla="*/ 52 w 191"/>
                  <a:gd name="T1" fmla="*/ 0 h 190"/>
                  <a:gd name="T2" fmla="*/ 190 w 191"/>
                  <a:gd name="T3" fmla="*/ 140 h 190"/>
                  <a:gd name="T4" fmla="*/ 0 w 191"/>
                  <a:gd name="T5" fmla="*/ 189 h 190"/>
                  <a:gd name="T6" fmla="*/ 52 w 191"/>
                  <a:gd name="T7" fmla="*/ 0 h 1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91" h="190">
                    <a:moveTo>
                      <a:pt x="52" y="0"/>
                    </a:moveTo>
                    <a:lnTo>
                      <a:pt x="190" y="140"/>
                    </a:lnTo>
                    <a:lnTo>
                      <a:pt x="0" y="189"/>
                    </a:lnTo>
                    <a:lnTo>
                      <a:pt x="52" y="0"/>
                    </a:lnTo>
                  </a:path>
                </a:pathLst>
              </a:custGeom>
              <a:solidFill>
                <a:srgbClr val="555555"/>
              </a:solidFill>
              <a:ln w="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76101" name="Freeform 325"/>
              <p:cNvSpPr>
                <a:spLocks/>
              </p:cNvSpPr>
              <p:nvPr/>
            </p:nvSpPr>
            <p:spPr bwMode="auto">
              <a:xfrm>
                <a:off x="2684" y="2972"/>
                <a:ext cx="191" cy="190"/>
              </a:xfrm>
              <a:custGeom>
                <a:avLst/>
                <a:gdLst>
                  <a:gd name="T0" fmla="*/ 190 w 191"/>
                  <a:gd name="T1" fmla="*/ 0 h 190"/>
                  <a:gd name="T2" fmla="*/ 0 w 191"/>
                  <a:gd name="T3" fmla="*/ 49 h 190"/>
                  <a:gd name="T4" fmla="*/ 137 w 191"/>
                  <a:gd name="T5" fmla="*/ 189 h 190"/>
                  <a:gd name="T6" fmla="*/ 190 w 191"/>
                  <a:gd name="T7" fmla="*/ 0 h 1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91" h="190">
                    <a:moveTo>
                      <a:pt x="190" y="0"/>
                    </a:moveTo>
                    <a:lnTo>
                      <a:pt x="0" y="49"/>
                    </a:lnTo>
                    <a:lnTo>
                      <a:pt x="137" y="189"/>
                    </a:lnTo>
                    <a:lnTo>
                      <a:pt x="190" y="0"/>
                    </a:lnTo>
                  </a:path>
                </a:pathLst>
              </a:custGeom>
              <a:solidFill>
                <a:srgbClr val="555555"/>
              </a:solidFill>
              <a:ln w="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76102" name="Freeform 326"/>
              <p:cNvSpPr>
                <a:spLocks/>
              </p:cNvSpPr>
              <p:nvPr/>
            </p:nvSpPr>
            <p:spPr bwMode="auto">
              <a:xfrm>
                <a:off x="1356" y="992"/>
                <a:ext cx="3258" cy="2506"/>
              </a:xfrm>
              <a:custGeom>
                <a:avLst/>
                <a:gdLst>
                  <a:gd name="T0" fmla="*/ 348 w 3258"/>
                  <a:gd name="T1" fmla="*/ 0 h 2506"/>
                  <a:gd name="T2" fmla="*/ 4 w 3258"/>
                  <a:gd name="T3" fmla="*/ 1288 h 2506"/>
                  <a:gd name="T4" fmla="*/ 0 w 3258"/>
                  <a:gd name="T5" fmla="*/ 1455 h 2506"/>
                  <a:gd name="T6" fmla="*/ 21 w 3258"/>
                  <a:gd name="T7" fmla="*/ 1548 h 2506"/>
                  <a:gd name="T8" fmla="*/ 71 w 3258"/>
                  <a:gd name="T9" fmla="*/ 1684 h 2506"/>
                  <a:gd name="T10" fmla="*/ 145 w 3258"/>
                  <a:gd name="T11" fmla="*/ 1806 h 2506"/>
                  <a:gd name="T12" fmla="*/ 276 w 3258"/>
                  <a:gd name="T13" fmla="*/ 1937 h 2506"/>
                  <a:gd name="T14" fmla="*/ 446 w 3258"/>
                  <a:gd name="T15" fmla="*/ 2045 h 2506"/>
                  <a:gd name="T16" fmla="*/ 664 w 3258"/>
                  <a:gd name="T17" fmla="*/ 2152 h 2506"/>
                  <a:gd name="T18" fmla="*/ 966 w 3258"/>
                  <a:gd name="T19" fmla="*/ 2264 h 2506"/>
                  <a:gd name="T20" fmla="*/ 1572 w 3258"/>
                  <a:gd name="T21" fmla="*/ 2432 h 2506"/>
                  <a:gd name="T22" fmla="*/ 1884 w 3258"/>
                  <a:gd name="T23" fmla="*/ 2485 h 2506"/>
                  <a:gd name="T24" fmla="*/ 2124 w 3258"/>
                  <a:gd name="T25" fmla="*/ 2505 h 2506"/>
                  <a:gd name="T26" fmla="*/ 2366 w 3258"/>
                  <a:gd name="T27" fmla="*/ 2498 h 2506"/>
                  <a:gd name="T28" fmla="*/ 2570 w 3258"/>
                  <a:gd name="T29" fmla="*/ 2427 h 2506"/>
                  <a:gd name="T30" fmla="*/ 2682 w 3258"/>
                  <a:gd name="T31" fmla="*/ 2356 h 2506"/>
                  <a:gd name="T32" fmla="*/ 2792 w 3258"/>
                  <a:gd name="T33" fmla="*/ 2246 h 2506"/>
                  <a:gd name="T34" fmla="*/ 2869 w 3258"/>
                  <a:gd name="T35" fmla="*/ 2132 h 2506"/>
                  <a:gd name="T36" fmla="*/ 2922 w 3258"/>
                  <a:gd name="T37" fmla="*/ 1985 h 2506"/>
                  <a:gd name="T38" fmla="*/ 2943 w 3258"/>
                  <a:gd name="T39" fmla="*/ 1903 h 2506"/>
                  <a:gd name="T40" fmla="*/ 3257 w 3258"/>
                  <a:gd name="T41" fmla="*/ 813 h 2506"/>
                  <a:gd name="T42" fmla="*/ 348 w 3258"/>
                  <a:gd name="T43" fmla="*/ 0 h 25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3258" h="2506">
                    <a:moveTo>
                      <a:pt x="348" y="0"/>
                    </a:moveTo>
                    <a:lnTo>
                      <a:pt x="4" y="1288"/>
                    </a:lnTo>
                    <a:lnTo>
                      <a:pt x="0" y="1455"/>
                    </a:lnTo>
                    <a:lnTo>
                      <a:pt x="21" y="1548"/>
                    </a:lnTo>
                    <a:lnTo>
                      <a:pt x="71" y="1684"/>
                    </a:lnTo>
                    <a:lnTo>
                      <a:pt x="145" y="1806"/>
                    </a:lnTo>
                    <a:lnTo>
                      <a:pt x="276" y="1937"/>
                    </a:lnTo>
                    <a:lnTo>
                      <a:pt x="446" y="2045"/>
                    </a:lnTo>
                    <a:lnTo>
                      <a:pt x="664" y="2152"/>
                    </a:lnTo>
                    <a:lnTo>
                      <a:pt x="966" y="2264"/>
                    </a:lnTo>
                    <a:lnTo>
                      <a:pt x="1572" y="2432"/>
                    </a:lnTo>
                    <a:lnTo>
                      <a:pt x="1884" y="2485"/>
                    </a:lnTo>
                    <a:lnTo>
                      <a:pt x="2124" y="2505"/>
                    </a:lnTo>
                    <a:lnTo>
                      <a:pt x="2366" y="2498"/>
                    </a:lnTo>
                    <a:lnTo>
                      <a:pt x="2570" y="2427"/>
                    </a:lnTo>
                    <a:lnTo>
                      <a:pt x="2682" y="2356"/>
                    </a:lnTo>
                    <a:lnTo>
                      <a:pt x="2792" y="2246"/>
                    </a:lnTo>
                    <a:lnTo>
                      <a:pt x="2869" y="2132"/>
                    </a:lnTo>
                    <a:lnTo>
                      <a:pt x="2922" y="1985"/>
                    </a:lnTo>
                    <a:lnTo>
                      <a:pt x="2943" y="1903"/>
                    </a:lnTo>
                    <a:lnTo>
                      <a:pt x="3257" y="813"/>
                    </a:lnTo>
                    <a:lnTo>
                      <a:pt x="348" y="0"/>
                    </a:lnTo>
                  </a:path>
                </a:pathLst>
              </a:custGeom>
              <a:noFill/>
              <a:ln w="67944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76103" name="Freeform 327"/>
              <p:cNvSpPr>
                <a:spLocks/>
              </p:cNvSpPr>
              <p:nvPr/>
            </p:nvSpPr>
            <p:spPr bwMode="auto">
              <a:xfrm>
                <a:off x="2975" y="2361"/>
                <a:ext cx="1410" cy="1096"/>
              </a:xfrm>
              <a:custGeom>
                <a:avLst/>
                <a:gdLst>
                  <a:gd name="T0" fmla="*/ 1409 w 1410"/>
                  <a:gd name="T1" fmla="*/ 308 h 1096"/>
                  <a:gd name="T2" fmla="*/ 305 w 1410"/>
                  <a:gd name="T3" fmla="*/ 0 h 1096"/>
                  <a:gd name="T4" fmla="*/ 0 w 1410"/>
                  <a:gd name="T5" fmla="*/ 1095 h 10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410" h="1096">
                    <a:moveTo>
                      <a:pt x="1409" y="308"/>
                    </a:moveTo>
                    <a:lnTo>
                      <a:pt x="305" y="0"/>
                    </a:lnTo>
                    <a:lnTo>
                      <a:pt x="0" y="1095"/>
                    </a:lnTo>
                  </a:path>
                </a:pathLst>
              </a:custGeom>
              <a:noFill/>
              <a:ln w="13334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76104" name="Freeform 328"/>
              <p:cNvSpPr>
                <a:spLocks/>
              </p:cNvSpPr>
              <p:nvPr/>
            </p:nvSpPr>
            <p:spPr bwMode="auto">
              <a:xfrm>
                <a:off x="1474" y="1857"/>
                <a:ext cx="1084" cy="1397"/>
              </a:xfrm>
              <a:custGeom>
                <a:avLst/>
                <a:gdLst>
                  <a:gd name="T0" fmla="*/ 0 w 1084"/>
                  <a:gd name="T1" fmla="*/ 0 h 1397"/>
                  <a:gd name="T2" fmla="*/ 1083 w 1084"/>
                  <a:gd name="T3" fmla="*/ 302 h 1397"/>
                  <a:gd name="T4" fmla="*/ 778 w 1084"/>
                  <a:gd name="T5" fmla="*/ 1396 h 13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084" h="1397">
                    <a:moveTo>
                      <a:pt x="0" y="0"/>
                    </a:moveTo>
                    <a:lnTo>
                      <a:pt x="1083" y="302"/>
                    </a:lnTo>
                    <a:lnTo>
                      <a:pt x="778" y="1396"/>
                    </a:lnTo>
                  </a:path>
                </a:pathLst>
              </a:custGeom>
              <a:noFill/>
              <a:ln w="13334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</p:grpSp>
      </p:grpSp>
      <p:grpSp>
        <p:nvGrpSpPr>
          <p:cNvPr id="76105" name="Group 329"/>
          <p:cNvGrpSpPr>
            <a:grpSpLocks/>
          </p:cNvGrpSpPr>
          <p:nvPr/>
        </p:nvGrpSpPr>
        <p:grpSpPr bwMode="auto">
          <a:xfrm>
            <a:off x="3352800" y="1371600"/>
            <a:ext cx="5722938" cy="5486400"/>
            <a:chOff x="1136" y="864"/>
            <a:chExt cx="3605" cy="3456"/>
          </a:xfrm>
        </p:grpSpPr>
        <p:grpSp>
          <p:nvGrpSpPr>
            <p:cNvPr id="76106" name="Group 330"/>
            <p:cNvGrpSpPr>
              <a:grpSpLocks/>
            </p:cNvGrpSpPr>
            <p:nvPr/>
          </p:nvGrpSpPr>
          <p:grpSpPr bwMode="auto">
            <a:xfrm>
              <a:off x="1136" y="864"/>
              <a:ext cx="3605" cy="3456"/>
              <a:chOff x="1136" y="864"/>
              <a:chExt cx="3605" cy="3456"/>
            </a:xfrm>
          </p:grpSpPr>
          <p:sp>
            <p:nvSpPr>
              <p:cNvPr id="76107" name="Rectangle 331"/>
              <p:cNvSpPr>
                <a:spLocks noChangeArrowheads="1"/>
              </p:cNvSpPr>
              <p:nvPr/>
            </p:nvSpPr>
            <p:spPr bwMode="auto">
              <a:xfrm flipV="1">
                <a:off x="1139" y="864"/>
                <a:ext cx="3602" cy="1811"/>
              </a:xfrm>
              <a:prstGeom prst="rect">
                <a:avLst/>
              </a:prstGeom>
              <a:solidFill>
                <a:srgbClr val="FFFFFF"/>
              </a:solidFill>
              <a:ln w="0">
                <a:solidFill>
                  <a:srgbClr val="FFFFFF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76108" name="Rectangle 332"/>
              <p:cNvSpPr>
                <a:spLocks noChangeArrowheads="1"/>
              </p:cNvSpPr>
              <p:nvPr/>
            </p:nvSpPr>
            <p:spPr bwMode="auto">
              <a:xfrm flipV="1">
                <a:off x="1136" y="2225"/>
                <a:ext cx="3603" cy="2095"/>
              </a:xfrm>
              <a:prstGeom prst="rect">
                <a:avLst/>
              </a:prstGeom>
              <a:solidFill>
                <a:srgbClr val="0080FF"/>
              </a:solidFill>
              <a:ln w="0">
                <a:solidFill>
                  <a:srgbClr val="0080FF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grpSp>
          <p:nvGrpSpPr>
            <p:cNvPr id="76109" name="Group 333"/>
            <p:cNvGrpSpPr>
              <a:grpSpLocks/>
            </p:cNvGrpSpPr>
            <p:nvPr/>
          </p:nvGrpSpPr>
          <p:grpSpPr bwMode="auto">
            <a:xfrm>
              <a:off x="1344" y="958"/>
              <a:ext cx="3281" cy="2577"/>
              <a:chOff x="1344" y="958"/>
              <a:chExt cx="3281" cy="2577"/>
            </a:xfrm>
          </p:grpSpPr>
          <p:sp>
            <p:nvSpPr>
              <p:cNvPr id="76110" name="Freeform 334"/>
              <p:cNvSpPr>
                <a:spLocks/>
              </p:cNvSpPr>
              <p:nvPr/>
            </p:nvSpPr>
            <p:spPr bwMode="auto">
              <a:xfrm>
                <a:off x="1344" y="958"/>
                <a:ext cx="3281" cy="2575"/>
              </a:xfrm>
              <a:custGeom>
                <a:avLst/>
                <a:gdLst>
                  <a:gd name="T0" fmla="*/ 405 w 3281"/>
                  <a:gd name="T1" fmla="*/ 0 h 2575"/>
                  <a:gd name="T2" fmla="*/ 11 w 3281"/>
                  <a:gd name="T3" fmla="*/ 1273 h 2575"/>
                  <a:gd name="T4" fmla="*/ 0 w 3281"/>
                  <a:gd name="T5" fmla="*/ 1440 h 2575"/>
                  <a:gd name="T6" fmla="*/ 18 w 3281"/>
                  <a:gd name="T7" fmla="*/ 1534 h 2575"/>
                  <a:gd name="T8" fmla="*/ 62 w 3281"/>
                  <a:gd name="T9" fmla="*/ 1672 h 2575"/>
                  <a:gd name="T10" fmla="*/ 132 w 3281"/>
                  <a:gd name="T11" fmla="*/ 1796 h 2575"/>
                  <a:gd name="T12" fmla="*/ 258 w 3281"/>
                  <a:gd name="T13" fmla="*/ 1932 h 2575"/>
                  <a:gd name="T14" fmla="*/ 424 w 3281"/>
                  <a:gd name="T15" fmla="*/ 2047 h 2575"/>
                  <a:gd name="T16" fmla="*/ 636 w 3281"/>
                  <a:gd name="T17" fmla="*/ 2163 h 2575"/>
                  <a:gd name="T18" fmla="*/ 934 w 3281"/>
                  <a:gd name="T19" fmla="*/ 2286 h 2575"/>
                  <a:gd name="T20" fmla="*/ 1534 w 3281"/>
                  <a:gd name="T21" fmla="*/ 2478 h 2575"/>
                  <a:gd name="T22" fmla="*/ 1843 w 3281"/>
                  <a:gd name="T23" fmla="*/ 2543 h 2575"/>
                  <a:gd name="T24" fmla="*/ 2082 w 3281"/>
                  <a:gd name="T25" fmla="*/ 2572 h 2575"/>
                  <a:gd name="T26" fmla="*/ 2324 w 3281"/>
                  <a:gd name="T27" fmla="*/ 2574 h 2575"/>
                  <a:gd name="T28" fmla="*/ 2531 w 3281"/>
                  <a:gd name="T29" fmla="*/ 2511 h 2575"/>
                  <a:gd name="T30" fmla="*/ 2646 w 3281"/>
                  <a:gd name="T31" fmla="*/ 2445 h 2575"/>
                  <a:gd name="T32" fmla="*/ 2760 w 3281"/>
                  <a:gd name="T33" fmla="*/ 2338 h 2575"/>
                  <a:gd name="T34" fmla="*/ 2841 w 3281"/>
                  <a:gd name="T35" fmla="*/ 2228 h 2575"/>
                  <a:gd name="T36" fmla="*/ 2899 w 3281"/>
                  <a:gd name="T37" fmla="*/ 2083 h 2575"/>
                  <a:gd name="T38" fmla="*/ 2924 w 3281"/>
                  <a:gd name="T39" fmla="*/ 2002 h 2575"/>
                  <a:gd name="T40" fmla="*/ 3280 w 3281"/>
                  <a:gd name="T41" fmla="*/ 925 h 2575"/>
                  <a:gd name="T42" fmla="*/ 405 w 3281"/>
                  <a:gd name="T43" fmla="*/ 0 h 25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3281" h="2575">
                    <a:moveTo>
                      <a:pt x="405" y="0"/>
                    </a:moveTo>
                    <a:lnTo>
                      <a:pt x="11" y="1273"/>
                    </a:lnTo>
                    <a:lnTo>
                      <a:pt x="0" y="1440"/>
                    </a:lnTo>
                    <a:lnTo>
                      <a:pt x="18" y="1534"/>
                    </a:lnTo>
                    <a:lnTo>
                      <a:pt x="62" y="1672"/>
                    </a:lnTo>
                    <a:lnTo>
                      <a:pt x="132" y="1796"/>
                    </a:lnTo>
                    <a:lnTo>
                      <a:pt x="258" y="1932"/>
                    </a:lnTo>
                    <a:lnTo>
                      <a:pt x="424" y="2047"/>
                    </a:lnTo>
                    <a:lnTo>
                      <a:pt x="636" y="2163"/>
                    </a:lnTo>
                    <a:lnTo>
                      <a:pt x="934" y="2286"/>
                    </a:lnTo>
                    <a:lnTo>
                      <a:pt x="1534" y="2478"/>
                    </a:lnTo>
                    <a:lnTo>
                      <a:pt x="1843" y="2543"/>
                    </a:lnTo>
                    <a:lnTo>
                      <a:pt x="2082" y="2572"/>
                    </a:lnTo>
                    <a:lnTo>
                      <a:pt x="2324" y="2574"/>
                    </a:lnTo>
                    <a:lnTo>
                      <a:pt x="2531" y="2511"/>
                    </a:lnTo>
                    <a:lnTo>
                      <a:pt x="2646" y="2445"/>
                    </a:lnTo>
                    <a:lnTo>
                      <a:pt x="2760" y="2338"/>
                    </a:lnTo>
                    <a:lnTo>
                      <a:pt x="2841" y="2228"/>
                    </a:lnTo>
                    <a:lnTo>
                      <a:pt x="2899" y="2083"/>
                    </a:lnTo>
                    <a:lnTo>
                      <a:pt x="2924" y="2002"/>
                    </a:lnTo>
                    <a:lnTo>
                      <a:pt x="3280" y="925"/>
                    </a:lnTo>
                    <a:lnTo>
                      <a:pt x="405" y="0"/>
                    </a:lnTo>
                  </a:path>
                </a:pathLst>
              </a:custGeom>
              <a:solidFill>
                <a:srgbClr val="FFFFFF"/>
              </a:solidFill>
              <a:ln w="67944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76111" name="Freeform 335"/>
              <p:cNvSpPr>
                <a:spLocks/>
              </p:cNvSpPr>
              <p:nvPr/>
            </p:nvSpPr>
            <p:spPr bwMode="auto">
              <a:xfrm>
                <a:off x="2927" y="2390"/>
                <a:ext cx="1439" cy="1083"/>
              </a:xfrm>
              <a:custGeom>
                <a:avLst/>
                <a:gdLst>
                  <a:gd name="T0" fmla="*/ 1438 w 1439"/>
                  <a:gd name="T1" fmla="*/ 350 h 1083"/>
                  <a:gd name="T2" fmla="*/ 347 w 1439"/>
                  <a:gd name="T3" fmla="*/ 0 h 1083"/>
                  <a:gd name="T4" fmla="*/ 0 w 1439"/>
                  <a:gd name="T5" fmla="*/ 1082 h 10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439" h="1083">
                    <a:moveTo>
                      <a:pt x="1438" y="350"/>
                    </a:moveTo>
                    <a:lnTo>
                      <a:pt x="347" y="0"/>
                    </a:lnTo>
                    <a:lnTo>
                      <a:pt x="0" y="1082"/>
                    </a:lnTo>
                  </a:path>
                </a:pathLst>
              </a:custGeom>
              <a:noFill/>
              <a:ln w="13334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76112" name="Freeform 336"/>
              <p:cNvSpPr>
                <a:spLocks/>
              </p:cNvSpPr>
              <p:nvPr/>
            </p:nvSpPr>
            <p:spPr bwMode="auto">
              <a:xfrm>
                <a:off x="1480" y="1814"/>
                <a:ext cx="1072" cy="1426"/>
              </a:xfrm>
              <a:custGeom>
                <a:avLst/>
                <a:gdLst>
                  <a:gd name="T0" fmla="*/ 0 w 1072"/>
                  <a:gd name="T1" fmla="*/ 0 h 1426"/>
                  <a:gd name="T2" fmla="*/ 1071 w 1072"/>
                  <a:gd name="T3" fmla="*/ 344 h 1426"/>
                  <a:gd name="T4" fmla="*/ 724 w 1072"/>
                  <a:gd name="T5" fmla="*/ 1425 h 14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072" h="1426">
                    <a:moveTo>
                      <a:pt x="0" y="0"/>
                    </a:moveTo>
                    <a:lnTo>
                      <a:pt x="1071" y="344"/>
                    </a:lnTo>
                    <a:lnTo>
                      <a:pt x="724" y="1425"/>
                    </a:lnTo>
                  </a:path>
                </a:pathLst>
              </a:custGeom>
              <a:noFill/>
              <a:ln w="13334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76113" name="Freeform 337"/>
              <p:cNvSpPr>
                <a:spLocks/>
              </p:cNvSpPr>
              <p:nvPr/>
            </p:nvSpPr>
            <p:spPr bwMode="auto">
              <a:xfrm>
                <a:off x="2216" y="2820"/>
                <a:ext cx="865" cy="410"/>
              </a:xfrm>
              <a:custGeom>
                <a:avLst/>
                <a:gdLst>
                  <a:gd name="T0" fmla="*/ 0 w 865"/>
                  <a:gd name="T1" fmla="*/ 148 h 410"/>
                  <a:gd name="T2" fmla="*/ 48 w 865"/>
                  <a:gd name="T3" fmla="*/ 0 h 410"/>
                  <a:gd name="T4" fmla="*/ 312 w 865"/>
                  <a:gd name="T5" fmla="*/ 83 h 410"/>
                  <a:gd name="T6" fmla="*/ 437 w 865"/>
                  <a:gd name="T7" fmla="*/ 206 h 410"/>
                  <a:gd name="T8" fmla="*/ 609 w 865"/>
                  <a:gd name="T9" fmla="*/ 178 h 410"/>
                  <a:gd name="T10" fmla="*/ 864 w 865"/>
                  <a:gd name="T11" fmla="*/ 261 h 410"/>
                  <a:gd name="T12" fmla="*/ 816 w 865"/>
                  <a:gd name="T13" fmla="*/ 409 h 410"/>
                  <a:gd name="T14" fmla="*/ 568 w 865"/>
                  <a:gd name="T15" fmla="*/ 330 h 410"/>
                  <a:gd name="T16" fmla="*/ 436 w 865"/>
                  <a:gd name="T17" fmla="*/ 208 h 410"/>
                  <a:gd name="T18" fmla="*/ 268 w 865"/>
                  <a:gd name="T19" fmla="*/ 234 h 410"/>
                  <a:gd name="T20" fmla="*/ 0 w 865"/>
                  <a:gd name="T21" fmla="*/ 148 h 4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865" h="410">
                    <a:moveTo>
                      <a:pt x="0" y="148"/>
                    </a:moveTo>
                    <a:lnTo>
                      <a:pt x="48" y="0"/>
                    </a:lnTo>
                    <a:lnTo>
                      <a:pt x="312" y="83"/>
                    </a:lnTo>
                    <a:lnTo>
                      <a:pt x="437" y="206"/>
                    </a:lnTo>
                    <a:lnTo>
                      <a:pt x="609" y="178"/>
                    </a:lnTo>
                    <a:lnTo>
                      <a:pt x="864" y="261"/>
                    </a:lnTo>
                    <a:lnTo>
                      <a:pt x="816" y="409"/>
                    </a:lnTo>
                    <a:lnTo>
                      <a:pt x="568" y="330"/>
                    </a:lnTo>
                    <a:lnTo>
                      <a:pt x="436" y="208"/>
                    </a:lnTo>
                    <a:lnTo>
                      <a:pt x="268" y="234"/>
                    </a:lnTo>
                    <a:lnTo>
                      <a:pt x="0" y="148"/>
                    </a:lnTo>
                  </a:path>
                </a:pathLst>
              </a:custGeom>
              <a:solidFill>
                <a:srgbClr val="0080FF"/>
              </a:solidFill>
              <a:ln w="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76114" name="Freeform 338"/>
              <p:cNvSpPr>
                <a:spLocks/>
              </p:cNvSpPr>
              <p:nvPr/>
            </p:nvSpPr>
            <p:spPr bwMode="auto">
              <a:xfrm>
                <a:off x="1349" y="2384"/>
                <a:ext cx="1135" cy="825"/>
              </a:xfrm>
              <a:custGeom>
                <a:avLst/>
                <a:gdLst>
                  <a:gd name="T0" fmla="*/ 248 w 1135"/>
                  <a:gd name="T1" fmla="*/ 0 h 825"/>
                  <a:gd name="T2" fmla="*/ 496 w 1135"/>
                  <a:gd name="T3" fmla="*/ 0 h 825"/>
                  <a:gd name="T4" fmla="*/ 744 w 1135"/>
                  <a:gd name="T5" fmla="*/ 0 h 825"/>
                  <a:gd name="T6" fmla="*/ 992 w 1135"/>
                  <a:gd name="T7" fmla="*/ 0 h 825"/>
                  <a:gd name="T8" fmla="*/ 1099 w 1135"/>
                  <a:gd name="T9" fmla="*/ 103 h 825"/>
                  <a:gd name="T10" fmla="*/ 1040 w 1135"/>
                  <a:gd name="T11" fmla="*/ 283 h 825"/>
                  <a:gd name="T12" fmla="*/ 980 w 1135"/>
                  <a:gd name="T13" fmla="*/ 463 h 825"/>
                  <a:gd name="T14" fmla="*/ 920 w 1135"/>
                  <a:gd name="T15" fmla="*/ 643 h 825"/>
                  <a:gd name="T16" fmla="*/ 861 w 1135"/>
                  <a:gd name="T17" fmla="*/ 824 h 825"/>
                  <a:gd name="T18" fmla="*/ 813 w 1135"/>
                  <a:gd name="T19" fmla="*/ 804 h 825"/>
                  <a:gd name="T20" fmla="*/ 772 w 1135"/>
                  <a:gd name="T21" fmla="*/ 788 h 825"/>
                  <a:gd name="T22" fmla="*/ 731 w 1135"/>
                  <a:gd name="T23" fmla="*/ 771 h 825"/>
                  <a:gd name="T24" fmla="*/ 689 w 1135"/>
                  <a:gd name="T25" fmla="*/ 754 h 825"/>
                  <a:gd name="T26" fmla="*/ 647 w 1135"/>
                  <a:gd name="T27" fmla="*/ 735 h 825"/>
                  <a:gd name="T28" fmla="*/ 613 w 1135"/>
                  <a:gd name="T29" fmla="*/ 718 h 825"/>
                  <a:gd name="T30" fmla="*/ 579 w 1135"/>
                  <a:gd name="T31" fmla="*/ 702 h 825"/>
                  <a:gd name="T32" fmla="*/ 546 w 1135"/>
                  <a:gd name="T33" fmla="*/ 685 h 825"/>
                  <a:gd name="T34" fmla="*/ 509 w 1135"/>
                  <a:gd name="T35" fmla="*/ 665 h 825"/>
                  <a:gd name="T36" fmla="*/ 480 w 1135"/>
                  <a:gd name="T37" fmla="*/ 648 h 825"/>
                  <a:gd name="T38" fmla="*/ 451 w 1135"/>
                  <a:gd name="T39" fmla="*/ 632 h 825"/>
                  <a:gd name="T40" fmla="*/ 423 w 1135"/>
                  <a:gd name="T41" fmla="*/ 615 h 825"/>
                  <a:gd name="T42" fmla="*/ 394 w 1135"/>
                  <a:gd name="T43" fmla="*/ 598 h 825"/>
                  <a:gd name="T44" fmla="*/ 367 w 1135"/>
                  <a:gd name="T45" fmla="*/ 580 h 825"/>
                  <a:gd name="T46" fmla="*/ 345 w 1135"/>
                  <a:gd name="T47" fmla="*/ 564 h 825"/>
                  <a:gd name="T48" fmla="*/ 322 w 1135"/>
                  <a:gd name="T49" fmla="*/ 548 h 825"/>
                  <a:gd name="T50" fmla="*/ 300 w 1135"/>
                  <a:gd name="T51" fmla="*/ 532 h 825"/>
                  <a:gd name="T52" fmla="*/ 277 w 1135"/>
                  <a:gd name="T53" fmla="*/ 514 h 825"/>
                  <a:gd name="T54" fmla="*/ 259 w 1135"/>
                  <a:gd name="T55" fmla="*/ 498 h 825"/>
                  <a:gd name="T56" fmla="*/ 241 w 1135"/>
                  <a:gd name="T57" fmla="*/ 481 h 825"/>
                  <a:gd name="T58" fmla="*/ 224 w 1135"/>
                  <a:gd name="T59" fmla="*/ 464 h 825"/>
                  <a:gd name="T60" fmla="*/ 206 w 1135"/>
                  <a:gd name="T61" fmla="*/ 447 h 825"/>
                  <a:gd name="T62" fmla="*/ 187 w 1135"/>
                  <a:gd name="T63" fmla="*/ 427 h 825"/>
                  <a:gd name="T64" fmla="*/ 171 w 1135"/>
                  <a:gd name="T65" fmla="*/ 409 h 825"/>
                  <a:gd name="T66" fmla="*/ 155 w 1135"/>
                  <a:gd name="T67" fmla="*/ 391 h 825"/>
                  <a:gd name="T68" fmla="*/ 139 w 1135"/>
                  <a:gd name="T69" fmla="*/ 373 h 825"/>
                  <a:gd name="T70" fmla="*/ 123 w 1135"/>
                  <a:gd name="T71" fmla="*/ 353 h 825"/>
                  <a:gd name="T72" fmla="*/ 112 w 1135"/>
                  <a:gd name="T73" fmla="*/ 336 h 825"/>
                  <a:gd name="T74" fmla="*/ 101 w 1135"/>
                  <a:gd name="T75" fmla="*/ 319 h 825"/>
                  <a:gd name="T76" fmla="*/ 91 w 1135"/>
                  <a:gd name="T77" fmla="*/ 302 h 825"/>
                  <a:gd name="T78" fmla="*/ 81 w 1135"/>
                  <a:gd name="T79" fmla="*/ 285 h 825"/>
                  <a:gd name="T80" fmla="*/ 72 w 1135"/>
                  <a:gd name="T81" fmla="*/ 264 h 825"/>
                  <a:gd name="T82" fmla="*/ 65 w 1135"/>
                  <a:gd name="T83" fmla="*/ 247 h 825"/>
                  <a:gd name="T84" fmla="*/ 58 w 1135"/>
                  <a:gd name="T85" fmla="*/ 230 h 825"/>
                  <a:gd name="T86" fmla="*/ 51 w 1135"/>
                  <a:gd name="T87" fmla="*/ 212 h 825"/>
                  <a:gd name="T88" fmla="*/ 43 w 1135"/>
                  <a:gd name="T89" fmla="*/ 192 h 825"/>
                  <a:gd name="T90" fmla="*/ 37 w 1135"/>
                  <a:gd name="T91" fmla="*/ 173 h 825"/>
                  <a:gd name="T92" fmla="*/ 31 w 1135"/>
                  <a:gd name="T93" fmla="*/ 155 h 825"/>
                  <a:gd name="T94" fmla="*/ 25 w 1135"/>
                  <a:gd name="T95" fmla="*/ 137 h 825"/>
                  <a:gd name="T96" fmla="*/ 19 w 1135"/>
                  <a:gd name="T97" fmla="*/ 117 h 825"/>
                  <a:gd name="T98" fmla="*/ 16 w 1135"/>
                  <a:gd name="T99" fmla="*/ 104 h 825"/>
                  <a:gd name="T100" fmla="*/ 13 w 1135"/>
                  <a:gd name="T101" fmla="*/ 92 h 825"/>
                  <a:gd name="T102" fmla="*/ 10 w 1135"/>
                  <a:gd name="T103" fmla="*/ 79 h 825"/>
                  <a:gd name="T104" fmla="*/ 7 w 1135"/>
                  <a:gd name="T105" fmla="*/ 66 h 825"/>
                  <a:gd name="T106" fmla="*/ 5 w 1135"/>
                  <a:gd name="T107" fmla="*/ 50 h 825"/>
                  <a:gd name="T108" fmla="*/ 4 w 1135"/>
                  <a:gd name="T109" fmla="*/ 37 h 825"/>
                  <a:gd name="T110" fmla="*/ 3 w 1135"/>
                  <a:gd name="T111" fmla="*/ 23 h 825"/>
                  <a:gd name="T112" fmla="*/ 1 w 1135"/>
                  <a:gd name="T113" fmla="*/ 10 h 8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1135" h="825">
                    <a:moveTo>
                      <a:pt x="0" y="0"/>
                    </a:moveTo>
                    <a:lnTo>
                      <a:pt x="71" y="0"/>
                    </a:lnTo>
                    <a:lnTo>
                      <a:pt x="106" y="0"/>
                    </a:lnTo>
                    <a:lnTo>
                      <a:pt x="142" y="0"/>
                    </a:lnTo>
                    <a:lnTo>
                      <a:pt x="177" y="0"/>
                    </a:lnTo>
                    <a:lnTo>
                      <a:pt x="213" y="0"/>
                    </a:lnTo>
                    <a:lnTo>
                      <a:pt x="248" y="0"/>
                    </a:lnTo>
                    <a:lnTo>
                      <a:pt x="283" y="0"/>
                    </a:lnTo>
                    <a:lnTo>
                      <a:pt x="319" y="0"/>
                    </a:lnTo>
                    <a:lnTo>
                      <a:pt x="354" y="0"/>
                    </a:lnTo>
                    <a:lnTo>
                      <a:pt x="390" y="0"/>
                    </a:lnTo>
                    <a:lnTo>
                      <a:pt x="425" y="0"/>
                    </a:lnTo>
                    <a:lnTo>
                      <a:pt x="461" y="0"/>
                    </a:lnTo>
                    <a:lnTo>
                      <a:pt x="496" y="0"/>
                    </a:lnTo>
                    <a:lnTo>
                      <a:pt x="531" y="0"/>
                    </a:lnTo>
                    <a:lnTo>
                      <a:pt x="567" y="0"/>
                    </a:lnTo>
                    <a:lnTo>
                      <a:pt x="602" y="0"/>
                    </a:lnTo>
                    <a:lnTo>
                      <a:pt x="638" y="0"/>
                    </a:lnTo>
                    <a:lnTo>
                      <a:pt x="673" y="0"/>
                    </a:lnTo>
                    <a:lnTo>
                      <a:pt x="709" y="0"/>
                    </a:lnTo>
                    <a:lnTo>
                      <a:pt x="744" y="0"/>
                    </a:lnTo>
                    <a:lnTo>
                      <a:pt x="779" y="0"/>
                    </a:lnTo>
                    <a:lnTo>
                      <a:pt x="815" y="0"/>
                    </a:lnTo>
                    <a:lnTo>
                      <a:pt x="850" y="0"/>
                    </a:lnTo>
                    <a:lnTo>
                      <a:pt x="885" y="0"/>
                    </a:lnTo>
                    <a:lnTo>
                      <a:pt x="921" y="0"/>
                    </a:lnTo>
                    <a:lnTo>
                      <a:pt x="956" y="0"/>
                    </a:lnTo>
                    <a:lnTo>
                      <a:pt x="992" y="0"/>
                    </a:lnTo>
                    <a:lnTo>
                      <a:pt x="1027" y="0"/>
                    </a:lnTo>
                    <a:lnTo>
                      <a:pt x="1063" y="0"/>
                    </a:lnTo>
                    <a:lnTo>
                      <a:pt x="1098" y="0"/>
                    </a:lnTo>
                    <a:lnTo>
                      <a:pt x="1134" y="0"/>
                    </a:lnTo>
                    <a:lnTo>
                      <a:pt x="1117" y="51"/>
                    </a:lnTo>
                    <a:lnTo>
                      <a:pt x="1108" y="77"/>
                    </a:lnTo>
                    <a:lnTo>
                      <a:pt x="1099" y="103"/>
                    </a:lnTo>
                    <a:lnTo>
                      <a:pt x="1091" y="128"/>
                    </a:lnTo>
                    <a:lnTo>
                      <a:pt x="1082" y="154"/>
                    </a:lnTo>
                    <a:lnTo>
                      <a:pt x="1074" y="180"/>
                    </a:lnTo>
                    <a:lnTo>
                      <a:pt x="1065" y="206"/>
                    </a:lnTo>
                    <a:lnTo>
                      <a:pt x="1057" y="231"/>
                    </a:lnTo>
                    <a:lnTo>
                      <a:pt x="1048" y="257"/>
                    </a:lnTo>
                    <a:lnTo>
                      <a:pt x="1040" y="283"/>
                    </a:lnTo>
                    <a:lnTo>
                      <a:pt x="1031" y="309"/>
                    </a:lnTo>
                    <a:lnTo>
                      <a:pt x="1023" y="334"/>
                    </a:lnTo>
                    <a:lnTo>
                      <a:pt x="1014" y="360"/>
                    </a:lnTo>
                    <a:lnTo>
                      <a:pt x="1005" y="386"/>
                    </a:lnTo>
                    <a:lnTo>
                      <a:pt x="997" y="412"/>
                    </a:lnTo>
                    <a:lnTo>
                      <a:pt x="989" y="437"/>
                    </a:lnTo>
                    <a:lnTo>
                      <a:pt x="980" y="463"/>
                    </a:lnTo>
                    <a:lnTo>
                      <a:pt x="971" y="489"/>
                    </a:lnTo>
                    <a:lnTo>
                      <a:pt x="963" y="514"/>
                    </a:lnTo>
                    <a:lnTo>
                      <a:pt x="955" y="540"/>
                    </a:lnTo>
                    <a:lnTo>
                      <a:pt x="946" y="566"/>
                    </a:lnTo>
                    <a:lnTo>
                      <a:pt x="937" y="592"/>
                    </a:lnTo>
                    <a:lnTo>
                      <a:pt x="929" y="618"/>
                    </a:lnTo>
                    <a:lnTo>
                      <a:pt x="920" y="643"/>
                    </a:lnTo>
                    <a:lnTo>
                      <a:pt x="912" y="669"/>
                    </a:lnTo>
                    <a:lnTo>
                      <a:pt x="903" y="695"/>
                    </a:lnTo>
                    <a:lnTo>
                      <a:pt x="895" y="720"/>
                    </a:lnTo>
                    <a:lnTo>
                      <a:pt x="886" y="746"/>
                    </a:lnTo>
                    <a:lnTo>
                      <a:pt x="878" y="772"/>
                    </a:lnTo>
                    <a:lnTo>
                      <a:pt x="869" y="798"/>
                    </a:lnTo>
                    <a:lnTo>
                      <a:pt x="861" y="824"/>
                    </a:lnTo>
                    <a:lnTo>
                      <a:pt x="849" y="819"/>
                    </a:lnTo>
                    <a:lnTo>
                      <a:pt x="843" y="816"/>
                    </a:lnTo>
                    <a:lnTo>
                      <a:pt x="837" y="814"/>
                    </a:lnTo>
                    <a:lnTo>
                      <a:pt x="831" y="812"/>
                    </a:lnTo>
                    <a:lnTo>
                      <a:pt x="825" y="809"/>
                    </a:lnTo>
                    <a:lnTo>
                      <a:pt x="819" y="807"/>
                    </a:lnTo>
                    <a:lnTo>
                      <a:pt x="813" y="804"/>
                    </a:lnTo>
                    <a:lnTo>
                      <a:pt x="807" y="802"/>
                    </a:lnTo>
                    <a:lnTo>
                      <a:pt x="801" y="800"/>
                    </a:lnTo>
                    <a:lnTo>
                      <a:pt x="796" y="797"/>
                    </a:lnTo>
                    <a:lnTo>
                      <a:pt x="790" y="795"/>
                    </a:lnTo>
                    <a:lnTo>
                      <a:pt x="784" y="792"/>
                    </a:lnTo>
                    <a:lnTo>
                      <a:pt x="778" y="790"/>
                    </a:lnTo>
                    <a:lnTo>
                      <a:pt x="772" y="788"/>
                    </a:lnTo>
                    <a:lnTo>
                      <a:pt x="766" y="785"/>
                    </a:lnTo>
                    <a:lnTo>
                      <a:pt x="760" y="783"/>
                    </a:lnTo>
                    <a:lnTo>
                      <a:pt x="754" y="780"/>
                    </a:lnTo>
                    <a:lnTo>
                      <a:pt x="748" y="778"/>
                    </a:lnTo>
                    <a:lnTo>
                      <a:pt x="742" y="776"/>
                    </a:lnTo>
                    <a:lnTo>
                      <a:pt x="736" y="773"/>
                    </a:lnTo>
                    <a:lnTo>
                      <a:pt x="731" y="771"/>
                    </a:lnTo>
                    <a:lnTo>
                      <a:pt x="725" y="768"/>
                    </a:lnTo>
                    <a:lnTo>
                      <a:pt x="719" y="766"/>
                    </a:lnTo>
                    <a:lnTo>
                      <a:pt x="713" y="764"/>
                    </a:lnTo>
                    <a:lnTo>
                      <a:pt x="707" y="761"/>
                    </a:lnTo>
                    <a:lnTo>
                      <a:pt x="701" y="759"/>
                    </a:lnTo>
                    <a:lnTo>
                      <a:pt x="695" y="756"/>
                    </a:lnTo>
                    <a:lnTo>
                      <a:pt x="689" y="754"/>
                    </a:lnTo>
                    <a:lnTo>
                      <a:pt x="683" y="752"/>
                    </a:lnTo>
                    <a:lnTo>
                      <a:pt x="677" y="749"/>
                    </a:lnTo>
                    <a:lnTo>
                      <a:pt x="671" y="747"/>
                    </a:lnTo>
                    <a:lnTo>
                      <a:pt x="661" y="742"/>
                    </a:lnTo>
                    <a:lnTo>
                      <a:pt x="657" y="740"/>
                    </a:lnTo>
                    <a:lnTo>
                      <a:pt x="652" y="738"/>
                    </a:lnTo>
                    <a:lnTo>
                      <a:pt x="647" y="735"/>
                    </a:lnTo>
                    <a:lnTo>
                      <a:pt x="642" y="733"/>
                    </a:lnTo>
                    <a:lnTo>
                      <a:pt x="637" y="730"/>
                    </a:lnTo>
                    <a:lnTo>
                      <a:pt x="633" y="728"/>
                    </a:lnTo>
                    <a:lnTo>
                      <a:pt x="628" y="726"/>
                    </a:lnTo>
                    <a:lnTo>
                      <a:pt x="623" y="723"/>
                    </a:lnTo>
                    <a:lnTo>
                      <a:pt x="618" y="721"/>
                    </a:lnTo>
                    <a:lnTo>
                      <a:pt x="613" y="718"/>
                    </a:lnTo>
                    <a:lnTo>
                      <a:pt x="609" y="716"/>
                    </a:lnTo>
                    <a:lnTo>
                      <a:pt x="604" y="714"/>
                    </a:lnTo>
                    <a:lnTo>
                      <a:pt x="599" y="711"/>
                    </a:lnTo>
                    <a:lnTo>
                      <a:pt x="594" y="709"/>
                    </a:lnTo>
                    <a:lnTo>
                      <a:pt x="589" y="706"/>
                    </a:lnTo>
                    <a:lnTo>
                      <a:pt x="584" y="704"/>
                    </a:lnTo>
                    <a:lnTo>
                      <a:pt x="579" y="702"/>
                    </a:lnTo>
                    <a:lnTo>
                      <a:pt x="575" y="699"/>
                    </a:lnTo>
                    <a:lnTo>
                      <a:pt x="570" y="697"/>
                    </a:lnTo>
                    <a:lnTo>
                      <a:pt x="565" y="694"/>
                    </a:lnTo>
                    <a:lnTo>
                      <a:pt x="560" y="692"/>
                    </a:lnTo>
                    <a:lnTo>
                      <a:pt x="555" y="690"/>
                    </a:lnTo>
                    <a:lnTo>
                      <a:pt x="551" y="687"/>
                    </a:lnTo>
                    <a:lnTo>
                      <a:pt x="546" y="685"/>
                    </a:lnTo>
                    <a:lnTo>
                      <a:pt x="541" y="682"/>
                    </a:lnTo>
                    <a:lnTo>
                      <a:pt x="536" y="680"/>
                    </a:lnTo>
                    <a:lnTo>
                      <a:pt x="531" y="678"/>
                    </a:lnTo>
                    <a:lnTo>
                      <a:pt x="527" y="675"/>
                    </a:lnTo>
                    <a:lnTo>
                      <a:pt x="522" y="673"/>
                    </a:lnTo>
                    <a:lnTo>
                      <a:pt x="517" y="670"/>
                    </a:lnTo>
                    <a:lnTo>
                      <a:pt x="509" y="665"/>
                    </a:lnTo>
                    <a:lnTo>
                      <a:pt x="505" y="663"/>
                    </a:lnTo>
                    <a:lnTo>
                      <a:pt x="501" y="660"/>
                    </a:lnTo>
                    <a:lnTo>
                      <a:pt x="496" y="658"/>
                    </a:lnTo>
                    <a:lnTo>
                      <a:pt x="492" y="656"/>
                    </a:lnTo>
                    <a:lnTo>
                      <a:pt x="488" y="653"/>
                    </a:lnTo>
                    <a:lnTo>
                      <a:pt x="484" y="651"/>
                    </a:lnTo>
                    <a:lnTo>
                      <a:pt x="480" y="648"/>
                    </a:lnTo>
                    <a:lnTo>
                      <a:pt x="476" y="646"/>
                    </a:lnTo>
                    <a:lnTo>
                      <a:pt x="472" y="644"/>
                    </a:lnTo>
                    <a:lnTo>
                      <a:pt x="468" y="641"/>
                    </a:lnTo>
                    <a:lnTo>
                      <a:pt x="464" y="639"/>
                    </a:lnTo>
                    <a:lnTo>
                      <a:pt x="459" y="636"/>
                    </a:lnTo>
                    <a:lnTo>
                      <a:pt x="455" y="634"/>
                    </a:lnTo>
                    <a:lnTo>
                      <a:pt x="451" y="632"/>
                    </a:lnTo>
                    <a:lnTo>
                      <a:pt x="447" y="629"/>
                    </a:lnTo>
                    <a:lnTo>
                      <a:pt x="443" y="627"/>
                    </a:lnTo>
                    <a:lnTo>
                      <a:pt x="439" y="624"/>
                    </a:lnTo>
                    <a:lnTo>
                      <a:pt x="435" y="622"/>
                    </a:lnTo>
                    <a:lnTo>
                      <a:pt x="431" y="620"/>
                    </a:lnTo>
                    <a:lnTo>
                      <a:pt x="427" y="617"/>
                    </a:lnTo>
                    <a:lnTo>
                      <a:pt x="423" y="615"/>
                    </a:lnTo>
                    <a:lnTo>
                      <a:pt x="419" y="612"/>
                    </a:lnTo>
                    <a:lnTo>
                      <a:pt x="415" y="610"/>
                    </a:lnTo>
                    <a:lnTo>
                      <a:pt x="411" y="608"/>
                    </a:lnTo>
                    <a:lnTo>
                      <a:pt x="407" y="605"/>
                    </a:lnTo>
                    <a:lnTo>
                      <a:pt x="402" y="603"/>
                    </a:lnTo>
                    <a:lnTo>
                      <a:pt x="398" y="600"/>
                    </a:lnTo>
                    <a:lnTo>
                      <a:pt x="394" y="598"/>
                    </a:lnTo>
                    <a:lnTo>
                      <a:pt x="390" y="596"/>
                    </a:lnTo>
                    <a:lnTo>
                      <a:pt x="386" y="593"/>
                    </a:lnTo>
                    <a:lnTo>
                      <a:pt x="380" y="588"/>
                    </a:lnTo>
                    <a:lnTo>
                      <a:pt x="377" y="586"/>
                    </a:lnTo>
                    <a:lnTo>
                      <a:pt x="373" y="584"/>
                    </a:lnTo>
                    <a:lnTo>
                      <a:pt x="370" y="582"/>
                    </a:lnTo>
                    <a:lnTo>
                      <a:pt x="367" y="580"/>
                    </a:lnTo>
                    <a:lnTo>
                      <a:pt x="364" y="577"/>
                    </a:lnTo>
                    <a:lnTo>
                      <a:pt x="361" y="575"/>
                    </a:lnTo>
                    <a:lnTo>
                      <a:pt x="357" y="573"/>
                    </a:lnTo>
                    <a:lnTo>
                      <a:pt x="354" y="570"/>
                    </a:lnTo>
                    <a:lnTo>
                      <a:pt x="351" y="568"/>
                    </a:lnTo>
                    <a:lnTo>
                      <a:pt x="348" y="566"/>
                    </a:lnTo>
                    <a:lnTo>
                      <a:pt x="345" y="564"/>
                    </a:lnTo>
                    <a:lnTo>
                      <a:pt x="341" y="562"/>
                    </a:lnTo>
                    <a:lnTo>
                      <a:pt x="338" y="559"/>
                    </a:lnTo>
                    <a:lnTo>
                      <a:pt x="335" y="557"/>
                    </a:lnTo>
                    <a:lnTo>
                      <a:pt x="332" y="555"/>
                    </a:lnTo>
                    <a:lnTo>
                      <a:pt x="329" y="552"/>
                    </a:lnTo>
                    <a:lnTo>
                      <a:pt x="325" y="550"/>
                    </a:lnTo>
                    <a:lnTo>
                      <a:pt x="322" y="548"/>
                    </a:lnTo>
                    <a:lnTo>
                      <a:pt x="319" y="546"/>
                    </a:lnTo>
                    <a:lnTo>
                      <a:pt x="316" y="544"/>
                    </a:lnTo>
                    <a:lnTo>
                      <a:pt x="313" y="541"/>
                    </a:lnTo>
                    <a:lnTo>
                      <a:pt x="310" y="539"/>
                    </a:lnTo>
                    <a:lnTo>
                      <a:pt x="307" y="537"/>
                    </a:lnTo>
                    <a:lnTo>
                      <a:pt x="303" y="535"/>
                    </a:lnTo>
                    <a:lnTo>
                      <a:pt x="300" y="532"/>
                    </a:lnTo>
                    <a:lnTo>
                      <a:pt x="297" y="530"/>
                    </a:lnTo>
                    <a:lnTo>
                      <a:pt x="294" y="528"/>
                    </a:lnTo>
                    <a:lnTo>
                      <a:pt x="291" y="526"/>
                    </a:lnTo>
                    <a:lnTo>
                      <a:pt x="287" y="524"/>
                    </a:lnTo>
                    <a:lnTo>
                      <a:pt x="285" y="522"/>
                    </a:lnTo>
                    <a:lnTo>
                      <a:pt x="279" y="517"/>
                    </a:lnTo>
                    <a:lnTo>
                      <a:pt x="277" y="514"/>
                    </a:lnTo>
                    <a:lnTo>
                      <a:pt x="274" y="512"/>
                    </a:lnTo>
                    <a:lnTo>
                      <a:pt x="272" y="510"/>
                    </a:lnTo>
                    <a:lnTo>
                      <a:pt x="269" y="507"/>
                    </a:lnTo>
                    <a:lnTo>
                      <a:pt x="267" y="505"/>
                    </a:lnTo>
                    <a:lnTo>
                      <a:pt x="264" y="502"/>
                    </a:lnTo>
                    <a:lnTo>
                      <a:pt x="262" y="500"/>
                    </a:lnTo>
                    <a:lnTo>
                      <a:pt x="259" y="498"/>
                    </a:lnTo>
                    <a:lnTo>
                      <a:pt x="257" y="495"/>
                    </a:lnTo>
                    <a:lnTo>
                      <a:pt x="254" y="493"/>
                    </a:lnTo>
                    <a:lnTo>
                      <a:pt x="251" y="490"/>
                    </a:lnTo>
                    <a:lnTo>
                      <a:pt x="249" y="488"/>
                    </a:lnTo>
                    <a:lnTo>
                      <a:pt x="247" y="486"/>
                    </a:lnTo>
                    <a:lnTo>
                      <a:pt x="244" y="483"/>
                    </a:lnTo>
                    <a:lnTo>
                      <a:pt x="241" y="481"/>
                    </a:lnTo>
                    <a:lnTo>
                      <a:pt x="239" y="478"/>
                    </a:lnTo>
                    <a:lnTo>
                      <a:pt x="236" y="476"/>
                    </a:lnTo>
                    <a:lnTo>
                      <a:pt x="234" y="474"/>
                    </a:lnTo>
                    <a:lnTo>
                      <a:pt x="231" y="471"/>
                    </a:lnTo>
                    <a:lnTo>
                      <a:pt x="229" y="469"/>
                    </a:lnTo>
                    <a:lnTo>
                      <a:pt x="226" y="466"/>
                    </a:lnTo>
                    <a:lnTo>
                      <a:pt x="224" y="464"/>
                    </a:lnTo>
                    <a:lnTo>
                      <a:pt x="221" y="462"/>
                    </a:lnTo>
                    <a:lnTo>
                      <a:pt x="219" y="459"/>
                    </a:lnTo>
                    <a:lnTo>
                      <a:pt x="216" y="457"/>
                    </a:lnTo>
                    <a:lnTo>
                      <a:pt x="214" y="454"/>
                    </a:lnTo>
                    <a:lnTo>
                      <a:pt x="211" y="452"/>
                    </a:lnTo>
                    <a:lnTo>
                      <a:pt x="209" y="450"/>
                    </a:lnTo>
                    <a:lnTo>
                      <a:pt x="206" y="447"/>
                    </a:lnTo>
                    <a:lnTo>
                      <a:pt x="204" y="445"/>
                    </a:lnTo>
                    <a:lnTo>
                      <a:pt x="199" y="440"/>
                    </a:lnTo>
                    <a:lnTo>
                      <a:pt x="197" y="437"/>
                    </a:lnTo>
                    <a:lnTo>
                      <a:pt x="194" y="435"/>
                    </a:lnTo>
                    <a:lnTo>
                      <a:pt x="192" y="432"/>
                    </a:lnTo>
                    <a:lnTo>
                      <a:pt x="190" y="430"/>
                    </a:lnTo>
                    <a:lnTo>
                      <a:pt x="187" y="427"/>
                    </a:lnTo>
                    <a:lnTo>
                      <a:pt x="185" y="424"/>
                    </a:lnTo>
                    <a:lnTo>
                      <a:pt x="183" y="422"/>
                    </a:lnTo>
                    <a:lnTo>
                      <a:pt x="180" y="419"/>
                    </a:lnTo>
                    <a:lnTo>
                      <a:pt x="178" y="417"/>
                    </a:lnTo>
                    <a:lnTo>
                      <a:pt x="176" y="414"/>
                    </a:lnTo>
                    <a:lnTo>
                      <a:pt x="173" y="412"/>
                    </a:lnTo>
                    <a:lnTo>
                      <a:pt x="171" y="409"/>
                    </a:lnTo>
                    <a:lnTo>
                      <a:pt x="169" y="406"/>
                    </a:lnTo>
                    <a:lnTo>
                      <a:pt x="167" y="404"/>
                    </a:lnTo>
                    <a:lnTo>
                      <a:pt x="164" y="401"/>
                    </a:lnTo>
                    <a:lnTo>
                      <a:pt x="162" y="399"/>
                    </a:lnTo>
                    <a:lnTo>
                      <a:pt x="159" y="396"/>
                    </a:lnTo>
                    <a:lnTo>
                      <a:pt x="157" y="394"/>
                    </a:lnTo>
                    <a:lnTo>
                      <a:pt x="155" y="391"/>
                    </a:lnTo>
                    <a:lnTo>
                      <a:pt x="153" y="388"/>
                    </a:lnTo>
                    <a:lnTo>
                      <a:pt x="150" y="386"/>
                    </a:lnTo>
                    <a:lnTo>
                      <a:pt x="148" y="383"/>
                    </a:lnTo>
                    <a:lnTo>
                      <a:pt x="145" y="381"/>
                    </a:lnTo>
                    <a:lnTo>
                      <a:pt x="143" y="378"/>
                    </a:lnTo>
                    <a:lnTo>
                      <a:pt x="141" y="376"/>
                    </a:lnTo>
                    <a:lnTo>
                      <a:pt x="139" y="373"/>
                    </a:lnTo>
                    <a:lnTo>
                      <a:pt x="136" y="370"/>
                    </a:lnTo>
                    <a:lnTo>
                      <a:pt x="134" y="368"/>
                    </a:lnTo>
                    <a:lnTo>
                      <a:pt x="131" y="365"/>
                    </a:lnTo>
                    <a:lnTo>
                      <a:pt x="129" y="363"/>
                    </a:lnTo>
                    <a:lnTo>
                      <a:pt x="126" y="358"/>
                    </a:lnTo>
                    <a:lnTo>
                      <a:pt x="125" y="355"/>
                    </a:lnTo>
                    <a:lnTo>
                      <a:pt x="123" y="353"/>
                    </a:lnTo>
                    <a:lnTo>
                      <a:pt x="121" y="350"/>
                    </a:lnTo>
                    <a:lnTo>
                      <a:pt x="120" y="348"/>
                    </a:lnTo>
                    <a:lnTo>
                      <a:pt x="119" y="346"/>
                    </a:lnTo>
                    <a:lnTo>
                      <a:pt x="117" y="343"/>
                    </a:lnTo>
                    <a:lnTo>
                      <a:pt x="115" y="341"/>
                    </a:lnTo>
                    <a:lnTo>
                      <a:pt x="114" y="338"/>
                    </a:lnTo>
                    <a:lnTo>
                      <a:pt x="112" y="336"/>
                    </a:lnTo>
                    <a:lnTo>
                      <a:pt x="111" y="333"/>
                    </a:lnTo>
                    <a:lnTo>
                      <a:pt x="109" y="331"/>
                    </a:lnTo>
                    <a:lnTo>
                      <a:pt x="108" y="328"/>
                    </a:lnTo>
                    <a:lnTo>
                      <a:pt x="106" y="326"/>
                    </a:lnTo>
                    <a:lnTo>
                      <a:pt x="105" y="324"/>
                    </a:lnTo>
                    <a:lnTo>
                      <a:pt x="103" y="321"/>
                    </a:lnTo>
                    <a:lnTo>
                      <a:pt x="101" y="319"/>
                    </a:lnTo>
                    <a:lnTo>
                      <a:pt x="100" y="316"/>
                    </a:lnTo>
                    <a:lnTo>
                      <a:pt x="99" y="314"/>
                    </a:lnTo>
                    <a:lnTo>
                      <a:pt x="97" y="311"/>
                    </a:lnTo>
                    <a:lnTo>
                      <a:pt x="95" y="309"/>
                    </a:lnTo>
                    <a:lnTo>
                      <a:pt x="94" y="306"/>
                    </a:lnTo>
                    <a:lnTo>
                      <a:pt x="93" y="304"/>
                    </a:lnTo>
                    <a:lnTo>
                      <a:pt x="91" y="302"/>
                    </a:lnTo>
                    <a:lnTo>
                      <a:pt x="89" y="299"/>
                    </a:lnTo>
                    <a:lnTo>
                      <a:pt x="88" y="297"/>
                    </a:lnTo>
                    <a:lnTo>
                      <a:pt x="87" y="294"/>
                    </a:lnTo>
                    <a:lnTo>
                      <a:pt x="85" y="292"/>
                    </a:lnTo>
                    <a:lnTo>
                      <a:pt x="83" y="290"/>
                    </a:lnTo>
                    <a:lnTo>
                      <a:pt x="82" y="287"/>
                    </a:lnTo>
                    <a:lnTo>
                      <a:pt x="81" y="285"/>
                    </a:lnTo>
                    <a:lnTo>
                      <a:pt x="78" y="280"/>
                    </a:lnTo>
                    <a:lnTo>
                      <a:pt x="77" y="277"/>
                    </a:lnTo>
                    <a:lnTo>
                      <a:pt x="76" y="274"/>
                    </a:lnTo>
                    <a:lnTo>
                      <a:pt x="75" y="272"/>
                    </a:lnTo>
                    <a:lnTo>
                      <a:pt x="74" y="270"/>
                    </a:lnTo>
                    <a:lnTo>
                      <a:pt x="73" y="267"/>
                    </a:lnTo>
                    <a:lnTo>
                      <a:pt x="72" y="264"/>
                    </a:lnTo>
                    <a:lnTo>
                      <a:pt x="71" y="262"/>
                    </a:lnTo>
                    <a:lnTo>
                      <a:pt x="70" y="260"/>
                    </a:lnTo>
                    <a:lnTo>
                      <a:pt x="69" y="257"/>
                    </a:lnTo>
                    <a:lnTo>
                      <a:pt x="68" y="254"/>
                    </a:lnTo>
                    <a:lnTo>
                      <a:pt x="67" y="252"/>
                    </a:lnTo>
                    <a:lnTo>
                      <a:pt x="66" y="250"/>
                    </a:lnTo>
                    <a:lnTo>
                      <a:pt x="65" y="247"/>
                    </a:lnTo>
                    <a:lnTo>
                      <a:pt x="64" y="245"/>
                    </a:lnTo>
                    <a:lnTo>
                      <a:pt x="63" y="242"/>
                    </a:lnTo>
                    <a:lnTo>
                      <a:pt x="62" y="240"/>
                    </a:lnTo>
                    <a:lnTo>
                      <a:pt x="61" y="237"/>
                    </a:lnTo>
                    <a:lnTo>
                      <a:pt x="60" y="235"/>
                    </a:lnTo>
                    <a:lnTo>
                      <a:pt x="59" y="232"/>
                    </a:lnTo>
                    <a:lnTo>
                      <a:pt x="58" y="230"/>
                    </a:lnTo>
                    <a:lnTo>
                      <a:pt x="57" y="227"/>
                    </a:lnTo>
                    <a:lnTo>
                      <a:pt x="56" y="225"/>
                    </a:lnTo>
                    <a:lnTo>
                      <a:pt x="55" y="222"/>
                    </a:lnTo>
                    <a:lnTo>
                      <a:pt x="54" y="220"/>
                    </a:lnTo>
                    <a:lnTo>
                      <a:pt x="53" y="217"/>
                    </a:lnTo>
                    <a:lnTo>
                      <a:pt x="52" y="215"/>
                    </a:lnTo>
                    <a:lnTo>
                      <a:pt x="51" y="212"/>
                    </a:lnTo>
                    <a:lnTo>
                      <a:pt x="50" y="210"/>
                    </a:lnTo>
                    <a:lnTo>
                      <a:pt x="49" y="207"/>
                    </a:lnTo>
                    <a:lnTo>
                      <a:pt x="48" y="205"/>
                    </a:lnTo>
                    <a:lnTo>
                      <a:pt x="46" y="199"/>
                    </a:lnTo>
                    <a:lnTo>
                      <a:pt x="45" y="197"/>
                    </a:lnTo>
                    <a:lnTo>
                      <a:pt x="45" y="194"/>
                    </a:lnTo>
                    <a:lnTo>
                      <a:pt x="43" y="192"/>
                    </a:lnTo>
                    <a:lnTo>
                      <a:pt x="43" y="189"/>
                    </a:lnTo>
                    <a:lnTo>
                      <a:pt x="42" y="186"/>
                    </a:lnTo>
                    <a:lnTo>
                      <a:pt x="41" y="184"/>
                    </a:lnTo>
                    <a:lnTo>
                      <a:pt x="40" y="181"/>
                    </a:lnTo>
                    <a:lnTo>
                      <a:pt x="39" y="178"/>
                    </a:lnTo>
                    <a:lnTo>
                      <a:pt x="38" y="176"/>
                    </a:lnTo>
                    <a:lnTo>
                      <a:pt x="37" y="173"/>
                    </a:lnTo>
                    <a:lnTo>
                      <a:pt x="36" y="171"/>
                    </a:lnTo>
                    <a:lnTo>
                      <a:pt x="35" y="168"/>
                    </a:lnTo>
                    <a:lnTo>
                      <a:pt x="35" y="165"/>
                    </a:lnTo>
                    <a:lnTo>
                      <a:pt x="34" y="163"/>
                    </a:lnTo>
                    <a:lnTo>
                      <a:pt x="33" y="160"/>
                    </a:lnTo>
                    <a:lnTo>
                      <a:pt x="32" y="158"/>
                    </a:lnTo>
                    <a:lnTo>
                      <a:pt x="31" y="155"/>
                    </a:lnTo>
                    <a:lnTo>
                      <a:pt x="30" y="152"/>
                    </a:lnTo>
                    <a:lnTo>
                      <a:pt x="29" y="150"/>
                    </a:lnTo>
                    <a:lnTo>
                      <a:pt x="28" y="147"/>
                    </a:lnTo>
                    <a:lnTo>
                      <a:pt x="27" y="144"/>
                    </a:lnTo>
                    <a:lnTo>
                      <a:pt x="27" y="142"/>
                    </a:lnTo>
                    <a:lnTo>
                      <a:pt x="26" y="139"/>
                    </a:lnTo>
                    <a:lnTo>
                      <a:pt x="25" y="137"/>
                    </a:lnTo>
                    <a:lnTo>
                      <a:pt x="24" y="134"/>
                    </a:lnTo>
                    <a:lnTo>
                      <a:pt x="23" y="132"/>
                    </a:lnTo>
                    <a:lnTo>
                      <a:pt x="22" y="129"/>
                    </a:lnTo>
                    <a:lnTo>
                      <a:pt x="21" y="126"/>
                    </a:lnTo>
                    <a:lnTo>
                      <a:pt x="21" y="124"/>
                    </a:lnTo>
                    <a:lnTo>
                      <a:pt x="20" y="121"/>
                    </a:lnTo>
                    <a:lnTo>
                      <a:pt x="19" y="117"/>
                    </a:lnTo>
                    <a:lnTo>
                      <a:pt x="19" y="116"/>
                    </a:lnTo>
                    <a:lnTo>
                      <a:pt x="18" y="114"/>
                    </a:lnTo>
                    <a:lnTo>
                      <a:pt x="18" y="112"/>
                    </a:lnTo>
                    <a:lnTo>
                      <a:pt x="17" y="110"/>
                    </a:lnTo>
                    <a:lnTo>
                      <a:pt x="17" y="108"/>
                    </a:lnTo>
                    <a:lnTo>
                      <a:pt x="17" y="106"/>
                    </a:lnTo>
                    <a:lnTo>
                      <a:pt x="16" y="104"/>
                    </a:lnTo>
                    <a:lnTo>
                      <a:pt x="16" y="103"/>
                    </a:lnTo>
                    <a:lnTo>
                      <a:pt x="15" y="101"/>
                    </a:lnTo>
                    <a:lnTo>
                      <a:pt x="15" y="99"/>
                    </a:lnTo>
                    <a:lnTo>
                      <a:pt x="14" y="97"/>
                    </a:lnTo>
                    <a:lnTo>
                      <a:pt x="14" y="95"/>
                    </a:lnTo>
                    <a:lnTo>
                      <a:pt x="13" y="94"/>
                    </a:lnTo>
                    <a:lnTo>
                      <a:pt x="13" y="92"/>
                    </a:lnTo>
                    <a:lnTo>
                      <a:pt x="13" y="90"/>
                    </a:lnTo>
                    <a:lnTo>
                      <a:pt x="12" y="88"/>
                    </a:lnTo>
                    <a:lnTo>
                      <a:pt x="12" y="86"/>
                    </a:lnTo>
                    <a:lnTo>
                      <a:pt x="11" y="84"/>
                    </a:lnTo>
                    <a:lnTo>
                      <a:pt x="11" y="82"/>
                    </a:lnTo>
                    <a:lnTo>
                      <a:pt x="11" y="80"/>
                    </a:lnTo>
                    <a:lnTo>
                      <a:pt x="10" y="79"/>
                    </a:lnTo>
                    <a:lnTo>
                      <a:pt x="10" y="77"/>
                    </a:lnTo>
                    <a:lnTo>
                      <a:pt x="9" y="75"/>
                    </a:lnTo>
                    <a:lnTo>
                      <a:pt x="9" y="73"/>
                    </a:lnTo>
                    <a:lnTo>
                      <a:pt x="9" y="71"/>
                    </a:lnTo>
                    <a:lnTo>
                      <a:pt x="8" y="70"/>
                    </a:lnTo>
                    <a:lnTo>
                      <a:pt x="8" y="68"/>
                    </a:lnTo>
                    <a:lnTo>
                      <a:pt x="7" y="66"/>
                    </a:lnTo>
                    <a:lnTo>
                      <a:pt x="7" y="64"/>
                    </a:lnTo>
                    <a:lnTo>
                      <a:pt x="7" y="62"/>
                    </a:lnTo>
                    <a:lnTo>
                      <a:pt x="6" y="58"/>
                    </a:lnTo>
                    <a:lnTo>
                      <a:pt x="6" y="56"/>
                    </a:lnTo>
                    <a:lnTo>
                      <a:pt x="6" y="54"/>
                    </a:lnTo>
                    <a:lnTo>
                      <a:pt x="6" y="52"/>
                    </a:lnTo>
                    <a:lnTo>
                      <a:pt x="5" y="50"/>
                    </a:lnTo>
                    <a:lnTo>
                      <a:pt x="5" y="48"/>
                    </a:lnTo>
                    <a:lnTo>
                      <a:pt x="5" y="47"/>
                    </a:lnTo>
                    <a:lnTo>
                      <a:pt x="5" y="45"/>
                    </a:lnTo>
                    <a:lnTo>
                      <a:pt x="5" y="43"/>
                    </a:lnTo>
                    <a:lnTo>
                      <a:pt x="4" y="41"/>
                    </a:lnTo>
                    <a:lnTo>
                      <a:pt x="4" y="39"/>
                    </a:lnTo>
                    <a:lnTo>
                      <a:pt x="4" y="37"/>
                    </a:lnTo>
                    <a:lnTo>
                      <a:pt x="4" y="35"/>
                    </a:lnTo>
                    <a:lnTo>
                      <a:pt x="3" y="33"/>
                    </a:lnTo>
                    <a:lnTo>
                      <a:pt x="3" y="31"/>
                    </a:lnTo>
                    <a:lnTo>
                      <a:pt x="3" y="29"/>
                    </a:lnTo>
                    <a:lnTo>
                      <a:pt x="3" y="27"/>
                    </a:lnTo>
                    <a:lnTo>
                      <a:pt x="3" y="25"/>
                    </a:lnTo>
                    <a:lnTo>
                      <a:pt x="3" y="23"/>
                    </a:lnTo>
                    <a:lnTo>
                      <a:pt x="2" y="21"/>
                    </a:lnTo>
                    <a:lnTo>
                      <a:pt x="2" y="19"/>
                    </a:lnTo>
                    <a:lnTo>
                      <a:pt x="2" y="17"/>
                    </a:lnTo>
                    <a:lnTo>
                      <a:pt x="2" y="16"/>
                    </a:lnTo>
                    <a:lnTo>
                      <a:pt x="1" y="14"/>
                    </a:lnTo>
                    <a:lnTo>
                      <a:pt x="1" y="12"/>
                    </a:lnTo>
                    <a:lnTo>
                      <a:pt x="1" y="10"/>
                    </a:lnTo>
                    <a:lnTo>
                      <a:pt x="1" y="8"/>
                    </a:lnTo>
                    <a:lnTo>
                      <a:pt x="1" y="6"/>
                    </a:lnTo>
                    <a:lnTo>
                      <a:pt x="1" y="4"/>
                    </a:lnTo>
                    <a:lnTo>
                      <a:pt x="0" y="2"/>
                    </a:lnTo>
                    <a:lnTo>
                      <a:pt x="0" y="0"/>
                    </a:lnTo>
                  </a:path>
                </a:pathLst>
              </a:custGeom>
              <a:solidFill>
                <a:srgbClr val="0080FF"/>
              </a:solidFill>
              <a:ln w="0" cap="flat" cmpd="sng">
                <a:solidFill>
                  <a:srgbClr val="0080FF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76115" name="Freeform 339"/>
              <p:cNvSpPr>
                <a:spLocks/>
              </p:cNvSpPr>
              <p:nvPr/>
            </p:nvSpPr>
            <p:spPr bwMode="auto">
              <a:xfrm>
                <a:off x="2939" y="2946"/>
                <a:ext cx="1332" cy="589"/>
              </a:xfrm>
              <a:custGeom>
                <a:avLst/>
                <a:gdLst>
                  <a:gd name="T0" fmla="*/ 1073 w 1332"/>
                  <a:gd name="T1" fmla="*/ 0 h 589"/>
                  <a:gd name="T2" fmla="*/ 815 w 1332"/>
                  <a:gd name="T3" fmla="*/ 0 h 589"/>
                  <a:gd name="T4" fmla="*/ 556 w 1332"/>
                  <a:gd name="T5" fmla="*/ 0 h 589"/>
                  <a:gd name="T6" fmla="*/ 298 w 1332"/>
                  <a:gd name="T7" fmla="*/ 0 h 589"/>
                  <a:gd name="T8" fmla="*/ 132 w 1332"/>
                  <a:gd name="T9" fmla="*/ 63 h 589"/>
                  <a:gd name="T10" fmla="*/ 99 w 1332"/>
                  <a:gd name="T11" fmla="*/ 173 h 589"/>
                  <a:gd name="T12" fmla="*/ 66 w 1332"/>
                  <a:gd name="T13" fmla="*/ 283 h 589"/>
                  <a:gd name="T14" fmla="*/ 33 w 1332"/>
                  <a:gd name="T15" fmla="*/ 393 h 589"/>
                  <a:gd name="T16" fmla="*/ 0 w 1332"/>
                  <a:gd name="T17" fmla="*/ 504 h 589"/>
                  <a:gd name="T18" fmla="*/ 51 w 1332"/>
                  <a:gd name="T19" fmla="*/ 514 h 589"/>
                  <a:gd name="T20" fmla="*/ 95 w 1332"/>
                  <a:gd name="T21" fmla="*/ 523 h 589"/>
                  <a:gd name="T22" fmla="*/ 140 w 1332"/>
                  <a:gd name="T23" fmla="*/ 532 h 589"/>
                  <a:gd name="T24" fmla="*/ 184 w 1332"/>
                  <a:gd name="T25" fmla="*/ 542 h 589"/>
                  <a:gd name="T26" fmla="*/ 230 w 1332"/>
                  <a:gd name="T27" fmla="*/ 550 h 589"/>
                  <a:gd name="T28" fmla="*/ 267 w 1332"/>
                  <a:gd name="T29" fmla="*/ 556 h 589"/>
                  <a:gd name="T30" fmla="*/ 304 w 1332"/>
                  <a:gd name="T31" fmla="*/ 562 h 589"/>
                  <a:gd name="T32" fmla="*/ 341 w 1332"/>
                  <a:gd name="T33" fmla="*/ 568 h 589"/>
                  <a:gd name="T34" fmla="*/ 383 w 1332"/>
                  <a:gd name="T35" fmla="*/ 574 h 589"/>
                  <a:gd name="T36" fmla="*/ 416 w 1332"/>
                  <a:gd name="T37" fmla="*/ 577 h 589"/>
                  <a:gd name="T38" fmla="*/ 449 w 1332"/>
                  <a:gd name="T39" fmla="*/ 580 h 589"/>
                  <a:gd name="T40" fmla="*/ 482 w 1332"/>
                  <a:gd name="T41" fmla="*/ 582 h 589"/>
                  <a:gd name="T42" fmla="*/ 515 w 1332"/>
                  <a:gd name="T43" fmla="*/ 585 h 589"/>
                  <a:gd name="T44" fmla="*/ 548 w 1332"/>
                  <a:gd name="T45" fmla="*/ 586 h 589"/>
                  <a:gd name="T46" fmla="*/ 575 w 1332"/>
                  <a:gd name="T47" fmla="*/ 587 h 589"/>
                  <a:gd name="T48" fmla="*/ 602 w 1332"/>
                  <a:gd name="T49" fmla="*/ 587 h 589"/>
                  <a:gd name="T50" fmla="*/ 629 w 1332"/>
                  <a:gd name="T51" fmla="*/ 587 h 589"/>
                  <a:gd name="T52" fmla="*/ 659 w 1332"/>
                  <a:gd name="T53" fmla="*/ 586 h 589"/>
                  <a:gd name="T54" fmla="*/ 683 w 1332"/>
                  <a:gd name="T55" fmla="*/ 582 h 589"/>
                  <a:gd name="T56" fmla="*/ 707 w 1332"/>
                  <a:gd name="T57" fmla="*/ 579 h 589"/>
                  <a:gd name="T58" fmla="*/ 731 w 1332"/>
                  <a:gd name="T59" fmla="*/ 576 h 589"/>
                  <a:gd name="T60" fmla="*/ 755 w 1332"/>
                  <a:gd name="T61" fmla="*/ 573 h 589"/>
                  <a:gd name="T62" fmla="*/ 783 w 1332"/>
                  <a:gd name="T63" fmla="*/ 567 h 589"/>
                  <a:gd name="T64" fmla="*/ 806 w 1332"/>
                  <a:gd name="T65" fmla="*/ 562 h 589"/>
                  <a:gd name="T66" fmla="*/ 830 w 1332"/>
                  <a:gd name="T67" fmla="*/ 557 h 589"/>
                  <a:gd name="T68" fmla="*/ 854 w 1332"/>
                  <a:gd name="T69" fmla="*/ 552 h 589"/>
                  <a:gd name="T70" fmla="*/ 886 w 1332"/>
                  <a:gd name="T71" fmla="*/ 539 h 589"/>
                  <a:gd name="T72" fmla="*/ 917 w 1332"/>
                  <a:gd name="T73" fmla="*/ 522 h 589"/>
                  <a:gd name="T74" fmla="*/ 949 w 1332"/>
                  <a:gd name="T75" fmla="*/ 505 h 589"/>
                  <a:gd name="T76" fmla="*/ 981 w 1332"/>
                  <a:gd name="T77" fmla="*/ 488 h 589"/>
                  <a:gd name="T78" fmla="*/ 1013 w 1332"/>
                  <a:gd name="T79" fmla="*/ 471 h 589"/>
                  <a:gd name="T80" fmla="*/ 1037 w 1332"/>
                  <a:gd name="T81" fmla="*/ 452 h 589"/>
                  <a:gd name="T82" fmla="*/ 1059 w 1332"/>
                  <a:gd name="T83" fmla="*/ 436 h 589"/>
                  <a:gd name="T84" fmla="*/ 1080 w 1332"/>
                  <a:gd name="T85" fmla="*/ 420 h 589"/>
                  <a:gd name="T86" fmla="*/ 1101 w 1332"/>
                  <a:gd name="T87" fmla="*/ 404 h 589"/>
                  <a:gd name="T88" fmla="*/ 1124 w 1332"/>
                  <a:gd name="T89" fmla="*/ 383 h 589"/>
                  <a:gd name="T90" fmla="*/ 1143 w 1332"/>
                  <a:gd name="T91" fmla="*/ 364 h 589"/>
                  <a:gd name="T92" fmla="*/ 1162 w 1332"/>
                  <a:gd name="T93" fmla="*/ 344 h 589"/>
                  <a:gd name="T94" fmla="*/ 1181 w 1332"/>
                  <a:gd name="T95" fmla="*/ 325 h 589"/>
                  <a:gd name="T96" fmla="*/ 1202 w 1332"/>
                  <a:gd name="T97" fmla="*/ 301 h 589"/>
                  <a:gd name="T98" fmla="*/ 1216 w 1332"/>
                  <a:gd name="T99" fmla="*/ 275 h 589"/>
                  <a:gd name="T100" fmla="*/ 1231 w 1332"/>
                  <a:gd name="T101" fmla="*/ 250 h 589"/>
                  <a:gd name="T102" fmla="*/ 1245 w 1332"/>
                  <a:gd name="T103" fmla="*/ 224 h 589"/>
                  <a:gd name="T104" fmla="*/ 1259 w 1332"/>
                  <a:gd name="T105" fmla="*/ 198 h 589"/>
                  <a:gd name="T106" fmla="*/ 1276 w 1332"/>
                  <a:gd name="T107" fmla="*/ 155 h 589"/>
                  <a:gd name="T108" fmla="*/ 1291 w 1332"/>
                  <a:gd name="T109" fmla="*/ 113 h 589"/>
                  <a:gd name="T110" fmla="*/ 1306 w 1332"/>
                  <a:gd name="T111" fmla="*/ 71 h 589"/>
                  <a:gd name="T112" fmla="*/ 1320 w 1332"/>
                  <a:gd name="T113" fmla="*/ 30 h 5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1332" h="589">
                    <a:moveTo>
                      <a:pt x="1331" y="0"/>
                    </a:moveTo>
                    <a:lnTo>
                      <a:pt x="1257" y="0"/>
                    </a:lnTo>
                    <a:lnTo>
                      <a:pt x="1220" y="0"/>
                    </a:lnTo>
                    <a:lnTo>
                      <a:pt x="1183" y="0"/>
                    </a:lnTo>
                    <a:lnTo>
                      <a:pt x="1147" y="0"/>
                    </a:lnTo>
                    <a:lnTo>
                      <a:pt x="1109" y="0"/>
                    </a:lnTo>
                    <a:lnTo>
                      <a:pt x="1073" y="0"/>
                    </a:lnTo>
                    <a:lnTo>
                      <a:pt x="1036" y="0"/>
                    </a:lnTo>
                    <a:lnTo>
                      <a:pt x="999" y="0"/>
                    </a:lnTo>
                    <a:lnTo>
                      <a:pt x="962" y="0"/>
                    </a:lnTo>
                    <a:lnTo>
                      <a:pt x="925" y="0"/>
                    </a:lnTo>
                    <a:lnTo>
                      <a:pt x="888" y="0"/>
                    </a:lnTo>
                    <a:lnTo>
                      <a:pt x="851" y="0"/>
                    </a:lnTo>
                    <a:lnTo>
                      <a:pt x="815" y="0"/>
                    </a:lnTo>
                    <a:lnTo>
                      <a:pt x="778" y="0"/>
                    </a:lnTo>
                    <a:lnTo>
                      <a:pt x="741" y="0"/>
                    </a:lnTo>
                    <a:lnTo>
                      <a:pt x="704" y="0"/>
                    </a:lnTo>
                    <a:lnTo>
                      <a:pt x="667" y="0"/>
                    </a:lnTo>
                    <a:lnTo>
                      <a:pt x="630" y="0"/>
                    </a:lnTo>
                    <a:lnTo>
                      <a:pt x="593" y="0"/>
                    </a:lnTo>
                    <a:lnTo>
                      <a:pt x="556" y="0"/>
                    </a:lnTo>
                    <a:lnTo>
                      <a:pt x="519" y="0"/>
                    </a:lnTo>
                    <a:lnTo>
                      <a:pt x="483" y="0"/>
                    </a:lnTo>
                    <a:lnTo>
                      <a:pt x="446" y="0"/>
                    </a:lnTo>
                    <a:lnTo>
                      <a:pt x="409" y="0"/>
                    </a:lnTo>
                    <a:lnTo>
                      <a:pt x="372" y="0"/>
                    </a:lnTo>
                    <a:lnTo>
                      <a:pt x="335" y="0"/>
                    </a:lnTo>
                    <a:lnTo>
                      <a:pt x="298" y="0"/>
                    </a:lnTo>
                    <a:lnTo>
                      <a:pt x="261" y="0"/>
                    </a:lnTo>
                    <a:lnTo>
                      <a:pt x="225" y="0"/>
                    </a:lnTo>
                    <a:lnTo>
                      <a:pt x="188" y="0"/>
                    </a:lnTo>
                    <a:lnTo>
                      <a:pt x="151" y="0"/>
                    </a:lnTo>
                    <a:lnTo>
                      <a:pt x="141" y="31"/>
                    </a:lnTo>
                    <a:lnTo>
                      <a:pt x="137" y="47"/>
                    </a:lnTo>
                    <a:lnTo>
                      <a:pt x="132" y="63"/>
                    </a:lnTo>
                    <a:lnTo>
                      <a:pt x="127" y="78"/>
                    </a:lnTo>
                    <a:lnTo>
                      <a:pt x="123" y="94"/>
                    </a:lnTo>
                    <a:lnTo>
                      <a:pt x="118" y="110"/>
                    </a:lnTo>
                    <a:lnTo>
                      <a:pt x="113" y="126"/>
                    </a:lnTo>
                    <a:lnTo>
                      <a:pt x="109" y="141"/>
                    </a:lnTo>
                    <a:lnTo>
                      <a:pt x="104" y="157"/>
                    </a:lnTo>
                    <a:lnTo>
                      <a:pt x="99" y="173"/>
                    </a:lnTo>
                    <a:lnTo>
                      <a:pt x="94" y="188"/>
                    </a:lnTo>
                    <a:lnTo>
                      <a:pt x="90" y="204"/>
                    </a:lnTo>
                    <a:lnTo>
                      <a:pt x="85" y="220"/>
                    </a:lnTo>
                    <a:lnTo>
                      <a:pt x="80" y="236"/>
                    </a:lnTo>
                    <a:lnTo>
                      <a:pt x="75" y="252"/>
                    </a:lnTo>
                    <a:lnTo>
                      <a:pt x="71" y="267"/>
                    </a:lnTo>
                    <a:lnTo>
                      <a:pt x="66" y="283"/>
                    </a:lnTo>
                    <a:lnTo>
                      <a:pt x="61" y="299"/>
                    </a:lnTo>
                    <a:lnTo>
                      <a:pt x="57" y="314"/>
                    </a:lnTo>
                    <a:lnTo>
                      <a:pt x="52" y="330"/>
                    </a:lnTo>
                    <a:lnTo>
                      <a:pt x="47" y="346"/>
                    </a:lnTo>
                    <a:lnTo>
                      <a:pt x="43" y="362"/>
                    </a:lnTo>
                    <a:lnTo>
                      <a:pt x="38" y="378"/>
                    </a:lnTo>
                    <a:lnTo>
                      <a:pt x="33" y="393"/>
                    </a:lnTo>
                    <a:lnTo>
                      <a:pt x="28" y="409"/>
                    </a:lnTo>
                    <a:lnTo>
                      <a:pt x="24" y="425"/>
                    </a:lnTo>
                    <a:lnTo>
                      <a:pt x="19" y="440"/>
                    </a:lnTo>
                    <a:lnTo>
                      <a:pt x="14" y="456"/>
                    </a:lnTo>
                    <a:lnTo>
                      <a:pt x="9" y="472"/>
                    </a:lnTo>
                    <a:lnTo>
                      <a:pt x="5" y="488"/>
                    </a:lnTo>
                    <a:lnTo>
                      <a:pt x="0" y="504"/>
                    </a:lnTo>
                    <a:lnTo>
                      <a:pt x="13" y="506"/>
                    </a:lnTo>
                    <a:lnTo>
                      <a:pt x="19" y="507"/>
                    </a:lnTo>
                    <a:lnTo>
                      <a:pt x="25" y="509"/>
                    </a:lnTo>
                    <a:lnTo>
                      <a:pt x="32" y="510"/>
                    </a:lnTo>
                    <a:lnTo>
                      <a:pt x="38" y="511"/>
                    </a:lnTo>
                    <a:lnTo>
                      <a:pt x="44" y="512"/>
                    </a:lnTo>
                    <a:lnTo>
                      <a:pt x="51" y="514"/>
                    </a:lnTo>
                    <a:lnTo>
                      <a:pt x="57" y="515"/>
                    </a:lnTo>
                    <a:lnTo>
                      <a:pt x="63" y="516"/>
                    </a:lnTo>
                    <a:lnTo>
                      <a:pt x="70" y="518"/>
                    </a:lnTo>
                    <a:lnTo>
                      <a:pt x="76" y="519"/>
                    </a:lnTo>
                    <a:lnTo>
                      <a:pt x="83" y="520"/>
                    </a:lnTo>
                    <a:lnTo>
                      <a:pt x="89" y="522"/>
                    </a:lnTo>
                    <a:lnTo>
                      <a:pt x="95" y="523"/>
                    </a:lnTo>
                    <a:lnTo>
                      <a:pt x="102" y="524"/>
                    </a:lnTo>
                    <a:lnTo>
                      <a:pt x="108" y="526"/>
                    </a:lnTo>
                    <a:lnTo>
                      <a:pt x="114" y="527"/>
                    </a:lnTo>
                    <a:lnTo>
                      <a:pt x="121" y="528"/>
                    </a:lnTo>
                    <a:lnTo>
                      <a:pt x="127" y="530"/>
                    </a:lnTo>
                    <a:lnTo>
                      <a:pt x="133" y="531"/>
                    </a:lnTo>
                    <a:lnTo>
                      <a:pt x="140" y="532"/>
                    </a:lnTo>
                    <a:lnTo>
                      <a:pt x="146" y="534"/>
                    </a:lnTo>
                    <a:lnTo>
                      <a:pt x="153" y="535"/>
                    </a:lnTo>
                    <a:lnTo>
                      <a:pt x="159" y="536"/>
                    </a:lnTo>
                    <a:lnTo>
                      <a:pt x="165" y="538"/>
                    </a:lnTo>
                    <a:lnTo>
                      <a:pt x="171" y="539"/>
                    </a:lnTo>
                    <a:lnTo>
                      <a:pt x="178" y="540"/>
                    </a:lnTo>
                    <a:lnTo>
                      <a:pt x="184" y="542"/>
                    </a:lnTo>
                    <a:lnTo>
                      <a:pt x="191" y="543"/>
                    </a:lnTo>
                    <a:lnTo>
                      <a:pt x="197" y="544"/>
                    </a:lnTo>
                    <a:lnTo>
                      <a:pt x="203" y="546"/>
                    </a:lnTo>
                    <a:lnTo>
                      <a:pt x="214" y="547"/>
                    </a:lnTo>
                    <a:lnTo>
                      <a:pt x="219" y="548"/>
                    </a:lnTo>
                    <a:lnTo>
                      <a:pt x="224" y="549"/>
                    </a:lnTo>
                    <a:lnTo>
                      <a:pt x="230" y="550"/>
                    </a:lnTo>
                    <a:lnTo>
                      <a:pt x="235" y="550"/>
                    </a:lnTo>
                    <a:lnTo>
                      <a:pt x="240" y="552"/>
                    </a:lnTo>
                    <a:lnTo>
                      <a:pt x="245" y="552"/>
                    </a:lnTo>
                    <a:lnTo>
                      <a:pt x="251" y="553"/>
                    </a:lnTo>
                    <a:lnTo>
                      <a:pt x="256" y="554"/>
                    </a:lnTo>
                    <a:lnTo>
                      <a:pt x="261" y="555"/>
                    </a:lnTo>
                    <a:lnTo>
                      <a:pt x="267" y="556"/>
                    </a:lnTo>
                    <a:lnTo>
                      <a:pt x="272" y="556"/>
                    </a:lnTo>
                    <a:lnTo>
                      <a:pt x="277" y="558"/>
                    </a:lnTo>
                    <a:lnTo>
                      <a:pt x="283" y="558"/>
                    </a:lnTo>
                    <a:lnTo>
                      <a:pt x="288" y="559"/>
                    </a:lnTo>
                    <a:lnTo>
                      <a:pt x="293" y="560"/>
                    </a:lnTo>
                    <a:lnTo>
                      <a:pt x="299" y="561"/>
                    </a:lnTo>
                    <a:lnTo>
                      <a:pt x="304" y="562"/>
                    </a:lnTo>
                    <a:lnTo>
                      <a:pt x="309" y="563"/>
                    </a:lnTo>
                    <a:lnTo>
                      <a:pt x="315" y="564"/>
                    </a:lnTo>
                    <a:lnTo>
                      <a:pt x="320" y="564"/>
                    </a:lnTo>
                    <a:lnTo>
                      <a:pt x="325" y="565"/>
                    </a:lnTo>
                    <a:lnTo>
                      <a:pt x="331" y="566"/>
                    </a:lnTo>
                    <a:lnTo>
                      <a:pt x="336" y="567"/>
                    </a:lnTo>
                    <a:lnTo>
                      <a:pt x="341" y="568"/>
                    </a:lnTo>
                    <a:lnTo>
                      <a:pt x="347" y="569"/>
                    </a:lnTo>
                    <a:lnTo>
                      <a:pt x="352" y="570"/>
                    </a:lnTo>
                    <a:lnTo>
                      <a:pt x="357" y="570"/>
                    </a:lnTo>
                    <a:lnTo>
                      <a:pt x="363" y="571"/>
                    </a:lnTo>
                    <a:lnTo>
                      <a:pt x="368" y="572"/>
                    </a:lnTo>
                    <a:lnTo>
                      <a:pt x="373" y="573"/>
                    </a:lnTo>
                    <a:lnTo>
                      <a:pt x="383" y="574"/>
                    </a:lnTo>
                    <a:lnTo>
                      <a:pt x="387" y="574"/>
                    </a:lnTo>
                    <a:lnTo>
                      <a:pt x="392" y="575"/>
                    </a:lnTo>
                    <a:lnTo>
                      <a:pt x="397" y="575"/>
                    </a:lnTo>
                    <a:lnTo>
                      <a:pt x="401" y="576"/>
                    </a:lnTo>
                    <a:lnTo>
                      <a:pt x="406" y="576"/>
                    </a:lnTo>
                    <a:lnTo>
                      <a:pt x="411" y="576"/>
                    </a:lnTo>
                    <a:lnTo>
                      <a:pt x="416" y="577"/>
                    </a:lnTo>
                    <a:lnTo>
                      <a:pt x="421" y="577"/>
                    </a:lnTo>
                    <a:lnTo>
                      <a:pt x="425" y="578"/>
                    </a:lnTo>
                    <a:lnTo>
                      <a:pt x="430" y="578"/>
                    </a:lnTo>
                    <a:lnTo>
                      <a:pt x="435" y="578"/>
                    </a:lnTo>
                    <a:lnTo>
                      <a:pt x="439" y="579"/>
                    </a:lnTo>
                    <a:lnTo>
                      <a:pt x="444" y="579"/>
                    </a:lnTo>
                    <a:lnTo>
                      <a:pt x="449" y="580"/>
                    </a:lnTo>
                    <a:lnTo>
                      <a:pt x="453" y="580"/>
                    </a:lnTo>
                    <a:lnTo>
                      <a:pt x="458" y="580"/>
                    </a:lnTo>
                    <a:lnTo>
                      <a:pt x="463" y="581"/>
                    </a:lnTo>
                    <a:lnTo>
                      <a:pt x="468" y="581"/>
                    </a:lnTo>
                    <a:lnTo>
                      <a:pt x="473" y="582"/>
                    </a:lnTo>
                    <a:lnTo>
                      <a:pt x="477" y="582"/>
                    </a:lnTo>
                    <a:lnTo>
                      <a:pt x="482" y="582"/>
                    </a:lnTo>
                    <a:lnTo>
                      <a:pt x="487" y="583"/>
                    </a:lnTo>
                    <a:lnTo>
                      <a:pt x="491" y="583"/>
                    </a:lnTo>
                    <a:lnTo>
                      <a:pt x="496" y="584"/>
                    </a:lnTo>
                    <a:lnTo>
                      <a:pt x="501" y="584"/>
                    </a:lnTo>
                    <a:lnTo>
                      <a:pt x="505" y="584"/>
                    </a:lnTo>
                    <a:lnTo>
                      <a:pt x="510" y="585"/>
                    </a:lnTo>
                    <a:lnTo>
                      <a:pt x="515" y="585"/>
                    </a:lnTo>
                    <a:lnTo>
                      <a:pt x="520" y="586"/>
                    </a:lnTo>
                    <a:lnTo>
                      <a:pt x="525" y="586"/>
                    </a:lnTo>
                    <a:lnTo>
                      <a:pt x="532" y="586"/>
                    </a:lnTo>
                    <a:lnTo>
                      <a:pt x="536" y="586"/>
                    </a:lnTo>
                    <a:lnTo>
                      <a:pt x="540" y="586"/>
                    </a:lnTo>
                    <a:lnTo>
                      <a:pt x="544" y="586"/>
                    </a:lnTo>
                    <a:lnTo>
                      <a:pt x="548" y="586"/>
                    </a:lnTo>
                    <a:lnTo>
                      <a:pt x="552" y="586"/>
                    </a:lnTo>
                    <a:lnTo>
                      <a:pt x="555" y="586"/>
                    </a:lnTo>
                    <a:lnTo>
                      <a:pt x="559" y="586"/>
                    </a:lnTo>
                    <a:lnTo>
                      <a:pt x="563" y="586"/>
                    </a:lnTo>
                    <a:lnTo>
                      <a:pt x="567" y="586"/>
                    </a:lnTo>
                    <a:lnTo>
                      <a:pt x="571" y="587"/>
                    </a:lnTo>
                    <a:lnTo>
                      <a:pt x="575" y="587"/>
                    </a:lnTo>
                    <a:lnTo>
                      <a:pt x="579" y="587"/>
                    </a:lnTo>
                    <a:lnTo>
                      <a:pt x="583" y="587"/>
                    </a:lnTo>
                    <a:lnTo>
                      <a:pt x="587" y="587"/>
                    </a:lnTo>
                    <a:lnTo>
                      <a:pt x="591" y="587"/>
                    </a:lnTo>
                    <a:lnTo>
                      <a:pt x="594" y="587"/>
                    </a:lnTo>
                    <a:lnTo>
                      <a:pt x="598" y="587"/>
                    </a:lnTo>
                    <a:lnTo>
                      <a:pt x="602" y="587"/>
                    </a:lnTo>
                    <a:lnTo>
                      <a:pt x="606" y="587"/>
                    </a:lnTo>
                    <a:lnTo>
                      <a:pt x="610" y="587"/>
                    </a:lnTo>
                    <a:lnTo>
                      <a:pt x="614" y="587"/>
                    </a:lnTo>
                    <a:lnTo>
                      <a:pt x="618" y="587"/>
                    </a:lnTo>
                    <a:lnTo>
                      <a:pt x="621" y="587"/>
                    </a:lnTo>
                    <a:lnTo>
                      <a:pt x="625" y="587"/>
                    </a:lnTo>
                    <a:lnTo>
                      <a:pt x="629" y="587"/>
                    </a:lnTo>
                    <a:lnTo>
                      <a:pt x="633" y="587"/>
                    </a:lnTo>
                    <a:lnTo>
                      <a:pt x="637" y="587"/>
                    </a:lnTo>
                    <a:lnTo>
                      <a:pt x="641" y="587"/>
                    </a:lnTo>
                    <a:lnTo>
                      <a:pt x="645" y="587"/>
                    </a:lnTo>
                    <a:lnTo>
                      <a:pt x="649" y="588"/>
                    </a:lnTo>
                    <a:lnTo>
                      <a:pt x="656" y="586"/>
                    </a:lnTo>
                    <a:lnTo>
                      <a:pt x="659" y="586"/>
                    </a:lnTo>
                    <a:lnTo>
                      <a:pt x="663" y="586"/>
                    </a:lnTo>
                    <a:lnTo>
                      <a:pt x="666" y="585"/>
                    </a:lnTo>
                    <a:lnTo>
                      <a:pt x="669" y="584"/>
                    </a:lnTo>
                    <a:lnTo>
                      <a:pt x="673" y="584"/>
                    </a:lnTo>
                    <a:lnTo>
                      <a:pt x="676" y="584"/>
                    </a:lnTo>
                    <a:lnTo>
                      <a:pt x="679" y="583"/>
                    </a:lnTo>
                    <a:lnTo>
                      <a:pt x="683" y="582"/>
                    </a:lnTo>
                    <a:lnTo>
                      <a:pt x="687" y="582"/>
                    </a:lnTo>
                    <a:lnTo>
                      <a:pt x="690" y="582"/>
                    </a:lnTo>
                    <a:lnTo>
                      <a:pt x="693" y="581"/>
                    </a:lnTo>
                    <a:lnTo>
                      <a:pt x="697" y="581"/>
                    </a:lnTo>
                    <a:lnTo>
                      <a:pt x="700" y="580"/>
                    </a:lnTo>
                    <a:lnTo>
                      <a:pt x="704" y="580"/>
                    </a:lnTo>
                    <a:lnTo>
                      <a:pt x="707" y="579"/>
                    </a:lnTo>
                    <a:lnTo>
                      <a:pt x="711" y="579"/>
                    </a:lnTo>
                    <a:lnTo>
                      <a:pt x="714" y="578"/>
                    </a:lnTo>
                    <a:lnTo>
                      <a:pt x="717" y="578"/>
                    </a:lnTo>
                    <a:lnTo>
                      <a:pt x="721" y="577"/>
                    </a:lnTo>
                    <a:lnTo>
                      <a:pt x="724" y="577"/>
                    </a:lnTo>
                    <a:lnTo>
                      <a:pt x="728" y="576"/>
                    </a:lnTo>
                    <a:lnTo>
                      <a:pt x="731" y="576"/>
                    </a:lnTo>
                    <a:lnTo>
                      <a:pt x="735" y="576"/>
                    </a:lnTo>
                    <a:lnTo>
                      <a:pt x="738" y="575"/>
                    </a:lnTo>
                    <a:lnTo>
                      <a:pt x="741" y="574"/>
                    </a:lnTo>
                    <a:lnTo>
                      <a:pt x="745" y="574"/>
                    </a:lnTo>
                    <a:lnTo>
                      <a:pt x="749" y="574"/>
                    </a:lnTo>
                    <a:lnTo>
                      <a:pt x="752" y="573"/>
                    </a:lnTo>
                    <a:lnTo>
                      <a:pt x="755" y="573"/>
                    </a:lnTo>
                    <a:lnTo>
                      <a:pt x="759" y="572"/>
                    </a:lnTo>
                    <a:lnTo>
                      <a:pt x="765" y="571"/>
                    </a:lnTo>
                    <a:lnTo>
                      <a:pt x="769" y="570"/>
                    </a:lnTo>
                    <a:lnTo>
                      <a:pt x="772" y="569"/>
                    </a:lnTo>
                    <a:lnTo>
                      <a:pt x="776" y="568"/>
                    </a:lnTo>
                    <a:lnTo>
                      <a:pt x="779" y="568"/>
                    </a:lnTo>
                    <a:lnTo>
                      <a:pt x="783" y="567"/>
                    </a:lnTo>
                    <a:lnTo>
                      <a:pt x="786" y="566"/>
                    </a:lnTo>
                    <a:lnTo>
                      <a:pt x="789" y="566"/>
                    </a:lnTo>
                    <a:lnTo>
                      <a:pt x="793" y="565"/>
                    </a:lnTo>
                    <a:lnTo>
                      <a:pt x="796" y="564"/>
                    </a:lnTo>
                    <a:lnTo>
                      <a:pt x="799" y="563"/>
                    </a:lnTo>
                    <a:lnTo>
                      <a:pt x="803" y="562"/>
                    </a:lnTo>
                    <a:lnTo>
                      <a:pt x="806" y="562"/>
                    </a:lnTo>
                    <a:lnTo>
                      <a:pt x="810" y="561"/>
                    </a:lnTo>
                    <a:lnTo>
                      <a:pt x="813" y="560"/>
                    </a:lnTo>
                    <a:lnTo>
                      <a:pt x="817" y="560"/>
                    </a:lnTo>
                    <a:lnTo>
                      <a:pt x="820" y="559"/>
                    </a:lnTo>
                    <a:lnTo>
                      <a:pt x="823" y="558"/>
                    </a:lnTo>
                    <a:lnTo>
                      <a:pt x="827" y="558"/>
                    </a:lnTo>
                    <a:lnTo>
                      <a:pt x="830" y="557"/>
                    </a:lnTo>
                    <a:lnTo>
                      <a:pt x="833" y="556"/>
                    </a:lnTo>
                    <a:lnTo>
                      <a:pt x="837" y="555"/>
                    </a:lnTo>
                    <a:lnTo>
                      <a:pt x="840" y="554"/>
                    </a:lnTo>
                    <a:lnTo>
                      <a:pt x="844" y="554"/>
                    </a:lnTo>
                    <a:lnTo>
                      <a:pt x="847" y="553"/>
                    </a:lnTo>
                    <a:lnTo>
                      <a:pt x="851" y="552"/>
                    </a:lnTo>
                    <a:lnTo>
                      <a:pt x="854" y="552"/>
                    </a:lnTo>
                    <a:lnTo>
                      <a:pt x="857" y="551"/>
                    </a:lnTo>
                    <a:lnTo>
                      <a:pt x="861" y="550"/>
                    </a:lnTo>
                    <a:lnTo>
                      <a:pt x="864" y="549"/>
                    </a:lnTo>
                    <a:lnTo>
                      <a:pt x="868" y="549"/>
                    </a:lnTo>
                    <a:lnTo>
                      <a:pt x="877" y="544"/>
                    </a:lnTo>
                    <a:lnTo>
                      <a:pt x="881" y="541"/>
                    </a:lnTo>
                    <a:lnTo>
                      <a:pt x="886" y="539"/>
                    </a:lnTo>
                    <a:lnTo>
                      <a:pt x="890" y="536"/>
                    </a:lnTo>
                    <a:lnTo>
                      <a:pt x="895" y="534"/>
                    </a:lnTo>
                    <a:lnTo>
                      <a:pt x="899" y="532"/>
                    </a:lnTo>
                    <a:lnTo>
                      <a:pt x="904" y="529"/>
                    </a:lnTo>
                    <a:lnTo>
                      <a:pt x="909" y="527"/>
                    </a:lnTo>
                    <a:lnTo>
                      <a:pt x="913" y="524"/>
                    </a:lnTo>
                    <a:lnTo>
                      <a:pt x="917" y="522"/>
                    </a:lnTo>
                    <a:lnTo>
                      <a:pt x="922" y="519"/>
                    </a:lnTo>
                    <a:lnTo>
                      <a:pt x="927" y="517"/>
                    </a:lnTo>
                    <a:lnTo>
                      <a:pt x="931" y="514"/>
                    </a:lnTo>
                    <a:lnTo>
                      <a:pt x="936" y="512"/>
                    </a:lnTo>
                    <a:lnTo>
                      <a:pt x="940" y="510"/>
                    </a:lnTo>
                    <a:lnTo>
                      <a:pt x="945" y="507"/>
                    </a:lnTo>
                    <a:lnTo>
                      <a:pt x="949" y="505"/>
                    </a:lnTo>
                    <a:lnTo>
                      <a:pt x="954" y="502"/>
                    </a:lnTo>
                    <a:lnTo>
                      <a:pt x="959" y="500"/>
                    </a:lnTo>
                    <a:lnTo>
                      <a:pt x="963" y="497"/>
                    </a:lnTo>
                    <a:lnTo>
                      <a:pt x="967" y="495"/>
                    </a:lnTo>
                    <a:lnTo>
                      <a:pt x="972" y="492"/>
                    </a:lnTo>
                    <a:lnTo>
                      <a:pt x="977" y="490"/>
                    </a:lnTo>
                    <a:lnTo>
                      <a:pt x="981" y="488"/>
                    </a:lnTo>
                    <a:lnTo>
                      <a:pt x="986" y="485"/>
                    </a:lnTo>
                    <a:lnTo>
                      <a:pt x="990" y="483"/>
                    </a:lnTo>
                    <a:lnTo>
                      <a:pt x="995" y="480"/>
                    </a:lnTo>
                    <a:lnTo>
                      <a:pt x="999" y="478"/>
                    </a:lnTo>
                    <a:lnTo>
                      <a:pt x="1004" y="476"/>
                    </a:lnTo>
                    <a:lnTo>
                      <a:pt x="1009" y="473"/>
                    </a:lnTo>
                    <a:lnTo>
                      <a:pt x="1013" y="471"/>
                    </a:lnTo>
                    <a:lnTo>
                      <a:pt x="1019" y="466"/>
                    </a:lnTo>
                    <a:lnTo>
                      <a:pt x="1022" y="464"/>
                    </a:lnTo>
                    <a:lnTo>
                      <a:pt x="1025" y="462"/>
                    </a:lnTo>
                    <a:lnTo>
                      <a:pt x="1028" y="459"/>
                    </a:lnTo>
                    <a:lnTo>
                      <a:pt x="1031" y="457"/>
                    </a:lnTo>
                    <a:lnTo>
                      <a:pt x="1035" y="454"/>
                    </a:lnTo>
                    <a:lnTo>
                      <a:pt x="1037" y="452"/>
                    </a:lnTo>
                    <a:lnTo>
                      <a:pt x="1041" y="450"/>
                    </a:lnTo>
                    <a:lnTo>
                      <a:pt x="1043" y="448"/>
                    </a:lnTo>
                    <a:lnTo>
                      <a:pt x="1047" y="445"/>
                    </a:lnTo>
                    <a:lnTo>
                      <a:pt x="1050" y="443"/>
                    </a:lnTo>
                    <a:lnTo>
                      <a:pt x="1053" y="441"/>
                    </a:lnTo>
                    <a:lnTo>
                      <a:pt x="1056" y="438"/>
                    </a:lnTo>
                    <a:lnTo>
                      <a:pt x="1059" y="436"/>
                    </a:lnTo>
                    <a:lnTo>
                      <a:pt x="1062" y="434"/>
                    </a:lnTo>
                    <a:lnTo>
                      <a:pt x="1065" y="432"/>
                    </a:lnTo>
                    <a:lnTo>
                      <a:pt x="1068" y="429"/>
                    </a:lnTo>
                    <a:lnTo>
                      <a:pt x="1071" y="427"/>
                    </a:lnTo>
                    <a:lnTo>
                      <a:pt x="1074" y="425"/>
                    </a:lnTo>
                    <a:lnTo>
                      <a:pt x="1077" y="422"/>
                    </a:lnTo>
                    <a:lnTo>
                      <a:pt x="1080" y="420"/>
                    </a:lnTo>
                    <a:lnTo>
                      <a:pt x="1083" y="418"/>
                    </a:lnTo>
                    <a:lnTo>
                      <a:pt x="1086" y="416"/>
                    </a:lnTo>
                    <a:lnTo>
                      <a:pt x="1089" y="413"/>
                    </a:lnTo>
                    <a:lnTo>
                      <a:pt x="1092" y="411"/>
                    </a:lnTo>
                    <a:lnTo>
                      <a:pt x="1095" y="408"/>
                    </a:lnTo>
                    <a:lnTo>
                      <a:pt x="1099" y="406"/>
                    </a:lnTo>
                    <a:lnTo>
                      <a:pt x="1101" y="404"/>
                    </a:lnTo>
                    <a:lnTo>
                      <a:pt x="1105" y="402"/>
                    </a:lnTo>
                    <a:lnTo>
                      <a:pt x="1108" y="399"/>
                    </a:lnTo>
                    <a:lnTo>
                      <a:pt x="1111" y="397"/>
                    </a:lnTo>
                    <a:lnTo>
                      <a:pt x="1116" y="392"/>
                    </a:lnTo>
                    <a:lnTo>
                      <a:pt x="1119" y="389"/>
                    </a:lnTo>
                    <a:lnTo>
                      <a:pt x="1122" y="386"/>
                    </a:lnTo>
                    <a:lnTo>
                      <a:pt x="1124" y="383"/>
                    </a:lnTo>
                    <a:lnTo>
                      <a:pt x="1127" y="380"/>
                    </a:lnTo>
                    <a:lnTo>
                      <a:pt x="1130" y="378"/>
                    </a:lnTo>
                    <a:lnTo>
                      <a:pt x="1133" y="375"/>
                    </a:lnTo>
                    <a:lnTo>
                      <a:pt x="1135" y="372"/>
                    </a:lnTo>
                    <a:lnTo>
                      <a:pt x="1138" y="369"/>
                    </a:lnTo>
                    <a:lnTo>
                      <a:pt x="1141" y="366"/>
                    </a:lnTo>
                    <a:lnTo>
                      <a:pt x="1143" y="364"/>
                    </a:lnTo>
                    <a:lnTo>
                      <a:pt x="1146" y="361"/>
                    </a:lnTo>
                    <a:lnTo>
                      <a:pt x="1149" y="358"/>
                    </a:lnTo>
                    <a:lnTo>
                      <a:pt x="1151" y="355"/>
                    </a:lnTo>
                    <a:lnTo>
                      <a:pt x="1154" y="353"/>
                    </a:lnTo>
                    <a:lnTo>
                      <a:pt x="1157" y="350"/>
                    </a:lnTo>
                    <a:lnTo>
                      <a:pt x="1160" y="347"/>
                    </a:lnTo>
                    <a:lnTo>
                      <a:pt x="1162" y="344"/>
                    </a:lnTo>
                    <a:lnTo>
                      <a:pt x="1165" y="342"/>
                    </a:lnTo>
                    <a:lnTo>
                      <a:pt x="1168" y="339"/>
                    </a:lnTo>
                    <a:lnTo>
                      <a:pt x="1171" y="336"/>
                    </a:lnTo>
                    <a:lnTo>
                      <a:pt x="1173" y="333"/>
                    </a:lnTo>
                    <a:lnTo>
                      <a:pt x="1176" y="330"/>
                    </a:lnTo>
                    <a:lnTo>
                      <a:pt x="1179" y="328"/>
                    </a:lnTo>
                    <a:lnTo>
                      <a:pt x="1181" y="325"/>
                    </a:lnTo>
                    <a:lnTo>
                      <a:pt x="1184" y="322"/>
                    </a:lnTo>
                    <a:lnTo>
                      <a:pt x="1187" y="319"/>
                    </a:lnTo>
                    <a:lnTo>
                      <a:pt x="1189" y="316"/>
                    </a:lnTo>
                    <a:lnTo>
                      <a:pt x="1192" y="314"/>
                    </a:lnTo>
                    <a:lnTo>
                      <a:pt x="1195" y="311"/>
                    </a:lnTo>
                    <a:lnTo>
                      <a:pt x="1198" y="308"/>
                    </a:lnTo>
                    <a:lnTo>
                      <a:pt x="1202" y="301"/>
                    </a:lnTo>
                    <a:lnTo>
                      <a:pt x="1204" y="297"/>
                    </a:lnTo>
                    <a:lnTo>
                      <a:pt x="1206" y="294"/>
                    </a:lnTo>
                    <a:lnTo>
                      <a:pt x="1208" y="290"/>
                    </a:lnTo>
                    <a:lnTo>
                      <a:pt x="1210" y="286"/>
                    </a:lnTo>
                    <a:lnTo>
                      <a:pt x="1212" y="282"/>
                    </a:lnTo>
                    <a:lnTo>
                      <a:pt x="1214" y="279"/>
                    </a:lnTo>
                    <a:lnTo>
                      <a:pt x="1216" y="275"/>
                    </a:lnTo>
                    <a:lnTo>
                      <a:pt x="1218" y="272"/>
                    </a:lnTo>
                    <a:lnTo>
                      <a:pt x="1221" y="268"/>
                    </a:lnTo>
                    <a:lnTo>
                      <a:pt x="1223" y="264"/>
                    </a:lnTo>
                    <a:lnTo>
                      <a:pt x="1225" y="260"/>
                    </a:lnTo>
                    <a:lnTo>
                      <a:pt x="1227" y="257"/>
                    </a:lnTo>
                    <a:lnTo>
                      <a:pt x="1229" y="253"/>
                    </a:lnTo>
                    <a:lnTo>
                      <a:pt x="1231" y="250"/>
                    </a:lnTo>
                    <a:lnTo>
                      <a:pt x="1233" y="246"/>
                    </a:lnTo>
                    <a:lnTo>
                      <a:pt x="1235" y="242"/>
                    </a:lnTo>
                    <a:lnTo>
                      <a:pt x="1237" y="238"/>
                    </a:lnTo>
                    <a:lnTo>
                      <a:pt x="1239" y="235"/>
                    </a:lnTo>
                    <a:lnTo>
                      <a:pt x="1241" y="231"/>
                    </a:lnTo>
                    <a:lnTo>
                      <a:pt x="1243" y="227"/>
                    </a:lnTo>
                    <a:lnTo>
                      <a:pt x="1245" y="224"/>
                    </a:lnTo>
                    <a:lnTo>
                      <a:pt x="1247" y="220"/>
                    </a:lnTo>
                    <a:lnTo>
                      <a:pt x="1249" y="216"/>
                    </a:lnTo>
                    <a:lnTo>
                      <a:pt x="1251" y="213"/>
                    </a:lnTo>
                    <a:lnTo>
                      <a:pt x="1253" y="209"/>
                    </a:lnTo>
                    <a:lnTo>
                      <a:pt x="1255" y="205"/>
                    </a:lnTo>
                    <a:lnTo>
                      <a:pt x="1257" y="202"/>
                    </a:lnTo>
                    <a:lnTo>
                      <a:pt x="1259" y="198"/>
                    </a:lnTo>
                    <a:lnTo>
                      <a:pt x="1261" y="194"/>
                    </a:lnTo>
                    <a:lnTo>
                      <a:pt x="1264" y="191"/>
                    </a:lnTo>
                    <a:lnTo>
                      <a:pt x="1268" y="179"/>
                    </a:lnTo>
                    <a:lnTo>
                      <a:pt x="1270" y="173"/>
                    </a:lnTo>
                    <a:lnTo>
                      <a:pt x="1272" y="167"/>
                    </a:lnTo>
                    <a:lnTo>
                      <a:pt x="1274" y="161"/>
                    </a:lnTo>
                    <a:lnTo>
                      <a:pt x="1276" y="155"/>
                    </a:lnTo>
                    <a:lnTo>
                      <a:pt x="1278" y="149"/>
                    </a:lnTo>
                    <a:lnTo>
                      <a:pt x="1281" y="143"/>
                    </a:lnTo>
                    <a:lnTo>
                      <a:pt x="1283" y="137"/>
                    </a:lnTo>
                    <a:lnTo>
                      <a:pt x="1285" y="131"/>
                    </a:lnTo>
                    <a:lnTo>
                      <a:pt x="1287" y="125"/>
                    </a:lnTo>
                    <a:lnTo>
                      <a:pt x="1289" y="119"/>
                    </a:lnTo>
                    <a:lnTo>
                      <a:pt x="1291" y="113"/>
                    </a:lnTo>
                    <a:lnTo>
                      <a:pt x="1293" y="107"/>
                    </a:lnTo>
                    <a:lnTo>
                      <a:pt x="1295" y="101"/>
                    </a:lnTo>
                    <a:lnTo>
                      <a:pt x="1297" y="95"/>
                    </a:lnTo>
                    <a:lnTo>
                      <a:pt x="1299" y="89"/>
                    </a:lnTo>
                    <a:lnTo>
                      <a:pt x="1301" y="83"/>
                    </a:lnTo>
                    <a:lnTo>
                      <a:pt x="1303" y="77"/>
                    </a:lnTo>
                    <a:lnTo>
                      <a:pt x="1306" y="71"/>
                    </a:lnTo>
                    <a:lnTo>
                      <a:pt x="1308" y="65"/>
                    </a:lnTo>
                    <a:lnTo>
                      <a:pt x="1310" y="60"/>
                    </a:lnTo>
                    <a:lnTo>
                      <a:pt x="1312" y="54"/>
                    </a:lnTo>
                    <a:lnTo>
                      <a:pt x="1314" y="48"/>
                    </a:lnTo>
                    <a:lnTo>
                      <a:pt x="1316" y="42"/>
                    </a:lnTo>
                    <a:lnTo>
                      <a:pt x="1318" y="36"/>
                    </a:lnTo>
                    <a:lnTo>
                      <a:pt x="1320" y="30"/>
                    </a:lnTo>
                    <a:lnTo>
                      <a:pt x="1323" y="24"/>
                    </a:lnTo>
                    <a:lnTo>
                      <a:pt x="1325" y="18"/>
                    </a:lnTo>
                    <a:lnTo>
                      <a:pt x="1327" y="12"/>
                    </a:lnTo>
                    <a:lnTo>
                      <a:pt x="1329" y="6"/>
                    </a:lnTo>
                    <a:lnTo>
                      <a:pt x="1331" y="0"/>
                    </a:lnTo>
                  </a:path>
                </a:pathLst>
              </a:custGeom>
              <a:solidFill>
                <a:srgbClr val="0080FF"/>
              </a:solidFill>
              <a:ln w="0" cap="flat" cmpd="sng">
                <a:solidFill>
                  <a:srgbClr val="0080FF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76116" name="Line 340"/>
              <p:cNvSpPr>
                <a:spLocks noChangeShapeType="1"/>
              </p:cNvSpPr>
              <p:nvPr/>
            </p:nvSpPr>
            <p:spPr bwMode="auto">
              <a:xfrm flipV="1">
                <a:off x="2683" y="2858"/>
                <a:ext cx="21" cy="64"/>
              </a:xfrm>
              <a:prstGeom prst="line">
                <a:avLst/>
              </a:prstGeom>
              <a:noFill/>
              <a:ln w="2032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76117" name="Line 341"/>
              <p:cNvSpPr>
                <a:spLocks noChangeShapeType="1"/>
              </p:cNvSpPr>
              <p:nvPr/>
            </p:nvSpPr>
            <p:spPr bwMode="auto">
              <a:xfrm>
                <a:off x="2612" y="2822"/>
                <a:ext cx="186" cy="60"/>
              </a:xfrm>
              <a:prstGeom prst="line">
                <a:avLst/>
              </a:prstGeom>
              <a:noFill/>
              <a:ln w="2032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76118" name="Freeform 342"/>
              <p:cNvSpPr>
                <a:spLocks/>
              </p:cNvSpPr>
              <p:nvPr/>
            </p:nvSpPr>
            <p:spPr bwMode="auto">
              <a:xfrm>
                <a:off x="2620" y="2887"/>
                <a:ext cx="138" cy="141"/>
              </a:xfrm>
              <a:custGeom>
                <a:avLst/>
                <a:gdLst>
                  <a:gd name="T0" fmla="*/ 0 w 138"/>
                  <a:gd name="T1" fmla="*/ 0 h 141"/>
                  <a:gd name="T2" fmla="*/ 30 w 138"/>
                  <a:gd name="T3" fmla="*/ 140 h 141"/>
                  <a:gd name="T4" fmla="*/ 137 w 138"/>
                  <a:gd name="T5" fmla="*/ 44 h 141"/>
                  <a:gd name="T6" fmla="*/ 0 w 138"/>
                  <a:gd name="T7" fmla="*/ 0 h 1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38" h="141">
                    <a:moveTo>
                      <a:pt x="0" y="0"/>
                    </a:moveTo>
                    <a:lnTo>
                      <a:pt x="30" y="140"/>
                    </a:lnTo>
                    <a:lnTo>
                      <a:pt x="137" y="44"/>
                    </a:lnTo>
                    <a:lnTo>
                      <a:pt x="0" y="0"/>
                    </a:lnTo>
                  </a:path>
                </a:pathLst>
              </a:custGeom>
              <a:solidFill>
                <a:srgbClr val="555555"/>
              </a:solidFill>
              <a:ln w="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76119" name="Freeform 343"/>
              <p:cNvSpPr>
                <a:spLocks/>
              </p:cNvSpPr>
              <p:nvPr/>
            </p:nvSpPr>
            <p:spPr bwMode="auto">
              <a:xfrm>
                <a:off x="2461" y="2882"/>
                <a:ext cx="192" cy="188"/>
              </a:xfrm>
              <a:custGeom>
                <a:avLst/>
                <a:gdLst>
                  <a:gd name="T0" fmla="*/ 59 w 192"/>
                  <a:gd name="T1" fmla="*/ 0 h 188"/>
                  <a:gd name="T2" fmla="*/ 191 w 192"/>
                  <a:gd name="T3" fmla="*/ 146 h 188"/>
                  <a:gd name="T4" fmla="*/ 0 w 192"/>
                  <a:gd name="T5" fmla="*/ 187 h 188"/>
                  <a:gd name="T6" fmla="*/ 59 w 192"/>
                  <a:gd name="T7" fmla="*/ 0 h 1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92" h="188">
                    <a:moveTo>
                      <a:pt x="59" y="0"/>
                    </a:moveTo>
                    <a:lnTo>
                      <a:pt x="191" y="146"/>
                    </a:lnTo>
                    <a:lnTo>
                      <a:pt x="0" y="187"/>
                    </a:lnTo>
                    <a:lnTo>
                      <a:pt x="59" y="0"/>
                    </a:lnTo>
                  </a:path>
                </a:pathLst>
              </a:custGeom>
              <a:solidFill>
                <a:srgbClr val="555555"/>
              </a:solidFill>
              <a:ln w="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76120" name="Freeform 344"/>
              <p:cNvSpPr>
                <a:spLocks/>
              </p:cNvSpPr>
              <p:nvPr/>
            </p:nvSpPr>
            <p:spPr bwMode="auto">
              <a:xfrm>
                <a:off x="2648" y="2985"/>
                <a:ext cx="193" cy="188"/>
              </a:xfrm>
              <a:custGeom>
                <a:avLst/>
                <a:gdLst>
                  <a:gd name="T0" fmla="*/ 192 w 193"/>
                  <a:gd name="T1" fmla="*/ 0 h 188"/>
                  <a:gd name="T2" fmla="*/ 0 w 193"/>
                  <a:gd name="T3" fmla="*/ 41 h 188"/>
                  <a:gd name="T4" fmla="*/ 132 w 193"/>
                  <a:gd name="T5" fmla="*/ 187 h 188"/>
                  <a:gd name="T6" fmla="*/ 192 w 193"/>
                  <a:gd name="T7" fmla="*/ 0 h 1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93" h="188">
                    <a:moveTo>
                      <a:pt x="192" y="0"/>
                    </a:moveTo>
                    <a:lnTo>
                      <a:pt x="0" y="41"/>
                    </a:lnTo>
                    <a:lnTo>
                      <a:pt x="132" y="187"/>
                    </a:lnTo>
                    <a:lnTo>
                      <a:pt x="192" y="0"/>
                    </a:lnTo>
                  </a:path>
                </a:pathLst>
              </a:custGeom>
              <a:solidFill>
                <a:srgbClr val="555555"/>
              </a:solidFill>
              <a:ln w="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76121" name="Freeform 345"/>
              <p:cNvSpPr>
                <a:spLocks/>
              </p:cNvSpPr>
              <p:nvPr/>
            </p:nvSpPr>
            <p:spPr bwMode="auto">
              <a:xfrm>
                <a:off x="1344" y="958"/>
                <a:ext cx="3281" cy="2575"/>
              </a:xfrm>
              <a:custGeom>
                <a:avLst/>
                <a:gdLst>
                  <a:gd name="T0" fmla="*/ 405 w 3281"/>
                  <a:gd name="T1" fmla="*/ 0 h 2575"/>
                  <a:gd name="T2" fmla="*/ 11 w 3281"/>
                  <a:gd name="T3" fmla="*/ 1273 h 2575"/>
                  <a:gd name="T4" fmla="*/ 0 w 3281"/>
                  <a:gd name="T5" fmla="*/ 1440 h 2575"/>
                  <a:gd name="T6" fmla="*/ 18 w 3281"/>
                  <a:gd name="T7" fmla="*/ 1534 h 2575"/>
                  <a:gd name="T8" fmla="*/ 62 w 3281"/>
                  <a:gd name="T9" fmla="*/ 1672 h 2575"/>
                  <a:gd name="T10" fmla="*/ 132 w 3281"/>
                  <a:gd name="T11" fmla="*/ 1796 h 2575"/>
                  <a:gd name="T12" fmla="*/ 258 w 3281"/>
                  <a:gd name="T13" fmla="*/ 1932 h 2575"/>
                  <a:gd name="T14" fmla="*/ 424 w 3281"/>
                  <a:gd name="T15" fmla="*/ 2047 h 2575"/>
                  <a:gd name="T16" fmla="*/ 636 w 3281"/>
                  <a:gd name="T17" fmla="*/ 2163 h 2575"/>
                  <a:gd name="T18" fmla="*/ 934 w 3281"/>
                  <a:gd name="T19" fmla="*/ 2286 h 2575"/>
                  <a:gd name="T20" fmla="*/ 1534 w 3281"/>
                  <a:gd name="T21" fmla="*/ 2478 h 2575"/>
                  <a:gd name="T22" fmla="*/ 1843 w 3281"/>
                  <a:gd name="T23" fmla="*/ 2543 h 2575"/>
                  <a:gd name="T24" fmla="*/ 2082 w 3281"/>
                  <a:gd name="T25" fmla="*/ 2572 h 2575"/>
                  <a:gd name="T26" fmla="*/ 2324 w 3281"/>
                  <a:gd name="T27" fmla="*/ 2574 h 2575"/>
                  <a:gd name="T28" fmla="*/ 2531 w 3281"/>
                  <a:gd name="T29" fmla="*/ 2511 h 2575"/>
                  <a:gd name="T30" fmla="*/ 2646 w 3281"/>
                  <a:gd name="T31" fmla="*/ 2445 h 2575"/>
                  <a:gd name="T32" fmla="*/ 2760 w 3281"/>
                  <a:gd name="T33" fmla="*/ 2338 h 2575"/>
                  <a:gd name="T34" fmla="*/ 2841 w 3281"/>
                  <a:gd name="T35" fmla="*/ 2228 h 2575"/>
                  <a:gd name="T36" fmla="*/ 2899 w 3281"/>
                  <a:gd name="T37" fmla="*/ 2083 h 2575"/>
                  <a:gd name="T38" fmla="*/ 2924 w 3281"/>
                  <a:gd name="T39" fmla="*/ 2002 h 2575"/>
                  <a:gd name="T40" fmla="*/ 3280 w 3281"/>
                  <a:gd name="T41" fmla="*/ 925 h 2575"/>
                  <a:gd name="T42" fmla="*/ 405 w 3281"/>
                  <a:gd name="T43" fmla="*/ 0 h 25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3281" h="2575">
                    <a:moveTo>
                      <a:pt x="405" y="0"/>
                    </a:moveTo>
                    <a:lnTo>
                      <a:pt x="11" y="1273"/>
                    </a:lnTo>
                    <a:lnTo>
                      <a:pt x="0" y="1440"/>
                    </a:lnTo>
                    <a:lnTo>
                      <a:pt x="18" y="1534"/>
                    </a:lnTo>
                    <a:lnTo>
                      <a:pt x="62" y="1672"/>
                    </a:lnTo>
                    <a:lnTo>
                      <a:pt x="132" y="1796"/>
                    </a:lnTo>
                    <a:lnTo>
                      <a:pt x="258" y="1932"/>
                    </a:lnTo>
                    <a:lnTo>
                      <a:pt x="424" y="2047"/>
                    </a:lnTo>
                    <a:lnTo>
                      <a:pt x="636" y="2163"/>
                    </a:lnTo>
                    <a:lnTo>
                      <a:pt x="934" y="2286"/>
                    </a:lnTo>
                    <a:lnTo>
                      <a:pt x="1534" y="2478"/>
                    </a:lnTo>
                    <a:lnTo>
                      <a:pt x="1843" y="2543"/>
                    </a:lnTo>
                    <a:lnTo>
                      <a:pt x="2082" y="2572"/>
                    </a:lnTo>
                    <a:lnTo>
                      <a:pt x="2324" y="2574"/>
                    </a:lnTo>
                    <a:lnTo>
                      <a:pt x="2531" y="2511"/>
                    </a:lnTo>
                    <a:lnTo>
                      <a:pt x="2646" y="2445"/>
                    </a:lnTo>
                    <a:lnTo>
                      <a:pt x="2760" y="2338"/>
                    </a:lnTo>
                    <a:lnTo>
                      <a:pt x="2841" y="2228"/>
                    </a:lnTo>
                    <a:lnTo>
                      <a:pt x="2899" y="2083"/>
                    </a:lnTo>
                    <a:lnTo>
                      <a:pt x="2924" y="2002"/>
                    </a:lnTo>
                    <a:lnTo>
                      <a:pt x="3280" y="925"/>
                    </a:lnTo>
                    <a:lnTo>
                      <a:pt x="405" y="0"/>
                    </a:lnTo>
                  </a:path>
                </a:pathLst>
              </a:custGeom>
              <a:noFill/>
              <a:ln w="67944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76122" name="Freeform 346"/>
              <p:cNvSpPr>
                <a:spLocks/>
              </p:cNvSpPr>
              <p:nvPr/>
            </p:nvSpPr>
            <p:spPr bwMode="auto">
              <a:xfrm>
                <a:off x="2927" y="2390"/>
                <a:ext cx="1439" cy="1083"/>
              </a:xfrm>
              <a:custGeom>
                <a:avLst/>
                <a:gdLst>
                  <a:gd name="T0" fmla="*/ 1438 w 1439"/>
                  <a:gd name="T1" fmla="*/ 350 h 1083"/>
                  <a:gd name="T2" fmla="*/ 347 w 1439"/>
                  <a:gd name="T3" fmla="*/ 0 h 1083"/>
                  <a:gd name="T4" fmla="*/ 0 w 1439"/>
                  <a:gd name="T5" fmla="*/ 1082 h 10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439" h="1083">
                    <a:moveTo>
                      <a:pt x="1438" y="350"/>
                    </a:moveTo>
                    <a:lnTo>
                      <a:pt x="347" y="0"/>
                    </a:lnTo>
                    <a:lnTo>
                      <a:pt x="0" y="1082"/>
                    </a:lnTo>
                  </a:path>
                </a:pathLst>
              </a:custGeom>
              <a:noFill/>
              <a:ln w="13334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76123" name="Freeform 347"/>
              <p:cNvSpPr>
                <a:spLocks/>
              </p:cNvSpPr>
              <p:nvPr/>
            </p:nvSpPr>
            <p:spPr bwMode="auto">
              <a:xfrm>
                <a:off x="1480" y="1814"/>
                <a:ext cx="1072" cy="1426"/>
              </a:xfrm>
              <a:custGeom>
                <a:avLst/>
                <a:gdLst>
                  <a:gd name="T0" fmla="*/ 0 w 1072"/>
                  <a:gd name="T1" fmla="*/ 0 h 1426"/>
                  <a:gd name="T2" fmla="*/ 1071 w 1072"/>
                  <a:gd name="T3" fmla="*/ 344 h 1426"/>
                  <a:gd name="T4" fmla="*/ 724 w 1072"/>
                  <a:gd name="T5" fmla="*/ 1425 h 14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072" h="1426">
                    <a:moveTo>
                      <a:pt x="0" y="0"/>
                    </a:moveTo>
                    <a:lnTo>
                      <a:pt x="1071" y="344"/>
                    </a:lnTo>
                    <a:lnTo>
                      <a:pt x="724" y="1425"/>
                    </a:lnTo>
                  </a:path>
                </a:pathLst>
              </a:custGeom>
              <a:noFill/>
              <a:ln w="13334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</p:grpSp>
      </p:grpSp>
      <p:grpSp>
        <p:nvGrpSpPr>
          <p:cNvPr id="76124" name="Group 348"/>
          <p:cNvGrpSpPr>
            <a:grpSpLocks/>
          </p:cNvGrpSpPr>
          <p:nvPr/>
        </p:nvGrpSpPr>
        <p:grpSpPr bwMode="auto">
          <a:xfrm>
            <a:off x="3352800" y="1371600"/>
            <a:ext cx="5722938" cy="5486400"/>
            <a:chOff x="1136" y="864"/>
            <a:chExt cx="3605" cy="3456"/>
          </a:xfrm>
        </p:grpSpPr>
        <p:grpSp>
          <p:nvGrpSpPr>
            <p:cNvPr id="76125" name="Group 349"/>
            <p:cNvGrpSpPr>
              <a:grpSpLocks/>
            </p:cNvGrpSpPr>
            <p:nvPr/>
          </p:nvGrpSpPr>
          <p:grpSpPr bwMode="auto">
            <a:xfrm>
              <a:off x="1136" y="864"/>
              <a:ext cx="3605" cy="3456"/>
              <a:chOff x="1136" y="864"/>
              <a:chExt cx="3605" cy="3456"/>
            </a:xfrm>
          </p:grpSpPr>
          <p:sp>
            <p:nvSpPr>
              <p:cNvPr id="76126" name="Rectangle 350"/>
              <p:cNvSpPr>
                <a:spLocks noChangeArrowheads="1"/>
              </p:cNvSpPr>
              <p:nvPr/>
            </p:nvSpPr>
            <p:spPr bwMode="auto">
              <a:xfrm flipV="1">
                <a:off x="1139" y="864"/>
                <a:ext cx="3602" cy="1811"/>
              </a:xfrm>
              <a:prstGeom prst="rect">
                <a:avLst/>
              </a:prstGeom>
              <a:solidFill>
                <a:srgbClr val="FFFFFF"/>
              </a:solidFill>
              <a:ln w="0">
                <a:solidFill>
                  <a:srgbClr val="FFFFFF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76127" name="Rectangle 351"/>
              <p:cNvSpPr>
                <a:spLocks noChangeArrowheads="1"/>
              </p:cNvSpPr>
              <p:nvPr/>
            </p:nvSpPr>
            <p:spPr bwMode="auto">
              <a:xfrm flipV="1">
                <a:off x="1136" y="2225"/>
                <a:ext cx="3603" cy="2095"/>
              </a:xfrm>
              <a:prstGeom prst="rect">
                <a:avLst/>
              </a:prstGeom>
              <a:solidFill>
                <a:srgbClr val="0080FF"/>
              </a:solidFill>
              <a:ln w="0">
                <a:solidFill>
                  <a:srgbClr val="0080FF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grpSp>
          <p:nvGrpSpPr>
            <p:cNvPr id="76128" name="Group 352"/>
            <p:cNvGrpSpPr>
              <a:grpSpLocks/>
            </p:cNvGrpSpPr>
            <p:nvPr/>
          </p:nvGrpSpPr>
          <p:grpSpPr bwMode="auto">
            <a:xfrm>
              <a:off x="1335" y="922"/>
              <a:ext cx="3298" cy="2653"/>
              <a:chOff x="1335" y="922"/>
              <a:chExt cx="3298" cy="2653"/>
            </a:xfrm>
          </p:grpSpPr>
          <p:sp>
            <p:nvSpPr>
              <p:cNvPr id="76129" name="Freeform 353"/>
              <p:cNvSpPr>
                <a:spLocks/>
              </p:cNvSpPr>
              <p:nvPr/>
            </p:nvSpPr>
            <p:spPr bwMode="auto">
              <a:xfrm>
                <a:off x="1335" y="922"/>
                <a:ext cx="3298" cy="2647"/>
              </a:xfrm>
              <a:custGeom>
                <a:avLst/>
                <a:gdLst>
                  <a:gd name="T0" fmla="*/ 461 w 3298"/>
                  <a:gd name="T1" fmla="*/ 0 h 2647"/>
                  <a:gd name="T2" fmla="*/ 18 w 3298"/>
                  <a:gd name="T3" fmla="*/ 1257 h 2647"/>
                  <a:gd name="T4" fmla="*/ 0 w 3298"/>
                  <a:gd name="T5" fmla="*/ 1423 h 2647"/>
                  <a:gd name="T6" fmla="*/ 14 w 3298"/>
                  <a:gd name="T7" fmla="*/ 1518 h 2647"/>
                  <a:gd name="T8" fmla="*/ 54 w 3298"/>
                  <a:gd name="T9" fmla="*/ 1657 h 2647"/>
                  <a:gd name="T10" fmla="*/ 118 w 3298"/>
                  <a:gd name="T11" fmla="*/ 1784 h 2647"/>
                  <a:gd name="T12" fmla="*/ 239 w 3298"/>
                  <a:gd name="T13" fmla="*/ 1925 h 2647"/>
                  <a:gd name="T14" fmla="*/ 400 w 3298"/>
                  <a:gd name="T15" fmla="*/ 2046 h 2647"/>
                  <a:gd name="T16" fmla="*/ 608 w 3298"/>
                  <a:gd name="T17" fmla="*/ 2170 h 2647"/>
                  <a:gd name="T18" fmla="*/ 901 w 3298"/>
                  <a:gd name="T19" fmla="*/ 2304 h 2647"/>
                  <a:gd name="T20" fmla="*/ 1493 w 3298"/>
                  <a:gd name="T21" fmla="*/ 2520 h 2647"/>
                  <a:gd name="T22" fmla="*/ 1799 w 3298"/>
                  <a:gd name="T23" fmla="*/ 2596 h 2647"/>
                  <a:gd name="T24" fmla="*/ 2037 w 3298"/>
                  <a:gd name="T25" fmla="*/ 2635 h 2647"/>
                  <a:gd name="T26" fmla="*/ 2278 w 3298"/>
                  <a:gd name="T27" fmla="*/ 2646 h 2647"/>
                  <a:gd name="T28" fmla="*/ 2488 w 3298"/>
                  <a:gd name="T29" fmla="*/ 2592 h 2647"/>
                  <a:gd name="T30" fmla="*/ 2605 w 3298"/>
                  <a:gd name="T31" fmla="*/ 2530 h 2647"/>
                  <a:gd name="T32" fmla="*/ 2723 w 3298"/>
                  <a:gd name="T33" fmla="*/ 2428 h 2647"/>
                  <a:gd name="T34" fmla="*/ 2808 w 3298"/>
                  <a:gd name="T35" fmla="*/ 2321 h 2647"/>
                  <a:gd name="T36" fmla="*/ 2872 w 3298"/>
                  <a:gd name="T37" fmla="*/ 2178 h 2647"/>
                  <a:gd name="T38" fmla="*/ 2900 w 3298"/>
                  <a:gd name="T39" fmla="*/ 2098 h 2647"/>
                  <a:gd name="T40" fmla="*/ 3297 w 3298"/>
                  <a:gd name="T41" fmla="*/ 1036 h 2647"/>
                  <a:gd name="T42" fmla="*/ 461 w 3298"/>
                  <a:gd name="T43" fmla="*/ 0 h 26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3298" h="2647">
                    <a:moveTo>
                      <a:pt x="461" y="0"/>
                    </a:moveTo>
                    <a:lnTo>
                      <a:pt x="18" y="1257"/>
                    </a:lnTo>
                    <a:lnTo>
                      <a:pt x="0" y="1423"/>
                    </a:lnTo>
                    <a:lnTo>
                      <a:pt x="14" y="1518"/>
                    </a:lnTo>
                    <a:lnTo>
                      <a:pt x="54" y="1657"/>
                    </a:lnTo>
                    <a:lnTo>
                      <a:pt x="118" y="1784"/>
                    </a:lnTo>
                    <a:lnTo>
                      <a:pt x="239" y="1925"/>
                    </a:lnTo>
                    <a:lnTo>
                      <a:pt x="400" y="2046"/>
                    </a:lnTo>
                    <a:lnTo>
                      <a:pt x="608" y="2170"/>
                    </a:lnTo>
                    <a:lnTo>
                      <a:pt x="901" y="2304"/>
                    </a:lnTo>
                    <a:lnTo>
                      <a:pt x="1493" y="2520"/>
                    </a:lnTo>
                    <a:lnTo>
                      <a:pt x="1799" y="2596"/>
                    </a:lnTo>
                    <a:lnTo>
                      <a:pt x="2037" y="2635"/>
                    </a:lnTo>
                    <a:lnTo>
                      <a:pt x="2278" y="2646"/>
                    </a:lnTo>
                    <a:lnTo>
                      <a:pt x="2488" y="2592"/>
                    </a:lnTo>
                    <a:lnTo>
                      <a:pt x="2605" y="2530"/>
                    </a:lnTo>
                    <a:lnTo>
                      <a:pt x="2723" y="2428"/>
                    </a:lnTo>
                    <a:lnTo>
                      <a:pt x="2808" y="2321"/>
                    </a:lnTo>
                    <a:lnTo>
                      <a:pt x="2872" y="2178"/>
                    </a:lnTo>
                    <a:lnTo>
                      <a:pt x="2900" y="2098"/>
                    </a:lnTo>
                    <a:lnTo>
                      <a:pt x="3297" y="1036"/>
                    </a:lnTo>
                    <a:lnTo>
                      <a:pt x="461" y="0"/>
                    </a:lnTo>
                  </a:path>
                </a:pathLst>
              </a:custGeom>
              <a:solidFill>
                <a:srgbClr val="FFFFFF"/>
              </a:solidFill>
              <a:ln w="67944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76130" name="Freeform 354"/>
              <p:cNvSpPr>
                <a:spLocks/>
              </p:cNvSpPr>
              <p:nvPr/>
            </p:nvSpPr>
            <p:spPr bwMode="auto">
              <a:xfrm>
                <a:off x="2880" y="2416"/>
                <a:ext cx="1467" cy="1069"/>
              </a:xfrm>
              <a:custGeom>
                <a:avLst/>
                <a:gdLst>
                  <a:gd name="T0" fmla="*/ 1466 w 1467"/>
                  <a:gd name="T1" fmla="*/ 392 h 1069"/>
                  <a:gd name="T2" fmla="*/ 388 w 1467"/>
                  <a:gd name="T3" fmla="*/ 0 h 1069"/>
                  <a:gd name="T4" fmla="*/ 0 w 1467"/>
                  <a:gd name="T5" fmla="*/ 1068 h 10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467" h="1069">
                    <a:moveTo>
                      <a:pt x="1466" y="392"/>
                    </a:moveTo>
                    <a:lnTo>
                      <a:pt x="388" y="0"/>
                    </a:lnTo>
                    <a:lnTo>
                      <a:pt x="0" y="1068"/>
                    </a:lnTo>
                  </a:path>
                </a:pathLst>
              </a:custGeom>
              <a:noFill/>
              <a:ln w="13334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76131" name="Freeform 355"/>
              <p:cNvSpPr>
                <a:spLocks/>
              </p:cNvSpPr>
              <p:nvPr/>
            </p:nvSpPr>
            <p:spPr bwMode="auto">
              <a:xfrm>
                <a:off x="1488" y="1768"/>
                <a:ext cx="1057" cy="1453"/>
              </a:xfrm>
              <a:custGeom>
                <a:avLst/>
                <a:gdLst>
                  <a:gd name="T0" fmla="*/ 0 w 1057"/>
                  <a:gd name="T1" fmla="*/ 0 h 1453"/>
                  <a:gd name="T2" fmla="*/ 1056 w 1057"/>
                  <a:gd name="T3" fmla="*/ 385 h 1453"/>
                  <a:gd name="T4" fmla="*/ 668 w 1057"/>
                  <a:gd name="T5" fmla="*/ 1452 h 14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057" h="1453">
                    <a:moveTo>
                      <a:pt x="0" y="0"/>
                    </a:moveTo>
                    <a:lnTo>
                      <a:pt x="1056" y="385"/>
                    </a:lnTo>
                    <a:lnTo>
                      <a:pt x="668" y="1452"/>
                    </a:lnTo>
                  </a:path>
                </a:pathLst>
              </a:custGeom>
              <a:noFill/>
              <a:ln w="13334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76132" name="Freeform 356"/>
              <p:cNvSpPr>
                <a:spLocks/>
              </p:cNvSpPr>
              <p:nvPr/>
            </p:nvSpPr>
            <p:spPr bwMode="auto">
              <a:xfrm>
                <a:off x="2184" y="2806"/>
                <a:ext cx="859" cy="440"/>
              </a:xfrm>
              <a:custGeom>
                <a:avLst/>
                <a:gdLst>
                  <a:gd name="T0" fmla="*/ 0 w 859"/>
                  <a:gd name="T1" fmla="*/ 146 h 440"/>
                  <a:gd name="T2" fmla="*/ 53 w 859"/>
                  <a:gd name="T3" fmla="*/ 0 h 440"/>
                  <a:gd name="T4" fmla="*/ 313 w 859"/>
                  <a:gd name="T5" fmla="*/ 94 h 440"/>
                  <a:gd name="T6" fmla="*/ 434 w 859"/>
                  <a:gd name="T7" fmla="*/ 221 h 440"/>
                  <a:gd name="T8" fmla="*/ 606 w 859"/>
                  <a:gd name="T9" fmla="*/ 201 h 440"/>
                  <a:gd name="T10" fmla="*/ 858 w 859"/>
                  <a:gd name="T11" fmla="*/ 294 h 440"/>
                  <a:gd name="T12" fmla="*/ 804 w 859"/>
                  <a:gd name="T13" fmla="*/ 439 h 440"/>
                  <a:gd name="T14" fmla="*/ 559 w 859"/>
                  <a:gd name="T15" fmla="*/ 351 h 440"/>
                  <a:gd name="T16" fmla="*/ 433 w 859"/>
                  <a:gd name="T17" fmla="*/ 223 h 440"/>
                  <a:gd name="T18" fmla="*/ 264 w 859"/>
                  <a:gd name="T19" fmla="*/ 243 h 440"/>
                  <a:gd name="T20" fmla="*/ 0 w 859"/>
                  <a:gd name="T21" fmla="*/ 146 h 4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859" h="440">
                    <a:moveTo>
                      <a:pt x="0" y="146"/>
                    </a:moveTo>
                    <a:lnTo>
                      <a:pt x="53" y="0"/>
                    </a:lnTo>
                    <a:lnTo>
                      <a:pt x="313" y="94"/>
                    </a:lnTo>
                    <a:lnTo>
                      <a:pt x="434" y="221"/>
                    </a:lnTo>
                    <a:lnTo>
                      <a:pt x="606" y="201"/>
                    </a:lnTo>
                    <a:lnTo>
                      <a:pt x="858" y="294"/>
                    </a:lnTo>
                    <a:lnTo>
                      <a:pt x="804" y="439"/>
                    </a:lnTo>
                    <a:lnTo>
                      <a:pt x="559" y="351"/>
                    </a:lnTo>
                    <a:lnTo>
                      <a:pt x="433" y="223"/>
                    </a:lnTo>
                    <a:lnTo>
                      <a:pt x="264" y="243"/>
                    </a:lnTo>
                    <a:lnTo>
                      <a:pt x="0" y="146"/>
                    </a:lnTo>
                  </a:path>
                </a:pathLst>
              </a:custGeom>
              <a:solidFill>
                <a:srgbClr val="0080FF"/>
              </a:solidFill>
              <a:ln w="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76133" name="Freeform 357"/>
              <p:cNvSpPr>
                <a:spLocks/>
              </p:cNvSpPr>
              <p:nvPr/>
            </p:nvSpPr>
            <p:spPr bwMode="auto">
              <a:xfrm>
                <a:off x="1336" y="2354"/>
                <a:ext cx="1137" cy="840"/>
              </a:xfrm>
              <a:custGeom>
                <a:avLst/>
                <a:gdLst>
                  <a:gd name="T0" fmla="*/ 0 w 1137"/>
                  <a:gd name="T1" fmla="*/ 0 h 840"/>
                  <a:gd name="T2" fmla="*/ 1136 w 1137"/>
                  <a:gd name="T3" fmla="*/ 0 h 840"/>
                  <a:gd name="T4" fmla="*/ 829 w 1137"/>
                  <a:gd name="T5" fmla="*/ 839 h 840"/>
                  <a:gd name="T6" fmla="*/ 642 w 1137"/>
                  <a:gd name="T7" fmla="*/ 755 h 840"/>
                  <a:gd name="T8" fmla="*/ 489 w 1137"/>
                  <a:gd name="T9" fmla="*/ 672 h 840"/>
                  <a:gd name="T10" fmla="*/ 360 w 1137"/>
                  <a:gd name="T11" fmla="*/ 589 h 840"/>
                  <a:gd name="T12" fmla="*/ 261 w 1137"/>
                  <a:gd name="T13" fmla="*/ 514 h 840"/>
                  <a:gd name="T14" fmla="*/ 183 w 1137"/>
                  <a:gd name="T15" fmla="*/ 434 h 840"/>
                  <a:gd name="T16" fmla="*/ 111 w 1137"/>
                  <a:gd name="T17" fmla="*/ 348 h 840"/>
                  <a:gd name="T18" fmla="*/ 71 w 1137"/>
                  <a:gd name="T19" fmla="*/ 275 h 840"/>
                  <a:gd name="T20" fmla="*/ 43 w 1137"/>
                  <a:gd name="T21" fmla="*/ 198 h 840"/>
                  <a:gd name="T22" fmla="*/ 18 w 1137"/>
                  <a:gd name="T23" fmla="*/ 118 h 840"/>
                  <a:gd name="T24" fmla="*/ 6 w 1137"/>
                  <a:gd name="T25" fmla="*/ 62 h 840"/>
                  <a:gd name="T26" fmla="*/ 0 w 1137"/>
                  <a:gd name="T27" fmla="*/ 0 h 8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137" h="840">
                    <a:moveTo>
                      <a:pt x="0" y="0"/>
                    </a:moveTo>
                    <a:lnTo>
                      <a:pt x="1136" y="0"/>
                    </a:lnTo>
                    <a:lnTo>
                      <a:pt x="829" y="839"/>
                    </a:lnTo>
                    <a:lnTo>
                      <a:pt x="642" y="755"/>
                    </a:lnTo>
                    <a:lnTo>
                      <a:pt x="489" y="672"/>
                    </a:lnTo>
                    <a:lnTo>
                      <a:pt x="360" y="589"/>
                    </a:lnTo>
                    <a:lnTo>
                      <a:pt x="261" y="514"/>
                    </a:lnTo>
                    <a:lnTo>
                      <a:pt x="183" y="434"/>
                    </a:lnTo>
                    <a:lnTo>
                      <a:pt x="111" y="348"/>
                    </a:lnTo>
                    <a:lnTo>
                      <a:pt x="71" y="275"/>
                    </a:lnTo>
                    <a:lnTo>
                      <a:pt x="43" y="198"/>
                    </a:lnTo>
                    <a:lnTo>
                      <a:pt x="18" y="118"/>
                    </a:lnTo>
                    <a:lnTo>
                      <a:pt x="6" y="62"/>
                    </a:lnTo>
                    <a:lnTo>
                      <a:pt x="0" y="0"/>
                    </a:lnTo>
                  </a:path>
                </a:pathLst>
              </a:custGeom>
              <a:solidFill>
                <a:srgbClr val="0080FF"/>
              </a:solidFill>
              <a:ln w="0" cap="flat" cmpd="sng">
                <a:solidFill>
                  <a:srgbClr val="0080FF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76134" name="Freeform 358"/>
              <p:cNvSpPr>
                <a:spLocks/>
              </p:cNvSpPr>
              <p:nvPr/>
            </p:nvSpPr>
            <p:spPr bwMode="auto">
              <a:xfrm>
                <a:off x="2889" y="2986"/>
                <a:ext cx="1360" cy="589"/>
              </a:xfrm>
              <a:custGeom>
                <a:avLst/>
                <a:gdLst>
                  <a:gd name="T0" fmla="*/ 1359 w 1360"/>
                  <a:gd name="T1" fmla="*/ 0 h 589"/>
                  <a:gd name="T2" fmla="*/ 170 w 1360"/>
                  <a:gd name="T3" fmla="*/ 0 h 589"/>
                  <a:gd name="T4" fmla="*/ 0 w 1360"/>
                  <a:gd name="T5" fmla="*/ 479 h 589"/>
                  <a:gd name="T6" fmla="*/ 203 w 1360"/>
                  <a:gd name="T7" fmla="*/ 528 h 589"/>
                  <a:gd name="T8" fmla="*/ 373 w 1360"/>
                  <a:gd name="T9" fmla="*/ 563 h 589"/>
                  <a:gd name="T10" fmla="*/ 524 w 1360"/>
                  <a:gd name="T11" fmla="*/ 582 h 589"/>
                  <a:gd name="T12" fmla="*/ 649 w 1360"/>
                  <a:gd name="T13" fmla="*/ 588 h 589"/>
                  <a:gd name="T14" fmla="*/ 760 w 1360"/>
                  <a:gd name="T15" fmla="*/ 577 h 589"/>
                  <a:gd name="T16" fmla="*/ 871 w 1360"/>
                  <a:gd name="T17" fmla="*/ 558 h 589"/>
                  <a:gd name="T18" fmla="*/ 1020 w 1360"/>
                  <a:gd name="T19" fmla="*/ 485 h 589"/>
                  <a:gd name="T20" fmla="*/ 1121 w 1360"/>
                  <a:gd name="T21" fmla="*/ 414 h 589"/>
                  <a:gd name="T22" fmla="*/ 1212 w 1360"/>
                  <a:gd name="T23" fmla="*/ 328 h 589"/>
                  <a:gd name="T24" fmla="*/ 1285 w 1360"/>
                  <a:gd name="T25" fmla="*/ 208 h 589"/>
                  <a:gd name="T26" fmla="*/ 1359 w 1360"/>
                  <a:gd name="T27" fmla="*/ 0 h 5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360" h="589">
                    <a:moveTo>
                      <a:pt x="1359" y="0"/>
                    </a:moveTo>
                    <a:lnTo>
                      <a:pt x="170" y="0"/>
                    </a:lnTo>
                    <a:lnTo>
                      <a:pt x="0" y="479"/>
                    </a:lnTo>
                    <a:lnTo>
                      <a:pt x="203" y="528"/>
                    </a:lnTo>
                    <a:lnTo>
                      <a:pt x="373" y="563"/>
                    </a:lnTo>
                    <a:lnTo>
                      <a:pt x="524" y="582"/>
                    </a:lnTo>
                    <a:lnTo>
                      <a:pt x="649" y="588"/>
                    </a:lnTo>
                    <a:lnTo>
                      <a:pt x="760" y="577"/>
                    </a:lnTo>
                    <a:lnTo>
                      <a:pt x="871" y="558"/>
                    </a:lnTo>
                    <a:lnTo>
                      <a:pt x="1020" y="485"/>
                    </a:lnTo>
                    <a:lnTo>
                      <a:pt x="1121" y="414"/>
                    </a:lnTo>
                    <a:lnTo>
                      <a:pt x="1212" y="328"/>
                    </a:lnTo>
                    <a:lnTo>
                      <a:pt x="1285" y="208"/>
                    </a:lnTo>
                    <a:lnTo>
                      <a:pt x="1359" y="0"/>
                    </a:lnTo>
                  </a:path>
                </a:pathLst>
              </a:custGeom>
              <a:solidFill>
                <a:srgbClr val="0080FF"/>
              </a:solidFill>
              <a:ln w="0" cap="flat" cmpd="sng">
                <a:solidFill>
                  <a:srgbClr val="0080FF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grpSp>
            <p:nvGrpSpPr>
              <p:cNvPr id="76135" name="Group 359"/>
              <p:cNvGrpSpPr>
                <a:grpSpLocks/>
              </p:cNvGrpSpPr>
              <p:nvPr/>
            </p:nvGrpSpPr>
            <p:grpSpPr bwMode="auto">
              <a:xfrm>
                <a:off x="2423" y="2821"/>
                <a:ext cx="384" cy="358"/>
                <a:chOff x="2423" y="2821"/>
                <a:chExt cx="384" cy="358"/>
              </a:xfrm>
            </p:grpSpPr>
            <p:sp>
              <p:nvSpPr>
                <p:cNvPr id="76136" name="Line 360"/>
                <p:cNvSpPr>
                  <a:spLocks noChangeShapeType="1"/>
                </p:cNvSpPr>
                <p:nvPr/>
              </p:nvSpPr>
              <p:spPr bwMode="auto">
                <a:xfrm flipV="1">
                  <a:off x="2652" y="2860"/>
                  <a:ext cx="23" cy="64"/>
                </a:xfrm>
                <a:prstGeom prst="line">
                  <a:avLst/>
                </a:prstGeom>
                <a:noFill/>
                <a:ln w="2032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76137" name="Line 361"/>
                <p:cNvSpPr>
                  <a:spLocks noChangeShapeType="1"/>
                </p:cNvSpPr>
                <p:nvPr/>
              </p:nvSpPr>
              <p:spPr bwMode="auto">
                <a:xfrm>
                  <a:off x="2585" y="2821"/>
                  <a:ext cx="184" cy="67"/>
                </a:xfrm>
                <a:prstGeom prst="line">
                  <a:avLst/>
                </a:prstGeom>
                <a:noFill/>
                <a:ln w="2032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76138" name="Freeform 362"/>
                <p:cNvSpPr>
                  <a:spLocks/>
                </p:cNvSpPr>
                <p:nvPr/>
              </p:nvSpPr>
              <p:spPr bwMode="auto">
                <a:xfrm>
                  <a:off x="2590" y="2887"/>
                  <a:ext cx="136" cy="142"/>
                </a:xfrm>
                <a:custGeom>
                  <a:avLst/>
                  <a:gdLst>
                    <a:gd name="T0" fmla="*/ 0 w 136"/>
                    <a:gd name="T1" fmla="*/ 0 h 142"/>
                    <a:gd name="T2" fmla="*/ 25 w 136"/>
                    <a:gd name="T3" fmla="*/ 141 h 142"/>
                    <a:gd name="T4" fmla="*/ 135 w 136"/>
                    <a:gd name="T5" fmla="*/ 49 h 142"/>
                    <a:gd name="T6" fmla="*/ 0 w 136"/>
                    <a:gd name="T7" fmla="*/ 0 h 14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36" h="142">
                      <a:moveTo>
                        <a:pt x="0" y="0"/>
                      </a:moveTo>
                      <a:lnTo>
                        <a:pt x="25" y="141"/>
                      </a:lnTo>
                      <a:lnTo>
                        <a:pt x="135" y="49"/>
                      </a:lnTo>
                      <a:lnTo>
                        <a:pt x="0" y="0"/>
                      </a:lnTo>
                    </a:path>
                  </a:pathLst>
                </a:custGeom>
                <a:solidFill>
                  <a:srgbClr val="555555"/>
                </a:solidFill>
                <a:ln w="0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s-CL"/>
                </a:p>
              </p:txBody>
            </p:sp>
            <p:grpSp>
              <p:nvGrpSpPr>
                <p:cNvPr id="76139" name="Group 363"/>
                <p:cNvGrpSpPr>
                  <a:grpSpLocks/>
                </p:cNvGrpSpPr>
                <p:nvPr/>
              </p:nvGrpSpPr>
              <p:grpSpPr bwMode="auto">
                <a:xfrm>
                  <a:off x="2423" y="2879"/>
                  <a:ext cx="384" cy="300"/>
                  <a:chOff x="2423" y="2879"/>
                  <a:chExt cx="384" cy="300"/>
                </a:xfrm>
              </p:grpSpPr>
              <p:sp>
                <p:nvSpPr>
                  <p:cNvPr id="76140" name="Freeform 364"/>
                  <p:cNvSpPr>
                    <a:spLocks/>
                  </p:cNvSpPr>
                  <p:nvPr/>
                </p:nvSpPr>
                <p:spPr bwMode="auto">
                  <a:xfrm>
                    <a:off x="2423" y="2879"/>
                    <a:ext cx="194" cy="185"/>
                  </a:xfrm>
                  <a:custGeom>
                    <a:avLst/>
                    <a:gdLst>
                      <a:gd name="T0" fmla="*/ 67 w 194"/>
                      <a:gd name="T1" fmla="*/ 0 h 185"/>
                      <a:gd name="T2" fmla="*/ 193 w 194"/>
                      <a:gd name="T3" fmla="*/ 150 h 185"/>
                      <a:gd name="T4" fmla="*/ 0 w 194"/>
                      <a:gd name="T5" fmla="*/ 184 h 185"/>
                      <a:gd name="T6" fmla="*/ 67 w 194"/>
                      <a:gd name="T7" fmla="*/ 0 h 18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194" h="185">
                        <a:moveTo>
                          <a:pt x="67" y="0"/>
                        </a:moveTo>
                        <a:lnTo>
                          <a:pt x="193" y="150"/>
                        </a:lnTo>
                        <a:lnTo>
                          <a:pt x="0" y="184"/>
                        </a:lnTo>
                        <a:lnTo>
                          <a:pt x="67" y="0"/>
                        </a:lnTo>
                      </a:path>
                    </a:pathLst>
                  </a:custGeom>
                  <a:solidFill>
                    <a:srgbClr val="555555"/>
                  </a:solidFill>
                  <a:ln w="0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s-CL"/>
                  </a:p>
                </p:txBody>
              </p:sp>
              <p:sp>
                <p:nvSpPr>
                  <p:cNvPr id="76141" name="Freeform 365"/>
                  <p:cNvSpPr>
                    <a:spLocks/>
                  </p:cNvSpPr>
                  <p:nvPr/>
                </p:nvSpPr>
                <p:spPr bwMode="auto">
                  <a:xfrm>
                    <a:off x="2613" y="2994"/>
                    <a:ext cx="194" cy="185"/>
                  </a:xfrm>
                  <a:custGeom>
                    <a:avLst/>
                    <a:gdLst>
                      <a:gd name="T0" fmla="*/ 193 w 194"/>
                      <a:gd name="T1" fmla="*/ 0 h 185"/>
                      <a:gd name="T2" fmla="*/ 0 w 194"/>
                      <a:gd name="T3" fmla="*/ 34 h 185"/>
                      <a:gd name="T4" fmla="*/ 126 w 194"/>
                      <a:gd name="T5" fmla="*/ 184 h 185"/>
                      <a:gd name="T6" fmla="*/ 193 w 194"/>
                      <a:gd name="T7" fmla="*/ 0 h 18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194" h="185">
                        <a:moveTo>
                          <a:pt x="193" y="0"/>
                        </a:moveTo>
                        <a:lnTo>
                          <a:pt x="0" y="34"/>
                        </a:lnTo>
                        <a:lnTo>
                          <a:pt x="126" y="184"/>
                        </a:lnTo>
                        <a:lnTo>
                          <a:pt x="193" y="0"/>
                        </a:lnTo>
                      </a:path>
                    </a:pathLst>
                  </a:custGeom>
                  <a:solidFill>
                    <a:srgbClr val="555555"/>
                  </a:solidFill>
                  <a:ln w="0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s-CL"/>
                  </a:p>
                </p:txBody>
              </p:sp>
            </p:grpSp>
          </p:grpSp>
          <p:grpSp>
            <p:nvGrpSpPr>
              <p:cNvPr id="76142" name="Group 366"/>
              <p:cNvGrpSpPr>
                <a:grpSpLocks/>
              </p:cNvGrpSpPr>
              <p:nvPr/>
            </p:nvGrpSpPr>
            <p:grpSpPr bwMode="auto">
              <a:xfrm>
                <a:off x="1335" y="922"/>
                <a:ext cx="3298" cy="2647"/>
                <a:chOff x="1335" y="922"/>
                <a:chExt cx="3298" cy="2647"/>
              </a:xfrm>
            </p:grpSpPr>
            <p:sp>
              <p:nvSpPr>
                <p:cNvPr id="76143" name="Freeform 367"/>
                <p:cNvSpPr>
                  <a:spLocks/>
                </p:cNvSpPr>
                <p:nvPr/>
              </p:nvSpPr>
              <p:spPr bwMode="auto">
                <a:xfrm>
                  <a:off x="1335" y="922"/>
                  <a:ext cx="3298" cy="2647"/>
                </a:xfrm>
                <a:custGeom>
                  <a:avLst/>
                  <a:gdLst>
                    <a:gd name="T0" fmla="*/ 461 w 3298"/>
                    <a:gd name="T1" fmla="*/ 0 h 2647"/>
                    <a:gd name="T2" fmla="*/ 18 w 3298"/>
                    <a:gd name="T3" fmla="*/ 1257 h 2647"/>
                    <a:gd name="T4" fmla="*/ 0 w 3298"/>
                    <a:gd name="T5" fmla="*/ 1423 h 2647"/>
                    <a:gd name="T6" fmla="*/ 14 w 3298"/>
                    <a:gd name="T7" fmla="*/ 1518 h 2647"/>
                    <a:gd name="T8" fmla="*/ 54 w 3298"/>
                    <a:gd name="T9" fmla="*/ 1657 h 2647"/>
                    <a:gd name="T10" fmla="*/ 118 w 3298"/>
                    <a:gd name="T11" fmla="*/ 1784 h 2647"/>
                    <a:gd name="T12" fmla="*/ 239 w 3298"/>
                    <a:gd name="T13" fmla="*/ 1925 h 2647"/>
                    <a:gd name="T14" fmla="*/ 400 w 3298"/>
                    <a:gd name="T15" fmla="*/ 2046 h 2647"/>
                    <a:gd name="T16" fmla="*/ 608 w 3298"/>
                    <a:gd name="T17" fmla="*/ 2170 h 2647"/>
                    <a:gd name="T18" fmla="*/ 901 w 3298"/>
                    <a:gd name="T19" fmla="*/ 2304 h 2647"/>
                    <a:gd name="T20" fmla="*/ 1493 w 3298"/>
                    <a:gd name="T21" fmla="*/ 2520 h 2647"/>
                    <a:gd name="T22" fmla="*/ 1799 w 3298"/>
                    <a:gd name="T23" fmla="*/ 2596 h 2647"/>
                    <a:gd name="T24" fmla="*/ 2037 w 3298"/>
                    <a:gd name="T25" fmla="*/ 2635 h 2647"/>
                    <a:gd name="T26" fmla="*/ 2278 w 3298"/>
                    <a:gd name="T27" fmla="*/ 2646 h 2647"/>
                    <a:gd name="T28" fmla="*/ 2488 w 3298"/>
                    <a:gd name="T29" fmla="*/ 2592 h 2647"/>
                    <a:gd name="T30" fmla="*/ 2605 w 3298"/>
                    <a:gd name="T31" fmla="*/ 2530 h 2647"/>
                    <a:gd name="T32" fmla="*/ 2723 w 3298"/>
                    <a:gd name="T33" fmla="*/ 2428 h 2647"/>
                    <a:gd name="T34" fmla="*/ 2808 w 3298"/>
                    <a:gd name="T35" fmla="*/ 2321 h 2647"/>
                    <a:gd name="T36" fmla="*/ 2872 w 3298"/>
                    <a:gd name="T37" fmla="*/ 2178 h 2647"/>
                    <a:gd name="T38" fmla="*/ 2900 w 3298"/>
                    <a:gd name="T39" fmla="*/ 2098 h 2647"/>
                    <a:gd name="T40" fmla="*/ 3297 w 3298"/>
                    <a:gd name="T41" fmla="*/ 1036 h 2647"/>
                    <a:gd name="T42" fmla="*/ 461 w 3298"/>
                    <a:gd name="T43" fmla="*/ 0 h 26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3298" h="2647">
                      <a:moveTo>
                        <a:pt x="461" y="0"/>
                      </a:moveTo>
                      <a:lnTo>
                        <a:pt x="18" y="1257"/>
                      </a:lnTo>
                      <a:lnTo>
                        <a:pt x="0" y="1423"/>
                      </a:lnTo>
                      <a:lnTo>
                        <a:pt x="14" y="1518"/>
                      </a:lnTo>
                      <a:lnTo>
                        <a:pt x="54" y="1657"/>
                      </a:lnTo>
                      <a:lnTo>
                        <a:pt x="118" y="1784"/>
                      </a:lnTo>
                      <a:lnTo>
                        <a:pt x="239" y="1925"/>
                      </a:lnTo>
                      <a:lnTo>
                        <a:pt x="400" y="2046"/>
                      </a:lnTo>
                      <a:lnTo>
                        <a:pt x="608" y="2170"/>
                      </a:lnTo>
                      <a:lnTo>
                        <a:pt x="901" y="2304"/>
                      </a:lnTo>
                      <a:lnTo>
                        <a:pt x="1493" y="2520"/>
                      </a:lnTo>
                      <a:lnTo>
                        <a:pt x="1799" y="2596"/>
                      </a:lnTo>
                      <a:lnTo>
                        <a:pt x="2037" y="2635"/>
                      </a:lnTo>
                      <a:lnTo>
                        <a:pt x="2278" y="2646"/>
                      </a:lnTo>
                      <a:lnTo>
                        <a:pt x="2488" y="2592"/>
                      </a:lnTo>
                      <a:lnTo>
                        <a:pt x="2605" y="2530"/>
                      </a:lnTo>
                      <a:lnTo>
                        <a:pt x="2723" y="2428"/>
                      </a:lnTo>
                      <a:lnTo>
                        <a:pt x="2808" y="2321"/>
                      </a:lnTo>
                      <a:lnTo>
                        <a:pt x="2872" y="2178"/>
                      </a:lnTo>
                      <a:lnTo>
                        <a:pt x="2900" y="2098"/>
                      </a:lnTo>
                      <a:lnTo>
                        <a:pt x="3297" y="1036"/>
                      </a:lnTo>
                      <a:lnTo>
                        <a:pt x="461" y="0"/>
                      </a:lnTo>
                    </a:path>
                  </a:pathLst>
                </a:custGeom>
                <a:noFill/>
                <a:ln w="67944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s-CL"/>
                </a:p>
              </p:txBody>
            </p:sp>
            <p:sp>
              <p:nvSpPr>
                <p:cNvPr id="76144" name="Freeform 368"/>
                <p:cNvSpPr>
                  <a:spLocks/>
                </p:cNvSpPr>
                <p:nvPr/>
              </p:nvSpPr>
              <p:spPr bwMode="auto">
                <a:xfrm>
                  <a:off x="2880" y="2416"/>
                  <a:ext cx="1467" cy="1069"/>
                </a:xfrm>
                <a:custGeom>
                  <a:avLst/>
                  <a:gdLst>
                    <a:gd name="T0" fmla="*/ 1466 w 1467"/>
                    <a:gd name="T1" fmla="*/ 392 h 1069"/>
                    <a:gd name="T2" fmla="*/ 388 w 1467"/>
                    <a:gd name="T3" fmla="*/ 0 h 1069"/>
                    <a:gd name="T4" fmla="*/ 0 w 1467"/>
                    <a:gd name="T5" fmla="*/ 1068 h 10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1467" h="1069">
                      <a:moveTo>
                        <a:pt x="1466" y="392"/>
                      </a:moveTo>
                      <a:lnTo>
                        <a:pt x="388" y="0"/>
                      </a:lnTo>
                      <a:lnTo>
                        <a:pt x="0" y="1068"/>
                      </a:lnTo>
                    </a:path>
                  </a:pathLst>
                </a:custGeom>
                <a:noFill/>
                <a:ln w="13334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s-CL"/>
                </a:p>
              </p:txBody>
            </p:sp>
            <p:sp>
              <p:nvSpPr>
                <p:cNvPr id="76145" name="Freeform 369"/>
                <p:cNvSpPr>
                  <a:spLocks/>
                </p:cNvSpPr>
                <p:nvPr/>
              </p:nvSpPr>
              <p:spPr bwMode="auto">
                <a:xfrm>
                  <a:off x="1488" y="1768"/>
                  <a:ext cx="1057" cy="1453"/>
                </a:xfrm>
                <a:custGeom>
                  <a:avLst/>
                  <a:gdLst>
                    <a:gd name="T0" fmla="*/ 0 w 1057"/>
                    <a:gd name="T1" fmla="*/ 0 h 1453"/>
                    <a:gd name="T2" fmla="*/ 1056 w 1057"/>
                    <a:gd name="T3" fmla="*/ 385 h 1453"/>
                    <a:gd name="T4" fmla="*/ 668 w 1057"/>
                    <a:gd name="T5" fmla="*/ 1452 h 145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1057" h="1453">
                      <a:moveTo>
                        <a:pt x="0" y="0"/>
                      </a:moveTo>
                      <a:lnTo>
                        <a:pt x="1056" y="385"/>
                      </a:lnTo>
                      <a:lnTo>
                        <a:pt x="668" y="1452"/>
                      </a:lnTo>
                    </a:path>
                  </a:pathLst>
                </a:custGeom>
                <a:noFill/>
                <a:ln w="13334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s-CL"/>
                </a:p>
              </p:txBody>
            </p:sp>
          </p:grpSp>
        </p:grpSp>
      </p:grp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2A208CA6-09DC-CE41-45EB-0D0565F027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5796BA-5B92-4B9C-A900-39C65348EF58}" type="slidenum">
              <a:rPr lang="es-CL" smtClean="0"/>
              <a:t>38</a:t>
            </a:fld>
            <a:endParaRPr lang="es-CL" dirty="0"/>
          </a:p>
        </p:txBody>
      </p:sp>
    </p:spTree>
  </p:cSld>
  <p:clrMapOvr>
    <a:masterClrMapping/>
  </p:clrMapOvr>
  <p:transition spd="med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9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59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9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759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760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76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0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760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0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760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760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76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76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549" name="Rectangle 85"/>
          <p:cNvSpPr>
            <a:spLocks noChangeArrowheads="1"/>
          </p:cNvSpPr>
          <p:nvPr/>
        </p:nvSpPr>
        <p:spPr bwMode="auto">
          <a:xfrm flipV="1">
            <a:off x="1657351" y="3530600"/>
            <a:ext cx="8875713" cy="3327400"/>
          </a:xfrm>
          <a:prstGeom prst="rect">
            <a:avLst/>
          </a:prstGeom>
          <a:solidFill>
            <a:srgbClr val="0080FF"/>
          </a:solidFill>
          <a:ln w="0">
            <a:solidFill>
              <a:srgbClr val="0080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L"/>
          </a:p>
        </p:txBody>
      </p:sp>
      <p:grpSp>
        <p:nvGrpSpPr>
          <p:cNvPr id="62550" name="Group 86"/>
          <p:cNvGrpSpPr>
            <a:grpSpLocks/>
          </p:cNvGrpSpPr>
          <p:nvPr/>
        </p:nvGrpSpPr>
        <p:grpSpPr bwMode="auto">
          <a:xfrm>
            <a:off x="3643314" y="1463675"/>
            <a:ext cx="5235575" cy="4211638"/>
            <a:chOff x="1335" y="922"/>
            <a:chExt cx="3298" cy="2653"/>
          </a:xfrm>
        </p:grpSpPr>
        <p:sp>
          <p:nvSpPr>
            <p:cNvPr id="62551" name="Freeform 87"/>
            <p:cNvSpPr>
              <a:spLocks/>
            </p:cNvSpPr>
            <p:nvPr/>
          </p:nvSpPr>
          <p:spPr bwMode="auto">
            <a:xfrm>
              <a:off x="1335" y="922"/>
              <a:ext cx="3298" cy="2647"/>
            </a:xfrm>
            <a:custGeom>
              <a:avLst/>
              <a:gdLst>
                <a:gd name="T0" fmla="*/ 461 w 3298"/>
                <a:gd name="T1" fmla="*/ 0 h 2647"/>
                <a:gd name="T2" fmla="*/ 18 w 3298"/>
                <a:gd name="T3" fmla="*/ 1257 h 2647"/>
                <a:gd name="T4" fmla="*/ 0 w 3298"/>
                <a:gd name="T5" fmla="*/ 1423 h 2647"/>
                <a:gd name="T6" fmla="*/ 14 w 3298"/>
                <a:gd name="T7" fmla="*/ 1518 h 2647"/>
                <a:gd name="T8" fmla="*/ 54 w 3298"/>
                <a:gd name="T9" fmla="*/ 1657 h 2647"/>
                <a:gd name="T10" fmla="*/ 118 w 3298"/>
                <a:gd name="T11" fmla="*/ 1784 h 2647"/>
                <a:gd name="T12" fmla="*/ 239 w 3298"/>
                <a:gd name="T13" fmla="*/ 1925 h 2647"/>
                <a:gd name="T14" fmla="*/ 400 w 3298"/>
                <a:gd name="T15" fmla="*/ 2046 h 2647"/>
                <a:gd name="T16" fmla="*/ 608 w 3298"/>
                <a:gd name="T17" fmla="*/ 2170 h 2647"/>
                <a:gd name="T18" fmla="*/ 901 w 3298"/>
                <a:gd name="T19" fmla="*/ 2304 h 2647"/>
                <a:gd name="T20" fmla="*/ 1493 w 3298"/>
                <a:gd name="T21" fmla="*/ 2520 h 2647"/>
                <a:gd name="T22" fmla="*/ 1799 w 3298"/>
                <a:gd name="T23" fmla="*/ 2596 h 2647"/>
                <a:gd name="T24" fmla="*/ 2037 w 3298"/>
                <a:gd name="T25" fmla="*/ 2635 h 2647"/>
                <a:gd name="T26" fmla="*/ 2278 w 3298"/>
                <a:gd name="T27" fmla="*/ 2646 h 2647"/>
                <a:gd name="T28" fmla="*/ 2488 w 3298"/>
                <a:gd name="T29" fmla="*/ 2592 h 2647"/>
                <a:gd name="T30" fmla="*/ 2605 w 3298"/>
                <a:gd name="T31" fmla="*/ 2530 h 2647"/>
                <a:gd name="T32" fmla="*/ 2723 w 3298"/>
                <a:gd name="T33" fmla="*/ 2428 h 2647"/>
                <a:gd name="T34" fmla="*/ 2808 w 3298"/>
                <a:gd name="T35" fmla="*/ 2321 h 2647"/>
                <a:gd name="T36" fmla="*/ 2872 w 3298"/>
                <a:gd name="T37" fmla="*/ 2178 h 2647"/>
                <a:gd name="T38" fmla="*/ 2900 w 3298"/>
                <a:gd name="T39" fmla="*/ 2098 h 2647"/>
                <a:gd name="T40" fmla="*/ 3297 w 3298"/>
                <a:gd name="T41" fmla="*/ 1036 h 2647"/>
                <a:gd name="T42" fmla="*/ 461 w 3298"/>
                <a:gd name="T43" fmla="*/ 0 h 26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298" h="2647">
                  <a:moveTo>
                    <a:pt x="461" y="0"/>
                  </a:moveTo>
                  <a:lnTo>
                    <a:pt x="18" y="1257"/>
                  </a:lnTo>
                  <a:lnTo>
                    <a:pt x="0" y="1423"/>
                  </a:lnTo>
                  <a:lnTo>
                    <a:pt x="14" y="1518"/>
                  </a:lnTo>
                  <a:lnTo>
                    <a:pt x="54" y="1657"/>
                  </a:lnTo>
                  <a:lnTo>
                    <a:pt x="118" y="1784"/>
                  </a:lnTo>
                  <a:lnTo>
                    <a:pt x="239" y="1925"/>
                  </a:lnTo>
                  <a:lnTo>
                    <a:pt x="400" y="2046"/>
                  </a:lnTo>
                  <a:lnTo>
                    <a:pt x="608" y="2170"/>
                  </a:lnTo>
                  <a:lnTo>
                    <a:pt x="901" y="2304"/>
                  </a:lnTo>
                  <a:lnTo>
                    <a:pt x="1493" y="2520"/>
                  </a:lnTo>
                  <a:lnTo>
                    <a:pt x="1799" y="2596"/>
                  </a:lnTo>
                  <a:lnTo>
                    <a:pt x="2037" y="2635"/>
                  </a:lnTo>
                  <a:lnTo>
                    <a:pt x="2278" y="2646"/>
                  </a:lnTo>
                  <a:lnTo>
                    <a:pt x="2488" y="2592"/>
                  </a:lnTo>
                  <a:lnTo>
                    <a:pt x="2605" y="2530"/>
                  </a:lnTo>
                  <a:lnTo>
                    <a:pt x="2723" y="2428"/>
                  </a:lnTo>
                  <a:lnTo>
                    <a:pt x="2808" y="2321"/>
                  </a:lnTo>
                  <a:lnTo>
                    <a:pt x="2872" y="2178"/>
                  </a:lnTo>
                  <a:lnTo>
                    <a:pt x="2900" y="2098"/>
                  </a:lnTo>
                  <a:lnTo>
                    <a:pt x="3297" y="1036"/>
                  </a:lnTo>
                  <a:lnTo>
                    <a:pt x="461" y="0"/>
                  </a:lnTo>
                </a:path>
              </a:pathLst>
            </a:custGeom>
            <a:solidFill>
              <a:srgbClr val="FFFFFF"/>
            </a:solidFill>
            <a:ln w="67944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62552" name="Freeform 88"/>
            <p:cNvSpPr>
              <a:spLocks/>
            </p:cNvSpPr>
            <p:nvPr/>
          </p:nvSpPr>
          <p:spPr bwMode="auto">
            <a:xfrm>
              <a:off x="2880" y="2416"/>
              <a:ext cx="1467" cy="1069"/>
            </a:xfrm>
            <a:custGeom>
              <a:avLst/>
              <a:gdLst>
                <a:gd name="T0" fmla="*/ 1466 w 1467"/>
                <a:gd name="T1" fmla="*/ 392 h 1069"/>
                <a:gd name="T2" fmla="*/ 388 w 1467"/>
                <a:gd name="T3" fmla="*/ 0 h 1069"/>
                <a:gd name="T4" fmla="*/ 0 w 1467"/>
                <a:gd name="T5" fmla="*/ 1068 h 10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467" h="1069">
                  <a:moveTo>
                    <a:pt x="1466" y="392"/>
                  </a:moveTo>
                  <a:lnTo>
                    <a:pt x="388" y="0"/>
                  </a:lnTo>
                  <a:lnTo>
                    <a:pt x="0" y="1068"/>
                  </a:lnTo>
                </a:path>
              </a:pathLst>
            </a:custGeom>
            <a:noFill/>
            <a:ln w="13334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62553" name="Freeform 89"/>
            <p:cNvSpPr>
              <a:spLocks/>
            </p:cNvSpPr>
            <p:nvPr/>
          </p:nvSpPr>
          <p:spPr bwMode="auto">
            <a:xfrm>
              <a:off x="1488" y="1768"/>
              <a:ext cx="1057" cy="1453"/>
            </a:xfrm>
            <a:custGeom>
              <a:avLst/>
              <a:gdLst>
                <a:gd name="T0" fmla="*/ 0 w 1057"/>
                <a:gd name="T1" fmla="*/ 0 h 1453"/>
                <a:gd name="T2" fmla="*/ 1056 w 1057"/>
                <a:gd name="T3" fmla="*/ 385 h 1453"/>
                <a:gd name="T4" fmla="*/ 668 w 1057"/>
                <a:gd name="T5" fmla="*/ 1452 h 14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057" h="1453">
                  <a:moveTo>
                    <a:pt x="0" y="0"/>
                  </a:moveTo>
                  <a:lnTo>
                    <a:pt x="1056" y="385"/>
                  </a:lnTo>
                  <a:lnTo>
                    <a:pt x="668" y="1452"/>
                  </a:lnTo>
                </a:path>
              </a:pathLst>
            </a:custGeom>
            <a:noFill/>
            <a:ln w="13334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62554" name="Freeform 90"/>
            <p:cNvSpPr>
              <a:spLocks/>
            </p:cNvSpPr>
            <p:nvPr/>
          </p:nvSpPr>
          <p:spPr bwMode="auto">
            <a:xfrm>
              <a:off x="2184" y="2806"/>
              <a:ext cx="859" cy="440"/>
            </a:xfrm>
            <a:custGeom>
              <a:avLst/>
              <a:gdLst>
                <a:gd name="T0" fmla="*/ 0 w 859"/>
                <a:gd name="T1" fmla="*/ 146 h 440"/>
                <a:gd name="T2" fmla="*/ 53 w 859"/>
                <a:gd name="T3" fmla="*/ 0 h 440"/>
                <a:gd name="T4" fmla="*/ 313 w 859"/>
                <a:gd name="T5" fmla="*/ 94 h 440"/>
                <a:gd name="T6" fmla="*/ 434 w 859"/>
                <a:gd name="T7" fmla="*/ 221 h 440"/>
                <a:gd name="T8" fmla="*/ 606 w 859"/>
                <a:gd name="T9" fmla="*/ 201 h 440"/>
                <a:gd name="T10" fmla="*/ 858 w 859"/>
                <a:gd name="T11" fmla="*/ 294 h 440"/>
                <a:gd name="T12" fmla="*/ 804 w 859"/>
                <a:gd name="T13" fmla="*/ 439 h 440"/>
                <a:gd name="T14" fmla="*/ 559 w 859"/>
                <a:gd name="T15" fmla="*/ 351 h 440"/>
                <a:gd name="T16" fmla="*/ 433 w 859"/>
                <a:gd name="T17" fmla="*/ 223 h 440"/>
                <a:gd name="T18" fmla="*/ 264 w 859"/>
                <a:gd name="T19" fmla="*/ 243 h 440"/>
                <a:gd name="T20" fmla="*/ 0 w 859"/>
                <a:gd name="T21" fmla="*/ 146 h 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59" h="440">
                  <a:moveTo>
                    <a:pt x="0" y="146"/>
                  </a:moveTo>
                  <a:lnTo>
                    <a:pt x="53" y="0"/>
                  </a:lnTo>
                  <a:lnTo>
                    <a:pt x="313" y="94"/>
                  </a:lnTo>
                  <a:lnTo>
                    <a:pt x="434" y="221"/>
                  </a:lnTo>
                  <a:lnTo>
                    <a:pt x="606" y="201"/>
                  </a:lnTo>
                  <a:lnTo>
                    <a:pt x="858" y="294"/>
                  </a:lnTo>
                  <a:lnTo>
                    <a:pt x="804" y="439"/>
                  </a:lnTo>
                  <a:lnTo>
                    <a:pt x="559" y="351"/>
                  </a:lnTo>
                  <a:lnTo>
                    <a:pt x="433" y="223"/>
                  </a:lnTo>
                  <a:lnTo>
                    <a:pt x="264" y="243"/>
                  </a:lnTo>
                  <a:lnTo>
                    <a:pt x="0" y="146"/>
                  </a:lnTo>
                </a:path>
              </a:pathLst>
            </a:custGeom>
            <a:solidFill>
              <a:srgbClr val="0080FF"/>
            </a:solidFill>
            <a:ln w="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62555" name="Freeform 91"/>
            <p:cNvSpPr>
              <a:spLocks/>
            </p:cNvSpPr>
            <p:nvPr/>
          </p:nvSpPr>
          <p:spPr bwMode="auto">
            <a:xfrm>
              <a:off x="1336" y="2354"/>
              <a:ext cx="1137" cy="840"/>
            </a:xfrm>
            <a:custGeom>
              <a:avLst/>
              <a:gdLst>
                <a:gd name="T0" fmla="*/ 0 w 1137"/>
                <a:gd name="T1" fmla="*/ 0 h 840"/>
                <a:gd name="T2" fmla="*/ 1136 w 1137"/>
                <a:gd name="T3" fmla="*/ 0 h 840"/>
                <a:gd name="T4" fmla="*/ 829 w 1137"/>
                <a:gd name="T5" fmla="*/ 839 h 840"/>
                <a:gd name="T6" fmla="*/ 642 w 1137"/>
                <a:gd name="T7" fmla="*/ 755 h 840"/>
                <a:gd name="T8" fmla="*/ 489 w 1137"/>
                <a:gd name="T9" fmla="*/ 672 h 840"/>
                <a:gd name="T10" fmla="*/ 360 w 1137"/>
                <a:gd name="T11" fmla="*/ 589 h 840"/>
                <a:gd name="T12" fmla="*/ 261 w 1137"/>
                <a:gd name="T13" fmla="*/ 514 h 840"/>
                <a:gd name="T14" fmla="*/ 183 w 1137"/>
                <a:gd name="T15" fmla="*/ 434 h 840"/>
                <a:gd name="T16" fmla="*/ 111 w 1137"/>
                <a:gd name="T17" fmla="*/ 348 h 840"/>
                <a:gd name="T18" fmla="*/ 71 w 1137"/>
                <a:gd name="T19" fmla="*/ 275 h 840"/>
                <a:gd name="T20" fmla="*/ 43 w 1137"/>
                <a:gd name="T21" fmla="*/ 198 h 840"/>
                <a:gd name="T22" fmla="*/ 18 w 1137"/>
                <a:gd name="T23" fmla="*/ 118 h 840"/>
                <a:gd name="T24" fmla="*/ 6 w 1137"/>
                <a:gd name="T25" fmla="*/ 62 h 840"/>
                <a:gd name="T26" fmla="*/ 0 w 1137"/>
                <a:gd name="T27" fmla="*/ 0 h 8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137" h="840">
                  <a:moveTo>
                    <a:pt x="0" y="0"/>
                  </a:moveTo>
                  <a:lnTo>
                    <a:pt x="1136" y="0"/>
                  </a:lnTo>
                  <a:lnTo>
                    <a:pt x="829" y="839"/>
                  </a:lnTo>
                  <a:lnTo>
                    <a:pt x="642" y="755"/>
                  </a:lnTo>
                  <a:lnTo>
                    <a:pt x="489" y="672"/>
                  </a:lnTo>
                  <a:lnTo>
                    <a:pt x="360" y="589"/>
                  </a:lnTo>
                  <a:lnTo>
                    <a:pt x="261" y="514"/>
                  </a:lnTo>
                  <a:lnTo>
                    <a:pt x="183" y="434"/>
                  </a:lnTo>
                  <a:lnTo>
                    <a:pt x="111" y="348"/>
                  </a:lnTo>
                  <a:lnTo>
                    <a:pt x="71" y="275"/>
                  </a:lnTo>
                  <a:lnTo>
                    <a:pt x="43" y="198"/>
                  </a:lnTo>
                  <a:lnTo>
                    <a:pt x="18" y="118"/>
                  </a:lnTo>
                  <a:lnTo>
                    <a:pt x="6" y="62"/>
                  </a:lnTo>
                  <a:lnTo>
                    <a:pt x="0" y="0"/>
                  </a:lnTo>
                </a:path>
              </a:pathLst>
            </a:custGeom>
            <a:solidFill>
              <a:srgbClr val="0080FF"/>
            </a:solidFill>
            <a:ln w="0" cap="flat" cmpd="sng">
              <a:solidFill>
                <a:srgbClr val="0080FF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62556" name="Freeform 92"/>
            <p:cNvSpPr>
              <a:spLocks/>
            </p:cNvSpPr>
            <p:nvPr/>
          </p:nvSpPr>
          <p:spPr bwMode="auto">
            <a:xfrm>
              <a:off x="2889" y="2986"/>
              <a:ext cx="1360" cy="589"/>
            </a:xfrm>
            <a:custGeom>
              <a:avLst/>
              <a:gdLst>
                <a:gd name="T0" fmla="*/ 1359 w 1360"/>
                <a:gd name="T1" fmla="*/ 0 h 589"/>
                <a:gd name="T2" fmla="*/ 170 w 1360"/>
                <a:gd name="T3" fmla="*/ 0 h 589"/>
                <a:gd name="T4" fmla="*/ 0 w 1360"/>
                <a:gd name="T5" fmla="*/ 479 h 589"/>
                <a:gd name="T6" fmla="*/ 203 w 1360"/>
                <a:gd name="T7" fmla="*/ 528 h 589"/>
                <a:gd name="T8" fmla="*/ 373 w 1360"/>
                <a:gd name="T9" fmla="*/ 563 h 589"/>
                <a:gd name="T10" fmla="*/ 524 w 1360"/>
                <a:gd name="T11" fmla="*/ 582 h 589"/>
                <a:gd name="T12" fmla="*/ 649 w 1360"/>
                <a:gd name="T13" fmla="*/ 588 h 589"/>
                <a:gd name="T14" fmla="*/ 760 w 1360"/>
                <a:gd name="T15" fmla="*/ 577 h 589"/>
                <a:gd name="T16" fmla="*/ 871 w 1360"/>
                <a:gd name="T17" fmla="*/ 558 h 589"/>
                <a:gd name="T18" fmla="*/ 1020 w 1360"/>
                <a:gd name="T19" fmla="*/ 485 h 589"/>
                <a:gd name="T20" fmla="*/ 1121 w 1360"/>
                <a:gd name="T21" fmla="*/ 414 h 589"/>
                <a:gd name="T22" fmla="*/ 1212 w 1360"/>
                <a:gd name="T23" fmla="*/ 328 h 589"/>
                <a:gd name="T24" fmla="*/ 1285 w 1360"/>
                <a:gd name="T25" fmla="*/ 208 h 589"/>
                <a:gd name="T26" fmla="*/ 1359 w 1360"/>
                <a:gd name="T27" fmla="*/ 0 h 5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360" h="589">
                  <a:moveTo>
                    <a:pt x="1359" y="0"/>
                  </a:moveTo>
                  <a:lnTo>
                    <a:pt x="170" y="0"/>
                  </a:lnTo>
                  <a:lnTo>
                    <a:pt x="0" y="479"/>
                  </a:lnTo>
                  <a:lnTo>
                    <a:pt x="203" y="528"/>
                  </a:lnTo>
                  <a:lnTo>
                    <a:pt x="373" y="563"/>
                  </a:lnTo>
                  <a:lnTo>
                    <a:pt x="524" y="582"/>
                  </a:lnTo>
                  <a:lnTo>
                    <a:pt x="649" y="588"/>
                  </a:lnTo>
                  <a:lnTo>
                    <a:pt x="760" y="577"/>
                  </a:lnTo>
                  <a:lnTo>
                    <a:pt x="871" y="558"/>
                  </a:lnTo>
                  <a:lnTo>
                    <a:pt x="1020" y="485"/>
                  </a:lnTo>
                  <a:lnTo>
                    <a:pt x="1121" y="414"/>
                  </a:lnTo>
                  <a:lnTo>
                    <a:pt x="1212" y="328"/>
                  </a:lnTo>
                  <a:lnTo>
                    <a:pt x="1285" y="208"/>
                  </a:lnTo>
                  <a:lnTo>
                    <a:pt x="1359" y="0"/>
                  </a:lnTo>
                </a:path>
              </a:pathLst>
            </a:custGeom>
            <a:solidFill>
              <a:srgbClr val="0080FF"/>
            </a:solidFill>
            <a:ln w="0" cap="flat" cmpd="sng">
              <a:solidFill>
                <a:srgbClr val="0080FF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  <p:grpSp>
          <p:nvGrpSpPr>
            <p:cNvPr id="62557" name="Group 93"/>
            <p:cNvGrpSpPr>
              <a:grpSpLocks/>
            </p:cNvGrpSpPr>
            <p:nvPr/>
          </p:nvGrpSpPr>
          <p:grpSpPr bwMode="auto">
            <a:xfrm>
              <a:off x="2423" y="2821"/>
              <a:ext cx="384" cy="358"/>
              <a:chOff x="2423" y="2821"/>
              <a:chExt cx="384" cy="358"/>
            </a:xfrm>
          </p:grpSpPr>
          <p:sp>
            <p:nvSpPr>
              <p:cNvPr id="62558" name="Line 94"/>
              <p:cNvSpPr>
                <a:spLocks noChangeShapeType="1"/>
              </p:cNvSpPr>
              <p:nvPr/>
            </p:nvSpPr>
            <p:spPr bwMode="auto">
              <a:xfrm flipV="1">
                <a:off x="2652" y="2860"/>
                <a:ext cx="23" cy="64"/>
              </a:xfrm>
              <a:prstGeom prst="line">
                <a:avLst/>
              </a:prstGeom>
              <a:noFill/>
              <a:ln w="2032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62559" name="Line 95"/>
              <p:cNvSpPr>
                <a:spLocks noChangeShapeType="1"/>
              </p:cNvSpPr>
              <p:nvPr/>
            </p:nvSpPr>
            <p:spPr bwMode="auto">
              <a:xfrm>
                <a:off x="2585" y="2821"/>
                <a:ext cx="184" cy="67"/>
              </a:xfrm>
              <a:prstGeom prst="line">
                <a:avLst/>
              </a:prstGeom>
              <a:noFill/>
              <a:ln w="2032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62560" name="Freeform 96"/>
              <p:cNvSpPr>
                <a:spLocks/>
              </p:cNvSpPr>
              <p:nvPr/>
            </p:nvSpPr>
            <p:spPr bwMode="auto">
              <a:xfrm>
                <a:off x="2590" y="2887"/>
                <a:ext cx="136" cy="142"/>
              </a:xfrm>
              <a:custGeom>
                <a:avLst/>
                <a:gdLst>
                  <a:gd name="T0" fmla="*/ 0 w 136"/>
                  <a:gd name="T1" fmla="*/ 0 h 142"/>
                  <a:gd name="T2" fmla="*/ 25 w 136"/>
                  <a:gd name="T3" fmla="*/ 141 h 142"/>
                  <a:gd name="T4" fmla="*/ 135 w 136"/>
                  <a:gd name="T5" fmla="*/ 49 h 142"/>
                  <a:gd name="T6" fmla="*/ 0 w 136"/>
                  <a:gd name="T7" fmla="*/ 0 h 1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36" h="142">
                    <a:moveTo>
                      <a:pt x="0" y="0"/>
                    </a:moveTo>
                    <a:lnTo>
                      <a:pt x="25" y="141"/>
                    </a:lnTo>
                    <a:lnTo>
                      <a:pt x="135" y="49"/>
                    </a:lnTo>
                    <a:lnTo>
                      <a:pt x="0" y="0"/>
                    </a:lnTo>
                  </a:path>
                </a:pathLst>
              </a:custGeom>
              <a:solidFill>
                <a:srgbClr val="555555"/>
              </a:solidFill>
              <a:ln w="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grpSp>
            <p:nvGrpSpPr>
              <p:cNvPr id="62561" name="Group 97"/>
              <p:cNvGrpSpPr>
                <a:grpSpLocks/>
              </p:cNvGrpSpPr>
              <p:nvPr/>
            </p:nvGrpSpPr>
            <p:grpSpPr bwMode="auto">
              <a:xfrm>
                <a:off x="2423" y="2879"/>
                <a:ext cx="384" cy="300"/>
                <a:chOff x="2423" y="2879"/>
                <a:chExt cx="384" cy="300"/>
              </a:xfrm>
            </p:grpSpPr>
            <p:sp>
              <p:nvSpPr>
                <p:cNvPr id="62562" name="Freeform 98"/>
                <p:cNvSpPr>
                  <a:spLocks/>
                </p:cNvSpPr>
                <p:nvPr/>
              </p:nvSpPr>
              <p:spPr bwMode="auto">
                <a:xfrm>
                  <a:off x="2423" y="2879"/>
                  <a:ext cx="194" cy="185"/>
                </a:xfrm>
                <a:custGeom>
                  <a:avLst/>
                  <a:gdLst>
                    <a:gd name="T0" fmla="*/ 67 w 194"/>
                    <a:gd name="T1" fmla="*/ 0 h 185"/>
                    <a:gd name="T2" fmla="*/ 193 w 194"/>
                    <a:gd name="T3" fmla="*/ 150 h 185"/>
                    <a:gd name="T4" fmla="*/ 0 w 194"/>
                    <a:gd name="T5" fmla="*/ 184 h 185"/>
                    <a:gd name="T6" fmla="*/ 67 w 194"/>
                    <a:gd name="T7" fmla="*/ 0 h 18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4" h="185">
                      <a:moveTo>
                        <a:pt x="67" y="0"/>
                      </a:moveTo>
                      <a:lnTo>
                        <a:pt x="193" y="150"/>
                      </a:lnTo>
                      <a:lnTo>
                        <a:pt x="0" y="184"/>
                      </a:lnTo>
                      <a:lnTo>
                        <a:pt x="67" y="0"/>
                      </a:lnTo>
                    </a:path>
                  </a:pathLst>
                </a:custGeom>
                <a:solidFill>
                  <a:srgbClr val="555555"/>
                </a:solidFill>
                <a:ln w="0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s-CL"/>
                </a:p>
              </p:txBody>
            </p:sp>
            <p:sp>
              <p:nvSpPr>
                <p:cNvPr id="62563" name="Freeform 99"/>
                <p:cNvSpPr>
                  <a:spLocks/>
                </p:cNvSpPr>
                <p:nvPr/>
              </p:nvSpPr>
              <p:spPr bwMode="auto">
                <a:xfrm>
                  <a:off x="2613" y="2994"/>
                  <a:ext cx="194" cy="185"/>
                </a:xfrm>
                <a:custGeom>
                  <a:avLst/>
                  <a:gdLst>
                    <a:gd name="T0" fmla="*/ 193 w 194"/>
                    <a:gd name="T1" fmla="*/ 0 h 185"/>
                    <a:gd name="T2" fmla="*/ 0 w 194"/>
                    <a:gd name="T3" fmla="*/ 34 h 185"/>
                    <a:gd name="T4" fmla="*/ 126 w 194"/>
                    <a:gd name="T5" fmla="*/ 184 h 185"/>
                    <a:gd name="T6" fmla="*/ 193 w 194"/>
                    <a:gd name="T7" fmla="*/ 0 h 18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4" h="185">
                      <a:moveTo>
                        <a:pt x="193" y="0"/>
                      </a:moveTo>
                      <a:lnTo>
                        <a:pt x="0" y="34"/>
                      </a:lnTo>
                      <a:lnTo>
                        <a:pt x="126" y="184"/>
                      </a:lnTo>
                      <a:lnTo>
                        <a:pt x="193" y="0"/>
                      </a:lnTo>
                    </a:path>
                  </a:pathLst>
                </a:custGeom>
                <a:solidFill>
                  <a:srgbClr val="555555"/>
                </a:solidFill>
                <a:ln w="0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s-CL"/>
                </a:p>
              </p:txBody>
            </p:sp>
          </p:grpSp>
        </p:grpSp>
        <p:grpSp>
          <p:nvGrpSpPr>
            <p:cNvPr id="62564" name="Group 100"/>
            <p:cNvGrpSpPr>
              <a:grpSpLocks/>
            </p:cNvGrpSpPr>
            <p:nvPr/>
          </p:nvGrpSpPr>
          <p:grpSpPr bwMode="auto">
            <a:xfrm>
              <a:off x="1335" y="922"/>
              <a:ext cx="3298" cy="2647"/>
              <a:chOff x="1335" y="922"/>
              <a:chExt cx="3298" cy="2647"/>
            </a:xfrm>
          </p:grpSpPr>
          <p:sp>
            <p:nvSpPr>
              <p:cNvPr id="62565" name="Freeform 101"/>
              <p:cNvSpPr>
                <a:spLocks/>
              </p:cNvSpPr>
              <p:nvPr/>
            </p:nvSpPr>
            <p:spPr bwMode="auto">
              <a:xfrm>
                <a:off x="1335" y="922"/>
                <a:ext cx="3298" cy="2647"/>
              </a:xfrm>
              <a:custGeom>
                <a:avLst/>
                <a:gdLst>
                  <a:gd name="T0" fmla="*/ 461 w 3298"/>
                  <a:gd name="T1" fmla="*/ 0 h 2647"/>
                  <a:gd name="T2" fmla="*/ 18 w 3298"/>
                  <a:gd name="T3" fmla="*/ 1257 h 2647"/>
                  <a:gd name="T4" fmla="*/ 0 w 3298"/>
                  <a:gd name="T5" fmla="*/ 1423 h 2647"/>
                  <a:gd name="T6" fmla="*/ 14 w 3298"/>
                  <a:gd name="T7" fmla="*/ 1518 h 2647"/>
                  <a:gd name="T8" fmla="*/ 54 w 3298"/>
                  <a:gd name="T9" fmla="*/ 1657 h 2647"/>
                  <a:gd name="T10" fmla="*/ 118 w 3298"/>
                  <a:gd name="T11" fmla="*/ 1784 h 2647"/>
                  <a:gd name="T12" fmla="*/ 239 w 3298"/>
                  <a:gd name="T13" fmla="*/ 1925 h 2647"/>
                  <a:gd name="T14" fmla="*/ 400 w 3298"/>
                  <a:gd name="T15" fmla="*/ 2046 h 2647"/>
                  <a:gd name="T16" fmla="*/ 608 w 3298"/>
                  <a:gd name="T17" fmla="*/ 2170 h 2647"/>
                  <a:gd name="T18" fmla="*/ 901 w 3298"/>
                  <a:gd name="T19" fmla="*/ 2304 h 2647"/>
                  <a:gd name="T20" fmla="*/ 1493 w 3298"/>
                  <a:gd name="T21" fmla="*/ 2520 h 2647"/>
                  <a:gd name="T22" fmla="*/ 1799 w 3298"/>
                  <a:gd name="T23" fmla="*/ 2596 h 2647"/>
                  <a:gd name="T24" fmla="*/ 2037 w 3298"/>
                  <a:gd name="T25" fmla="*/ 2635 h 2647"/>
                  <a:gd name="T26" fmla="*/ 2278 w 3298"/>
                  <a:gd name="T27" fmla="*/ 2646 h 2647"/>
                  <a:gd name="T28" fmla="*/ 2488 w 3298"/>
                  <a:gd name="T29" fmla="*/ 2592 h 2647"/>
                  <a:gd name="T30" fmla="*/ 2605 w 3298"/>
                  <a:gd name="T31" fmla="*/ 2530 h 2647"/>
                  <a:gd name="T32" fmla="*/ 2723 w 3298"/>
                  <a:gd name="T33" fmla="*/ 2428 h 2647"/>
                  <a:gd name="T34" fmla="*/ 2808 w 3298"/>
                  <a:gd name="T35" fmla="*/ 2321 h 2647"/>
                  <a:gd name="T36" fmla="*/ 2872 w 3298"/>
                  <a:gd name="T37" fmla="*/ 2178 h 2647"/>
                  <a:gd name="T38" fmla="*/ 2900 w 3298"/>
                  <a:gd name="T39" fmla="*/ 2098 h 2647"/>
                  <a:gd name="T40" fmla="*/ 3297 w 3298"/>
                  <a:gd name="T41" fmla="*/ 1036 h 2647"/>
                  <a:gd name="T42" fmla="*/ 461 w 3298"/>
                  <a:gd name="T43" fmla="*/ 0 h 26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3298" h="2647">
                    <a:moveTo>
                      <a:pt x="461" y="0"/>
                    </a:moveTo>
                    <a:lnTo>
                      <a:pt x="18" y="1257"/>
                    </a:lnTo>
                    <a:lnTo>
                      <a:pt x="0" y="1423"/>
                    </a:lnTo>
                    <a:lnTo>
                      <a:pt x="14" y="1518"/>
                    </a:lnTo>
                    <a:lnTo>
                      <a:pt x="54" y="1657"/>
                    </a:lnTo>
                    <a:lnTo>
                      <a:pt x="118" y="1784"/>
                    </a:lnTo>
                    <a:lnTo>
                      <a:pt x="239" y="1925"/>
                    </a:lnTo>
                    <a:lnTo>
                      <a:pt x="400" y="2046"/>
                    </a:lnTo>
                    <a:lnTo>
                      <a:pt x="608" y="2170"/>
                    </a:lnTo>
                    <a:lnTo>
                      <a:pt x="901" y="2304"/>
                    </a:lnTo>
                    <a:lnTo>
                      <a:pt x="1493" y="2520"/>
                    </a:lnTo>
                    <a:lnTo>
                      <a:pt x="1799" y="2596"/>
                    </a:lnTo>
                    <a:lnTo>
                      <a:pt x="2037" y="2635"/>
                    </a:lnTo>
                    <a:lnTo>
                      <a:pt x="2278" y="2646"/>
                    </a:lnTo>
                    <a:lnTo>
                      <a:pt x="2488" y="2592"/>
                    </a:lnTo>
                    <a:lnTo>
                      <a:pt x="2605" y="2530"/>
                    </a:lnTo>
                    <a:lnTo>
                      <a:pt x="2723" y="2428"/>
                    </a:lnTo>
                    <a:lnTo>
                      <a:pt x="2808" y="2321"/>
                    </a:lnTo>
                    <a:lnTo>
                      <a:pt x="2872" y="2178"/>
                    </a:lnTo>
                    <a:lnTo>
                      <a:pt x="2900" y="2098"/>
                    </a:lnTo>
                    <a:lnTo>
                      <a:pt x="3297" y="1036"/>
                    </a:lnTo>
                    <a:lnTo>
                      <a:pt x="461" y="0"/>
                    </a:lnTo>
                  </a:path>
                </a:pathLst>
              </a:custGeom>
              <a:noFill/>
              <a:ln w="67944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62566" name="Freeform 102"/>
              <p:cNvSpPr>
                <a:spLocks/>
              </p:cNvSpPr>
              <p:nvPr/>
            </p:nvSpPr>
            <p:spPr bwMode="auto">
              <a:xfrm>
                <a:off x="2880" y="2416"/>
                <a:ext cx="1467" cy="1069"/>
              </a:xfrm>
              <a:custGeom>
                <a:avLst/>
                <a:gdLst>
                  <a:gd name="T0" fmla="*/ 1466 w 1467"/>
                  <a:gd name="T1" fmla="*/ 392 h 1069"/>
                  <a:gd name="T2" fmla="*/ 388 w 1467"/>
                  <a:gd name="T3" fmla="*/ 0 h 1069"/>
                  <a:gd name="T4" fmla="*/ 0 w 1467"/>
                  <a:gd name="T5" fmla="*/ 1068 h 10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467" h="1069">
                    <a:moveTo>
                      <a:pt x="1466" y="392"/>
                    </a:moveTo>
                    <a:lnTo>
                      <a:pt x="388" y="0"/>
                    </a:lnTo>
                    <a:lnTo>
                      <a:pt x="0" y="1068"/>
                    </a:lnTo>
                  </a:path>
                </a:pathLst>
              </a:custGeom>
              <a:noFill/>
              <a:ln w="13334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62567" name="Freeform 103"/>
              <p:cNvSpPr>
                <a:spLocks/>
              </p:cNvSpPr>
              <p:nvPr/>
            </p:nvSpPr>
            <p:spPr bwMode="auto">
              <a:xfrm>
                <a:off x="1488" y="1768"/>
                <a:ext cx="1057" cy="1453"/>
              </a:xfrm>
              <a:custGeom>
                <a:avLst/>
                <a:gdLst>
                  <a:gd name="T0" fmla="*/ 0 w 1057"/>
                  <a:gd name="T1" fmla="*/ 0 h 1453"/>
                  <a:gd name="T2" fmla="*/ 1056 w 1057"/>
                  <a:gd name="T3" fmla="*/ 385 h 1453"/>
                  <a:gd name="T4" fmla="*/ 668 w 1057"/>
                  <a:gd name="T5" fmla="*/ 1452 h 14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057" h="1453">
                    <a:moveTo>
                      <a:pt x="0" y="0"/>
                    </a:moveTo>
                    <a:lnTo>
                      <a:pt x="1056" y="385"/>
                    </a:lnTo>
                    <a:lnTo>
                      <a:pt x="668" y="1452"/>
                    </a:lnTo>
                  </a:path>
                </a:pathLst>
              </a:custGeom>
              <a:noFill/>
              <a:ln w="13334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</p:grpSp>
      </p:grpSp>
      <p:grpSp>
        <p:nvGrpSpPr>
          <p:cNvPr id="62568" name="Group 104"/>
          <p:cNvGrpSpPr>
            <a:grpSpLocks/>
          </p:cNvGrpSpPr>
          <p:nvPr/>
        </p:nvGrpSpPr>
        <p:grpSpPr bwMode="auto">
          <a:xfrm>
            <a:off x="1676401" y="0"/>
            <a:ext cx="8856665" cy="1409700"/>
            <a:chOff x="96" y="0"/>
            <a:chExt cx="5579" cy="888"/>
          </a:xfrm>
        </p:grpSpPr>
        <p:sp>
          <p:nvSpPr>
            <p:cNvPr id="62569" name="Rectangle 105"/>
            <p:cNvSpPr>
              <a:spLocks noChangeArrowheads="1"/>
            </p:cNvSpPr>
            <p:nvPr/>
          </p:nvSpPr>
          <p:spPr bwMode="auto">
            <a:xfrm flipV="1">
              <a:off x="96" y="0"/>
              <a:ext cx="5579" cy="888"/>
            </a:xfrm>
            <a:prstGeom prst="rect">
              <a:avLst/>
            </a:prstGeom>
            <a:solidFill>
              <a:srgbClr val="FFFFFF"/>
            </a:solidFill>
            <a:ln w="13334">
              <a:solidFill>
                <a:srgbClr val="FFFFFF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62570" name="Text Box 106"/>
            <p:cNvSpPr txBox="1">
              <a:spLocks noChangeArrowheads="1"/>
            </p:cNvSpPr>
            <p:nvPr/>
          </p:nvSpPr>
          <p:spPr bwMode="auto">
            <a:xfrm>
              <a:off x="469" y="266"/>
              <a:ext cx="4850" cy="35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altLang="es-CL" sz="3600" dirty="0" err="1">
                  <a:solidFill>
                    <a:srgbClr val="000000"/>
                  </a:solidFill>
                  <a:latin typeface="Arial" charset="0"/>
                </a:rPr>
                <a:t>Válvulas</a:t>
              </a:r>
              <a:r>
                <a:rPr lang="en-US" altLang="es-CL" sz="3600" dirty="0">
                  <a:solidFill>
                    <a:srgbClr val="000000"/>
                  </a:solidFill>
                  <a:latin typeface="Arial" charset="0"/>
                </a:rPr>
                <a:t> de </a:t>
              </a:r>
              <a:r>
                <a:rPr lang="en-US" altLang="es-CL" sz="3600" dirty="0" err="1">
                  <a:solidFill>
                    <a:srgbClr val="000000"/>
                  </a:solidFill>
                  <a:latin typeface="Arial" charset="0"/>
                </a:rPr>
                <a:t>Comunicación</a:t>
              </a:r>
              <a:r>
                <a:rPr lang="en-US" altLang="es-CL" sz="3600" dirty="0">
                  <a:solidFill>
                    <a:srgbClr val="000000"/>
                  </a:solidFill>
                  <a:latin typeface="Arial" charset="0"/>
                </a:rPr>
                <a:t> - </a:t>
              </a:r>
              <a:r>
                <a:rPr lang="en-US" altLang="es-CL" sz="3600" dirty="0" err="1">
                  <a:solidFill>
                    <a:srgbClr val="000000"/>
                  </a:solidFill>
                  <a:latin typeface="Arial" charset="0"/>
                </a:rPr>
                <a:t>Abiertas</a:t>
              </a:r>
              <a:endParaRPr lang="en-US" altLang="es-CL" sz="3600" dirty="0"/>
            </a:p>
          </p:txBody>
        </p:sp>
      </p:grpSp>
      <p:grpSp>
        <p:nvGrpSpPr>
          <p:cNvPr id="62571" name="Group 107"/>
          <p:cNvGrpSpPr>
            <a:grpSpLocks/>
          </p:cNvGrpSpPr>
          <p:nvPr/>
        </p:nvGrpSpPr>
        <p:grpSpPr bwMode="auto">
          <a:xfrm>
            <a:off x="3643314" y="1463675"/>
            <a:ext cx="5235575" cy="4211638"/>
            <a:chOff x="1335" y="922"/>
            <a:chExt cx="3298" cy="2653"/>
          </a:xfrm>
        </p:grpSpPr>
        <p:sp>
          <p:nvSpPr>
            <p:cNvPr id="62572" name="Freeform 108"/>
            <p:cNvSpPr>
              <a:spLocks/>
            </p:cNvSpPr>
            <p:nvPr/>
          </p:nvSpPr>
          <p:spPr bwMode="auto">
            <a:xfrm>
              <a:off x="1335" y="922"/>
              <a:ext cx="3298" cy="2647"/>
            </a:xfrm>
            <a:custGeom>
              <a:avLst/>
              <a:gdLst>
                <a:gd name="T0" fmla="*/ 461 w 3298"/>
                <a:gd name="T1" fmla="*/ 0 h 2647"/>
                <a:gd name="T2" fmla="*/ 18 w 3298"/>
                <a:gd name="T3" fmla="*/ 1257 h 2647"/>
                <a:gd name="T4" fmla="*/ 0 w 3298"/>
                <a:gd name="T5" fmla="*/ 1423 h 2647"/>
                <a:gd name="T6" fmla="*/ 14 w 3298"/>
                <a:gd name="T7" fmla="*/ 1518 h 2647"/>
                <a:gd name="T8" fmla="*/ 54 w 3298"/>
                <a:gd name="T9" fmla="*/ 1657 h 2647"/>
                <a:gd name="T10" fmla="*/ 118 w 3298"/>
                <a:gd name="T11" fmla="*/ 1784 h 2647"/>
                <a:gd name="T12" fmla="*/ 239 w 3298"/>
                <a:gd name="T13" fmla="*/ 1925 h 2647"/>
                <a:gd name="T14" fmla="*/ 400 w 3298"/>
                <a:gd name="T15" fmla="*/ 2046 h 2647"/>
                <a:gd name="T16" fmla="*/ 608 w 3298"/>
                <a:gd name="T17" fmla="*/ 2170 h 2647"/>
                <a:gd name="T18" fmla="*/ 901 w 3298"/>
                <a:gd name="T19" fmla="*/ 2304 h 2647"/>
                <a:gd name="T20" fmla="*/ 1493 w 3298"/>
                <a:gd name="T21" fmla="*/ 2520 h 2647"/>
                <a:gd name="T22" fmla="*/ 1799 w 3298"/>
                <a:gd name="T23" fmla="*/ 2596 h 2647"/>
                <a:gd name="T24" fmla="*/ 2037 w 3298"/>
                <a:gd name="T25" fmla="*/ 2635 h 2647"/>
                <a:gd name="T26" fmla="*/ 2278 w 3298"/>
                <a:gd name="T27" fmla="*/ 2646 h 2647"/>
                <a:gd name="T28" fmla="*/ 2488 w 3298"/>
                <a:gd name="T29" fmla="*/ 2592 h 2647"/>
                <a:gd name="T30" fmla="*/ 2605 w 3298"/>
                <a:gd name="T31" fmla="*/ 2530 h 2647"/>
                <a:gd name="T32" fmla="*/ 2723 w 3298"/>
                <a:gd name="T33" fmla="*/ 2428 h 2647"/>
                <a:gd name="T34" fmla="*/ 2808 w 3298"/>
                <a:gd name="T35" fmla="*/ 2321 h 2647"/>
                <a:gd name="T36" fmla="*/ 2872 w 3298"/>
                <a:gd name="T37" fmla="*/ 2178 h 2647"/>
                <a:gd name="T38" fmla="*/ 2900 w 3298"/>
                <a:gd name="T39" fmla="*/ 2098 h 2647"/>
                <a:gd name="T40" fmla="*/ 3297 w 3298"/>
                <a:gd name="T41" fmla="*/ 1036 h 2647"/>
                <a:gd name="T42" fmla="*/ 461 w 3298"/>
                <a:gd name="T43" fmla="*/ 0 h 26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298" h="2647">
                  <a:moveTo>
                    <a:pt x="461" y="0"/>
                  </a:moveTo>
                  <a:lnTo>
                    <a:pt x="18" y="1257"/>
                  </a:lnTo>
                  <a:lnTo>
                    <a:pt x="0" y="1423"/>
                  </a:lnTo>
                  <a:lnTo>
                    <a:pt x="14" y="1518"/>
                  </a:lnTo>
                  <a:lnTo>
                    <a:pt x="54" y="1657"/>
                  </a:lnTo>
                  <a:lnTo>
                    <a:pt x="118" y="1784"/>
                  </a:lnTo>
                  <a:lnTo>
                    <a:pt x="239" y="1925"/>
                  </a:lnTo>
                  <a:lnTo>
                    <a:pt x="400" y="2046"/>
                  </a:lnTo>
                  <a:lnTo>
                    <a:pt x="608" y="2170"/>
                  </a:lnTo>
                  <a:lnTo>
                    <a:pt x="901" y="2304"/>
                  </a:lnTo>
                  <a:lnTo>
                    <a:pt x="1493" y="2520"/>
                  </a:lnTo>
                  <a:lnTo>
                    <a:pt x="1799" y="2596"/>
                  </a:lnTo>
                  <a:lnTo>
                    <a:pt x="2037" y="2635"/>
                  </a:lnTo>
                  <a:lnTo>
                    <a:pt x="2278" y="2646"/>
                  </a:lnTo>
                  <a:lnTo>
                    <a:pt x="2488" y="2592"/>
                  </a:lnTo>
                  <a:lnTo>
                    <a:pt x="2605" y="2530"/>
                  </a:lnTo>
                  <a:lnTo>
                    <a:pt x="2723" y="2428"/>
                  </a:lnTo>
                  <a:lnTo>
                    <a:pt x="2808" y="2321"/>
                  </a:lnTo>
                  <a:lnTo>
                    <a:pt x="2872" y="2178"/>
                  </a:lnTo>
                  <a:lnTo>
                    <a:pt x="2900" y="2098"/>
                  </a:lnTo>
                  <a:lnTo>
                    <a:pt x="3297" y="1036"/>
                  </a:lnTo>
                  <a:lnTo>
                    <a:pt x="461" y="0"/>
                  </a:lnTo>
                </a:path>
              </a:pathLst>
            </a:custGeom>
            <a:solidFill>
              <a:srgbClr val="FFFFFF"/>
            </a:solidFill>
            <a:ln w="67944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62573" name="Freeform 109"/>
            <p:cNvSpPr>
              <a:spLocks/>
            </p:cNvSpPr>
            <p:nvPr/>
          </p:nvSpPr>
          <p:spPr bwMode="auto">
            <a:xfrm>
              <a:off x="2880" y="2416"/>
              <a:ext cx="1467" cy="1069"/>
            </a:xfrm>
            <a:custGeom>
              <a:avLst/>
              <a:gdLst>
                <a:gd name="T0" fmla="*/ 1466 w 1467"/>
                <a:gd name="T1" fmla="*/ 392 h 1069"/>
                <a:gd name="T2" fmla="*/ 388 w 1467"/>
                <a:gd name="T3" fmla="*/ 0 h 1069"/>
                <a:gd name="T4" fmla="*/ 0 w 1467"/>
                <a:gd name="T5" fmla="*/ 1068 h 10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467" h="1069">
                  <a:moveTo>
                    <a:pt x="1466" y="392"/>
                  </a:moveTo>
                  <a:lnTo>
                    <a:pt x="388" y="0"/>
                  </a:lnTo>
                  <a:lnTo>
                    <a:pt x="0" y="1068"/>
                  </a:lnTo>
                </a:path>
              </a:pathLst>
            </a:custGeom>
            <a:noFill/>
            <a:ln w="13334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62574" name="Freeform 110"/>
            <p:cNvSpPr>
              <a:spLocks/>
            </p:cNvSpPr>
            <p:nvPr/>
          </p:nvSpPr>
          <p:spPr bwMode="auto">
            <a:xfrm>
              <a:off x="1488" y="1768"/>
              <a:ext cx="1057" cy="1453"/>
            </a:xfrm>
            <a:custGeom>
              <a:avLst/>
              <a:gdLst>
                <a:gd name="T0" fmla="*/ 0 w 1057"/>
                <a:gd name="T1" fmla="*/ 0 h 1453"/>
                <a:gd name="T2" fmla="*/ 1056 w 1057"/>
                <a:gd name="T3" fmla="*/ 385 h 1453"/>
                <a:gd name="T4" fmla="*/ 668 w 1057"/>
                <a:gd name="T5" fmla="*/ 1452 h 14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057" h="1453">
                  <a:moveTo>
                    <a:pt x="0" y="0"/>
                  </a:moveTo>
                  <a:lnTo>
                    <a:pt x="1056" y="385"/>
                  </a:lnTo>
                  <a:lnTo>
                    <a:pt x="668" y="1452"/>
                  </a:lnTo>
                </a:path>
              </a:pathLst>
            </a:custGeom>
            <a:noFill/>
            <a:ln w="13334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62575" name="Freeform 111"/>
            <p:cNvSpPr>
              <a:spLocks/>
            </p:cNvSpPr>
            <p:nvPr/>
          </p:nvSpPr>
          <p:spPr bwMode="auto">
            <a:xfrm>
              <a:off x="2184" y="2806"/>
              <a:ext cx="859" cy="440"/>
            </a:xfrm>
            <a:custGeom>
              <a:avLst/>
              <a:gdLst>
                <a:gd name="T0" fmla="*/ 0 w 859"/>
                <a:gd name="T1" fmla="*/ 146 h 440"/>
                <a:gd name="T2" fmla="*/ 53 w 859"/>
                <a:gd name="T3" fmla="*/ 0 h 440"/>
                <a:gd name="T4" fmla="*/ 313 w 859"/>
                <a:gd name="T5" fmla="*/ 94 h 440"/>
                <a:gd name="T6" fmla="*/ 434 w 859"/>
                <a:gd name="T7" fmla="*/ 221 h 440"/>
                <a:gd name="T8" fmla="*/ 606 w 859"/>
                <a:gd name="T9" fmla="*/ 201 h 440"/>
                <a:gd name="T10" fmla="*/ 858 w 859"/>
                <a:gd name="T11" fmla="*/ 294 h 440"/>
                <a:gd name="T12" fmla="*/ 804 w 859"/>
                <a:gd name="T13" fmla="*/ 439 h 440"/>
                <a:gd name="T14" fmla="*/ 559 w 859"/>
                <a:gd name="T15" fmla="*/ 351 h 440"/>
                <a:gd name="T16" fmla="*/ 433 w 859"/>
                <a:gd name="T17" fmla="*/ 223 h 440"/>
                <a:gd name="T18" fmla="*/ 264 w 859"/>
                <a:gd name="T19" fmla="*/ 243 h 440"/>
                <a:gd name="T20" fmla="*/ 0 w 859"/>
                <a:gd name="T21" fmla="*/ 146 h 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59" h="440">
                  <a:moveTo>
                    <a:pt x="0" y="146"/>
                  </a:moveTo>
                  <a:lnTo>
                    <a:pt x="53" y="0"/>
                  </a:lnTo>
                  <a:lnTo>
                    <a:pt x="313" y="94"/>
                  </a:lnTo>
                  <a:lnTo>
                    <a:pt x="434" y="221"/>
                  </a:lnTo>
                  <a:lnTo>
                    <a:pt x="606" y="201"/>
                  </a:lnTo>
                  <a:lnTo>
                    <a:pt x="858" y="294"/>
                  </a:lnTo>
                  <a:lnTo>
                    <a:pt x="804" y="439"/>
                  </a:lnTo>
                  <a:lnTo>
                    <a:pt x="559" y="351"/>
                  </a:lnTo>
                  <a:lnTo>
                    <a:pt x="433" y="223"/>
                  </a:lnTo>
                  <a:lnTo>
                    <a:pt x="264" y="243"/>
                  </a:lnTo>
                  <a:lnTo>
                    <a:pt x="0" y="146"/>
                  </a:lnTo>
                </a:path>
              </a:pathLst>
            </a:custGeom>
            <a:solidFill>
              <a:srgbClr val="0080FF"/>
            </a:solidFill>
            <a:ln w="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62576" name="Freeform 112"/>
            <p:cNvSpPr>
              <a:spLocks/>
            </p:cNvSpPr>
            <p:nvPr/>
          </p:nvSpPr>
          <p:spPr bwMode="auto">
            <a:xfrm>
              <a:off x="1349" y="2398"/>
              <a:ext cx="1108" cy="796"/>
            </a:xfrm>
            <a:custGeom>
              <a:avLst/>
              <a:gdLst>
                <a:gd name="T0" fmla="*/ 242 w 1108"/>
                <a:gd name="T1" fmla="*/ 0 h 796"/>
                <a:gd name="T2" fmla="*/ 484 w 1108"/>
                <a:gd name="T3" fmla="*/ 0 h 796"/>
                <a:gd name="T4" fmla="*/ 726 w 1108"/>
                <a:gd name="T5" fmla="*/ 0 h 796"/>
                <a:gd name="T6" fmla="*/ 969 w 1108"/>
                <a:gd name="T7" fmla="*/ 0 h 796"/>
                <a:gd name="T8" fmla="*/ 1071 w 1108"/>
                <a:gd name="T9" fmla="*/ 99 h 796"/>
                <a:gd name="T10" fmla="*/ 1007 w 1108"/>
                <a:gd name="T11" fmla="*/ 273 h 796"/>
                <a:gd name="T12" fmla="*/ 943 w 1108"/>
                <a:gd name="T13" fmla="*/ 447 h 796"/>
                <a:gd name="T14" fmla="*/ 879 w 1108"/>
                <a:gd name="T15" fmla="*/ 621 h 796"/>
                <a:gd name="T16" fmla="*/ 816 w 1108"/>
                <a:gd name="T17" fmla="*/ 795 h 796"/>
                <a:gd name="T18" fmla="*/ 769 w 1108"/>
                <a:gd name="T19" fmla="*/ 774 h 796"/>
                <a:gd name="T20" fmla="*/ 728 w 1108"/>
                <a:gd name="T21" fmla="*/ 755 h 796"/>
                <a:gd name="T22" fmla="*/ 687 w 1108"/>
                <a:gd name="T23" fmla="*/ 737 h 796"/>
                <a:gd name="T24" fmla="*/ 646 w 1108"/>
                <a:gd name="T25" fmla="*/ 718 h 796"/>
                <a:gd name="T26" fmla="*/ 606 w 1108"/>
                <a:gd name="T27" fmla="*/ 698 h 796"/>
                <a:gd name="T28" fmla="*/ 575 w 1108"/>
                <a:gd name="T29" fmla="*/ 682 h 796"/>
                <a:gd name="T30" fmla="*/ 544 w 1108"/>
                <a:gd name="T31" fmla="*/ 664 h 796"/>
                <a:gd name="T32" fmla="*/ 513 w 1108"/>
                <a:gd name="T33" fmla="*/ 648 h 796"/>
                <a:gd name="T34" fmla="*/ 479 w 1108"/>
                <a:gd name="T35" fmla="*/ 628 h 796"/>
                <a:gd name="T36" fmla="*/ 452 w 1108"/>
                <a:gd name="T37" fmla="*/ 611 h 796"/>
                <a:gd name="T38" fmla="*/ 425 w 1108"/>
                <a:gd name="T39" fmla="*/ 594 h 796"/>
                <a:gd name="T40" fmla="*/ 397 w 1108"/>
                <a:gd name="T41" fmla="*/ 576 h 796"/>
                <a:gd name="T42" fmla="*/ 370 w 1108"/>
                <a:gd name="T43" fmla="*/ 559 h 796"/>
                <a:gd name="T44" fmla="*/ 344 w 1108"/>
                <a:gd name="T45" fmla="*/ 540 h 796"/>
                <a:gd name="T46" fmla="*/ 322 w 1108"/>
                <a:gd name="T47" fmla="*/ 524 h 796"/>
                <a:gd name="T48" fmla="*/ 301 w 1108"/>
                <a:gd name="T49" fmla="*/ 508 h 796"/>
                <a:gd name="T50" fmla="*/ 279 w 1108"/>
                <a:gd name="T51" fmla="*/ 492 h 796"/>
                <a:gd name="T52" fmla="*/ 257 w 1108"/>
                <a:gd name="T53" fmla="*/ 474 h 796"/>
                <a:gd name="T54" fmla="*/ 241 w 1108"/>
                <a:gd name="T55" fmla="*/ 458 h 796"/>
                <a:gd name="T56" fmla="*/ 225 w 1108"/>
                <a:gd name="T57" fmla="*/ 442 h 796"/>
                <a:gd name="T58" fmla="*/ 209 w 1108"/>
                <a:gd name="T59" fmla="*/ 426 h 796"/>
                <a:gd name="T60" fmla="*/ 192 w 1108"/>
                <a:gd name="T61" fmla="*/ 410 h 796"/>
                <a:gd name="T62" fmla="*/ 175 w 1108"/>
                <a:gd name="T63" fmla="*/ 391 h 796"/>
                <a:gd name="T64" fmla="*/ 161 w 1108"/>
                <a:gd name="T65" fmla="*/ 374 h 796"/>
                <a:gd name="T66" fmla="*/ 145 w 1108"/>
                <a:gd name="T67" fmla="*/ 356 h 796"/>
                <a:gd name="T68" fmla="*/ 131 w 1108"/>
                <a:gd name="T69" fmla="*/ 340 h 796"/>
                <a:gd name="T70" fmla="*/ 117 w 1108"/>
                <a:gd name="T71" fmla="*/ 322 h 796"/>
                <a:gd name="T72" fmla="*/ 109 w 1108"/>
                <a:gd name="T73" fmla="*/ 307 h 796"/>
                <a:gd name="T74" fmla="*/ 100 w 1108"/>
                <a:gd name="T75" fmla="*/ 292 h 796"/>
                <a:gd name="T76" fmla="*/ 91 w 1108"/>
                <a:gd name="T77" fmla="*/ 278 h 796"/>
                <a:gd name="T78" fmla="*/ 82 w 1108"/>
                <a:gd name="T79" fmla="*/ 263 h 796"/>
                <a:gd name="T80" fmla="*/ 75 w 1108"/>
                <a:gd name="T81" fmla="*/ 245 h 796"/>
                <a:gd name="T82" fmla="*/ 69 w 1108"/>
                <a:gd name="T83" fmla="*/ 230 h 796"/>
                <a:gd name="T84" fmla="*/ 63 w 1108"/>
                <a:gd name="T85" fmla="*/ 214 h 796"/>
                <a:gd name="T86" fmla="*/ 57 w 1108"/>
                <a:gd name="T87" fmla="*/ 198 h 796"/>
                <a:gd name="T88" fmla="*/ 50 w 1108"/>
                <a:gd name="T89" fmla="*/ 180 h 796"/>
                <a:gd name="T90" fmla="*/ 44 w 1108"/>
                <a:gd name="T91" fmla="*/ 164 h 796"/>
                <a:gd name="T92" fmla="*/ 38 w 1108"/>
                <a:gd name="T93" fmla="*/ 148 h 796"/>
                <a:gd name="T94" fmla="*/ 33 w 1108"/>
                <a:gd name="T95" fmla="*/ 131 h 796"/>
                <a:gd name="T96" fmla="*/ 27 w 1108"/>
                <a:gd name="T97" fmla="*/ 114 h 796"/>
                <a:gd name="T98" fmla="*/ 23 w 1108"/>
                <a:gd name="T99" fmla="*/ 102 h 796"/>
                <a:gd name="T100" fmla="*/ 19 w 1108"/>
                <a:gd name="T101" fmla="*/ 90 h 796"/>
                <a:gd name="T102" fmla="*/ 16 w 1108"/>
                <a:gd name="T103" fmla="*/ 78 h 796"/>
                <a:gd name="T104" fmla="*/ 12 w 1108"/>
                <a:gd name="T105" fmla="*/ 66 h 796"/>
                <a:gd name="T106" fmla="*/ 9 w 1108"/>
                <a:gd name="T107" fmla="*/ 51 h 796"/>
                <a:gd name="T108" fmla="*/ 7 w 1108"/>
                <a:gd name="T109" fmla="*/ 37 h 796"/>
                <a:gd name="T110" fmla="*/ 4 w 1108"/>
                <a:gd name="T111" fmla="*/ 24 h 796"/>
                <a:gd name="T112" fmla="*/ 2 w 1108"/>
                <a:gd name="T113" fmla="*/ 10 h 7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108" h="796">
                  <a:moveTo>
                    <a:pt x="0" y="0"/>
                  </a:moveTo>
                  <a:lnTo>
                    <a:pt x="69" y="0"/>
                  </a:lnTo>
                  <a:lnTo>
                    <a:pt x="104" y="0"/>
                  </a:lnTo>
                  <a:lnTo>
                    <a:pt x="138" y="0"/>
                  </a:lnTo>
                  <a:lnTo>
                    <a:pt x="173" y="0"/>
                  </a:lnTo>
                  <a:lnTo>
                    <a:pt x="207" y="0"/>
                  </a:lnTo>
                  <a:lnTo>
                    <a:pt x="242" y="0"/>
                  </a:lnTo>
                  <a:lnTo>
                    <a:pt x="277" y="0"/>
                  </a:lnTo>
                  <a:lnTo>
                    <a:pt x="311" y="0"/>
                  </a:lnTo>
                  <a:lnTo>
                    <a:pt x="346" y="0"/>
                  </a:lnTo>
                  <a:lnTo>
                    <a:pt x="380" y="0"/>
                  </a:lnTo>
                  <a:lnTo>
                    <a:pt x="415" y="0"/>
                  </a:lnTo>
                  <a:lnTo>
                    <a:pt x="450" y="0"/>
                  </a:lnTo>
                  <a:lnTo>
                    <a:pt x="484" y="0"/>
                  </a:lnTo>
                  <a:lnTo>
                    <a:pt x="519" y="0"/>
                  </a:lnTo>
                  <a:lnTo>
                    <a:pt x="553" y="0"/>
                  </a:lnTo>
                  <a:lnTo>
                    <a:pt x="588" y="0"/>
                  </a:lnTo>
                  <a:lnTo>
                    <a:pt x="623" y="0"/>
                  </a:lnTo>
                  <a:lnTo>
                    <a:pt x="657" y="0"/>
                  </a:lnTo>
                  <a:lnTo>
                    <a:pt x="692" y="0"/>
                  </a:lnTo>
                  <a:lnTo>
                    <a:pt x="726" y="0"/>
                  </a:lnTo>
                  <a:lnTo>
                    <a:pt x="761" y="0"/>
                  </a:lnTo>
                  <a:lnTo>
                    <a:pt x="795" y="0"/>
                  </a:lnTo>
                  <a:lnTo>
                    <a:pt x="830" y="0"/>
                  </a:lnTo>
                  <a:lnTo>
                    <a:pt x="865" y="0"/>
                  </a:lnTo>
                  <a:lnTo>
                    <a:pt x="899" y="0"/>
                  </a:lnTo>
                  <a:lnTo>
                    <a:pt x="934" y="0"/>
                  </a:lnTo>
                  <a:lnTo>
                    <a:pt x="969" y="0"/>
                  </a:lnTo>
                  <a:lnTo>
                    <a:pt x="1003" y="0"/>
                  </a:lnTo>
                  <a:lnTo>
                    <a:pt x="1038" y="0"/>
                  </a:lnTo>
                  <a:lnTo>
                    <a:pt x="1072" y="0"/>
                  </a:lnTo>
                  <a:lnTo>
                    <a:pt x="1107" y="0"/>
                  </a:lnTo>
                  <a:lnTo>
                    <a:pt x="1089" y="50"/>
                  </a:lnTo>
                  <a:lnTo>
                    <a:pt x="1079" y="74"/>
                  </a:lnTo>
                  <a:lnTo>
                    <a:pt x="1071" y="99"/>
                  </a:lnTo>
                  <a:lnTo>
                    <a:pt x="1061" y="124"/>
                  </a:lnTo>
                  <a:lnTo>
                    <a:pt x="1052" y="149"/>
                  </a:lnTo>
                  <a:lnTo>
                    <a:pt x="1043" y="174"/>
                  </a:lnTo>
                  <a:lnTo>
                    <a:pt x="1034" y="199"/>
                  </a:lnTo>
                  <a:lnTo>
                    <a:pt x="1025" y="224"/>
                  </a:lnTo>
                  <a:lnTo>
                    <a:pt x="1016" y="248"/>
                  </a:lnTo>
                  <a:lnTo>
                    <a:pt x="1007" y="273"/>
                  </a:lnTo>
                  <a:lnTo>
                    <a:pt x="998" y="298"/>
                  </a:lnTo>
                  <a:lnTo>
                    <a:pt x="989" y="323"/>
                  </a:lnTo>
                  <a:lnTo>
                    <a:pt x="979" y="348"/>
                  </a:lnTo>
                  <a:lnTo>
                    <a:pt x="971" y="372"/>
                  </a:lnTo>
                  <a:lnTo>
                    <a:pt x="961" y="398"/>
                  </a:lnTo>
                  <a:lnTo>
                    <a:pt x="952" y="422"/>
                  </a:lnTo>
                  <a:lnTo>
                    <a:pt x="943" y="447"/>
                  </a:lnTo>
                  <a:lnTo>
                    <a:pt x="934" y="472"/>
                  </a:lnTo>
                  <a:lnTo>
                    <a:pt x="925" y="497"/>
                  </a:lnTo>
                  <a:lnTo>
                    <a:pt x="916" y="522"/>
                  </a:lnTo>
                  <a:lnTo>
                    <a:pt x="907" y="546"/>
                  </a:lnTo>
                  <a:lnTo>
                    <a:pt x="898" y="571"/>
                  </a:lnTo>
                  <a:lnTo>
                    <a:pt x="889" y="596"/>
                  </a:lnTo>
                  <a:lnTo>
                    <a:pt x="879" y="621"/>
                  </a:lnTo>
                  <a:lnTo>
                    <a:pt x="871" y="646"/>
                  </a:lnTo>
                  <a:lnTo>
                    <a:pt x="861" y="671"/>
                  </a:lnTo>
                  <a:lnTo>
                    <a:pt x="852" y="696"/>
                  </a:lnTo>
                  <a:lnTo>
                    <a:pt x="843" y="720"/>
                  </a:lnTo>
                  <a:lnTo>
                    <a:pt x="834" y="745"/>
                  </a:lnTo>
                  <a:lnTo>
                    <a:pt x="825" y="770"/>
                  </a:lnTo>
                  <a:lnTo>
                    <a:pt x="816" y="795"/>
                  </a:lnTo>
                  <a:lnTo>
                    <a:pt x="804" y="790"/>
                  </a:lnTo>
                  <a:lnTo>
                    <a:pt x="799" y="787"/>
                  </a:lnTo>
                  <a:lnTo>
                    <a:pt x="793" y="784"/>
                  </a:lnTo>
                  <a:lnTo>
                    <a:pt x="787" y="782"/>
                  </a:lnTo>
                  <a:lnTo>
                    <a:pt x="781" y="779"/>
                  </a:lnTo>
                  <a:lnTo>
                    <a:pt x="775" y="776"/>
                  </a:lnTo>
                  <a:lnTo>
                    <a:pt x="769" y="774"/>
                  </a:lnTo>
                  <a:lnTo>
                    <a:pt x="763" y="771"/>
                  </a:lnTo>
                  <a:lnTo>
                    <a:pt x="757" y="768"/>
                  </a:lnTo>
                  <a:lnTo>
                    <a:pt x="751" y="766"/>
                  </a:lnTo>
                  <a:lnTo>
                    <a:pt x="746" y="763"/>
                  </a:lnTo>
                  <a:lnTo>
                    <a:pt x="740" y="760"/>
                  </a:lnTo>
                  <a:lnTo>
                    <a:pt x="734" y="758"/>
                  </a:lnTo>
                  <a:lnTo>
                    <a:pt x="728" y="755"/>
                  </a:lnTo>
                  <a:lnTo>
                    <a:pt x="722" y="753"/>
                  </a:lnTo>
                  <a:lnTo>
                    <a:pt x="716" y="750"/>
                  </a:lnTo>
                  <a:lnTo>
                    <a:pt x="711" y="747"/>
                  </a:lnTo>
                  <a:lnTo>
                    <a:pt x="705" y="745"/>
                  </a:lnTo>
                  <a:lnTo>
                    <a:pt x="699" y="742"/>
                  </a:lnTo>
                  <a:lnTo>
                    <a:pt x="693" y="740"/>
                  </a:lnTo>
                  <a:lnTo>
                    <a:pt x="687" y="737"/>
                  </a:lnTo>
                  <a:lnTo>
                    <a:pt x="681" y="734"/>
                  </a:lnTo>
                  <a:lnTo>
                    <a:pt x="675" y="732"/>
                  </a:lnTo>
                  <a:lnTo>
                    <a:pt x="669" y="729"/>
                  </a:lnTo>
                  <a:lnTo>
                    <a:pt x="663" y="726"/>
                  </a:lnTo>
                  <a:lnTo>
                    <a:pt x="658" y="724"/>
                  </a:lnTo>
                  <a:lnTo>
                    <a:pt x="652" y="721"/>
                  </a:lnTo>
                  <a:lnTo>
                    <a:pt x="646" y="718"/>
                  </a:lnTo>
                  <a:lnTo>
                    <a:pt x="640" y="716"/>
                  </a:lnTo>
                  <a:lnTo>
                    <a:pt x="634" y="713"/>
                  </a:lnTo>
                  <a:lnTo>
                    <a:pt x="629" y="711"/>
                  </a:lnTo>
                  <a:lnTo>
                    <a:pt x="619" y="706"/>
                  </a:lnTo>
                  <a:lnTo>
                    <a:pt x="615" y="703"/>
                  </a:lnTo>
                  <a:lnTo>
                    <a:pt x="611" y="701"/>
                  </a:lnTo>
                  <a:lnTo>
                    <a:pt x="606" y="698"/>
                  </a:lnTo>
                  <a:lnTo>
                    <a:pt x="602" y="696"/>
                  </a:lnTo>
                  <a:lnTo>
                    <a:pt x="597" y="694"/>
                  </a:lnTo>
                  <a:lnTo>
                    <a:pt x="593" y="691"/>
                  </a:lnTo>
                  <a:lnTo>
                    <a:pt x="589" y="689"/>
                  </a:lnTo>
                  <a:lnTo>
                    <a:pt x="584" y="686"/>
                  </a:lnTo>
                  <a:lnTo>
                    <a:pt x="580" y="684"/>
                  </a:lnTo>
                  <a:lnTo>
                    <a:pt x="575" y="682"/>
                  </a:lnTo>
                  <a:lnTo>
                    <a:pt x="571" y="679"/>
                  </a:lnTo>
                  <a:lnTo>
                    <a:pt x="567" y="677"/>
                  </a:lnTo>
                  <a:lnTo>
                    <a:pt x="562" y="674"/>
                  </a:lnTo>
                  <a:lnTo>
                    <a:pt x="558" y="672"/>
                  </a:lnTo>
                  <a:lnTo>
                    <a:pt x="553" y="669"/>
                  </a:lnTo>
                  <a:lnTo>
                    <a:pt x="549" y="667"/>
                  </a:lnTo>
                  <a:lnTo>
                    <a:pt x="544" y="664"/>
                  </a:lnTo>
                  <a:lnTo>
                    <a:pt x="540" y="662"/>
                  </a:lnTo>
                  <a:lnTo>
                    <a:pt x="535" y="660"/>
                  </a:lnTo>
                  <a:lnTo>
                    <a:pt x="531" y="657"/>
                  </a:lnTo>
                  <a:lnTo>
                    <a:pt x="527" y="655"/>
                  </a:lnTo>
                  <a:lnTo>
                    <a:pt x="522" y="652"/>
                  </a:lnTo>
                  <a:lnTo>
                    <a:pt x="518" y="650"/>
                  </a:lnTo>
                  <a:lnTo>
                    <a:pt x="513" y="648"/>
                  </a:lnTo>
                  <a:lnTo>
                    <a:pt x="509" y="645"/>
                  </a:lnTo>
                  <a:lnTo>
                    <a:pt x="505" y="643"/>
                  </a:lnTo>
                  <a:lnTo>
                    <a:pt x="500" y="640"/>
                  </a:lnTo>
                  <a:lnTo>
                    <a:pt x="496" y="638"/>
                  </a:lnTo>
                  <a:lnTo>
                    <a:pt x="491" y="636"/>
                  </a:lnTo>
                  <a:lnTo>
                    <a:pt x="487" y="633"/>
                  </a:lnTo>
                  <a:lnTo>
                    <a:pt x="479" y="628"/>
                  </a:lnTo>
                  <a:lnTo>
                    <a:pt x="475" y="626"/>
                  </a:lnTo>
                  <a:lnTo>
                    <a:pt x="471" y="623"/>
                  </a:lnTo>
                  <a:lnTo>
                    <a:pt x="467" y="621"/>
                  </a:lnTo>
                  <a:lnTo>
                    <a:pt x="463" y="618"/>
                  </a:lnTo>
                  <a:lnTo>
                    <a:pt x="459" y="616"/>
                  </a:lnTo>
                  <a:lnTo>
                    <a:pt x="456" y="613"/>
                  </a:lnTo>
                  <a:lnTo>
                    <a:pt x="452" y="611"/>
                  </a:lnTo>
                  <a:lnTo>
                    <a:pt x="448" y="608"/>
                  </a:lnTo>
                  <a:lnTo>
                    <a:pt x="444" y="606"/>
                  </a:lnTo>
                  <a:lnTo>
                    <a:pt x="440" y="603"/>
                  </a:lnTo>
                  <a:lnTo>
                    <a:pt x="436" y="601"/>
                  </a:lnTo>
                  <a:lnTo>
                    <a:pt x="432" y="598"/>
                  </a:lnTo>
                  <a:lnTo>
                    <a:pt x="428" y="596"/>
                  </a:lnTo>
                  <a:lnTo>
                    <a:pt x="425" y="594"/>
                  </a:lnTo>
                  <a:lnTo>
                    <a:pt x="421" y="591"/>
                  </a:lnTo>
                  <a:lnTo>
                    <a:pt x="417" y="588"/>
                  </a:lnTo>
                  <a:lnTo>
                    <a:pt x="413" y="586"/>
                  </a:lnTo>
                  <a:lnTo>
                    <a:pt x="409" y="584"/>
                  </a:lnTo>
                  <a:lnTo>
                    <a:pt x="405" y="581"/>
                  </a:lnTo>
                  <a:lnTo>
                    <a:pt x="401" y="578"/>
                  </a:lnTo>
                  <a:lnTo>
                    <a:pt x="397" y="576"/>
                  </a:lnTo>
                  <a:lnTo>
                    <a:pt x="393" y="574"/>
                  </a:lnTo>
                  <a:lnTo>
                    <a:pt x="389" y="571"/>
                  </a:lnTo>
                  <a:lnTo>
                    <a:pt x="385" y="569"/>
                  </a:lnTo>
                  <a:lnTo>
                    <a:pt x="381" y="566"/>
                  </a:lnTo>
                  <a:lnTo>
                    <a:pt x="378" y="564"/>
                  </a:lnTo>
                  <a:lnTo>
                    <a:pt x="374" y="561"/>
                  </a:lnTo>
                  <a:lnTo>
                    <a:pt x="370" y="559"/>
                  </a:lnTo>
                  <a:lnTo>
                    <a:pt x="366" y="556"/>
                  </a:lnTo>
                  <a:lnTo>
                    <a:pt x="362" y="554"/>
                  </a:lnTo>
                  <a:lnTo>
                    <a:pt x="356" y="549"/>
                  </a:lnTo>
                  <a:lnTo>
                    <a:pt x="353" y="547"/>
                  </a:lnTo>
                  <a:lnTo>
                    <a:pt x="350" y="545"/>
                  </a:lnTo>
                  <a:lnTo>
                    <a:pt x="347" y="542"/>
                  </a:lnTo>
                  <a:lnTo>
                    <a:pt x="344" y="540"/>
                  </a:lnTo>
                  <a:lnTo>
                    <a:pt x="341" y="538"/>
                  </a:lnTo>
                  <a:lnTo>
                    <a:pt x="338" y="536"/>
                  </a:lnTo>
                  <a:lnTo>
                    <a:pt x="335" y="533"/>
                  </a:lnTo>
                  <a:lnTo>
                    <a:pt x="331" y="531"/>
                  </a:lnTo>
                  <a:lnTo>
                    <a:pt x="329" y="529"/>
                  </a:lnTo>
                  <a:lnTo>
                    <a:pt x="325" y="526"/>
                  </a:lnTo>
                  <a:lnTo>
                    <a:pt x="322" y="524"/>
                  </a:lnTo>
                  <a:lnTo>
                    <a:pt x="319" y="522"/>
                  </a:lnTo>
                  <a:lnTo>
                    <a:pt x="316" y="520"/>
                  </a:lnTo>
                  <a:lnTo>
                    <a:pt x="313" y="517"/>
                  </a:lnTo>
                  <a:lnTo>
                    <a:pt x="310" y="515"/>
                  </a:lnTo>
                  <a:lnTo>
                    <a:pt x="307" y="513"/>
                  </a:lnTo>
                  <a:lnTo>
                    <a:pt x="304" y="510"/>
                  </a:lnTo>
                  <a:lnTo>
                    <a:pt x="301" y="508"/>
                  </a:lnTo>
                  <a:lnTo>
                    <a:pt x="298" y="506"/>
                  </a:lnTo>
                  <a:lnTo>
                    <a:pt x="295" y="504"/>
                  </a:lnTo>
                  <a:lnTo>
                    <a:pt x="292" y="501"/>
                  </a:lnTo>
                  <a:lnTo>
                    <a:pt x="289" y="499"/>
                  </a:lnTo>
                  <a:lnTo>
                    <a:pt x="286" y="496"/>
                  </a:lnTo>
                  <a:lnTo>
                    <a:pt x="283" y="494"/>
                  </a:lnTo>
                  <a:lnTo>
                    <a:pt x="279" y="492"/>
                  </a:lnTo>
                  <a:lnTo>
                    <a:pt x="277" y="490"/>
                  </a:lnTo>
                  <a:lnTo>
                    <a:pt x="273" y="488"/>
                  </a:lnTo>
                  <a:lnTo>
                    <a:pt x="271" y="485"/>
                  </a:lnTo>
                  <a:lnTo>
                    <a:pt x="267" y="483"/>
                  </a:lnTo>
                  <a:lnTo>
                    <a:pt x="265" y="481"/>
                  </a:lnTo>
                  <a:lnTo>
                    <a:pt x="260" y="476"/>
                  </a:lnTo>
                  <a:lnTo>
                    <a:pt x="257" y="474"/>
                  </a:lnTo>
                  <a:lnTo>
                    <a:pt x="255" y="472"/>
                  </a:lnTo>
                  <a:lnTo>
                    <a:pt x="253" y="469"/>
                  </a:lnTo>
                  <a:lnTo>
                    <a:pt x="251" y="467"/>
                  </a:lnTo>
                  <a:lnTo>
                    <a:pt x="248" y="465"/>
                  </a:lnTo>
                  <a:lnTo>
                    <a:pt x="246" y="462"/>
                  </a:lnTo>
                  <a:lnTo>
                    <a:pt x="243" y="460"/>
                  </a:lnTo>
                  <a:lnTo>
                    <a:pt x="241" y="458"/>
                  </a:lnTo>
                  <a:lnTo>
                    <a:pt x="239" y="456"/>
                  </a:lnTo>
                  <a:lnTo>
                    <a:pt x="237" y="453"/>
                  </a:lnTo>
                  <a:lnTo>
                    <a:pt x="234" y="451"/>
                  </a:lnTo>
                  <a:lnTo>
                    <a:pt x="232" y="449"/>
                  </a:lnTo>
                  <a:lnTo>
                    <a:pt x="229" y="446"/>
                  </a:lnTo>
                  <a:lnTo>
                    <a:pt x="227" y="444"/>
                  </a:lnTo>
                  <a:lnTo>
                    <a:pt x="225" y="442"/>
                  </a:lnTo>
                  <a:lnTo>
                    <a:pt x="223" y="440"/>
                  </a:lnTo>
                  <a:lnTo>
                    <a:pt x="220" y="437"/>
                  </a:lnTo>
                  <a:lnTo>
                    <a:pt x="218" y="435"/>
                  </a:lnTo>
                  <a:lnTo>
                    <a:pt x="215" y="433"/>
                  </a:lnTo>
                  <a:lnTo>
                    <a:pt x="213" y="430"/>
                  </a:lnTo>
                  <a:lnTo>
                    <a:pt x="211" y="428"/>
                  </a:lnTo>
                  <a:lnTo>
                    <a:pt x="209" y="426"/>
                  </a:lnTo>
                  <a:lnTo>
                    <a:pt x="206" y="424"/>
                  </a:lnTo>
                  <a:lnTo>
                    <a:pt x="204" y="422"/>
                  </a:lnTo>
                  <a:lnTo>
                    <a:pt x="202" y="419"/>
                  </a:lnTo>
                  <a:lnTo>
                    <a:pt x="199" y="417"/>
                  </a:lnTo>
                  <a:lnTo>
                    <a:pt x="197" y="414"/>
                  </a:lnTo>
                  <a:lnTo>
                    <a:pt x="195" y="412"/>
                  </a:lnTo>
                  <a:lnTo>
                    <a:pt x="192" y="410"/>
                  </a:lnTo>
                  <a:lnTo>
                    <a:pt x="190" y="408"/>
                  </a:lnTo>
                  <a:lnTo>
                    <a:pt x="186" y="403"/>
                  </a:lnTo>
                  <a:lnTo>
                    <a:pt x="184" y="400"/>
                  </a:lnTo>
                  <a:lnTo>
                    <a:pt x="181" y="398"/>
                  </a:lnTo>
                  <a:lnTo>
                    <a:pt x="179" y="396"/>
                  </a:lnTo>
                  <a:lnTo>
                    <a:pt x="177" y="393"/>
                  </a:lnTo>
                  <a:lnTo>
                    <a:pt x="175" y="391"/>
                  </a:lnTo>
                  <a:lnTo>
                    <a:pt x="173" y="388"/>
                  </a:lnTo>
                  <a:lnTo>
                    <a:pt x="171" y="386"/>
                  </a:lnTo>
                  <a:lnTo>
                    <a:pt x="169" y="384"/>
                  </a:lnTo>
                  <a:lnTo>
                    <a:pt x="167" y="381"/>
                  </a:lnTo>
                  <a:lnTo>
                    <a:pt x="165" y="378"/>
                  </a:lnTo>
                  <a:lnTo>
                    <a:pt x="163" y="376"/>
                  </a:lnTo>
                  <a:lnTo>
                    <a:pt x="161" y="374"/>
                  </a:lnTo>
                  <a:lnTo>
                    <a:pt x="158" y="371"/>
                  </a:lnTo>
                  <a:lnTo>
                    <a:pt x="156" y="369"/>
                  </a:lnTo>
                  <a:lnTo>
                    <a:pt x="154" y="366"/>
                  </a:lnTo>
                  <a:lnTo>
                    <a:pt x="152" y="364"/>
                  </a:lnTo>
                  <a:lnTo>
                    <a:pt x="150" y="362"/>
                  </a:lnTo>
                  <a:lnTo>
                    <a:pt x="148" y="359"/>
                  </a:lnTo>
                  <a:lnTo>
                    <a:pt x="145" y="356"/>
                  </a:lnTo>
                  <a:lnTo>
                    <a:pt x="143" y="354"/>
                  </a:lnTo>
                  <a:lnTo>
                    <a:pt x="141" y="352"/>
                  </a:lnTo>
                  <a:lnTo>
                    <a:pt x="139" y="349"/>
                  </a:lnTo>
                  <a:lnTo>
                    <a:pt x="137" y="347"/>
                  </a:lnTo>
                  <a:lnTo>
                    <a:pt x="135" y="344"/>
                  </a:lnTo>
                  <a:lnTo>
                    <a:pt x="133" y="342"/>
                  </a:lnTo>
                  <a:lnTo>
                    <a:pt x="131" y="340"/>
                  </a:lnTo>
                  <a:lnTo>
                    <a:pt x="129" y="337"/>
                  </a:lnTo>
                  <a:lnTo>
                    <a:pt x="127" y="335"/>
                  </a:lnTo>
                  <a:lnTo>
                    <a:pt x="125" y="332"/>
                  </a:lnTo>
                  <a:lnTo>
                    <a:pt x="123" y="330"/>
                  </a:lnTo>
                  <a:lnTo>
                    <a:pt x="120" y="326"/>
                  </a:lnTo>
                  <a:lnTo>
                    <a:pt x="119" y="324"/>
                  </a:lnTo>
                  <a:lnTo>
                    <a:pt x="117" y="322"/>
                  </a:lnTo>
                  <a:lnTo>
                    <a:pt x="116" y="320"/>
                  </a:lnTo>
                  <a:lnTo>
                    <a:pt x="115" y="317"/>
                  </a:lnTo>
                  <a:lnTo>
                    <a:pt x="114" y="315"/>
                  </a:lnTo>
                  <a:lnTo>
                    <a:pt x="113" y="313"/>
                  </a:lnTo>
                  <a:lnTo>
                    <a:pt x="111" y="311"/>
                  </a:lnTo>
                  <a:lnTo>
                    <a:pt x="110" y="309"/>
                  </a:lnTo>
                  <a:lnTo>
                    <a:pt x="109" y="307"/>
                  </a:lnTo>
                  <a:lnTo>
                    <a:pt x="107" y="305"/>
                  </a:lnTo>
                  <a:lnTo>
                    <a:pt x="106" y="303"/>
                  </a:lnTo>
                  <a:lnTo>
                    <a:pt x="105" y="301"/>
                  </a:lnTo>
                  <a:lnTo>
                    <a:pt x="103" y="298"/>
                  </a:lnTo>
                  <a:lnTo>
                    <a:pt x="102" y="296"/>
                  </a:lnTo>
                  <a:lnTo>
                    <a:pt x="101" y="294"/>
                  </a:lnTo>
                  <a:lnTo>
                    <a:pt x="100" y="292"/>
                  </a:lnTo>
                  <a:lnTo>
                    <a:pt x="99" y="290"/>
                  </a:lnTo>
                  <a:lnTo>
                    <a:pt x="97" y="288"/>
                  </a:lnTo>
                  <a:lnTo>
                    <a:pt x="96" y="286"/>
                  </a:lnTo>
                  <a:lnTo>
                    <a:pt x="95" y="284"/>
                  </a:lnTo>
                  <a:lnTo>
                    <a:pt x="93" y="282"/>
                  </a:lnTo>
                  <a:lnTo>
                    <a:pt x="92" y="280"/>
                  </a:lnTo>
                  <a:lnTo>
                    <a:pt x="91" y="278"/>
                  </a:lnTo>
                  <a:lnTo>
                    <a:pt x="90" y="276"/>
                  </a:lnTo>
                  <a:lnTo>
                    <a:pt x="88" y="274"/>
                  </a:lnTo>
                  <a:lnTo>
                    <a:pt x="87" y="271"/>
                  </a:lnTo>
                  <a:lnTo>
                    <a:pt x="86" y="269"/>
                  </a:lnTo>
                  <a:lnTo>
                    <a:pt x="85" y="267"/>
                  </a:lnTo>
                  <a:lnTo>
                    <a:pt x="83" y="265"/>
                  </a:lnTo>
                  <a:lnTo>
                    <a:pt x="82" y="263"/>
                  </a:lnTo>
                  <a:lnTo>
                    <a:pt x="80" y="258"/>
                  </a:lnTo>
                  <a:lnTo>
                    <a:pt x="79" y="256"/>
                  </a:lnTo>
                  <a:lnTo>
                    <a:pt x="79" y="254"/>
                  </a:lnTo>
                  <a:lnTo>
                    <a:pt x="77" y="252"/>
                  </a:lnTo>
                  <a:lnTo>
                    <a:pt x="77" y="250"/>
                  </a:lnTo>
                  <a:lnTo>
                    <a:pt x="76" y="247"/>
                  </a:lnTo>
                  <a:lnTo>
                    <a:pt x="75" y="245"/>
                  </a:lnTo>
                  <a:lnTo>
                    <a:pt x="74" y="243"/>
                  </a:lnTo>
                  <a:lnTo>
                    <a:pt x="73" y="240"/>
                  </a:lnTo>
                  <a:lnTo>
                    <a:pt x="72" y="238"/>
                  </a:lnTo>
                  <a:lnTo>
                    <a:pt x="71" y="236"/>
                  </a:lnTo>
                  <a:lnTo>
                    <a:pt x="71" y="234"/>
                  </a:lnTo>
                  <a:lnTo>
                    <a:pt x="69" y="232"/>
                  </a:lnTo>
                  <a:lnTo>
                    <a:pt x="69" y="230"/>
                  </a:lnTo>
                  <a:lnTo>
                    <a:pt x="68" y="227"/>
                  </a:lnTo>
                  <a:lnTo>
                    <a:pt x="67" y="225"/>
                  </a:lnTo>
                  <a:lnTo>
                    <a:pt x="66" y="223"/>
                  </a:lnTo>
                  <a:lnTo>
                    <a:pt x="65" y="220"/>
                  </a:lnTo>
                  <a:lnTo>
                    <a:pt x="64" y="218"/>
                  </a:lnTo>
                  <a:lnTo>
                    <a:pt x="63" y="216"/>
                  </a:lnTo>
                  <a:lnTo>
                    <a:pt x="63" y="214"/>
                  </a:lnTo>
                  <a:lnTo>
                    <a:pt x="62" y="212"/>
                  </a:lnTo>
                  <a:lnTo>
                    <a:pt x="61" y="210"/>
                  </a:lnTo>
                  <a:lnTo>
                    <a:pt x="60" y="207"/>
                  </a:lnTo>
                  <a:lnTo>
                    <a:pt x="59" y="205"/>
                  </a:lnTo>
                  <a:lnTo>
                    <a:pt x="58" y="203"/>
                  </a:lnTo>
                  <a:lnTo>
                    <a:pt x="57" y="201"/>
                  </a:lnTo>
                  <a:lnTo>
                    <a:pt x="57" y="198"/>
                  </a:lnTo>
                  <a:lnTo>
                    <a:pt x="56" y="196"/>
                  </a:lnTo>
                  <a:lnTo>
                    <a:pt x="55" y="194"/>
                  </a:lnTo>
                  <a:lnTo>
                    <a:pt x="54" y="192"/>
                  </a:lnTo>
                  <a:lnTo>
                    <a:pt x="52" y="187"/>
                  </a:lnTo>
                  <a:lnTo>
                    <a:pt x="51" y="185"/>
                  </a:lnTo>
                  <a:lnTo>
                    <a:pt x="51" y="182"/>
                  </a:lnTo>
                  <a:lnTo>
                    <a:pt x="50" y="180"/>
                  </a:lnTo>
                  <a:lnTo>
                    <a:pt x="49" y="178"/>
                  </a:lnTo>
                  <a:lnTo>
                    <a:pt x="48" y="176"/>
                  </a:lnTo>
                  <a:lnTo>
                    <a:pt x="47" y="173"/>
                  </a:lnTo>
                  <a:lnTo>
                    <a:pt x="47" y="171"/>
                  </a:lnTo>
                  <a:lnTo>
                    <a:pt x="46" y="168"/>
                  </a:lnTo>
                  <a:lnTo>
                    <a:pt x="45" y="166"/>
                  </a:lnTo>
                  <a:lnTo>
                    <a:pt x="44" y="164"/>
                  </a:lnTo>
                  <a:lnTo>
                    <a:pt x="43" y="162"/>
                  </a:lnTo>
                  <a:lnTo>
                    <a:pt x="43" y="159"/>
                  </a:lnTo>
                  <a:lnTo>
                    <a:pt x="42" y="157"/>
                  </a:lnTo>
                  <a:lnTo>
                    <a:pt x="41" y="155"/>
                  </a:lnTo>
                  <a:lnTo>
                    <a:pt x="40" y="152"/>
                  </a:lnTo>
                  <a:lnTo>
                    <a:pt x="39" y="150"/>
                  </a:lnTo>
                  <a:lnTo>
                    <a:pt x="38" y="148"/>
                  </a:lnTo>
                  <a:lnTo>
                    <a:pt x="37" y="145"/>
                  </a:lnTo>
                  <a:lnTo>
                    <a:pt x="37" y="143"/>
                  </a:lnTo>
                  <a:lnTo>
                    <a:pt x="36" y="141"/>
                  </a:lnTo>
                  <a:lnTo>
                    <a:pt x="35" y="138"/>
                  </a:lnTo>
                  <a:lnTo>
                    <a:pt x="34" y="136"/>
                  </a:lnTo>
                  <a:lnTo>
                    <a:pt x="33" y="134"/>
                  </a:lnTo>
                  <a:lnTo>
                    <a:pt x="33" y="131"/>
                  </a:lnTo>
                  <a:lnTo>
                    <a:pt x="32" y="129"/>
                  </a:lnTo>
                  <a:lnTo>
                    <a:pt x="31" y="127"/>
                  </a:lnTo>
                  <a:lnTo>
                    <a:pt x="30" y="124"/>
                  </a:lnTo>
                  <a:lnTo>
                    <a:pt x="29" y="122"/>
                  </a:lnTo>
                  <a:lnTo>
                    <a:pt x="29" y="120"/>
                  </a:lnTo>
                  <a:lnTo>
                    <a:pt x="28" y="118"/>
                  </a:lnTo>
                  <a:lnTo>
                    <a:pt x="27" y="114"/>
                  </a:lnTo>
                  <a:lnTo>
                    <a:pt x="26" y="112"/>
                  </a:lnTo>
                  <a:lnTo>
                    <a:pt x="26" y="110"/>
                  </a:lnTo>
                  <a:lnTo>
                    <a:pt x="25" y="109"/>
                  </a:lnTo>
                  <a:lnTo>
                    <a:pt x="25" y="107"/>
                  </a:lnTo>
                  <a:lnTo>
                    <a:pt x="24" y="105"/>
                  </a:lnTo>
                  <a:lnTo>
                    <a:pt x="24" y="104"/>
                  </a:lnTo>
                  <a:lnTo>
                    <a:pt x="23" y="102"/>
                  </a:lnTo>
                  <a:lnTo>
                    <a:pt x="23" y="100"/>
                  </a:lnTo>
                  <a:lnTo>
                    <a:pt x="22" y="98"/>
                  </a:lnTo>
                  <a:lnTo>
                    <a:pt x="21" y="97"/>
                  </a:lnTo>
                  <a:lnTo>
                    <a:pt x="21" y="95"/>
                  </a:lnTo>
                  <a:lnTo>
                    <a:pt x="21" y="94"/>
                  </a:lnTo>
                  <a:lnTo>
                    <a:pt x="20" y="92"/>
                  </a:lnTo>
                  <a:lnTo>
                    <a:pt x="19" y="90"/>
                  </a:lnTo>
                  <a:lnTo>
                    <a:pt x="19" y="88"/>
                  </a:lnTo>
                  <a:lnTo>
                    <a:pt x="19" y="87"/>
                  </a:lnTo>
                  <a:lnTo>
                    <a:pt x="18" y="85"/>
                  </a:lnTo>
                  <a:lnTo>
                    <a:pt x="17" y="83"/>
                  </a:lnTo>
                  <a:lnTo>
                    <a:pt x="17" y="82"/>
                  </a:lnTo>
                  <a:lnTo>
                    <a:pt x="17" y="80"/>
                  </a:lnTo>
                  <a:lnTo>
                    <a:pt x="16" y="78"/>
                  </a:lnTo>
                  <a:lnTo>
                    <a:pt x="15" y="76"/>
                  </a:lnTo>
                  <a:lnTo>
                    <a:pt x="15" y="75"/>
                  </a:lnTo>
                  <a:lnTo>
                    <a:pt x="14" y="73"/>
                  </a:lnTo>
                  <a:lnTo>
                    <a:pt x="14" y="72"/>
                  </a:lnTo>
                  <a:lnTo>
                    <a:pt x="13" y="70"/>
                  </a:lnTo>
                  <a:lnTo>
                    <a:pt x="13" y="68"/>
                  </a:lnTo>
                  <a:lnTo>
                    <a:pt x="12" y="66"/>
                  </a:lnTo>
                  <a:lnTo>
                    <a:pt x="12" y="65"/>
                  </a:lnTo>
                  <a:lnTo>
                    <a:pt x="11" y="63"/>
                  </a:lnTo>
                  <a:lnTo>
                    <a:pt x="11" y="59"/>
                  </a:lnTo>
                  <a:lnTo>
                    <a:pt x="10" y="57"/>
                  </a:lnTo>
                  <a:lnTo>
                    <a:pt x="10" y="55"/>
                  </a:lnTo>
                  <a:lnTo>
                    <a:pt x="9" y="53"/>
                  </a:lnTo>
                  <a:lnTo>
                    <a:pt x="9" y="51"/>
                  </a:lnTo>
                  <a:lnTo>
                    <a:pt x="9" y="49"/>
                  </a:lnTo>
                  <a:lnTo>
                    <a:pt x="9" y="47"/>
                  </a:lnTo>
                  <a:lnTo>
                    <a:pt x="8" y="45"/>
                  </a:lnTo>
                  <a:lnTo>
                    <a:pt x="8" y="43"/>
                  </a:lnTo>
                  <a:lnTo>
                    <a:pt x="7" y="41"/>
                  </a:lnTo>
                  <a:lnTo>
                    <a:pt x="7" y="39"/>
                  </a:lnTo>
                  <a:lnTo>
                    <a:pt x="7" y="37"/>
                  </a:lnTo>
                  <a:lnTo>
                    <a:pt x="7" y="35"/>
                  </a:lnTo>
                  <a:lnTo>
                    <a:pt x="6" y="33"/>
                  </a:lnTo>
                  <a:lnTo>
                    <a:pt x="6" y="32"/>
                  </a:lnTo>
                  <a:lnTo>
                    <a:pt x="5" y="29"/>
                  </a:lnTo>
                  <a:lnTo>
                    <a:pt x="5" y="28"/>
                  </a:lnTo>
                  <a:lnTo>
                    <a:pt x="5" y="26"/>
                  </a:lnTo>
                  <a:lnTo>
                    <a:pt x="4" y="24"/>
                  </a:lnTo>
                  <a:lnTo>
                    <a:pt x="4" y="22"/>
                  </a:lnTo>
                  <a:lnTo>
                    <a:pt x="4" y="20"/>
                  </a:lnTo>
                  <a:lnTo>
                    <a:pt x="3" y="18"/>
                  </a:lnTo>
                  <a:lnTo>
                    <a:pt x="3" y="16"/>
                  </a:lnTo>
                  <a:lnTo>
                    <a:pt x="3" y="14"/>
                  </a:lnTo>
                  <a:lnTo>
                    <a:pt x="2" y="12"/>
                  </a:lnTo>
                  <a:lnTo>
                    <a:pt x="2" y="10"/>
                  </a:lnTo>
                  <a:lnTo>
                    <a:pt x="1" y="8"/>
                  </a:lnTo>
                  <a:lnTo>
                    <a:pt x="1" y="6"/>
                  </a:lnTo>
                  <a:lnTo>
                    <a:pt x="1" y="4"/>
                  </a:lnTo>
                  <a:lnTo>
                    <a:pt x="0" y="2"/>
                  </a:lnTo>
                  <a:lnTo>
                    <a:pt x="0" y="0"/>
                  </a:lnTo>
                </a:path>
              </a:pathLst>
            </a:custGeom>
            <a:solidFill>
              <a:srgbClr val="0080FF"/>
            </a:solidFill>
            <a:ln w="0" cap="flat" cmpd="sng">
              <a:solidFill>
                <a:srgbClr val="0080FF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62577" name="Freeform 113"/>
            <p:cNvSpPr>
              <a:spLocks/>
            </p:cNvSpPr>
            <p:nvPr/>
          </p:nvSpPr>
          <p:spPr bwMode="auto">
            <a:xfrm>
              <a:off x="2889" y="2940"/>
              <a:ext cx="1374" cy="635"/>
            </a:xfrm>
            <a:custGeom>
              <a:avLst/>
              <a:gdLst>
                <a:gd name="T0" fmla="*/ 1119 w 1374"/>
                <a:gd name="T1" fmla="*/ 0 h 635"/>
                <a:gd name="T2" fmla="*/ 855 w 1374"/>
                <a:gd name="T3" fmla="*/ 0 h 635"/>
                <a:gd name="T4" fmla="*/ 590 w 1374"/>
                <a:gd name="T5" fmla="*/ 0 h 635"/>
                <a:gd name="T6" fmla="*/ 330 w 1374"/>
                <a:gd name="T7" fmla="*/ 0 h 635"/>
                <a:gd name="T8" fmla="*/ 163 w 1374"/>
                <a:gd name="T9" fmla="*/ 65 h 635"/>
                <a:gd name="T10" fmla="*/ 123 w 1374"/>
                <a:gd name="T11" fmla="*/ 180 h 635"/>
                <a:gd name="T12" fmla="*/ 81 w 1374"/>
                <a:gd name="T13" fmla="*/ 295 h 635"/>
                <a:gd name="T14" fmla="*/ 41 w 1374"/>
                <a:gd name="T15" fmla="*/ 410 h 635"/>
                <a:gd name="T16" fmla="*/ 0 w 1374"/>
                <a:gd name="T17" fmla="*/ 525 h 635"/>
                <a:gd name="T18" fmla="*/ 51 w 1374"/>
                <a:gd name="T19" fmla="*/ 537 h 635"/>
                <a:gd name="T20" fmla="*/ 95 w 1374"/>
                <a:gd name="T21" fmla="*/ 548 h 635"/>
                <a:gd name="T22" fmla="*/ 139 w 1374"/>
                <a:gd name="T23" fmla="*/ 559 h 635"/>
                <a:gd name="T24" fmla="*/ 183 w 1374"/>
                <a:gd name="T25" fmla="*/ 570 h 635"/>
                <a:gd name="T26" fmla="*/ 229 w 1374"/>
                <a:gd name="T27" fmla="*/ 580 h 635"/>
                <a:gd name="T28" fmla="*/ 266 w 1374"/>
                <a:gd name="T29" fmla="*/ 587 h 635"/>
                <a:gd name="T30" fmla="*/ 303 w 1374"/>
                <a:gd name="T31" fmla="*/ 594 h 635"/>
                <a:gd name="T32" fmla="*/ 341 w 1374"/>
                <a:gd name="T33" fmla="*/ 602 h 635"/>
                <a:gd name="T34" fmla="*/ 382 w 1374"/>
                <a:gd name="T35" fmla="*/ 610 h 635"/>
                <a:gd name="T36" fmla="*/ 415 w 1374"/>
                <a:gd name="T37" fmla="*/ 614 h 635"/>
                <a:gd name="T38" fmla="*/ 448 w 1374"/>
                <a:gd name="T39" fmla="*/ 618 h 635"/>
                <a:gd name="T40" fmla="*/ 481 w 1374"/>
                <a:gd name="T41" fmla="*/ 622 h 635"/>
                <a:gd name="T42" fmla="*/ 515 w 1374"/>
                <a:gd name="T43" fmla="*/ 626 h 635"/>
                <a:gd name="T44" fmla="*/ 547 w 1374"/>
                <a:gd name="T45" fmla="*/ 629 h 635"/>
                <a:gd name="T46" fmla="*/ 575 w 1374"/>
                <a:gd name="T47" fmla="*/ 630 h 635"/>
                <a:gd name="T48" fmla="*/ 602 w 1374"/>
                <a:gd name="T49" fmla="*/ 632 h 635"/>
                <a:gd name="T50" fmla="*/ 629 w 1374"/>
                <a:gd name="T51" fmla="*/ 633 h 635"/>
                <a:gd name="T52" fmla="*/ 659 w 1374"/>
                <a:gd name="T53" fmla="*/ 633 h 635"/>
                <a:gd name="T54" fmla="*/ 683 w 1374"/>
                <a:gd name="T55" fmla="*/ 630 h 635"/>
                <a:gd name="T56" fmla="*/ 708 w 1374"/>
                <a:gd name="T57" fmla="*/ 628 h 635"/>
                <a:gd name="T58" fmla="*/ 732 w 1374"/>
                <a:gd name="T59" fmla="*/ 625 h 635"/>
                <a:gd name="T60" fmla="*/ 757 w 1374"/>
                <a:gd name="T61" fmla="*/ 623 h 635"/>
                <a:gd name="T62" fmla="*/ 785 w 1374"/>
                <a:gd name="T63" fmla="*/ 618 h 635"/>
                <a:gd name="T64" fmla="*/ 810 w 1374"/>
                <a:gd name="T65" fmla="*/ 613 h 635"/>
                <a:gd name="T66" fmla="*/ 835 w 1374"/>
                <a:gd name="T67" fmla="*/ 608 h 635"/>
                <a:gd name="T68" fmla="*/ 859 w 1374"/>
                <a:gd name="T69" fmla="*/ 604 h 635"/>
                <a:gd name="T70" fmla="*/ 892 w 1374"/>
                <a:gd name="T71" fmla="*/ 592 h 635"/>
                <a:gd name="T72" fmla="*/ 924 w 1374"/>
                <a:gd name="T73" fmla="*/ 577 h 635"/>
                <a:gd name="T74" fmla="*/ 956 w 1374"/>
                <a:gd name="T75" fmla="*/ 561 h 635"/>
                <a:gd name="T76" fmla="*/ 987 w 1374"/>
                <a:gd name="T77" fmla="*/ 546 h 635"/>
                <a:gd name="T78" fmla="*/ 1020 w 1374"/>
                <a:gd name="T79" fmla="*/ 530 h 635"/>
                <a:gd name="T80" fmla="*/ 1047 w 1374"/>
                <a:gd name="T81" fmla="*/ 511 h 635"/>
                <a:gd name="T82" fmla="*/ 1070 w 1374"/>
                <a:gd name="T83" fmla="*/ 494 h 635"/>
                <a:gd name="T84" fmla="*/ 1094 w 1374"/>
                <a:gd name="T85" fmla="*/ 477 h 635"/>
                <a:gd name="T86" fmla="*/ 1118 w 1374"/>
                <a:gd name="T87" fmla="*/ 460 h 635"/>
                <a:gd name="T88" fmla="*/ 1142 w 1374"/>
                <a:gd name="T89" fmla="*/ 439 h 635"/>
                <a:gd name="T90" fmla="*/ 1162 w 1374"/>
                <a:gd name="T91" fmla="*/ 419 h 635"/>
                <a:gd name="T92" fmla="*/ 1182 w 1374"/>
                <a:gd name="T93" fmla="*/ 399 h 635"/>
                <a:gd name="T94" fmla="*/ 1202 w 1374"/>
                <a:gd name="T95" fmla="*/ 380 h 635"/>
                <a:gd name="T96" fmla="*/ 1224 w 1374"/>
                <a:gd name="T97" fmla="*/ 352 h 635"/>
                <a:gd name="T98" fmla="*/ 1243 w 1374"/>
                <a:gd name="T99" fmla="*/ 316 h 635"/>
                <a:gd name="T100" fmla="*/ 1262 w 1374"/>
                <a:gd name="T101" fmla="*/ 280 h 635"/>
                <a:gd name="T102" fmla="*/ 1281 w 1374"/>
                <a:gd name="T103" fmla="*/ 244 h 635"/>
                <a:gd name="T104" fmla="*/ 1300 w 1374"/>
                <a:gd name="T105" fmla="*/ 207 h 635"/>
                <a:gd name="T106" fmla="*/ 1318 w 1374"/>
                <a:gd name="T107" fmla="*/ 158 h 635"/>
                <a:gd name="T108" fmla="*/ 1333 w 1374"/>
                <a:gd name="T109" fmla="*/ 114 h 635"/>
                <a:gd name="T110" fmla="*/ 1349 w 1374"/>
                <a:gd name="T111" fmla="*/ 72 h 635"/>
                <a:gd name="T112" fmla="*/ 1363 w 1374"/>
                <a:gd name="T113" fmla="*/ 30 h 6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374" h="635">
                  <a:moveTo>
                    <a:pt x="1373" y="0"/>
                  </a:moveTo>
                  <a:lnTo>
                    <a:pt x="1301" y="0"/>
                  </a:lnTo>
                  <a:lnTo>
                    <a:pt x="1265" y="0"/>
                  </a:lnTo>
                  <a:lnTo>
                    <a:pt x="1229" y="0"/>
                  </a:lnTo>
                  <a:lnTo>
                    <a:pt x="1192" y="0"/>
                  </a:lnTo>
                  <a:lnTo>
                    <a:pt x="1155" y="0"/>
                  </a:lnTo>
                  <a:lnTo>
                    <a:pt x="1119" y="0"/>
                  </a:lnTo>
                  <a:lnTo>
                    <a:pt x="1081" y="0"/>
                  </a:lnTo>
                  <a:lnTo>
                    <a:pt x="1044" y="0"/>
                  </a:lnTo>
                  <a:lnTo>
                    <a:pt x="1007" y="0"/>
                  </a:lnTo>
                  <a:lnTo>
                    <a:pt x="969" y="0"/>
                  </a:lnTo>
                  <a:lnTo>
                    <a:pt x="931" y="0"/>
                  </a:lnTo>
                  <a:lnTo>
                    <a:pt x="893" y="0"/>
                  </a:lnTo>
                  <a:lnTo>
                    <a:pt x="855" y="0"/>
                  </a:lnTo>
                  <a:lnTo>
                    <a:pt x="817" y="0"/>
                  </a:lnTo>
                  <a:lnTo>
                    <a:pt x="780" y="0"/>
                  </a:lnTo>
                  <a:lnTo>
                    <a:pt x="742" y="0"/>
                  </a:lnTo>
                  <a:lnTo>
                    <a:pt x="704" y="0"/>
                  </a:lnTo>
                  <a:lnTo>
                    <a:pt x="666" y="0"/>
                  </a:lnTo>
                  <a:lnTo>
                    <a:pt x="628" y="0"/>
                  </a:lnTo>
                  <a:lnTo>
                    <a:pt x="590" y="0"/>
                  </a:lnTo>
                  <a:lnTo>
                    <a:pt x="553" y="0"/>
                  </a:lnTo>
                  <a:lnTo>
                    <a:pt x="515" y="0"/>
                  </a:lnTo>
                  <a:lnTo>
                    <a:pt x="478" y="0"/>
                  </a:lnTo>
                  <a:lnTo>
                    <a:pt x="441" y="0"/>
                  </a:lnTo>
                  <a:lnTo>
                    <a:pt x="404" y="0"/>
                  </a:lnTo>
                  <a:lnTo>
                    <a:pt x="367" y="0"/>
                  </a:lnTo>
                  <a:lnTo>
                    <a:pt x="330" y="0"/>
                  </a:lnTo>
                  <a:lnTo>
                    <a:pt x="294" y="0"/>
                  </a:lnTo>
                  <a:lnTo>
                    <a:pt x="258" y="0"/>
                  </a:lnTo>
                  <a:lnTo>
                    <a:pt x="222" y="0"/>
                  </a:lnTo>
                  <a:lnTo>
                    <a:pt x="187" y="0"/>
                  </a:lnTo>
                  <a:lnTo>
                    <a:pt x="175" y="32"/>
                  </a:lnTo>
                  <a:lnTo>
                    <a:pt x="169" y="49"/>
                  </a:lnTo>
                  <a:lnTo>
                    <a:pt x="163" y="65"/>
                  </a:lnTo>
                  <a:lnTo>
                    <a:pt x="157" y="82"/>
                  </a:lnTo>
                  <a:lnTo>
                    <a:pt x="152" y="98"/>
                  </a:lnTo>
                  <a:lnTo>
                    <a:pt x="146" y="115"/>
                  </a:lnTo>
                  <a:lnTo>
                    <a:pt x="140" y="131"/>
                  </a:lnTo>
                  <a:lnTo>
                    <a:pt x="134" y="148"/>
                  </a:lnTo>
                  <a:lnTo>
                    <a:pt x="128" y="164"/>
                  </a:lnTo>
                  <a:lnTo>
                    <a:pt x="123" y="180"/>
                  </a:lnTo>
                  <a:lnTo>
                    <a:pt x="117" y="197"/>
                  </a:lnTo>
                  <a:lnTo>
                    <a:pt x="111" y="213"/>
                  </a:lnTo>
                  <a:lnTo>
                    <a:pt x="105" y="230"/>
                  </a:lnTo>
                  <a:lnTo>
                    <a:pt x="99" y="246"/>
                  </a:lnTo>
                  <a:lnTo>
                    <a:pt x="93" y="262"/>
                  </a:lnTo>
                  <a:lnTo>
                    <a:pt x="87" y="279"/>
                  </a:lnTo>
                  <a:lnTo>
                    <a:pt x="81" y="295"/>
                  </a:lnTo>
                  <a:lnTo>
                    <a:pt x="76" y="312"/>
                  </a:lnTo>
                  <a:lnTo>
                    <a:pt x="70" y="328"/>
                  </a:lnTo>
                  <a:lnTo>
                    <a:pt x="64" y="344"/>
                  </a:lnTo>
                  <a:lnTo>
                    <a:pt x="58" y="361"/>
                  </a:lnTo>
                  <a:lnTo>
                    <a:pt x="52" y="377"/>
                  </a:lnTo>
                  <a:lnTo>
                    <a:pt x="47" y="394"/>
                  </a:lnTo>
                  <a:lnTo>
                    <a:pt x="41" y="410"/>
                  </a:lnTo>
                  <a:lnTo>
                    <a:pt x="35" y="426"/>
                  </a:lnTo>
                  <a:lnTo>
                    <a:pt x="29" y="443"/>
                  </a:lnTo>
                  <a:lnTo>
                    <a:pt x="23" y="460"/>
                  </a:lnTo>
                  <a:lnTo>
                    <a:pt x="17" y="476"/>
                  </a:lnTo>
                  <a:lnTo>
                    <a:pt x="12" y="492"/>
                  </a:lnTo>
                  <a:lnTo>
                    <a:pt x="6" y="508"/>
                  </a:lnTo>
                  <a:lnTo>
                    <a:pt x="0" y="525"/>
                  </a:lnTo>
                  <a:lnTo>
                    <a:pt x="13" y="528"/>
                  </a:lnTo>
                  <a:lnTo>
                    <a:pt x="19" y="530"/>
                  </a:lnTo>
                  <a:lnTo>
                    <a:pt x="25" y="531"/>
                  </a:lnTo>
                  <a:lnTo>
                    <a:pt x="31" y="533"/>
                  </a:lnTo>
                  <a:lnTo>
                    <a:pt x="38" y="534"/>
                  </a:lnTo>
                  <a:lnTo>
                    <a:pt x="44" y="536"/>
                  </a:lnTo>
                  <a:lnTo>
                    <a:pt x="51" y="537"/>
                  </a:lnTo>
                  <a:lnTo>
                    <a:pt x="57" y="539"/>
                  </a:lnTo>
                  <a:lnTo>
                    <a:pt x="63" y="540"/>
                  </a:lnTo>
                  <a:lnTo>
                    <a:pt x="69" y="542"/>
                  </a:lnTo>
                  <a:lnTo>
                    <a:pt x="76" y="544"/>
                  </a:lnTo>
                  <a:lnTo>
                    <a:pt x="82" y="545"/>
                  </a:lnTo>
                  <a:lnTo>
                    <a:pt x="88" y="546"/>
                  </a:lnTo>
                  <a:lnTo>
                    <a:pt x="95" y="548"/>
                  </a:lnTo>
                  <a:lnTo>
                    <a:pt x="101" y="550"/>
                  </a:lnTo>
                  <a:lnTo>
                    <a:pt x="107" y="551"/>
                  </a:lnTo>
                  <a:lnTo>
                    <a:pt x="114" y="553"/>
                  </a:lnTo>
                  <a:lnTo>
                    <a:pt x="120" y="554"/>
                  </a:lnTo>
                  <a:lnTo>
                    <a:pt x="126" y="556"/>
                  </a:lnTo>
                  <a:lnTo>
                    <a:pt x="133" y="557"/>
                  </a:lnTo>
                  <a:lnTo>
                    <a:pt x="139" y="559"/>
                  </a:lnTo>
                  <a:lnTo>
                    <a:pt x="145" y="560"/>
                  </a:lnTo>
                  <a:lnTo>
                    <a:pt x="152" y="562"/>
                  </a:lnTo>
                  <a:lnTo>
                    <a:pt x="158" y="564"/>
                  </a:lnTo>
                  <a:lnTo>
                    <a:pt x="164" y="565"/>
                  </a:lnTo>
                  <a:lnTo>
                    <a:pt x="171" y="566"/>
                  </a:lnTo>
                  <a:lnTo>
                    <a:pt x="177" y="568"/>
                  </a:lnTo>
                  <a:lnTo>
                    <a:pt x="183" y="570"/>
                  </a:lnTo>
                  <a:lnTo>
                    <a:pt x="190" y="571"/>
                  </a:lnTo>
                  <a:lnTo>
                    <a:pt x="196" y="573"/>
                  </a:lnTo>
                  <a:lnTo>
                    <a:pt x="203" y="574"/>
                  </a:lnTo>
                  <a:lnTo>
                    <a:pt x="213" y="576"/>
                  </a:lnTo>
                  <a:lnTo>
                    <a:pt x="218" y="577"/>
                  </a:lnTo>
                  <a:lnTo>
                    <a:pt x="224" y="578"/>
                  </a:lnTo>
                  <a:lnTo>
                    <a:pt x="229" y="580"/>
                  </a:lnTo>
                  <a:lnTo>
                    <a:pt x="234" y="581"/>
                  </a:lnTo>
                  <a:lnTo>
                    <a:pt x="240" y="582"/>
                  </a:lnTo>
                  <a:lnTo>
                    <a:pt x="245" y="583"/>
                  </a:lnTo>
                  <a:lnTo>
                    <a:pt x="250" y="584"/>
                  </a:lnTo>
                  <a:lnTo>
                    <a:pt x="256" y="585"/>
                  </a:lnTo>
                  <a:lnTo>
                    <a:pt x="261" y="586"/>
                  </a:lnTo>
                  <a:lnTo>
                    <a:pt x="266" y="587"/>
                  </a:lnTo>
                  <a:lnTo>
                    <a:pt x="271" y="588"/>
                  </a:lnTo>
                  <a:lnTo>
                    <a:pt x="277" y="589"/>
                  </a:lnTo>
                  <a:lnTo>
                    <a:pt x="282" y="590"/>
                  </a:lnTo>
                  <a:lnTo>
                    <a:pt x="287" y="591"/>
                  </a:lnTo>
                  <a:lnTo>
                    <a:pt x="293" y="592"/>
                  </a:lnTo>
                  <a:lnTo>
                    <a:pt x="298" y="594"/>
                  </a:lnTo>
                  <a:lnTo>
                    <a:pt x="303" y="594"/>
                  </a:lnTo>
                  <a:lnTo>
                    <a:pt x="309" y="596"/>
                  </a:lnTo>
                  <a:lnTo>
                    <a:pt x="314" y="597"/>
                  </a:lnTo>
                  <a:lnTo>
                    <a:pt x="319" y="598"/>
                  </a:lnTo>
                  <a:lnTo>
                    <a:pt x="325" y="599"/>
                  </a:lnTo>
                  <a:lnTo>
                    <a:pt x="330" y="600"/>
                  </a:lnTo>
                  <a:lnTo>
                    <a:pt x="335" y="601"/>
                  </a:lnTo>
                  <a:lnTo>
                    <a:pt x="341" y="602"/>
                  </a:lnTo>
                  <a:lnTo>
                    <a:pt x="346" y="603"/>
                  </a:lnTo>
                  <a:lnTo>
                    <a:pt x="351" y="604"/>
                  </a:lnTo>
                  <a:lnTo>
                    <a:pt x="357" y="605"/>
                  </a:lnTo>
                  <a:lnTo>
                    <a:pt x="362" y="606"/>
                  </a:lnTo>
                  <a:lnTo>
                    <a:pt x="367" y="607"/>
                  </a:lnTo>
                  <a:lnTo>
                    <a:pt x="373" y="608"/>
                  </a:lnTo>
                  <a:lnTo>
                    <a:pt x="382" y="610"/>
                  </a:lnTo>
                  <a:lnTo>
                    <a:pt x="387" y="610"/>
                  </a:lnTo>
                  <a:lnTo>
                    <a:pt x="391" y="611"/>
                  </a:lnTo>
                  <a:lnTo>
                    <a:pt x="396" y="611"/>
                  </a:lnTo>
                  <a:lnTo>
                    <a:pt x="401" y="612"/>
                  </a:lnTo>
                  <a:lnTo>
                    <a:pt x="405" y="612"/>
                  </a:lnTo>
                  <a:lnTo>
                    <a:pt x="410" y="613"/>
                  </a:lnTo>
                  <a:lnTo>
                    <a:pt x="415" y="614"/>
                  </a:lnTo>
                  <a:lnTo>
                    <a:pt x="420" y="614"/>
                  </a:lnTo>
                  <a:lnTo>
                    <a:pt x="425" y="615"/>
                  </a:lnTo>
                  <a:lnTo>
                    <a:pt x="429" y="616"/>
                  </a:lnTo>
                  <a:lnTo>
                    <a:pt x="434" y="616"/>
                  </a:lnTo>
                  <a:lnTo>
                    <a:pt x="439" y="617"/>
                  </a:lnTo>
                  <a:lnTo>
                    <a:pt x="443" y="618"/>
                  </a:lnTo>
                  <a:lnTo>
                    <a:pt x="448" y="618"/>
                  </a:lnTo>
                  <a:lnTo>
                    <a:pt x="453" y="619"/>
                  </a:lnTo>
                  <a:lnTo>
                    <a:pt x="458" y="619"/>
                  </a:lnTo>
                  <a:lnTo>
                    <a:pt x="462" y="620"/>
                  </a:lnTo>
                  <a:lnTo>
                    <a:pt x="467" y="620"/>
                  </a:lnTo>
                  <a:lnTo>
                    <a:pt x="472" y="621"/>
                  </a:lnTo>
                  <a:lnTo>
                    <a:pt x="477" y="622"/>
                  </a:lnTo>
                  <a:lnTo>
                    <a:pt x="481" y="622"/>
                  </a:lnTo>
                  <a:lnTo>
                    <a:pt x="486" y="623"/>
                  </a:lnTo>
                  <a:lnTo>
                    <a:pt x="491" y="624"/>
                  </a:lnTo>
                  <a:lnTo>
                    <a:pt x="495" y="624"/>
                  </a:lnTo>
                  <a:lnTo>
                    <a:pt x="500" y="625"/>
                  </a:lnTo>
                  <a:lnTo>
                    <a:pt x="505" y="625"/>
                  </a:lnTo>
                  <a:lnTo>
                    <a:pt x="510" y="626"/>
                  </a:lnTo>
                  <a:lnTo>
                    <a:pt x="515" y="626"/>
                  </a:lnTo>
                  <a:lnTo>
                    <a:pt x="519" y="627"/>
                  </a:lnTo>
                  <a:lnTo>
                    <a:pt x="524" y="628"/>
                  </a:lnTo>
                  <a:lnTo>
                    <a:pt x="532" y="628"/>
                  </a:lnTo>
                  <a:lnTo>
                    <a:pt x="536" y="628"/>
                  </a:lnTo>
                  <a:lnTo>
                    <a:pt x="540" y="628"/>
                  </a:lnTo>
                  <a:lnTo>
                    <a:pt x="543" y="629"/>
                  </a:lnTo>
                  <a:lnTo>
                    <a:pt x="547" y="629"/>
                  </a:lnTo>
                  <a:lnTo>
                    <a:pt x="551" y="629"/>
                  </a:lnTo>
                  <a:lnTo>
                    <a:pt x="555" y="629"/>
                  </a:lnTo>
                  <a:lnTo>
                    <a:pt x="559" y="630"/>
                  </a:lnTo>
                  <a:lnTo>
                    <a:pt x="563" y="630"/>
                  </a:lnTo>
                  <a:lnTo>
                    <a:pt x="567" y="630"/>
                  </a:lnTo>
                  <a:lnTo>
                    <a:pt x="571" y="630"/>
                  </a:lnTo>
                  <a:lnTo>
                    <a:pt x="575" y="630"/>
                  </a:lnTo>
                  <a:lnTo>
                    <a:pt x="579" y="630"/>
                  </a:lnTo>
                  <a:lnTo>
                    <a:pt x="583" y="630"/>
                  </a:lnTo>
                  <a:lnTo>
                    <a:pt x="587" y="631"/>
                  </a:lnTo>
                  <a:lnTo>
                    <a:pt x="590" y="631"/>
                  </a:lnTo>
                  <a:lnTo>
                    <a:pt x="594" y="631"/>
                  </a:lnTo>
                  <a:lnTo>
                    <a:pt x="598" y="631"/>
                  </a:lnTo>
                  <a:lnTo>
                    <a:pt x="602" y="632"/>
                  </a:lnTo>
                  <a:lnTo>
                    <a:pt x="606" y="632"/>
                  </a:lnTo>
                  <a:lnTo>
                    <a:pt x="610" y="632"/>
                  </a:lnTo>
                  <a:lnTo>
                    <a:pt x="614" y="632"/>
                  </a:lnTo>
                  <a:lnTo>
                    <a:pt x="618" y="632"/>
                  </a:lnTo>
                  <a:lnTo>
                    <a:pt x="621" y="632"/>
                  </a:lnTo>
                  <a:lnTo>
                    <a:pt x="625" y="633"/>
                  </a:lnTo>
                  <a:lnTo>
                    <a:pt x="629" y="633"/>
                  </a:lnTo>
                  <a:lnTo>
                    <a:pt x="633" y="633"/>
                  </a:lnTo>
                  <a:lnTo>
                    <a:pt x="637" y="633"/>
                  </a:lnTo>
                  <a:lnTo>
                    <a:pt x="641" y="634"/>
                  </a:lnTo>
                  <a:lnTo>
                    <a:pt x="645" y="634"/>
                  </a:lnTo>
                  <a:lnTo>
                    <a:pt x="649" y="634"/>
                  </a:lnTo>
                  <a:lnTo>
                    <a:pt x="656" y="633"/>
                  </a:lnTo>
                  <a:lnTo>
                    <a:pt x="659" y="633"/>
                  </a:lnTo>
                  <a:lnTo>
                    <a:pt x="663" y="632"/>
                  </a:lnTo>
                  <a:lnTo>
                    <a:pt x="666" y="632"/>
                  </a:lnTo>
                  <a:lnTo>
                    <a:pt x="669" y="632"/>
                  </a:lnTo>
                  <a:lnTo>
                    <a:pt x="673" y="631"/>
                  </a:lnTo>
                  <a:lnTo>
                    <a:pt x="677" y="631"/>
                  </a:lnTo>
                  <a:lnTo>
                    <a:pt x="680" y="630"/>
                  </a:lnTo>
                  <a:lnTo>
                    <a:pt x="683" y="630"/>
                  </a:lnTo>
                  <a:lnTo>
                    <a:pt x="687" y="630"/>
                  </a:lnTo>
                  <a:lnTo>
                    <a:pt x="690" y="630"/>
                  </a:lnTo>
                  <a:lnTo>
                    <a:pt x="694" y="629"/>
                  </a:lnTo>
                  <a:lnTo>
                    <a:pt x="697" y="629"/>
                  </a:lnTo>
                  <a:lnTo>
                    <a:pt x="701" y="628"/>
                  </a:lnTo>
                  <a:lnTo>
                    <a:pt x="704" y="628"/>
                  </a:lnTo>
                  <a:lnTo>
                    <a:pt x="708" y="628"/>
                  </a:lnTo>
                  <a:lnTo>
                    <a:pt x="711" y="627"/>
                  </a:lnTo>
                  <a:lnTo>
                    <a:pt x="715" y="627"/>
                  </a:lnTo>
                  <a:lnTo>
                    <a:pt x="718" y="627"/>
                  </a:lnTo>
                  <a:lnTo>
                    <a:pt x="722" y="626"/>
                  </a:lnTo>
                  <a:lnTo>
                    <a:pt x="725" y="626"/>
                  </a:lnTo>
                  <a:lnTo>
                    <a:pt x="729" y="626"/>
                  </a:lnTo>
                  <a:lnTo>
                    <a:pt x="732" y="625"/>
                  </a:lnTo>
                  <a:lnTo>
                    <a:pt x="735" y="625"/>
                  </a:lnTo>
                  <a:lnTo>
                    <a:pt x="739" y="625"/>
                  </a:lnTo>
                  <a:lnTo>
                    <a:pt x="743" y="624"/>
                  </a:lnTo>
                  <a:lnTo>
                    <a:pt x="746" y="624"/>
                  </a:lnTo>
                  <a:lnTo>
                    <a:pt x="749" y="624"/>
                  </a:lnTo>
                  <a:lnTo>
                    <a:pt x="753" y="623"/>
                  </a:lnTo>
                  <a:lnTo>
                    <a:pt x="757" y="623"/>
                  </a:lnTo>
                  <a:lnTo>
                    <a:pt x="760" y="623"/>
                  </a:lnTo>
                  <a:lnTo>
                    <a:pt x="767" y="621"/>
                  </a:lnTo>
                  <a:lnTo>
                    <a:pt x="771" y="620"/>
                  </a:lnTo>
                  <a:lnTo>
                    <a:pt x="774" y="620"/>
                  </a:lnTo>
                  <a:lnTo>
                    <a:pt x="778" y="619"/>
                  </a:lnTo>
                  <a:lnTo>
                    <a:pt x="781" y="618"/>
                  </a:lnTo>
                  <a:lnTo>
                    <a:pt x="785" y="618"/>
                  </a:lnTo>
                  <a:lnTo>
                    <a:pt x="789" y="617"/>
                  </a:lnTo>
                  <a:lnTo>
                    <a:pt x="792" y="616"/>
                  </a:lnTo>
                  <a:lnTo>
                    <a:pt x="795" y="616"/>
                  </a:lnTo>
                  <a:lnTo>
                    <a:pt x="799" y="615"/>
                  </a:lnTo>
                  <a:lnTo>
                    <a:pt x="803" y="614"/>
                  </a:lnTo>
                  <a:lnTo>
                    <a:pt x="806" y="614"/>
                  </a:lnTo>
                  <a:lnTo>
                    <a:pt x="810" y="613"/>
                  </a:lnTo>
                  <a:lnTo>
                    <a:pt x="813" y="612"/>
                  </a:lnTo>
                  <a:lnTo>
                    <a:pt x="817" y="612"/>
                  </a:lnTo>
                  <a:lnTo>
                    <a:pt x="821" y="611"/>
                  </a:lnTo>
                  <a:lnTo>
                    <a:pt x="824" y="610"/>
                  </a:lnTo>
                  <a:lnTo>
                    <a:pt x="827" y="610"/>
                  </a:lnTo>
                  <a:lnTo>
                    <a:pt x="831" y="609"/>
                  </a:lnTo>
                  <a:lnTo>
                    <a:pt x="835" y="608"/>
                  </a:lnTo>
                  <a:lnTo>
                    <a:pt x="838" y="608"/>
                  </a:lnTo>
                  <a:lnTo>
                    <a:pt x="842" y="607"/>
                  </a:lnTo>
                  <a:lnTo>
                    <a:pt x="845" y="606"/>
                  </a:lnTo>
                  <a:lnTo>
                    <a:pt x="849" y="606"/>
                  </a:lnTo>
                  <a:lnTo>
                    <a:pt x="852" y="605"/>
                  </a:lnTo>
                  <a:lnTo>
                    <a:pt x="856" y="604"/>
                  </a:lnTo>
                  <a:lnTo>
                    <a:pt x="859" y="604"/>
                  </a:lnTo>
                  <a:lnTo>
                    <a:pt x="863" y="603"/>
                  </a:lnTo>
                  <a:lnTo>
                    <a:pt x="867" y="602"/>
                  </a:lnTo>
                  <a:lnTo>
                    <a:pt x="870" y="602"/>
                  </a:lnTo>
                  <a:lnTo>
                    <a:pt x="874" y="601"/>
                  </a:lnTo>
                  <a:lnTo>
                    <a:pt x="883" y="596"/>
                  </a:lnTo>
                  <a:lnTo>
                    <a:pt x="887" y="594"/>
                  </a:lnTo>
                  <a:lnTo>
                    <a:pt x="892" y="592"/>
                  </a:lnTo>
                  <a:lnTo>
                    <a:pt x="897" y="590"/>
                  </a:lnTo>
                  <a:lnTo>
                    <a:pt x="901" y="588"/>
                  </a:lnTo>
                  <a:lnTo>
                    <a:pt x="905" y="586"/>
                  </a:lnTo>
                  <a:lnTo>
                    <a:pt x="910" y="583"/>
                  </a:lnTo>
                  <a:lnTo>
                    <a:pt x="915" y="581"/>
                  </a:lnTo>
                  <a:lnTo>
                    <a:pt x="919" y="579"/>
                  </a:lnTo>
                  <a:lnTo>
                    <a:pt x="924" y="577"/>
                  </a:lnTo>
                  <a:lnTo>
                    <a:pt x="928" y="574"/>
                  </a:lnTo>
                  <a:lnTo>
                    <a:pt x="933" y="572"/>
                  </a:lnTo>
                  <a:lnTo>
                    <a:pt x="937" y="570"/>
                  </a:lnTo>
                  <a:lnTo>
                    <a:pt x="942" y="568"/>
                  </a:lnTo>
                  <a:lnTo>
                    <a:pt x="947" y="566"/>
                  </a:lnTo>
                  <a:lnTo>
                    <a:pt x="951" y="563"/>
                  </a:lnTo>
                  <a:lnTo>
                    <a:pt x="956" y="561"/>
                  </a:lnTo>
                  <a:lnTo>
                    <a:pt x="960" y="559"/>
                  </a:lnTo>
                  <a:lnTo>
                    <a:pt x="965" y="557"/>
                  </a:lnTo>
                  <a:lnTo>
                    <a:pt x="969" y="554"/>
                  </a:lnTo>
                  <a:lnTo>
                    <a:pt x="974" y="552"/>
                  </a:lnTo>
                  <a:lnTo>
                    <a:pt x="979" y="550"/>
                  </a:lnTo>
                  <a:lnTo>
                    <a:pt x="983" y="548"/>
                  </a:lnTo>
                  <a:lnTo>
                    <a:pt x="987" y="546"/>
                  </a:lnTo>
                  <a:lnTo>
                    <a:pt x="992" y="544"/>
                  </a:lnTo>
                  <a:lnTo>
                    <a:pt x="997" y="541"/>
                  </a:lnTo>
                  <a:lnTo>
                    <a:pt x="1001" y="539"/>
                  </a:lnTo>
                  <a:lnTo>
                    <a:pt x="1006" y="537"/>
                  </a:lnTo>
                  <a:lnTo>
                    <a:pt x="1011" y="535"/>
                  </a:lnTo>
                  <a:lnTo>
                    <a:pt x="1015" y="532"/>
                  </a:lnTo>
                  <a:lnTo>
                    <a:pt x="1020" y="530"/>
                  </a:lnTo>
                  <a:lnTo>
                    <a:pt x="1026" y="525"/>
                  </a:lnTo>
                  <a:lnTo>
                    <a:pt x="1030" y="523"/>
                  </a:lnTo>
                  <a:lnTo>
                    <a:pt x="1033" y="520"/>
                  </a:lnTo>
                  <a:lnTo>
                    <a:pt x="1037" y="518"/>
                  </a:lnTo>
                  <a:lnTo>
                    <a:pt x="1040" y="516"/>
                  </a:lnTo>
                  <a:lnTo>
                    <a:pt x="1043" y="513"/>
                  </a:lnTo>
                  <a:lnTo>
                    <a:pt x="1047" y="511"/>
                  </a:lnTo>
                  <a:lnTo>
                    <a:pt x="1050" y="508"/>
                  </a:lnTo>
                  <a:lnTo>
                    <a:pt x="1053" y="506"/>
                  </a:lnTo>
                  <a:lnTo>
                    <a:pt x="1057" y="504"/>
                  </a:lnTo>
                  <a:lnTo>
                    <a:pt x="1060" y="501"/>
                  </a:lnTo>
                  <a:lnTo>
                    <a:pt x="1064" y="499"/>
                  </a:lnTo>
                  <a:lnTo>
                    <a:pt x="1067" y="496"/>
                  </a:lnTo>
                  <a:lnTo>
                    <a:pt x="1070" y="494"/>
                  </a:lnTo>
                  <a:lnTo>
                    <a:pt x="1074" y="492"/>
                  </a:lnTo>
                  <a:lnTo>
                    <a:pt x="1077" y="489"/>
                  </a:lnTo>
                  <a:lnTo>
                    <a:pt x="1081" y="487"/>
                  </a:lnTo>
                  <a:lnTo>
                    <a:pt x="1084" y="484"/>
                  </a:lnTo>
                  <a:lnTo>
                    <a:pt x="1087" y="482"/>
                  </a:lnTo>
                  <a:lnTo>
                    <a:pt x="1091" y="480"/>
                  </a:lnTo>
                  <a:lnTo>
                    <a:pt x="1094" y="477"/>
                  </a:lnTo>
                  <a:lnTo>
                    <a:pt x="1097" y="475"/>
                  </a:lnTo>
                  <a:lnTo>
                    <a:pt x="1101" y="472"/>
                  </a:lnTo>
                  <a:lnTo>
                    <a:pt x="1104" y="470"/>
                  </a:lnTo>
                  <a:lnTo>
                    <a:pt x="1108" y="468"/>
                  </a:lnTo>
                  <a:lnTo>
                    <a:pt x="1111" y="465"/>
                  </a:lnTo>
                  <a:lnTo>
                    <a:pt x="1115" y="463"/>
                  </a:lnTo>
                  <a:lnTo>
                    <a:pt x="1118" y="460"/>
                  </a:lnTo>
                  <a:lnTo>
                    <a:pt x="1121" y="458"/>
                  </a:lnTo>
                  <a:lnTo>
                    <a:pt x="1125" y="456"/>
                  </a:lnTo>
                  <a:lnTo>
                    <a:pt x="1128" y="453"/>
                  </a:lnTo>
                  <a:lnTo>
                    <a:pt x="1134" y="447"/>
                  </a:lnTo>
                  <a:lnTo>
                    <a:pt x="1137" y="444"/>
                  </a:lnTo>
                  <a:lnTo>
                    <a:pt x="1139" y="442"/>
                  </a:lnTo>
                  <a:lnTo>
                    <a:pt x="1142" y="439"/>
                  </a:lnTo>
                  <a:lnTo>
                    <a:pt x="1145" y="436"/>
                  </a:lnTo>
                  <a:lnTo>
                    <a:pt x="1148" y="433"/>
                  </a:lnTo>
                  <a:lnTo>
                    <a:pt x="1151" y="430"/>
                  </a:lnTo>
                  <a:lnTo>
                    <a:pt x="1153" y="428"/>
                  </a:lnTo>
                  <a:lnTo>
                    <a:pt x="1156" y="425"/>
                  </a:lnTo>
                  <a:lnTo>
                    <a:pt x="1159" y="422"/>
                  </a:lnTo>
                  <a:lnTo>
                    <a:pt x="1162" y="419"/>
                  </a:lnTo>
                  <a:lnTo>
                    <a:pt x="1165" y="416"/>
                  </a:lnTo>
                  <a:lnTo>
                    <a:pt x="1168" y="414"/>
                  </a:lnTo>
                  <a:lnTo>
                    <a:pt x="1171" y="410"/>
                  </a:lnTo>
                  <a:lnTo>
                    <a:pt x="1173" y="408"/>
                  </a:lnTo>
                  <a:lnTo>
                    <a:pt x="1176" y="405"/>
                  </a:lnTo>
                  <a:lnTo>
                    <a:pt x="1179" y="402"/>
                  </a:lnTo>
                  <a:lnTo>
                    <a:pt x="1182" y="399"/>
                  </a:lnTo>
                  <a:lnTo>
                    <a:pt x="1185" y="396"/>
                  </a:lnTo>
                  <a:lnTo>
                    <a:pt x="1187" y="394"/>
                  </a:lnTo>
                  <a:lnTo>
                    <a:pt x="1190" y="391"/>
                  </a:lnTo>
                  <a:lnTo>
                    <a:pt x="1193" y="388"/>
                  </a:lnTo>
                  <a:lnTo>
                    <a:pt x="1196" y="385"/>
                  </a:lnTo>
                  <a:lnTo>
                    <a:pt x="1199" y="382"/>
                  </a:lnTo>
                  <a:lnTo>
                    <a:pt x="1202" y="380"/>
                  </a:lnTo>
                  <a:lnTo>
                    <a:pt x="1205" y="377"/>
                  </a:lnTo>
                  <a:lnTo>
                    <a:pt x="1207" y="374"/>
                  </a:lnTo>
                  <a:lnTo>
                    <a:pt x="1210" y="371"/>
                  </a:lnTo>
                  <a:lnTo>
                    <a:pt x="1213" y="368"/>
                  </a:lnTo>
                  <a:lnTo>
                    <a:pt x="1216" y="365"/>
                  </a:lnTo>
                  <a:lnTo>
                    <a:pt x="1219" y="363"/>
                  </a:lnTo>
                  <a:lnTo>
                    <a:pt x="1224" y="352"/>
                  </a:lnTo>
                  <a:lnTo>
                    <a:pt x="1227" y="347"/>
                  </a:lnTo>
                  <a:lnTo>
                    <a:pt x="1230" y="342"/>
                  </a:lnTo>
                  <a:lnTo>
                    <a:pt x="1232" y="337"/>
                  </a:lnTo>
                  <a:lnTo>
                    <a:pt x="1235" y="332"/>
                  </a:lnTo>
                  <a:lnTo>
                    <a:pt x="1238" y="326"/>
                  </a:lnTo>
                  <a:lnTo>
                    <a:pt x="1241" y="321"/>
                  </a:lnTo>
                  <a:lnTo>
                    <a:pt x="1243" y="316"/>
                  </a:lnTo>
                  <a:lnTo>
                    <a:pt x="1246" y="311"/>
                  </a:lnTo>
                  <a:lnTo>
                    <a:pt x="1249" y="306"/>
                  </a:lnTo>
                  <a:lnTo>
                    <a:pt x="1251" y="300"/>
                  </a:lnTo>
                  <a:lnTo>
                    <a:pt x="1254" y="295"/>
                  </a:lnTo>
                  <a:lnTo>
                    <a:pt x="1257" y="290"/>
                  </a:lnTo>
                  <a:lnTo>
                    <a:pt x="1259" y="285"/>
                  </a:lnTo>
                  <a:lnTo>
                    <a:pt x="1262" y="280"/>
                  </a:lnTo>
                  <a:lnTo>
                    <a:pt x="1265" y="275"/>
                  </a:lnTo>
                  <a:lnTo>
                    <a:pt x="1267" y="270"/>
                  </a:lnTo>
                  <a:lnTo>
                    <a:pt x="1270" y="264"/>
                  </a:lnTo>
                  <a:lnTo>
                    <a:pt x="1273" y="259"/>
                  </a:lnTo>
                  <a:lnTo>
                    <a:pt x="1275" y="254"/>
                  </a:lnTo>
                  <a:lnTo>
                    <a:pt x="1278" y="249"/>
                  </a:lnTo>
                  <a:lnTo>
                    <a:pt x="1281" y="244"/>
                  </a:lnTo>
                  <a:lnTo>
                    <a:pt x="1284" y="238"/>
                  </a:lnTo>
                  <a:lnTo>
                    <a:pt x="1286" y="233"/>
                  </a:lnTo>
                  <a:lnTo>
                    <a:pt x="1289" y="228"/>
                  </a:lnTo>
                  <a:lnTo>
                    <a:pt x="1292" y="223"/>
                  </a:lnTo>
                  <a:lnTo>
                    <a:pt x="1295" y="218"/>
                  </a:lnTo>
                  <a:lnTo>
                    <a:pt x="1297" y="212"/>
                  </a:lnTo>
                  <a:lnTo>
                    <a:pt x="1300" y="207"/>
                  </a:lnTo>
                  <a:lnTo>
                    <a:pt x="1303" y="202"/>
                  </a:lnTo>
                  <a:lnTo>
                    <a:pt x="1305" y="197"/>
                  </a:lnTo>
                  <a:lnTo>
                    <a:pt x="1309" y="184"/>
                  </a:lnTo>
                  <a:lnTo>
                    <a:pt x="1312" y="177"/>
                  </a:lnTo>
                  <a:lnTo>
                    <a:pt x="1314" y="171"/>
                  </a:lnTo>
                  <a:lnTo>
                    <a:pt x="1316" y="164"/>
                  </a:lnTo>
                  <a:lnTo>
                    <a:pt x="1318" y="158"/>
                  </a:lnTo>
                  <a:lnTo>
                    <a:pt x="1321" y="152"/>
                  </a:lnTo>
                  <a:lnTo>
                    <a:pt x="1323" y="145"/>
                  </a:lnTo>
                  <a:lnTo>
                    <a:pt x="1325" y="139"/>
                  </a:lnTo>
                  <a:lnTo>
                    <a:pt x="1327" y="133"/>
                  </a:lnTo>
                  <a:lnTo>
                    <a:pt x="1329" y="126"/>
                  </a:lnTo>
                  <a:lnTo>
                    <a:pt x="1331" y="120"/>
                  </a:lnTo>
                  <a:lnTo>
                    <a:pt x="1333" y="114"/>
                  </a:lnTo>
                  <a:lnTo>
                    <a:pt x="1336" y="108"/>
                  </a:lnTo>
                  <a:lnTo>
                    <a:pt x="1338" y="102"/>
                  </a:lnTo>
                  <a:lnTo>
                    <a:pt x="1340" y="96"/>
                  </a:lnTo>
                  <a:lnTo>
                    <a:pt x="1342" y="90"/>
                  </a:lnTo>
                  <a:lnTo>
                    <a:pt x="1344" y="84"/>
                  </a:lnTo>
                  <a:lnTo>
                    <a:pt x="1346" y="78"/>
                  </a:lnTo>
                  <a:lnTo>
                    <a:pt x="1349" y="72"/>
                  </a:lnTo>
                  <a:lnTo>
                    <a:pt x="1351" y="66"/>
                  </a:lnTo>
                  <a:lnTo>
                    <a:pt x="1353" y="60"/>
                  </a:lnTo>
                  <a:lnTo>
                    <a:pt x="1355" y="54"/>
                  </a:lnTo>
                  <a:lnTo>
                    <a:pt x="1357" y="48"/>
                  </a:lnTo>
                  <a:lnTo>
                    <a:pt x="1359" y="42"/>
                  </a:lnTo>
                  <a:lnTo>
                    <a:pt x="1361" y="36"/>
                  </a:lnTo>
                  <a:lnTo>
                    <a:pt x="1363" y="30"/>
                  </a:lnTo>
                  <a:lnTo>
                    <a:pt x="1365" y="24"/>
                  </a:lnTo>
                  <a:lnTo>
                    <a:pt x="1367" y="18"/>
                  </a:lnTo>
                  <a:lnTo>
                    <a:pt x="1369" y="12"/>
                  </a:lnTo>
                  <a:lnTo>
                    <a:pt x="1371" y="6"/>
                  </a:lnTo>
                  <a:lnTo>
                    <a:pt x="1373" y="0"/>
                  </a:lnTo>
                </a:path>
              </a:pathLst>
            </a:custGeom>
            <a:solidFill>
              <a:srgbClr val="0080FF"/>
            </a:solidFill>
            <a:ln w="0" cap="flat" cmpd="sng">
              <a:solidFill>
                <a:srgbClr val="0080FF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62578" name="Line 114"/>
            <p:cNvSpPr>
              <a:spLocks noChangeShapeType="1"/>
            </p:cNvSpPr>
            <p:nvPr/>
          </p:nvSpPr>
          <p:spPr bwMode="auto">
            <a:xfrm flipV="1">
              <a:off x="2652" y="2860"/>
              <a:ext cx="23" cy="64"/>
            </a:xfrm>
            <a:prstGeom prst="line">
              <a:avLst/>
            </a:prstGeom>
            <a:noFill/>
            <a:ln w="2032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62579" name="Line 115"/>
            <p:cNvSpPr>
              <a:spLocks noChangeShapeType="1"/>
            </p:cNvSpPr>
            <p:nvPr/>
          </p:nvSpPr>
          <p:spPr bwMode="auto">
            <a:xfrm>
              <a:off x="2585" y="2821"/>
              <a:ext cx="184" cy="67"/>
            </a:xfrm>
            <a:prstGeom prst="line">
              <a:avLst/>
            </a:prstGeom>
            <a:noFill/>
            <a:ln w="2032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62580" name="Freeform 116"/>
            <p:cNvSpPr>
              <a:spLocks/>
            </p:cNvSpPr>
            <p:nvPr/>
          </p:nvSpPr>
          <p:spPr bwMode="auto">
            <a:xfrm>
              <a:off x="2590" y="2887"/>
              <a:ext cx="136" cy="142"/>
            </a:xfrm>
            <a:custGeom>
              <a:avLst/>
              <a:gdLst>
                <a:gd name="T0" fmla="*/ 0 w 136"/>
                <a:gd name="T1" fmla="*/ 0 h 142"/>
                <a:gd name="T2" fmla="*/ 25 w 136"/>
                <a:gd name="T3" fmla="*/ 141 h 142"/>
                <a:gd name="T4" fmla="*/ 135 w 136"/>
                <a:gd name="T5" fmla="*/ 49 h 142"/>
                <a:gd name="T6" fmla="*/ 0 w 136"/>
                <a:gd name="T7" fmla="*/ 0 h 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6" h="142">
                  <a:moveTo>
                    <a:pt x="0" y="0"/>
                  </a:moveTo>
                  <a:lnTo>
                    <a:pt x="25" y="141"/>
                  </a:lnTo>
                  <a:lnTo>
                    <a:pt x="135" y="49"/>
                  </a:lnTo>
                  <a:lnTo>
                    <a:pt x="0" y="0"/>
                  </a:lnTo>
                </a:path>
              </a:pathLst>
            </a:custGeom>
            <a:solidFill>
              <a:srgbClr val="555555"/>
            </a:solidFill>
            <a:ln w="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62581" name="Freeform 117"/>
            <p:cNvSpPr>
              <a:spLocks/>
            </p:cNvSpPr>
            <p:nvPr/>
          </p:nvSpPr>
          <p:spPr bwMode="auto">
            <a:xfrm>
              <a:off x="2423" y="2879"/>
              <a:ext cx="194" cy="185"/>
            </a:xfrm>
            <a:custGeom>
              <a:avLst/>
              <a:gdLst>
                <a:gd name="T0" fmla="*/ 67 w 194"/>
                <a:gd name="T1" fmla="*/ 0 h 185"/>
                <a:gd name="T2" fmla="*/ 193 w 194"/>
                <a:gd name="T3" fmla="*/ 150 h 185"/>
                <a:gd name="T4" fmla="*/ 0 w 194"/>
                <a:gd name="T5" fmla="*/ 184 h 185"/>
                <a:gd name="T6" fmla="*/ 67 w 194"/>
                <a:gd name="T7" fmla="*/ 0 h 1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4" h="185">
                  <a:moveTo>
                    <a:pt x="67" y="0"/>
                  </a:moveTo>
                  <a:lnTo>
                    <a:pt x="193" y="150"/>
                  </a:lnTo>
                  <a:lnTo>
                    <a:pt x="0" y="184"/>
                  </a:lnTo>
                  <a:lnTo>
                    <a:pt x="67" y="0"/>
                  </a:lnTo>
                </a:path>
              </a:pathLst>
            </a:custGeom>
            <a:solidFill>
              <a:srgbClr val="555555"/>
            </a:solidFill>
            <a:ln w="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62582" name="Freeform 118"/>
            <p:cNvSpPr>
              <a:spLocks/>
            </p:cNvSpPr>
            <p:nvPr/>
          </p:nvSpPr>
          <p:spPr bwMode="auto">
            <a:xfrm>
              <a:off x="2613" y="2994"/>
              <a:ext cx="194" cy="185"/>
            </a:xfrm>
            <a:custGeom>
              <a:avLst/>
              <a:gdLst>
                <a:gd name="T0" fmla="*/ 193 w 194"/>
                <a:gd name="T1" fmla="*/ 0 h 185"/>
                <a:gd name="T2" fmla="*/ 0 w 194"/>
                <a:gd name="T3" fmla="*/ 34 h 185"/>
                <a:gd name="T4" fmla="*/ 126 w 194"/>
                <a:gd name="T5" fmla="*/ 184 h 185"/>
                <a:gd name="T6" fmla="*/ 193 w 194"/>
                <a:gd name="T7" fmla="*/ 0 h 1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4" h="185">
                  <a:moveTo>
                    <a:pt x="193" y="0"/>
                  </a:moveTo>
                  <a:lnTo>
                    <a:pt x="0" y="34"/>
                  </a:lnTo>
                  <a:lnTo>
                    <a:pt x="126" y="184"/>
                  </a:lnTo>
                  <a:lnTo>
                    <a:pt x="193" y="0"/>
                  </a:lnTo>
                </a:path>
              </a:pathLst>
            </a:custGeom>
            <a:solidFill>
              <a:srgbClr val="555555"/>
            </a:solidFill>
            <a:ln w="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62583" name="Freeform 119"/>
            <p:cNvSpPr>
              <a:spLocks/>
            </p:cNvSpPr>
            <p:nvPr/>
          </p:nvSpPr>
          <p:spPr bwMode="auto">
            <a:xfrm>
              <a:off x="1335" y="922"/>
              <a:ext cx="3298" cy="2647"/>
            </a:xfrm>
            <a:custGeom>
              <a:avLst/>
              <a:gdLst>
                <a:gd name="T0" fmla="*/ 461 w 3298"/>
                <a:gd name="T1" fmla="*/ 0 h 2647"/>
                <a:gd name="T2" fmla="*/ 18 w 3298"/>
                <a:gd name="T3" fmla="*/ 1257 h 2647"/>
                <a:gd name="T4" fmla="*/ 0 w 3298"/>
                <a:gd name="T5" fmla="*/ 1423 h 2647"/>
                <a:gd name="T6" fmla="*/ 14 w 3298"/>
                <a:gd name="T7" fmla="*/ 1518 h 2647"/>
                <a:gd name="T8" fmla="*/ 54 w 3298"/>
                <a:gd name="T9" fmla="*/ 1657 h 2647"/>
                <a:gd name="T10" fmla="*/ 118 w 3298"/>
                <a:gd name="T11" fmla="*/ 1784 h 2647"/>
                <a:gd name="T12" fmla="*/ 239 w 3298"/>
                <a:gd name="T13" fmla="*/ 1925 h 2647"/>
                <a:gd name="T14" fmla="*/ 400 w 3298"/>
                <a:gd name="T15" fmla="*/ 2046 h 2647"/>
                <a:gd name="T16" fmla="*/ 608 w 3298"/>
                <a:gd name="T17" fmla="*/ 2170 h 2647"/>
                <a:gd name="T18" fmla="*/ 901 w 3298"/>
                <a:gd name="T19" fmla="*/ 2304 h 2647"/>
                <a:gd name="T20" fmla="*/ 1493 w 3298"/>
                <a:gd name="T21" fmla="*/ 2520 h 2647"/>
                <a:gd name="T22" fmla="*/ 1799 w 3298"/>
                <a:gd name="T23" fmla="*/ 2596 h 2647"/>
                <a:gd name="T24" fmla="*/ 2037 w 3298"/>
                <a:gd name="T25" fmla="*/ 2635 h 2647"/>
                <a:gd name="T26" fmla="*/ 2278 w 3298"/>
                <a:gd name="T27" fmla="*/ 2646 h 2647"/>
                <a:gd name="T28" fmla="*/ 2488 w 3298"/>
                <a:gd name="T29" fmla="*/ 2592 h 2647"/>
                <a:gd name="T30" fmla="*/ 2605 w 3298"/>
                <a:gd name="T31" fmla="*/ 2530 h 2647"/>
                <a:gd name="T32" fmla="*/ 2723 w 3298"/>
                <a:gd name="T33" fmla="*/ 2428 h 2647"/>
                <a:gd name="T34" fmla="*/ 2808 w 3298"/>
                <a:gd name="T35" fmla="*/ 2321 h 2647"/>
                <a:gd name="T36" fmla="*/ 2872 w 3298"/>
                <a:gd name="T37" fmla="*/ 2178 h 2647"/>
                <a:gd name="T38" fmla="*/ 2900 w 3298"/>
                <a:gd name="T39" fmla="*/ 2098 h 2647"/>
                <a:gd name="T40" fmla="*/ 3297 w 3298"/>
                <a:gd name="T41" fmla="*/ 1036 h 2647"/>
                <a:gd name="T42" fmla="*/ 461 w 3298"/>
                <a:gd name="T43" fmla="*/ 0 h 26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298" h="2647">
                  <a:moveTo>
                    <a:pt x="461" y="0"/>
                  </a:moveTo>
                  <a:lnTo>
                    <a:pt x="18" y="1257"/>
                  </a:lnTo>
                  <a:lnTo>
                    <a:pt x="0" y="1423"/>
                  </a:lnTo>
                  <a:lnTo>
                    <a:pt x="14" y="1518"/>
                  </a:lnTo>
                  <a:lnTo>
                    <a:pt x="54" y="1657"/>
                  </a:lnTo>
                  <a:lnTo>
                    <a:pt x="118" y="1784"/>
                  </a:lnTo>
                  <a:lnTo>
                    <a:pt x="239" y="1925"/>
                  </a:lnTo>
                  <a:lnTo>
                    <a:pt x="400" y="2046"/>
                  </a:lnTo>
                  <a:lnTo>
                    <a:pt x="608" y="2170"/>
                  </a:lnTo>
                  <a:lnTo>
                    <a:pt x="901" y="2304"/>
                  </a:lnTo>
                  <a:lnTo>
                    <a:pt x="1493" y="2520"/>
                  </a:lnTo>
                  <a:lnTo>
                    <a:pt x="1799" y="2596"/>
                  </a:lnTo>
                  <a:lnTo>
                    <a:pt x="2037" y="2635"/>
                  </a:lnTo>
                  <a:lnTo>
                    <a:pt x="2278" y="2646"/>
                  </a:lnTo>
                  <a:lnTo>
                    <a:pt x="2488" y="2592"/>
                  </a:lnTo>
                  <a:lnTo>
                    <a:pt x="2605" y="2530"/>
                  </a:lnTo>
                  <a:lnTo>
                    <a:pt x="2723" y="2428"/>
                  </a:lnTo>
                  <a:lnTo>
                    <a:pt x="2808" y="2321"/>
                  </a:lnTo>
                  <a:lnTo>
                    <a:pt x="2872" y="2178"/>
                  </a:lnTo>
                  <a:lnTo>
                    <a:pt x="2900" y="2098"/>
                  </a:lnTo>
                  <a:lnTo>
                    <a:pt x="3297" y="1036"/>
                  </a:lnTo>
                  <a:lnTo>
                    <a:pt x="461" y="0"/>
                  </a:lnTo>
                </a:path>
              </a:pathLst>
            </a:custGeom>
            <a:noFill/>
            <a:ln w="67944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62584" name="Freeform 120"/>
            <p:cNvSpPr>
              <a:spLocks/>
            </p:cNvSpPr>
            <p:nvPr/>
          </p:nvSpPr>
          <p:spPr bwMode="auto">
            <a:xfrm>
              <a:off x="2880" y="2416"/>
              <a:ext cx="1467" cy="1069"/>
            </a:xfrm>
            <a:custGeom>
              <a:avLst/>
              <a:gdLst>
                <a:gd name="T0" fmla="*/ 1466 w 1467"/>
                <a:gd name="T1" fmla="*/ 392 h 1069"/>
                <a:gd name="T2" fmla="*/ 388 w 1467"/>
                <a:gd name="T3" fmla="*/ 0 h 1069"/>
                <a:gd name="T4" fmla="*/ 0 w 1467"/>
                <a:gd name="T5" fmla="*/ 1068 h 10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467" h="1069">
                  <a:moveTo>
                    <a:pt x="1466" y="392"/>
                  </a:moveTo>
                  <a:lnTo>
                    <a:pt x="388" y="0"/>
                  </a:lnTo>
                  <a:lnTo>
                    <a:pt x="0" y="1068"/>
                  </a:lnTo>
                </a:path>
              </a:pathLst>
            </a:custGeom>
            <a:noFill/>
            <a:ln w="13334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62585" name="Freeform 121"/>
            <p:cNvSpPr>
              <a:spLocks/>
            </p:cNvSpPr>
            <p:nvPr/>
          </p:nvSpPr>
          <p:spPr bwMode="auto">
            <a:xfrm>
              <a:off x="1488" y="1768"/>
              <a:ext cx="1057" cy="1453"/>
            </a:xfrm>
            <a:custGeom>
              <a:avLst/>
              <a:gdLst>
                <a:gd name="T0" fmla="*/ 0 w 1057"/>
                <a:gd name="T1" fmla="*/ 0 h 1453"/>
                <a:gd name="T2" fmla="*/ 1056 w 1057"/>
                <a:gd name="T3" fmla="*/ 385 h 1453"/>
                <a:gd name="T4" fmla="*/ 668 w 1057"/>
                <a:gd name="T5" fmla="*/ 1452 h 14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057" h="1453">
                  <a:moveTo>
                    <a:pt x="0" y="0"/>
                  </a:moveTo>
                  <a:lnTo>
                    <a:pt x="1056" y="385"/>
                  </a:lnTo>
                  <a:lnTo>
                    <a:pt x="668" y="1452"/>
                  </a:lnTo>
                </a:path>
              </a:pathLst>
            </a:custGeom>
            <a:noFill/>
            <a:ln w="13334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</p:grpSp>
      <p:grpSp>
        <p:nvGrpSpPr>
          <p:cNvPr id="62586" name="Group 122"/>
          <p:cNvGrpSpPr>
            <a:grpSpLocks/>
          </p:cNvGrpSpPr>
          <p:nvPr/>
        </p:nvGrpSpPr>
        <p:grpSpPr bwMode="auto">
          <a:xfrm>
            <a:off x="3657601" y="1447800"/>
            <a:ext cx="5235575" cy="4211638"/>
            <a:chOff x="1335" y="922"/>
            <a:chExt cx="3298" cy="2653"/>
          </a:xfrm>
        </p:grpSpPr>
        <p:sp>
          <p:nvSpPr>
            <p:cNvPr id="62587" name="Freeform 123"/>
            <p:cNvSpPr>
              <a:spLocks/>
            </p:cNvSpPr>
            <p:nvPr/>
          </p:nvSpPr>
          <p:spPr bwMode="auto">
            <a:xfrm>
              <a:off x="1335" y="922"/>
              <a:ext cx="3298" cy="2647"/>
            </a:xfrm>
            <a:custGeom>
              <a:avLst/>
              <a:gdLst>
                <a:gd name="T0" fmla="*/ 461 w 3298"/>
                <a:gd name="T1" fmla="*/ 0 h 2647"/>
                <a:gd name="T2" fmla="*/ 18 w 3298"/>
                <a:gd name="T3" fmla="*/ 1257 h 2647"/>
                <a:gd name="T4" fmla="*/ 0 w 3298"/>
                <a:gd name="T5" fmla="*/ 1423 h 2647"/>
                <a:gd name="T6" fmla="*/ 14 w 3298"/>
                <a:gd name="T7" fmla="*/ 1518 h 2647"/>
                <a:gd name="T8" fmla="*/ 54 w 3298"/>
                <a:gd name="T9" fmla="*/ 1657 h 2647"/>
                <a:gd name="T10" fmla="*/ 118 w 3298"/>
                <a:gd name="T11" fmla="*/ 1784 h 2647"/>
                <a:gd name="T12" fmla="*/ 239 w 3298"/>
                <a:gd name="T13" fmla="*/ 1925 h 2647"/>
                <a:gd name="T14" fmla="*/ 400 w 3298"/>
                <a:gd name="T15" fmla="*/ 2046 h 2647"/>
                <a:gd name="T16" fmla="*/ 608 w 3298"/>
                <a:gd name="T17" fmla="*/ 2170 h 2647"/>
                <a:gd name="T18" fmla="*/ 901 w 3298"/>
                <a:gd name="T19" fmla="*/ 2304 h 2647"/>
                <a:gd name="T20" fmla="*/ 1493 w 3298"/>
                <a:gd name="T21" fmla="*/ 2520 h 2647"/>
                <a:gd name="T22" fmla="*/ 1799 w 3298"/>
                <a:gd name="T23" fmla="*/ 2596 h 2647"/>
                <a:gd name="T24" fmla="*/ 2037 w 3298"/>
                <a:gd name="T25" fmla="*/ 2635 h 2647"/>
                <a:gd name="T26" fmla="*/ 2278 w 3298"/>
                <a:gd name="T27" fmla="*/ 2646 h 2647"/>
                <a:gd name="T28" fmla="*/ 2488 w 3298"/>
                <a:gd name="T29" fmla="*/ 2592 h 2647"/>
                <a:gd name="T30" fmla="*/ 2605 w 3298"/>
                <a:gd name="T31" fmla="*/ 2530 h 2647"/>
                <a:gd name="T32" fmla="*/ 2723 w 3298"/>
                <a:gd name="T33" fmla="*/ 2428 h 2647"/>
                <a:gd name="T34" fmla="*/ 2808 w 3298"/>
                <a:gd name="T35" fmla="*/ 2321 h 2647"/>
                <a:gd name="T36" fmla="*/ 2872 w 3298"/>
                <a:gd name="T37" fmla="*/ 2178 h 2647"/>
                <a:gd name="T38" fmla="*/ 2900 w 3298"/>
                <a:gd name="T39" fmla="*/ 2098 h 2647"/>
                <a:gd name="T40" fmla="*/ 3297 w 3298"/>
                <a:gd name="T41" fmla="*/ 1036 h 2647"/>
                <a:gd name="T42" fmla="*/ 461 w 3298"/>
                <a:gd name="T43" fmla="*/ 0 h 26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298" h="2647">
                  <a:moveTo>
                    <a:pt x="461" y="0"/>
                  </a:moveTo>
                  <a:lnTo>
                    <a:pt x="18" y="1257"/>
                  </a:lnTo>
                  <a:lnTo>
                    <a:pt x="0" y="1423"/>
                  </a:lnTo>
                  <a:lnTo>
                    <a:pt x="14" y="1518"/>
                  </a:lnTo>
                  <a:lnTo>
                    <a:pt x="54" y="1657"/>
                  </a:lnTo>
                  <a:lnTo>
                    <a:pt x="118" y="1784"/>
                  </a:lnTo>
                  <a:lnTo>
                    <a:pt x="239" y="1925"/>
                  </a:lnTo>
                  <a:lnTo>
                    <a:pt x="400" y="2046"/>
                  </a:lnTo>
                  <a:lnTo>
                    <a:pt x="608" y="2170"/>
                  </a:lnTo>
                  <a:lnTo>
                    <a:pt x="901" y="2304"/>
                  </a:lnTo>
                  <a:lnTo>
                    <a:pt x="1493" y="2520"/>
                  </a:lnTo>
                  <a:lnTo>
                    <a:pt x="1799" y="2596"/>
                  </a:lnTo>
                  <a:lnTo>
                    <a:pt x="2037" y="2635"/>
                  </a:lnTo>
                  <a:lnTo>
                    <a:pt x="2278" y="2646"/>
                  </a:lnTo>
                  <a:lnTo>
                    <a:pt x="2488" y="2592"/>
                  </a:lnTo>
                  <a:lnTo>
                    <a:pt x="2605" y="2530"/>
                  </a:lnTo>
                  <a:lnTo>
                    <a:pt x="2723" y="2428"/>
                  </a:lnTo>
                  <a:lnTo>
                    <a:pt x="2808" y="2321"/>
                  </a:lnTo>
                  <a:lnTo>
                    <a:pt x="2872" y="2178"/>
                  </a:lnTo>
                  <a:lnTo>
                    <a:pt x="2900" y="2098"/>
                  </a:lnTo>
                  <a:lnTo>
                    <a:pt x="3297" y="1036"/>
                  </a:lnTo>
                  <a:lnTo>
                    <a:pt x="461" y="0"/>
                  </a:lnTo>
                </a:path>
              </a:pathLst>
            </a:custGeom>
            <a:solidFill>
              <a:srgbClr val="FFFFFF"/>
            </a:solidFill>
            <a:ln w="67944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62588" name="Freeform 124"/>
            <p:cNvSpPr>
              <a:spLocks/>
            </p:cNvSpPr>
            <p:nvPr/>
          </p:nvSpPr>
          <p:spPr bwMode="auto">
            <a:xfrm>
              <a:off x="2880" y="2416"/>
              <a:ext cx="1467" cy="1069"/>
            </a:xfrm>
            <a:custGeom>
              <a:avLst/>
              <a:gdLst>
                <a:gd name="T0" fmla="*/ 1466 w 1467"/>
                <a:gd name="T1" fmla="*/ 392 h 1069"/>
                <a:gd name="T2" fmla="*/ 388 w 1467"/>
                <a:gd name="T3" fmla="*/ 0 h 1069"/>
                <a:gd name="T4" fmla="*/ 0 w 1467"/>
                <a:gd name="T5" fmla="*/ 1068 h 10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467" h="1069">
                  <a:moveTo>
                    <a:pt x="1466" y="392"/>
                  </a:moveTo>
                  <a:lnTo>
                    <a:pt x="388" y="0"/>
                  </a:lnTo>
                  <a:lnTo>
                    <a:pt x="0" y="1068"/>
                  </a:lnTo>
                </a:path>
              </a:pathLst>
            </a:custGeom>
            <a:noFill/>
            <a:ln w="13334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62589" name="Freeform 125"/>
            <p:cNvSpPr>
              <a:spLocks/>
            </p:cNvSpPr>
            <p:nvPr/>
          </p:nvSpPr>
          <p:spPr bwMode="auto">
            <a:xfrm>
              <a:off x="1488" y="1768"/>
              <a:ext cx="1057" cy="1453"/>
            </a:xfrm>
            <a:custGeom>
              <a:avLst/>
              <a:gdLst>
                <a:gd name="T0" fmla="*/ 0 w 1057"/>
                <a:gd name="T1" fmla="*/ 0 h 1453"/>
                <a:gd name="T2" fmla="*/ 1056 w 1057"/>
                <a:gd name="T3" fmla="*/ 385 h 1453"/>
                <a:gd name="T4" fmla="*/ 668 w 1057"/>
                <a:gd name="T5" fmla="*/ 1452 h 14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057" h="1453">
                  <a:moveTo>
                    <a:pt x="0" y="0"/>
                  </a:moveTo>
                  <a:lnTo>
                    <a:pt x="1056" y="385"/>
                  </a:lnTo>
                  <a:lnTo>
                    <a:pt x="668" y="1452"/>
                  </a:lnTo>
                </a:path>
              </a:pathLst>
            </a:custGeom>
            <a:noFill/>
            <a:ln w="13334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62590" name="Freeform 126"/>
            <p:cNvSpPr>
              <a:spLocks/>
            </p:cNvSpPr>
            <p:nvPr/>
          </p:nvSpPr>
          <p:spPr bwMode="auto">
            <a:xfrm>
              <a:off x="2184" y="2806"/>
              <a:ext cx="859" cy="440"/>
            </a:xfrm>
            <a:custGeom>
              <a:avLst/>
              <a:gdLst>
                <a:gd name="T0" fmla="*/ 0 w 859"/>
                <a:gd name="T1" fmla="*/ 146 h 440"/>
                <a:gd name="T2" fmla="*/ 53 w 859"/>
                <a:gd name="T3" fmla="*/ 0 h 440"/>
                <a:gd name="T4" fmla="*/ 313 w 859"/>
                <a:gd name="T5" fmla="*/ 94 h 440"/>
                <a:gd name="T6" fmla="*/ 434 w 859"/>
                <a:gd name="T7" fmla="*/ 221 h 440"/>
                <a:gd name="T8" fmla="*/ 606 w 859"/>
                <a:gd name="T9" fmla="*/ 201 h 440"/>
                <a:gd name="T10" fmla="*/ 858 w 859"/>
                <a:gd name="T11" fmla="*/ 294 h 440"/>
                <a:gd name="T12" fmla="*/ 804 w 859"/>
                <a:gd name="T13" fmla="*/ 439 h 440"/>
                <a:gd name="T14" fmla="*/ 559 w 859"/>
                <a:gd name="T15" fmla="*/ 351 h 440"/>
                <a:gd name="T16" fmla="*/ 433 w 859"/>
                <a:gd name="T17" fmla="*/ 223 h 440"/>
                <a:gd name="T18" fmla="*/ 264 w 859"/>
                <a:gd name="T19" fmla="*/ 243 h 440"/>
                <a:gd name="T20" fmla="*/ 0 w 859"/>
                <a:gd name="T21" fmla="*/ 146 h 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59" h="440">
                  <a:moveTo>
                    <a:pt x="0" y="146"/>
                  </a:moveTo>
                  <a:lnTo>
                    <a:pt x="53" y="0"/>
                  </a:lnTo>
                  <a:lnTo>
                    <a:pt x="313" y="94"/>
                  </a:lnTo>
                  <a:lnTo>
                    <a:pt x="434" y="221"/>
                  </a:lnTo>
                  <a:lnTo>
                    <a:pt x="606" y="201"/>
                  </a:lnTo>
                  <a:lnTo>
                    <a:pt x="858" y="294"/>
                  </a:lnTo>
                  <a:lnTo>
                    <a:pt x="804" y="439"/>
                  </a:lnTo>
                  <a:lnTo>
                    <a:pt x="559" y="351"/>
                  </a:lnTo>
                  <a:lnTo>
                    <a:pt x="433" y="223"/>
                  </a:lnTo>
                  <a:lnTo>
                    <a:pt x="264" y="243"/>
                  </a:lnTo>
                  <a:lnTo>
                    <a:pt x="0" y="146"/>
                  </a:lnTo>
                </a:path>
              </a:pathLst>
            </a:custGeom>
            <a:solidFill>
              <a:srgbClr val="0080FF"/>
            </a:solidFill>
            <a:ln w="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62591" name="Freeform 127"/>
            <p:cNvSpPr>
              <a:spLocks/>
            </p:cNvSpPr>
            <p:nvPr/>
          </p:nvSpPr>
          <p:spPr bwMode="auto">
            <a:xfrm>
              <a:off x="1362" y="2442"/>
              <a:ext cx="1079" cy="752"/>
            </a:xfrm>
            <a:custGeom>
              <a:avLst/>
              <a:gdLst>
                <a:gd name="T0" fmla="*/ 236 w 1079"/>
                <a:gd name="T1" fmla="*/ 0 h 752"/>
                <a:gd name="T2" fmla="*/ 472 w 1079"/>
                <a:gd name="T3" fmla="*/ 0 h 752"/>
                <a:gd name="T4" fmla="*/ 707 w 1079"/>
                <a:gd name="T5" fmla="*/ 0 h 752"/>
                <a:gd name="T6" fmla="*/ 943 w 1079"/>
                <a:gd name="T7" fmla="*/ 0 h 752"/>
                <a:gd name="T8" fmla="*/ 1044 w 1079"/>
                <a:gd name="T9" fmla="*/ 94 h 752"/>
                <a:gd name="T10" fmla="*/ 983 w 1079"/>
                <a:gd name="T11" fmla="*/ 258 h 752"/>
                <a:gd name="T12" fmla="*/ 923 w 1079"/>
                <a:gd name="T13" fmla="*/ 422 h 752"/>
                <a:gd name="T14" fmla="*/ 863 w 1079"/>
                <a:gd name="T15" fmla="*/ 587 h 752"/>
                <a:gd name="T16" fmla="*/ 803 w 1079"/>
                <a:gd name="T17" fmla="*/ 751 h 752"/>
                <a:gd name="T18" fmla="*/ 756 w 1079"/>
                <a:gd name="T19" fmla="*/ 730 h 752"/>
                <a:gd name="T20" fmla="*/ 715 w 1079"/>
                <a:gd name="T21" fmla="*/ 711 h 752"/>
                <a:gd name="T22" fmla="*/ 674 w 1079"/>
                <a:gd name="T23" fmla="*/ 693 h 752"/>
                <a:gd name="T24" fmla="*/ 633 w 1079"/>
                <a:gd name="T25" fmla="*/ 674 h 752"/>
                <a:gd name="T26" fmla="*/ 595 w 1079"/>
                <a:gd name="T27" fmla="*/ 655 h 752"/>
                <a:gd name="T28" fmla="*/ 566 w 1079"/>
                <a:gd name="T29" fmla="*/ 640 h 752"/>
                <a:gd name="T30" fmla="*/ 538 w 1079"/>
                <a:gd name="T31" fmla="*/ 624 h 752"/>
                <a:gd name="T32" fmla="*/ 509 w 1079"/>
                <a:gd name="T33" fmla="*/ 608 h 752"/>
                <a:gd name="T34" fmla="*/ 477 w 1079"/>
                <a:gd name="T35" fmla="*/ 590 h 752"/>
                <a:gd name="T36" fmla="*/ 450 w 1079"/>
                <a:gd name="T37" fmla="*/ 573 h 752"/>
                <a:gd name="T38" fmla="*/ 424 w 1079"/>
                <a:gd name="T39" fmla="*/ 557 h 752"/>
                <a:gd name="T40" fmla="*/ 398 w 1079"/>
                <a:gd name="T41" fmla="*/ 540 h 752"/>
                <a:gd name="T42" fmla="*/ 371 w 1079"/>
                <a:gd name="T43" fmla="*/ 523 h 752"/>
                <a:gd name="T44" fmla="*/ 346 w 1079"/>
                <a:gd name="T45" fmla="*/ 505 h 752"/>
                <a:gd name="T46" fmla="*/ 325 w 1079"/>
                <a:gd name="T47" fmla="*/ 490 h 752"/>
                <a:gd name="T48" fmla="*/ 304 w 1079"/>
                <a:gd name="T49" fmla="*/ 475 h 752"/>
                <a:gd name="T50" fmla="*/ 282 w 1079"/>
                <a:gd name="T51" fmla="*/ 459 h 752"/>
                <a:gd name="T52" fmla="*/ 261 w 1079"/>
                <a:gd name="T53" fmla="*/ 442 h 752"/>
                <a:gd name="T54" fmla="*/ 246 w 1079"/>
                <a:gd name="T55" fmla="*/ 428 h 752"/>
                <a:gd name="T56" fmla="*/ 230 w 1079"/>
                <a:gd name="T57" fmla="*/ 413 h 752"/>
                <a:gd name="T58" fmla="*/ 215 w 1079"/>
                <a:gd name="T59" fmla="*/ 399 h 752"/>
                <a:gd name="T60" fmla="*/ 200 w 1079"/>
                <a:gd name="T61" fmla="*/ 384 h 752"/>
                <a:gd name="T62" fmla="*/ 183 w 1079"/>
                <a:gd name="T63" fmla="*/ 367 h 752"/>
                <a:gd name="T64" fmla="*/ 170 w 1079"/>
                <a:gd name="T65" fmla="*/ 352 h 752"/>
                <a:gd name="T66" fmla="*/ 156 w 1079"/>
                <a:gd name="T67" fmla="*/ 336 h 752"/>
                <a:gd name="T68" fmla="*/ 142 w 1079"/>
                <a:gd name="T69" fmla="*/ 321 h 752"/>
                <a:gd name="T70" fmla="*/ 129 w 1079"/>
                <a:gd name="T71" fmla="*/ 305 h 752"/>
                <a:gd name="T72" fmla="*/ 120 w 1079"/>
                <a:gd name="T73" fmla="*/ 292 h 752"/>
                <a:gd name="T74" fmla="*/ 111 w 1079"/>
                <a:gd name="T75" fmla="*/ 278 h 752"/>
                <a:gd name="T76" fmla="*/ 102 w 1079"/>
                <a:gd name="T77" fmla="*/ 264 h 752"/>
                <a:gd name="T78" fmla="*/ 94 w 1079"/>
                <a:gd name="T79" fmla="*/ 251 h 752"/>
                <a:gd name="T80" fmla="*/ 86 w 1079"/>
                <a:gd name="T81" fmla="*/ 235 h 752"/>
                <a:gd name="T82" fmla="*/ 80 w 1079"/>
                <a:gd name="T83" fmla="*/ 221 h 752"/>
                <a:gd name="T84" fmla="*/ 74 w 1079"/>
                <a:gd name="T85" fmla="*/ 206 h 752"/>
                <a:gd name="T86" fmla="*/ 67 w 1079"/>
                <a:gd name="T87" fmla="*/ 192 h 752"/>
                <a:gd name="T88" fmla="*/ 60 w 1079"/>
                <a:gd name="T89" fmla="*/ 175 h 752"/>
                <a:gd name="T90" fmla="*/ 54 w 1079"/>
                <a:gd name="T91" fmla="*/ 160 h 752"/>
                <a:gd name="T92" fmla="*/ 48 w 1079"/>
                <a:gd name="T93" fmla="*/ 145 h 752"/>
                <a:gd name="T94" fmla="*/ 42 w 1079"/>
                <a:gd name="T95" fmla="*/ 130 h 752"/>
                <a:gd name="T96" fmla="*/ 36 w 1079"/>
                <a:gd name="T97" fmla="*/ 114 h 752"/>
                <a:gd name="T98" fmla="*/ 32 w 1079"/>
                <a:gd name="T99" fmla="*/ 102 h 752"/>
                <a:gd name="T100" fmla="*/ 27 w 1079"/>
                <a:gd name="T101" fmla="*/ 91 h 752"/>
                <a:gd name="T102" fmla="*/ 23 w 1079"/>
                <a:gd name="T103" fmla="*/ 80 h 752"/>
                <a:gd name="T104" fmla="*/ 18 w 1079"/>
                <a:gd name="T105" fmla="*/ 68 h 752"/>
                <a:gd name="T106" fmla="*/ 14 w 1079"/>
                <a:gd name="T107" fmla="*/ 52 h 752"/>
                <a:gd name="T108" fmla="*/ 10 w 1079"/>
                <a:gd name="T109" fmla="*/ 38 h 752"/>
                <a:gd name="T110" fmla="*/ 6 w 1079"/>
                <a:gd name="T111" fmla="*/ 24 h 752"/>
                <a:gd name="T112" fmla="*/ 3 w 1079"/>
                <a:gd name="T113" fmla="*/ 10 h 7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079" h="752">
                  <a:moveTo>
                    <a:pt x="0" y="0"/>
                  </a:moveTo>
                  <a:lnTo>
                    <a:pt x="68" y="0"/>
                  </a:lnTo>
                  <a:lnTo>
                    <a:pt x="101" y="0"/>
                  </a:lnTo>
                  <a:lnTo>
                    <a:pt x="135" y="0"/>
                  </a:lnTo>
                  <a:lnTo>
                    <a:pt x="168" y="0"/>
                  </a:lnTo>
                  <a:lnTo>
                    <a:pt x="202" y="0"/>
                  </a:lnTo>
                  <a:lnTo>
                    <a:pt x="236" y="0"/>
                  </a:lnTo>
                  <a:lnTo>
                    <a:pt x="270" y="0"/>
                  </a:lnTo>
                  <a:lnTo>
                    <a:pt x="303" y="0"/>
                  </a:lnTo>
                  <a:lnTo>
                    <a:pt x="337" y="0"/>
                  </a:lnTo>
                  <a:lnTo>
                    <a:pt x="371" y="0"/>
                  </a:lnTo>
                  <a:lnTo>
                    <a:pt x="404" y="0"/>
                  </a:lnTo>
                  <a:lnTo>
                    <a:pt x="438" y="0"/>
                  </a:lnTo>
                  <a:lnTo>
                    <a:pt x="472" y="0"/>
                  </a:lnTo>
                  <a:lnTo>
                    <a:pt x="505" y="0"/>
                  </a:lnTo>
                  <a:lnTo>
                    <a:pt x="539" y="0"/>
                  </a:lnTo>
                  <a:lnTo>
                    <a:pt x="573" y="0"/>
                  </a:lnTo>
                  <a:lnTo>
                    <a:pt x="606" y="0"/>
                  </a:lnTo>
                  <a:lnTo>
                    <a:pt x="640" y="0"/>
                  </a:lnTo>
                  <a:lnTo>
                    <a:pt x="674" y="0"/>
                  </a:lnTo>
                  <a:lnTo>
                    <a:pt x="707" y="0"/>
                  </a:lnTo>
                  <a:lnTo>
                    <a:pt x="741" y="0"/>
                  </a:lnTo>
                  <a:lnTo>
                    <a:pt x="775" y="0"/>
                  </a:lnTo>
                  <a:lnTo>
                    <a:pt x="808" y="0"/>
                  </a:lnTo>
                  <a:lnTo>
                    <a:pt x="842" y="0"/>
                  </a:lnTo>
                  <a:lnTo>
                    <a:pt x="876" y="0"/>
                  </a:lnTo>
                  <a:lnTo>
                    <a:pt x="910" y="0"/>
                  </a:lnTo>
                  <a:lnTo>
                    <a:pt x="943" y="0"/>
                  </a:lnTo>
                  <a:lnTo>
                    <a:pt x="977" y="0"/>
                  </a:lnTo>
                  <a:lnTo>
                    <a:pt x="1010" y="0"/>
                  </a:lnTo>
                  <a:lnTo>
                    <a:pt x="1044" y="0"/>
                  </a:lnTo>
                  <a:lnTo>
                    <a:pt x="1078" y="0"/>
                  </a:lnTo>
                  <a:lnTo>
                    <a:pt x="1061" y="47"/>
                  </a:lnTo>
                  <a:lnTo>
                    <a:pt x="1052" y="70"/>
                  </a:lnTo>
                  <a:lnTo>
                    <a:pt x="1044" y="94"/>
                  </a:lnTo>
                  <a:lnTo>
                    <a:pt x="1035" y="118"/>
                  </a:lnTo>
                  <a:lnTo>
                    <a:pt x="1026" y="141"/>
                  </a:lnTo>
                  <a:lnTo>
                    <a:pt x="1018" y="164"/>
                  </a:lnTo>
                  <a:lnTo>
                    <a:pt x="1009" y="188"/>
                  </a:lnTo>
                  <a:lnTo>
                    <a:pt x="1000" y="211"/>
                  </a:lnTo>
                  <a:lnTo>
                    <a:pt x="992" y="235"/>
                  </a:lnTo>
                  <a:lnTo>
                    <a:pt x="983" y="258"/>
                  </a:lnTo>
                  <a:lnTo>
                    <a:pt x="975" y="282"/>
                  </a:lnTo>
                  <a:lnTo>
                    <a:pt x="966" y="305"/>
                  </a:lnTo>
                  <a:lnTo>
                    <a:pt x="958" y="329"/>
                  </a:lnTo>
                  <a:lnTo>
                    <a:pt x="949" y="352"/>
                  </a:lnTo>
                  <a:lnTo>
                    <a:pt x="940" y="376"/>
                  </a:lnTo>
                  <a:lnTo>
                    <a:pt x="932" y="399"/>
                  </a:lnTo>
                  <a:lnTo>
                    <a:pt x="923" y="422"/>
                  </a:lnTo>
                  <a:lnTo>
                    <a:pt x="915" y="446"/>
                  </a:lnTo>
                  <a:lnTo>
                    <a:pt x="906" y="470"/>
                  </a:lnTo>
                  <a:lnTo>
                    <a:pt x="898" y="493"/>
                  </a:lnTo>
                  <a:lnTo>
                    <a:pt x="889" y="516"/>
                  </a:lnTo>
                  <a:lnTo>
                    <a:pt x="880" y="540"/>
                  </a:lnTo>
                  <a:lnTo>
                    <a:pt x="872" y="563"/>
                  </a:lnTo>
                  <a:lnTo>
                    <a:pt x="863" y="587"/>
                  </a:lnTo>
                  <a:lnTo>
                    <a:pt x="854" y="610"/>
                  </a:lnTo>
                  <a:lnTo>
                    <a:pt x="846" y="634"/>
                  </a:lnTo>
                  <a:lnTo>
                    <a:pt x="837" y="657"/>
                  </a:lnTo>
                  <a:lnTo>
                    <a:pt x="829" y="680"/>
                  </a:lnTo>
                  <a:lnTo>
                    <a:pt x="820" y="704"/>
                  </a:lnTo>
                  <a:lnTo>
                    <a:pt x="812" y="728"/>
                  </a:lnTo>
                  <a:lnTo>
                    <a:pt x="803" y="751"/>
                  </a:lnTo>
                  <a:lnTo>
                    <a:pt x="791" y="746"/>
                  </a:lnTo>
                  <a:lnTo>
                    <a:pt x="786" y="743"/>
                  </a:lnTo>
                  <a:lnTo>
                    <a:pt x="780" y="740"/>
                  </a:lnTo>
                  <a:lnTo>
                    <a:pt x="774" y="738"/>
                  </a:lnTo>
                  <a:lnTo>
                    <a:pt x="768" y="735"/>
                  </a:lnTo>
                  <a:lnTo>
                    <a:pt x="762" y="732"/>
                  </a:lnTo>
                  <a:lnTo>
                    <a:pt x="756" y="730"/>
                  </a:lnTo>
                  <a:lnTo>
                    <a:pt x="750" y="727"/>
                  </a:lnTo>
                  <a:lnTo>
                    <a:pt x="744" y="724"/>
                  </a:lnTo>
                  <a:lnTo>
                    <a:pt x="738" y="722"/>
                  </a:lnTo>
                  <a:lnTo>
                    <a:pt x="733" y="719"/>
                  </a:lnTo>
                  <a:lnTo>
                    <a:pt x="727" y="716"/>
                  </a:lnTo>
                  <a:lnTo>
                    <a:pt x="721" y="714"/>
                  </a:lnTo>
                  <a:lnTo>
                    <a:pt x="715" y="711"/>
                  </a:lnTo>
                  <a:lnTo>
                    <a:pt x="709" y="709"/>
                  </a:lnTo>
                  <a:lnTo>
                    <a:pt x="703" y="706"/>
                  </a:lnTo>
                  <a:lnTo>
                    <a:pt x="698" y="703"/>
                  </a:lnTo>
                  <a:lnTo>
                    <a:pt x="692" y="701"/>
                  </a:lnTo>
                  <a:lnTo>
                    <a:pt x="686" y="698"/>
                  </a:lnTo>
                  <a:lnTo>
                    <a:pt x="680" y="696"/>
                  </a:lnTo>
                  <a:lnTo>
                    <a:pt x="674" y="693"/>
                  </a:lnTo>
                  <a:lnTo>
                    <a:pt x="668" y="690"/>
                  </a:lnTo>
                  <a:lnTo>
                    <a:pt x="662" y="688"/>
                  </a:lnTo>
                  <a:lnTo>
                    <a:pt x="656" y="685"/>
                  </a:lnTo>
                  <a:lnTo>
                    <a:pt x="650" y="682"/>
                  </a:lnTo>
                  <a:lnTo>
                    <a:pt x="645" y="680"/>
                  </a:lnTo>
                  <a:lnTo>
                    <a:pt x="639" y="677"/>
                  </a:lnTo>
                  <a:lnTo>
                    <a:pt x="633" y="674"/>
                  </a:lnTo>
                  <a:lnTo>
                    <a:pt x="627" y="672"/>
                  </a:lnTo>
                  <a:lnTo>
                    <a:pt x="621" y="669"/>
                  </a:lnTo>
                  <a:lnTo>
                    <a:pt x="616" y="667"/>
                  </a:lnTo>
                  <a:lnTo>
                    <a:pt x="607" y="662"/>
                  </a:lnTo>
                  <a:lnTo>
                    <a:pt x="603" y="660"/>
                  </a:lnTo>
                  <a:lnTo>
                    <a:pt x="599" y="658"/>
                  </a:lnTo>
                  <a:lnTo>
                    <a:pt x="595" y="655"/>
                  </a:lnTo>
                  <a:lnTo>
                    <a:pt x="591" y="653"/>
                  </a:lnTo>
                  <a:lnTo>
                    <a:pt x="587" y="651"/>
                  </a:lnTo>
                  <a:lnTo>
                    <a:pt x="583" y="649"/>
                  </a:lnTo>
                  <a:lnTo>
                    <a:pt x="578" y="646"/>
                  </a:lnTo>
                  <a:lnTo>
                    <a:pt x="574" y="644"/>
                  </a:lnTo>
                  <a:lnTo>
                    <a:pt x="570" y="642"/>
                  </a:lnTo>
                  <a:lnTo>
                    <a:pt x="566" y="640"/>
                  </a:lnTo>
                  <a:lnTo>
                    <a:pt x="562" y="637"/>
                  </a:lnTo>
                  <a:lnTo>
                    <a:pt x="558" y="635"/>
                  </a:lnTo>
                  <a:lnTo>
                    <a:pt x="554" y="633"/>
                  </a:lnTo>
                  <a:lnTo>
                    <a:pt x="550" y="631"/>
                  </a:lnTo>
                  <a:lnTo>
                    <a:pt x="546" y="628"/>
                  </a:lnTo>
                  <a:lnTo>
                    <a:pt x="542" y="626"/>
                  </a:lnTo>
                  <a:lnTo>
                    <a:pt x="538" y="624"/>
                  </a:lnTo>
                  <a:lnTo>
                    <a:pt x="533" y="622"/>
                  </a:lnTo>
                  <a:lnTo>
                    <a:pt x="529" y="619"/>
                  </a:lnTo>
                  <a:lnTo>
                    <a:pt x="525" y="617"/>
                  </a:lnTo>
                  <a:lnTo>
                    <a:pt x="521" y="615"/>
                  </a:lnTo>
                  <a:lnTo>
                    <a:pt x="517" y="613"/>
                  </a:lnTo>
                  <a:lnTo>
                    <a:pt x="513" y="610"/>
                  </a:lnTo>
                  <a:lnTo>
                    <a:pt x="509" y="608"/>
                  </a:lnTo>
                  <a:lnTo>
                    <a:pt x="505" y="606"/>
                  </a:lnTo>
                  <a:lnTo>
                    <a:pt x="500" y="604"/>
                  </a:lnTo>
                  <a:lnTo>
                    <a:pt x="496" y="601"/>
                  </a:lnTo>
                  <a:lnTo>
                    <a:pt x="492" y="599"/>
                  </a:lnTo>
                  <a:lnTo>
                    <a:pt x="488" y="597"/>
                  </a:lnTo>
                  <a:lnTo>
                    <a:pt x="484" y="595"/>
                  </a:lnTo>
                  <a:lnTo>
                    <a:pt x="477" y="590"/>
                  </a:lnTo>
                  <a:lnTo>
                    <a:pt x="473" y="588"/>
                  </a:lnTo>
                  <a:lnTo>
                    <a:pt x="469" y="585"/>
                  </a:lnTo>
                  <a:lnTo>
                    <a:pt x="465" y="583"/>
                  </a:lnTo>
                  <a:lnTo>
                    <a:pt x="462" y="580"/>
                  </a:lnTo>
                  <a:lnTo>
                    <a:pt x="458" y="578"/>
                  </a:lnTo>
                  <a:lnTo>
                    <a:pt x="454" y="576"/>
                  </a:lnTo>
                  <a:lnTo>
                    <a:pt x="450" y="573"/>
                  </a:lnTo>
                  <a:lnTo>
                    <a:pt x="446" y="571"/>
                  </a:lnTo>
                  <a:lnTo>
                    <a:pt x="443" y="568"/>
                  </a:lnTo>
                  <a:lnTo>
                    <a:pt x="439" y="566"/>
                  </a:lnTo>
                  <a:lnTo>
                    <a:pt x="435" y="564"/>
                  </a:lnTo>
                  <a:lnTo>
                    <a:pt x="431" y="561"/>
                  </a:lnTo>
                  <a:lnTo>
                    <a:pt x="428" y="559"/>
                  </a:lnTo>
                  <a:lnTo>
                    <a:pt x="424" y="557"/>
                  </a:lnTo>
                  <a:lnTo>
                    <a:pt x="420" y="554"/>
                  </a:lnTo>
                  <a:lnTo>
                    <a:pt x="416" y="552"/>
                  </a:lnTo>
                  <a:lnTo>
                    <a:pt x="412" y="550"/>
                  </a:lnTo>
                  <a:lnTo>
                    <a:pt x="409" y="547"/>
                  </a:lnTo>
                  <a:lnTo>
                    <a:pt x="405" y="545"/>
                  </a:lnTo>
                  <a:lnTo>
                    <a:pt x="401" y="542"/>
                  </a:lnTo>
                  <a:lnTo>
                    <a:pt x="398" y="540"/>
                  </a:lnTo>
                  <a:lnTo>
                    <a:pt x="394" y="538"/>
                  </a:lnTo>
                  <a:lnTo>
                    <a:pt x="390" y="535"/>
                  </a:lnTo>
                  <a:lnTo>
                    <a:pt x="386" y="533"/>
                  </a:lnTo>
                  <a:lnTo>
                    <a:pt x="382" y="530"/>
                  </a:lnTo>
                  <a:lnTo>
                    <a:pt x="379" y="528"/>
                  </a:lnTo>
                  <a:lnTo>
                    <a:pt x="375" y="526"/>
                  </a:lnTo>
                  <a:lnTo>
                    <a:pt x="371" y="523"/>
                  </a:lnTo>
                  <a:lnTo>
                    <a:pt x="368" y="521"/>
                  </a:lnTo>
                  <a:lnTo>
                    <a:pt x="364" y="519"/>
                  </a:lnTo>
                  <a:lnTo>
                    <a:pt x="358" y="514"/>
                  </a:lnTo>
                  <a:lnTo>
                    <a:pt x="355" y="512"/>
                  </a:lnTo>
                  <a:lnTo>
                    <a:pt x="352" y="510"/>
                  </a:lnTo>
                  <a:lnTo>
                    <a:pt x="349" y="508"/>
                  </a:lnTo>
                  <a:lnTo>
                    <a:pt x="346" y="505"/>
                  </a:lnTo>
                  <a:lnTo>
                    <a:pt x="343" y="503"/>
                  </a:lnTo>
                  <a:lnTo>
                    <a:pt x="340" y="501"/>
                  </a:lnTo>
                  <a:lnTo>
                    <a:pt x="337" y="499"/>
                  </a:lnTo>
                  <a:lnTo>
                    <a:pt x="334" y="496"/>
                  </a:lnTo>
                  <a:lnTo>
                    <a:pt x="331" y="494"/>
                  </a:lnTo>
                  <a:lnTo>
                    <a:pt x="328" y="492"/>
                  </a:lnTo>
                  <a:lnTo>
                    <a:pt x="325" y="490"/>
                  </a:lnTo>
                  <a:lnTo>
                    <a:pt x="322" y="488"/>
                  </a:lnTo>
                  <a:lnTo>
                    <a:pt x="319" y="486"/>
                  </a:lnTo>
                  <a:lnTo>
                    <a:pt x="316" y="484"/>
                  </a:lnTo>
                  <a:lnTo>
                    <a:pt x="313" y="481"/>
                  </a:lnTo>
                  <a:lnTo>
                    <a:pt x="310" y="479"/>
                  </a:lnTo>
                  <a:lnTo>
                    <a:pt x="307" y="477"/>
                  </a:lnTo>
                  <a:lnTo>
                    <a:pt x="304" y="475"/>
                  </a:lnTo>
                  <a:lnTo>
                    <a:pt x="301" y="472"/>
                  </a:lnTo>
                  <a:lnTo>
                    <a:pt x="298" y="470"/>
                  </a:lnTo>
                  <a:lnTo>
                    <a:pt x="295" y="468"/>
                  </a:lnTo>
                  <a:lnTo>
                    <a:pt x="292" y="466"/>
                  </a:lnTo>
                  <a:lnTo>
                    <a:pt x="288" y="464"/>
                  </a:lnTo>
                  <a:lnTo>
                    <a:pt x="286" y="462"/>
                  </a:lnTo>
                  <a:lnTo>
                    <a:pt x="282" y="459"/>
                  </a:lnTo>
                  <a:lnTo>
                    <a:pt x="280" y="457"/>
                  </a:lnTo>
                  <a:lnTo>
                    <a:pt x="276" y="455"/>
                  </a:lnTo>
                  <a:lnTo>
                    <a:pt x="274" y="452"/>
                  </a:lnTo>
                  <a:lnTo>
                    <a:pt x="270" y="450"/>
                  </a:lnTo>
                  <a:lnTo>
                    <a:pt x="268" y="448"/>
                  </a:lnTo>
                  <a:lnTo>
                    <a:pt x="263" y="444"/>
                  </a:lnTo>
                  <a:lnTo>
                    <a:pt x="261" y="442"/>
                  </a:lnTo>
                  <a:lnTo>
                    <a:pt x="259" y="440"/>
                  </a:lnTo>
                  <a:lnTo>
                    <a:pt x="256" y="438"/>
                  </a:lnTo>
                  <a:lnTo>
                    <a:pt x="254" y="436"/>
                  </a:lnTo>
                  <a:lnTo>
                    <a:pt x="252" y="434"/>
                  </a:lnTo>
                  <a:lnTo>
                    <a:pt x="250" y="432"/>
                  </a:lnTo>
                  <a:lnTo>
                    <a:pt x="248" y="430"/>
                  </a:lnTo>
                  <a:lnTo>
                    <a:pt x="246" y="428"/>
                  </a:lnTo>
                  <a:lnTo>
                    <a:pt x="243" y="426"/>
                  </a:lnTo>
                  <a:lnTo>
                    <a:pt x="241" y="424"/>
                  </a:lnTo>
                  <a:lnTo>
                    <a:pt x="239" y="421"/>
                  </a:lnTo>
                  <a:lnTo>
                    <a:pt x="237" y="419"/>
                  </a:lnTo>
                  <a:lnTo>
                    <a:pt x="234" y="417"/>
                  </a:lnTo>
                  <a:lnTo>
                    <a:pt x="232" y="415"/>
                  </a:lnTo>
                  <a:lnTo>
                    <a:pt x="230" y="413"/>
                  </a:lnTo>
                  <a:lnTo>
                    <a:pt x="228" y="411"/>
                  </a:lnTo>
                  <a:lnTo>
                    <a:pt x="226" y="409"/>
                  </a:lnTo>
                  <a:lnTo>
                    <a:pt x="224" y="407"/>
                  </a:lnTo>
                  <a:lnTo>
                    <a:pt x="221" y="405"/>
                  </a:lnTo>
                  <a:lnTo>
                    <a:pt x="219" y="403"/>
                  </a:lnTo>
                  <a:lnTo>
                    <a:pt x="217" y="401"/>
                  </a:lnTo>
                  <a:lnTo>
                    <a:pt x="215" y="399"/>
                  </a:lnTo>
                  <a:lnTo>
                    <a:pt x="213" y="397"/>
                  </a:lnTo>
                  <a:lnTo>
                    <a:pt x="210" y="394"/>
                  </a:lnTo>
                  <a:lnTo>
                    <a:pt x="208" y="392"/>
                  </a:lnTo>
                  <a:lnTo>
                    <a:pt x="206" y="390"/>
                  </a:lnTo>
                  <a:lnTo>
                    <a:pt x="204" y="388"/>
                  </a:lnTo>
                  <a:lnTo>
                    <a:pt x="202" y="386"/>
                  </a:lnTo>
                  <a:lnTo>
                    <a:pt x="200" y="384"/>
                  </a:lnTo>
                  <a:lnTo>
                    <a:pt x="198" y="382"/>
                  </a:lnTo>
                  <a:lnTo>
                    <a:pt x="193" y="378"/>
                  </a:lnTo>
                  <a:lnTo>
                    <a:pt x="191" y="376"/>
                  </a:lnTo>
                  <a:lnTo>
                    <a:pt x="190" y="374"/>
                  </a:lnTo>
                  <a:lnTo>
                    <a:pt x="187" y="371"/>
                  </a:lnTo>
                  <a:lnTo>
                    <a:pt x="186" y="369"/>
                  </a:lnTo>
                  <a:lnTo>
                    <a:pt x="183" y="367"/>
                  </a:lnTo>
                  <a:lnTo>
                    <a:pt x="182" y="365"/>
                  </a:lnTo>
                  <a:lnTo>
                    <a:pt x="180" y="363"/>
                  </a:lnTo>
                  <a:lnTo>
                    <a:pt x="177" y="360"/>
                  </a:lnTo>
                  <a:lnTo>
                    <a:pt x="175" y="358"/>
                  </a:lnTo>
                  <a:lnTo>
                    <a:pt x="174" y="356"/>
                  </a:lnTo>
                  <a:lnTo>
                    <a:pt x="171" y="354"/>
                  </a:lnTo>
                  <a:lnTo>
                    <a:pt x="170" y="352"/>
                  </a:lnTo>
                  <a:lnTo>
                    <a:pt x="168" y="350"/>
                  </a:lnTo>
                  <a:lnTo>
                    <a:pt x="166" y="348"/>
                  </a:lnTo>
                  <a:lnTo>
                    <a:pt x="164" y="345"/>
                  </a:lnTo>
                  <a:lnTo>
                    <a:pt x="162" y="343"/>
                  </a:lnTo>
                  <a:lnTo>
                    <a:pt x="160" y="341"/>
                  </a:lnTo>
                  <a:lnTo>
                    <a:pt x="158" y="339"/>
                  </a:lnTo>
                  <a:lnTo>
                    <a:pt x="156" y="336"/>
                  </a:lnTo>
                  <a:lnTo>
                    <a:pt x="154" y="334"/>
                  </a:lnTo>
                  <a:lnTo>
                    <a:pt x="152" y="332"/>
                  </a:lnTo>
                  <a:lnTo>
                    <a:pt x="150" y="330"/>
                  </a:lnTo>
                  <a:lnTo>
                    <a:pt x="148" y="328"/>
                  </a:lnTo>
                  <a:lnTo>
                    <a:pt x="146" y="326"/>
                  </a:lnTo>
                  <a:lnTo>
                    <a:pt x="144" y="324"/>
                  </a:lnTo>
                  <a:lnTo>
                    <a:pt x="142" y="321"/>
                  </a:lnTo>
                  <a:lnTo>
                    <a:pt x="140" y="319"/>
                  </a:lnTo>
                  <a:lnTo>
                    <a:pt x="138" y="317"/>
                  </a:lnTo>
                  <a:lnTo>
                    <a:pt x="136" y="315"/>
                  </a:lnTo>
                  <a:lnTo>
                    <a:pt x="134" y="313"/>
                  </a:lnTo>
                  <a:lnTo>
                    <a:pt x="131" y="309"/>
                  </a:lnTo>
                  <a:lnTo>
                    <a:pt x="130" y="307"/>
                  </a:lnTo>
                  <a:lnTo>
                    <a:pt x="129" y="305"/>
                  </a:lnTo>
                  <a:lnTo>
                    <a:pt x="128" y="303"/>
                  </a:lnTo>
                  <a:lnTo>
                    <a:pt x="126" y="301"/>
                  </a:lnTo>
                  <a:lnTo>
                    <a:pt x="125" y="299"/>
                  </a:lnTo>
                  <a:lnTo>
                    <a:pt x="124" y="297"/>
                  </a:lnTo>
                  <a:lnTo>
                    <a:pt x="122" y="295"/>
                  </a:lnTo>
                  <a:lnTo>
                    <a:pt x="121" y="294"/>
                  </a:lnTo>
                  <a:lnTo>
                    <a:pt x="120" y="292"/>
                  </a:lnTo>
                  <a:lnTo>
                    <a:pt x="119" y="290"/>
                  </a:lnTo>
                  <a:lnTo>
                    <a:pt x="117" y="288"/>
                  </a:lnTo>
                  <a:lnTo>
                    <a:pt x="116" y="286"/>
                  </a:lnTo>
                  <a:lnTo>
                    <a:pt x="115" y="284"/>
                  </a:lnTo>
                  <a:lnTo>
                    <a:pt x="114" y="282"/>
                  </a:lnTo>
                  <a:lnTo>
                    <a:pt x="112" y="280"/>
                  </a:lnTo>
                  <a:lnTo>
                    <a:pt x="111" y="278"/>
                  </a:lnTo>
                  <a:lnTo>
                    <a:pt x="110" y="276"/>
                  </a:lnTo>
                  <a:lnTo>
                    <a:pt x="108" y="274"/>
                  </a:lnTo>
                  <a:lnTo>
                    <a:pt x="107" y="272"/>
                  </a:lnTo>
                  <a:lnTo>
                    <a:pt x="106" y="270"/>
                  </a:lnTo>
                  <a:lnTo>
                    <a:pt x="105" y="268"/>
                  </a:lnTo>
                  <a:lnTo>
                    <a:pt x="104" y="266"/>
                  </a:lnTo>
                  <a:lnTo>
                    <a:pt x="102" y="264"/>
                  </a:lnTo>
                  <a:lnTo>
                    <a:pt x="101" y="263"/>
                  </a:lnTo>
                  <a:lnTo>
                    <a:pt x="100" y="261"/>
                  </a:lnTo>
                  <a:lnTo>
                    <a:pt x="98" y="259"/>
                  </a:lnTo>
                  <a:lnTo>
                    <a:pt x="97" y="257"/>
                  </a:lnTo>
                  <a:lnTo>
                    <a:pt x="96" y="255"/>
                  </a:lnTo>
                  <a:lnTo>
                    <a:pt x="95" y="253"/>
                  </a:lnTo>
                  <a:lnTo>
                    <a:pt x="94" y="251"/>
                  </a:lnTo>
                  <a:lnTo>
                    <a:pt x="92" y="247"/>
                  </a:lnTo>
                  <a:lnTo>
                    <a:pt x="91" y="245"/>
                  </a:lnTo>
                  <a:lnTo>
                    <a:pt x="90" y="243"/>
                  </a:lnTo>
                  <a:lnTo>
                    <a:pt x="89" y="241"/>
                  </a:lnTo>
                  <a:lnTo>
                    <a:pt x="88" y="239"/>
                  </a:lnTo>
                  <a:lnTo>
                    <a:pt x="87" y="237"/>
                  </a:lnTo>
                  <a:lnTo>
                    <a:pt x="86" y="235"/>
                  </a:lnTo>
                  <a:lnTo>
                    <a:pt x="85" y="233"/>
                  </a:lnTo>
                  <a:lnTo>
                    <a:pt x="84" y="231"/>
                  </a:lnTo>
                  <a:lnTo>
                    <a:pt x="84" y="229"/>
                  </a:lnTo>
                  <a:lnTo>
                    <a:pt x="83" y="227"/>
                  </a:lnTo>
                  <a:lnTo>
                    <a:pt x="82" y="225"/>
                  </a:lnTo>
                  <a:lnTo>
                    <a:pt x="81" y="223"/>
                  </a:lnTo>
                  <a:lnTo>
                    <a:pt x="80" y="221"/>
                  </a:lnTo>
                  <a:lnTo>
                    <a:pt x="79" y="219"/>
                  </a:lnTo>
                  <a:lnTo>
                    <a:pt x="78" y="216"/>
                  </a:lnTo>
                  <a:lnTo>
                    <a:pt x="77" y="214"/>
                  </a:lnTo>
                  <a:lnTo>
                    <a:pt x="76" y="212"/>
                  </a:lnTo>
                  <a:lnTo>
                    <a:pt x="76" y="210"/>
                  </a:lnTo>
                  <a:lnTo>
                    <a:pt x="74" y="208"/>
                  </a:lnTo>
                  <a:lnTo>
                    <a:pt x="74" y="206"/>
                  </a:lnTo>
                  <a:lnTo>
                    <a:pt x="73" y="204"/>
                  </a:lnTo>
                  <a:lnTo>
                    <a:pt x="72" y="202"/>
                  </a:lnTo>
                  <a:lnTo>
                    <a:pt x="71" y="200"/>
                  </a:lnTo>
                  <a:lnTo>
                    <a:pt x="70" y="198"/>
                  </a:lnTo>
                  <a:lnTo>
                    <a:pt x="69" y="196"/>
                  </a:lnTo>
                  <a:lnTo>
                    <a:pt x="68" y="194"/>
                  </a:lnTo>
                  <a:lnTo>
                    <a:pt x="67" y="192"/>
                  </a:lnTo>
                  <a:lnTo>
                    <a:pt x="66" y="190"/>
                  </a:lnTo>
                  <a:lnTo>
                    <a:pt x="66" y="188"/>
                  </a:lnTo>
                  <a:lnTo>
                    <a:pt x="65" y="186"/>
                  </a:lnTo>
                  <a:lnTo>
                    <a:pt x="63" y="182"/>
                  </a:lnTo>
                  <a:lnTo>
                    <a:pt x="62" y="180"/>
                  </a:lnTo>
                  <a:lnTo>
                    <a:pt x="61" y="178"/>
                  </a:lnTo>
                  <a:lnTo>
                    <a:pt x="60" y="175"/>
                  </a:lnTo>
                  <a:lnTo>
                    <a:pt x="60" y="173"/>
                  </a:lnTo>
                  <a:lnTo>
                    <a:pt x="58" y="171"/>
                  </a:lnTo>
                  <a:lnTo>
                    <a:pt x="58" y="169"/>
                  </a:lnTo>
                  <a:lnTo>
                    <a:pt x="57" y="167"/>
                  </a:lnTo>
                  <a:lnTo>
                    <a:pt x="56" y="165"/>
                  </a:lnTo>
                  <a:lnTo>
                    <a:pt x="55" y="162"/>
                  </a:lnTo>
                  <a:lnTo>
                    <a:pt x="54" y="160"/>
                  </a:lnTo>
                  <a:lnTo>
                    <a:pt x="53" y="158"/>
                  </a:lnTo>
                  <a:lnTo>
                    <a:pt x="52" y="156"/>
                  </a:lnTo>
                  <a:lnTo>
                    <a:pt x="52" y="154"/>
                  </a:lnTo>
                  <a:lnTo>
                    <a:pt x="51" y="152"/>
                  </a:lnTo>
                  <a:lnTo>
                    <a:pt x="50" y="150"/>
                  </a:lnTo>
                  <a:lnTo>
                    <a:pt x="49" y="148"/>
                  </a:lnTo>
                  <a:lnTo>
                    <a:pt x="48" y="145"/>
                  </a:lnTo>
                  <a:lnTo>
                    <a:pt x="48" y="143"/>
                  </a:lnTo>
                  <a:lnTo>
                    <a:pt x="46" y="141"/>
                  </a:lnTo>
                  <a:lnTo>
                    <a:pt x="46" y="139"/>
                  </a:lnTo>
                  <a:lnTo>
                    <a:pt x="45" y="137"/>
                  </a:lnTo>
                  <a:lnTo>
                    <a:pt x="44" y="135"/>
                  </a:lnTo>
                  <a:lnTo>
                    <a:pt x="43" y="132"/>
                  </a:lnTo>
                  <a:lnTo>
                    <a:pt x="42" y="130"/>
                  </a:lnTo>
                  <a:lnTo>
                    <a:pt x="42" y="128"/>
                  </a:lnTo>
                  <a:lnTo>
                    <a:pt x="41" y="126"/>
                  </a:lnTo>
                  <a:lnTo>
                    <a:pt x="40" y="124"/>
                  </a:lnTo>
                  <a:lnTo>
                    <a:pt x="39" y="122"/>
                  </a:lnTo>
                  <a:lnTo>
                    <a:pt x="38" y="120"/>
                  </a:lnTo>
                  <a:lnTo>
                    <a:pt x="38" y="118"/>
                  </a:lnTo>
                  <a:lnTo>
                    <a:pt x="36" y="114"/>
                  </a:lnTo>
                  <a:lnTo>
                    <a:pt x="36" y="112"/>
                  </a:lnTo>
                  <a:lnTo>
                    <a:pt x="35" y="111"/>
                  </a:lnTo>
                  <a:lnTo>
                    <a:pt x="34" y="109"/>
                  </a:lnTo>
                  <a:lnTo>
                    <a:pt x="34" y="108"/>
                  </a:lnTo>
                  <a:lnTo>
                    <a:pt x="33" y="106"/>
                  </a:lnTo>
                  <a:lnTo>
                    <a:pt x="32" y="104"/>
                  </a:lnTo>
                  <a:lnTo>
                    <a:pt x="32" y="102"/>
                  </a:lnTo>
                  <a:lnTo>
                    <a:pt x="31" y="101"/>
                  </a:lnTo>
                  <a:lnTo>
                    <a:pt x="30" y="99"/>
                  </a:lnTo>
                  <a:lnTo>
                    <a:pt x="30" y="98"/>
                  </a:lnTo>
                  <a:lnTo>
                    <a:pt x="29" y="96"/>
                  </a:lnTo>
                  <a:lnTo>
                    <a:pt x="28" y="94"/>
                  </a:lnTo>
                  <a:lnTo>
                    <a:pt x="28" y="93"/>
                  </a:lnTo>
                  <a:lnTo>
                    <a:pt x="27" y="91"/>
                  </a:lnTo>
                  <a:lnTo>
                    <a:pt x="26" y="89"/>
                  </a:lnTo>
                  <a:lnTo>
                    <a:pt x="26" y="88"/>
                  </a:lnTo>
                  <a:lnTo>
                    <a:pt x="25" y="86"/>
                  </a:lnTo>
                  <a:lnTo>
                    <a:pt x="25" y="84"/>
                  </a:lnTo>
                  <a:lnTo>
                    <a:pt x="24" y="83"/>
                  </a:lnTo>
                  <a:lnTo>
                    <a:pt x="23" y="81"/>
                  </a:lnTo>
                  <a:lnTo>
                    <a:pt x="23" y="80"/>
                  </a:lnTo>
                  <a:lnTo>
                    <a:pt x="22" y="78"/>
                  </a:lnTo>
                  <a:lnTo>
                    <a:pt x="22" y="76"/>
                  </a:lnTo>
                  <a:lnTo>
                    <a:pt x="21" y="74"/>
                  </a:lnTo>
                  <a:lnTo>
                    <a:pt x="20" y="73"/>
                  </a:lnTo>
                  <a:lnTo>
                    <a:pt x="20" y="71"/>
                  </a:lnTo>
                  <a:lnTo>
                    <a:pt x="19" y="70"/>
                  </a:lnTo>
                  <a:lnTo>
                    <a:pt x="18" y="68"/>
                  </a:lnTo>
                  <a:lnTo>
                    <a:pt x="18" y="66"/>
                  </a:lnTo>
                  <a:lnTo>
                    <a:pt x="17" y="65"/>
                  </a:lnTo>
                  <a:lnTo>
                    <a:pt x="16" y="60"/>
                  </a:lnTo>
                  <a:lnTo>
                    <a:pt x="16" y="58"/>
                  </a:lnTo>
                  <a:lnTo>
                    <a:pt x="15" y="56"/>
                  </a:lnTo>
                  <a:lnTo>
                    <a:pt x="14" y="54"/>
                  </a:lnTo>
                  <a:lnTo>
                    <a:pt x="14" y="52"/>
                  </a:lnTo>
                  <a:lnTo>
                    <a:pt x="13" y="50"/>
                  </a:lnTo>
                  <a:lnTo>
                    <a:pt x="13" y="48"/>
                  </a:lnTo>
                  <a:lnTo>
                    <a:pt x="12" y="46"/>
                  </a:lnTo>
                  <a:lnTo>
                    <a:pt x="12" y="44"/>
                  </a:lnTo>
                  <a:lnTo>
                    <a:pt x="11" y="42"/>
                  </a:lnTo>
                  <a:lnTo>
                    <a:pt x="11" y="40"/>
                  </a:lnTo>
                  <a:lnTo>
                    <a:pt x="10" y="38"/>
                  </a:lnTo>
                  <a:lnTo>
                    <a:pt x="10" y="36"/>
                  </a:lnTo>
                  <a:lnTo>
                    <a:pt x="9" y="34"/>
                  </a:lnTo>
                  <a:lnTo>
                    <a:pt x="9" y="32"/>
                  </a:lnTo>
                  <a:lnTo>
                    <a:pt x="8" y="30"/>
                  </a:lnTo>
                  <a:lnTo>
                    <a:pt x="8" y="28"/>
                  </a:lnTo>
                  <a:lnTo>
                    <a:pt x="7" y="26"/>
                  </a:lnTo>
                  <a:lnTo>
                    <a:pt x="6" y="24"/>
                  </a:lnTo>
                  <a:lnTo>
                    <a:pt x="6" y="22"/>
                  </a:lnTo>
                  <a:lnTo>
                    <a:pt x="6" y="20"/>
                  </a:lnTo>
                  <a:lnTo>
                    <a:pt x="5" y="18"/>
                  </a:lnTo>
                  <a:lnTo>
                    <a:pt x="4" y="16"/>
                  </a:lnTo>
                  <a:lnTo>
                    <a:pt x="4" y="14"/>
                  </a:lnTo>
                  <a:lnTo>
                    <a:pt x="3" y="12"/>
                  </a:lnTo>
                  <a:lnTo>
                    <a:pt x="3" y="10"/>
                  </a:lnTo>
                  <a:lnTo>
                    <a:pt x="2" y="8"/>
                  </a:lnTo>
                  <a:lnTo>
                    <a:pt x="2" y="6"/>
                  </a:lnTo>
                  <a:lnTo>
                    <a:pt x="1" y="4"/>
                  </a:lnTo>
                  <a:lnTo>
                    <a:pt x="1" y="2"/>
                  </a:lnTo>
                  <a:lnTo>
                    <a:pt x="0" y="0"/>
                  </a:lnTo>
                </a:path>
              </a:pathLst>
            </a:custGeom>
            <a:solidFill>
              <a:srgbClr val="0080FF"/>
            </a:solidFill>
            <a:ln w="0" cap="flat" cmpd="sng">
              <a:solidFill>
                <a:srgbClr val="0080FF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62592" name="Freeform 128"/>
            <p:cNvSpPr>
              <a:spLocks/>
            </p:cNvSpPr>
            <p:nvPr/>
          </p:nvSpPr>
          <p:spPr bwMode="auto">
            <a:xfrm>
              <a:off x="2889" y="2894"/>
              <a:ext cx="1390" cy="681"/>
            </a:xfrm>
            <a:custGeom>
              <a:avLst/>
              <a:gdLst>
                <a:gd name="T0" fmla="*/ 1141 w 1390"/>
                <a:gd name="T1" fmla="*/ 0 h 681"/>
                <a:gd name="T2" fmla="*/ 874 w 1390"/>
                <a:gd name="T3" fmla="*/ 0 h 681"/>
                <a:gd name="T4" fmla="*/ 603 w 1390"/>
                <a:gd name="T5" fmla="*/ 0 h 681"/>
                <a:gd name="T6" fmla="*/ 343 w 1390"/>
                <a:gd name="T7" fmla="*/ 0 h 681"/>
                <a:gd name="T8" fmla="*/ 179 w 1390"/>
                <a:gd name="T9" fmla="*/ 71 h 681"/>
                <a:gd name="T10" fmla="*/ 134 w 1390"/>
                <a:gd name="T11" fmla="*/ 196 h 681"/>
                <a:gd name="T12" fmla="*/ 89 w 1390"/>
                <a:gd name="T13" fmla="*/ 321 h 681"/>
                <a:gd name="T14" fmla="*/ 45 w 1390"/>
                <a:gd name="T15" fmla="*/ 446 h 681"/>
                <a:gd name="T16" fmla="*/ 0 w 1390"/>
                <a:gd name="T17" fmla="*/ 571 h 681"/>
                <a:gd name="T18" fmla="*/ 51 w 1390"/>
                <a:gd name="T19" fmla="*/ 583 h 681"/>
                <a:gd name="T20" fmla="*/ 95 w 1390"/>
                <a:gd name="T21" fmla="*/ 594 h 681"/>
                <a:gd name="T22" fmla="*/ 139 w 1390"/>
                <a:gd name="T23" fmla="*/ 605 h 681"/>
                <a:gd name="T24" fmla="*/ 183 w 1390"/>
                <a:gd name="T25" fmla="*/ 616 h 681"/>
                <a:gd name="T26" fmla="*/ 229 w 1390"/>
                <a:gd name="T27" fmla="*/ 626 h 681"/>
                <a:gd name="T28" fmla="*/ 266 w 1390"/>
                <a:gd name="T29" fmla="*/ 633 h 681"/>
                <a:gd name="T30" fmla="*/ 303 w 1390"/>
                <a:gd name="T31" fmla="*/ 640 h 681"/>
                <a:gd name="T32" fmla="*/ 341 w 1390"/>
                <a:gd name="T33" fmla="*/ 648 h 681"/>
                <a:gd name="T34" fmla="*/ 382 w 1390"/>
                <a:gd name="T35" fmla="*/ 656 h 681"/>
                <a:gd name="T36" fmla="*/ 415 w 1390"/>
                <a:gd name="T37" fmla="*/ 660 h 681"/>
                <a:gd name="T38" fmla="*/ 448 w 1390"/>
                <a:gd name="T39" fmla="*/ 664 h 681"/>
                <a:gd name="T40" fmla="*/ 481 w 1390"/>
                <a:gd name="T41" fmla="*/ 668 h 681"/>
                <a:gd name="T42" fmla="*/ 515 w 1390"/>
                <a:gd name="T43" fmla="*/ 673 h 681"/>
                <a:gd name="T44" fmla="*/ 547 w 1390"/>
                <a:gd name="T45" fmla="*/ 675 h 681"/>
                <a:gd name="T46" fmla="*/ 575 w 1390"/>
                <a:gd name="T47" fmla="*/ 676 h 681"/>
                <a:gd name="T48" fmla="*/ 602 w 1390"/>
                <a:gd name="T49" fmla="*/ 678 h 681"/>
                <a:gd name="T50" fmla="*/ 629 w 1390"/>
                <a:gd name="T51" fmla="*/ 679 h 681"/>
                <a:gd name="T52" fmla="*/ 659 w 1390"/>
                <a:gd name="T53" fmla="*/ 679 h 681"/>
                <a:gd name="T54" fmla="*/ 684 w 1390"/>
                <a:gd name="T55" fmla="*/ 676 h 681"/>
                <a:gd name="T56" fmla="*/ 708 w 1390"/>
                <a:gd name="T57" fmla="*/ 674 h 681"/>
                <a:gd name="T58" fmla="*/ 732 w 1390"/>
                <a:gd name="T59" fmla="*/ 672 h 681"/>
                <a:gd name="T60" fmla="*/ 757 w 1390"/>
                <a:gd name="T61" fmla="*/ 669 h 681"/>
                <a:gd name="T62" fmla="*/ 786 w 1390"/>
                <a:gd name="T63" fmla="*/ 663 h 681"/>
                <a:gd name="T64" fmla="*/ 811 w 1390"/>
                <a:gd name="T65" fmla="*/ 658 h 681"/>
                <a:gd name="T66" fmla="*/ 837 w 1390"/>
                <a:gd name="T67" fmla="*/ 653 h 681"/>
                <a:gd name="T68" fmla="*/ 863 w 1390"/>
                <a:gd name="T69" fmla="*/ 648 h 681"/>
                <a:gd name="T70" fmla="*/ 895 w 1390"/>
                <a:gd name="T71" fmla="*/ 636 h 681"/>
                <a:gd name="T72" fmla="*/ 926 w 1390"/>
                <a:gd name="T73" fmla="*/ 621 h 681"/>
                <a:gd name="T74" fmla="*/ 957 w 1390"/>
                <a:gd name="T75" fmla="*/ 606 h 681"/>
                <a:gd name="T76" fmla="*/ 989 w 1390"/>
                <a:gd name="T77" fmla="*/ 592 h 681"/>
                <a:gd name="T78" fmla="*/ 1020 w 1390"/>
                <a:gd name="T79" fmla="*/ 577 h 681"/>
                <a:gd name="T80" fmla="*/ 1049 w 1390"/>
                <a:gd name="T81" fmla="*/ 556 h 681"/>
                <a:gd name="T82" fmla="*/ 1074 w 1390"/>
                <a:gd name="T83" fmla="*/ 537 h 681"/>
                <a:gd name="T84" fmla="*/ 1099 w 1390"/>
                <a:gd name="T85" fmla="*/ 518 h 681"/>
                <a:gd name="T86" fmla="*/ 1124 w 1390"/>
                <a:gd name="T87" fmla="*/ 500 h 681"/>
                <a:gd name="T88" fmla="*/ 1149 w 1390"/>
                <a:gd name="T89" fmla="*/ 477 h 681"/>
                <a:gd name="T90" fmla="*/ 1169 w 1390"/>
                <a:gd name="T91" fmla="*/ 456 h 681"/>
                <a:gd name="T92" fmla="*/ 1189 w 1390"/>
                <a:gd name="T93" fmla="*/ 436 h 681"/>
                <a:gd name="T94" fmla="*/ 1209 w 1390"/>
                <a:gd name="T95" fmla="*/ 415 h 681"/>
                <a:gd name="T96" fmla="*/ 1233 w 1390"/>
                <a:gd name="T97" fmla="*/ 384 h 681"/>
                <a:gd name="T98" fmla="*/ 1255 w 1390"/>
                <a:gd name="T99" fmla="*/ 338 h 681"/>
                <a:gd name="T100" fmla="*/ 1277 w 1390"/>
                <a:gd name="T101" fmla="*/ 292 h 681"/>
                <a:gd name="T102" fmla="*/ 1298 w 1390"/>
                <a:gd name="T103" fmla="*/ 246 h 681"/>
                <a:gd name="T104" fmla="*/ 1320 w 1390"/>
                <a:gd name="T105" fmla="*/ 200 h 681"/>
                <a:gd name="T106" fmla="*/ 1337 w 1390"/>
                <a:gd name="T107" fmla="*/ 150 h 681"/>
                <a:gd name="T108" fmla="*/ 1352 w 1390"/>
                <a:gd name="T109" fmla="*/ 110 h 681"/>
                <a:gd name="T110" fmla="*/ 1367 w 1390"/>
                <a:gd name="T111" fmla="*/ 70 h 681"/>
                <a:gd name="T112" fmla="*/ 1381 w 1390"/>
                <a:gd name="T113" fmla="*/ 30 h 6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390" h="681">
                  <a:moveTo>
                    <a:pt x="1389" y="0"/>
                  </a:moveTo>
                  <a:lnTo>
                    <a:pt x="1321" y="0"/>
                  </a:lnTo>
                  <a:lnTo>
                    <a:pt x="1286" y="0"/>
                  </a:lnTo>
                  <a:lnTo>
                    <a:pt x="1250" y="0"/>
                  </a:lnTo>
                  <a:lnTo>
                    <a:pt x="1214" y="0"/>
                  </a:lnTo>
                  <a:lnTo>
                    <a:pt x="1178" y="0"/>
                  </a:lnTo>
                  <a:lnTo>
                    <a:pt x="1141" y="0"/>
                  </a:lnTo>
                  <a:lnTo>
                    <a:pt x="1103" y="0"/>
                  </a:lnTo>
                  <a:lnTo>
                    <a:pt x="1066" y="0"/>
                  </a:lnTo>
                  <a:lnTo>
                    <a:pt x="1028" y="0"/>
                  </a:lnTo>
                  <a:lnTo>
                    <a:pt x="990" y="0"/>
                  </a:lnTo>
                  <a:lnTo>
                    <a:pt x="951" y="0"/>
                  </a:lnTo>
                  <a:lnTo>
                    <a:pt x="913" y="0"/>
                  </a:lnTo>
                  <a:lnTo>
                    <a:pt x="874" y="0"/>
                  </a:lnTo>
                  <a:lnTo>
                    <a:pt x="835" y="0"/>
                  </a:lnTo>
                  <a:lnTo>
                    <a:pt x="797" y="0"/>
                  </a:lnTo>
                  <a:lnTo>
                    <a:pt x="757" y="0"/>
                  </a:lnTo>
                  <a:lnTo>
                    <a:pt x="719" y="0"/>
                  </a:lnTo>
                  <a:lnTo>
                    <a:pt x="680" y="0"/>
                  </a:lnTo>
                  <a:lnTo>
                    <a:pt x="641" y="0"/>
                  </a:lnTo>
                  <a:lnTo>
                    <a:pt x="603" y="0"/>
                  </a:lnTo>
                  <a:lnTo>
                    <a:pt x="565" y="0"/>
                  </a:lnTo>
                  <a:lnTo>
                    <a:pt x="527" y="0"/>
                  </a:lnTo>
                  <a:lnTo>
                    <a:pt x="489" y="0"/>
                  </a:lnTo>
                  <a:lnTo>
                    <a:pt x="452" y="0"/>
                  </a:lnTo>
                  <a:lnTo>
                    <a:pt x="415" y="0"/>
                  </a:lnTo>
                  <a:lnTo>
                    <a:pt x="379" y="0"/>
                  </a:lnTo>
                  <a:lnTo>
                    <a:pt x="343" y="0"/>
                  </a:lnTo>
                  <a:lnTo>
                    <a:pt x="307" y="0"/>
                  </a:lnTo>
                  <a:lnTo>
                    <a:pt x="272" y="0"/>
                  </a:lnTo>
                  <a:lnTo>
                    <a:pt x="238" y="0"/>
                  </a:lnTo>
                  <a:lnTo>
                    <a:pt x="204" y="0"/>
                  </a:lnTo>
                  <a:lnTo>
                    <a:pt x="191" y="35"/>
                  </a:lnTo>
                  <a:lnTo>
                    <a:pt x="185" y="53"/>
                  </a:lnTo>
                  <a:lnTo>
                    <a:pt x="179" y="71"/>
                  </a:lnTo>
                  <a:lnTo>
                    <a:pt x="172" y="89"/>
                  </a:lnTo>
                  <a:lnTo>
                    <a:pt x="166" y="106"/>
                  </a:lnTo>
                  <a:lnTo>
                    <a:pt x="159" y="124"/>
                  </a:lnTo>
                  <a:lnTo>
                    <a:pt x="153" y="142"/>
                  </a:lnTo>
                  <a:lnTo>
                    <a:pt x="147" y="160"/>
                  </a:lnTo>
                  <a:lnTo>
                    <a:pt x="140" y="178"/>
                  </a:lnTo>
                  <a:lnTo>
                    <a:pt x="134" y="196"/>
                  </a:lnTo>
                  <a:lnTo>
                    <a:pt x="127" y="214"/>
                  </a:lnTo>
                  <a:lnTo>
                    <a:pt x="121" y="232"/>
                  </a:lnTo>
                  <a:lnTo>
                    <a:pt x="115" y="250"/>
                  </a:lnTo>
                  <a:lnTo>
                    <a:pt x="108" y="267"/>
                  </a:lnTo>
                  <a:lnTo>
                    <a:pt x="102" y="285"/>
                  </a:lnTo>
                  <a:lnTo>
                    <a:pt x="96" y="303"/>
                  </a:lnTo>
                  <a:lnTo>
                    <a:pt x="89" y="321"/>
                  </a:lnTo>
                  <a:lnTo>
                    <a:pt x="83" y="339"/>
                  </a:lnTo>
                  <a:lnTo>
                    <a:pt x="77" y="357"/>
                  </a:lnTo>
                  <a:lnTo>
                    <a:pt x="70" y="374"/>
                  </a:lnTo>
                  <a:lnTo>
                    <a:pt x="64" y="392"/>
                  </a:lnTo>
                  <a:lnTo>
                    <a:pt x="57" y="410"/>
                  </a:lnTo>
                  <a:lnTo>
                    <a:pt x="51" y="428"/>
                  </a:lnTo>
                  <a:lnTo>
                    <a:pt x="45" y="446"/>
                  </a:lnTo>
                  <a:lnTo>
                    <a:pt x="38" y="464"/>
                  </a:lnTo>
                  <a:lnTo>
                    <a:pt x="32" y="482"/>
                  </a:lnTo>
                  <a:lnTo>
                    <a:pt x="25" y="500"/>
                  </a:lnTo>
                  <a:lnTo>
                    <a:pt x="19" y="518"/>
                  </a:lnTo>
                  <a:lnTo>
                    <a:pt x="13" y="535"/>
                  </a:lnTo>
                  <a:lnTo>
                    <a:pt x="6" y="553"/>
                  </a:lnTo>
                  <a:lnTo>
                    <a:pt x="0" y="571"/>
                  </a:lnTo>
                  <a:lnTo>
                    <a:pt x="13" y="574"/>
                  </a:lnTo>
                  <a:lnTo>
                    <a:pt x="19" y="576"/>
                  </a:lnTo>
                  <a:lnTo>
                    <a:pt x="25" y="577"/>
                  </a:lnTo>
                  <a:lnTo>
                    <a:pt x="31" y="579"/>
                  </a:lnTo>
                  <a:lnTo>
                    <a:pt x="38" y="580"/>
                  </a:lnTo>
                  <a:lnTo>
                    <a:pt x="44" y="582"/>
                  </a:lnTo>
                  <a:lnTo>
                    <a:pt x="51" y="583"/>
                  </a:lnTo>
                  <a:lnTo>
                    <a:pt x="57" y="585"/>
                  </a:lnTo>
                  <a:lnTo>
                    <a:pt x="63" y="586"/>
                  </a:lnTo>
                  <a:lnTo>
                    <a:pt x="69" y="588"/>
                  </a:lnTo>
                  <a:lnTo>
                    <a:pt x="76" y="590"/>
                  </a:lnTo>
                  <a:lnTo>
                    <a:pt x="82" y="591"/>
                  </a:lnTo>
                  <a:lnTo>
                    <a:pt x="88" y="593"/>
                  </a:lnTo>
                  <a:lnTo>
                    <a:pt x="95" y="594"/>
                  </a:lnTo>
                  <a:lnTo>
                    <a:pt x="101" y="596"/>
                  </a:lnTo>
                  <a:lnTo>
                    <a:pt x="107" y="597"/>
                  </a:lnTo>
                  <a:lnTo>
                    <a:pt x="114" y="599"/>
                  </a:lnTo>
                  <a:lnTo>
                    <a:pt x="120" y="600"/>
                  </a:lnTo>
                  <a:lnTo>
                    <a:pt x="126" y="602"/>
                  </a:lnTo>
                  <a:lnTo>
                    <a:pt x="133" y="604"/>
                  </a:lnTo>
                  <a:lnTo>
                    <a:pt x="139" y="605"/>
                  </a:lnTo>
                  <a:lnTo>
                    <a:pt x="145" y="606"/>
                  </a:lnTo>
                  <a:lnTo>
                    <a:pt x="152" y="608"/>
                  </a:lnTo>
                  <a:lnTo>
                    <a:pt x="158" y="610"/>
                  </a:lnTo>
                  <a:lnTo>
                    <a:pt x="164" y="611"/>
                  </a:lnTo>
                  <a:lnTo>
                    <a:pt x="171" y="612"/>
                  </a:lnTo>
                  <a:lnTo>
                    <a:pt x="177" y="614"/>
                  </a:lnTo>
                  <a:lnTo>
                    <a:pt x="183" y="616"/>
                  </a:lnTo>
                  <a:lnTo>
                    <a:pt x="190" y="617"/>
                  </a:lnTo>
                  <a:lnTo>
                    <a:pt x="196" y="619"/>
                  </a:lnTo>
                  <a:lnTo>
                    <a:pt x="203" y="620"/>
                  </a:lnTo>
                  <a:lnTo>
                    <a:pt x="213" y="622"/>
                  </a:lnTo>
                  <a:lnTo>
                    <a:pt x="218" y="623"/>
                  </a:lnTo>
                  <a:lnTo>
                    <a:pt x="224" y="624"/>
                  </a:lnTo>
                  <a:lnTo>
                    <a:pt x="229" y="626"/>
                  </a:lnTo>
                  <a:lnTo>
                    <a:pt x="234" y="627"/>
                  </a:lnTo>
                  <a:lnTo>
                    <a:pt x="240" y="628"/>
                  </a:lnTo>
                  <a:lnTo>
                    <a:pt x="245" y="629"/>
                  </a:lnTo>
                  <a:lnTo>
                    <a:pt x="250" y="630"/>
                  </a:lnTo>
                  <a:lnTo>
                    <a:pt x="256" y="631"/>
                  </a:lnTo>
                  <a:lnTo>
                    <a:pt x="261" y="632"/>
                  </a:lnTo>
                  <a:lnTo>
                    <a:pt x="266" y="633"/>
                  </a:lnTo>
                  <a:lnTo>
                    <a:pt x="271" y="634"/>
                  </a:lnTo>
                  <a:lnTo>
                    <a:pt x="277" y="635"/>
                  </a:lnTo>
                  <a:lnTo>
                    <a:pt x="282" y="636"/>
                  </a:lnTo>
                  <a:lnTo>
                    <a:pt x="287" y="638"/>
                  </a:lnTo>
                  <a:lnTo>
                    <a:pt x="293" y="638"/>
                  </a:lnTo>
                  <a:lnTo>
                    <a:pt x="298" y="640"/>
                  </a:lnTo>
                  <a:lnTo>
                    <a:pt x="303" y="640"/>
                  </a:lnTo>
                  <a:lnTo>
                    <a:pt x="309" y="642"/>
                  </a:lnTo>
                  <a:lnTo>
                    <a:pt x="314" y="643"/>
                  </a:lnTo>
                  <a:lnTo>
                    <a:pt x="319" y="644"/>
                  </a:lnTo>
                  <a:lnTo>
                    <a:pt x="325" y="645"/>
                  </a:lnTo>
                  <a:lnTo>
                    <a:pt x="330" y="646"/>
                  </a:lnTo>
                  <a:lnTo>
                    <a:pt x="335" y="647"/>
                  </a:lnTo>
                  <a:lnTo>
                    <a:pt x="341" y="648"/>
                  </a:lnTo>
                  <a:lnTo>
                    <a:pt x="346" y="649"/>
                  </a:lnTo>
                  <a:lnTo>
                    <a:pt x="351" y="650"/>
                  </a:lnTo>
                  <a:lnTo>
                    <a:pt x="357" y="651"/>
                  </a:lnTo>
                  <a:lnTo>
                    <a:pt x="362" y="652"/>
                  </a:lnTo>
                  <a:lnTo>
                    <a:pt x="367" y="654"/>
                  </a:lnTo>
                  <a:lnTo>
                    <a:pt x="373" y="655"/>
                  </a:lnTo>
                  <a:lnTo>
                    <a:pt x="382" y="656"/>
                  </a:lnTo>
                  <a:lnTo>
                    <a:pt x="387" y="656"/>
                  </a:lnTo>
                  <a:lnTo>
                    <a:pt x="391" y="657"/>
                  </a:lnTo>
                  <a:lnTo>
                    <a:pt x="396" y="658"/>
                  </a:lnTo>
                  <a:lnTo>
                    <a:pt x="401" y="658"/>
                  </a:lnTo>
                  <a:lnTo>
                    <a:pt x="405" y="659"/>
                  </a:lnTo>
                  <a:lnTo>
                    <a:pt x="410" y="660"/>
                  </a:lnTo>
                  <a:lnTo>
                    <a:pt x="415" y="660"/>
                  </a:lnTo>
                  <a:lnTo>
                    <a:pt x="420" y="661"/>
                  </a:lnTo>
                  <a:lnTo>
                    <a:pt x="425" y="661"/>
                  </a:lnTo>
                  <a:lnTo>
                    <a:pt x="429" y="662"/>
                  </a:lnTo>
                  <a:lnTo>
                    <a:pt x="434" y="662"/>
                  </a:lnTo>
                  <a:lnTo>
                    <a:pt x="439" y="663"/>
                  </a:lnTo>
                  <a:lnTo>
                    <a:pt x="443" y="664"/>
                  </a:lnTo>
                  <a:lnTo>
                    <a:pt x="448" y="664"/>
                  </a:lnTo>
                  <a:lnTo>
                    <a:pt x="453" y="665"/>
                  </a:lnTo>
                  <a:lnTo>
                    <a:pt x="458" y="666"/>
                  </a:lnTo>
                  <a:lnTo>
                    <a:pt x="462" y="666"/>
                  </a:lnTo>
                  <a:lnTo>
                    <a:pt x="467" y="667"/>
                  </a:lnTo>
                  <a:lnTo>
                    <a:pt x="472" y="667"/>
                  </a:lnTo>
                  <a:lnTo>
                    <a:pt x="477" y="668"/>
                  </a:lnTo>
                  <a:lnTo>
                    <a:pt x="481" y="668"/>
                  </a:lnTo>
                  <a:lnTo>
                    <a:pt x="486" y="669"/>
                  </a:lnTo>
                  <a:lnTo>
                    <a:pt x="491" y="670"/>
                  </a:lnTo>
                  <a:lnTo>
                    <a:pt x="495" y="670"/>
                  </a:lnTo>
                  <a:lnTo>
                    <a:pt x="500" y="671"/>
                  </a:lnTo>
                  <a:lnTo>
                    <a:pt x="505" y="672"/>
                  </a:lnTo>
                  <a:lnTo>
                    <a:pt x="510" y="672"/>
                  </a:lnTo>
                  <a:lnTo>
                    <a:pt x="515" y="673"/>
                  </a:lnTo>
                  <a:lnTo>
                    <a:pt x="519" y="673"/>
                  </a:lnTo>
                  <a:lnTo>
                    <a:pt x="524" y="674"/>
                  </a:lnTo>
                  <a:lnTo>
                    <a:pt x="532" y="674"/>
                  </a:lnTo>
                  <a:lnTo>
                    <a:pt x="536" y="674"/>
                  </a:lnTo>
                  <a:lnTo>
                    <a:pt x="540" y="674"/>
                  </a:lnTo>
                  <a:lnTo>
                    <a:pt x="543" y="675"/>
                  </a:lnTo>
                  <a:lnTo>
                    <a:pt x="547" y="675"/>
                  </a:lnTo>
                  <a:lnTo>
                    <a:pt x="551" y="675"/>
                  </a:lnTo>
                  <a:lnTo>
                    <a:pt x="555" y="675"/>
                  </a:lnTo>
                  <a:lnTo>
                    <a:pt x="559" y="676"/>
                  </a:lnTo>
                  <a:lnTo>
                    <a:pt x="563" y="676"/>
                  </a:lnTo>
                  <a:lnTo>
                    <a:pt x="567" y="676"/>
                  </a:lnTo>
                  <a:lnTo>
                    <a:pt x="571" y="676"/>
                  </a:lnTo>
                  <a:lnTo>
                    <a:pt x="575" y="676"/>
                  </a:lnTo>
                  <a:lnTo>
                    <a:pt x="579" y="676"/>
                  </a:lnTo>
                  <a:lnTo>
                    <a:pt x="583" y="676"/>
                  </a:lnTo>
                  <a:lnTo>
                    <a:pt x="587" y="677"/>
                  </a:lnTo>
                  <a:lnTo>
                    <a:pt x="590" y="677"/>
                  </a:lnTo>
                  <a:lnTo>
                    <a:pt x="594" y="677"/>
                  </a:lnTo>
                  <a:lnTo>
                    <a:pt x="598" y="677"/>
                  </a:lnTo>
                  <a:lnTo>
                    <a:pt x="602" y="678"/>
                  </a:lnTo>
                  <a:lnTo>
                    <a:pt x="606" y="678"/>
                  </a:lnTo>
                  <a:lnTo>
                    <a:pt x="610" y="678"/>
                  </a:lnTo>
                  <a:lnTo>
                    <a:pt x="614" y="678"/>
                  </a:lnTo>
                  <a:lnTo>
                    <a:pt x="618" y="678"/>
                  </a:lnTo>
                  <a:lnTo>
                    <a:pt x="621" y="678"/>
                  </a:lnTo>
                  <a:lnTo>
                    <a:pt x="625" y="679"/>
                  </a:lnTo>
                  <a:lnTo>
                    <a:pt x="629" y="679"/>
                  </a:lnTo>
                  <a:lnTo>
                    <a:pt x="633" y="679"/>
                  </a:lnTo>
                  <a:lnTo>
                    <a:pt x="637" y="679"/>
                  </a:lnTo>
                  <a:lnTo>
                    <a:pt x="641" y="680"/>
                  </a:lnTo>
                  <a:lnTo>
                    <a:pt x="645" y="680"/>
                  </a:lnTo>
                  <a:lnTo>
                    <a:pt x="649" y="680"/>
                  </a:lnTo>
                  <a:lnTo>
                    <a:pt x="656" y="679"/>
                  </a:lnTo>
                  <a:lnTo>
                    <a:pt x="659" y="679"/>
                  </a:lnTo>
                  <a:lnTo>
                    <a:pt x="663" y="678"/>
                  </a:lnTo>
                  <a:lnTo>
                    <a:pt x="666" y="678"/>
                  </a:lnTo>
                  <a:lnTo>
                    <a:pt x="670" y="678"/>
                  </a:lnTo>
                  <a:lnTo>
                    <a:pt x="673" y="677"/>
                  </a:lnTo>
                  <a:lnTo>
                    <a:pt x="677" y="677"/>
                  </a:lnTo>
                  <a:lnTo>
                    <a:pt x="680" y="677"/>
                  </a:lnTo>
                  <a:lnTo>
                    <a:pt x="684" y="676"/>
                  </a:lnTo>
                  <a:lnTo>
                    <a:pt x="687" y="676"/>
                  </a:lnTo>
                  <a:lnTo>
                    <a:pt x="691" y="676"/>
                  </a:lnTo>
                  <a:lnTo>
                    <a:pt x="694" y="675"/>
                  </a:lnTo>
                  <a:lnTo>
                    <a:pt x="697" y="675"/>
                  </a:lnTo>
                  <a:lnTo>
                    <a:pt x="701" y="675"/>
                  </a:lnTo>
                  <a:lnTo>
                    <a:pt x="705" y="674"/>
                  </a:lnTo>
                  <a:lnTo>
                    <a:pt x="708" y="674"/>
                  </a:lnTo>
                  <a:lnTo>
                    <a:pt x="711" y="674"/>
                  </a:lnTo>
                  <a:lnTo>
                    <a:pt x="715" y="673"/>
                  </a:lnTo>
                  <a:lnTo>
                    <a:pt x="719" y="673"/>
                  </a:lnTo>
                  <a:lnTo>
                    <a:pt x="722" y="672"/>
                  </a:lnTo>
                  <a:lnTo>
                    <a:pt x="725" y="672"/>
                  </a:lnTo>
                  <a:lnTo>
                    <a:pt x="729" y="672"/>
                  </a:lnTo>
                  <a:lnTo>
                    <a:pt x="732" y="672"/>
                  </a:lnTo>
                  <a:lnTo>
                    <a:pt x="736" y="671"/>
                  </a:lnTo>
                  <a:lnTo>
                    <a:pt x="739" y="671"/>
                  </a:lnTo>
                  <a:lnTo>
                    <a:pt x="743" y="670"/>
                  </a:lnTo>
                  <a:lnTo>
                    <a:pt x="746" y="670"/>
                  </a:lnTo>
                  <a:lnTo>
                    <a:pt x="750" y="670"/>
                  </a:lnTo>
                  <a:lnTo>
                    <a:pt x="753" y="669"/>
                  </a:lnTo>
                  <a:lnTo>
                    <a:pt x="757" y="669"/>
                  </a:lnTo>
                  <a:lnTo>
                    <a:pt x="760" y="669"/>
                  </a:lnTo>
                  <a:lnTo>
                    <a:pt x="767" y="667"/>
                  </a:lnTo>
                  <a:lnTo>
                    <a:pt x="771" y="666"/>
                  </a:lnTo>
                  <a:lnTo>
                    <a:pt x="775" y="666"/>
                  </a:lnTo>
                  <a:lnTo>
                    <a:pt x="778" y="665"/>
                  </a:lnTo>
                  <a:lnTo>
                    <a:pt x="782" y="664"/>
                  </a:lnTo>
                  <a:lnTo>
                    <a:pt x="786" y="663"/>
                  </a:lnTo>
                  <a:lnTo>
                    <a:pt x="789" y="663"/>
                  </a:lnTo>
                  <a:lnTo>
                    <a:pt x="793" y="662"/>
                  </a:lnTo>
                  <a:lnTo>
                    <a:pt x="797" y="661"/>
                  </a:lnTo>
                  <a:lnTo>
                    <a:pt x="801" y="660"/>
                  </a:lnTo>
                  <a:lnTo>
                    <a:pt x="804" y="660"/>
                  </a:lnTo>
                  <a:lnTo>
                    <a:pt x="808" y="659"/>
                  </a:lnTo>
                  <a:lnTo>
                    <a:pt x="811" y="658"/>
                  </a:lnTo>
                  <a:lnTo>
                    <a:pt x="815" y="658"/>
                  </a:lnTo>
                  <a:lnTo>
                    <a:pt x="819" y="657"/>
                  </a:lnTo>
                  <a:lnTo>
                    <a:pt x="823" y="656"/>
                  </a:lnTo>
                  <a:lnTo>
                    <a:pt x="826" y="655"/>
                  </a:lnTo>
                  <a:lnTo>
                    <a:pt x="830" y="654"/>
                  </a:lnTo>
                  <a:lnTo>
                    <a:pt x="833" y="654"/>
                  </a:lnTo>
                  <a:lnTo>
                    <a:pt x="837" y="653"/>
                  </a:lnTo>
                  <a:lnTo>
                    <a:pt x="841" y="652"/>
                  </a:lnTo>
                  <a:lnTo>
                    <a:pt x="845" y="652"/>
                  </a:lnTo>
                  <a:lnTo>
                    <a:pt x="848" y="651"/>
                  </a:lnTo>
                  <a:lnTo>
                    <a:pt x="852" y="650"/>
                  </a:lnTo>
                  <a:lnTo>
                    <a:pt x="855" y="649"/>
                  </a:lnTo>
                  <a:lnTo>
                    <a:pt x="859" y="648"/>
                  </a:lnTo>
                  <a:lnTo>
                    <a:pt x="863" y="648"/>
                  </a:lnTo>
                  <a:lnTo>
                    <a:pt x="867" y="647"/>
                  </a:lnTo>
                  <a:lnTo>
                    <a:pt x="870" y="646"/>
                  </a:lnTo>
                  <a:lnTo>
                    <a:pt x="874" y="645"/>
                  </a:lnTo>
                  <a:lnTo>
                    <a:pt x="878" y="645"/>
                  </a:lnTo>
                  <a:lnTo>
                    <a:pt x="887" y="640"/>
                  </a:lnTo>
                  <a:lnTo>
                    <a:pt x="891" y="638"/>
                  </a:lnTo>
                  <a:lnTo>
                    <a:pt x="895" y="636"/>
                  </a:lnTo>
                  <a:lnTo>
                    <a:pt x="900" y="634"/>
                  </a:lnTo>
                  <a:lnTo>
                    <a:pt x="904" y="632"/>
                  </a:lnTo>
                  <a:lnTo>
                    <a:pt x="909" y="630"/>
                  </a:lnTo>
                  <a:lnTo>
                    <a:pt x="913" y="628"/>
                  </a:lnTo>
                  <a:lnTo>
                    <a:pt x="917" y="626"/>
                  </a:lnTo>
                  <a:lnTo>
                    <a:pt x="922" y="624"/>
                  </a:lnTo>
                  <a:lnTo>
                    <a:pt x="926" y="621"/>
                  </a:lnTo>
                  <a:lnTo>
                    <a:pt x="931" y="619"/>
                  </a:lnTo>
                  <a:lnTo>
                    <a:pt x="935" y="617"/>
                  </a:lnTo>
                  <a:lnTo>
                    <a:pt x="940" y="615"/>
                  </a:lnTo>
                  <a:lnTo>
                    <a:pt x="944" y="613"/>
                  </a:lnTo>
                  <a:lnTo>
                    <a:pt x="949" y="611"/>
                  </a:lnTo>
                  <a:lnTo>
                    <a:pt x="953" y="608"/>
                  </a:lnTo>
                  <a:lnTo>
                    <a:pt x="957" y="606"/>
                  </a:lnTo>
                  <a:lnTo>
                    <a:pt x="962" y="604"/>
                  </a:lnTo>
                  <a:lnTo>
                    <a:pt x="966" y="602"/>
                  </a:lnTo>
                  <a:lnTo>
                    <a:pt x="971" y="600"/>
                  </a:lnTo>
                  <a:lnTo>
                    <a:pt x="975" y="598"/>
                  </a:lnTo>
                  <a:lnTo>
                    <a:pt x="980" y="596"/>
                  </a:lnTo>
                  <a:lnTo>
                    <a:pt x="984" y="594"/>
                  </a:lnTo>
                  <a:lnTo>
                    <a:pt x="989" y="592"/>
                  </a:lnTo>
                  <a:lnTo>
                    <a:pt x="993" y="590"/>
                  </a:lnTo>
                  <a:lnTo>
                    <a:pt x="997" y="587"/>
                  </a:lnTo>
                  <a:lnTo>
                    <a:pt x="1002" y="585"/>
                  </a:lnTo>
                  <a:lnTo>
                    <a:pt x="1006" y="583"/>
                  </a:lnTo>
                  <a:lnTo>
                    <a:pt x="1011" y="581"/>
                  </a:lnTo>
                  <a:lnTo>
                    <a:pt x="1015" y="579"/>
                  </a:lnTo>
                  <a:lnTo>
                    <a:pt x="1020" y="577"/>
                  </a:lnTo>
                  <a:lnTo>
                    <a:pt x="1027" y="571"/>
                  </a:lnTo>
                  <a:lnTo>
                    <a:pt x="1031" y="569"/>
                  </a:lnTo>
                  <a:lnTo>
                    <a:pt x="1034" y="566"/>
                  </a:lnTo>
                  <a:lnTo>
                    <a:pt x="1038" y="564"/>
                  </a:lnTo>
                  <a:lnTo>
                    <a:pt x="1041" y="561"/>
                  </a:lnTo>
                  <a:lnTo>
                    <a:pt x="1045" y="558"/>
                  </a:lnTo>
                  <a:lnTo>
                    <a:pt x="1049" y="556"/>
                  </a:lnTo>
                  <a:lnTo>
                    <a:pt x="1052" y="553"/>
                  </a:lnTo>
                  <a:lnTo>
                    <a:pt x="1056" y="550"/>
                  </a:lnTo>
                  <a:lnTo>
                    <a:pt x="1059" y="548"/>
                  </a:lnTo>
                  <a:lnTo>
                    <a:pt x="1063" y="545"/>
                  </a:lnTo>
                  <a:lnTo>
                    <a:pt x="1067" y="542"/>
                  </a:lnTo>
                  <a:lnTo>
                    <a:pt x="1070" y="540"/>
                  </a:lnTo>
                  <a:lnTo>
                    <a:pt x="1074" y="537"/>
                  </a:lnTo>
                  <a:lnTo>
                    <a:pt x="1077" y="534"/>
                  </a:lnTo>
                  <a:lnTo>
                    <a:pt x="1081" y="532"/>
                  </a:lnTo>
                  <a:lnTo>
                    <a:pt x="1085" y="529"/>
                  </a:lnTo>
                  <a:lnTo>
                    <a:pt x="1088" y="526"/>
                  </a:lnTo>
                  <a:lnTo>
                    <a:pt x="1092" y="524"/>
                  </a:lnTo>
                  <a:lnTo>
                    <a:pt x="1095" y="521"/>
                  </a:lnTo>
                  <a:lnTo>
                    <a:pt x="1099" y="518"/>
                  </a:lnTo>
                  <a:lnTo>
                    <a:pt x="1103" y="516"/>
                  </a:lnTo>
                  <a:lnTo>
                    <a:pt x="1106" y="513"/>
                  </a:lnTo>
                  <a:lnTo>
                    <a:pt x="1110" y="510"/>
                  </a:lnTo>
                  <a:lnTo>
                    <a:pt x="1113" y="508"/>
                  </a:lnTo>
                  <a:lnTo>
                    <a:pt x="1117" y="505"/>
                  </a:lnTo>
                  <a:lnTo>
                    <a:pt x="1121" y="503"/>
                  </a:lnTo>
                  <a:lnTo>
                    <a:pt x="1124" y="500"/>
                  </a:lnTo>
                  <a:lnTo>
                    <a:pt x="1128" y="498"/>
                  </a:lnTo>
                  <a:lnTo>
                    <a:pt x="1131" y="495"/>
                  </a:lnTo>
                  <a:lnTo>
                    <a:pt x="1135" y="492"/>
                  </a:lnTo>
                  <a:lnTo>
                    <a:pt x="1141" y="486"/>
                  </a:lnTo>
                  <a:lnTo>
                    <a:pt x="1144" y="483"/>
                  </a:lnTo>
                  <a:lnTo>
                    <a:pt x="1147" y="480"/>
                  </a:lnTo>
                  <a:lnTo>
                    <a:pt x="1149" y="477"/>
                  </a:lnTo>
                  <a:lnTo>
                    <a:pt x="1152" y="474"/>
                  </a:lnTo>
                  <a:lnTo>
                    <a:pt x="1155" y="471"/>
                  </a:lnTo>
                  <a:lnTo>
                    <a:pt x="1158" y="468"/>
                  </a:lnTo>
                  <a:lnTo>
                    <a:pt x="1161" y="465"/>
                  </a:lnTo>
                  <a:lnTo>
                    <a:pt x="1164" y="462"/>
                  </a:lnTo>
                  <a:lnTo>
                    <a:pt x="1167" y="459"/>
                  </a:lnTo>
                  <a:lnTo>
                    <a:pt x="1169" y="456"/>
                  </a:lnTo>
                  <a:lnTo>
                    <a:pt x="1172" y="453"/>
                  </a:lnTo>
                  <a:lnTo>
                    <a:pt x="1175" y="450"/>
                  </a:lnTo>
                  <a:lnTo>
                    <a:pt x="1178" y="447"/>
                  </a:lnTo>
                  <a:lnTo>
                    <a:pt x="1181" y="444"/>
                  </a:lnTo>
                  <a:lnTo>
                    <a:pt x="1184" y="442"/>
                  </a:lnTo>
                  <a:lnTo>
                    <a:pt x="1187" y="438"/>
                  </a:lnTo>
                  <a:lnTo>
                    <a:pt x="1189" y="436"/>
                  </a:lnTo>
                  <a:lnTo>
                    <a:pt x="1192" y="432"/>
                  </a:lnTo>
                  <a:lnTo>
                    <a:pt x="1195" y="430"/>
                  </a:lnTo>
                  <a:lnTo>
                    <a:pt x="1198" y="427"/>
                  </a:lnTo>
                  <a:lnTo>
                    <a:pt x="1201" y="424"/>
                  </a:lnTo>
                  <a:lnTo>
                    <a:pt x="1204" y="421"/>
                  </a:lnTo>
                  <a:lnTo>
                    <a:pt x="1207" y="418"/>
                  </a:lnTo>
                  <a:lnTo>
                    <a:pt x="1209" y="415"/>
                  </a:lnTo>
                  <a:lnTo>
                    <a:pt x="1212" y="412"/>
                  </a:lnTo>
                  <a:lnTo>
                    <a:pt x="1215" y="409"/>
                  </a:lnTo>
                  <a:lnTo>
                    <a:pt x="1218" y="406"/>
                  </a:lnTo>
                  <a:lnTo>
                    <a:pt x="1221" y="403"/>
                  </a:lnTo>
                  <a:lnTo>
                    <a:pt x="1224" y="400"/>
                  </a:lnTo>
                  <a:lnTo>
                    <a:pt x="1227" y="397"/>
                  </a:lnTo>
                  <a:lnTo>
                    <a:pt x="1233" y="384"/>
                  </a:lnTo>
                  <a:lnTo>
                    <a:pt x="1236" y="377"/>
                  </a:lnTo>
                  <a:lnTo>
                    <a:pt x="1239" y="371"/>
                  </a:lnTo>
                  <a:lnTo>
                    <a:pt x="1242" y="364"/>
                  </a:lnTo>
                  <a:lnTo>
                    <a:pt x="1245" y="358"/>
                  </a:lnTo>
                  <a:lnTo>
                    <a:pt x="1249" y="351"/>
                  </a:lnTo>
                  <a:lnTo>
                    <a:pt x="1252" y="344"/>
                  </a:lnTo>
                  <a:lnTo>
                    <a:pt x="1255" y="338"/>
                  </a:lnTo>
                  <a:lnTo>
                    <a:pt x="1258" y="331"/>
                  </a:lnTo>
                  <a:lnTo>
                    <a:pt x="1261" y="325"/>
                  </a:lnTo>
                  <a:lnTo>
                    <a:pt x="1264" y="318"/>
                  </a:lnTo>
                  <a:lnTo>
                    <a:pt x="1267" y="312"/>
                  </a:lnTo>
                  <a:lnTo>
                    <a:pt x="1270" y="305"/>
                  </a:lnTo>
                  <a:lnTo>
                    <a:pt x="1273" y="298"/>
                  </a:lnTo>
                  <a:lnTo>
                    <a:pt x="1277" y="292"/>
                  </a:lnTo>
                  <a:lnTo>
                    <a:pt x="1280" y="285"/>
                  </a:lnTo>
                  <a:lnTo>
                    <a:pt x="1283" y="279"/>
                  </a:lnTo>
                  <a:lnTo>
                    <a:pt x="1286" y="272"/>
                  </a:lnTo>
                  <a:lnTo>
                    <a:pt x="1289" y="266"/>
                  </a:lnTo>
                  <a:lnTo>
                    <a:pt x="1292" y="259"/>
                  </a:lnTo>
                  <a:lnTo>
                    <a:pt x="1295" y="252"/>
                  </a:lnTo>
                  <a:lnTo>
                    <a:pt x="1298" y="246"/>
                  </a:lnTo>
                  <a:lnTo>
                    <a:pt x="1301" y="239"/>
                  </a:lnTo>
                  <a:lnTo>
                    <a:pt x="1305" y="232"/>
                  </a:lnTo>
                  <a:lnTo>
                    <a:pt x="1308" y="226"/>
                  </a:lnTo>
                  <a:lnTo>
                    <a:pt x="1311" y="219"/>
                  </a:lnTo>
                  <a:lnTo>
                    <a:pt x="1314" y="213"/>
                  </a:lnTo>
                  <a:lnTo>
                    <a:pt x="1317" y="206"/>
                  </a:lnTo>
                  <a:lnTo>
                    <a:pt x="1320" y="200"/>
                  </a:lnTo>
                  <a:lnTo>
                    <a:pt x="1323" y="193"/>
                  </a:lnTo>
                  <a:lnTo>
                    <a:pt x="1327" y="187"/>
                  </a:lnTo>
                  <a:lnTo>
                    <a:pt x="1330" y="174"/>
                  </a:lnTo>
                  <a:lnTo>
                    <a:pt x="1332" y="168"/>
                  </a:lnTo>
                  <a:lnTo>
                    <a:pt x="1334" y="162"/>
                  </a:lnTo>
                  <a:lnTo>
                    <a:pt x="1335" y="156"/>
                  </a:lnTo>
                  <a:lnTo>
                    <a:pt x="1337" y="150"/>
                  </a:lnTo>
                  <a:lnTo>
                    <a:pt x="1339" y="144"/>
                  </a:lnTo>
                  <a:lnTo>
                    <a:pt x="1342" y="139"/>
                  </a:lnTo>
                  <a:lnTo>
                    <a:pt x="1344" y="133"/>
                  </a:lnTo>
                  <a:lnTo>
                    <a:pt x="1346" y="127"/>
                  </a:lnTo>
                  <a:lnTo>
                    <a:pt x="1348" y="121"/>
                  </a:lnTo>
                  <a:lnTo>
                    <a:pt x="1350" y="116"/>
                  </a:lnTo>
                  <a:lnTo>
                    <a:pt x="1352" y="110"/>
                  </a:lnTo>
                  <a:lnTo>
                    <a:pt x="1355" y="104"/>
                  </a:lnTo>
                  <a:lnTo>
                    <a:pt x="1357" y="99"/>
                  </a:lnTo>
                  <a:lnTo>
                    <a:pt x="1359" y="93"/>
                  </a:lnTo>
                  <a:lnTo>
                    <a:pt x="1361" y="87"/>
                  </a:lnTo>
                  <a:lnTo>
                    <a:pt x="1363" y="82"/>
                  </a:lnTo>
                  <a:lnTo>
                    <a:pt x="1365" y="76"/>
                  </a:lnTo>
                  <a:lnTo>
                    <a:pt x="1367" y="70"/>
                  </a:lnTo>
                  <a:lnTo>
                    <a:pt x="1369" y="65"/>
                  </a:lnTo>
                  <a:lnTo>
                    <a:pt x="1371" y="59"/>
                  </a:lnTo>
                  <a:lnTo>
                    <a:pt x="1373" y="53"/>
                  </a:lnTo>
                  <a:lnTo>
                    <a:pt x="1375" y="48"/>
                  </a:lnTo>
                  <a:lnTo>
                    <a:pt x="1377" y="42"/>
                  </a:lnTo>
                  <a:lnTo>
                    <a:pt x="1379" y="36"/>
                  </a:lnTo>
                  <a:lnTo>
                    <a:pt x="1381" y="30"/>
                  </a:lnTo>
                  <a:lnTo>
                    <a:pt x="1383" y="24"/>
                  </a:lnTo>
                  <a:lnTo>
                    <a:pt x="1384" y="18"/>
                  </a:lnTo>
                  <a:lnTo>
                    <a:pt x="1386" y="12"/>
                  </a:lnTo>
                  <a:lnTo>
                    <a:pt x="1387" y="6"/>
                  </a:lnTo>
                  <a:lnTo>
                    <a:pt x="1389" y="0"/>
                  </a:lnTo>
                </a:path>
              </a:pathLst>
            </a:custGeom>
            <a:solidFill>
              <a:srgbClr val="0080FF"/>
            </a:solidFill>
            <a:ln w="0" cap="flat" cmpd="sng">
              <a:solidFill>
                <a:srgbClr val="0080FF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62593" name="Line 129"/>
            <p:cNvSpPr>
              <a:spLocks noChangeShapeType="1"/>
            </p:cNvSpPr>
            <p:nvPr/>
          </p:nvSpPr>
          <p:spPr bwMode="auto">
            <a:xfrm flipV="1">
              <a:off x="2652" y="2860"/>
              <a:ext cx="23" cy="64"/>
            </a:xfrm>
            <a:prstGeom prst="line">
              <a:avLst/>
            </a:prstGeom>
            <a:noFill/>
            <a:ln w="2032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62594" name="Line 130"/>
            <p:cNvSpPr>
              <a:spLocks noChangeShapeType="1"/>
            </p:cNvSpPr>
            <p:nvPr/>
          </p:nvSpPr>
          <p:spPr bwMode="auto">
            <a:xfrm>
              <a:off x="2585" y="2821"/>
              <a:ext cx="184" cy="67"/>
            </a:xfrm>
            <a:prstGeom prst="line">
              <a:avLst/>
            </a:prstGeom>
            <a:noFill/>
            <a:ln w="2032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62595" name="Freeform 131"/>
            <p:cNvSpPr>
              <a:spLocks/>
            </p:cNvSpPr>
            <p:nvPr/>
          </p:nvSpPr>
          <p:spPr bwMode="auto">
            <a:xfrm>
              <a:off x="2590" y="2887"/>
              <a:ext cx="136" cy="142"/>
            </a:xfrm>
            <a:custGeom>
              <a:avLst/>
              <a:gdLst>
                <a:gd name="T0" fmla="*/ 0 w 136"/>
                <a:gd name="T1" fmla="*/ 0 h 142"/>
                <a:gd name="T2" fmla="*/ 25 w 136"/>
                <a:gd name="T3" fmla="*/ 141 h 142"/>
                <a:gd name="T4" fmla="*/ 135 w 136"/>
                <a:gd name="T5" fmla="*/ 49 h 142"/>
                <a:gd name="T6" fmla="*/ 0 w 136"/>
                <a:gd name="T7" fmla="*/ 0 h 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6" h="142">
                  <a:moveTo>
                    <a:pt x="0" y="0"/>
                  </a:moveTo>
                  <a:lnTo>
                    <a:pt x="25" y="141"/>
                  </a:lnTo>
                  <a:lnTo>
                    <a:pt x="135" y="49"/>
                  </a:lnTo>
                  <a:lnTo>
                    <a:pt x="0" y="0"/>
                  </a:lnTo>
                </a:path>
              </a:pathLst>
            </a:custGeom>
            <a:solidFill>
              <a:srgbClr val="555555"/>
            </a:solidFill>
            <a:ln w="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62596" name="Freeform 132"/>
            <p:cNvSpPr>
              <a:spLocks/>
            </p:cNvSpPr>
            <p:nvPr/>
          </p:nvSpPr>
          <p:spPr bwMode="auto">
            <a:xfrm>
              <a:off x="2423" y="2879"/>
              <a:ext cx="194" cy="185"/>
            </a:xfrm>
            <a:custGeom>
              <a:avLst/>
              <a:gdLst>
                <a:gd name="T0" fmla="*/ 67 w 194"/>
                <a:gd name="T1" fmla="*/ 0 h 185"/>
                <a:gd name="T2" fmla="*/ 193 w 194"/>
                <a:gd name="T3" fmla="*/ 150 h 185"/>
                <a:gd name="T4" fmla="*/ 0 w 194"/>
                <a:gd name="T5" fmla="*/ 184 h 185"/>
                <a:gd name="T6" fmla="*/ 67 w 194"/>
                <a:gd name="T7" fmla="*/ 0 h 1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4" h="185">
                  <a:moveTo>
                    <a:pt x="67" y="0"/>
                  </a:moveTo>
                  <a:lnTo>
                    <a:pt x="193" y="150"/>
                  </a:lnTo>
                  <a:lnTo>
                    <a:pt x="0" y="184"/>
                  </a:lnTo>
                  <a:lnTo>
                    <a:pt x="67" y="0"/>
                  </a:lnTo>
                </a:path>
              </a:pathLst>
            </a:custGeom>
            <a:solidFill>
              <a:srgbClr val="555555"/>
            </a:solidFill>
            <a:ln w="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62597" name="Freeform 133"/>
            <p:cNvSpPr>
              <a:spLocks/>
            </p:cNvSpPr>
            <p:nvPr/>
          </p:nvSpPr>
          <p:spPr bwMode="auto">
            <a:xfrm>
              <a:off x="2613" y="2994"/>
              <a:ext cx="194" cy="185"/>
            </a:xfrm>
            <a:custGeom>
              <a:avLst/>
              <a:gdLst>
                <a:gd name="T0" fmla="*/ 193 w 194"/>
                <a:gd name="T1" fmla="*/ 0 h 185"/>
                <a:gd name="T2" fmla="*/ 0 w 194"/>
                <a:gd name="T3" fmla="*/ 34 h 185"/>
                <a:gd name="T4" fmla="*/ 126 w 194"/>
                <a:gd name="T5" fmla="*/ 184 h 185"/>
                <a:gd name="T6" fmla="*/ 193 w 194"/>
                <a:gd name="T7" fmla="*/ 0 h 1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4" h="185">
                  <a:moveTo>
                    <a:pt x="193" y="0"/>
                  </a:moveTo>
                  <a:lnTo>
                    <a:pt x="0" y="34"/>
                  </a:lnTo>
                  <a:lnTo>
                    <a:pt x="126" y="184"/>
                  </a:lnTo>
                  <a:lnTo>
                    <a:pt x="193" y="0"/>
                  </a:lnTo>
                </a:path>
              </a:pathLst>
            </a:custGeom>
            <a:solidFill>
              <a:srgbClr val="555555"/>
            </a:solidFill>
            <a:ln w="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62598" name="Freeform 134"/>
            <p:cNvSpPr>
              <a:spLocks/>
            </p:cNvSpPr>
            <p:nvPr/>
          </p:nvSpPr>
          <p:spPr bwMode="auto">
            <a:xfrm>
              <a:off x="1335" y="922"/>
              <a:ext cx="3298" cy="2647"/>
            </a:xfrm>
            <a:custGeom>
              <a:avLst/>
              <a:gdLst>
                <a:gd name="T0" fmla="*/ 461 w 3298"/>
                <a:gd name="T1" fmla="*/ 0 h 2647"/>
                <a:gd name="T2" fmla="*/ 18 w 3298"/>
                <a:gd name="T3" fmla="*/ 1257 h 2647"/>
                <a:gd name="T4" fmla="*/ 0 w 3298"/>
                <a:gd name="T5" fmla="*/ 1423 h 2647"/>
                <a:gd name="T6" fmla="*/ 14 w 3298"/>
                <a:gd name="T7" fmla="*/ 1518 h 2647"/>
                <a:gd name="T8" fmla="*/ 54 w 3298"/>
                <a:gd name="T9" fmla="*/ 1657 h 2647"/>
                <a:gd name="T10" fmla="*/ 118 w 3298"/>
                <a:gd name="T11" fmla="*/ 1784 h 2647"/>
                <a:gd name="T12" fmla="*/ 239 w 3298"/>
                <a:gd name="T13" fmla="*/ 1925 h 2647"/>
                <a:gd name="T14" fmla="*/ 400 w 3298"/>
                <a:gd name="T15" fmla="*/ 2046 h 2647"/>
                <a:gd name="T16" fmla="*/ 608 w 3298"/>
                <a:gd name="T17" fmla="*/ 2170 h 2647"/>
                <a:gd name="T18" fmla="*/ 901 w 3298"/>
                <a:gd name="T19" fmla="*/ 2304 h 2647"/>
                <a:gd name="T20" fmla="*/ 1493 w 3298"/>
                <a:gd name="T21" fmla="*/ 2520 h 2647"/>
                <a:gd name="T22" fmla="*/ 1799 w 3298"/>
                <a:gd name="T23" fmla="*/ 2596 h 2647"/>
                <a:gd name="T24" fmla="*/ 2037 w 3298"/>
                <a:gd name="T25" fmla="*/ 2635 h 2647"/>
                <a:gd name="T26" fmla="*/ 2278 w 3298"/>
                <a:gd name="T27" fmla="*/ 2646 h 2647"/>
                <a:gd name="T28" fmla="*/ 2488 w 3298"/>
                <a:gd name="T29" fmla="*/ 2592 h 2647"/>
                <a:gd name="T30" fmla="*/ 2605 w 3298"/>
                <a:gd name="T31" fmla="*/ 2530 h 2647"/>
                <a:gd name="T32" fmla="*/ 2723 w 3298"/>
                <a:gd name="T33" fmla="*/ 2428 h 2647"/>
                <a:gd name="T34" fmla="*/ 2808 w 3298"/>
                <a:gd name="T35" fmla="*/ 2321 h 2647"/>
                <a:gd name="T36" fmla="*/ 2872 w 3298"/>
                <a:gd name="T37" fmla="*/ 2178 h 2647"/>
                <a:gd name="T38" fmla="*/ 2900 w 3298"/>
                <a:gd name="T39" fmla="*/ 2098 h 2647"/>
                <a:gd name="T40" fmla="*/ 3297 w 3298"/>
                <a:gd name="T41" fmla="*/ 1036 h 2647"/>
                <a:gd name="T42" fmla="*/ 461 w 3298"/>
                <a:gd name="T43" fmla="*/ 0 h 26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298" h="2647">
                  <a:moveTo>
                    <a:pt x="461" y="0"/>
                  </a:moveTo>
                  <a:lnTo>
                    <a:pt x="18" y="1257"/>
                  </a:lnTo>
                  <a:lnTo>
                    <a:pt x="0" y="1423"/>
                  </a:lnTo>
                  <a:lnTo>
                    <a:pt x="14" y="1518"/>
                  </a:lnTo>
                  <a:lnTo>
                    <a:pt x="54" y="1657"/>
                  </a:lnTo>
                  <a:lnTo>
                    <a:pt x="118" y="1784"/>
                  </a:lnTo>
                  <a:lnTo>
                    <a:pt x="239" y="1925"/>
                  </a:lnTo>
                  <a:lnTo>
                    <a:pt x="400" y="2046"/>
                  </a:lnTo>
                  <a:lnTo>
                    <a:pt x="608" y="2170"/>
                  </a:lnTo>
                  <a:lnTo>
                    <a:pt x="901" y="2304"/>
                  </a:lnTo>
                  <a:lnTo>
                    <a:pt x="1493" y="2520"/>
                  </a:lnTo>
                  <a:lnTo>
                    <a:pt x="1799" y="2596"/>
                  </a:lnTo>
                  <a:lnTo>
                    <a:pt x="2037" y="2635"/>
                  </a:lnTo>
                  <a:lnTo>
                    <a:pt x="2278" y="2646"/>
                  </a:lnTo>
                  <a:lnTo>
                    <a:pt x="2488" y="2592"/>
                  </a:lnTo>
                  <a:lnTo>
                    <a:pt x="2605" y="2530"/>
                  </a:lnTo>
                  <a:lnTo>
                    <a:pt x="2723" y="2428"/>
                  </a:lnTo>
                  <a:lnTo>
                    <a:pt x="2808" y="2321"/>
                  </a:lnTo>
                  <a:lnTo>
                    <a:pt x="2872" y="2178"/>
                  </a:lnTo>
                  <a:lnTo>
                    <a:pt x="2900" y="2098"/>
                  </a:lnTo>
                  <a:lnTo>
                    <a:pt x="3297" y="1036"/>
                  </a:lnTo>
                  <a:lnTo>
                    <a:pt x="461" y="0"/>
                  </a:lnTo>
                </a:path>
              </a:pathLst>
            </a:custGeom>
            <a:noFill/>
            <a:ln w="67944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62599" name="Freeform 135"/>
            <p:cNvSpPr>
              <a:spLocks/>
            </p:cNvSpPr>
            <p:nvPr/>
          </p:nvSpPr>
          <p:spPr bwMode="auto">
            <a:xfrm>
              <a:off x="2880" y="2416"/>
              <a:ext cx="1467" cy="1069"/>
            </a:xfrm>
            <a:custGeom>
              <a:avLst/>
              <a:gdLst>
                <a:gd name="T0" fmla="*/ 1466 w 1467"/>
                <a:gd name="T1" fmla="*/ 392 h 1069"/>
                <a:gd name="T2" fmla="*/ 388 w 1467"/>
                <a:gd name="T3" fmla="*/ 0 h 1069"/>
                <a:gd name="T4" fmla="*/ 0 w 1467"/>
                <a:gd name="T5" fmla="*/ 1068 h 10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467" h="1069">
                  <a:moveTo>
                    <a:pt x="1466" y="392"/>
                  </a:moveTo>
                  <a:lnTo>
                    <a:pt x="388" y="0"/>
                  </a:lnTo>
                  <a:lnTo>
                    <a:pt x="0" y="1068"/>
                  </a:lnTo>
                </a:path>
              </a:pathLst>
            </a:custGeom>
            <a:noFill/>
            <a:ln w="13334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62600" name="Freeform 136"/>
            <p:cNvSpPr>
              <a:spLocks/>
            </p:cNvSpPr>
            <p:nvPr/>
          </p:nvSpPr>
          <p:spPr bwMode="auto">
            <a:xfrm>
              <a:off x="1488" y="1768"/>
              <a:ext cx="1057" cy="1453"/>
            </a:xfrm>
            <a:custGeom>
              <a:avLst/>
              <a:gdLst>
                <a:gd name="T0" fmla="*/ 0 w 1057"/>
                <a:gd name="T1" fmla="*/ 0 h 1453"/>
                <a:gd name="T2" fmla="*/ 1056 w 1057"/>
                <a:gd name="T3" fmla="*/ 385 h 1453"/>
                <a:gd name="T4" fmla="*/ 668 w 1057"/>
                <a:gd name="T5" fmla="*/ 1452 h 14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057" h="1453">
                  <a:moveTo>
                    <a:pt x="0" y="0"/>
                  </a:moveTo>
                  <a:lnTo>
                    <a:pt x="1056" y="385"/>
                  </a:lnTo>
                  <a:lnTo>
                    <a:pt x="668" y="1452"/>
                  </a:lnTo>
                </a:path>
              </a:pathLst>
            </a:custGeom>
            <a:noFill/>
            <a:ln w="13334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</p:grpSp>
      <p:grpSp>
        <p:nvGrpSpPr>
          <p:cNvPr id="62601" name="Group 137"/>
          <p:cNvGrpSpPr>
            <a:grpSpLocks/>
          </p:cNvGrpSpPr>
          <p:nvPr/>
        </p:nvGrpSpPr>
        <p:grpSpPr bwMode="auto">
          <a:xfrm>
            <a:off x="3643314" y="1447800"/>
            <a:ext cx="5235575" cy="4211638"/>
            <a:chOff x="1335" y="922"/>
            <a:chExt cx="3298" cy="2653"/>
          </a:xfrm>
        </p:grpSpPr>
        <p:sp>
          <p:nvSpPr>
            <p:cNvPr id="62602" name="Freeform 138"/>
            <p:cNvSpPr>
              <a:spLocks/>
            </p:cNvSpPr>
            <p:nvPr/>
          </p:nvSpPr>
          <p:spPr bwMode="auto">
            <a:xfrm>
              <a:off x="1335" y="922"/>
              <a:ext cx="3298" cy="2647"/>
            </a:xfrm>
            <a:custGeom>
              <a:avLst/>
              <a:gdLst>
                <a:gd name="T0" fmla="*/ 461 w 3298"/>
                <a:gd name="T1" fmla="*/ 0 h 2647"/>
                <a:gd name="T2" fmla="*/ 18 w 3298"/>
                <a:gd name="T3" fmla="*/ 1257 h 2647"/>
                <a:gd name="T4" fmla="*/ 0 w 3298"/>
                <a:gd name="T5" fmla="*/ 1423 h 2647"/>
                <a:gd name="T6" fmla="*/ 14 w 3298"/>
                <a:gd name="T7" fmla="*/ 1518 h 2647"/>
                <a:gd name="T8" fmla="*/ 54 w 3298"/>
                <a:gd name="T9" fmla="*/ 1657 h 2647"/>
                <a:gd name="T10" fmla="*/ 118 w 3298"/>
                <a:gd name="T11" fmla="*/ 1784 h 2647"/>
                <a:gd name="T12" fmla="*/ 239 w 3298"/>
                <a:gd name="T13" fmla="*/ 1925 h 2647"/>
                <a:gd name="T14" fmla="*/ 400 w 3298"/>
                <a:gd name="T15" fmla="*/ 2046 h 2647"/>
                <a:gd name="T16" fmla="*/ 608 w 3298"/>
                <a:gd name="T17" fmla="*/ 2170 h 2647"/>
                <a:gd name="T18" fmla="*/ 901 w 3298"/>
                <a:gd name="T19" fmla="*/ 2304 h 2647"/>
                <a:gd name="T20" fmla="*/ 1493 w 3298"/>
                <a:gd name="T21" fmla="*/ 2520 h 2647"/>
                <a:gd name="T22" fmla="*/ 1799 w 3298"/>
                <a:gd name="T23" fmla="*/ 2596 h 2647"/>
                <a:gd name="T24" fmla="*/ 2037 w 3298"/>
                <a:gd name="T25" fmla="*/ 2635 h 2647"/>
                <a:gd name="T26" fmla="*/ 2278 w 3298"/>
                <a:gd name="T27" fmla="*/ 2646 h 2647"/>
                <a:gd name="T28" fmla="*/ 2488 w 3298"/>
                <a:gd name="T29" fmla="*/ 2592 h 2647"/>
                <a:gd name="T30" fmla="*/ 2605 w 3298"/>
                <a:gd name="T31" fmla="*/ 2530 h 2647"/>
                <a:gd name="T32" fmla="*/ 2723 w 3298"/>
                <a:gd name="T33" fmla="*/ 2428 h 2647"/>
                <a:gd name="T34" fmla="*/ 2808 w 3298"/>
                <a:gd name="T35" fmla="*/ 2321 h 2647"/>
                <a:gd name="T36" fmla="*/ 2872 w 3298"/>
                <a:gd name="T37" fmla="*/ 2178 h 2647"/>
                <a:gd name="T38" fmla="*/ 2900 w 3298"/>
                <a:gd name="T39" fmla="*/ 2098 h 2647"/>
                <a:gd name="T40" fmla="*/ 3297 w 3298"/>
                <a:gd name="T41" fmla="*/ 1036 h 2647"/>
                <a:gd name="T42" fmla="*/ 461 w 3298"/>
                <a:gd name="T43" fmla="*/ 0 h 26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298" h="2647">
                  <a:moveTo>
                    <a:pt x="461" y="0"/>
                  </a:moveTo>
                  <a:lnTo>
                    <a:pt x="18" y="1257"/>
                  </a:lnTo>
                  <a:lnTo>
                    <a:pt x="0" y="1423"/>
                  </a:lnTo>
                  <a:lnTo>
                    <a:pt x="14" y="1518"/>
                  </a:lnTo>
                  <a:lnTo>
                    <a:pt x="54" y="1657"/>
                  </a:lnTo>
                  <a:lnTo>
                    <a:pt x="118" y="1784"/>
                  </a:lnTo>
                  <a:lnTo>
                    <a:pt x="239" y="1925"/>
                  </a:lnTo>
                  <a:lnTo>
                    <a:pt x="400" y="2046"/>
                  </a:lnTo>
                  <a:lnTo>
                    <a:pt x="608" y="2170"/>
                  </a:lnTo>
                  <a:lnTo>
                    <a:pt x="901" y="2304"/>
                  </a:lnTo>
                  <a:lnTo>
                    <a:pt x="1493" y="2520"/>
                  </a:lnTo>
                  <a:lnTo>
                    <a:pt x="1799" y="2596"/>
                  </a:lnTo>
                  <a:lnTo>
                    <a:pt x="2037" y="2635"/>
                  </a:lnTo>
                  <a:lnTo>
                    <a:pt x="2278" y="2646"/>
                  </a:lnTo>
                  <a:lnTo>
                    <a:pt x="2488" y="2592"/>
                  </a:lnTo>
                  <a:lnTo>
                    <a:pt x="2605" y="2530"/>
                  </a:lnTo>
                  <a:lnTo>
                    <a:pt x="2723" y="2428"/>
                  </a:lnTo>
                  <a:lnTo>
                    <a:pt x="2808" y="2321"/>
                  </a:lnTo>
                  <a:lnTo>
                    <a:pt x="2872" y="2178"/>
                  </a:lnTo>
                  <a:lnTo>
                    <a:pt x="2900" y="2098"/>
                  </a:lnTo>
                  <a:lnTo>
                    <a:pt x="3297" y="1036"/>
                  </a:lnTo>
                  <a:lnTo>
                    <a:pt x="461" y="0"/>
                  </a:lnTo>
                </a:path>
              </a:pathLst>
            </a:custGeom>
            <a:solidFill>
              <a:srgbClr val="FFFFFF"/>
            </a:solidFill>
            <a:ln w="67944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62603" name="Freeform 139"/>
            <p:cNvSpPr>
              <a:spLocks/>
            </p:cNvSpPr>
            <p:nvPr/>
          </p:nvSpPr>
          <p:spPr bwMode="auto">
            <a:xfrm>
              <a:off x="2880" y="2416"/>
              <a:ext cx="1467" cy="1069"/>
            </a:xfrm>
            <a:custGeom>
              <a:avLst/>
              <a:gdLst>
                <a:gd name="T0" fmla="*/ 1466 w 1467"/>
                <a:gd name="T1" fmla="*/ 392 h 1069"/>
                <a:gd name="T2" fmla="*/ 388 w 1467"/>
                <a:gd name="T3" fmla="*/ 0 h 1069"/>
                <a:gd name="T4" fmla="*/ 0 w 1467"/>
                <a:gd name="T5" fmla="*/ 1068 h 10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467" h="1069">
                  <a:moveTo>
                    <a:pt x="1466" y="392"/>
                  </a:moveTo>
                  <a:lnTo>
                    <a:pt x="388" y="0"/>
                  </a:lnTo>
                  <a:lnTo>
                    <a:pt x="0" y="1068"/>
                  </a:lnTo>
                </a:path>
              </a:pathLst>
            </a:custGeom>
            <a:noFill/>
            <a:ln w="13334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62604" name="Freeform 140"/>
            <p:cNvSpPr>
              <a:spLocks/>
            </p:cNvSpPr>
            <p:nvPr/>
          </p:nvSpPr>
          <p:spPr bwMode="auto">
            <a:xfrm>
              <a:off x="1488" y="1768"/>
              <a:ext cx="1057" cy="1453"/>
            </a:xfrm>
            <a:custGeom>
              <a:avLst/>
              <a:gdLst>
                <a:gd name="T0" fmla="*/ 0 w 1057"/>
                <a:gd name="T1" fmla="*/ 0 h 1453"/>
                <a:gd name="T2" fmla="*/ 1056 w 1057"/>
                <a:gd name="T3" fmla="*/ 385 h 1453"/>
                <a:gd name="T4" fmla="*/ 668 w 1057"/>
                <a:gd name="T5" fmla="*/ 1452 h 14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057" h="1453">
                  <a:moveTo>
                    <a:pt x="0" y="0"/>
                  </a:moveTo>
                  <a:lnTo>
                    <a:pt x="1056" y="385"/>
                  </a:lnTo>
                  <a:lnTo>
                    <a:pt x="668" y="1452"/>
                  </a:lnTo>
                </a:path>
              </a:pathLst>
            </a:custGeom>
            <a:noFill/>
            <a:ln w="13334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62605" name="Freeform 141"/>
            <p:cNvSpPr>
              <a:spLocks/>
            </p:cNvSpPr>
            <p:nvPr/>
          </p:nvSpPr>
          <p:spPr bwMode="auto">
            <a:xfrm>
              <a:off x="2184" y="2806"/>
              <a:ext cx="859" cy="440"/>
            </a:xfrm>
            <a:custGeom>
              <a:avLst/>
              <a:gdLst>
                <a:gd name="T0" fmla="*/ 0 w 859"/>
                <a:gd name="T1" fmla="*/ 146 h 440"/>
                <a:gd name="T2" fmla="*/ 53 w 859"/>
                <a:gd name="T3" fmla="*/ 0 h 440"/>
                <a:gd name="T4" fmla="*/ 313 w 859"/>
                <a:gd name="T5" fmla="*/ 94 h 440"/>
                <a:gd name="T6" fmla="*/ 434 w 859"/>
                <a:gd name="T7" fmla="*/ 221 h 440"/>
                <a:gd name="T8" fmla="*/ 606 w 859"/>
                <a:gd name="T9" fmla="*/ 201 h 440"/>
                <a:gd name="T10" fmla="*/ 858 w 859"/>
                <a:gd name="T11" fmla="*/ 294 h 440"/>
                <a:gd name="T12" fmla="*/ 804 w 859"/>
                <a:gd name="T13" fmla="*/ 439 h 440"/>
                <a:gd name="T14" fmla="*/ 559 w 859"/>
                <a:gd name="T15" fmla="*/ 351 h 440"/>
                <a:gd name="T16" fmla="*/ 433 w 859"/>
                <a:gd name="T17" fmla="*/ 223 h 440"/>
                <a:gd name="T18" fmla="*/ 264 w 859"/>
                <a:gd name="T19" fmla="*/ 243 h 440"/>
                <a:gd name="T20" fmla="*/ 0 w 859"/>
                <a:gd name="T21" fmla="*/ 146 h 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59" h="440">
                  <a:moveTo>
                    <a:pt x="0" y="146"/>
                  </a:moveTo>
                  <a:lnTo>
                    <a:pt x="53" y="0"/>
                  </a:lnTo>
                  <a:lnTo>
                    <a:pt x="313" y="94"/>
                  </a:lnTo>
                  <a:lnTo>
                    <a:pt x="434" y="221"/>
                  </a:lnTo>
                  <a:lnTo>
                    <a:pt x="606" y="201"/>
                  </a:lnTo>
                  <a:lnTo>
                    <a:pt x="858" y="294"/>
                  </a:lnTo>
                  <a:lnTo>
                    <a:pt x="804" y="439"/>
                  </a:lnTo>
                  <a:lnTo>
                    <a:pt x="559" y="351"/>
                  </a:lnTo>
                  <a:lnTo>
                    <a:pt x="433" y="223"/>
                  </a:lnTo>
                  <a:lnTo>
                    <a:pt x="264" y="243"/>
                  </a:lnTo>
                  <a:lnTo>
                    <a:pt x="0" y="146"/>
                  </a:lnTo>
                </a:path>
              </a:pathLst>
            </a:custGeom>
            <a:solidFill>
              <a:srgbClr val="0080FF"/>
            </a:solidFill>
            <a:ln w="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62606" name="Freeform 142"/>
            <p:cNvSpPr>
              <a:spLocks/>
            </p:cNvSpPr>
            <p:nvPr/>
          </p:nvSpPr>
          <p:spPr bwMode="auto">
            <a:xfrm>
              <a:off x="1376" y="2487"/>
              <a:ext cx="1049" cy="707"/>
            </a:xfrm>
            <a:custGeom>
              <a:avLst/>
              <a:gdLst>
                <a:gd name="T0" fmla="*/ 228 w 1049"/>
                <a:gd name="T1" fmla="*/ 0 h 707"/>
                <a:gd name="T2" fmla="*/ 458 w 1049"/>
                <a:gd name="T3" fmla="*/ 0 h 707"/>
                <a:gd name="T4" fmla="*/ 687 w 1049"/>
                <a:gd name="T5" fmla="*/ 0 h 707"/>
                <a:gd name="T6" fmla="*/ 917 w 1049"/>
                <a:gd name="T7" fmla="*/ 0 h 707"/>
                <a:gd name="T8" fmla="*/ 1016 w 1049"/>
                <a:gd name="T9" fmla="*/ 88 h 707"/>
                <a:gd name="T10" fmla="*/ 959 w 1049"/>
                <a:gd name="T11" fmla="*/ 242 h 707"/>
                <a:gd name="T12" fmla="*/ 902 w 1049"/>
                <a:gd name="T13" fmla="*/ 397 h 707"/>
                <a:gd name="T14" fmla="*/ 846 w 1049"/>
                <a:gd name="T15" fmla="*/ 551 h 707"/>
                <a:gd name="T16" fmla="*/ 789 w 1049"/>
                <a:gd name="T17" fmla="*/ 706 h 707"/>
                <a:gd name="T18" fmla="*/ 742 w 1049"/>
                <a:gd name="T19" fmla="*/ 685 h 707"/>
                <a:gd name="T20" fmla="*/ 701 w 1049"/>
                <a:gd name="T21" fmla="*/ 666 h 707"/>
                <a:gd name="T22" fmla="*/ 660 w 1049"/>
                <a:gd name="T23" fmla="*/ 648 h 707"/>
                <a:gd name="T24" fmla="*/ 619 w 1049"/>
                <a:gd name="T25" fmla="*/ 629 h 707"/>
                <a:gd name="T26" fmla="*/ 582 w 1049"/>
                <a:gd name="T27" fmla="*/ 611 h 707"/>
                <a:gd name="T28" fmla="*/ 556 w 1049"/>
                <a:gd name="T29" fmla="*/ 597 h 707"/>
                <a:gd name="T30" fmla="*/ 530 w 1049"/>
                <a:gd name="T31" fmla="*/ 582 h 707"/>
                <a:gd name="T32" fmla="*/ 503 w 1049"/>
                <a:gd name="T33" fmla="*/ 568 h 707"/>
                <a:gd name="T34" fmla="*/ 473 w 1049"/>
                <a:gd name="T35" fmla="*/ 551 h 707"/>
                <a:gd name="T36" fmla="*/ 448 w 1049"/>
                <a:gd name="T37" fmla="*/ 535 h 707"/>
                <a:gd name="T38" fmla="*/ 422 w 1049"/>
                <a:gd name="T39" fmla="*/ 519 h 707"/>
                <a:gd name="T40" fmla="*/ 397 w 1049"/>
                <a:gd name="T41" fmla="*/ 503 h 707"/>
                <a:gd name="T42" fmla="*/ 372 w 1049"/>
                <a:gd name="T43" fmla="*/ 487 h 707"/>
                <a:gd name="T44" fmla="*/ 346 w 1049"/>
                <a:gd name="T45" fmla="*/ 470 h 707"/>
                <a:gd name="T46" fmla="*/ 326 w 1049"/>
                <a:gd name="T47" fmla="*/ 455 h 707"/>
                <a:gd name="T48" fmla="*/ 305 w 1049"/>
                <a:gd name="T49" fmla="*/ 440 h 707"/>
                <a:gd name="T50" fmla="*/ 284 w 1049"/>
                <a:gd name="T51" fmla="*/ 425 h 707"/>
                <a:gd name="T52" fmla="*/ 264 w 1049"/>
                <a:gd name="T53" fmla="*/ 409 h 707"/>
                <a:gd name="T54" fmla="*/ 249 w 1049"/>
                <a:gd name="T55" fmla="*/ 397 h 707"/>
                <a:gd name="T56" fmla="*/ 234 w 1049"/>
                <a:gd name="T57" fmla="*/ 383 h 707"/>
                <a:gd name="T58" fmla="*/ 220 w 1049"/>
                <a:gd name="T59" fmla="*/ 371 h 707"/>
                <a:gd name="T60" fmla="*/ 206 w 1049"/>
                <a:gd name="T61" fmla="*/ 358 h 707"/>
                <a:gd name="T62" fmla="*/ 190 w 1049"/>
                <a:gd name="T63" fmla="*/ 343 h 707"/>
                <a:gd name="T64" fmla="*/ 177 w 1049"/>
                <a:gd name="T65" fmla="*/ 329 h 707"/>
                <a:gd name="T66" fmla="*/ 164 w 1049"/>
                <a:gd name="T67" fmla="*/ 315 h 707"/>
                <a:gd name="T68" fmla="*/ 151 w 1049"/>
                <a:gd name="T69" fmla="*/ 302 h 707"/>
                <a:gd name="T70" fmla="*/ 139 w 1049"/>
                <a:gd name="T71" fmla="*/ 287 h 707"/>
                <a:gd name="T72" fmla="*/ 130 w 1049"/>
                <a:gd name="T73" fmla="*/ 275 h 707"/>
                <a:gd name="T74" fmla="*/ 121 w 1049"/>
                <a:gd name="T75" fmla="*/ 263 h 707"/>
                <a:gd name="T76" fmla="*/ 112 w 1049"/>
                <a:gd name="T77" fmla="*/ 251 h 707"/>
                <a:gd name="T78" fmla="*/ 104 w 1049"/>
                <a:gd name="T79" fmla="*/ 239 h 707"/>
                <a:gd name="T80" fmla="*/ 96 w 1049"/>
                <a:gd name="T81" fmla="*/ 224 h 707"/>
                <a:gd name="T82" fmla="*/ 90 w 1049"/>
                <a:gd name="T83" fmla="*/ 211 h 707"/>
                <a:gd name="T84" fmla="*/ 83 w 1049"/>
                <a:gd name="T85" fmla="*/ 198 h 707"/>
                <a:gd name="T86" fmla="*/ 77 w 1049"/>
                <a:gd name="T87" fmla="*/ 185 h 707"/>
                <a:gd name="T88" fmla="*/ 70 w 1049"/>
                <a:gd name="T89" fmla="*/ 170 h 707"/>
                <a:gd name="T90" fmla="*/ 64 w 1049"/>
                <a:gd name="T91" fmla="*/ 156 h 707"/>
                <a:gd name="T92" fmla="*/ 57 w 1049"/>
                <a:gd name="T93" fmla="*/ 142 h 707"/>
                <a:gd name="T94" fmla="*/ 51 w 1049"/>
                <a:gd name="T95" fmla="*/ 128 h 707"/>
                <a:gd name="T96" fmla="*/ 44 w 1049"/>
                <a:gd name="T97" fmla="*/ 113 h 707"/>
                <a:gd name="T98" fmla="*/ 39 w 1049"/>
                <a:gd name="T99" fmla="*/ 102 h 707"/>
                <a:gd name="T100" fmla="*/ 34 w 1049"/>
                <a:gd name="T101" fmla="*/ 91 h 707"/>
                <a:gd name="T102" fmla="*/ 28 w 1049"/>
                <a:gd name="T103" fmla="*/ 80 h 707"/>
                <a:gd name="T104" fmla="*/ 23 w 1049"/>
                <a:gd name="T105" fmla="*/ 69 h 707"/>
                <a:gd name="T106" fmla="*/ 17 w 1049"/>
                <a:gd name="T107" fmla="*/ 53 h 707"/>
                <a:gd name="T108" fmla="*/ 12 w 1049"/>
                <a:gd name="T109" fmla="*/ 39 h 707"/>
                <a:gd name="T110" fmla="*/ 8 w 1049"/>
                <a:gd name="T111" fmla="*/ 24 h 707"/>
                <a:gd name="T112" fmla="*/ 3 w 1049"/>
                <a:gd name="T113" fmla="*/ 10 h 7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049" h="707">
                  <a:moveTo>
                    <a:pt x="0" y="0"/>
                  </a:moveTo>
                  <a:lnTo>
                    <a:pt x="65" y="0"/>
                  </a:lnTo>
                  <a:lnTo>
                    <a:pt x="98" y="0"/>
                  </a:lnTo>
                  <a:lnTo>
                    <a:pt x="130" y="0"/>
                  </a:lnTo>
                  <a:lnTo>
                    <a:pt x="163" y="0"/>
                  </a:lnTo>
                  <a:lnTo>
                    <a:pt x="196" y="0"/>
                  </a:lnTo>
                  <a:lnTo>
                    <a:pt x="228" y="0"/>
                  </a:lnTo>
                  <a:lnTo>
                    <a:pt x="261" y="0"/>
                  </a:lnTo>
                  <a:lnTo>
                    <a:pt x="294" y="0"/>
                  </a:lnTo>
                  <a:lnTo>
                    <a:pt x="327" y="0"/>
                  </a:lnTo>
                  <a:lnTo>
                    <a:pt x="360" y="0"/>
                  </a:lnTo>
                  <a:lnTo>
                    <a:pt x="392" y="0"/>
                  </a:lnTo>
                  <a:lnTo>
                    <a:pt x="425" y="0"/>
                  </a:lnTo>
                  <a:lnTo>
                    <a:pt x="458" y="0"/>
                  </a:lnTo>
                  <a:lnTo>
                    <a:pt x="491" y="0"/>
                  </a:lnTo>
                  <a:lnTo>
                    <a:pt x="524" y="0"/>
                  </a:lnTo>
                  <a:lnTo>
                    <a:pt x="556" y="0"/>
                  </a:lnTo>
                  <a:lnTo>
                    <a:pt x="589" y="0"/>
                  </a:lnTo>
                  <a:lnTo>
                    <a:pt x="622" y="0"/>
                  </a:lnTo>
                  <a:lnTo>
                    <a:pt x="654" y="0"/>
                  </a:lnTo>
                  <a:lnTo>
                    <a:pt x="687" y="0"/>
                  </a:lnTo>
                  <a:lnTo>
                    <a:pt x="720" y="0"/>
                  </a:lnTo>
                  <a:lnTo>
                    <a:pt x="753" y="0"/>
                  </a:lnTo>
                  <a:lnTo>
                    <a:pt x="786" y="0"/>
                  </a:lnTo>
                  <a:lnTo>
                    <a:pt x="818" y="0"/>
                  </a:lnTo>
                  <a:lnTo>
                    <a:pt x="851" y="0"/>
                  </a:lnTo>
                  <a:lnTo>
                    <a:pt x="884" y="0"/>
                  </a:lnTo>
                  <a:lnTo>
                    <a:pt x="917" y="0"/>
                  </a:lnTo>
                  <a:lnTo>
                    <a:pt x="950" y="0"/>
                  </a:lnTo>
                  <a:lnTo>
                    <a:pt x="982" y="0"/>
                  </a:lnTo>
                  <a:lnTo>
                    <a:pt x="1015" y="0"/>
                  </a:lnTo>
                  <a:lnTo>
                    <a:pt x="1048" y="0"/>
                  </a:lnTo>
                  <a:lnTo>
                    <a:pt x="1032" y="44"/>
                  </a:lnTo>
                  <a:lnTo>
                    <a:pt x="1024" y="66"/>
                  </a:lnTo>
                  <a:lnTo>
                    <a:pt x="1016" y="88"/>
                  </a:lnTo>
                  <a:lnTo>
                    <a:pt x="1007" y="110"/>
                  </a:lnTo>
                  <a:lnTo>
                    <a:pt x="999" y="132"/>
                  </a:lnTo>
                  <a:lnTo>
                    <a:pt x="991" y="154"/>
                  </a:lnTo>
                  <a:lnTo>
                    <a:pt x="983" y="176"/>
                  </a:lnTo>
                  <a:lnTo>
                    <a:pt x="975" y="198"/>
                  </a:lnTo>
                  <a:lnTo>
                    <a:pt x="967" y="220"/>
                  </a:lnTo>
                  <a:lnTo>
                    <a:pt x="959" y="242"/>
                  </a:lnTo>
                  <a:lnTo>
                    <a:pt x="951" y="264"/>
                  </a:lnTo>
                  <a:lnTo>
                    <a:pt x="942" y="286"/>
                  </a:lnTo>
                  <a:lnTo>
                    <a:pt x="934" y="309"/>
                  </a:lnTo>
                  <a:lnTo>
                    <a:pt x="926" y="331"/>
                  </a:lnTo>
                  <a:lnTo>
                    <a:pt x="918" y="353"/>
                  </a:lnTo>
                  <a:lnTo>
                    <a:pt x="910" y="375"/>
                  </a:lnTo>
                  <a:lnTo>
                    <a:pt x="902" y="397"/>
                  </a:lnTo>
                  <a:lnTo>
                    <a:pt x="894" y="419"/>
                  </a:lnTo>
                  <a:lnTo>
                    <a:pt x="886" y="441"/>
                  </a:lnTo>
                  <a:lnTo>
                    <a:pt x="878" y="463"/>
                  </a:lnTo>
                  <a:lnTo>
                    <a:pt x="870" y="485"/>
                  </a:lnTo>
                  <a:lnTo>
                    <a:pt x="862" y="507"/>
                  </a:lnTo>
                  <a:lnTo>
                    <a:pt x="854" y="529"/>
                  </a:lnTo>
                  <a:lnTo>
                    <a:pt x="846" y="551"/>
                  </a:lnTo>
                  <a:lnTo>
                    <a:pt x="837" y="573"/>
                  </a:lnTo>
                  <a:lnTo>
                    <a:pt x="829" y="595"/>
                  </a:lnTo>
                  <a:lnTo>
                    <a:pt x="821" y="618"/>
                  </a:lnTo>
                  <a:lnTo>
                    <a:pt x="813" y="640"/>
                  </a:lnTo>
                  <a:lnTo>
                    <a:pt x="805" y="662"/>
                  </a:lnTo>
                  <a:lnTo>
                    <a:pt x="797" y="684"/>
                  </a:lnTo>
                  <a:lnTo>
                    <a:pt x="789" y="706"/>
                  </a:lnTo>
                  <a:lnTo>
                    <a:pt x="777" y="701"/>
                  </a:lnTo>
                  <a:lnTo>
                    <a:pt x="772" y="698"/>
                  </a:lnTo>
                  <a:lnTo>
                    <a:pt x="766" y="695"/>
                  </a:lnTo>
                  <a:lnTo>
                    <a:pt x="760" y="693"/>
                  </a:lnTo>
                  <a:lnTo>
                    <a:pt x="754" y="690"/>
                  </a:lnTo>
                  <a:lnTo>
                    <a:pt x="748" y="687"/>
                  </a:lnTo>
                  <a:lnTo>
                    <a:pt x="742" y="685"/>
                  </a:lnTo>
                  <a:lnTo>
                    <a:pt x="736" y="682"/>
                  </a:lnTo>
                  <a:lnTo>
                    <a:pt x="730" y="679"/>
                  </a:lnTo>
                  <a:lnTo>
                    <a:pt x="724" y="677"/>
                  </a:lnTo>
                  <a:lnTo>
                    <a:pt x="719" y="674"/>
                  </a:lnTo>
                  <a:lnTo>
                    <a:pt x="713" y="671"/>
                  </a:lnTo>
                  <a:lnTo>
                    <a:pt x="707" y="669"/>
                  </a:lnTo>
                  <a:lnTo>
                    <a:pt x="701" y="666"/>
                  </a:lnTo>
                  <a:lnTo>
                    <a:pt x="695" y="664"/>
                  </a:lnTo>
                  <a:lnTo>
                    <a:pt x="689" y="661"/>
                  </a:lnTo>
                  <a:lnTo>
                    <a:pt x="684" y="658"/>
                  </a:lnTo>
                  <a:lnTo>
                    <a:pt x="678" y="656"/>
                  </a:lnTo>
                  <a:lnTo>
                    <a:pt x="672" y="653"/>
                  </a:lnTo>
                  <a:lnTo>
                    <a:pt x="666" y="651"/>
                  </a:lnTo>
                  <a:lnTo>
                    <a:pt x="660" y="648"/>
                  </a:lnTo>
                  <a:lnTo>
                    <a:pt x="654" y="645"/>
                  </a:lnTo>
                  <a:lnTo>
                    <a:pt x="648" y="643"/>
                  </a:lnTo>
                  <a:lnTo>
                    <a:pt x="642" y="640"/>
                  </a:lnTo>
                  <a:lnTo>
                    <a:pt x="636" y="637"/>
                  </a:lnTo>
                  <a:lnTo>
                    <a:pt x="631" y="635"/>
                  </a:lnTo>
                  <a:lnTo>
                    <a:pt x="625" y="632"/>
                  </a:lnTo>
                  <a:lnTo>
                    <a:pt x="619" y="629"/>
                  </a:lnTo>
                  <a:lnTo>
                    <a:pt x="613" y="627"/>
                  </a:lnTo>
                  <a:lnTo>
                    <a:pt x="607" y="624"/>
                  </a:lnTo>
                  <a:lnTo>
                    <a:pt x="602" y="622"/>
                  </a:lnTo>
                  <a:lnTo>
                    <a:pt x="594" y="617"/>
                  </a:lnTo>
                  <a:lnTo>
                    <a:pt x="590" y="615"/>
                  </a:lnTo>
                  <a:lnTo>
                    <a:pt x="586" y="613"/>
                  </a:lnTo>
                  <a:lnTo>
                    <a:pt x="582" y="611"/>
                  </a:lnTo>
                  <a:lnTo>
                    <a:pt x="579" y="609"/>
                  </a:lnTo>
                  <a:lnTo>
                    <a:pt x="575" y="607"/>
                  </a:lnTo>
                  <a:lnTo>
                    <a:pt x="571" y="605"/>
                  </a:lnTo>
                  <a:lnTo>
                    <a:pt x="567" y="603"/>
                  </a:lnTo>
                  <a:lnTo>
                    <a:pt x="564" y="601"/>
                  </a:lnTo>
                  <a:lnTo>
                    <a:pt x="560" y="599"/>
                  </a:lnTo>
                  <a:lnTo>
                    <a:pt x="556" y="597"/>
                  </a:lnTo>
                  <a:lnTo>
                    <a:pt x="552" y="595"/>
                  </a:lnTo>
                  <a:lnTo>
                    <a:pt x="548" y="593"/>
                  </a:lnTo>
                  <a:lnTo>
                    <a:pt x="545" y="591"/>
                  </a:lnTo>
                  <a:lnTo>
                    <a:pt x="541" y="589"/>
                  </a:lnTo>
                  <a:lnTo>
                    <a:pt x="537" y="587"/>
                  </a:lnTo>
                  <a:lnTo>
                    <a:pt x="533" y="584"/>
                  </a:lnTo>
                  <a:lnTo>
                    <a:pt x="530" y="582"/>
                  </a:lnTo>
                  <a:lnTo>
                    <a:pt x="526" y="580"/>
                  </a:lnTo>
                  <a:lnTo>
                    <a:pt x="522" y="578"/>
                  </a:lnTo>
                  <a:lnTo>
                    <a:pt x="518" y="576"/>
                  </a:lnTo>
                  <a:lnTo>
                    <a:pt x="514" y="574"/>
                  </a:lnTo>
                  <a:lnTo>
                    <a:pt x="511" y="572"/>
                  </a:lnTo>
                  <a:lnTo>
                    <a:pt x="507" y="570"/>
                  </a:lnTo>
                  <a:lnTo>
                    <a:pt x="503" y="568"/>
                  </a:lnTo>
                  <a:lnTo>
                    <a:pt x="499" y="566"/>
                  </a:lnTo>
                  <a:lnTo>
                    <a:pt x="496" y="563"/>
                  </a:lnTo>
                  <a:lnTo>
                    <a:pt x="492" y="561"/>
                  </a:lnTo>
                  <a:lnTo>
                    <a:pt x="488" y="559"/>
                  </a:lnTo>
                  <a:lnTo>
                    <a:pt x="484" y="557"/>
                  </a:lnTo>
                  <a:lnTo>
                    <a:pt x="481" y="555"/>
                  </a:lnTo>
                  <a:lnTo>
                    <a:pt x="473" y="551"/>
                  </a:lnTo>
                  <a:lnTo>
                    <a:pt x="470" y="549"/>
                  </a:lnTo>
                  <a:lnTo>
                    <a:pt x="466" y="546"/>
                  </a:lnTo>
                  <a:lnTo>
                    <a:pt x="462" y="544"/>
                  </a:lnTo>
                  <a:lnTo>
                    <a:pt x="459" y="542"/>
                  </a:lnTo>
                  <a:lnTo>
                    <a:pt x="455" y="539"/>
                  </a:lnTo>
                  <a:lnTo>
                    <a:pt x="452" y="537"/>
                  </a:lnTo>
                  <a:lnTo>
                    <a:pt x="448" y="535"/>
                  </a:lnTo>
                  <a:lnTo>
                    <a:pt x="444" y="533"/>
                  </a:lnTo>
                  <a:lnTo>
                    <a:pt x="440" y="530"/>
                  </a:lnTo>
                  <a:lnTo>
                    <a:pt x="437" y="528"/>
                  </a:lnTo>
                  <a:lnTo>
                    <a:pt x="433" y="526"/>
                  </a:lnTo>
                  <a:lnTo>
                    <a:pt x="430" y="523"/>
                  </a:lnTo>
                  <a:lnTo>
                    <a:pt x="426" y="521"/>
                  </a:lnTo>
                  <a:lnTo>
                    <a:pt x="422" y="519"/>
                  </a:lnTo>
                  <a:lnTo>
                    <a:pt x="419" y="517"/>
                  </a:lnTo>
                  <a:lnTo>
                    <a:pt x="415" y="514"/>
                  </a:lnTo>
                  <a:lnTo>
                    <a:pt x="412" y="512"/>
                  </a:lnTo>
                  <a:lnTo>
                    <a:pt x="408" y="510"/>
                  </a:lnTo>
                  <a:lnTo>
                    <a:pt x="404" y="507"/>
                  </a:lnTo>
                  <a:lnTo>
                    <a:pt x="400" y="505"/>
                  </a:lnTo>
                  <a:lnTo>
                    <a:pt x="397" y="503"/>
                  </a:lnTo>
                  <a:lnTo>
                    <a:pt x="393" y="501"/>
                  </a:lnTo>
                  <a:lnTo>
                    <a:pt x="390" y="498"/>
                  </a:lnTo>
                  <a:lnTo>
                    <a:pt x="386" y="496"/>
                  </a:lnTo>
                  <a:lnTo>
                    <a:pt x="382" y="494"/>
                  </a:lnTo>
                  <a:lnTo>
                    <a:pt x="379" y="491"/>
                  </a:lnTo>
                  <a:lnTo>
                    <a:pt x="375" y="489"/>
                  </a:lnTo>
                  <a:lnTo>
                    <a:pt x="372" y="487"/>
                  </a:lnTo>
                  <a:lnTo>
                    <a:pt x="368" y="485"/>
                  </a:lnTo>
                  <a:lnTo>
                    <a:pt x="364" y="483"/>
                  </a:lnTo>
                  <a:lnTo>
                    <a:pt x="358" y="478"/>
                  </a:lnTo>
                  <a:lnTo>
                    <a:pt x="355" y="476"/>
                  </a:lnTo>
                  <a:lnTo>
                    <a:pt x="352" y="474"/>
                  </a:lnTo>
                  <a:lnTo>
                    <a:pt x="349" y="472"/>
                  </a:lnTo>
                  <a:lnTo>
                    <a:pt x="346" y="470"/>
                  </a:lnTo>
                  <a:lnTo>
                    <a:pt x="344" y="468"/>
                  </a:lnTo>
                  <a:lnTo>
                    <a:pt x="340" y="465"/>
                  </a:lnTo>
                  <a:lnTo>
                    <a:pt x="338" y="463"/>
                  </a:lnTo>
                  <a:lnTo>
                    <a:pt x="334" y="461"/>
                  </a:lnTo>
                  <a:lnTo>
                    <a:pt x="332" y="459"/>
                  </a:lnTo>
                  <a:lnTo>
                    <a:pt x="329" y="457"/>
                  </a:lnTo>
                  <a:lnTo>
                    <a:pt x="326" y="455"/>
                  </a:lnTo>
                  <a:lnTo>
                    <a:pt x="323" y="453"/>
                  </a:lnTo>
                  <a:lnTo>
                    <a:pt x="320" y="451"/>
                  </a:lnTo>
                  <a:lnTo>
                    <a:pt x="317" y="449"/>
                  </a:lnTo>
                  <a:lnTo>
                    <a:pt x="314" y="447"/>
                  </a:lnTo>
                  <a:lnTo>
                    <a:pt x="311" y="444"/>
                  </a:lnTo>
                  <a:lnTo>
                    <a:pt x="308" y="442"/>
                  </a:lnTo>
                  <a:lnTo>
                    <a:pt x="305" y="440"/>
                  </a:lnTo>
                  <a:lnTo>
                    <a:pt x="302" y="438"/>
                  </a:lnTo>
                  <a:lnTo>
                    <a:pt x="299" y="436"/>
                  </a:lnTo>
                  <a:lnTo>
                    <a:pt x="296" y="434"/>
                  </a:lnTo>
                  <a:lnTo>
                    <a:pt x="293" y="432"/>
                  </a:lnTo>
                  <a:lnTo>
                    <a:pt x="290" y="429"/>
                  </a:lnTo>
                  <a:lnTo>
                    <a:pt x="287" y="427"/>
                  </a:lnTo>
                  <a:lnTo>
                    <a:pt x="284" y="425"/>
                  </a:lnTo>
                  <a:lnTo>
                    <a:pt x="282" y="423"/>
                  </a:lnTo>
                  <a:lnTo>
                    <a:pt x="278" y="421"/>
                  </a:lnTo>
                  <a:lnTo>
                    <a:pt x="276" y="419"/>
                  </a:lnTo>
                  <a:lnTo>
                    <a:pt x="273" y="417"/>
                  </a:lnTo>
                  <a:lnTo>
                    <a:pt x="270" y="415"/>
                  </a:lnTo>
                  <a:lnTo>
                    <a:pt x="266" y="411"/>
                  </a:lnTo>
                  <a:lnTo>
                    <a:pt x="264" y="409"/>
                  </a:lnTo>
                  <a:lnTo>
                    <a:pt x="262" y="407"/>
                  </a:lnTo>
                  <a:lnTo>
                    <a:pt x="259" y="405"/>
                  </a:lnTo>
                  <a:lnTo>
                    <a:pt x="257" y="404"/>
                  </a:lnTo>
                  <a:lnTo>
                    <a:pt x="255" y="402"/>
                  </a:lnTo>
                  <a:lnTo>
                    <a:pt x="253" y="400"/>
                  </a:lnTo>
                  <a:lnTo>
                    <a:pt x="251" y="398"/>
                  </a:lnTo>
                  <a:lnTo>
                    <a:pt x="249" y="397"/>
                  </a:lnTo>
                  <a:lnTo>
                    <a:pt x="247" y="395"/>
                  </a:lnTo>
                  <a:lnTo>
                    <a:pt x="245" y="393"/>
                  </a:lnTo>
                  <a:lnTo>
                    <a:pt x="243" y="391"/>
                  </a:lnTo>
                  <a:lnTo>
                    <a:pt x="240" y="389"/>
                  </a:lnTo>
                  <a:lnTo>
                    <a:pt x="238" y="387"/>
                  </a:lnTo>
                  <a:lnTo>
                    <a:pt x="236" y="385"/>
                  </a:lnTo>
                  <a:lnTo>
                    <a:pt x="234" y="383"/>
                  </a:lnTo>
                  <a:lnTo>
                    <a:pt x="232" y="382"/>
                  </a:lnTo>
                  <a:lnTo>
                    <a:pt x="230" y="380"/>
                  </a:lnTo>
                  <a:lnTo>
                    <a:pt x="228" y="378"/>
                  </a:lnTo>
                  <a:lnTo>
                    <a:pt x="226" y="376"/>
                  </a:lnTo>
                  <a:lnTo>
                    <a:pt x="224" y="374"/>
                  </a:lnTo>
                  <a:lnTo>
                    <a:pt x="222" y="373"/>
                  </a:lnTo>
                  <a:lnTo>
                    <a:pt x="220" y="371"/>
                  </a:lnTo>
                  <a:lnTo>
                    <a:pt x="218" y="369"/>
                  </a:lnTo>
                  <a:lnTo>
                    <a:pt x="216" y="367"/>
                  </a:lnTo>
                  <a:lnTo>
                    <a:pt x="214" y="365"/>
                  </a:lnTo>
                  <a:lnTo>
                    <a:pt x="212" y="363"/>
                  </a:lnTo>
                  <a:lnTo>
                    <a:pt x="210" y="361"/>
                  </a:lnTo>
                  <a:lnTo>
                    <a:pt x="208" y="360"/>
                  </a:lnTo>
                  <a:lnTo>
                    <a:pt x="206" y="358"/>
                  </a:lnTo>
                  <a:lnTo>
                    <a:pt x="204" y="356"/>
                  </a:lnTo>
                  <a:lnTo>
                    <a:pt x="200" y="352"/>
                  </a:lnTo>
                  <a:lnTo>
                    <a:pt x="198" y="350"/>
                  </a:lnTo>
                  <a:lnTo>
                    <a:pt x="196" y="348"/>
                  </a:lnTo>
                  <a:lnTo>
                    <a:pt x="194" y="346"/>
                  </a:lnTo>
                  <a:lnTo>
                    <a:pt x="192" y="344"/>
                  </a:lnTo>
                  <a:lnTo>
                    <a:pt x="190" y="343"/>
                  </a:lnTo>
                  <a:lnTo>
                    <a:pt x="188" y="341"/>
                  </a:lnTo>
                  <a:lnTo>
                    <a:pt x="186" y="339"/>
                  </a:lnTo>
                  <a:lnTo>
                    <a:pt x="185" y="337"/>
                  </a:lnTo>
                  <a:lnTo>
                    <a:pt x="183" y="335"/>
                  </a:lnTo>
                  <a:lnTo>
                    <a:pt x="181" y="333"/>
                  </a:lnTo>
                  <a:lnTo>
                    <a:pt x="179" y="331"/>
                  </a:lnTo>
                  <a:lnTo>
                    <a:pt x="177" y="329"/>
                  </a:lnTo>
                  <a:lnTo>
                    <a:pt x="175" y="327"/>
                  </a:lnTo>
                  <a:lnTo>
                    <a:pt x="174" y="325"/>
                  </a:lnTo>
                  <a:lnTo>
                    <a:pt x="172" y="323"/>
                  </a:lnTo>
                  <a:lnTo>
                    <a:pt x="170" y="321"/>
                  </a:lnTo>
                  <a:lnTo>
                    <a:pt x="168" y="319"/>
                  </a:lnTo>
                  <a:lnTo>
                    <a:pt x="166" y="317"/>
                  </a:lnTo>
                  <a:lnTo>
                    <a:pt x="164" y="315"/>
                  </a:lnTo>
                  <a:lnTo>
                    <a:pt x="162" y="314"/>
                  </a:lnTo>
                  <a:lnTo>
                    <a:pt x="160" y="312"/>
                  </a:lnTo>
                  <a:lnTo>
                    <a:pt x="158" y="310"/>
                  </a:lnTo>
                  <a:lnTo>
                    <a:pt x="157" y="308"/>
                  </a:lnTo>
                  <a:lnTo>
                    <a:pt x="155" y="306"/>
                  </a:lnTo>
                  <a:lnTo>
                    <a:pt x="153" y="304"/>
                  </a:lnTo>
                  <a:lnTo>
                    <a:pt x="151" y="302"/>
                  </a:lnTo>
                  <a:lnTo>
                    <a:pt x="149" y="300"/>
                  </a:lnTo>
                  <a:lnTo>
                    <a:pt x="148" y="298"/>
                  </a:lnTo>
                  <a:lnTo>
                    <a:pt x="146" y="296"/>
                  </a:lnTo>
                  <a:lnTo>
                    <a:pt x="144" y="295"/>
                  </a:lnTo>
                  <a:lnTo>
                    <a:pt x="141" y="291"/>
                  </a:lnTo>
                  <a:lnTo>
                    <a:pt x="140" y="289"/>
                  </a:lnTo>
                  <a:lnTo>
                    <a:pt x="139" y="287"/>
                  </a:lnTo>
                  <a:lnTo>
                    <a:pt x="138" y="285"/>
                  </a:lnTo>
                  <a:lnTo>
                    <a:pt x="136" y="284"/>
                  </a:lnTo>
                  <a:lnTo>
                    <a:pt x="135" y="282"/>
                  </a:lnTo>
                  <a:lnTo>
                    <a:pt x="134" y="280"/>
                  </a:lnTo>
                  <a:lnTo>
                    <a:pt x="132" y="279"/>
                  </a:lnTo>
                  <a:lnTo>
                    <a:pt x="131" y="277"/>
                  </a:lnTo>
                  <a:lnTo>
                    <a:pt x="130" y="275"/>
                  </a:lnTo>
                  <a:lnTo>
                    <a:pt x="129" y="273"/>
                  </a:lnTo>
                  <a:lnTo>
                    <a:pt x="127" y="271"/>
                  </a:lnTo>
                  <a:lnTo>
                    <a:pt x="126" y="270"/>
                  </a:lnTo>
                  <a:lnTo>
                    <a:pt x="125" y="268"/>
                  </a:lnTo>
                  <a:lnTo>
                    <a:pt x="124" y="267"/>
                  </a:lnTo>
                  <a:lnTo>
                    <a:pt x="122" y="265"/>
                  </a:lnTo>
                  <a:lnTo>
                    <a:pt x="121" y="263"/>
                  </a:lnTo>
                  <a:lnTo>
                    <a:pt x="120" y="261"/>
                  </a:lnTo>
                  <a:lnTo>
                    <a:pt x="118" y="259"/>
                  </a:lnTo>
                  <a:lnTo>
                    <a:pt x="117" y="258"/>
                  </a:lnTo>
                  <a:lnTo>
                    <a:pt x="116" y="256"/>
                  </a:lnTo>
                  <a:lnTo>
                    <a:pt x="115" y="254"/>
                  </a:lnTo>
                  <a:lnTo>
                    <a:pt x="114" y="253"/>
                  </a:lnTo>
                  <a:lnTo>
                    <a:pt x="112" y="251"/>
                  </a:lnTo>
                  <a:lnTo>
                    <a:pt x="111" y="249"/>
                  </a:lnTo>
                  <a:lnTo>
                    <a:pt x="110" y="247"/>
                  </a:lnTo>
                  <a:lnTo>
                    <a:pt x="108" y="245"/>
                  </a:lnTo>
                  <a:lnTo>
                    <a:pt x="107" y="244"/>
                  </a:lnTo>
                  <a:lnTo>
                    <a:pt x="106" y="242"/>
                  </a:lnTo>
                  <a:lnTo>
                    <a:pt x="105" y="240"/>
                  </a:lnTo>
                  <a:lnTo>
                    <a:pt x="104" y="239"/>
                  </a:lnTo>
                  <a:lnTo>
                    <a:pt x="102" y="235"/>
                  </a:lnTo>
                  <a:lnTo>
                    <a:pt x="101" y="233"/>
                  </a:lnTo>
                  <a:lnTo>
                    <a:pt x="100" y="231"/>
                  </a:lnTo>
                  <a:lnTo>
                    <a:pt x="99" y="229"/>
                  </a:lnTo>
                  <a:lnTo>
                    <a:pt x="98" y="227"/>
                  </a:lnTo>
                  <a:lnTo>
                    <a:pt x="97" y="225"/>
                  </a:lnTo>
                  <a:lnTo>
                    <a:pt x="96" y="224"/>
                  </a:lnTo>
                  <a:lnTo>
                    <a:pt x="95" y="222"/>
                  </a:lnTo>
                  <a:lnTo>
                    <a:pt x="94" y="220"/>
                  </a:lnTo>
                  <a:lnTo>
                    <a:pt x="93" y="218"/>
                  </a:lnTo>
                  <a:lnTo>
                    <a:pt x="92" y="216"/>
                  </a:lnTo>
                  <a:lnTo>
                    <a:pt x="92" y="215"/>
                  </a:lnTo>
                  <a:lnTo>
                    <a:pt x="91" y="213"/>
                  </a:lnTo>
                  <a:lnTo>
                    <a:pt x="90" y="211"/>
                  </a:lnTo>
                  <a:lnTo>
                    <a:pt x="89" y="209"/>
                  </a:lnTo>
                  <a:lnTo>
                    <a:pt x="88" y="207"/>
                  </a:lnTo>
                  <a:lnTo>
                    <a:pt x="87" y="205"/>
                  </a:lnTo>
                  <a:lnTo>
                    <a:pt x="86" y="203"/>
                  </a:lnTo>
                  <a:lnTo>
                    <a:pt x="85" y="202"/>
                  </a:lnTo>
                  <a:lnTo>
                    <a:pt x="84" y="200"/>
                  </a:lnTo>
                  <a:lnTo>
                    <a:pt x="83" y="198"/>
                  </a:lnTo>
                  <a:lnTo>
                    <a:pt x="82" y="196"/>
                  </a:lnTo>
                  <a:lnTo>
                    <a:pt x="82" y="194"/>
                  </a:lnTo>
                  <a:lnTo>
                    <a:pt x="80" y="193"/>
                  </a:lnTo>
                  <a:lnTo>
                    <a:pt x="80" y="191"/>
                  </a:lnTo>
                  <a:lnTo>
                    <a:pt x="79" y="189"/>
                  </a:lnTo>
                  <a:lnTo>
                    <a:pt x="78" y="187"/>
                  </a:lnTo>
                  <a:lnTo>
                    <a:pt x="77" y="185"/>
                  </a:lnTo>
                  <a:lnTo>
                    <a:pt x="76" y="183"/>
                  </a:lnTo>
                  <a:lnTo>
                    <a:pt x="75" y="181"/>
                  </a:lnTo>
                  <a:lnTo>
                    <a:pt x="74" y="180"/>
                  </a:lnTo>
                  <a:lnTo>
                    <a:pt x="72" y="176"/>
                  </a:lnTo>
                  <a:lnTo>
                    <a:pt x="72" y="174"/>
                  </a:lnTo>
                  <a:lnTo>
                    <a:pt x="71" y="172"/>
                  </a:lnTo>
                  <a:lnTo>
                    <a:pt x="70" y="170"/>
                  </a:lnTo>
                  <a:lnTo>
                    <a:pt x="69" y="168"/>
                  </a:lnTo>
                  <a:lnTo>
                    <a:pt x="68" y="166"/>
                  </a:lnTo>
                  <a:lnTo>
                    <a:pt x="67" y="164"/>
                  </a:lnTo>
                  <a:lnTo>
                    <a:pt x="66" y="162"/>
                  </a:lnTo>
                  <a:lnTo>
                    <a:pt x="65" y="160"/>
                  </a:lnTo>
                  <a:lnTo>
                    <a:pt x="64" y="158"/>
                  </a:lnTo>
                  <a:lnTo>
                    <a:pt x="64" y="156"/>
                  </a:lnTo>
                  <a:lnTo>
                    <a:pt x="62" y="154"/>
                  </a:lnTo>
                  <a:lnTo>
                    <a:pt x="62" y="152"/>
                  </a:lnTo>
                  <a:lnTo>
                    <a:pt x="61" y="150"/>
                  </a:lnTo>
                  <a:lnTo>
                    <a:pt x="60" y="148"/>
                  </a:lnTo>
                  <a:lnTo>
                    <a:pt x="59" y="146"/>
                  </a:lnTo>
                  <a:lnTo>
                    <a:pt x="58" y="144"/>
                  </a:lnTo>
                  <a:lnTo>
                    <a:pt x="57" y="142"/>
                  </a:lnTo>
                  <a:lnTo>
                    <a:pt x="56" y="140"/>
                  </a:lnTo>
                  <a:lnTo>
                    <a:pt x="55" y="138"/>
                  </a:lnTo>
                  <a:lnTo>
                    <a:pt x="54" y="136"/>
                  </a:lnTo>
                  <a:lnTo>
                    <a:pt x="54" y="134"/>
                  </a:lnTo>
                  <a:lnTo>
                    <a:pt x="53" y="132"/>
                  </a:lnTo>
                  <a:lnTo>
                    <a:pt x="52" y="130"/>
                  </a:lnTo>
                  <a:lnTo>
                    <a:pt x="51" y="128"/>
                  </a:lnTo>
                  <a:lnTo>
                    <a:pt x="50" y="126"/>
                  </a:lnTo>
                  <a:lnTo>
                    <a:pt x="49" y="124"/>
                  </a:lnTo>
                  <a:lnTo>
                    <a:pt x="48" y="122"/>
                  </a:lnTo>
                  <a:lnTo>
                    <a:pt x="47" y="120"/>
                  </a:lnTo>
                  <a:lnTo>
                    <a:pt x="46" y="118"/>
                  </a:lnTo>
                  <a:lnTo>
                    <a:pt x="46" y="117"/>
                  </a:lnTo>
                  <a:lnTo>
                    <a:pt x="44" y="113"/>
                  </a:lnTo>
                  <a:lnTo>
                    <a:pt x="43" y="112"/>
                  </a:lnTo>
                  <a:lnTo>
                    <a:pt x="42" y="110"/>
                  </a:lnTo>
                  <a:lnTo>
                    <a:pt x="42" y="109"/>
                  </a:lnTo>
                  <a:lnTo>
                    <a:pt x="41" y="107"/>
                  </a:lnTo>
                  <a:lnTo>
                    <a:pt x="40" y="105"/>
                  </a:lnTo>
                  <a:lnTo>
                    <a:pt x="40" y="104"/>
                  </a:lnTo>
                  <a:lnTo>
                    <a:pt x="39" y="102"/>
                  </a:lnTo>
                  <a:lnTo>
                    <a:pt x="38" y="101"/>
                  </a:lnTo>
                  <a:lnTo>
                    <a:pt x="37" y="99"/>
                  </a:lnTo>
                  <a:lnTo>
                    <a:pt x="36" y="97"/>
                  </a:lnTo>
                  <a:lnTo>
                    <a:pt x="36" y="96"/>
                  </a:lnTo>
                  <a:lnTo>
                    <a:pt x="35" y="94"/>
                  </a:lnTo>
                  <a:lnTo>
                    <a:pt x="34" y="93"/>
                  </a:lnTo>
                  <a:lnTo>
                    <a:pt x="34" y="91"/>
                  </a:lnTo>
                  <a:lnTo>
                    <a:pt x="33" y="89"/>
                  </a:lnTo>
                  <a:lnTo>
                    <a:pt x="32" y="88"/>
                  </a:lnTo>
                  <a:lnTo>
                    <a:pt x="31" y="86"/>
                  </a:lnTo>
                  <a:lnTo>
                    <a:pt x="30" y="85"/>
                  </a:lnTo>
                  <a:lnTo>
                    <a:pt x="30" y="83"/>
                  </a:lnTo>
                  <a:lnTo>
                    <a:pt x="29" y="81"/>
                  </a:lnTo>
                  <a:lnTo>
                    <a:pt x="28" y="80"/>
                  </a:lnTo>
                  <a:lnTo>
                    <a:pt x="28" y="78"/>
                  </a:lnTo>
                  <a:lnTo>
                    <a:pt x="27" y="77"/>
                  </a:lnTo>
                  <a:lnTo>
                    <a:pt x="26" y="75"/>
                  </a:lnTo>
                  <a:lnTo>
                    <a:pt x="25" y="73"/>
                  </a:lnTo>
                  <a:lnTo>
                    <a:pt x="24" y="72"/>
                  </a:lnTo>
                  <a:lnTo>
                    <a:pt x="24" y="70"/>
                  </a:lnTo>
                  <a:lnTo>
                    <a:pt x="23" y="69"/>
                  </a:lnTo>
                  <a:lnTo>
                    <a:pt x="22" y="67"/>
                  </a:lnTo>
                  <a:lnTo>
                    <a:pt x="22" y="65"/>
                  </a:lnTo>
                  <a:lnTo>
                    <a:pt x="20" y="61"/>
                  </a:lnTo>
                  <a:lnTo>
                    <a:pt x="19" y="59"/>
                  </a:lnTo>
                  <a:lnTo>
                    <a:pt x="19" y="57"/>
                  </a:lnTo>
                  <a:lnTo>
                    <a:pt x="18" y="55"/>
                  </a:lnTo>
                  <a:lnTo>
                    <a:pt x="17" y="53"/>
                  </a:lnTo>
                  <a:lnTo>
                    <a:pt x="17" y="51"/>
                  </a:lnTo>
                  <a:lnTo>
                    <a:pt x="16" y="49"/>
                  </a:lnTo>
                  <a:lnTo>
                    <a:pt x="15" y="47"/>
                  </a:lnTo>
                  <a:lnTo>
                    <a:pt x="15" y="45"/>
                  </a:lnTo>
                  <a:lnTo>
                    <a:pt x="14" y="43"/>
                  </a:lnTo>
                  <a:lnTo>
                    <a:pt x="13" y="41"/>
                  </a:lnTo>
                  <a:lnTo>
                    <a:pt x="12" y="39"/>
                  </a:lnTo>
                  <a:lnTo>
                    <a:pt x="12" y="37"/>
                  </a:lnTo>
                  <a:lnTo>
                    <a:pt x="11" y="35"/>
                  </a:lnTo>
                  <a:lnTo>
                    <a:pt x="10" y="33"/>
                  </a:lnTo>
                  <a:lnTo>
                    <a:pt x="10" y="30"/>
                  </a:lnTo>
                  <a:lnTo>
                    <a:pt x="9" y="28"/>
                  </a:lnTo>
                  <a:lnTo>
                    <a:pt x="8" y="26"/>
                  </a:lnTo>
                  <a:lnTo>
                    <a:pt x="8" y="24"/>
                  </a:lnTo>
                  <a:lnTo>
                    <a:pt x="7" y="22"/>
                  </a:lnTo>
                  <a:lnTo>
                    <a:pt x="6" y="20"/>
                  </a:lnTo>
                  <a:lnTo>
                    <a:pt x="6" y="18"/>
                  </a:lnTo>
                  <a:lnTo>
                    <a:pt x="5" y="16"/>
                  </a:lnTo>
                  <a:lnTo>
                    <a:pt x="4" y="14"/>
                  </a:lnTo>
                  <a:lnTo>
                    <a:pt x="4" y="12"/>
                  </a:lnTo>
                  <a:lnTo>
                    <a:pt x="3" y="10"/>
                  </a:lnTo>
                  <a:lnTo>
                    <a:pt x="2" y="8"/>
                  </a:lnTo>
                  <a:lnTo>
                    <a:pt x="2" y="6"/>
                  </a:lnTo>
                  <a:lnTo>
                    <a:pt x="1" y="4"/>
                  </a:lnTo>
                  <a:lnTo>
                    <a:pt x="0" y="2"/>
                  </a:lnTo>
                  <a:lnTo>
                    <a:pt x="0" y="0"/>
                  </a:lnTo>
                </a:path>
              </a:pathLst>
            </a:custGeom>
            <a:solidFill>
              <a:srgbClr val="0080FF"/>
            </a:solidFill>
            <a:ln w="0" cap="flat" cmpd="sng">
              <a:solidFill>
                <a:srgbClr val="0080FF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62607" name="Freeform 143"/>
            <p:cNvSpPr>
              <a:spLocks/>
            </p:cNvSpPr>
            <p:nvPr/>
          </p:nvSpPr>
          <p:spPr bwMode="auto">
            <a:xfrm>
              <a:off x="2889" y="2846"/>
              <a:ext cx="1407" cy="729"/>
            </a:xfrm>
            <a:custGeom>
              <a:avLst/>
              <a:gdLst>
                <a:gd name="T0" fmla="*/ 1164 w 1407"/>
                <a:gd name="T1" fmla="*/ 0 h 729"/>
                <a:gd name="T2" fmla="*/ 893 w 1407"/>
                <a:gd name="T3" fmla="*/ 0 h 729"/>
                <a:gd name="T4" fmla="*/ 616 w 1407"/>
                <a:gd name="T5" fmla="*/ 1 h 729"/>
                <a:gd name="T6" fmla="*/ 355 w 1407"/>
                <a:gd name="T7" fmla="*/ 1 h 729"/>
                <a:gd name="T8" fmla="*/ 193 w 1407"/>
                <a:gd name="T9" fmla="*/ 78 h 729"/>
                <a:gd name="T10" fmla="*/ 145 w 1407"/>
                <a:gd name="T11" fmla="*/ 214 h 729"/>
                <a:gd name="T12" fmla="*/ 97 w 1407"/>
                <a:gd name="T13" fmla="*/ 349 h 729"/>
                <a:gd name="T14" fmla="*/ 48 w 1407"/>
                <a:gd name="T15" fmla="*/ 484 h 729"/>
                <a:gd name="T16" fmla="*/ 0 w 1407"/>
                <a:gd name="T17" fmla="*/ 619 h 729"/>
                <a:gd name="T18" fmla="*/ 51 w 1407"/>
                <a:gd name="T19" fmla="*/ 631 h 729"/>
                <a:gd name="T20" fmla="*/ 95 w 1407"/>
                <a:gd name="T21" fmla="*/ 642 h 729"/>
                <a:gd name="T22" fmla="*/ 139 w 1407"/>
                <a:gd name="T23" fmla="*/ 653 h 729"/>
                <a:gd name="T24" fmla="*/ 183 w 1407"/>
                <a:gd name="T25" fmla="*/ 664 h 729"/>
                <a:gd name="T26" fmla="*/ 229 w 1407"/>
                <a:gd name="T27" fmla="*/ 674 h 729"/>
                <a:gd name="T28" fmla="*/ 266 w 1407"/>
                <a:gd name="T29" fmla="*/ 681 h 729"/>
                <a:gd name="T30" fmla="*/ 303 w 1407"/>
                <a:gd name="T31" fmla="*/ 688 h 729"/>
                <a:gd name="T32" fmla="*/ 341 w 1407"/>
                <a:gd name="T33" fmla="*/ 696 h 729"/>
                <a:gd name="T34" fmla="*/ 382 w 1407"/>
                <a:gd name="T35" fmla="*/ 704 h 729"/>
                <a:gd name="T36" fmla="*/ 415 w 1407"/>
                <a:gd name="T37" fmla="*/ 708 h 729"/>
                <a:gd name="T38" fmla="*/ 448 w 1407"/>
                <a:gd name="T39" fmla="*/ 712 h 729"/>
                <a:gd name="T40" fmla="*/ 481 w 1407"/>
                <a:gd name="T41" fmla="*/ 716 h 729"/>
                <a:gd name="T42" fmla="*/ 515 w 1407"/>
                <a:gd name="T43" fmla="*/ 721 h 729"/>
                <a:gd name="T44" fmla="*/ 547 w 1407"/>
                <a:gd name="T45" fmla="*/ 723 h 729"/>
                <a:gd name="T46" fmla="*/ 575 w 1407"/>
                <a:gd name="T47" fmla="*/ 724 h 729"/>
                <a:gd name="T48" fmla="*/ 602 w 1407"/>
                <a:gd name="T49" fmla="*/ 726 h 729"/>
                <a:gd name="T50" fmla="*/ 629 w 1407"/>
                <a:gd name="T51" fmla="*/ 727 h 729"/>
                <a:gd name="T52" fmla="*/ 659 w 1407"/>
                <a:gd name="T53" fmla="*/ 727 h 729"/>
                <a:gd name="T54" fmla="*/ 684 w 1407"/>
                <a:gd name="T55" fmla="*/ 724 h 729"/>
                <a:gd name="T56" fmla="*/ 708 w 1407"/>
                <a:gd name="T57" fmla="*/ 722 h 729"/>
                <a:gd name="T58" fmla="*/ 732 w 1407"/>
                <a:gd name="T59" fmla="*/ 720 h 729"/>
                <a:gd name="T60" fmla="*/ 757 w 1407"/>
                <a:gd name="T61" fmla="*/ 717 h 729"/>
                <a:gd name="T62" fmla="*/ 787 w 1407"/>
                <a:gd name="T63" fmla="*/ 711 h 729"/>
                <a:gd name="T64" fmla="*/ 813 w 1407"/>
                <a:gd name="T65" fmla="*/ 705 h 729"/>
                <a:gd name="T66" fmla="*/ 839 w 1407"/>
                <a:gd name="T67" fmla="*/ 700 h 729"/>
                <a:gd name="T68" fmla="*/ 866 w 1407"/>
                <a:gd name="T69" fmla="*/ 694 h 729"/>
                <a:gd name="T70" fmla="*/ 899 w 1407"/>
                <a:gd name="T71" fmla="*/ 682 h 729"/>
                <a:gd name="T72" fmla="*/ 929 w 1407"/>
                <a:gd name="T73" fmla="*/ 668 h 729"/>
                <a:gd name="T74" fmla="*/ 959 w 1407"/>
                <a:gd name="T75" fmla="*/ 654 h 729"/>
                <a:gd name="T76" fmla="*/ 989 w 1407"/>
                <a:gd name="T77" fmla="*/ 639 h 729"/>
                <a:gd name="T78" fmla="*/ 1020 w 1407"/>
                <a:gd name="T79" fmla="*/ 625 h 729"/>
                <a:gd name="T80" fmla="*/ 1050 w 1407"/>
                <a:gd name="T81" fmla="*/ 602 h 729"/>
                <a:gd name="T82" fmla="*/ 1077 w 1407"/>
                <a:gd name="T83" fmla="*/ 582 h 729"/>
                <a:gd name="T84" fmla="*/ 1104 w 1407"/>
                <a:gd name="T85" fmla="*/ 562 h 729"/>
                <a:gd name="T86" fmla="*/ 1131 w 1407"/>
                <a:gd name="T87" fmla="*/ 542 h 729"/>
                <a:gd name="T88" fmla="*/ 1157 w 1407"/>
                <a:gd name="T89" fmla="*/ 517 h 729"/>
                <a:gd name="T90" fmla="*/ 1177 w 1407"/>
                <a:gd name="T91" fmla="*/ 496 h 729"/>
                <a:gd name="T92" fmla="*/ 1197 w 1407"/>
                <a:gd name="T93" fmla="*/ 474 h 729"/>
                <a:gd name="T94" fmla="*/ 1217 w 1407"/>
                <a:gd name="T95" fmla="*/ 452 h 729"/>
                <a:gd name="T96" fmla="*/ 1241 w 1407"/>
                <a:gd name="T97" fmla="*/ 417 h 729"/>
                <a:gd name="T98" fmla="*/ 1266 w 1407"/>
                <a:gd name="T99" fmla="*/ 362 h 729"/>
                <a:gd name="T100" fmla="*/ 1291 w 1407"/>
                <a:gd name="T101" fmla="*/ 306 h 729"/>
                <a:gd name="T102" fmla="*/ 1315 w 1407"/>
                <a:gd name="T103" fmla="*/ 250 h 729"/>
                <a:gd name="T104" fmla="*/ 1340 w 1407"/>
                <a:gd name="T105" fmla="*/ 194 h 729"/>
                <a:gd name="T106" fmla="*/ 1357 w 1407"/>
                <a:gd name="T107" fmla="*/ 142 h 729"/>
                <a:gd name="T108" fmla="*/ 1369 w 1407"/>
                <a:gd name="T109" fmla="*/ 105 h 729"/>
                <a:gd name="T110" fmla="*/ 1382 w 1407"/>
                <a:gd name="T111" fmla="*/ 70 h 729"/>
                <a:gd name="T112" fmla="*/ 1396 w 1407"/>
                <a:gd name="T113" fmla="*/ 32 h 7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407" h="729">
                  <a:moveTo>
                    <a:pt x="1406" y="0"/>
                  </a:moveTo>
                  <a:lnTo>
                    <a:pt x="1341" y="0"/>
                  </a:lnTo>
                  <a:lnTo>
                    <a:pt x="1307" y="0"/>
                  </a:lnTo>
                  <a:lnTo>
                    <a:pt x="1273" y="0"/>
                  </a:lnTo>
                  <a:lnTo>
                    <a:pt x="1237" y="0"/>
                  </a:lnTo>
                  <a:lnTo>
                    <a:pt x="1201" y="0"/>
                  </a:lnTo>
                  <a:lnTo>
                    <a:pt x="1164" y="0"/>
                  </a:lnTo>
                  <a:lnTo>
                    <a:pt x="1127" y="0"/>
                  </a:lnTo>
                  <a:lnTo>
                    <a:pt x="1089" y="0"/>
                  </a:lnTo>
                  <a:lnTo>
                    <a:pt x="1050" y="0"/>
                  </a:lnTo>
                  <a:lnTo>
                    <a:pt x="1011" y="0"/>
                  </a:lnTo>
                  <a:lnTo>
                    <a:pt x="972" y="0"/>
                  </a:lnTo>
                  <a:lnTo>
                    <a:pt x="933" y="0"/>
                  </a:lnTo>
                  <a:lnTo>
                    <a:pt x="893" y="0"/>
                  </a:lnTo>
                  <a:lnTo>
                    <a:pt x="853" y="0"/>
                  </a:lnTo>
                  <a:lnTo>
                    <a:pt x="813" y="1"/>
                  </a:lnTo>
                  <a:lnTo>
                    <a:pt x="774" y="1"/>
                  </a:lnTo>
                  <a:lnTo>
                    <a:pt x="734" y="1"/>
                  </a:lnTo>
                  <a:lnTo>
                    <a:pt x="694" y="1"/>
                  </a:lnTo>
                  <a:lnTo>
                    <a:pt x="655" y="1"/>
                  </a:lnTo>
                  <a:lnTo>
                    <a:pt x="616" y="1"/>
                  </a:lnTo>
                  <a:lnTo>
                    <a:pt x="577" y="1"/>
                  </a:lnTo>
                  <a:lnTo>
                    <a:pt x="539" y="1"/>
                  </a:lnTo>
                  <a:lnTo>
                    <a:pt x="501" y="1"/>
                  </a:lnTo>
                  <a:lnTo>
                    <a:pt x="463" y="1"/>
                  </a:lnTo>
                  <a:lnTo>
                    <a:pt x="426" y="1"/>
                  </a:lnTo>
                  <a:lnTo>
                    <a:pt x="390" y="1"/>
                  </a:lnTo>
                  <a:lnTo>
                    <a:pt x="355" y="1"/>
                  </a:lnTo>
                  <a:lnTo>
                    <a:pt x="320" y="1"/>
                  </a:lnTo>
                  <a:lnTo>
                    <a:pt x="286" y="1"/>
                  </a:lnTo>
                  <a:lnTo>
                    <a:pt x="253" y="1"/>
                  </a:lnTo>
                  <a:lnTo>
                    <a:pt x="221" y="1"/>
                  </a:lnTo>
                  <a:lnTo>
                    <a:pt x="207" y="40"/>
                  </a:lnTo>
                  <a:lnTo>
                    <a:pt x="200" y="59"/>
                  </a:lnTo>
                  <a:lnTo>
                    <a:pt x="193" y="78"/>
                  </a:lnTo>
                  <a:lnTo>
                    <a:pt x="186" y="98"/>
                  </a:lnTo>
                  <a:lnTo>
                    <a:pt x="179" y="117"/>
                  </a:lnTo>
                  <a:lnTo>
                    <a:pt x="173" y="136"/>
                  </a:lnTo>
                  <a:lnTo>
                    <a:pt x="166" y="156"/>
                  </a:lnTo>
                  <a:lnTo>
                    <a:pt x="159" y="175"/>
                  </a:lnTo>
                  <a:lnTo>
                    <a:pt x="152" y="194"/>
                  </a:lnTo>
                  <a:lnTo>
                    <a:pt x="145" y="214"/>
                  </a:lnTo>
                  <a:lnTo>
                    <a:pt x="138" y="233"/>
                  </a:lnTo>
                  <a:lnTo>
                    <a:pt x="131" y="252"/>
                  </a:lnTo>
                  <a:lnTo>
                    <a:pt x="124" y="271"/>
                  </a:lnTo>
                  <a:lnTo>
                    <a:pt x="117" y="291"/>
                  </a:lnTo>
                  <a:lnTo>
                    <a:pt x="111" y="310"/>
                  </a:lnTo>
                  <a:lnTo>
                    <a:pt x="103" y="329"/>
                  </a:lnTo>
                  <a:lnTo>
                    <a:pt x="97" y="349"/>
                  </a:lnTo>
                  <a:lnTo>
                    <a:pt x="90" y="368"/>
                  </a:lnTo>
                  <a:lnTo>
                    <a:pt x="83" y="387"/>
                  </a:lnTo>
                  <a:lnTo>
                    <a:pt x="76" y="406"/>
                  </a:lnTo>
                  <a:lnTo>
                    <a:pt x="69" y="426"/>
                  </a:lnTo>
                  <a:lnTo>
                    <a:pt x="62" y="445"/>
                  </a:lnTo>
                  <a:lnTo>
                    <a:pt x="55" y="464"/>
                  </a:lnTo>
                  <a:lnTo>
                    <a:pt x="48" y="484"/>
                  </a:lnTo>
                  <a:lnTo>
                    <a:pt x="41" y="503"/>
                  </a:lnTo>
                  <a:lnTo>
                    <a:pt x="35" y="522"/>
                  </a:lnTo>
                  <a:lnTo>
                    <a:pt x="28" y="542"/>
                  </a:lnTo>
                  <a:lnTo>
                    <a:pt x="21" y="561"/>
                  </a:lnTo>
                  <a:lnTo>
                    <a:pt x="14" y="580"/>
                  </a:lnTo>
                  <a:lnTo>
                    <a:pt x="7" y="600"/>
                  </a:lnTo>
                  <a:lnTo>
                    <a:pt x="0" y="619"/>
                  </a:lnTo>
                  <a:lnTo>
                    <a:pt x="13" y="622"/>
                  </a:lnTo>
                  <a:lnTo>
                    <a:pt x="19" y="624"/>
                  </a:lnTo>
                  <a:lnTo>
                    <a:pt x="25" y="625"/>
                  </a:lnTo>
                  <a:lnTo>
                    <a:pt x="31" y="627"/>
                  </a:lnTo>
                  <a:lnTo>
                    <a:pt x="38" y="628"/>
                  </a:lnTo>
                  <a:lnTo>
                    <a:pt x="44" y="630"/>
                  </a:lnTo>
                  <a:lnTo>
                    <a:pt x="51" y="631"/>
                  </a:lnTo>
                  <a:lnTo>
                    <a:pt x="57" y="633"/>
                  </a:lnTo>
                  <a:lnTo>
                    <a:pt x="63" y="634"/>
                  </a:lnTo>
                  <a:lnTo>
                    <a:pt x="69" y="636"/>
                  </a:lnTo>
                  <a:lnTo>
                    <a:pt x="76" y="638"/>
                  </a:lnTo>
                  <a:lnTo>
                    <a:pt x="82" y="639"/>
                  </a:lnTo>
                  <a:lnTo>
                    <a:pt x="88" y="641"/>
                  </a:lnTo>
                  <a:lnTo>
                    <a:pt x="95" y="642"/>
                  </a:lnTo>
                  <a:lnTo>
                    <a:pt x="101" y="644"/>
                  </a:lnTo>
                  <a:lnTo>
                    <a:pt x="107" y="645"/>
                  </a:lnTo>
                  <a:lnTo>
                    <a:pt x="114" y="647"/>
                  </a:lnTo>
                  <a:lnTo>
                    <a:pt x="120" y="648"/>
                  </a:lnTo>
                  <a:lnTo>
                    <a:pt x="126" y="650"/>
                  </a:lnTo>
                  <a:lnTo>
                    <a:pt x="133" y="652"/>
                  </a:lnTo>
                  <a:lnTo>
                    <a:pt x="139" y="653"/>
                  </a:lnTo>
                  <a:lnTo>
                    <a:pt x="145" y="654"/>
                  </a:lnTo>
                  <a:lnTo>
                    <a:pt x="152" y="656"/>
                  </a:lnTo>
                  <a:lnTo>
                    <a:pt x="158" y="658"/>
                  </a:lnTo>
                  <a:lnTo>
                    <a:pt x="164" y="659"/>
                  </a:lnTo>
                  <a:lnTo>
                    <a:pt x="171" y="660"/>
                  </a:lnTo>
                  <a:lnTo>
                    <a:pt x="177" y="662"/>
                  </a:lnTo>
                  <a:lnTo>
                    <a:pt x="183" y="664"/>
                  </a:lnTo>
                  <a:lnTo>
                    <a:pt x="190" y="665"/>
                  </a:lnTo>
                  <a:lnTo>
                    <a:pt x="196" y="667"/>
                  </a:lnTo>
                  <a:lnTo>
                    <a:pt x="203" y="668"/>
                  </a:lnTo>
                  <a:lnTo>
                    <a:pt x="213" y="670"/>
                  </a:lnTo>
                  <a:lnTo>
                    <a:pt x="218" y="671"/>
                  </a:lnTo>
                  <a:lnTo>
                    <a:pt x="224" y="672"/>
                  </a:lnTo>
                  <a:lnTo>
                    <a:pt x="229" y="674"/>
                  </a:lnTo>
                  <a:lnTo>
                    <a:pt x="234" y="675"/>
                  </a:lnTo>
                  <a:lnTo>
                    <a:pt x="240" y="676"/>
                  </a:lnTo>
                  <a:lnTo>
                    <a:pt x="245" y="677"/>
                  </a:lnTo>
                  <a:lnTo>
                    <a:pt x="250" y="678"/>
                  </a:lnTo>
                  <a:lnTo>
                    <a:pt x="256" y="679"/>
                  </a:lnTo>
                  <a:lnTo>
                    <a:pt x="261" y="680"/>
                  </a:lnTo>
                  <a:lnTo>
                    <a:pt x="266" y="681"/>
                  </a:lnTo>
                  <a:lnTo>
                    <a:pt x="271" y="682"/>
                  </a:lnTo>
                  <a:lnTo>
                    <a:pt x="277" y="683"/>
                  </a:lnTo>
                  <a:lnTo>
                    <a:pt x="282" y="684"/>
                  </a:lnTo>
                  <a:lnTo>
                    <a:pt x="287" y="686"/>
                  </a:lnTo>
                  <a:lnTo>
                    <a:pt x="293" y="686"/>
                  </a:lnTo>
                  <a:lnTo>
                    <a:pt x="298" y="688"/>
                  </a:lnTo>
                  <a:lnTo>
                    <a:pt x="303" y="688"/>
                  </a:lnTo>
                  <a:lnTo>
                    <a:pt x="309" y="690"/>
                  </a:lnTo>
                  <a:lnTo>
                    <a:pt x="314" y="691"/>
                  </a:lnTo>
                  <a:lnTo>
                    <a:pt x="319" y="692"/>
                  </a:lnTo>
                  <a:lnTo>
                    <a:pt x="325" y="693"/>
                  </a:lnTo>
                  <a:lnTo>
                    <a:pt x="330" y="694"/>
                  </a:lnTo>
                  <a:lnTo>
                    <a:pt x="335" y="695"/>
                  </a:lnTo>
                  <a:lnTo>
                    <a:pt x="341" y="696"/>
                  </a:lnTo>
                  <a:lnTo>
                    <a:pt x="346" y="697"/>
                  </a:lnTo>
                  <a:lnTo>
                    <a:pt x="351" y="698"/>
                  </a:lnTo>
                  <a:lnTo>
                    <a:pt x="357" y="699"/>
                  </a:lnTo>
                  <a:lnTo>
                    <a:pt x="362" y="700"/>
                  </a:lnTo>
                  <a:lnTo>
                    <a:pt x="367" y="702"/>
                  </a:lnTo>
                  <a:lnTo>
                    <a:pt x="373" y="703"/>
                  </a:lnTo>
                  <a:lnTo>
                    <a:pt x="382" y="704"/>
                  </a:lnTo>
                  <a:lnTo>
                    <a:pt x="387" y="704"/>
                  </a:lnTo>
                  <a:lnTo>
                    <a:pt x="391" y="705"/>
                  </a:lnTo>
                  <a:lnTo>
                    <a:pt x="396" y="706"/>
                  </a:lnTo>
                  <a:lnTo>
                    <a:pt x="401" y="706"/>
                  </a:lnTo>
                  <a:lnTo>
                    <a:pt x="405" y="707"/>
                  </a:lnTo>
                  <a:lnTo>
                    <a:pt x="410" y="708"/>
                  </a:lnTo>
                  <a:lnTo>
                    <a:pt x="415" y="708"/>
                  </a:lnTo>
                  <a:lnTo>
                    <a:pt x="420" y="709"/>
                  </a:lnTo>
                  <a:lnTo>
                    <a:pt x="425" y="709"/>
                  </a:lnTo>
                  <a:lnTo>
                    <a:pt x="429" y="710"/>
                  </a:lnTo>
                  <a:lnTo>
                    <a:pt x="434" y="710"/>
                  </a:lnTo>
                  <a:lnTo>
                    <a:pt x="439" y="711"/>
                  </a:lnTo>
                  <a:lnTo>
                    <a:pt x="443" y="712"/>
                  </a:lnTo>
                  <a:lnTo>
                    <a:pt x="448" y="712"/>
                  </a:lnTo>
                  <a:lnTo>
                    <a:pt x="453" y="713"/>
                  </a:lnTo>
                  <a:lnTo>
                    <a:pt x="458" y="714"/>
                  </a:lnTo>
                  <a:lnTo>
                    <a:pt x="462" y="714"/>
                  </a:lnTo>
                  <a:lnTo>
                    <a:pt x="467" y="715"/>
                  </a:lnTo>
                  <a:lnTo>
                    <a:pt x="472" y="715"/>
                  </a:lnTo>
                  <a:lnTo>
                    <a:pt x="477" y="716"/>
                  </a:lnTo>
                  <a:lnTo>
                    <a:pt x="481" y="716"/>
                  </a:lnTo>
                  <a:lnTo>
                    <a:pt x="486" y="717"/>
                  </a:lnTo>
                  <a:lnTo>
                    <a:pt x="491" y="718"/>
                  </a:lnTo>
                  <a:lnTo>
                    <a:pt x="495" y="718"/>
                  </a:lnTo>
                  <a:lnTo>
                    <a:pt x="500" y="719"/>
                  </a:lnTo>
                  <a:lnTo>
                    <a:pt x="505" y="720"/>
                  </a:lnTo>
                  <a:lnTo>
                    <a:pt x="510" y="720"/>
                  </a:lnTo>
                  <a:lnTo>
                    <a:pt x="515" y="721"/>
                  </a:lnTo>
                  <a:lnTo>
                    <a:pt x="519" y="721"/>
                  </a:lnTo>
                  <a:lnTo>
                    <a:pt x="524" y="722"/>
                  </a:lnTo>
                  <a:lnTo>
                    <a:pt x="532" y="722"/>
                  </a:lnTo>
                  <a:lnTo>
                    <a:pt x="536" y="722"/>
                  </a:lnTo>
                  <a:lnTo>
                    <a:pt x="540" y="722"/>
                  </a:lnTo>
                  <a:lnTo>
                    <a:pt x="543" y="723"/>
                  </a:lnTo>
                  <a:lnTo>
                    <a:pt x="547" y="723"/>
                  </a:lnTo>
                  <a:lnTo>
                    <a:pt x="551" y="723"/>
                  </a:lnTo>
                  <a:lnTo>
                    <a:pt x="555" y="723"/>
                  </a:lnTo>
                  <a:lnTo>
                    <a:pt x="559" y="724"/>
                  </a:lnTo>
                  <a:lnTo>
                    <a:pt x="563" y="724"/>
                  </a:lnTo>
                  <a:lnTo>
                    <a:pt x="567" y="724"/>
                  </a:lnTo>
                  <a:lnTo>
                    <a:pt x="571" y="724"/>
                  </a:lnTo>
                  <a:lnTo>
                    <a:pt x="575" y="724"/>
                  </a:lnTo>
                  <a:lnTo>
                    <a:pt x="579" y="724"/>
                  </a:lnTo>
                  <a:lnTo>
                    <a:pt x="583" y="724"/>
                  </a:lnTo>
                  <a:lnTo>
                    <a:pt x="587" y="725"/>
                  </a:lnTo>
                  <a:lnTo>
                    <a:pt x="590" y="725"/>
                  </a:lnTo>
                  <a:lnTo>
                    <a:pt x="594" y="725"/>
                  </a:lnTo>
                  <a:lnTo>
                    <a:pt x="598" y="725"/>
                  </a:lnTo>
                  <a:lnTo>
                    <a:pt x="602" y="726"/>
                  </a:lnTo>
                  <a:lnTo>
                    <a:pt x="606" y="726"/>
                  </a:lnTo>
                  <a:lnTo>
                    <a:pt x="610" y="726"/>
                  </a:lnTo>
                  <a:lnTo>
                    <a:pt x="614" y="726"/>
                  </a:lnTo>
                  <a:lnTo>
                    <a:pt x="618" y="726"/>
                  </a:lnTo>
                  <a:lnTo>
                    <a:pt x="621" y="726"/>
                  </a:lnTo>
                  <a:lnTo>
                    <a:pt x="625" y="727"/>
                  </a:lnTo>
                  <a:lnTo>
                    <a:pt x="629" y="727"/>
                  </a:lnTo>
                  <a:lnTo>
                    <a:pt x="633" y="727"/>
                  </a:lnTo>
                  <a:lnTo>
                    <a:pt x="637" y="727"/>
                  </a:lnTo>
                  <a:lnTo>
                    <a:pt x="641" y="728"/>
                  </a:lnTo>
                  <a:lnTo>
                    <a:pt x="645" y="728"/>
                  </a:lnTo>
                  <a:lnTo>
                    <a:pt x="649" y="728"/>
                  </a:lnTo>
                  <a:lnTo>
                    <a:pt x="656" y="727"/>
                  </a:lnTo>
                  <a:lnTo>
                    <a:pt x="659" y="727"/>
                  </a:lnTo>
                  <a:lnTo>
                    <a:pt x="663" y="726"/>
                  </a:lnTo>
                  <a:lnTo>
                    <a:pt x="666" y="726"/>
                  </a:lnTo>
                  <a:lnTo>
                    <a:pt x="670" y="726"/>
                  </a:lnTo>
                  <a:lnTo>
                    <a:pt x="673" y="725"/>
                  </a:lnTo>
                  <a:lnTo>
                    <a:pt x="677" y="725"/>
                  </a:lnTo>
                  <a:lnTo>
                    <a:pt x="680" y="725"/>
                  </a:lnTo>
                  <a:lnTo>
                    <a:pt x="684" y="724"/>
                  </a:lnTo>
                  <a:lnTo>
                    <a:pt x="687" y="724"/>
                  </a:lnTo>
                  <a:lnTo>
                    <a:pt x="691" y="724"/>
                  </a:lnTo>
                  <a:lnTo>
                    <a:pt x="694" y="723"/>
                  </a:lnTo>
                  <a:lnTo>
                    <a:pt x="697" y="723"/>
                  </a:lnTo>
                  <a:lnTo>
                    <a:pt x="701" y="723"/>
                  </a:lnTo>
                  <a:lnTo>
                    <a:pt x="705" y="722"/>
                  </a:lnTo>
                  <a:lnTo>
                    <a:pt x="708" y="722"/>
                  </a:lnTo>
                  <a:lnTo>
                    <a:pt x="711" y="722"/>
                  </a:lnTo>
                  <a:lnTo>
                    <a:pt x="715" y="721"/>
                  </a:lnTo>
                  <a:lnTo>
                    <a:pt x="719" y="721"/>
                  </a:lnTo>
                  <a:lnTo>
                    <a:pt x="722" y="720"/>
                  </a:lnTo>
                  <a:lnTo>
                    <a:pt x="725" y="720"/>
                  </a:lnTo>
                  <a:lnTo>
                    <a:pt x="729" y="720"/>
                  </a:lnTo>
                  <a:lnTo>
                    <a:pt x="732" y="720"/>
                  </a:lnTo>
                  <a:lnTo>
                    <a:pt x="736" y="719"/>
                  </a:lnTo>
                  <a:lnTo>
                    <a:pt x="739" y="719"/>
                  </a:lnTo>
                  <a:lnTo>
                    <a:pt x="743" y="718"/>
                  </a:lnTo>
                  <a:lnTo>
                    <a:pt x="746" y="718"/>
                  </a:lnTo>
                  <a:lnTo>
                    <a:pt x="750" y="718"/>
                  </a:lnTo>
                  <a:lnTo>
                    <a:pt x="753" y="717"/>
                  </a:lnTo>
                  <a:lnTo>
                    <a:pt x="757" y="717"/>
                  </a:lnTo>
                  <a:lnTo>
                    <a:pt x="760" y="717"/>
                  </a:lnTo>
                  <a:lnTo>
                    <a:pt x="767" y="715"/>
                  </a:lnTo>
                  <a:lnTo>
                    <a:pt x="771" y="714"/>
                  </a:lnTo>
                  <a:lnTo>
                    <a:pt x="775" y="713"/>
                  </a:lnTo>
                  <a:lnTo>
                    <a:pt x="779" y="712"/>
                  </a:lnTo>
                  <a:lnTo>
                    <a:pt x="783" y="712"/>
                  </a:lnTo>
                  <a:lnTo>
                    <a:pt x="787" y="711"/>
                  </a:lnTo>
                  <a:lnTo>
                    <a:pt x="790" y="710"/>
                  </a:lnTo>
                  <a:lnTo>
                    <a:pt x="794" y="709"/>
                  </a:lnTo>
                  <a:lnTo>
                    <a:pt x="798" y="708"/>
                  </a:lnTo>
                  <a:lnTo>
                    <a:pt x="802" y="708"/>
                  </a:lnTo>
                  <a:lnTo>
                    <a:pt x="805" y="707"/>
                  </a:lnTo>
                  <a:lnTo>
                    <a:pt x="809" y="706"/>
                  </a:lnTo>
                  <a:lnTo>
                    <a:pt x="813" y="705"/>
                  </a:lnTo>
                  <a:lnTo>
                    <a:pt x="817" y="704"/>
                  </a:lnTo>
                  <a:lnTo>
                    <a:pt x="821" y="704"/>
                  </a:lnTo>
                  <a:lnTo>
                    <a:pt x="824" y="703"/>
                  </a:lnTo>
                  <a:lnTo>
                    <a:pt x="828" y="702"/>
                  </a:lnTo>
                  <a:lnTo>
                    <a:pt x="832" y="701"/>
                  </a:lnTo>
                  <a:lnTo>
                    <a:pt x="836" y="700"/>
                  </a:lnTo>
                  <a:lnTo>
                    <a:pt x="839" y="700"/>
                  </a:lnTo>
                  <a:lnTo>
                    <a:pt x="843" y="699"/>
                  </a:lnTo>
                  <a:lnTo>
                    <a:pt x="847" y="698"/>
                  </a:lnTo>
                  <a:lnTo>
                    <a:pt x="851" y="697"/>
                  </a:lnTo>
                  <a:lnTo>
                    <a:pt x="855" y="696"/>
                  </a:lnTo>
                  <a:lnTo>
                    <a:pt x="859" y="696"/>
                  </a:lnTo>
                  <a:lnTo>
                    <a:pt x="862" y="695"/>
                  </a:lnTo>
                  <a:lnTo>
                    <a:pt x="866" y="694"/>
                  </a:lnTo>
                  <a:lnTo>
                    <a:pt x="870" y="693"/>
                  </a:lnTo>
                  <a:lnTo>
                    <a:pt x="874" y="692"/>
                  </a:lnTo>
                  <a:lnTo>
                    <a:pt x="877" y="691"/>
                  </a:lnTo>
                  <a:lnTo>
                    <a:pt x="881" y="691"/>
                  </a:lnTo>
                  <a:lnTo>
                    <a:pt x="890" y="686"/>
                  </a:lnTo>
                  <a:lnTo>
                    <a:pt x="894" y="684"/>
                  </a:lnTo>
                  <a:lnTo>
                    <a:pt x="899" y="682"/>
                  </a:lnTo>
                  <a:lnTo>
                    <a:pt x="903" y="680"/>
                  </a:lnTo>
                  <a:lnTo>
                    <a:pt x="907" y="678"/>
                  </a:lnTo>
                  <a:lnTo>
                    <a:pt x="911" y="676"/>
                  </a:lnTo>
                  <a:lnTo>
                    <a:pt x="916" y="674"/>
                  </a:lnTo>
                  <a:lnTo>
                    <a:pt x="920" y="672"/>
                  </a:lnTo>
                  <a:lnTo>
                    <a:pt x="924" y="670"/>
                  </a:lnTo>
                  <a:lnTo>
                    <a:pt x="929" y="668"/>
                  </a:lnTo>
                  <a:lnTo>
                    <a:pt x="933" y="666"/>
                  </a:lnTo>
                  <a:lnTo>
                    <a:pt x="937" y="664"/>
                  </a:lnTo>
                  <a:lnTo>
                    <a:pt x="942" y="662"/>
                  </a:lnTo>
                  <a:lnTo>
                    <a:pt x="946" y="660"/>
                  </a:lnTo>
                  <a:lnTo>
                    <a:pt x="951" y="658"/>
                  </a:lnTo>
                  <a:lnTo>
                    <a:pt x="955" y="656"/>
                  </a:lnTo>
                  <a:lnTo>
                    <a:pt x="959" y="654"/>
                  </a:lnTo>
                  <a:lnTo>
                    <a:pt x="963" y="651"/>
                  </a:lnTo>
                  <a:lnTo>
                    <a:pt x="968" y="649"/>
                  </a:lnTo>
                  <a:lnTo>
                    <a:pt x="972" y="647"/>
                  </a:lnTo>
                  <a:lnTo>
                    <a:pt x="976" y="645"/>
                  </a:lnTo>
                  <a:lnTo>
                    <a:pt x="981" y="643"/>
                  </a:lnTo>
                  <a:lnTo>
                    <a:pt x="985" y="641"/>
                  </a:lnTo>
                  <a:lnTo>
                    <a:pt x="989" y="639"/>
                  </a:lnTo>
                  <a:lnTo>
                    <a:pt x="994" y="637"/>
                  </a:lnTo>
                  <a:lnTo>
                    <a:pt x="998" y="635"/>
                  </a:lnTo>
                  <a:lnTo>
                    <a:pt x="1002" y="633"/>
                  </a:lnTo>
                  <a:lnTo>
                    <a:pt x="1007" y="631"/>
                  </a:lnTo>
                  <a:lnTo>
                    <a:pt x="1011" y="629"/>
                  </a:lnTo>
                  <a:lnTo>
                    <a:pt x="1015" y="627"/>
                  </a:lnTo>
                  <a:lnTo>
                    <a:pt x="1020" y="625"/>
                  </a:lnTo>
                  <a:lnTo>
                    <a:pt x="1027" y="619"/>
                  </a:lnTo>
                  <a:lnTo>
                    <a:pt x="1031" y="616"/>
                  </a:lnTo>
                  <a:lnTo>
                    <a:pt x="1035" y="613"/>
                  </a:lnTo>
                  <a:lnTo>
                    <a:pt x="1039" y="610"/>
                  </a:lnTo>
                  <a:lnTo>
                    <a:pt x="1043" y="608"/>
                  </a:lnTo>
                  <a:lnTo>
                    <a:pt x="1046" y="604"/>
                  </a:lnTo>
                  <a:lnTo>
                    <a:pt x="1050" y="602"/>
                  </a:lnTo>
                  <a:lnTo>
                    <a:pt x="1054" y="599"/>
                  </a:lnTo>
                  <a:lnTo>
                    <a:pt x="1058" y="596"/>
                  </a:lnTo>
                  <a:lnTo>
                    <a:pt x="1062" y="593"/>
                  </a:lnTo>
                  <a:lnTo>
                    <a:pt x="1066" y="590"/>
                  </a:lnTo>
                  <a:lnTo>
                    <a:pt x="1069" y="587"/>
                  </a:lnTo>
                  <a:lnTo>
                    <a:pt x="1073" y="584"/>
                  </a:lnTo>
                  <a:lnTo>
                    <a:pt x="1077" y="582"/>
                  </a:lnTo>
                  <a:lnTo>
                    <a:pt x="1081" y="579"/>
                  </a:lnTo>
                  <a:lnTo>
                    <a:pt x="1085" y="576"/>
                  </a:lnTo>
                  <a:lnTo>
                    <a:pt x="1089" y="573"/>
                  </a:lnTo>
                  <a:lnTo>
                    <a:pt x="1093" y="570"/>
                  </a:lnTo>
                  <a:lnTo>
                    <a:pt x="1096" y="567"/>
                  </a:lnTo>
                  <a:lnTo>
                    <a:pt x="1100" y="564"/>
                  </a:lnTo>
                  <a:lnTo>
                    <a:pt x="1104" y="562"/>
                  </a:lnTo>
                  <a:lnTo>
                    <a:pt x="1108" y="559"/>
                  </a:lnTo>
                  <a:lnTo>
                    <a:pt x="1112" y="556"/>
                  </a:lnTo>
                  <a:lnTo>
                    <a:pt x="1115" y="553"/>
                  </a:lnTo>
                  <a:lnTo>
                    <a:pt x="1119" y="550"/>
                  </a:lnTo>
                  <a:lnTo>
                    <a:pt x="1123" y="547"/>
                  </a:lnTo>
                  <a:lnTo>
                    <a:pt x="1127" y="544"/>
                  </a:lnTo>
                  <a:lnTo>
                    <a:pt x="1131" y="542"/>
                  </a:lnTo>
                  <a:lnTo>
                    <a:pt x="1135" y="539"/>
                  </a:lnTo>
                  <a:lnTo>
                    <a:pt x="1139" y="536"/>
                  </a:lnTo>
                  <a:lnTo>
                    <a:pt x="1143" y="533"/>
                  </a:lnTo>
                  <a:lnTo>
                    <a:pt x="1148" y="527"/>
                  </a:lnTo>
                  <a:lnTo>
                    <a:pt x="1151" y="524"/>
                  </a:lnTo>
                  <a:lnTo>
                    <a:pt x="1154" y="520"/>
                  </a:lnTo>
                  <a:lnTo>
                    <a:pt x="1157" y="517"/>
                  </a:lnTo>
                  <a:lnTo>
                    <a:pt x="1160" y="514"/>
                  </a:lnTo>
                  <a:lnTo>
                    <a:pt x="1163" y="511"/>
                  </a:lnTo>
                  <a:lnTo>
                    <a:pt x="1165" y="508"/>
                  </a:lnTo>
                  <a:lnTo>
                    <a:pt x="1168" y="505"/>
                  </a:lnTo>
                  <a:lnTo>
                    <a:pt x="1171" y="502"/>
                  </a:lnTo>
                  <a:lnTo>
                    <a:pt x="1174" y="498"/>
                  </a:lnTo>
                  <a:lnTo>
                    <a:pt x="1177" y="496"/>
                  </a:lnTo>
                  <a:lnTo>
                    <a:pt x="1180" y="492"/>
                  </a:lnTo>
                  <a:lnTo>
                    <a:pt x="1183" y="489"/>
                  </a:lnTo>
                  <a:lnTo>
                    <a:pt x="1185" y="486"/>
                  </a:lnTo>
                  <a:lnTo>
                    <a:pt x="1188" y="483"/>
                  </a:lnTo>
                  <a:lnTo>
                    <a:pt x="1191" y="480"/>
                  </a:lnTo>
                  <a:lnTo>
                    <a:pt x="1194" y="477"/>
                  </a:lnTo>
                  <a:lnTo>
                    <a:pt x="1197" y="474"/>
                  </a:lnTo>
                  <a:lnTo>
                    <a:pt x="1200" y="470"/>
                  </a:lnTo>
                  <a:lnTo>
                    <a:pt x="1203" y="467"/>
                  </a:lnTo>
                  <a:lnTo>
                    <a:pt x="1205" y="464"/>
                  </a:lnTo>
                  <a:lnTo>
                    <a:pt x="1208" y="461"/>
                  </a:lnTo>
                  <a:lnTo>
                    <a:pt x="1211" y="458"/>
                  </a:lnTo>
                  <a:lnTo>
                    <a:pt x="1214" y="455"/>
                  </a:lnTo>
                  <a:lnTo>
                    <a:pt x="1217" y="452"/>
                  </a:lnTo>
                  <a:lnTo>
                    <a:pt x="1220" y="448"/>
                  </a:lnTo>
                  <a:lnTo>
                    <a:pt x="1223" y="446"/>
                  </a:lnTo>
                  <a:lnTo>
                    <a:pt x="1225" y="442"/>
                  </a:lnTo>
                  <a:lnTo>
                    <a:pt x="1228" y="439"/>
                  </a:lnTo>
                  <a:lnTo>
                    <a:pt x="1231" y="436"/>
                  </a:lnTo>
                  <a:lnTo>
                    <a:pt x="1234" y="433"/>
                  </a:lnTo>
                  <a:lnTo>
                    <a:pt x="1241" y="417"/>
                  </a:lnTo>
                  <a:lnTo>
                    <a:pt x="1245" y="409"/>
                  </a:lnTo>
                  <a:lnTo>
                    <a:pt x="1248" y="401"/>
                  </a:lnTo>
                  <a:lnTo>
                    <a:pt x="1252" y="393"/>
                  </a:lnTo>
                  <a:lnTo>
                    <a:pt x="1255" y="385"/>
                  </a:lnTo>
                  <a:lnTo>
                    <a:pt x="1259" y="377"/>
                  </a:lnTo>
                  <a:lnTo>
                    <a:pt x="1263" y="369"/>
                  </a:lnTo>
                  <a:lnTo>
                    <a:pt x="1266" y="362"/>
                  </a:lnTo>
                  <a:lnTo>
                    <a:pt x="1269" y="354"/>
                  </a:lnTo>
                  <a:lnTo>
                    <a:pt x="1273" y="346"/>
                  </a:lnTo>
                  <a:lnTo>
                    <a:pt x="1277" y="338"/>
                  </a:lnTo>
                  <a:lnTo>
                    <a:pt x="1280" y="330"/>
                  </a:lnTo>
                  <a:lnTo>
                    <a:pt x="1284" y="322"/>
                  </a:lnTo>
                  <a:lnTo>
                    <a:pt x="1287" y="314"/>
                  </a:lnTo>
                  <a:lnTo>
                    <a:pt x="1291" y="306"/>
                  </a:lnTo>
                  <a:lnTo>
                    <a:pt x="1294" y="298"/>
                  </a:lnTo>
                  <a:lnTo>
                    <a:pt x="1298" y="290"/>
                  </a:lnTo>
                  <a:lnTo>
                    <a:pt x="1301" y="282"/>
                  </a:lnTo>
                  <a:lnTo>
                    <a:pt x="1305" y="274"/>
                  </a:lnTo>
                  <a:lnTo>
                    <a:pt x="1308" y="266"/>
                  </a:lnTo>
                  <a:lnTo>
                    <a:pt x="1312" y="258"/>
                  </a:lnTo>
                  <a:lnTo>
                    <a:pt x="1315" y="250"/>
                  </a:lnTo>
                  <a:lnTo>
                    <a:pt x="1319" y="242"/>
                  </a:lnTo>
                  <a:lnTo>
                    <a:pt x="1323" y="234"/>
                  </a:lnTo>
                  <a:lnTo>
                    <a:pt x="1326" y="226"/>
                  </a:lnTo>
                  <a:lnTo>
                    <a:pt x="1329" y="218"/>
                  </a:lnTo>
                  <a:lnTo>
                    <a:pt x="1333" y="210"/>
                  </a:lnTo>
                  <a:lnTo>
                    <a:pt x="1337" y="202"/>
                  </a:lnTo>
                  <a:lnTo>
                    <a:pt x="1340" y="194"/>
                  </a:lnTo>
                  <a:lnTo>
                    <a:pt x="1344" y="186"/>
                  </a:lnTo>
                  <a:lnTo>
                    <a:pt x="1347" y="178"/>
                  </a:lnTo>
                  <a:lnTo>
                    <a:pt x="1351" y="165"/>
                  </a:lnTo>
                  <a:lnTo>
                    <a:pt x="1352" y="159"/>
                  </a:lnTo>
                  <a:lnTo>
                    <a:pt x="1354" y="153"/>
                  </a:lnTo>
                  <a:lnTo>
                    <a:pt x="1356" y="148"/>
                  </a:lnTo>
                  <a:lnTo>
                    <a:pt x="1357" y="142"/>
                  </a:lnTo>
                  <a:lnTo>
                    <a:pt x="1359" y="136"/>
                  </a:lnTo>
                  <a:lnTo>
                    <a:pt x="1361" y="131"/>
                  </a:lnTo>
                  <a:lnTo>
                    <a:pt x="1363" y="126"/>
                  </a:lnTo>
                  <a:lnTo>
                    <a:pt x="1364" y="120"/>
                  </a:lnTo>
                  <a:lnTo>
                    <a:pt x="1366" y="115"/>
                  </a:lnTo>
                  <a:lnTo>
                    <a:pt x="1368" y="110"/>
                  </a:lnTo>
                  <a:lnTo>
                    <a:pt x="1369" y="105"/>
                  </a:lnTo>
                  <a:lnTo>
                    <a:pt x="1371" y="100"/>
                  </a:lnTo>
                  <a:lnTo>
                    <a:pt x="1373" y="95"/>
                  </a:lnTo>
                  <a:lnTo>
                    <a:pt x="1375" y="90"/>
                  </a:lnTo>
                  <a:lnTo>
                    <a:pt x="1377" y="85"/>
                  </a:lnTo>
                  <a:lnTo>
                    <a:pt x="1379" y="80"/>
                  </a:lnTo>
                  <a:lnTo>
                    <a:pt x="1380" y="75"/>
                  </a:lnTo>
                  <a:lnTo>
                    <a:pt x="1382" y="70"/>
                  </a:lnTo>
                  <a:lnTo>
                    <a:pt x="1384" y="64"/>
                  </a:lnTo>
                  <a:lnTo>
                    <a:pt x="1386" y="59"/>
                  </a:lnTo>
                  <a:lnTo>
                    <a:pt x="1388" y="54"/>
                  </a:lnTo>
                  <a:lnTo>
                    <a:pt x="1390" y="49"/>
                  </a:lnTo>
                  <a:lnTo>
                    <a:pt x="1392" y="43"/>
                  </a:lnTo>
                  <a:lnTo>
                    <a:pt x="1394" y="38"/>
                  </a:lnTo>
                  <a:lnTo>
                    <a:pt x="1396" y="32"/>
                  </a:lnTo>
                  <a:lnTo>
                    <a:pt x="1398" y="26"/>
                  </a:lnTo>
                  <a:lnTo>
                    <a:pt x="1400" y="20"/>
                  </a:lnTo>
                  <a:lnTo>
                    <a:pt x="1402" y="13"/>
                  </a:lnTo>
                  <a:lnTo>
                    <a:pt x="1404" y="7"/>
                  </a:lnTo>
                  <a:lnTo>
                    <a:pt x="1406" y="0"/>
                  </a:lnTo>
                </a:path>
              </a:pathLst>
            </a:custGeom>
            <a:solidFill>
              <a:srgbClr val="0080FF"/>
            </a:solidFill>
            <a:ln w="0" cap="flat" cmpd="sng">
              <a:solidFill>
                <a:srgbClr val="0080FF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62608" name="Line 144"/>
            <p:cNvSpPr>
              <a:spLocks noChangeShapeType="1"/>
            </p:cNvSpPr>
            <p:nvPr/>
          </p:nvSpPr>
          <p:spPr bwMode="auto">
            <a:xfrm flipV="1">
              <a:off x="2652" y="2860"/>
              <a:ext cx="23" cy="64"/>
            </a:xfrm>
            <a:prstGeom prst="line">
              <a:avLst/>
            </a:prstGeom>
            <a:noFill/>
            <a:ln w="2032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62609" name="Line 145"/>
            <p:cNvSpPr>
              <a:spLocks noChangeShapeType="1"/>
            </p:cNvSpPr>
            <p:nvPr/>
          </p:nvSpPr>
          <p:spPr bwMode="auto">
            <a:xfrm>
              <a:off x="2585" y="2821"/>
              <a:ext cx="184" cy="67"/>
            </a:xfrm>
            <a:prstGeom prst="line">
              <a:avLst/>
            </a:prstGeom>
            <a:noFill/>
            <a:ln w="2032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62610" name="Freeform 146"/>
            <p:cNvSpPr>
              <a:spLocks/>
            </p:cNvSpPr>
            <p:nvPr/>
          </p:nvSpPr>
          <p:spPr bwMode="auto">
            <a:xfrm>
              <a:off x="2590" y="2887"/>
              <a:ext cx="136" cy="142"/>
            </a:xfrm>
            <a:custGeom>
              <a:avLst/>
              <a:gdLst>
                <a:gd name="T0" fmla="*/ 0 w 136"/>
                <a:gd name="T1" fmla="*/ 0 h 142"/>
                <a:gd name="T2" fmla="*/ 25 w 136"/>
                <a:gd name="T3" fmla="*/ 141 h 142"/>
                <a:gd name="T4" fmla="*/ 135 w 136"/>
                <a:gd name="T5" fmla="*/ 49 h 142"/>
                <a:gd name="T6" fmla="*/ 0 w 136"/>
                <a:gd name="T7" fmla="*/ 0 h 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6" h="142">
                  <a:moveTo>
                    <a:pt x="0" y="0"/>
                  </a:moveTo>
                  <a:lnTo>
                    <a:pt x="25" y="141"/>
                  </a:lnTo>
                  <a:lnTo>
                    <a:pt x="135" y="49"/>
                  </a:lnTo>
                  <a:lnTo>
                    <a:pt x="0" y="0"/>
                  </a:lnTo>
                </a:path>
              </a:pathLst>
            </a:custGeom>
            <a:solidFill>
              <a:srgbClr val="555555"/>
            </a:solidFill>
            <a:ln w="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62611" name="Freeform 147"/>
            <p:cNvSpPr>
              <a:spLocks/>
            </p:cNvSpPr>
            <p:nvPr/>
          </p:nvSpPr>
          <p:spPr bwMode="auto">
            <a:xfrm>
              <a:off x="2423" y="2879"/>
              <a:ext cx="194" cy="185"/>
            </a:xfrm>
            <a:custGeom>
              <a:avLst/>
              <a:gdLst>
                <a:gd name="T0" fmla="*/ 67 w 194"/>
                <a:gd name="T1" fmla="*/ 0 h 185"/>
                <a:gd name="T2" fmla="*/ 193 w 194"/>
                <a:gd name="T3" fmla="*/ 150 h 185"/>
                <a:gd name="T4" fmla="*/ 0 w 194"/>
                <a:gd name="T5" fmla="*/ 184 h 185"/>
                <a:gd name="T6" fmla="*/ 67 w 194"/>
                <a:gd name="T7" fmla="*/ 0 h 1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4" h="185">
                  <a:moveTo>
                    <a:pt x="67" y="0"/>
                  </a:moveTo>
                  <a:lnTo>
                    <a:pt x="193" y="150"/>
                  </a:lnTo>
                  <a:lnTo>
                    <a:pt x="0" y="184"/>
                  </a:lnTo>
                  <a:lnTo>
                    <a:pt x="67" y="0"/>
                  </a:lnTo>
                </a:path>
              </a:pathLst>
            </a:custGeom>
            <a:solidFill>
              <a:srgbClr val="555555"/>
            </a:solidFill>
            <a:ln w="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62612" name="Freeform 148"/>
            <p:cNvSpPr>
              <a:spLocks/>
            </p:cNvSpPr>
            <p:nvPr/>
          </p:nvSpPr>
          <p:spPr bwMode="auto">
            <a:xfrm>
              <a:off x="2613" y="2994"/>
              <a:ext cx="194" cy="185"/>
            </a:xfrm>
            <a:custGeom>
              <a:avLst/>
              <a:gdLst>
                <a:gd name="T0" fmla="*/ 193 w 194"/>
                <a:gd name="T1" fmla="*/ 0 h 185"/>
                <a:gd name="T2" fmla="*/ 0 w 194"/>
                <a:gd name="T3" fmla="*/ 34 h 185"/>
                <a:gd name="T4" fmla="*/ 126 w 194"/>
                <a:gd name="T5" fmla="*/ 184 h 185"/>
                <a:gd name="T6" fmla="*/ 193 w 194"/>
                <a:gd name="T7" fmla="*/ 0 h 1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4" h="185">
                  <a:moveTo>
                    <a:pt x="193" y="0"/>
                  </a:moveTo>
                  <a:lnTo>
                    <a:pt x="0" y="34"/>
                  </a:lnTo>
                  <a:lnTo>
                    <a:pt x="126" y="184"/>
                  </a:lnTo>
                  <a:lnTo>
                    <a:pt x="193" y="0"/>
                  </a:lnTo>
                </a:path>
              </a:pathLst>
            </a:custGeom>
            <a:solidFill>
              <a:srgbClr val="555555"/>
            </a:solidFill>
            <a:ln w="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62613" name="Freeform 149"/>
            <p:cNvSpPr>
              <a:spLocks/>
            </p:cNvSpPr>
            <p:nvPr/>
          </p:nvSpPr>
          <p:spPr bwMode="auto">
            <a:xfrm>
              <a:off x="1335" y="922"/>
              <a:ext cx="3298" cy="2647"/>
            </a:xfrm>
            <a:custGeom>
              <a:avLst/>
              <a:gdLst>
                <a:gd name="T0" fmla="*/ 461 w 3298"/>
                <a:gd name="T1" fmla="*/ 0 h 2647"/>
                <a:gd name="T2" fmla="*/ 18 w 3298"/>
                <a:gd name="T3" fmla="*/ 1257 h 2647"/>
                <a:gd name="T4" fmla="*/ 0 w 3298"/>
                <a:gd name="T5" fmla="*/ 1423 h 2647"/>
                <a:gd name="T6" fmla="*/ 14 w 3298"/>
                <a:gd name="T7" fmla="*/ 1518 h 2647"/>
                <a:gd name="T8" fmla="*/ 54 w 3298"/>
                <a:gd name="T9" fmla="*/ 1657 h 2647"/>
                <a:gd name="T10" fmla="*/ 118 w 3298"/>
                <a:gd name="T11" fmla="*/ 1784 h 2647"/>
                <a:gd name="T12" fmla="*/ 239 w 3298"/>
                <a:gd name="T13" fmla="*/ 1925 h 2647"/>
                <a:gd name="T14" fmla="*/ 400 w 3298"/>
                <a:gd name="T15" fmla="*/ 2046 h 2647"/>
                <a:gd name="T16" fmla="*/ 608 w 3298"/>
                <a:gd name="T17" fmla="*/ 2170 h 2647"/>
                <a:gd name="T18" fmla="*/ 901 w 3298"/>
                <a:gd name="T19" fmla="*/ 2304 h 2647"/>
                <a:gd name="T20" fmla="*/ 1493 w 3298"/>
                <a:gd name="T21" fmla="*/ 2520 h 2647"/>
                <a:gd name="T22" fmla="*/ 1799 w 3298"/>
                <a:gd name="T23" fmla="*/ 2596 h 2647"/>
                <a:gd name="T24" fmla="*/ 2037 w 3298"/>
                <a:gd name="T25" fmla="*/ 2635 h 2647"/>
                <a:gd name="T26" fmla="*/ 2278 w 3298"/>
                <a:gd name="T27" fmla="*/ 2646 h 2647"/>
                <a:gd name="T28" fmla="*/ 2488 w 3298"/>
                <a:gd name="T29" fmla="*/ 2592 h 2647"/>
                <a:gd name="T30" fmla="*/ 2605 w 3298"/>
                <a:gd name="T31" fmla="*/ 2530 h 2647"/>
                <a:gd name="T32" fmla="*/ 2723 w 3298"/>
                <a:gd name="T33" fmla="*/ 2428 h 2647"/>
                <a:gd name="T34" fmla="*/ 2808 w 3298"/>
                <a:gd name="T35" fmla="*/ 2321 h 2647"/>
                <a:gd name="T36" fmla="*/ 2872 w 3298"/>
                <a:gd name="T37" fmla="*/ 2178 h 2647"/>
                <a:gd name="T38" fmla="*/ 2900 w 3298"/>
                <a:gd name="T39" fmla="*/ 2098 h 2647"/>
                <a:gd name="T40" fmla="*/ 3297 w 3298"/>
                <a:gd name="T41" fmla="*/ 1036 h 2647"/>
                <a:gd name="T42" fmla="*/ 461 w 3298"/>
                <a:gd name="T43" fmla="*/ 0 h 26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298" h="2647">
                  <a:moveTo>
                    <a:pt x="461" y="0"/>
                  </a:moveTo>
                  <a:lnTo>
                    <a:pt x="18" y="1257"/>
                  </a:lnTo>
                  <a:lnTo>
                    <a:pt x="0" y="1423"/>
                  </a:lnTo>
                  <a:lnTo>
                    <a:pt x="14" y="1518"/>
                  </a:lnTo>
                  <a:lnTo>
                    <a:pt x="54" y="1657"/>
                  </a:lnTo>
                  <a:lnTo>
                    <a:pt x="118" y="1784"/>
                  </a:lnTo>
                  <a:lnTo>
                    <a:pt x="239" y="1925"/>
                  </a:lnTo>
                  <a:lnTo>
                    <a:pt x="400" y="2046"/>
                  </a:lnTo>
                  <a:lnTo>
                    <a:pt x="608" y="2170"/>
                  </a:lnTo>
                  <a:lnTo>
                    <a:pt x="901" y="2304"/>
                  </a:lnTo>
                  <a:lnTo>
                    <a:pt x="1493" y="2520"/>
                  </a:lnTo>
                  <a:lnTo>
                    <a:pt x="1799" y="2596"/>
                  </a:lnTo>
                  <a:lnTo>
                    <a:pt x="2037" y="2635"/>
                  </a:lnTo>
                  <a:lnTo>
                    <a:pt x="2278" y="2646"/>
                  </a:lnTo>
                  <a:lnTo>
                    <a:pt x="2488" y="2592"/>
                  </a:lnTo>
                  <a:lnTo>
                    <a:pt x="2605" y="2530"/>
                  </a:lnTo>
                  <a:lnTo>
                    <a:pt x="2723" y="2428"/>
                  </a:lnTo>
                  <a:lnTo>
                    <a:pt x="2808" y="2321"/>
                  </a:lnTo>
                  <a:lnTo>
                    <a:pt x="2872" y="2178"/>
                  </a:lnTo>
                  <a:lnTo>
                    <a:pt x="2900" y="2098"/>
                  </a:lnTo>
                  <a:lnTo>
                    <a:pt x="3297" y="1036"/>
                  </a:lnTo>
                  <a:lnTo>
                    <a:pt x="461" y="0"/>
                  </a:lnTo>
                </a:path>
              </a:pathLst>
            </a:custGeom>
            <a:noFill/>
            <a:ln w="67944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62614" name="Freeform 150"/>
            <p:cNvSpPr>
              <a:spLocks/>
            </p:cNvSpPr>
            <p:nvPr/>
          </p:nvSpPr>
          <p:spPr bwMode="auto">
            <a:xfrm>
              <a:off x="2880" y="2416"/>
              <a:ext cx="1467" cy="1069"/>
            </a:xfrm>
            <a:custGeom>
              <a:avLst/>
              <a:gdLst>
                <a:gd name="T0" fmla="*/ 1466 w 1467"/>
                <a:gd name="T1" fmla="*/ 392 h 1069"/>
                <a:gd name="T2" fmla="*/ 388 w 1467"/>
                <a:gd name="T3" fmla="*/ 0 h 1069"/>
                <a:gd name="T4" fmla="*/ 0 w 1467"/>
                <a:gd name="T5" fmla="*/ 1068 h 10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467" h="1069">
                  <a:moveTo>
                    <a:pt x="1466" y="392"/>
                  </a:moveTo>
                  <a:lnTo>
                    <a:pt x="388" y="0"/>
                  </a:lnTo>
                  <a:lnTo>
                    <a:pt x="0" y="1068"/>
                  </a:lnTo>
                </a:path>
              </a:pathLst>
            </a:custGeom>
            <a:noFill/>
            <a:ln w="13334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62615" name="Freeform 151"/>
            <p:cNvSpPr>
              <a:spLocks/>
            </p:cNvSpPr>
            <p:nvPr/>
          </p:nvSpPr>
          <p:spPr bwMode="auto">
            <a:xfrm>
              <a:off x="1488" y="1768"/>
              <a:ext cx="1057" cy="1453"/>
            </a:xfrm>
            <a:custGeom>
              <a:avLst/>
              <a:gdLst>
                <a:gd name="T0" fmla="*/ 0 w 1057"/>
                <a:gd name="T1" fmla="*/ 0 h 1453"/>
                <a:gd name="T2" fmla="*/ 1056 w 1057"/>
                <a:gd name="T3" fmla="*/ 385 h 1453"/>
                <a:gd name="T4" fmla="*/ 668 w 1057"/>
                <a:gd name="T5" fmla="*/ 1452 h 14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057" h="1453">
                  <a:moveTo>
                    <a:pt x="0" y="0"/>
                  </a:moveTo>
                  <a:lnTo>
                    <a:pt x="1056" y="385"/>
                  </a:lnTo>
                  <a:lnTo>
                    <a:pt x="668" y="1452"/>
                  </a:lnTo>
                </a:path>
              </a:pathLst>
            </a:custGeom>
            <a:noFill/>
            <a:ln w="13334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</p:grpSp>
      <p:grpSp>
        <p:nvGrpSpPr>
          <p:cNvPr id="62616" name="Group 152"/>
          <p:cNvGrpSpPr>
            <a:grpSpLocks/>
          </p:cNvGrpSpPr>
          <p:nvPr/>
        </p:nvGrpSpPr>
        <p:grpSpPr bwMode="auto">
          <a:xfrm>
            <a:off x="3657601" y="1447800"/>
            <a:ext cx="5235575" cy="4211638"/>
            <a:chOff x="1335" y="922"/>
            <a:chExt cx="3298" cy="2653"/>
          </a:xfrm>
        </p:grpSpPr>
        <p:sp>
          <p:nvSpPr>
            <p:cNvPr id="62617" name="Freeform 153"/>
            <p:cNvSpPr>
              <a:spLocks/>
            </p:cNvSpPr>
            <p:nvPr/>
          </p:nvSpPr>
          <p:spPr bwMode="auto">
            <a:xfrm>
              <a:off x="1335" y="922"/>
              <a:ext cx="3298" cy="2647"/>
            </a:xfrm>
            <a:custGeom>
              <a:avLst/>
              <a:gdLst>
                <a:gd name="T0" fmla="*/ 461 w 3298"/>
                <a:gd name="T1" fmla="*/ 0 h 2647"/>
                <a:gd name="T2" fmla="*/ 18 w 3298"/>
                <a:gd name="T3" fmla="*/ 1257 h 2647"/>
                <a:gd name="T4" fmla="*/ 0 w 3298"/>
                <a:gd name="T5" fmla="*/ 1423 h 2647"/>
                <a:gd name="T6" fmla="*/ 14 w 3298"/>
                <a:gd name="T7" fmla="*/ 1518 h 2647"/>
                <a:gd name="T8" fmla="*/ 54 w 3298"/>
                <a:gd name="T9" fmla="*/ 1657 h 2647"/>
                <a:gd name="T10" fmla="*/ 118 w 3298"/>
                <a:gd name="T11" fmla="*/ 1784 h 2647"/>
                <a:gd name="T12" fmla="*/ 239 w 3298"/>
                <a:gd name="T13" fmla="*/ 1925 h 2647"/>
                <a:gd name="T14" fmla="*/ 400 w 3298"/>
                <a:gd name="T15" fmla="*/ 2046 h 2647"/>
                <a:gd name="T16" fmla="*/ 608 w 3298"/>
                <a:gd name="T17" fmla="*/ 2170 h 2647"/>
                <a:gd name="T18" fmla="*/ 901 w 3298"/>
                <a:gd name="T19" fmla="*/ 2304 h 2647"/>
                <a:gd name="T20" fmla="*/ 1493 w 3298"/>
                <a:gd name="T21" fmla="*/ 2520 h 2647"/>
                <a:gd name="T22" fmla="*/ 1799 w 3298"/>
                <a:gd name="T23" fmla="*/ 2596 h 2647"/>
                <a:gd name="T24" fmla="*/ 2037 w 3298"/>
                <a:gd name="T25" fmla="*/ 2635 h 2647"/>
                <a:gd name="T26" fmla="*/ 2278 w 3298"/>
                <a:gd name="T27" fmla="*/ 2646 h 2647"/>
                <a:gd name="T28" fmla="*/ 2488 w 3298"/>
                <a:gd name="T29" fmla="*/ 2592 h 2647"/>
                <a:gd name="T30" fmla="*/ 2605 w 3298"/>
                <a:gd name="T31" fmla="*/ 2530 h 2647"/>
                <a:gd name="T32" fmla="*/ 2723 w 3298"/>
                <a:gd name="T33" fmla="*/ 2428 h 2647"/>
                <a:gd name="T34" fmla="*/ 2808 w 3298"/>
                <a:gd name="T35" fmla="*/ 2321 h 2647"/>
                <a:gd name="T36" fmla="*/ 2872 w 3298"/>
                <a:gd name="T37" fmla="*/ 2178 h 2647"/>
                <a:gd name="T38" fmla="*/ 2900 w 3298"/>
                <a:gd name="T39" fmla="*/ 2098 h 2647"/>
                <a:gd name="T40" fmla="*/ 3297 w 3298"/>
                <a:gd name="T41" fmla="*/ 1036 h 2647"/>
                <a:gd name="T42" fmla="*/ 461 w 3298"/>
                <a:gd name="T43" fmla="*/ 0 h 26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298" h="2647">
                  <a:moveTo>
                    <a:pt x="461" y="0"/>
                  </a:moveTo>
                  <a:lnTo>
                    <a:pt x="18" y="1257"/>
                  </a:lnTo>
                  <a:lnTo>
                    <a:pt x="0" y="1423"/>
                  </a:lnTo>
                  <a:lnTo>
                    <a:pt x="14" y="1518"/>
                  </a:lnTo>
                  <a:lnTo>
                    <a:pt x="54" y="1657"/>
                  </a:lnTo>
                  <a:lnTo>
                    <a:pt x="118" y="1784"/>
                  </a:lnTo>
                  <a:lnTo>
                    <a:pt x="239" y="1925"/>
                  </a:lnTo>
                  <a:lnTo>
                    <a:pt x="400" y="2046"/>
                  </a:lnTo>
                  <a:lnTo>
                    <a:pt x="608" y="2170"/>
                  </a:lnTo>
                  <a:lnTo>
                    <a:pt x="901" y="2304"/>
                  </a:lnTo>
                  <a:lnTo>
                    <a:pt x="1493" y="2520"/>
                  </a:lnTo>
                  <a:lnTo>
                    <a:pt x="1799" y="2596"/>
                  </a:lnTo>
                  <a:lnTo>
                    <a:pt x="2037" y="2635"/>
                  </a:lnTo>
                  <a:lnTo>
                    <a:pt x="2278" y="2646"/>
                  </a:lnTo>
                  <a:lnTo>
                    <a:pt x="2488" y="2592"/>
                  </a:lnTo>
                  <a:lnTo>
                    <a:pt x="2605" y="2530"/>
                  </a:lnTo>
                  <a:lnTo>
                    <a:pt x="2723" y="2428"/>
                  </a:lnTo>
                  <a:lnTo>
                    <a:pt x="2808" y="2321"/>
                  </a:lnTo>
                  <a:lnTo>
                    <a:pt x="2872" y="2178"/>
                  </a:lnTo>
                  <a:lnTo>
                    <a:pt x="2900" y="2098"/>
                  </a:lnTo>
                  <a:lnTo>
                    <a:pt x="3297" y="1036"/>
                  </a:lnTo>
                  <a:lnTo>
                    <a:pt x="461" y="0"/>
                  </a:lnTo>
                </a:path>
              </a:pathLst>
            </a:custGeom>
            <a:solidFill>
              <a:srgbClr val="FFFFFF"/>
            </a:solidFill>
            <a:ln w="67944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62618" name="Freeform 154"/>
            <p:cNvSpPr>
              <a:spLocks/>
            </p:cNvSpPr>
            <p:nvPr/>
          </p:nvSpPr>
          <p:spPr bwMode="auto">
            <a:xfrm>
              <a:off x="2880" y="2416"/>
              <a:ext cx="1467" cy="1069"/>
            </a:xfrm>
            <a:custGeom>
              <a:avLst/>
              <a:gdLst>
                <a:gd name="T0" fmla="*/ 1466 w 1467"/>
                <a:gd name="T1" fmla="*/ 392 h 1069"/>
                <a:gd name="T2" fmla="*/ 388 w 1467"/>
                <a:gd name="T3" fmla="*/ 0 h 1069"/>
                <a:gd name="T4" fmla="*/ 0 w 1467"/>
                <a:gd name="T5" fmla="*/ 1068 h 10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467" h="1069">
                  <a:moveTo>
                    <a:pt x="1466" y="392"/>
                  </a:moveTo>
                  <a:lnTo>
                    <a:pt x="388" y="0"/>
                  </a:lnTo>
                  <a:lnTo>
                    <a:pt x="0" y="1068"/>
                  </a:lnTo>
                </a:path>
              </a:pathLst>
            </a:custGeom>
            <a:noFill/>
            <a:ln w="13334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62619" name="Freeform 155"/>
            <p:cNvSpPr>
              <a:spLocks/>
            </p:cNvSpPr>
            <p:nvPr/>
          </p:nvSpPr>
          <p:spPr bwMode="auto">
            <a:xfrm>
              <a:off x="1488" y="1768"/>
              <a:ext cx="1057" cy="1453"/>
            </a:xfrm>
            <a:custGeom>
              <a:avLst/>
              <a:gdLst>
                <a:gd name="T0" fmla="*/ 0 w 1057"/>
                <a:gd name="T1" fmla="*/ 0 h 1453"/>
                <a:gd name="T2" fmla="*/ 1056 w 1057"/>
                <a:gd name="T3" fmla="*/ 385 h 1453"/>
                <a:gd name="T4" fmla="*/ 668 w 1057"/>
                <a:gd name="T5" fmla="*/ 1452 h 14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057" h="1453">
                  <a:moveTo>
                    <a:pt x="0" y="0"/>
                  </a:moveTo>
                  <a:lnTo>
                    <a:pt x="1056" y="385"/>
                  </a:lnTo>
                  <a:lnTo>
                    <a:pt x="668" y="1452"/>
                  </a:lnTo>
                </a:path>
              </a:pathLst>
            </a:custGeom>
            <a:noFill/>
            <a:ln w="13334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62620" name="Freeform 156"/>
            <p:cNvSpPr>
              <a:spLocks/>
            </p:cNvSpPr>
            <p:nvPr/>
          </p:nvSpPr>
          <p:spPr bwMode="auto">
            <a:xfrm>
              <a:off x="2184" y="2806"/>
              <a:ext cx="859" cy="440"/>
            </a:xfrm>
            <a:custGeom>
              <a:avLst/>
              <a:gdLst>
                <a:gd name="T0" fmla="*/ 0 w 859"/>
                <a:gd name="T1" fmla="*/ 146 h 440"/>
                <a:gd name="T2" fmla="*/ 53 w 859"/>
                <a:gd name="T3" fmla="*/ 0 h 440"/>
                <a:gd name="T4" fmla="*/ 313 w 859"/>
                <a:gd name="T5" fmla="*/ 94 h 440"/>
                <a:gd name="T6" fmla="*/ 434 w 859"/>
                <a:gd name="T7" fmla="*/ 221 h 440"/>
                <a:gd name="T8" fmla="*/ 606 w 859"/>
                <a:gd name="T9" fmla="*/ 201 h 440"/>
                <a:gd name="T10" fmla="*/ 858 w 859"/>
                <a:gd name="T11" fmla="*/ 294 h 440"/>
                <a:gd name="T12" fmla="*/ 804 w 859"/>
                <a:gd name="T13" fmla="*/ 439 h 440"/>
                <a:gd name="T14" fmla="*/ 559 w 859"/>
                <a:gd name="T15" fmla="*/ 351 h 440"/>
                <a:gd name="T16" fmla="*/ 433 w 859"/>
                <a:gd name="T17" fmla="*/ 223 h 440"/>
                <a:gd name="T18" fmla="*/ 264 w 859"/>
                <a:gd name="T19" fmla="*/ 243 h 440"/>
                <a:gd name="T20" fmla="*/ 0 w 859"/>
                <a:gd name="T21" fmla="*/ 146 h 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59" h="440">
                  <a:moveTo>
                    <a:pt x="0" y="146"/>
                  </a:moveTo>
                  <a:lnTo>
                    <a:pt x="53" y="0"/>
                  </a:lnTo>
                  <a:lnTo>
                    <a:pt x="313" y="94"/>
                  </a:lnTo>
                  <a:lnTo>
                    <a:pt x="434" y="221"/>
                  </a:lnTo>
                  <a:lnTo>
                    <a:pt x="606" y="201"/>
                  </a:lnTo>
                  <a:lnTo>
                    <a:pt x="858" y="294"/>
                  </a:lnTo>
                  <a:lnTo>
                    <a:pt x="804" y="439"/>
                  </a:lnTo>
                  <a:lnTo>
                    <a:pt x="559" y="351"/>
                  </a:lnTo>
                  <a:lnTo>
                    <a:pt x="433" y="223"/>
                  </a:lnTo>
                  <a:lnTo>
                    <a:pt x="264" y="243"/>
                  </a:lnTo>
                  <a:lnTo>
                    <a:pt x="0" y="146"/>
                  </a:lnTo>
                </a:path>
              </a:pathLst>
            </a:custGeom>
            <a:solidFill>
              <a:srgbClr val="0080FF"/>
            </a:solidFill>
            <a:ln w="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62621" name="Freeform 157"/>
            <p:cNvSpPr>
              <a:spLocks/>
            </p:cNvSpPr>
            <p:nvPr/>
          </p:nvSpPr>
          <p:spPr bwMode="auto">
            <a:xfrm>
              <a:off x="1389" y="2531"/>
              <a:ext cx="1020" cy="663"/>
            </a:xfrm>
            <a:custGeom>
              <a:avLst/>
              <a:gdLst>
                <a:gd name="T0" fmla="*/ 223 w 1020"/>
                <a:gd name="T1" fmla="*/ 0 h 663"/>
                <a:gd name="T2" fmla="*/ 445 w 1020"/>
                <a:gd name="T3" fmla="*/ 0 h 663"/>
                <a:gd name="T4" fmla="*/ 669 w 1020"/>
                <a:gd name="T5" fmla="*/ 0 h 663"/>
                <a:gd name="T6" fmla="*/ 891 w 1020"/>
                <a:gd name="T7" fmla="*/ 0 h 663"/>
                <a:gd name="T8" fmla="*/ 988 w 1020"/>
                <a:gd name="T9" fmla="*/ 83 h 663"/>
                <a:gd name="T10" fmla="*/ 935 w 1020"/>
                <a:gd name="T11" fmla="*/ 227 h 663"/>
                <a:gd name="T12" fmla="*/ 882 w 1020"/>
                <a:gd name="T13" fmla="*/ 372 h 663"/>
                <a:gd name="T14" fmla="*/ 829 w 1020"/>
                <a:gd name="T15" fmla="*/ 517 h 663"/>
                <a:gd name="T16" fmla="*/ 776 w 1020"/>
                <a:gd name="T17" fmla="*/ 662 h 663"/>
                <a:gd name="T18" fmla="*/ 729 w 1020"/>
                <a:gd name="T19" fmla="*/ 641 h 663"/>
                <a:gd name="T20" fmla="*/ 688 w 1020"/>
                <a:gd name="T21" fmla="*/ 622 h 663"/>
                <a:gd name="T22" fmla="*/ 647 w 1020"/>
                <a:gd name="T23" fmla="*/ 604 h 663"/>
                <a:gd name="T24" fmla="*/ 606 w 1020"/>
                <a:gd name="T25" fmla="*/ 585 h 663"/>
                <a:gd name="T26" fmla="*/ 571 w 1020"/>
                <a:gd name="T27" fmla="*/ 568 h 663"/>
                <a:gd name="T28" fmla="*/ 547 w 1020"/>
                <a:gd name="T29" fmla="*/ 555 h 663"/>
                <a:gd name="T30" fmla="*/ 523 w 1020"/>
                <a:gd name="T31" fmla="*/ 541 h 663"/>
                <a:gd name="T32" fmla="*/ 499 w 1020"/>
                <a:gd name="T33" fmla="*/ 528 h 663"/>
                <a:gd name="T34" fmla="*/ 471 w 1020"/>
                <a:gd name="T35" fmla="*/ 513 h 663"/>
                <a:gd name="T36" fmla="*/ 446 w 1020"/>
                <a:gd name="T37" fmla="*/ 497 h 663"/>
                <a:gd name="T38" fmla="*/ 422 w 1020"/>
                <a:gd name="T39" fmla="*/ 482 h 663"/>
                <a:gd name="T40" fmla="*/ 397 w 1020"/>
                <a:gd name="T41" fmla="*/ 467 h 663"/>
                <a:gd name="T42" fmla="*/ 373 w 1020"/>
                <a:gd name="T43" fmla="*/ 452 h 663"/>
                <a:gd name="T44" fmla="*/ 349 w 1020"/>
                <a:gd name="T45" fmla="*/ 435 h 663"/>
                <a:gd name="T46" fmla="*/ 328 w 1020"/>
                <a:gd name="T47" fmla="*/ 421 h 663"/>
                <a:gd name="T48" fmla="*/ 308 w 1020"/>
                <a:gd name="T49" fmla="*/ 407 h 663"/>
                <a:gd name="T50" fmla="*/ 287 w 1020"/>
                <a:gd name="T51" fmla="*/ 393 h 663"/>
                <a:gd name="T52" fmla="*/ 267 w 1020"/>
                <a:gd name="T53" fmla="*/ 377 h 663"/>
                <a:gd name="T54" fmla="*/ 253 w 1020"/>
                <a:gd name="T55" fmla="*/ 366 h 663"/>
                <a:gd name="T56" fmla="*/ 239 w 1020"/>
                <a:gd name="T57" fmla="*/ 355 h 663"/>
                <a:gd name="T58" fmla="*/ 226 w 1020"/>
                <a:gd name="T59" fmla="*/ 343 h 663"/>
                <a:gd name="T60" fmla="*/ 212 w 1020"/>
                <a:gd name="T61" fmla="*/ 332 h 663"/>
                <a:gd name="T62" fmla="*/ 198 w 1020"/>
                <a:gd name="T63" fmla="*/ 319 h 663"/>
                <a:gd name="T64" fmla="*/ 186 w 1020"/>
                <a:gd name="T65" fmla="*/ 307 h 663"/>
                <a:gd name="T66" fmla="*/ 174 w 1020"/>
                <a:gd name="T67" fmla="*/ 295 h 663"/>
                <a:gd name="T68" fmla="*/ 162 w 1020"/>
                <a:gd name="T69" fmla="*/ 284 h 663"/>
                <a:gd name="T70" fmla="*/ 150 w 1020"/>
                <a:gd name="T71" fmla="*/ 271 h 663"/>
                <a:gd name="T72" fmla="*/ 141 w 1020"/>
                <a:gd name="T73" fmla="*/ 260 h 663"/>
                <a:gd name="T74" fmla="*/ 133 w 1020"/>
                <a:gd name="T75" fmla="*/ 249 h 663"/>
                <a:gd name="T76" fmla="*/ 124 w 1020"/>
                <a:gd name="T77" fmla="*/ 237 h 663"/>
                <a:gd name="T78" fmla="*/ 115 w 1020"/>
                <a:gd name="T79" fmla="*/ 227 h 663"/>
                <a:gd name="T80" fmla="*/ 107 w 1020"/>
                <a:gd name="T81" fmla="*/ 213 h 663"/>
                <a:gd name="T82" fmla="*/ 101 w 1020"/>
                <a:gd name="T83" fmla="*/ 202 h 663"/>
                <a:gd name="T84" fmla="*/ 95 w 1020"/>
                <a:gd name="T85" fmla="*/ 190 h 663"/>
                <a:gd name="T86" fmla="*/ 88 w 1020"/>
                <a:gd name="T87" fmla="*/ 179 h 663"/>
                <a:gd name="T88" fmla="*/ 81 w 1020"/>
                <a:gd name="T89" fmla="*/ 165 h 663"/>
                <a:gd name="T90" fmla="*/ 74 w 1020"/>
                <a:gd name="T91" fmla="*/ 153 h 663"/>
                <a:gd name="T92" fmla="*/ 67 w 1020"/>
                <a:gd name="T93" fmla="*/ 140 h 663"/>
                <a:gd name="T94" fmla="*/ 61 w 1020"/>
                <a:gd name="T95" fmla="*/ 127 h 663"/>
                <a:gd name="T96" fmla="*/ 53 w 1020"/>
                <a:gd name="T97" fmla="*/ 114 h 663"/>
                <a:gd name="T98" fmla="*/ 47 w 1020"/>
                <a:gd name="T99" fmla="*/ 103 h 663"/>
                <a:gd name="T100" fmla="*/ 41 w 1020"/>
                <a:gd name="T101" fmla="*/ 92 h 663"/>
                <a:gd name="T102" fmla="*/ 35 w 1020"/>
                <a:gd name="T103" fmla="*/ 81 h 663"/>
                <a:gd name="T104" fmla="*/ 29 w 1020"/>
                <a:gd name="T105" fmla="*/ 70 h 663"/>
                <a:gd name="T106" fmla="*/ 22 w 1020"/>
                <a:gd name="T107" fmla="*/ 54 h 663"/>
                <a:gd name="T108" fmla="*/ 16 w 1020"/>
                <a:gd name="T109" fmla="*/ 39 h 663"/>
                <a:gd name="T110" fmla="*/ 10 w 1020"/>
                <a:gd name="T111" fmla="*/ 25 h 663"/>
                <a:gd name="T112" fmla="*/ 4 w 1020"/>
                <a:gd name="T113" fmla="*/ 10 h 6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020" h="663">
                  <a:moveTo>
                    <a:pt x="0" y="0"/>
                  </a:moveTo>
                  <a:lnTo>
                    <a:pt x="64" y="0"/>
                  </a:lnTo>
                  <a:lnTo>
                    <a:pt x="95" y="0"/>
                  </a:lnTo>
                  <a:lnTo>
                    <a:pt x="127" y="0"/>
                  </a:lnTo>
                  <a:lnTo>
                    <a:pt x="159" y="0"/>
                  </a:lnTo>
                  <a:lnTo>
                    <a:pt x="191" y="0"/>
                  </a:lnTo>
                  <a:lnTo>
                    <a:pt x="223" y="0"/>
                  </a:lnTo>
                  <a:lnTo>
                    <a:pt x="255" y="0"/>
                  </a:lnTo>
                  <a:lnTo>
                    <a:pt x="286" y="0"/>
                  </a:lnTo>
                  <a:lnTo>
                    <a:pt x="318" y="0"/>
                  </a:lnTo>
                  <a:lnTo>
                    <a:pt x="350" y="0"/>
                  </a:lnTo>
                  <a:lnTo>
                    <a:pt x="382" y="0"/>
                  </a:lnTo>
                  <a:lnTo>
                    <a:pt x="414" y="0"/>
                  </a:lnTo>
                  <a:lnTo>
                    <a:pt x="445" y="0"/>
                  </a:lnTo>
                  <a:lnTo>
                    <a:pt x="477" y="0"/>
                  </a:lnTo>
                  <a:lnTo>
                    <a:pt x="509" y="0"/>
                  </a:lnTo>
                  <a:lnTo>
                    <a:pt x="541" y="0"/>
                  </a:lnTo>
                  <a:lnTo>
                    <a:pt x="573" y="0"/>
                  </a:lnTo>
                  <a:lnTo>
                    <a:pt x="605" y="0"/>
                  </a:lnTo>
                  <a:lnTo>
                    <a:pt x="637" y="0"/>
                  </a:lnTo>
                  <a:lnTo>
                    <a:pt x="669" y="0"/>
                  </a:lnTo>
                  <a:lnTo>
                    <a:pt x="700" y="0"/>
                  </a:lnTo>
                  <a:lnTo>
                    <a:pt x="732" y="0"/>
                  </a:lnTo>
                  <a:lnTo>
                    <a:pt x="764" y="0"/>
                  </a:lnTo>
                  <a:lnTo>
                    <a:pt x="796" y="0"/>
                  </a:lnTo>
                  <a:lnTo>
                    <a:pt x="828" y="0"/>
                  </a:lnTo>
                  <a:lnTo>
                    <a:pt x="859" y="0"/>
                  </a:lnTo>
                  <a:lnTo>
                    <a:pt x="891" y="0"/>
                  </a:lnTo>
                  <a:lnTo>
                    <a:pt x="923" y="0"/>
                  </a:lnTo>
                  <a:lnTo>
                    <a:pt x="955" y="0"/>
                  </a:lnTo>
                  <a:lnTo>
                    <a:pt x="987" y="0"/>
                  </a:lnTo>
                  <a:lnTo>
                    <a:pt x="1019" y="0"/>
                  </a:lnTo>
                  <a:lnTo>
                    <a:pt x="1003" y="41"/>
                  </a:lnTo>
                  <a:lnTo>
                    <a:pt x="996" y="62"/>
                  </a:lnTo>
                  <a:lnTo>
                    <a:pt x="988" y="83"/>
                  </a:lnTo>
                  <a:lnTo>
                    <a:pt x="981" y="103"/>
                  </a:lnTo>
                  <a:lnTo>
                    <a:pt x="973" y="124"/>
                  </a:lnTo>
                  <a:lnTo>
                    <a:pt x="965" y="145"/>
                  </a:lnTo>
                  <a:lnTo>
                    <a:pt x="958" y="165"/>
                  </a:lnTo>
                  <a:lnTo>
                    <a:pt x="950" y="186"/>
                  </a:lnTo>
                  <a:lnTo>
                    <a:pt x="943" y="207"/>
                  </a:lnTo>
                  <a:lnTo>
                    <a:pt x="935" y="227"/>
                  </a:lnTo>
                  <a:lnTo>
                    <a:pt x="927" y="248"/>
                  </a:lnTo>
                  <a:lnTo>
                    <a:pt x="920" y="269"/>
                  </a:lnTo>
                  <a:lnTo>
                    <a:pt x="913" y="289"/>
                  </a:lnTo>
                  <a:lnTo>
                    <a:pt x="905" y="310"/>
                  </a:lnTo>
                  <a:lnTo>
                    <a:pt x="897" y="331"/>
                  </a:lnTo>
                  <a:lnTo>
                    <a:pt x="890" y="351"/>
                  </a:lnTo>
                  <a:lnTo>
                    <a:pt x="882" y="372"/>
                  </a:lnTo>
                  <a:lnTo>
                    <a:pt x="875" y="393"/>
                  </a:lnTo>
                  <a:lnTo>
                    <a:pt x="867" y="414"/>
                  </a:lnTo>
                  <a:lnTo>
                    <a:pt x="859" y="434"/>
                  </a:lnTo>
                  <a:lnTo>
                    <a:pt x="852" y="455"/>
                  </a:lnTo>
                  <a:lnTo>
                    <a:pt x="844" y="476"/>
                  </a:lnTo>
                  <a:lnTo>
                    <a:pt x="837" y="497"/>
                  </a:lnTo>
                  <a:lnTo>
                    <a:pt x="829" y="517"/>
                  </a:lnTo>
                  <a:lnTo>
                    <a:pt x="821" y="538"/>
                  </a:lnTo>
                  <a:lnTo>
                    <a:pt x="814" y="559"/>
                  </a:lnTo>
                  <a:lnTo>
                    <a:pt x="806" y="579"/>
                  </a:lnTo>
                  <a:lnTo>
                    <a:pt x="799" y="600"/>
                  </a:lnTo>
                  <a:lnTo>
                    <a:pt x="791" y="621"/>
                  </a:lnTo>
                  <a:lnTo>
                    <a:pt x="783" y="641"/>
                  </a:lnTo>
                  <a:lnTo>
                    <a:pt x="776" y="662"/>
                  </a:lnTo>
                  <a:lnTo>
                    <a:pt x="764" y="657"/>
                  </a:lnTo>
                  <a:lnTo>
                    <a:pt x="759" y="654"/>
                  </a:lnTo>
                  <a:lnTo>
                    <a:pt x="753" y="651"/>
                  </a:lnTo>
                  <a:lnTo>
                    <a:pt x="747" y="649"/>
                  </a:lnTo>
                  <a:lnTo>
                    <a:pt x="741" y="646"/>
                  </a:lnTo>
                  <a:lnTo>
                    <a:pt x="735" y="643"/>
                  </a:lnTo>
                  <a:lnTo>
                    <a:pt x="729" y="641"/>
                  </a:lnTo>
                  <a:lnTo>
                    <a:pt x="723" y="638"/>
                  </a:lnTo>
                  <a:lnTo>
                    <a:pt x="717" y="635"/>
                  </a:lnTo>
                  <a:lnTo>
                    <a:pt x="711" y="633"/>
                  </a:lnTo>
                  <a:lnTo>
                    <a:pt x="706" y="630"/>
                  </a:lnTo>
                  <a:lnTo>
                    <a:pt x="700" y="627"/>
                  </a:lnTo>
                  <a:lnTo>
                    <a:pt x="694" y="625"/>
                  </a:lnTo>
                  <a:lnTo>
                    <a:pt x="688" y="622"/>
                  </a:lnTo>
                  <a:lnTo>
                    <a:pt x="682" y="620"/>
                  </a:lnTo>
                  <a:lnTo>
                    <a:pt x="676" y="617"/>
                  </a:lnTo>
                  <a:lnTo>
                    <a:pt x="671" y="614"/>
                  </a:lnTo>
                  <a:lnTo>
                    <a:pt x="665" y="612"/>
                  </a:lnTo>
                  <a:lnTo>
                    <a:pt x="659" y="609"/>
                  </a:lnTo>
                  <a:lnTo>
                    <a:pt x="653" y="607"/>
                  </a:lnTo>
                  <a:lnTo>
                    <a:pt x="647" y="604"/>
                  </a:lnTo>
                  <a:lnTo>
                    <a:pt x="641" y="601"/>
                  </a:lnTo>
                  <a:lnTo>
                    <a:pt x="635" y="599"/>
                  </a:lnTo>
                  <a:lnTo>
                    <a:pt x="629" y="596"/>
                  </a:lnTo>
                  <a:lnTo>
                    <a:pt x="623" y="593"/>
                  </a:lnTo>
                  <a:lnTo>
                    <a:pt x="618" y="591"/>
                  </a:lnTo>
                  <a:lnTo>
                    <a:pt x="612" y="588"/>
                  </a:lnTo>
                  <a:lnTo>
                    <a:pt x="606" y="585"/>
                  </a:lnTo>
                  <a:lnTo>
                    <a:pt x="600" y="583"/>
                  </a:lnTo>
                  <a:lnTo>
                    <a:pt x="594" y="580"/>
                  </a:lnTo>
                  <a:lnTo>
                    <a:pt x="589" y="578"/>
                  </a:lnTo>
                  <a:lnTo>
                    <a:pt x="581" y="574"/>
                  </a:lnTo>
                  <a:lnTo>
                    <a:pt x="578" y="572"/>
                  </a:lnTo>
                  <a:lnTo>
                    <a:pt x="575" y="570"/>
                  </a:lnTo>
                  <a:lnTo>
                    <a:pt x="571" y="568"/>
                  </a:lnTo>
                  <a:lnTo>
                    <a:pt x="568" y="566"/>
                  </a:lnTo>
                  <a:lnTo>
                    <a:pt x="564" y="564"/>
                  </a:lnTo>
                  <a:lnTo>
                    <a:pt x="561" y="562"/>
                  </a:lnTo>
                  <a:lnTo>
                    <a:pt x="557" y="561"/>
                  </a:lnTo>
                  <a:lnTo>
                    <a:pt x="554" y="559"/>
                  </a:lnTo>
                  <a:lnTo>
                    <a:pt x="551" y="557"/>
                  </a:lnTo>
                  <a:lnTo>
                    <a:pt x="547" y="555"/>
                  </a:lnTo>
                  <a:lnTo>
                    <a:pt x="543" y="553"/>
                  </a:lnTo>
                  <a:lnTo>
                    <a:pt x="540" y="551"/>
                  </a:lnTo>
                  <a:lnTo>
                    <a:pt x="537" y="549"/>
                  </a:lnTo>
                  <a:lnTo>
                    <a:pt x="533" y="547"/>
                  </a:lnTo>
                  <a:lnTo>
                    <a:pt x="530" y="545"/>
                  </a:lnTo>
                  <a:lnTo>
                    <a:pt x="526" y="543"/>
                  </a:lnTo>
                  <a:lnTo>
                    <a:pt x="523" y="541"/>
                  </a:lnTo>
                  <a:lnTo>
                    <a:pt x="519" y="540"/>
                  </a:lnTo>
                  <a:lnTo>
                    <a:pt x="516" y="538"/>
                  </a:lnTo>
                  <a:lnTo>
                    <a:pt x="513" y="536"/>
                  </a:lnTo>
                  <a:lnTo>
                    <a:pt x="509" y="534"/>
                  </a:lnTo>
                  <a:lnTo>
                    <a:pt x="506" y="532"/>
                  </a:lnTo>
                  <a:lnTo>
                    <a:pt x="502" y="530"/>
                  </a:lnTo>
                  <a:lnTo>
                    <a:pt x="499" y="528"/>
                  </a:lnTo>
                  <a:lnTo>
                    <a:pt x="495" y="526"/>
                  </a:lnTo>
                  <a:lnTo>
                    <a:pt x="492" y="525"/>
                  </a:lnTo>
                  <a:lnTo>
                    <a:pt x="488" y="523"/>
                  </a:lnTo>
                  <a:lnTo>
                    <a:pt x="485" y="521"/>
                  </a:lnTo>
                  <a:lnTo>
                    <a:pt x="481" y="519"/>
                  </a:lnTo>
                  <a:lnTo>
                    <a:pt x="478" y="517"/>
                  </a:lnTo>
                  <a:lnTo>
                    <a:pt x="471" y="513"/>
                  </a:lnTo>
                  <a:lnTo>
                    <a:pt x="467" y="510"/>
                  </a:lnTo>
                  <a:lnTo>
                    <a:pt x="464" y="508"/>
                  </a:lnTo>
                  <a:lnTo>
                    <a:pt x="460" y="506"/>
                  </a:lnTo>
                  <a:lnTo>
                    <a:pt x="457" y="504"/>
                  </a:lnTo>
                  <a:lnTo>
                    <a:pt x="453" y="501"/>
                  </a:lnTo>
                  <a:lnTo>
                    <a:pt x="450" y="499"/>
                  </a:lnTo>
                  <a:lnTo>
                    <a:pt x="446" y="497"/>
                  </a:lnTo>
                  <a:lnTo>
                    <a:pt x="443" y="495"/>
                  </a:lnTo>
                  <a:lnTo>
                    <a:pt x="439" y="493"/>
                  </a:lnTo>
                  <a:lnTo>
                    <a:pt x="436" y="491"/>
                  </a:lnTo>
                  <a:lnTo>
                    <a:pt x="432" y="489"/>
                  </a:lnTo>
                  <a:lnTo>
                    <a:pt x="429" y="487"/>
                  </a:lnTo>
                  <a:lnTo>
                    <a:pt x="425" y="484"/>
                  </a:lnTo>
                  <a:lnTo>
                    <a:pt x="422" y="482"/>
                  </a:lnTo>
                  <a:lnTo>
                    <a:pt x="418" y="480"/>
                  </a:lnTo>
                  <a:lnTo>
                    <a:pt x="415" y="478"/>
                  </a:lnTo>
                  <a:lnTo>
                    <a:pt x="411" y="476"/>
                  </a:lnTo>
                  <a:lnTo>
                    <a:pt x="408" y="473"/>
                  </a:lnTo>
                  <a:lnTo>
                    <a:pt x="404" y="471"/>
                  </a:lnTo>
                  <a:lnTo>
                    <a:pt x="401" y="469"/>
                  </a:lnTo>
                  <a:lnTo>
                    <a:pt x="397" y="467"/>
                  </a:lnTo>
                  <a:lnTo>
                    <a:pt x="394" y="465"/>
                  </a:lnTo>
                  <a:lnTo>
                    <a:pt x="390" y="463"/>
                  </a:lnTo>
                  <a:lnTo>
                    <a:pt x="387" y="461"/>
                  </a:lnTo>
                  <a:lnTo>
                    <a:pt x="383" y="459"/>
                  </a:lnTo>
                  <a:lnTo>
                    <a:pt x="380" y="456"/>
                  </a:lnTo>
                  <a:lnTo>
                    <a:pt x="377" y="454"/>
                  </a:lnTo>
                  <a:lnTo>
                    <a:pt x="373" y="452"/>
                  </a:lnTo>
                  <a:lnTo>
                    <a:pt x="369" y="450"/>
                  </a:lnTo>
                  <a:lnTo>
                    <a:pt x="366" y="448"/>
                  </a:lnTo>
                  <a:lnTo>
                    <a:pt x="360" y="443"/>
                  </a:lnTo>
                  <a:lnTo>
                    <a:pt x="357" y="441"/>
                  </a:lnTo>
                  <a:lnTo>
                    <a:pt x="354" y="439"/>
                  </a:lnTo>
                  <a:lnTo>
                    <a:pt x="351" y="437"/>
                  </a:lnTo>
                  <a:lnTo>
                    <a:pt x="349" y="435"/>
                  </a:lnTo>
                  <a:lnTo>
                    <a:pt x="345" y="433"/>
                  </a:lnTo>
                  <a:lnTo>
                    <a:pt x="343" y="431"/>
                  </a:lnTo>
                  <a:lnTo>
                    <a:pt x="340" y="429"/>
                  </a:lnTo>
                  <a:lnTo>
                    <a:pt x="337" y="427"/>
                  </a:lnTo>
                  <a:lnTo>
                    <a:pt x="334" y="425"/>
                  </a:lnTo>
                  <a:lnTo>
                    <a:pt x="331" y="423"/>
                  </a:lnTo>
                  <a:lnTo>
                    <a:pt x="328" y="421"/>
                  </a:lnTo>
                  <a:lnTo>
                    <a:pt x="325" y="419"/>
                  </a:lnTo>
                  <a:lnTo>
                    <a:pt x="322" y="417"/>
                  </a:lnTo>
                  <a:lnTo>
                    <a:pt x="319" y="415"/>
                  </a:lnTo>
                  <a:lnTo>
                    <a:pt x="317" y="413"/>
                  </a:lnTo>
                  <a:lnTo>
                    <a:pt x="313" y="411"/>
                  </a:lnTo>
                  <a:lnTo>
                    <a:pt x="311" y="409"/>
                  </a:lnTo>
                  <a:lnTo>
                    <a:pt x="308" y="407"/>
                  </a:lnTo>
                  <a:lnTo>
                    <a:pt x="305" y="405"/>
                  </a:lnTo>
                  <a:lnTo>
                    <a:pt x="302" y="403"/>
                  </a:lnTo>
                  <a:lnTo>
                    <a:pt x="299" y="401"/>
                  </a:lnTo>
                  <a:lnTo>
                    <a:pt x="296" y="399"/>
                  </a:lnTo>
                  <a:lnTo>
                    <a:pt x="293" y="397"/>
                  </a:lnTo>
                  <a:lnTo>
                    <a:pt x="290" y="395"/>
                  </a:lnTo>
                  <a:lnTo>
                    <a:pt x="287" y="393"/>
                  </a:lnTo>
                  <a:lnTo>
                    <a:pt x="285" y="391"/>
                  </a:lnTo>
                  <a:lnTo>
                    <a:pt x="281" y="389"/>
                  </a:lnTo>
                  <a:lnTo>
                    <a:pt x="279" y="387"/>
                  </a:lnTo>
                  <a:lnTo>
                    <a:pt x="276" y="385"/>
                  </a:lnTo>
                  <a:lnTo>
                    <a:pt x="273" y="383"/>
                  </a:lnTo>
                  <a:lnTo>
                    <a:pt x="269" y="379"/>
                  </a:lnTo>
                  <a:lnTo>
                    <a:pt x="267" y="377"/>
                  </a:lnTo>
                  <a:lnTo>
                    <a:pt x="265" y="376"/>
                  </a:lnTo>
                  <a:lnTo>
                    <a:pt x="263" y="374"/>
                  </a:lnTo>
                  <a:lnTo>
                    <a:pt x="261" y="373"/>
                  </a:lnTo>
                  <a:lnTo>
                    <a:pt x="259" y="371"/>
                  </a:lnTo>
                  <a:lnTo>
                    <a:pt x="257" y="369"/>
                  </a:lnTo>
                  <a:lnTo>
                    <a:pt x="255" y="368"/>
                  </a:lnTo>
                  <a:lnTo>
                    <a:pt x="253" y="366"/>
                  </a:lnTo>
                  <a:lnTo>
                    <a:pt x="251" y="365"/>
                  </a:lnTo>
                  <a:lnTo>
                    <a:pt x="249" y="363"/>
                  </a:lnTo>
                  <a:lnTo>
                    <a:pt x="247" y="361"/>
                  </a:lnTo>
                  <a:lnTo>
                    <a:pt x="245" y="360"/>
                  </a:lnTo>
                  <a:lnTo>
                    <a:pt x="243" y="358"/>
                  </a:lnTo>
                  <a:lnTo>
                    <a:pt x="241" y="357"/>
                  </a:lnTo>
                  <a:lnTo>
                    <a:pt x="239" y="355"/>
                  </a:lnTo>
                  <a:lnTo>
                    <a:pt x="237" y="353"/>
                  </a:lnTo>
                  <a:lnTo>
                    <a:pt x="236" y="351"/>
                  </a:lnTo>
                  <a:lnTo>
                    <a:pt x="234" y="350"/>
                  </a:lnTo>
                  <a:lnTo>
                    <a:pt x="232" y="348"/>
                  </a:lnTo>
                  <a:lnTo>
                    <a:pt x="230" y="347"/>
                  </a:lnTo>
                  <a:lnTo>
                    <a:pt x="228" y="345"/>
                  </a:lnTo>
                  <a:lnTo>
                    <a:pt x="226" y="343"/>
                  </a:lnTo>
                  <a:lnTo>
                    <a:pt x="224" y="342"/>
                  </a:lnTo>
                  <a:lnTo>
                    <a:pt x="222" y="340"/>
                  </a:lnTo>
                  <a:lnTo>
                    <a:pt x="220" y="339"/>
                  </a:lnTo>
                  <a:lnTo>
                    <a:pt x="218" y="337"/>
                  </a:lnTo>
                  <a:lnTo>
                    <a:pt x="216" y="335"/>
                  </a:lnTo>
                  <a:lnTo>
                    <a:pt x="214" y="334"/>
                  </a:lnTo>
                  <a:lnTo>
                    <a:pt x="212" y="332"/>
                  </a:lnTo>
                  <a:lnTo>
                    <a:pt x="210" y="331"/>
                  </a:lnTo>
                  <a:lnTo>
                    <a:pt x="207" y="327"/>
                  </a:lnTo>
                  <a:lnTo>
                    <a:pt x="205" y="325"/>
                  </a:lnTo>
                  <a:lnTo>
                    <a:pt x="203" y="324"/>
                  </a:lnTo>
                  <a:lnTo>
                    <a:pt x="201" y="322"/>
                  </a:lnTo>
                  <a:lnTo>
                    <a:pt x="200" y="320"/>
                  </a:lnTo>
                  <a:lnTo>
                    <a:pt x="198" y="319"/>
                  </a:lnTo>
                  <a:lnTo>
                    <a:pt x="196" y="317"/>
                  </a:lnTo>
                  <a:lnTo>
                    <a:pt x="195" y="315"/>
                  </a:lnTo>
                  <a:lnTo>
                    <a:pt x="193" y="313"/>
                  </a:lnTo>
                  <a:lnTo>
                    <a:pt x="191" y="312"/>
                  </a:lnTo>
                  <a:lnTo>
                    <a:pt x="189" y="310"/>
                  </a:lnTo>
                  <a:lnTo>
                    <a:pt x="187" y="309"/>
                  </a:lnTo>
                  <a:lnTo>
                    <a:pt x="186" y="307"/>
                  </a:lnTo>
                  <a:lnTo>
                    <a:pt x="184" y="305"/>
                  </a:lnTo>
                  <a:lnTo>
                    <a:pt x="183" y="304"/>
                  </a:lnTo>
                  <a:lnTo>
                    <a:pt x="181" y="302"/>
                  </a:lnTo>
                  <a:lnTo>
                    <a:pt x="179" y="300"/>
                  </a:lnTo>
                  <a:lnTo>
                    <a:pt x="177" y="299"/>
                  </a:lnTo>
                  <a:lnTo>
                    <a:pt x="175" y="297"/>
                  </a:lnTo>
                  <a:lnTo>
                    <a:pt x="174" y="295"/>
                  </a:lnTo>
                  <a:lnTo>
                    <a:pt x="172" y="294"/>
                  </a:lnTo>
                  <a:lnTo>
                    <a:pt x="170" y="292"/>
                  </a:lnTo>
                  <a:lnTo>
                    <a:pt x="169" y="291"/>
                  </a:lnTo>
                  <a:lnTo>
                    <a:pt x="167" y="289"/>
                  </a:lnTo>
                  <a:lnTo>
                    <a:pt x="165" y="287"/>
                  </a:lnTo>
                  <a:lnTo>
                    <a:pt x="163" y="285"/>
                  </a:lnTo>
                  <a:lnTo>
                    <a:pt x="162" y="284"/>
                  </a:lnTo>
                  <a:lnTo>
                    <a:pt x="160" y="282"/>
                  </a:lnTo>
                  <a:lnTo>
                    <a:pt x="158" y="281"/>
                  </a:lnTo>
                  <a:lnTo>
                    <a:pt x="157" y="279"/>
                  </a:lnTo>
                  <a:lnTo>
                    <a:pt x="155" y="277"/>
                  </a:lnTo>
                  <a:lnTo>
                    <a:pt x="152" y="274"/>
                  </a:lnTo>
                  <a:lnTo>
                    <a:pt x="151" y="273"/>
                  </a:lnTo>
                  <a:lnTo>
                    <a:pt x="150" y="271"/>
                  </a:lnTo>
                  <a:lnTo>
                    <a:pt x="149" y="269"/>
                  </a:lnTo>
                  <a:lnTo>
                    <a:pt x="147" y="268"/>
                  </a:lnTo>
                  <a:lnTo>
                    <a:pt x="146" y="266"/>
                  </a:lnTo>
                  <a:lnTo>
                    <a:pt x="145" y="265"/>
                  </a:lnTo>
                  <a:lnTo>
                    <a:pt x="144" y="263"/>
                  </a:lnTo>
                  <a:lnTo>
                    <a:pt x="142" y="261"/>
                  </a:lnTo>
                  <a:lnTo>
                    <a:pt x="141" y="260"/>
                  </a:lnTo>
                  <a:lnTo>
                    <a:pt x="140" y="258"/>
                  </a:lnTo>
                  <a:lnTo>
                    <a:pt x="139" y="257"/>
                  </a:lnTo>
                  <a:lnTo>
                    <a:pt x="137" y="255"/>
                  </a:lnTo>
                  <a:lnTo>
                    <a:pt x="136" y="253"/>
                  </a:lnTo>
                  <a:lnTo>
                    <a:pt x="135" y="252"/>
                  </a:lnTo>
                  <a:lnTo>
                    <a:pt x="134" y="250"/>
                  </a:lnTo>
                  <a:lnTo>
                    <a:pt x="133" y="249"/>
                  </a:lnTo>
                  <a:lnTo>
                    <a:pt x="131" y="247"/>
                  </a:lnTo>
                  <a:lnTo>
                    <a:pt x="130" y="245"/>
                  </a:lnTo>
                  <a:lnTo>
                    <a:pt x="129" y="244"/>
                  </a:lnTo>
                  <a:lnTo>
                    <a:pt x="127" y="242"/>
                  </a:lnTo>
                  <a:lnTo>
                    <a:pt x="126" y="241"/>
                  </a:lnTo>
                  <a:lnTo>
                    <a:pt x="125" y="239"/>
                  </a:lnTo>
                  <a:lnTo>
                    <a:pt x="124" y="237"/>
                  </a:lnTo>
                  <a:lnTo>
                    <a:pt x="122" y="236"/>
                  </a:lnTo>
                  <a:lnTo>
                    <a:pt x="121" y="234"/>
                  </a:lnTo>
                  <a:lnTo>
                    <a:pt x="120" y="233"/>
                  </a:lnTo>
                  <a:lnTo>
                    <a:pt x="119" y="231"/>
                  </a:lnTo>
                  <a:lnTo>
                    <a:pt x="117" y="229"/>
                  </a:lnTo>
                  <a:lnTo>
                    <a:pt x="116" y="228"/>
                  </a:lnTo>
                  <a:lnTo>
                    <a:pt x="115" y="227"/>
                  </a:lnTo>
                  <a:lnTo>
                    <a:pt x="113" y="223"/>
                  </a:lnTo>
                  <a:lnTo>
                    <a:pt x="112" y="221"/>
                  </a:lnTo>
                  <a:lnTo>
                    <a:pt x="111" y="220"/>
                  </a:lnTo>
                  <a:lnTo>
                    <a:pt x="110" y="218"/>
                  </a:lnTo>
                  <a:lnTo>
                    <a:pt x="109" y="217"/>
                  </a:lnTo>
                  <a:lnTo>
                    <a:pt x="108" y="215"/>
                  </a:lnTo>
                  <a:lnTo>
                    <a:pt x="107" y="213"/>
                  </a:lnTo>
                  <a:lnTo>
                    <a:pt x="106" y="212"/>
                  </a:lnTo>
                  <a:lnTo>
                    <a:pt x="105" y="210"/>
                  </a:lnTo>
                  <a:lnTo>
                    <a:pt x="105" y="208"/>
                  </a:lnTo>
                  <a:lnTo>
                    <a:pt x="104" y="207"/>
                  </a:lnTo>
                  <a:lnTo>
                    <a:pt x="103" y="205"/>
                  </a:lnTo>
                  <a:lnTo>
                    <a:pt x="102" y="203"/>
                  </a:lnTo>
                  <a:lnTo>
                    <a:pt x="101" y="202"/>
                  </a:lnTo>
                  <a:lnTo>
                    <a:pt x="100" y="200"/>
                  </a:lnTo>
                  <a:lnTo>
                    <a:pt x="99" y="199"/>
                  </a:lnTo>
                  <a:lnTo>
                    <a:pt x="98" y="197"/>
                  </a:lnTo>
                  <a:lnTo>
                    <a:pt x="97" y="195"/>
                  </a:lnTo>
                  <a:lnTo>
                    <a:pt x="96" y="194"/>
                  </a:lnTo>
                  <a:lnTo>
                    <a:pt x="95" y="192"/>
                  </a:lnTo>
                  <a:lnTo>
                    <a:pt x="95" y="190"/>
                  </a:lnTo>
                  <a:lnTo>
                    <a:pt x="93" y="189"/>
                  </a:lnTo>
                  <a:lnTo>
                    <a:pt x="93" y="187"/>
                  </a:lnTo>
                  <a:lnTo>
                    <a:pt x="92" y="185"/>
                  </a:lnTo>
                  <a:lnTo>
                    <a:pt x="91" y="184"/>
                  </a:lnTo>
                  <a:lnTo>
                    <a:pt x="90" y="182"/>
                  </a:lnTo>
                  <a:lnTo>
                    <a:pt x="89" y="181"/>
                  </a:lnTo>
                  <a:lnTo>
                    <a:pt x="88" y="179"/>
                  </a:lnTo>
                  <a:lnTo>
                    <a:pt x="87" y="177"/>
                  </a:lnTo>
                  <a:lnTo>
                    <a:pt x="86" y="176"/>
                  </a:lnTo>
                  <a:lnTo>
                    <a:pt x="85" y="174"/>
                  </a:lnTo>
                  <a:lnTo>
                    <a:pt x="83" y="171"/>
                  </a:lnTo>
                  <a:lnTo>
                    <a:pt x="82" y="169"/>
                  </a:lnTo>
                  <a:lnTo>
                    <a:pt x="81" y="167"/>
                  </a:lnTo>
                  <a:lnTo>
                    <a:pt x="81" y="165"/>
                  </a:lnTo>
                  <a:lnTo>
                    <a:pt x="79" y="163"/>
                  </a:lnTo>
                  <a:lnTo>
                    <a:pt x="79" y="161"/>
                  </a:lnTo>
                  <a:lnTo>
                    <a:pt x="78" y="160"/>
                  </a:lnTo>
                  <a:lnTo>
                    <a:pt x="77" y="158"/>
                  </a:lnTo>
                  <a:lnTo>
                    <a:pt x="76" y="156"/>
                  </a:lnTo>
                  <a:lnTo>
                    <a:pt x="75" y="154"/>
                  </a:lnTo>
                  <a:lnTo>
                    <a:pt x="74" y="153"/>
                  </a:lnTo>
                  <a:lnTo>
                    <a:pt x="73" y="151"/>
                  </a:lnTo>
                  <a:lnTo>
                    <a:pt x="72" y="149"/>
                  </a:lnTo>
                  <a:lnTo>
                    <a:pt x="71" y="147"/>
                  </a:lnTo>
                  <a:lnTo>
                    <a:pt x="70" y="145"/>
                  </a:lnTo>
                  <a:lnTo>
                    <a:pt x="69" y="144"/>
                  </a:lnTo>
                  <a:lnTo>
                    <a:pt x="68" y="142"/>
                  </a:lnTo>
                  <a:lnTo>
                    <a:pt x="67" y="140"/>
                  </a:lnTo>
                  <a:lnTo>
                    <a:pt x="66" y="138"/>
                  </a:lnTo>
                  <a:lnTo>
                    <a:pt x="65" y="137"/>
                  </a:lnTo>
                  <a:lnTo>
                    <a:pt x="64" y="135"/>
                  </a:lnTo>
                  <a:lnTo>
                    <a:pt x="63" y="133"/>
                  </a:lnTo>
                  <a:lnTo>
                    <a:pt x="62" y="131"/>
                  </a:lnTo>
                  <a:lnTo>
                    <a:pt x="61" y="129"/>
                  </a:lnTo>
                  <a:lnTo>
                    <a:pt x="61" y="127"/>
                  </a:lnTo>
                  <a:lnTo>
                    <a:pt x="59" y="126"/>
                  </a:lnTo>
                  <a:lnTo>
                    <a:pt x="59" y="124"/>
                  </a:lnTo>
                  <a:lnTo>
                    <a:pt x="57" y="122"/>
                  </a:lnTo>
                  <a:lnTo>
                    <a:pt x="57" y="120"/>
                  </a:lnTo>
                  <a:lnTo>
                    <a:pt x="56" y="119"/>
                  </a:lnTo>
                  <a:lnTo>
                    <a:pt x="55" y="117"/>
                  </a:lnTo>
                  <a:lnTo>
                    <a:pt x="53" y="114"/>
                  </a:lnTo>
                  <a:lnTo>
                    <a:pt x="52" y="112"/>
                  </a:lnTo>
                  <a:lnTo>
                    <a:pt x="51" y="111"/>
                  </a:lnTo>
                  <a:lnTo>
                    <a:pt x="51" y="109"/>
                  </a:lnTo>
                  <a:lnTo>
                    <a:pt x="50" y="107"/>
                  </a:lnTo>
                  <a:lnTo>
                    <a:pt x="49" y="106"/>
                  </a:lnTo>
                  <a:lnTo>
                    <a:pt x="48" y="104"/>
                  </a:lnTo>
                  <a:lnTo>
                    <a:pt x="47" y="103"/>
                  </a:lnTo>
                  <a:lnTo>
                    <a:pt x="46" y="101"/>
                  </a:lnTo>
                  <a:lnTo>
                    <a:pt x="45" y="99"/>
                  </a:lnTo>
                  <a:lnTo>
                    <a:pt x="45" y="98"/>
                  </a:lnTo>
                  <a:lnTo>
                    <a:pt x="43" y="97"/>
                  </a:lnTo>
                  <a:lnTo>
                    <a:pt x="43" y="95"/>
                  </a:lnTo>
                  <a:lnTo>
                    <a:pt x="42" y="93"/>
                  </a:lnTo>
                  <a:lnTo>
                    <a:pt x="41" y="92"/>
                  </a:lnTo>
                  <a:lnTo>
                    <a:pt x="40" y="90"/>
                  </a:lnTo>
                  <a:lnTo>
                    <a:pt x="39" y="89"/>
                  </a:lnTo>
                  <a:lnTo>
                    <a:pt x="38" y="87"/>
                  </a:lnTo>
                  <a:lnTo>
                    <a:pt x="37" y="85"/>
                  </a:lnTo>
                  <a:lnTo>
                    <a:pt x="37" y="84"/>
                  </a:lnTo>
                  <a:lnTo>
                    <a:pt x="36" y="83"/>
                  </a:lnTo>
                  <a:lnTo>
                    <a:pt x="35" y="81"/>
                  </a:lnTo>
                  <a:lnTo>
                    <a:pt x="34" y="79"/>
                  </a:lnTo>
                  <a:lnTo>
                    <a:pt x="33" y="78"/>
                  </a:lnTo>
                  <a:lnTo>
                    <a:pt x="32" y="76"/>
                  </a:lnTo>
                  <a:lnTo>
                    <a:pt x="31" y="75"/>
                  </a:lnTo>
                  <a:lnTo>
                    <a:pt x="30" y="73"/>
                  </a:lnTo>
                  <a:lnTo>
                    <a:pt x="29" y="71"/>
                  </a:lnTo>
                  <a:lnTo>
                    <a:pt x="29" y="70"/>
                  </a:lnTo>
                  <a:lnTo>
                    <a:pt x="28" y="68"/>
                  </a:lnTo>
                  <a:lnTo>
                    <a:pt x="27" y="67"/>
                  </a:lnTo>
                  <a:lnTo>
                    <a:pt x="25" y="63"/>
                  </a:lnTo>
                  <a:lnTo>
                    <a:pt x="24" y="61"/>
                  </a:lnTo>
                  <a:lnTo>
                    <a:pt x="23" y="59"/>
                  </a:lnTo>
                  <a:lnTo>
                    <a:pt x="23" y="56"/>
                  </a:lnTo>
                  <a:lnTo>
                    <a:pt x="22" y="54"/>
                  </a:lnTo>
                  <a:lnTo>
                    <a:pt x="21" y="52"/>
                  </a:lnTo>
                  <a:lnTo>
                    <a:pt x="20" y="50"/>
                  </a:lnTo>
                  <a:lnTo>
                    <a:pt x="19" y="48"/>
                  </a:lnTo>
                  <a:lnTo>
                    <a:pt x="19" y="46"/>
                  </a:lnTo>
                  <a:lnTo>
                    <a:pt x="17" y="44"/>
                  </a:lnTo>
                  <a:lnTo>
                    <a:pt x="17" y="42"/>
                  </a:lnTo>
                  <a:lnTo>
                    <a:pt x="16" y="39"/>
                  </a:lnTo>
                  <a:lnTo>
                    <a:pt x="15" y="37"/>
                  </a:lnTo>
                  <a:lnTo>
                    <a:pt x="14" y="35"/>
                  </a:lnTo>
                  <a:lnTo>
                    <a:pt x="13" y="33"/>
                  </a:lnTo>
                  <a:lnTo>
                    <a:pt x="13" y="31"/>
                  </a:lnTo>
                  <a:lnTo>
                    <a:pt x="12" y="29"/>
                  </a:lnTo>
                  <a:lnTo>
                    <a:pt x="11" y="27"/>
                  </a:lnTo>
                  <a:lnTo>
                    <a:pt x="10" y="25"/>
                  </a:lnTo>
                  <a:lnTo>
                    <a:pt x="9" y="23"/>
                  </a:lnTo>
                  <a:lnTo>
                    <a:pt x="8" y="21"/>
                  </a:lnTo>
                  <a:lnTo>
                    <a:pt x="7" y="19"/>
                  </a:lnTo>
                  <a:lnTo>
                    <a:pt x="7" y="17"/>
                  </a:lnTo>
                  <a:lnTo>
                    <a:pt x="6" y="14"/>
                  </a:lnTo>
                  <a:lnTo>
                    <a:pt x="5" y="12"/>
                  </a:lnTo>
                  <a:lnTo>
                    <a:pt x="4" y="10"/>
                  </a:lnTo>
                  <a:lnTo>
                    <a:pt x="3" y="8"/>
                  </a:lnTo>
                  <a:lnTo>
                    <a:pt x="3" y="6"/>
                  </a:lnTo>
                  <a:lnTo>
                    <a:pt x="2" y="4"/>
                  </a:lnTo>
                  <a:lnTo>
                    <a:pt x="1" y="2"/>
                  </a:lnTo>
                  <a:lnTo>
                    <a:pt x="0" y="0"/>
                  </a:lnTo>
                </a:path>
              </a:pathLst>
            </a:custGeom>
            <a:solidFill>
              <a:srgbClr val="0080FF"/>
            </a:solidFill>
            <a:ln w="0" cap="flat" cmpd="sng">
              <a:solidFill>
                <a:srgbClr val="0080FF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62622" name="Freeform 158"/>
            <p:cNvSpPr>
              <a:spLocks/>
            </p:cNvSpPr>
            <p:nvPr/>
          </p:nvSpPr>
          <p:spPr bwMode="auto">
            <a:xfrm>
              <a:off x="2889" y="2801"/>
              <a:ext cx="1419" cy="774"/>
            </a:xfrm>
            <a:custGeom>
              <a:avLst/>
              <a:gdLst>
                <a:gd name="T0" fmla="*/ 1182 w 1419"/>
                <a:gd name="T1" fmla="*/ 0 h 774"/>
                <a:gd name="T2" fmla="*/ 909 w 1419"/>
                <a:gd name="T3" fmla="*/ 0 h 774"/>
                <a:gd name="T4" fmla="*/ 627 w 1419"/>
                <a:gd name="T5" fmla="*/ 0 h 774"/>
                <a:gd name="T6" fmla="*/ 366 w 1419"/>
                <a:gd name="T7" fmla="*/ 0 h 774"/>
                <a:gd name="T8" fmla="*/ 208 w 1419"/>
                <a:gd name="T9" fmla="*/ 83 h 774"/>
                <a:gd name="T10" fmla="*/ 156 w 1419"/>
                <a:gd name="T11" fmla="*/ 228 h 774"/>
                <a:gd name="T12" fmla="*/ 104 w 1419"/>
                <a:gd name="T13" fmla="*/ 373 h 774"/>
                <a:gd name="T14" fmla="*/ 52 w 1419"/>
                <a:gd name="T15" fmla="*/ 519 h 774"/>
                <a:gd name="T16" fmla="*/ 0 w 1419"/>
                <a:gd name="T17" fmla="*/ 664 h 774"/>
                <a:gd name="T18" fmla="*/ 51 w 1419"/>
                <a:gd name="T19" fmla="*/ 676 h 774"/>
                <a:gd name="T20" fmla="*/ 95 w 1419"/>
                <a:gd name="T21" fmla="*/ 687 h 774"/>
                <a:gd name="T22" fmla="*/ 139 w 1419"/>
                <a:gd name="T23" fmla="*/ 698 h 774"/>
                <a:gd name="T24" fmla="*/ 183 w 1419"/>
                <a:gd name="T25" fmla="*/ 709 h 774"/>
                <a:gd name="T26" fmla="*/ 229 w 1419"/>
                <a:gd name="T27" fmla="*/ 719 h 774"/>
                <a:gd name="T28" fmla="*/ 266 w 1419"/>
                <a:gd name="T29" fmla="*/ 726 h 774"/>
                <a:gd name="T30" fmla="*/ 303 w 1419"/>
                <a:gd name="T31" fmla="*/ 733 h 774"/>
                <a:gd name="T32" fmla="*/ 341 w 1419"/>
                <a:gd name="T33" fmla="*/ 741 h 774"/>
                <a:gd name="T34" fmla="*/ 382 w 1419"/>
                <a:gd name="T35" fmla="*/ 749 h 774"/>
                <a:gd name="T36" fmla="*/ 415 w 1419"/>
                <a:gd name="T37" fmla="*/ 753 h 774"/>
                <a:gd name="T38" fmla="*/ 448 w 1419"/>
                <a:gd name="T39" fmla="*/ 757 h 774"/>
                <a:gd name="T40" fmla="*/ 481 w 1419"/>
                <a:gd name="T41" fmla="*/ 761 h 774"/>
                <a:gd name="T42" fmla="*/ 515 w 1419"/>
                <a:gd name="T43" fmla="*/ 765 h 774"/>
                <a:gd name="T44" fmla="*/ 547 w 1419"/>
                <a:gd name="T45" fmla="*/ 768 h 774"/>
                <a:gd name="T46" fmla="*/ 575 w 1419"/>
                <a:gd name="T47" fmla="*/ 769 h 774"/>
                <a:gd name="T48" fmla="*/ 602 w 1419"/>
                <a:gd name="T49" fmla="*/ 771 h 774"/>
                <a:gd name="T50" fmla="*/ 629 w 1419"/>
                <a:gd name="T51" fmla="*/ 772 h 774"/>
                <a:gd name="T52" fmla="*/ 659 w 1419"/>
                <a:gd name="T53" fmla="*/ 772 h 774"/>
                <a:gd name="T54" fmla="*/ 684 w 1419"/>
                <a:gd name="T55" fmla="*/ 769 h 774"/>
                <a:gd name="T56" fmla="*/ 708 w 1419"/>
                <a:gd name="T57" fmla="*/ 767 h 774"/>
                <a:gd name="T58" fmla="*/ 732 w 1419"/>
                <a:gd name="T59" fmla="*/ 764 h 774"/>
                <a:gd name="T60" fmla="*/ 757 w 1419"/>
                <a:gd name="T61" fmla="*/ 762 h 774"/>
                <a:gd name="T62" fmla="*/ 787 w 1419"/>
                <a:gd name="T63" fmla="*/ 755 h 774"/>
                <a:gd name="T64" fmla="*/ 815 w 1419"/>
                <a:gd name="T65" fmla="*/ 749 h 774"/>
                <a:gd name="T66" fmla="*/ 842 w 1419"/>
                <a:gd name="T67" fmla="*/ 743 h 774"/>
                <a:gd name="T68" fmla="*/ 869 w 1419"/>
                <a:gd name="T69" fmla="*/ 737 h 774"/>
                <a:gd name="T70" fmla="*/ 902 w 1419"/>
                <a:gd name="T71" fmla="*/ 725 h 774"/>
                <a:gd name="T72" fmla="*/ 931 w 1419"/>
                <a:gd name="T73" fmla="*/ 711 h 774"/>
                <a:gd name="T74" fmla="*/ 961 w 1419"/>
                <a:gd name="T75" fmla="*/ 697 h 774"/>
                <a:gd name="T76" fmla="*/ 990 w 1419"/>
                <a:gd name="T77" fmla="*/ 683 h 774"/>
                <a:gd name="T78" fmla="*/ 1020 w 1419"/>
                <a:gd name="T79" fmla="*/ 669 h 774"/>
                <a:gd name="T80" fmla="*/ 1052 w 1419"/>
                <a:gd name="T81" fmla="*/ 645 h 774"/>
                <a:gd name="T82" fmla="*/ 1081 w 1419"/>
                <a:gd name="T83" fmla="*/ 623 h 774"/>
                <a:gd name="T84" fmla="*/ 1109 w 1419"/>
                <a:gd name="T85" fmla="*/ 602 h 774"/>
                <a:gd name="T86" fmla="*/ 1137 w 1419"/>
                <a:gd name="T87" fmla="*/ 581 h 774"/>
                <a:gd name="T88" fmla="*/ 1164 w 1419"/>
                <a:gd name="T89" fmla="*/ 555 h 774"/>
                <a:gd name="T90" fmla="*/ 1184 w 1419"/>
                <a:gd name="T91" fmla="*/ 532 h 774"/>
                <a:gd name="T92" fmla="*/ 1204 w 1419"/>
                <a:gd name="T93" fmla="*/ 509 h 774"/>
                <a:gd name="T94" fmla="*/ 1224 w 1419"/>
                <a:gd name="T95" fmla="*/ 486 h 774"/>
                <a:gd name="T96" fmla="*/ 1249 w 1419"/>
                <a:gd name="T97" fmla="*/ 448 h 774"/>
                <a:gd name="T98" fmla="*/ 1277 w 1419"/>
                <a:gd name="T99" fmla="*/ 382 h 774"/>
                <a:gd name="T100" fmla="*/ 1305 w 1419"/>
                <a:gd name="T101" fmla="*/ 317 h 774"/>
                <a:gd name="T102" fmla="*/ 1333 w 1419"/>
                <a:gd name="T103" fmla="*/ 251 h 774"/>
                <a:gd name="T104" fmla="*/ 1360 w 1419"/>
                <a:gd name="T105" fmla="*/ 186 h 774"/>
                <a:gd name="T106" fmla="*/ 1379 w 1419"/>
                <a:gd name="T107" fmla="*/ 129 h 774"/>
                <a:gd name="T108" fmla="*/ 1389 w 1419"/>
                <a:gd name="T109" fmla="*/ 93 h 774"/>
                <a:gd name="T110" fmla="*/ 1398 w 1419"/>
                <a:gd name="T111" fmla="*/ 62 h 774"/>
                <a:gd name="T112" fmla="*/ 1409 w 1419"/>
                <a:gd name="T113" fmla="*/ 29 h 7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419" h="774">
                  <a:moveTo>
                    <a:pt x="1418" y="0"/>
                  </a:moveTo>
                  <a:lnTo>
                    <a:pt x="1356" y="0"/>
                  </a:lnTo>
                  <a:lnTo>
                    <a:pt x="1323" y="0"/>
                  </a:lnTo>
                  <a:lnTo>
                    <a:pt x="1290" y="0"/>
                  </a:lnTo>
                  <a:lnTo>
                    <a:pt x="1255" y="0"/>
                  </a:lnTo>
                  <a:lnTo>
                    <a:pt x="1219" y="0"/>
                  </a:lnTo>
                  <a:lnTo>
                    <a:pt x="1182" y="0"/>
                  </a:lnTo>
                  <a:lnTo>
                    <a:pt x="1145" y="0"/>
                  </a:lnTo>
                  <a:lnTo>
                    <a:pt x="1107" y="0"/>
                  </a:lnTo>
                  <a:lnTo>
                    <a:pt x="1068" y="0"/>
                  </a:lnTo>
                  <a:lnTo>
                    <a:pt x="1029" y="0"/>
                  </a:lnTo>
                  <a:lnTo>
                    <a:pt x="989" y="0"/>
                  </a:lnTo>
                  <a:lnTo>
                    <a:pt x="949" y="0"/>
                  </a:lnTo>
                  <a:lnTo>
                    <a:pt x="909" y="0"/>
                  </a:lnTo>
                  <a:lnTo>
                    <a:pt x="869" y="0"/>
                  </a:lnTo>
                  <a:lnTo>
                    <a:pt x="828" y="0"/>
                  </a:lnTo>
                  <a:lnTo>
                    <a:pt x="787" y="0"/>
                  </a:lnTo>
                  <a:lnTo>
                    <a:pt x="747" y="0"/>
                  </a:lnTo>
                  <a:lnTo>
                    <a:pt x="707" y="0"/>
                  </a:lnTo>
                  <a:lnTo>
                    <a:pt x="667" y="0"/>
                  </a:lnTo>
                  <a:lnTo>
                    <a:pt x="627" y="0"/>
                  </a:lnTo>
                  <a:lnTo>
                    <a:pt x="588" y="0"/>
                  </a:lnTo>
                  <a:lnTo>
                    <a:pt x="549" y="0"/>
                  </a:lnTo>
                  <a:lnTo>
                    <a:pt x="511" y="0"/>
                  </a:lnTo>
                  <a:lnTo>
                    <a:pt x="474" y="0"/>
                  </a:lnTo>
                  <a:lnTo>
                    <a:pt x="437" y="0"/>
                  </a:lnTo>
                  <a:lnTo>
                    <a:pt x="401" y="0"/>
                  </a:lnTo>
                  <a:lnTo>
                    <a:pt x="366" y="0"/>
                  </a:lnTo>
                  <a:lnTo>
                    <a:pt x="333" y="0"/>
                  </a:lnTo>
                  <a:lnTo>
                    <a:pt x="300" y="0"/>
                  </a:lnTo>
                  <a:lnTo>
                    <a:pt x="268" y="0"/>
                  </a:lnTo>
                  <a:lnTo>
                    <a:pt x="238" y="0"/>
                  </a:lnTo>
                  <a:lnTo>
                    <a:pt x="223" y="41"/>
                  </a:lnTo>
                  <a:lnTo>
                    <a:pt x="215" y="62"/>
                  </a:lnTo>
                  <a:lnTo>
                    <a:pt x="208" y="83"/>
                  </a:lnTo>
                  <a:lnTo>
                    <a:pt x="201" y="103"/>
                  </a:lnTo>
                  <a:lnTo>
                    <a:pt x="193" y="124"/>
                  </a:lnTo>
                  <a:lnTo>
                    <a:pt x="186" y="145"/>
                  </a:lnTo>
                  <a:lnTo>
                    <a:pt x="178" y="166"/>
                  </a:lnTo>
                  <a:lnTo>
                    <a:pt x="171" y="186"/>
                  </a:lnTo>
                  <a:lnTo>
                    <a:pt x="163" y="207"/>
                  </a:lnTo>
                  <a:lnTo>
                    <a:pt x="156" y="228"/>
                  </a:lnTo>
                  <a:lnTo>
                    <a:pt x="149" y="249"/>
                  </a:lnTo>
                  <a:lnTo>
                    <a:pt x="141" y="269"/>
                  </a:lnTo>
                  <a:lnTo>
                    <a:pt x="134" y="290"/>
                  </a:lnTo>
                  <a:lnTo>
                    <a:pt x="126" y="311"/>
                  </a:lnTo>
                  <a:lnTo>
                    <a:pt x="119" y="332"/>
                  </a:lnTo>
                  <a:lnTo>
                    <a:pt x="111" y="353"/>
                  </a:lnTo>
                  <a:lnTo>
                    <a:pt x="104" y="373"/>
                  </a:lnTo>
                  <a:lnTo>
                    <a:pt x="97" y="394"/>
                  </a:lnTo>
                  <a:lnTo>
                    <a:pt x="89" y="415"/>
                  </a:lnTo>
                  <a:lnTo>
                    <a:pt x="82" y="436"/>
                  </a:lnTo>
                  <a:lnTo>
                    <a:pt x="74" y="457"/>
                  </a:lnTo>
                  <a:lnTo>
                    <a:pt x="67" y="477"/>
                  </a:lnTo>
                  <a:lnTo>
                    <a:pt x="59" y="498"/>
                  </a:lnTo>
                  <a:lnTo>
                    <a:pt x="52" y="519"/>
                  </a:lnTo>
                  <a:lnTo>
                    <a:pt x="45" y="539"/>
                  </a:lnTo>
                  <a:lnTo>
                    <a:pt x="37" y="560"/>
                  </a:lnTo>
                  <a:lnTo>
                    <a:pt x="30" y="581"/>
                  </a:lnTo>
                  <a:lnTo>
                    <a:pt x="22" y="602"/>
                  </a:lnTo>
                  <a:lnTo>
                    <a:pt x="15" y="623"/>
                  </a:lnTo>
                  <a:lnTo>
                    <a:pt x="7" y="643"/>
                  </a:lnTo>
                  <a:lnTo>
                    <a:pt x="0" y="664"/>
                  </a:lnTo>
                  <a:lnTo>
                    <a:pt x="13" y="667"/>
                  </a:lnTo>
                  <a:lnTo>
                    <a:pt x="19" y="669"/>
                  </a:lnTo>
                  <a:lnTo>
                    <a:pt x="25" y="670"/>
                  </a:lnTo>
                  <a:lnTo>
                    <a:pt x="31" y="672"/>
                  </a:lnTo>
                  <a:lnTo>
                    <a:pt x="38" y="673"/>
                  </a:lnTo>
                  <a:lnTo>
                    <a:pt x="44" y="675"/>
                  </a:lnTo>
                  <a:lnTo>
                    <a:pt x="51" y="676"/>
                  </a:lnTo>
                  <a:lnTo>
                    <a:pt x="57" y="678"/>
                  </a:lnTo>
                  <a:lnTo>
                    <a:pt x="63" y="679"/>
                  </a:lnTo>
                  <a:lnTo>
                    <a:pt x="69" y="681"/>
                  </a:lnTo>
                  <a:lnTo>
                    <a:pt x="76" y="683"/>
                  </a:lnTo>
                  <a:lnTo>
                    <a:pt x="82" y="684"/>
                  </a:lnTo>
                  <a:lnTo>
                    <a:pt x="88" y="685"/>
                  </a:lnTo>
                  <a:lnTo>
                    <a:pt x="95" y="687"/>
                  </a:lnTo>
                  <a:lnTo>
                    <a:pt x="101" y="689"/>
                  </a:lnTo>
                  <a:lnTo>
                    <a:pt x="107" y="690"/>
                  </a:lnTo>
                  <a:lnTo>
                    <a:pt x="114" y="692"/>
                  </a:lnTo>
                  <a:lnTo>
                    <a:pt x="120" y="693"/>
                  </a:lnTo>
                  <a:lnTo>
                    <a:pt x="126" y="695"/>
                  </a:lnTo>
                  <a:lnTo>
                    <a:pt x="133" y="696"/>
                  </a:lnTo>
                  <a:lnTo>
                    <a:pt x="139" y="698"/>
                  </a:lnTo>
                  <a:lnTo>
                    <a:pt x="145" y="699"/>
                  </a:lnTo>
                  <a:lnTo>
                    <a:pt x="152" y="701"/>
                  </a:lnTo>
                  <a:lnTo>
                    <a:pt x="158" y="703"/>
                  </a:lnTo>
                  <a:lnTo>
                    <a:pt x="164" y="704"/>
                  </a:lnTo>
                  <a:lnTo>
                    <a:pt x="171" y="705"/>
                  </a:lnTo>
                  <a:lnTo>
                    <a:pt x="177" y="707"/>
                  </a:lnTo>
                  <a:lnTo>
                    <a:pt x="183" y="709"/>
                  </a:lnTo>
                  <a:lnTo>
                    <a:pt x="190" y="710"/>
                  </a:lnTo>
                  <a:lnTo>
                    <a:pt x="196" y="712"/>
                  </a:lnTo>
                  <a:lnTo>
                    <a:pt x="203" y="713"/>
                  </a:lnTo>
                  <a:lnTo>
                    <a:pt x="213" y="715"/>
                  </a:lnTo>
                  <a:lnTo>
                    <a:pt x="218" y="716"/>
                  </a:lnTo>
                  <a:lnTo>
                    <a:pt x="224" y="717"/>
                  </a:lnTo>
                  <a:lnTo>
                    <a:pt x="229" y="719"/>
                  </a:lnTo>
                  <a:lnTo>
                    <a:pt x="234" y="720"/>
                  </a:lnTo>
                  <a:lnTo>
                    <a:pt x="240" y="721"/>
                  </a:lnTo>
                  <a:lnTo>
                    <a:pt x="245" y="722"/>
                  </a:lnTo>
                  <a:lnTo>
                    <a:pt x="250" y="723"/>
                  </a:lnTo>
                  <a:lnTo>
                    <a:pt x="256" y="724"/>
                  </a:lnTo>
                  <a:lnTo>
                    <a:pt x="261" y="725"/>
                  </a:lnTo>
                  <a:lnTo>
                    <a:pt x="266" y="726"/>
                  </a:lnTo>
                  <a:lnTo>
                    <a:pt x="271" y="727"/>
                  </a:lnTo>
                  <a:lnTo>
                    <a:pt x="277" y="728"/>
                  </a:lnTo>
                  <a:lnTo>
                    <a:pt x="282" y="729"/>
                  </a:lnTo>
                  <a:lnTo>
                    <a:pt x="287" y="730"/>
                  </a:lnTo>
                  <a:lnTo>
                    <a:pt x="293" y="731"/>
                  </a:lnTo>
                  <a:lnTo>
                    <a:pt x="298" y="733"/>
                  </a:lnTo>
                  <a:lnTo>
                    <a:pt x="303" y="733"/>
                  </a:lnTo>
                  <a:lnTo>
                    <a:pt x="309" y="735"/>
                  </a:lnTo>
                  <a:lnTo>
                    <a:pt x="314" y="736"/>
                  </a:lnTo>
                  <a:lnTo>
                    <a:pt x="319" y="737"/>
                  </a:lnTo>
                  <a:lnTo>
                    <a:pt x="325" y="738"/>
                  </a:lnTo>
                  <a:lnTo>
                    <a:pt x="330" y="739"/>
                  </a:lnTo>
                  <a:lnTo>
                    <a:pt x="335" y="740"/>
                  </a:lnTo>
                  <a:lnTo>
                    <a:pt x="341" y="741"/>
                  </a:lnTo>
                  <a:lnTo>
                    <a:pt x="346" y="742"/>
                  </a:lnTo>
                  <a:lnTo>
                    <a:pt x="351" y="743"/>
                  </a:lnTo>
                  <a:lnTo>
                    <a:pt x="357" y="744"/>
                  </a:lnTo>
                  <a:lnTo>
                    <a:pt x="362" y="745"/>
                  </a:lnTo>
                  <a:lnTo>
                    <a:pt x="367" y="746"/>
                  </a:lnTo>
                  <a:lnTo>
                    <a:pt x="373" y="747"/>
                  </a:lnTo>
                  <a:lnTo>
                    <a:pt x="382" y="749"/>
                  </a:lnTo>
                  <a:lnTo>
                    <a:pt x="387" y="749"/>
                  </a:lnTo>
                  <a:lnTo>
                    <a:pt x="391" y="750"/>
                  </a:lnTo>
                  <a:lnTo>
                    <a:pt x="396" y="750"/>
                  </a:lnTo>
                  <a:lnTo>
                    <a:pt x="401" y="751"/>
                  </a:lnTo>
                  <a:lnTo>
                    <a:pt x="405" y="751"/>
                  </a:lnTo>
                  <a:lnTo>
                    <a:pt x="410" y="752"/>
                  </a:lnTo>
                  <a:lnTo>
                    <a:pt x="415" y="753"/>
                  </a:lnTo>
                  <a:lnTo>
                    <a:pt x="420" y="753"/>
                  </a:lnTo>
                  <a:lnTo>
                    <a:pt x="425" y="754"/>
                  </a:lnTo>
                  <a:lnTo>
                    <a:pt x="429" y="755"/>
                  </a:lnTo>
                  <a:lnTo>
                    <a:pt x="434" y="755"/>
                  </a:lnTo>
                  <a:lnTo>
                    <a:pt x="439" y="756"/>
                  </a:lnTo>
                  <a:lnTo>
                    <a:pt x="443" y="757"/>
                  </a:lnTo>
                  <a:lnTo>
                    <a:pt x="448" y="757"/>
                  </a:lnTo>
                  <a:lnTo>
                    <a:pt x="453" y="758"/>
                  </a:lnTo>
                  <a:lnTo>
                    <a:pt x="458" y="758"/>
                  </a:lnTo>
                  <a:lnTo>
                    <a:pt x="462" y="759"/>
                  </a:lnTo>
                  <a:lnTo>
                    <a:pt x="467" y="759"/>
                  </a:lnTo>
                  <a:lnTo>
                    <a:pt x="472" y="760"/>
                  </a:lnTo>
                  <a:lnTo>
                    <a:pt x="477" y="761"/>
                  </a:lnTo>
                  <a:lnTo>
                    <a:pt x="481" y="761"/>
                  </a:lnTo>
                  <a:lnTo>
                    <a:pt x="486" y="762"/>
                  </a:lnTo>
                  <a:lnTo>
                    <a:pt x="491" y="763"/>
                  </a:lnTo>
                  <a:lnTo>
                    <a:pt x="495" y="763"/>
                  </a:lnTo>
                  <a:lnTo>
                    <a:pt x="500" y="764"/>
                  </a:lnTo>
                  <a:lnTo>
                    <a:pt x="505" y="764"/>
                  </a:lnTo>
                  <a:lnTo>
                    <a:pt x="510" y="765"/>
                  </a:lnTo>
                  <a:lnTo>
                    <a:pt x="515" y="765"/>
                  </a:lnTo>
                  <a:lnTo>
                    <a:pt x="519" y="766"/>
                  </a:lnTo>
                  <a:lnTo>
                    <a:pt x="524" y="767"/>
                  </a:lnTo>
                  <a:lnTo>
                    <a:pt x="532" y="767"/>
                  </a:lnTo>
                  <a:lnTo>
                    <a:pt x="536" y="767"/>
                  </a:lnTo>
                  <a:lnTo>
                    <a:pt x="540" y="767"/>
                  </a:lnTo>
                  <a:lnTo>
                    <a:pt x="543" y="768"/>
                  </a:lnTo>
                  <a:lnTo>
                    <a:pt x="547" y="768"/>
                  </a:lnTo>
                  <a:lnTo>
                    <a:pt x="551" y="768"/>
                  </a:lnTo>
                  <a:lnTo>
                    <a:pt x="555" y="768"/>
                  </a:lnTo>
                  <a:lnTo>
                    <a:pt x="559" y="769"/>
                  </a:lnTo>
                  <a:lnTo>
                    <a:pt x="563" y="769"/>
                  </a:lnTo>
                  <a:lnTo>
                    <a:pt x="567" y="769"/>
                  </a:lnTo>
                  <a:lnTo>
                    <a:pt x="571" y="769"/>
                  </a:lnTo>
                  <a:lnTo>
                    <a:pt x="575" y="769"/>
                  </a:lnTo>
                  <a:lnTo>
                    <a:pt x="579" y="769"/>
                  </a:lnTo>
                  <a:lnTo>
                    <a:pt x="583" y="769"/>
                  </a:lnTo>
                  <a:lnTo>
                    <a:pt x="587" y="770"/>
                  </a:lnTo>
                  <a:lnTo>
                    <a:pt x="590" y="770"/>
                  </a:lnTo>
                  <a:lnTo>
                    <a:pt x="594" y="770"/>
                  </a:lnTo>
                  <a:lnTo>
                    <a:pt x="598" y="770"/>
                  </a:lnTo>
                  <a:lnTo>
                    <a:pt x="602" y="771"/>
                  </a:lnTo>
                  <a:lnTo>
                    <a:pt x="606" y="771"/>
                  </a:lnTo>
                  <a:lnTo>
                    <a:pt x="610" y="771"/>
                  </a:lnTo>
                  <a:lnTo>
                    <a:pt x="614" y="771"/>
                  </a:lnTo>
                  <a:lnTo>
                    <a:pt x="618" y="771"/>
                  </a:lnTo>
                  <a:lnTo>
                    <a:pt x="621" y="771"/>
                  </a:lnTo>
                  <a:lnTo>
                    <a:pt x="625" y="772"/>
                  </a:lnTo>
                  <a:lnTo>
                    <a:pt x="629" y="772"/>
                  </a:lnTo>
                  <a:lnTo>
                    <a:pt x="633" y="772"/>
                  </a:lnTo>
                  <a:lnTo>
                    <a:pt x="637" y="772"/>
                  </a:lnTo>
                  <a:lnTo>
                    <a:pt x="641" y="773"/>
                  </a:lnTo>
                  <a:lnTo>
                    <a:pt x="645" y="773"/>
                  </a:lnTo>
                  <a:lnTo>
                    <a:pt x="649" y="773"/>
                  </a:lnTo>
                  <a:lnTo>
                    <a:pt x="656" y="772"/>
                  </a:lnTo>
                  <a:lnTo>
                    <a:pt x="659" y="772"/>
                  </a:lnTo>
                  <a:lnTo>
                    <a:pt x="663" y="771"/>
                  </a:lnTo>
                  <a:lnTo>
                    <a:pt x="666" y="771"/>
                  </a:lnTo>
                  <a:lnTo>
                    <a:pt x="670" y="771"/>
                  </a:lnTo>
                  <a:lnTo>
                    <a:pt x="673" y="770"/>
                  </a:lnTo>
                  <a:lnTo>
                    <a:pt x="677" y="770"/>
                  </a:lnTo>
                  <a:lnTo>
                    <a:pt x="680" y="769"/>
                  </a:lnTo>
                  <a:lnTo>
                    <a:pt x="684" y="769"/>
                  </a:lnTo>
                  <a:lnTo>
                    <a:pt x="687" y="769"/>
                  </a:lnTo>
                  <a:lnTo>
                    <a:pt x="691" y="769"/>
                  </a:lnTo>
                  <a:lnTo>
                    <a:pt x="694" y="768"/>
                  </a:lnTo>
                  <a:lnTo>
                    <a:pt x="697" y="768"/>
                  </a:lnTo>
                  <a:lnTo>
                    <a:pt x="701" y="767"/>
                  </a:lnTo>
                  <a:lnTo>
                    <a:pt x="705" y="767"/>
                  </a:lnTo>
                  <a:lnTo>
                    <a:pt x="708" y="767"/>
                  </a:lnTo>
                  <a:lnTo>
                    <a:pt x="711" y="766"/>
                  </a:lnTo>
                  <a:lnTo>
                    <a:pt x="715" y="766"/>
                  </a:lnTo>
                  <a:lnTo>
                    <a:pt x="719" y="766"/>
                  </a:lnTo>
                  <a:lnTo>
                    <a:pt x="722" y="765"/>
                  </a:lnTo>
                  <a:lnTo>
                    <a:pt x="725" y="765"/>
                  </a:lnTo>
                  <a:lnTo>
                    <a:pt x="729" y="765"/>
                  </a:lnTo>
                  <a:lnTo>
                    <a:pt x="732" y="764"/>
                  </a:lnTo>
                  <a:lnTo>
                    <a:pt x="736" y="764"/>
                  </a:lnTo>
                  <a:lnTo>
                    <a:pt x="739" y="764"/>
                  </a:lnTo>
                  <a:lnTo>
                    <a:pt x="743" y="763"/>
                  </a:lnTo>
                  <a:lnTo>
                    <a:pt x="746" y="763"/>
                  </a:lnTo>
                  <a:lnTo>
                    <a:pt x="750" y="763"/>
                  </a:lnTo>
                  <a:lnTo>
                    <a:pt x="753" y="762"/>
                  </a:lnTo>
                  <a:lnTo>
                    <a:pt x="757" y="762"/>
                  </a:lnTo>
                  <a:lnTo>
                    <a:pt x="760" y="762"/>
                  </a:lnTo>
                  <a:lnTo>
                    <a:pt x="768" y="760"/>
                  </a:lnTo>
                  <a:lnTo>
                    <a:pt x="772" y="759"/>
                  </a:lnTo>
                  <a:lnTo>
                    <a:pt x="776" y="758"/>
                  </a:lnTo>
                  <a:lnTo>
                    <a:pt x="779" y="757"/>
                  </a:lnTo>
                  <a:lnTo>
                    <a:pt x="783" y="756"/>
                  </a:lnTo>
                  <a:lnTo>
                    <a:pt x="787" y="755"/>
                  </a:lnTo>
                  <a:lnTo>
                    <a:pt x="791" y="755"/>
                  </a:lnTo>
                  <a:lnTo>
                    <a:pt x="795" y="753"/>
                  </a:lnTo>
                  <a:lnTo>
                    <a:pt x="799" y="753"/>
                  </a:lnTo>
                  <a:lnTo>
                    <a:pt x="803" y="752"/>
                  </a:lnTo>
                  <a:lnTo>
                    <a:pt x="807" y="751"/>
                  </a:lnTo>
                  <a:lnTo>
                    <a:pt x="811" y="750"/>
                  </a:lnTo>
                  <a:lnTo>
                    <a:pt x="815" y="749"/>
                  </a:lnTo>
                  <a:lnTo>
                    <a:pt x="819" y="748"/>
                  </a:lnTo>
                  <a:lnTo>
                    <a:pt x="823" y="747"/>
                  </a:lnTo>
                  <a:lnTo>
                    <a:pt x="826" y="747"/>
                  </a:lnTo>
                  <a:lnTo>
                    <a:pt x="830" y="746"/>
                  </a:lnTo>
                  <a:lnTo>
                    <a:pt x="834" y="745"/>
                  </a:lnTo>
                  <a:lnTo>
                    <a:pt x="838" y="744"/>
                  </a:lnTo>
                  <a:lnTo>
                    <a:pt x="842" y="743"/>
                  </a:lnTo>
                  <a:lnTo>
                    <a:pt x="846" y="742"/>
                  </a:lnTo>
                  <a:lnTo>
                    <a:pt x="850" y="741"/>
                  </a:lnTo>
                  <a:lnTo>
                    <a:pt x="854" y="740"/>
                  </a:lnTo>
                  <a:lnTo>
                    <a:pt x="857" y="739"/>
                  </a:lnTo>
                  <a:lnTo>
                    <a:pt x="861" y="739"/>
                  </a:lnTo>
                  <a:lnTo>
                    <a:pt x="865" y="738"/>
                  </a:lnTo>
                  <a:lnTo>
                    <a:pt x="869" y="737"/>
                  </a:lnTo>
                  <a:lnTo>
                    <a:pt x="873" y="736"/>
                  </a:lnTo>
                  <a:lnTo>
                    <a:pt x="877" y="735"/>
                  </a:lnTo>
                  <a:lnTo>
                    <a:pt x="881" y="734"/>
                  </a:lnTo>
                  <a:lnTo>
                    <a:pt x="885" y="733"/>
                  </a:lnTo>
                  <a:lnTo>
                    <a:pt x="893" y="729"/>
                  </a:lnTo>
                  <a:lnTo>
                    <a:pt x="897" y="727"/>
                  </a:lnTo>
                  <a:lnTo>
                    <a:pt x="902" y="725"/>
                  </a:lnTo>
                  <a:lnTo>
                    <a:pt x="906" y="723"/>
                  </a:lnTo>
                  <a:lnTo>
                    <a:pt x="910" y="721"/>
                  </a:lnTo>
                  <a:lnTo>
                    <a:pt x="914" y="719"/>
                  </a:lnTo>
                  <a:lnTo>
                    <a:pt x="919" y="717"/>
                  </a:lnTo>
                  <a:lnTo>
                    <a:pt x="923" y="715"/>
                  </a:lnTo>
                  <a:lnTo>
                    <a:pt x="927" y="713"/>
                  </a:lnTo>
                  <a:lnTo>
                    <a:pt x="931" y="711"/>
                  </a:lnTo>
                  <a:lnTo>
                    <a:pt x="935" y="709"/>
                  </a:lnTo>
                  <a:lnTo>
                    <a:pt x="939" y="707"/>
                  </a:lnTo>
                  <a:lnTo>
                    <a:pt x="944" y="705"/>
                  </a:lnTo>
                  <a:lnTo>
                    <a:pt x="948" y="703"/>
                  </a:lnTo>
                  <a:lnTo>
                    <a:pt x="952" y="701"/>
                  </a:lnTo>
                  <a:lnTo>
                    <a:pt x="956" y="699"/>
                  </a:lnTo>
                  <a:lnTo>
                    <a:pt x="961" y="697"/>
                  </a:lnTo>
                  <a:lnTo>
                    <a:pt x="965" y="695"/>
                  </a:lnTo>
                  <a:lnTo>
                    <a:pt x="969" y="693"/>
                  </a:lnTo>
                  <a:lnTo>
                    <a:pt x="973" y="691"/>
                  </a:lnTo>
                  <a:lnTo>
                    <a:pt x="977" y="689"/>
                  </a:lnTo>
                  <a:lnTo>
                    <a:pt x="981" y="687"/>
                  </a:lnTo>
                  <a:lnTo>
                    <a:pt x="986" y="685"/>
                  </a:lnTo>
                  <a:lnTo>
                    <a:pt x="990" y="683"/>
                  </a:lnTo>
                  <a:lnTo>
                    <a:pt x="994" y="681"/>
                  </a:lnTo>
                  <a:lnTo>
                    <a:pt x="998" y="679"/>
                  </a:lnTo>
                  <a:lnTo>
                    <a:pt x="1003" y="677"/>
                  </a:lnTo>
                  <a:lnTo>
                    <a:pt x="1007" y="675"/>
                  </a:lnTo>
                  <a:lnTo>
                    <a:pt x="1011" y="673"/>
                  </a:lnTo>
                  <a:lnTo>
                    <a:pt x="1015" y="671"/>
                  </a:lnTo>
                  <a:lnTo>
                    <a:pt x="1020" y="669"/>
                  </a:lnTo>
                  <a:lnTo>
                    <a:pt x="1028" y="663"/>
                  </a:lnTo>
                  <a:lnTo>
                    <a:pt x="1032" y="660"/>
                  </a:lnTo>
                  <a:lnTo>
                    <a:pt x="1036" y="657"/>
                  </a:lnTo>
                  <a:lnTo>
                    <a:pt x="1040" y="654"/>
                  </a:lnTo>
                  <a:lnTo>
                    <a:pt x="1044" y="651"/>
                  </a:lnTo>
                  <a:lnTo>
                    <a:pt x="1048" y="648"/>
                  </a:lnTo>
                  <a:lnTo>
                    <a:pt x="1052" y="645"/>
                  </a:lnTo>
                  <a:lnTo>
                    <a:pt x="1056" y="642"/>
                  </a:lnTo>
                  <a:lnTo>
                    <a:pt x="1060" y="639"/>
                  </a:lnTo>
                  <a:lnTo>
                    <a:pt x="1064" y="636"/>
                  </a:lnTo>
                  <a:lnTo>
                    <a:pt x="1068" y="633"/>
                  </a:lnTo>
                  <a:lnTo>
                    <a:pt x="1072" y="629"/>
                  </a:lnTo>
                  <a:lnTo>
                    <a:pt x="1077" y="627"/>
                  </a:lnTo>
                  <a:lnTo>
                    <a:pt x="1081" y="623"/>
                  </a:lnTo>
                  <a:lnTo>
                    <a:pt x="1085" y="620"/>
                  </a:lnTo>
                  <a:lnTo>
                    <a:pt x="1089" y="617"/>
                  </a:lnTo>
                  <a:lnTo>
                    <a:pt x="1093" y="614"/>
                  </a:lnTo>
                  <a:lnTo>
                    <a:pt x="1097" y="611"/>
                  </a:lnTo>
                  <a:lnTo>
                    <a:pt x="1101" y="608"/>
                  </a:lnTo>
                  <a:lnTo>
                    <a:pt x="1105" y="605"/>
                  </a:lnTo>
                  <a:lnTo>
                    <a:pt x="1109" y="602"/>
                  </a:lnTo>
                  <a:lnTo>
                    <a:pt x="1113" y="599"/>
                  </a:lnTo>
                  <a:lnTo>
                    <a:pt x="1117" y="596"/>
                  </a:lnTo>
                  <a:lnTo>
                    <a:pt x="1121" y="593"/>
                  </a:lnTo>
                  <a:lnTo>
                    <a:pt x="1125" y="590"/>
                  </a:lnTo>
                  <a:lnTo>
                    <a:pt x="1129" y="587"/>
                  </a:lnTo>
                  <a:lnTo>
                    <a:pt x="1133" y="583"/>
                  </a:lnTo>
                  <a:lnTo>
                    <a:pt x="1137" y="581"/>
                  </a:lnTo>
                  <a:lnTo>
                    <a:pt x="1141" y="577"/>
                  </a:lnTo>
                  <a:lnTo>
                    <a:pt x="1145" y="574"/>
                  </a:lnTo>
                  <a:lnTo>
                    <a:pt x="1150" y="571"/>
                  </a:lnTo>
                  <a:lnTo>
                    <a:pt x="1155" y="565"/>
                  </a:lnTo>
                  <a:lnTo>
                    <a:pt x="1158" y="561"/>
                  </a:lnTo>
                  <a:lnTo>
                    <a:pt x="1161" y="558"/>
                  </a:lnTo>
                  <a:lnTo>
                    <a:pt x="1164" y="555"/>
                  </a:lnTo>
                  <a:lnTo>
                    <a:pt x="1167" y="551"/>
                  </a:lnTo>
                  <a:lnTo>
                    <a:pt x="1170" y="548"/>
                  </a:lnTo>
                  <a:lnTo>
                    <a:pt x="1173" y="545"/>
                  </a:lnTo>
                  <a:lnTo>
                    <a:pt x="1175" y="541"/>
                  </a:lnTo>
                  <a:lnTo>
                    <a:pt x="1178" y="538"/>
                  </a:lnTo>
                  <a:lnTo>
                    <a:pt x="1181" y="535"/>
                  </a:lnTo>
                  <a:lnTo>
                    <a:pt x="1184" y="532"/>
                  </a:lnTo>
                  <a:lnTo>
                    <a:pt x="1187" y="529"/>
                  </a:lnTo>
                  <a:lnTo>
                    <a:pt x="1190" y="525"/>
                  </a:lnTo>
                  <a:lnTo>
                    <a:pt x="1193" y="522"/>
                  </a:lnTo>
                  <a:lnTo>
                    <a:pt x="1196" y="519"/>
                  </a:lnTo>
                  <a:lnTo>
                    <a:pt x="1199" y="515"/>
                  </a:lnTo>
                  <a:lnTo>
                    <a:pt x="1201" y="512"/>
                  </a:lnTo>
                  <a:lnTo>
                    <a:pt x="1204" y="509"/>
                  </a:lnTo>
                  <a:lnTo>
                    <a:pt x="1207" y="505"/>
                  </a:lnTo>
                  <a:lnTo>
                    <a:pt x="1210" y="502"/>
                  </a:lnTo>
                  <a:lnTo>
                    <a:pt x="1213" y="499"/>
                  </a:lnTo>
                  <a:lnTo>
                    <a:pt x="1216" y="496"/>
                  </a:lnTo>
                  <a:lnTo>
                    <a:pt x="1219" y="493"/>
                  </a:lnTo>
                  <a:lnTo>
                    <a:pt x="1221" y="489"/>
                  </a:lnTo>
                  <a:lnTo>
                    <a:pt x="1224" y="486"/>
                  </a:lnTo>
                  <a:lnTo>
                    <a:pt x="1227" y="483"/>
                  </a:lnTo>
                  <a:lnTo>
                    <a:pt x="1230" y="479"/>
                  </a:lnTo>
                  <a:lnTo>
                    <a:pt x="1233" y="476"/>
                  </a:lnTo>
                  <a:lnTo>
                    <a:pt x="1236" y="473"/>
                  </a:lnTo>
                  <a:lnTo>
                    <a:pt x="1239" y="470"/>
                  </a:lnTo>
                  <a:lnTo>
                    <a:pt x="1242" y="467"/>
                  </a:lnTo>
                  <a:lnTo>
                    <a:pt x="1249" y="448"/>
                  </a:lnTo>
                  <a:lnTo>
                    <a:pt x="1253" y="438"/>
                  </a:lnTo>
                  <a:lnTo>
                    <a:pt x="1257" y="429"/>
                  </a:lnTo>
                  <a:lnTo>
                    <a:pt x="1261" y="420"/>
                  </a:lnTo>
                  <a:lnTo>
                    <a:pt x="1265" y="410"/>
                  </a:lnTo>
                  <a:lnTo>
                    <a:pt x="1269" y="401"/>
                  </a:lnTo>
                  <a:lnTo>
                    <a:pt x="1273" y="392"/>
                  </a:lnTo>
                  <a:lnTo>
                    <a:pt x="1277" y="382"/>
                  </a:lnTo>
                  <a:lnTo>
                    <a:pt x="1281" y="373"/>
                  </a:lnTo>
                  <a:lnTo>
                    <a:pt x="1285" y="363"/>
                  </a:lnTo>
                  <a:lnTo>
                    <a:pt x="1289" y="354"/>
                  </a:lnTo>
                  <a:lnTo>
                    <a:pt x="1293" y="345"/>
                  </a:lnTo>
                  <a:lnTo>
                    <a:pt x="1297" y="335"/>
                  </a:lnTo>
                  <a:lnTo>
                    <a:pt x="1301" y="326"/>
                  </a:lnTo>
                  <a:lnTo>
                    <a:pt x="1305" y="317"/>
                  </a:lnTo>
                  <a:lnTo>
                    <a:pt x="1309" y="307"/>
                  </a:lnTo>
                  <a:lnTo>
                    <a:pt x="1313" y="298"/>
                  </a:lnTo>
                  <a:lnTo>
                    <a:pt x="1317" y="289"/>
                  </a:lnTo>
                  <a:lnTo>
                    <a:pt x="1321" y="279"/>
                  </a:lnTo>
                  <a:lnTo>
                    <a:pt x="1325" y="270"/>
                  </a:lnTo>
                  <a:lnTo>
                    <a:pt x="1329" y="261"/>
                  </a:lnTo>
                  <a:lnTo>
                    <a:pt x="1333" y="251"/>
                  </a:lnTo>
                  <a:lnTo>
                    <a:pt x="1337" y="242"/>
                  </a:lnTo>
                  <a:lnTo>
                    <a:pt x="1340" y="233"/>
                  </a:lnTo>
                  <a:lnTo>
                    <a:pt x="1344" y="223"/>
                  </a:lnTo>
                  <a:lnTo>
                    <a:pt x="1348" y="214"/>
                  </a:lnTo>
                  <a:lnTo>
                    <a:pt x="1352" y="205"/>
                  </a:lnTo>
                  <a:lnTo>
                    <a:pt x="1356" y="195"/>
                  </a:lnTo>
                  <a:lnTo>
                    <a:pt x="1360" y="186"/>
                  </a:lnTo>
                  <a:lnTo>
                    <a:pt x="1364" y="177"/>
                  </a:lnTo>
                  <a:lnTo>
                    <a:pt x="1368" y="167"/>
                  </a:lnTo>
                  <a:lnTo>
                    <a:pt x="1372" y="153"/>
                  </a:lnTo>
                  <a:lnTo>
                    <a:pt x="1374" y="147"/>
                  </a:lnTo>
                  <a:lnTo>
                    <a:pt x="1375" y="140"/>
                  </a:lnTo>
                  <a:lnTo>
                    <a:pt x="1377" y="134"/>
                  </a:lnTo>
                  <a:lnTo>
                    <a:pt x="1379" y="129"/>
                  </a:lnTo>
                  <a:lnTo>
                    <a:pt x="1380" y="123"/>
                  </a:lnTo>
                  <a:lnTo>
                    <a:pt x="1382" y="118"/>
                  </a:lnTo>
                  <a:lnTo>
                    <a:pt x="1383" y="113"/>
                  </a:lnTo>
                  <a:lnTo>
                    <a:pt x="1385" y="107"/>
                  </a:lnTo>
                  <a:lnTo>
                    <a:pt x="1386" y="103"/>
                  </a:lnTo>
                  <a:lnTo>
                    <a:pt x="1387" y="98"/>
                  </a:lnTo>
                  <a:lnTo>
                    <a:pt x="1389" y="93"/>
                  </a:lnTo>
                  <a:lnTo>
                    <a:pt x="1390" y="89"/>
                  </a:lnTo>
                  <a:lnTo>
                    <a:pt x="1391" y="84"/>
                  </a:lnTo>
                  <a:lnTo>
                    <a:pt x="1393" y="80"/>
                  </a:lnTo>
                  <a:lnTo>
                    <a:pt x="1394" y="75"/>
                  </a:lnTo>
                  <a:lnTo>
                    <a:pt x="1395" y="71"/>
                  </a:lnTo>
                  <a:lnTo>
                    <a:pt x="1397" y="67"/>
                  </a:lnTo>
                  <a:lnTo>
                    <a:pt x="1398" y="62"/>
                  </a:lnTo>
                  <a:lnTo>
                    <a:pt x="1399" y="58"/>
                  </a:lnTo>
                  <a:lnTo>
                    <a:pt x="1401" y="53"/>
                  </a:lnTo>
                  <a:lnTo>
                    <a:pt x="1402" y="49"/>
                  </a:lnTo>
                  <a:lnTo>
                    <a:pt x="1404" y="44"/>
                  </a:lnTo>
                  <a:lnTo>
                    <a:pt x="1405" y="39"/>
                  </a:lnTo>
                  <a:lnTo>
                    <a:pt x="1407" y="34"/>
                  </a:lnTo>
                  <a:lnTo>
                    <a:pt x="1409" y="29"/>
                  </a:lnTo>
                  <a:lnTo>
                    <a:pt x="1410" y="23"/>
                  </a:lnTo>
                  <a:lnTo>
                    <a:pt x="1412" y="18"/>
                  </a:lnTo>
                  <a:lnTo>
                    <a:pt x="1414" y="12"/>
                  </a:lnTo>
                  <a:lnTo>
                    <a:pt x="1416" y="6"/>
                  </a:lnTo>
                  <a:lnTo>
                    <a:pt x="1418" y="0"/>
                  </a:lnTo>
                </a:path>
              </a:pathLst>
            </a:custGeom>
            <a:solidFill>
              <a:srgbClr val="0080FF"/>
            </a:solidFill>
            <a:ln w="0" cap="flat" cmpd="sng">
              <a:solidFill>
                <a:srgbClr val="0080FF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62623" name="Line 159"/>
            <p:cNvSpPr>
              <a:spLocks noChangeShapeType="1"/>
            </p:cNvSpPr>
            <p:nvPr/>
          </p:nvSpPr>
          <p:spPr bwMode="auto">
            <a:xfrm flipV="1">
              <a:off x="2652" y="2860"/>
              <a:ext cx="23" cy="64"/>
            </a:xfrm>
            <a:prstGeom prst="line">
              <a:avLst/>
            </a:prstGeom>
            <a:noFill/>
            <a:ln w="2032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62624" name="Line 160"/>
            <p:cNvSpPr>
              <a:spLocks noChangeShapeType="1"/>
            </p:cNvSpPr>
            <p:nvPr/>
          </p:nvSpPr>
          <p:spPr bwMode="auto">
            <a:xfrm>
              <a:off x="2585" y="2821"/>
              <a:ext cx="184" cy="67"/>
            </a:xfrm>
            <a:prstGeom prst="line">
              <a:avLst/>
            </a:prstGeom>
            <a:noFill/>
            <a:ln w="2032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62625" name="Freeform 161"/>
            <p:cNvSpPr>
              <a:spLocks/>
            </p:cNvSpPr>
            <p:nvPr/>
          </p:nvSpPr>
          <p:spPr bwMode="auto">
            <a:xfrm>
              <a:off x="2590" y="2887"/>
              <a:ext cx="136" cy="142"/>
            </a:xfrm>
            <a:custGeom>
              <a:avLst/>
              <a:gdLst>
                <a:gd name="T0" fmla="*/ 0 w 136"/>
                <a:gd name="T1" fmla="*/ 0 h 142"/>
                <a:gd name="T2" fmla="*/ 25 w 136"/>
                <a:gd name="T3" fmla="*/ 141 h 142"/>
                <a:gd name="T4" fmla="*/ 135 w 136"/>
                <a:gd name="T5" fmla="*/ 49 h 142"/>
                <a:gd name="T6" fmla="*/ 0 w 136"/>
                <a:gd name="T7" fmla="*/ 0 h 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6" h="142">
                  <a:moveTo>
                    <a:pt x="0" y="0"/>
                  </a:moveTo>
                  <a:lnTo>
                    <a:pt x="25" y="141"/>
                  </a:lnTo>
                  <a:lnTo>
                    <a:pt x="135" y="49"/>
                  </a:lnTo>
                  <a:lnTo>
                    <a:pt x="0" y="0"/>
                  </a:lnTo>
                </a:path>
              </a:pathLst>
            </a:custGeom>
            <a:solidFill>
              <a:srgbClr val="555555"/>
            </a:solidFill>
            <a:ln w="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62626" name="Freeform 162"/>
            <p:cNvSpPr>
              <a:spLocks/>
            </p:cNvSpPr>
            <p:nvPr/>
          </p:nvSpPr>
          <p:spPr bwMode="auto">
            <a:xfrm>
              <a:off x="2423" y="2879"/>
              <a:ext cx="194" cy="185"/>
            </a:xfrm>
            <a:custGeom>
              <a:avLst/>
              <a:gdLst>
                <a:gd name="T0" fmla="*/ 67 w 194"/>
                <a:gd name="T1" fmla="*/ 0 h 185"/>
                <a:gd name="T2" fmla="*/ 193 w 194"/>
                <a:gd name="T3" fmla="*/ 150 h 185"/>
                <a:gd name="T4" fmla="*/ 0 w 194"/>
                <a:gd name="T5" fmla="*/ 184 h 185"/>
                <a:gd name="T6" fmla="*/ 67 w 194"/>
                <a:gd name="T7" fmla="*/ 0 h 1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4" h="185">
                  <a:moveTo>
                    <a:pt x="67" y="0"/>
                  </a:moveTo>
                  <a:lnTo>
                    <a:pt x="193" y="150"/>
                  </a:lnTo>
                  <a:lnTo>
                    <a:pt x="0" y="184"/>
                  </a:lnTo>
                  <a:lnTo>
                    <a:pt x="67" y="0"/>
                  </a:lnTo>
                </a:path>
              </a:pathLst>
            </a:custGeom>
            <a:solidFill>
              <a:srgbClr val="555555"/>
            </a:solidFill>
            <a:ln w="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62627" name="Freeform 163"/>
            <p:cNvSpPr>
              <a:spLocks/>
            </p:cNvSpPr>
            <p:nvPr/>
          </p:nvSpPr>
          <p:spPr bwMode="auto">
            <a:xfrm>
              <a:off x="2613" y="2994"/>
              <a:ext cx="194" cy="185"/>
            </a:xfrm>
            <a:custGeom>
              <a:avLst/>
              <a:gdLst>
                <a:gd name="T0" fmla="*/ 193 w 194"/>
                <a:gd name="T1" fmla="*/ 0 h 185"/>
                <a:gd name="T2" fmla="*/ 0 w 194"/>
                <a:gd name="T3" fmla="*/ 34 h 185"/>
                <a:gd name="T4" fmla="*/ 126 w 194"/>
                <a:gd name="T5" fmla="*/ 184 h 185"/>
                <a:gd name="T6" fmla="*/ 193 w 194"/>
                <a:gd name="T7" fmla="*/ 0 h 1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4" h="185">
                  <a:moveTo>
                    <a:pt x="193" y="0"/>
                  </a:moveTo>
                  <a:lnTo>
                    <a:pt x="0" y="34"/>
                  </a:lnTo>
                  <a:lnTo>
                    <a:pt x="126" y="184"/>
                  </a:lnTo>
                  <a:lnTo>
                    <a:pt x="193" y="0"/>
                  </a:lnTo>
                </a:path>
              </a:pathLst>
            </a:custGeom>
            <a:solidFill>
              <a:srgbClr val="555555"/>
            </a:solidFill>
            <a:ln w="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62628" name="Freeform 164"/>
            <p:cNvSpPr>
              <a:spLocks/>
            </p:cNvSpPr>
            <p:nvPr/>
          </p:nvSpPr>
          <p:spPr bwMode="auto">
            <a:xfrm>
              <a:off x="1335" y="922"/>
              <a:ext cx="3298" cy="2647"/>
            </a:xfrm>
            <a:custGeom>
              <a:avLst/>
              <a:gdLst>
                <a:gd name="T0" fmla="*/ 461 w 3298"/>
                <a:gd name="T1" fmla="*/ 0 h 2647"/>
                <a:gd name="T2" fmla="*/ 18 w 3298"/>
                <a:gd name="T3" fmla="*/ 1257 h 2647"/>
                <a:gd name="T4" fmla="*/ 0 w 3298"/>
                <a:gd name="T5" fmla="*/ 1423 h 2647"/>
                <a:gd name="T6" fmla="*/ 14 w 3298"/>
                <a:gd name="T7" fmla="*/ 1518 h 2647"/>
                <a:gd name="T8" fmla="*/ 54 w 3298"/>
                <a:gd name="T9" fmla="*/ 1657 h 2647"/>
                <a:gd name="T10" fmla="*/ 118 w 3298"/>
                <a:gd name="T11" fmla="*/ 1784 h 2647"/>
                <a:gd name="T12" fmla="*/ 239 w 3298"/>
                <a:gd name="T13" fmla="*/ 1925 h 2647"/>
                <a:gd name="T14" fmla="*/ 400 w 3298"/>
                <a:gd name="T15" fmla="*/ 2046 h 2647"/>
                <a:gd name="T16" fmla="*/ 608 w 3298"/>
                <a:gd name="T17" fmla="*/ 2170 h 2647"/>
                <a:gd name="T18" fmla="*/ 901 w 3298"/>
                <a:gd name="T19" fmla="*/ 2304 h 2647"/>
                <a:gd name="T20" fmla="*/ 1493 w 3298"/>
                <a:gd name="T21" fmla="*/ 2520 h 2647"/>
                <a:gd name="T22" fmla="*/ 1799 w 3298"/>
                <a:gd name="T23" fmla="*/ 2596 h 2647"/>
                <a:gd name="T24" fmla="*/ 2037 w 3298"/>
                <a:gd name="T25" fmla="*/ 2635 h 2647"/>
                <a:gd name="T26" fmla="*/ 2278 w 3298"/>
                <a:gd name="T27" fmla="*/ 2646 h 2647"/>
                <a:gd name="T28" fmla="*/ 2488 w 3298"/>
                <a:gd name="T29" fmla="*/ 2592 h 2647"/>
                <a:gd name="T30" fmla="*/ 2605 w 3298"/>
                <a:gd name="T31" fmla="*/ 2530 h 2647"/>
                <a:gd name="T32" fmla="*/ 2723 w 3298"/>
                <a:gd name="T33" fmla="*/ 2428 h 2647"/>
                <a:gd name="T34" fmla="*/ 2808 w 3298"/>
                <a:gd name="T35" fmla="*/ 2321 h 2647"/>
                <a:gd name="T36" fmla="*/ 2872 w 3298"/>
                <a:gd name="T37" fmla="*/ 2178 h 2647"/>
                <a:gd name="T38" fmla="*/ 2900 w 3298"/>
                <a:gd name="T39" fmla="*/ 2098 h 2647"/>
                <a:gd name="T40" fmla="*/ 3297 w 3298"/>
                <a:gd name="T41" fmla="*/ 1036 h 2647"/>
                <a:gd name="T42" fmla="*/ 461 w 3298"/>
                <a:gd name="T43" fmla="*/ 0 h 26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298" h="2647">
                  <a:moveTo>
                    <a:pt x="461" y="0"/>
                  </a:moveTo>
                  <a:lnTo>
                    <a:pt x="18" y="1257"/>
                  </a:lnTo>
                  <a:lnTo>
                    <a:pt x="0" y="1423"/>
                  </a:lnTo>
                  <a:lnTo>
                    <a:pt x="14" y="1518"/>
                  </a:lnTo>
                  <a:lnTo>
                    <a:pt x="54" y="1657"/>
                  </a:lnTo>
                  <a:lnTo>
                    <a:pt x="118" y="1784"/>
                  </a:lnTo>
                  <a:lnTo>
                    <a:pt x="239" y="1925"/>
                  </a:lnTo>
                  <a:lnTo>
                    <a:pt x="400" y="2046"/>
                  </a:lnTo>
                  <a:lnTo>
                    <a:pt x="608" y="2170"/>
                  </a:lnTo>
                  <a:lnTo>
                    <a:pt x="901" y="2304"/>
                  </a:lnTo>
                  <a:lnTo>
                    <a:pt x="1493" y="2520"/>
                  </a:lnTo>
                  <a:lnTo>
                    <a:pt x="1799" y="2596"/>
                  </a:lnTo>
                  <a:lnTo>
                    <a:pt x="2037" y="2635"/>
                  </a:lnTo>
                  <a:lnTo>
                    <a:pt x="2278" y="2646"/>
                  </a:lnTo>
                  <a:lnTo>
                    <a:pt x="2488" y="2592"/>
                  </a:lnTo>
                  <a:lnTo>
                    <a:pt x="2605" y="2530"/>
                  </a:lnTo>
                  <a:lnTo>
                    <a:pt x="2723" y="2428"/>
                  </a:lnTo>
                  <a:lnTo>
                    <a:pt x="2808" y="2321"/>
                  </a:lnTo>
                  <a:lnTo>
                    <a:pt x="2872" y="2178"/>
                  </a:lnTo>
                  <a:lnTo>
                    <a:pt x="2900" y="2098"/>
                  </a:lnTo>
                  <a:lnTo>
                    <a:pt x="3297" y="1036"/>
                  </a:lnTo>
                  <a:lnTo>
                    <a:pt x="461" y="0"/>
                  </a:lnTo>
                </a:path>
              </a:pathLst>
            </a:custGeom>
            <a:noFill/>
            <a:ln w="67944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62629" name="Freeform 165"/>
            <p:cNvSpPr>
              <a:spLocks/>
            </p:cNvSpPr>
            <p:nvPr/>
          </p:nvSpPr>
          <p:spPr bwMode="auto">
            <a:xfrm>
              <a:off x="2880" y="2416"/>
              <a:ext cx="1467" cy="1069"/>
            </a:xfrm>
            <a:custGeom>
              <a:avLst/>
              <a:gdLst>
                <a:gd name="T0" fmla="*/ 1466 w 1467"/>
                <a:gd name="T1" fmla="*/ 392 h 1069"/>
                <a:gd name="T2" fmla="*/ 388 w 1467"/>
                <a:gd name="T3" fmla="*/ 0 h 1069"/>
                <a:gd name="T4" fmla="*/ 0 w 1467"/>
                <a:gd name="T5" fmla="*/ 1068 h 10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467" h="1069">
                  <a:moveTo>
                    <a:pt x="1466" y="392"/>
                  </a:moveTo>
                  <a:lnTo>
                    <a:pt x="388" y="0"/>
                  </a:lnTo>
                  <a:lnTo>
                    <a:pt x="0" y="1068"/>
                  </a:lnTo>
                </a:path>
              </a:pathLst>
            </a:custGeom>
            <a:noFill/>
            <a:ln w="13334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62630" name="Freeform 166"/>
            <p:cNvSpPr>
              <a:spLocks/>
            </p:cNvSpPr>
            <p:nvPr/>
          </p:nvSpPr>
          <p:spPr bwMode="auto">
            <a:xfrm>
              <a:off x="1488" y="1768"/>
              <a:ext cx="1057" cy="1453"/>
            </a:xfrm>
            <a:custGeom>
              <a:avLst/>
              <a:gdLst>
                <a:gd name="T0" fmla="*/ 0 w 1057"/>
                <a:gd name="T1" fmla="*/ 0 h 1453"/>
                <a:gd name="T2" fmla="*/ 1056 w 1057"/>
                <a:gd name="T3" fmla="*/ 385 h 1453"/>
                <a:gd name="T4" fmla="*/ 668 w 1057"/>
                <a:gd name="T5" fmla="*/ 1452 h 14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057" h="1453">
                  <a:moveTo>
                    <a:pt x="0" y="0"/>
                  </a:moveTo>
                  <a:lnTo>
                    <a:pt x="1056" y="385"/>
                  </a:lnTo>
                  <a:lnTo>
                    <a:pt x="668" y="1452"/>
                  </a:lnTo>
                </a:path>
              </a:pathLst>
            </a:custGeom>
            <a:noFill/>
            <a:ln w="13334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</p:grpSp>
      <p:grpSp>
        <p:nvGrpSpPr>
          <p:cNvPr id="62631" name="Group 167"/>
          <p:cNvGrpSpPr>
            <a:grpSpLocks/>
          </p:cNvGrpSpPr>
          <p:nvPr/>
        </p:nvGrpSpPr>
        <p:grpSpPr bwMode="auto">
          <a:xfrm>
            <a:off x="3643314" y="1473200"/>
            <a:ext cx="5235575" cy="4211638"/>
            <a:chOff x="1335" y="922"/>
            <a:chExt cx="3298" cy="2653"/>
          </a:xfrm>
        </p:grpSpPr>
        <p:sp>
          <p:nvSpPr>
            <p:cNvPr id="62632" name="Freeform 168"/>
            <p:cNvSpPr>
              <a:spLocks/>
            </p:cNvSpPr>
            <p:nvPr/>
          </p:nvSpPr>
          <p:spPr bwMode="auto">
            <a:xfrm>
              <a:off x="1335" y="922"/>
              <a:ext cx="3298" cy="2647"/>
            </a:xfrm>
            <a:custGeom>
              <a:avLst/>
              <a:gdLst>
                <a:gd name="T0" fmla="*/ 461 w 3298"/>
                <a:gd name="T1" fmla="*/ 0 h 2647"/>
                <a:gd name="T2" fmla="*/ 18 w 3298"/>
                <a:gd name="T3" fmla="*/ 1257 h 2647"/>
                <a:gd name="T4" fmla="*/ 0 w 3298"/>
                <a:gd name="T5" fmla="*/ 1423 h 2647"/>
                <a:gd name="T6" fmla="*/ 14 w 3298"/>
                <a:gd name="T7" fmla="*/ 1518 h 2647"/>
                <a:gd name="T8" fmla="*/ 54 w 3298"/>
                <a:gd name="T9" fmla="*/ 1657 h 2647"/>
                <a:gd name="T10" fmla="*/ 118 w 3298"/>
                <a:gd name="T11" fmla="*/ 1784 h 2647"/>
                <a:gd name="T12" fmla="*/ 239 w 3298"/>
                <a:gd name="T13" fmla="*/ 1925 h 2647"/>
                <a:gd name="T14" fmla="*/ 400 w 3298"/>
                <a:gd name="T15" fmla="*/ 2046 h 2647"/>
                <a:gd name="T16" fmla="*/ 608 w 3298"/>
                <a:gd name="T17" fmla="*/ 2170 h 2647"/>
                <a:gd name="T18" fmla="*/ 901 w 3298"/>
                <a:gd name="T19" fmla="*/ 2304 h 2647"/>
                <a:gd name="T20" fmla="*/ 1493 w 3298"/>
                <a:gd name="T21" fmla="*/ 2520 h 2647"/>
                <a:gd name="T22" fmla="*/ 1799 w 3298"/>
                <a:gd name="T23" fmla="*/ 2596 h 2647"/>
                <a:gd name="T24" fmla="*/ 2037 w 3298"/>
                <a:gd name="T25" fmla="*/ 2635 h 2647"/>
                <a:gd name="T26" fmla="*/ 2278 w 3298"/>
                <a:gd name="T27" fmla="*/ 2646 h 2647"/>
                <a:gd name="T28" fmla="*/ 2488 w 3298"/>
                <a:gd name="T29" fmla="*/ 2592 h 2647"/>
                <a:gd name="T30" fmla="*/ 2605 w 3298"/>
                <a:gd name="T31" fmla="*/ 2530 h 2647"/>
                <a:gd name="T32" fmla="*/ 2723 w 3298"/>
                <a:gd name="T33" fmla="*/ 2428 h 2647"/>
                <a:gd name="T34" fmla="*/ 2808 w 3298"/>
                <a:gd name="T35" fmla="*/ 2321 h 2647"/>
                <a:gd name="T36" fmla="*/ 2872 w 3298"/>
                <a:gd name="T37" fmla="*/ 2178 h 2647"/>
                <a:gd name="T38" fmla="*/ 2900 w 3298"/>
                <a:gd name="T39" fmla="*/ 2098 h 2647"/>
                <a:gd name="T40" fmla="*/ 3297 w 3298"/>
                <a:gd name="T41" fmla="*/ 1036 h 2647"/>
                <a:gd name="T42" fmla="*/ 461 w 3298"/>
                <a:gd name="T43" fmla="*/ 0 h 26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298" h="2647">
                  <a:moveTo>
                    <a:pt x="461" y="0"/>
                  </a:moveTo>
                  <a:lnTo>
                    <a:pt x="18" y="1257"/>
                  </a:lnTo>
                  <a:lnTo>
                    <a:pt x="0" y="1423"/>
                  </a:lnTo>
                  <a:lnTo>
                    <a:pt x="14" y="1518"/>
                  </a:lnTo>
                  <a:lnTo>
                    <a:pt x="54" y="1657"/>
                  </a:lnTo>
                  <a:lnTo>
                    <a:pt x="118" y="1784"/>
                  </a:lnTo>
                  <a:lnTo>
                    <a:pt x="239" y="1925"/>
                  </a:lnTo>
                  <a:lnTo>
                    <a:pt x="400" y="2046"/>
                  </a:lnTo>
                  <a:lnTo>
                    <a:pt x="608" y="2170"/>
                  </a:lnTo>
                  <a:lnTo>
                    <a:pt x="901" y="2304"/>
                  </a:lnTo>
                  <a:lnTo>
                    <a:pt x="1493" y="2520"/>
                  </a:lnTo>
                  <a:lnTo>
                    <a:pt x="1799" y="2596"/>
                  </a:lnTo>
                  <a:lnTo>
                    <a:pt x="2037" y="2635"/>
                  </a:lnTo>
                  <a:lnTo>
                    <a:pt x="2278" y="2646"/>
                  </a:lnTo>
                  <a:lnTo>
                    <a:pt x="2488" y="2592"/>
                  </a:lnTo>
                  <a:lnTo>
                    <a:pt x="2605" y="2530"/>
                  </a:lnTo>
                  <a:lnTo>
                    <a:pt x="2723" y="2428"/>
                  </a:lnTo>
                  <a:lnTo>
                    <a:pt x="2808" y="2321"/>
                  </a:lnTo>
                  <a:lnTo>
                    <a:pt x="2872" y="2178"/>
                  </a:lnTo>
                  <a:lnTo>
                    <a:pt x="2900" y="2098"/>
                  </a:lnTo>
                  <a:lnTo>
                    <a:pt x="3297" y="1036"/>
                  </a:lnTo>
                  <a:lnTo>
                    <a:pt x="461" y="0"/>
                  </a:lnTo>
                </a:path>
              </a:pathLst>
            </a:custGeom>
            <a:solidFill>
              <a:srgbClr val="FFFFFF"/>
            </a:solidFill>
            <a:ln w="67944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62633" name="Freeform 169"/>
            <p:cNvSpPr>
              <a:spLocks/>
            </p:cNvSpPr>
            <p:nvPr/>
          </p:nvSpPr>
          <p:spPr bwMode="auto">
            <a:xfrm>
              <a:off x="2880" y="2416"/>
              <a:ext cx="1467" cy="1069"/>
            </a:xfrm>
            <a:custGeom>
              <a:avLst/>
              <a:gdLst>
                <a:gd name="T0" fmla="*/ 1466 w 1467"/>
                <a:gd name="T1" fmla="*/ 392 h 1069"/>
                <a:gd name="T2" fmla="*/ 388 w 1467"/>
                <a:gd name="T3" fmla="*/ 0 h 1069"/>
                <a:gd name="T4" fmla="*/ 0 w 1467"/>
                <a:gd name="T5" fmla="*/ 1068 h 10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467" h="1069">
                  <a:moveTo>
                    <a:pt x="1466" y="392"/>
                  </a:moveTo>
                  <a:lnTo>
                    <a:pt x="388" y="0"/>
                  </a:lnTo>
                  <a:lnTo>
                    <a:pt x="0" y="1068"/>
                  </a:lnTo>
                </a:path>
              </a:pathLst>
            </a:custGeom>
            <a:noFill/>
            <a:ln w="13334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62634" name="Freeform 170"/>
            <p:cNvSpPr>
              <a:spLocks/>
            </p:cNvSpPr>
            <p:nvPr/>
          </p:nvSpPr>
          <p:spPr bwMode="auto">
            <a:xfrm>
              <a:off x="1488" y="1768"/>
              <a:ext cx="1057" cy="1453"/>
            </a:xfrm>
            <a:custGeom>
              <a:avLst/>
              <a:gdLst>
                <a:gd name="T0" fmla="*/ 0 w 1057"/>
                <a:gd name="T1" fmla="*/ 0 h 1453"/>
                <a:gd name="T2" fmla="*/ 1056 w 1057"/>
                <a:gd name="T3" fmla="*/ 385 h 1453"/>
                <a:gd name="T4" fmla="*/ 668 w 1057"/>
                <a:gd name="T5" fmla="*/ 1452 h 14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057" h="1453">
                  <a:moveTo>
                    <a:pt x="0" y="0"/>
                  </a:moveTo>
                  <a:lnTo>
                    <a:pt x="1056" y="385"/>
                  </a:lnTo>
                  <a:lnTo>
                    <a:pt x="668" y="1452"/>
                  </a:lnTo>
                </a:path>
              </a:pathLst>
            </a:custGeom>
            <a:noFill/>
            <a:ln w="13334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62635" name="Freeform 171"/>
            <p:cNvSpPr>
              <a:spLocks/>
            </p:cNvSpPr>
            <p:nvPr/>
          </p:nvSpPr>
          <p:spPr bwMode="auto">
            <a:xfrm>
              <a:off x="2184" y="2806"/>
              <a:ext cx="859" cy="440"/>
            </a:xfrm>
            <a:custGeom>
              <a:avLst/>
              <a:gdLst>
                <a:gd name="T0" fmla="*/ 0 w 859"/>
                <a:gd name="T1" fmla="*/ 146 h 440"/>
                <a:gd name="T2" fmla="*/ 53 w 859"/>
                <a:gd name="T3" fmla="*/ 0 h 440"/>
                <a:gd name="T4" fmla="*/ 313 w 859"/>
                <a:gd name="T5" fmla="*/ 94 h 440"/>
                <a:gd name="T6" fmla="*/ 434 w 859"/>
                <a:gd name="T7" fmla="*/ 221 h 440"/>
                <a:gd name="T8" fmla="*/ 606 w 859"/>
                <a:gd name="T9" fmla="*/ 201 h 440"/>
                <a:gd name="T10" fmla="*/ 858 w 859"/>
                <a:gd name="T11" fmla="*/ 294 h 440"/>
                <a:gd name="T12" fmla="*/ 804 w 859"/>
                <a:gd name="T13" fmla="*/ 439 h 440"/>
                <a:gd name="T14" fmla="*/ 559 w 859"/>
                <a:gd name="T15" fmla="*/ 351 h 440"/>
                <a:gd name="T16" fmla="*/ 433 w 859"/>
                <a:gd name="T17" fmla="*/ 223 h 440"/>
                <a:gd name="T18" fmla="*/ 264 w 859"/>
                <a:gd name="T19" fmla="*/ 243 h 440"/>
                <a:gd name="T20" fmla="*/ 0 w 859"/>
                <a:gd name="T21" fmla="*/ 146 h 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59" h="440">
                  <a:moveTo>
                    <a:pt x="0" y="146"/>
                  </a:moveTo>
                  <a:lnTo>
                    <a:pt x="53" y="0"/>
                  </a:lnTo>
                  <a:lnTo>
                    <a:pt x="313" y="94"/>
                  </a:lnTo>
                  <a:lnTo>
                    <a:pt x="434" y="221"/>
                  </a:lnTo>
                  <a:lnTo>
                    <a:pt x="606" y="201"/>
                  </a:lnTo>
                  <a:lnTo>
                    <a:pt x="858" y="294"/>
                  </a:lnTo>
                  <a:lnTo>
                    <a:pt x="804" y="439"/>
                  </a:lnTo>
                  <a:lnTo>
                    <a:pt x="559" y="351"/>
                  </a:lnTo>
                  <a:lnTo>
                    <a:pt x="433" y="223"/>
                  </a:lnTo>
                  <a:lnTo>
                    <a:pt x="264" y="243"/>
                  </a:lnTo>
                  <a:lnTo>
                    <a:pt x="0" y="146"/>
                  </a:lnTo>
                </a:path>
              </a:pathLst>
            </a:custGeom>
            <a:solidFill>
              <a:srgbClr val="0080FF"/>
            </a:solidFill>
            <a:ln w="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62636" name="Freeform 172"/>
            <p:cNvSpPr>
              <a:spLocks/>
            </p:cNvSpPr>
            <p:nvPr/>
          </p:nvSpPr>
          <p:spPr bwMode="auto">
            <a:xfrm>
              <a:off x="1402" y="2575"/>
              <a:ext cx="991" cy="619"/>
            </a:xfrm>
            <a:custGeom>
              <a:avLst/>
              <a:gdLst>
                <a:gd name="T0" fmla="*/ 216 w 991"/>
                <a:gd name="T1" fmla="*/ 0 h 619"/>
                <a:gd name="T2" fmla="*/ 433 w 991"/>
                <a:gd name="T3" fmla="*/ 0 h 619"/>
                <a:gd name="T4" fmla="*/ 649 w 991"/>
                <a:gd name="T5" fmla="*/ 0 h 619"/>
                <a:gd name="T6" fmla="*/ 866 w 991"/>
                <a:gd name="T7" fmla="*/ 0 h 619"/>
                <a:gd name="T8" fmla="*/ 961 w 991"/>
                <a:gd name="T9" fmla="*/ 77 h 619"/>
                <a:gd name="T10" fmla="*/ 912 w 991"/>
                <a:gd name="T11" fmla="*/ 213 h 619"/>
                <a:gd name="T12" fmla="*/ 862 w 991"/>
                <a:gd name="T13" fmla="*/ 348 h 619"/>
                <a:gd name="T14" fmla="*/ 812 w 991"/>
                <a:gd name="T15" fmla="*/ 483 h 619"/>
                <a:gd name="T16" fmla="*/ 763 w 991"/>
                <a:gd name="T17" fmla="*/ 618 h 619"/>
                <a:gd name="T18" fmla="*/ 716 w 991"/>
                <a:gd name="T19" fmla="*/ 597 h 619"/>
                <a:gd name="T20" fmla="*/ 675 w 991"/>
                <a:gd name="T21" fmla="*/ 578 h 619"/>
                <a:gd name="T22" fmla="*/ 634 w 991"/>
                <a:gd name="T23" fmla="*/ 560 h 619"/>
                <a:gd name="T24" fmla="*/ 593 w 991"/>
                <a:gd name="T25" fmla="*/ 541 h 619"/>
                <a:gd name="T26" fmla="*/ 560 w 991"/>
                <a:gd name="T27" fmla="*/ 525 h 619"/>
                <a:gd name="T28" fmla="*/ 538 w 991"/>
                <a:gd name="T29" fmla="*/ 513 h 619"/>
                <a:gd name="T30" fmla="*/ 516 w 991"/>
                <a:gd name="T31" fmla="*/ 501 h 619"/>
                <a:gd name="T32" fmla="*/ 494 w 991"/>
                <a:gd name="T33" fmla="*/ 489 h 619"/>
                <a:gd name="T34" fmla="*/ 469 w 991"/>
                <a:gd name="T35" fmla="*/ 475 h 619"/>
                <a:gd name="T36" fmla="*/ 445 w 991"/>
                <a:gd name="T37" fmla="*/ 460 h 619"/>
                <a:gd name="T38" fmla="*/ 422 w 991"/>
                <a:gd name="T39" fmla="*/ 445 h 619"/>
                <a:gd name="T40" fmla="*/ 398 w 991"/>
                <a:gd name="T41" fmla="*/ 431 h 619"/>
                <a:gd name="T42" fmla="*/ 374 w 991"/>
                <a:gd name="T43" fmla="*/ 417 h 619"/>
                <a:gd name="T44" fmla="*/ 350 w 991"/>
                <a:gd name="T45" fmla="*/ 401 h 619"/>
                <a:gd name="T46" fmla="*/ 330 w 991"/>
                <a:gd name="T47" fmla="*/ 387 h 619"/>
                <a:gd name="T48" fmla="*/ 310 w 991"/>
                <a:gd name="T49" fmla="*/ 373 h 619"/>
                <a:gd name="T50" fmla="*/ 290 w 991"/>
                <a:gd name="T51" fmla="*/ 360 h 619"/>
                <a:gd name="T52" fmla="*/ 271 w 991"/>
                <a:gd name="T53" fmla="*/ 346 h 619"/>
                <a:gd name="T54" fmla="*/ 258 w 991"/>
                <a:gd name="T55" fmla="*/ 336 h 619"/>
                <a:gd name="T56" fmla="*/ 245 w 991"/>
                <a:gd name="T57" fmla="*/ 326 h 619"/>
                <a:gd name="T58" fmla="*/ 232 w 991"/>
                <a:gd name="T59" fmla="*/ 316 h 619"/>
                <a:gd name="T60" fmla="*/ 219 w 991"/>
                <a:gd name="T61" fmla="*/ 306 h 619"/>
                <a:gd name="T62" fmla="*/ 206 w 991"/>
                <a:gd name="T63" fmla="*/ 295 h 619"/>
                <a:gd name="T64" fmla="*/ 195 w 991"/>
                <a:gd name="T65" fmla="*/ 285 h 619"/>
                <a:gd name="T66" fmla="*/ 184 w 991"/>
                <a:gd name="T67" fmla="*/ 275 h 619"/>
                <a:gd name="T68" fmla="*/ 172 w 991"/>
                <a:gd name="T69" fmla="*/ 265 h 619"/>
                <a:gd name="T70" fmla="*/ 161 w 991"/>
                <a:gd name="T71" fmla="*/ 254 h 619"/>
                <a:gd name="T72" fmla="*/ 152 w 991"/>
                <a:gd name="T73" fmla="*/ 244 h 619"/>
                <a:gd name="T74" fmla="*/ 144 w 991"/>
                <a:gd name="T75" fmla="*/ 235 h 619"/>
                <a:gd name="T76" fmla="*/ 135 w 991"/>
                <a:gd name="T77" fmla="*/ 225 h 619"/>
                <a:gd name="T78" fmla="*/ 126 w 991"/>
                <a:gd name="T79" fmla="*/ 215 h 619"/>
                <a:gd name="T80" fmla="*/ 118 w 991"/>
                <a:gd name="T81" fmla="*/ 203 h 619"/>
                <a:gd name="T82" fmla="*/ 112 w 991"/>
                <a:gd name="T83" fmla="*/ 193 h 619"/>
                <a:gd name="T84" fmla="*/ 105 w 991"/>
                <a:gd name="T85" fmla="*/ 183 h 619"/>
                <a:gd name="T86" fmla="*/ 98 w 991"/>
                <a:gd name="T87" fmla="*/ 173 h 619"/>
                <a:gd name="T88" fmla="*/ 91 w 991"/>
                <a:gd name="T89" fmla="*/ 160 h 619"/>
                <a:gd name="T90" fmla="*/ 84 w 991"/>
                <a:gd name="T91" fmla="*/ 149 h 619"/>
                <a:gd name="T92" fmla="*/ 77 w 991"/>
                <a:gd name="T93" fmla="*/ 138 h 619"/>
                <a:gd name="T94" fmla="*/ 70 w 991"/>
                <a:gd name="T95" fmla="*/ 127 h 619"/>
                <a:gd name="T96" fmla="*/ 62 w 991"/>
                <a:gd name="T97" fmla="*/ 114 h 619"/>
                <a:gd name="T98" fmla="*/ 55 w 991"/>
                <a:gd name="T99" fmla="*/ 103 h 619"/>
                <a:gd name="T100" fmla="*/ 48 w 991"/>
                <a:gd name="T101" fmla="*/ 93 h 619"/>
                <a:gd name="T102" fmla="*/ 41 w 991"/>
                <a:gd name="T103" fmla="*/ 82 h 619"/>
                <a:gd name="T104" fmla="*/ 34 w 991"/>
                <a:gd name="T105" fmla="*/ 71 h 619"/>
                <a:gd name="T106" fmla="*/ 26 w 991"/>
                <a:gd name="T107" fmla="*/ 55 h 619"/>
                <a:gd name="T108" fmla="*/ 19 w 991"/>
                <a:gd name="T109" fmla="*/ 41 h 619"/>
                <a:gd name="T110" fmla="*/ 12 w 991"/>
                <a:gd name="T111" fmla="*/ 26 h 619"/>
                <a:gd name="T112" fmla="*/ 5 w 991"/>
                <a:gd name="T113" fmla="*/ 11 h 6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991" h="619">
                  <a:moveTo>
                    <a:pt x="0" y="0"/>
                  </a:moveTo>
                  <a:lnTo>
                    <a:pt x="62" y="0"/>
                  </a:lnTo>
                  <a:lnTo>
                    <a:pt x="92" y="0"/>
                  </a:lnTo>
                  <a:lnTo>
                    <a:pt x="124" y="0"/>
                  </a:lnTo>
                  <a:lnTo>
                    <a:pt x="154" y="0"/>
                  </a:lnTo>
                  <a:lnTo>
                    <a:pt x="186" y="0"/>
                  </a:lnTo>
                  <a:lnTo>
                    <a:pt x="216" y="0"/>
                  </a:lnTo>
                  <a:lnTo>
                    <a:pt x="247" y="0"/>
                  </a:lnTo>
                  <a:lnTo>
                    <a:pt x="278" y="0"/>
                  </a:lnTo>
                  <a:lnTo>
                    <a:pt x="309" y="0"/>
                  </a:lnTo>
                  <a:lnTo>
                    <a:pt x="340" y="0"/>
                  </a:lnTo>
                  <a:lnTo>
                    <a:pt x="371" y="0"/>
                  </a:lnTo>
                  <a:lnTo>
                    <a:pt x="402" y="0"/>
                  </a:lnTo>
                  <a:lnTo>
                    <a:pt x="433" y="0"/>
                  </a:lnTo>
                  <a:lnTo>
                    <a:pt x="464" y="0"/>
                  </a:lnTo>
                  <a:lnTo>
                    <a:pt x="495" y="0"/>
                  </a:lnTo>
                  <a:lnTo>
                    <a:pt x="526" y="0"/>
                  </a:lnTo>
                  <a:lnTo>
                    <a:pt x="556" y="0"/>
                  </a:lnTo>
                  <a:lnTo>
                    <a:pt x="588" y="0"/>
                  </a:lnTo>
                  <a:lnTo>
                    <a:pt x="618" y="0"/>
                  </a:lnTo>
                  <a:lnTo>
                    <a:pt x="649" y="0"/>
                  </a:lnTo>
                  <a:lnTo>
                    <a:pt x="680" y="0"/>
                  </a:lnTo>
                  <a:lnTo>
                    <a:pt x="711" y="0"/>
                  </a:lnTo>
                  <a:lnTo>
                    <a:pt x="742" y="0"/>
                  </a:lnTo>
                  <a:lnTo>
                    <a:pt x="773" y="0"/>
                  </a:lnTo>
                  <a:lnTo>
                    <a:pt x="804" y="0"/>
                  </a:lnTo>
                  <a:lnTo>
                    <a:pt x="835" y="0"/>
                  </a:lnTo>
                  <a:lnTo>
                    <a:pt x="866" y="0"/>
                  </a:lnTo>
                  <a:lnTo>
                    <a:pt x="897" y="0"/>
                  </a:lnTo>
                  <a:lnTo>
                    <a:pt x="928" y="0"/>
                  </a:lnTo>
                  <a:lnTo>
                    <a:pt x="958" y="0"/>
                  </a:lnTo>
                  <a:lnTo>
                    <a:pt x="990" y="0"/>
                  </a:lnTo>
                  <a:lnTo>
                    <a:pt x="975" y="39"/>
                  </a:lnTo>
                  <a:lnTo>
                    <a:pt x="968" y="58"/>
                  </a:lnTo>
                  <a:lnTo>
                    <a:pt x="961" y="77"/>
                  </a:lnTo>
                  <a:lnTo>
                    <a:pt x="954" y="97"/>
                  </a:lnTo>
                  <a:lnTo>
                    <a:pt x="947" y="116"/>
                  </a:lnTo>
                  <a:lnTo>
                    <a:pt x="940" y="135"/>
                  </a:lnTo>
                  <a:lnTo>
                    <a:pt x="933" y="155"/>
                  </a:lnTo>
                  <a:lnTo>
                    <a:pt x="926" y="174"/>
                  </a:lnTo>
                  <a:lnTo>
                    <a:pt x="918" y="193"/>
                  </a:lnTo>
                  <a:lnTo>
                    <a:pt x="912" y="213"/>
                  </a:lnTo>
                  <a:lnTo>
                    <a:pt x="904" y="232"/>
                  </a:lnTo>
                  <a:lnTo>
                    <a:pt x="897" y="251"/>
                  </a:lnTo>
                  <a:lnTo>
                    <a:pt x="890" y="270"/>
                  </a:lnTo>
                  <a:lnTo>
                    <a:pt x="883" y="290"/>
                  </a:lnTo>
                  <a:lnTo>
                    <a:pt x="876" y="309"/>
                  </a:lnTo>
                  <a:lnTo>
                    <a:pt x="869" y="328"/>
                  </a:lnTo>
                  <a:lnTo>
                    <a:pt x="862" y="348"/>
                  </a:lnTo>
                  <a:lnTo>
                    <a:pt x="855" y="367"/>
                  </a:lnTo>
                  <a:lnTo>
                    <a:pt x="848" y="386"/>
                  </a:lnTo>
                  <a:lnTo>
                    <a:pt x="841" y="405"/>
                  </a:lnTo>
                  <a:lnTo>
                    <a:pt x="834" y="425"/>
                  </a:lnTo>
                  <a:lnTo>
                    <a:pt x="827" y="444"/>
                  </a:lnTo>
                  <a:lnTo>
                    <a:pt x="820" y="463"/>
                  </a:lnTo>
                  <a:lnTo>
                    <a:pt x="812" y="483"/>
                  </a:lnTo>
                  <a:lnTo>
                    <a:pt x="806" y="502"/>
                  </a:lnTo>
                  <a:lnTo>
                    <a:pt x="798" y="521"/>
                  </a:lnTo>
                  <a:lnTo>
                    <a:pt x="791" y="541"/>
                  </a:lnTo>
                  <a:lnTo>
                    <a:pt x="784" y="560"/>
                  </a:lnTo>
                  <a:lnTo>
                    <a:pt x="777" y="579"/>
                  </a:lnTo>
                  <a:lnTo>
                    <a:pt x="770" y="599"/>
                  </a:lnTo>
                  <a:lnTo>
                    <a:pt x="763" y="618"/>
                  </a:lnTo>
                  <a:lnTo>
                    <a:pt x="751" y="613"/>
                  </a:lnTo>
                  <a:lnTo>
                    <a:pt x="745" y="610"/>
                  </a:lnTo>
                  <a:lnTo>
                    <a:pt x="740" y="607"/>
                  </a:lnTo>
                  <a:lnTo>
                    <a:pt x="734" y="605"/>
                  </a:lnTo>
                  <a:lnTo>
                    <a:pt x="728" y="602"/>
                  </a:lnTo>
                  <a:lnTo>
                    <a:pt x="722" y="599"/>
                  </a:lnTo>
                  <a:lnTo>
                    <a:pt x="716" y="597"/>
                  </a:lnTo>
                  <a:lnTo>
                    <a:pt x="710" y="594"/>
                  </a:lnTo>
                  <a:lnTo>
                    <a:pt x="704" y="591"/>
                  </a:lnTo>
                  <a:lnTo>
                    <a:pt x="698" y="589"/>
                  </a:lnTo>
                  <a:lnTo>
                    <a:pt x="692" y="586"/>
                  </a:lnTo>
                  <a:lnTo>
                    <a:pt x="687" y="583"/>
                  </a:lnTo>
                  <a:lnTo>
                    <a:pt x="681" y="581"/>
                  </a:lnTo>
                  <a:lnTo>
                    <a:pt x="675" y="578"/>
                  </a:lnTo>
                  <a:lnTo>
                    <a:pt x="669" y="576"/>
                  </a:lnTo>
                  <a:lnTo>
                    <a:pt x="663" y="573"/>
                  </a:lnTo>
                  <a:lnTo>
                    <a:pt x="657" y="570"/>
                  </a:lnTo>
                  <a:lnTo>
                    <a:pt x="652" y="568"/>
                  </a:lnTo>
                  <a:lnTo>
                    <a:pt x="646" y="565"/>
                  </a:lnTo>
                  <a:lnTo>
                    <a:pt x="640" y="563"/>
                  </a:lnTo>
                  <a:lnTo>
                    <a:pt x="634" y="560"/>
                  </a:lnTo>
                  <a:lnTo>
                    <a:pt x="628" y="557"/>
                  </a:lnTo>
                  <a:lnTo>
                    <a:pt x="622" y="555"/>
                  </a:lnTo>
                  <a:lnTo>
                    <a:pt x="616" y="552"/>
                  </a:lnTo>
                  <a:lnTo>
                    <a:pt x="610" y="549"/>
                  </a:lnTo>
                  <a:lnTo>
                    <a:pt x="605" y="547"/>
                  </a:lnTo>
                  <a:lnTo>
                    <a:pt x="599" y="544"/>
                  </a:lnTo>
                  <a:lnTo>
                    <a:pt x="593" y="541"/>
                  </a:lnTo>
                  <a:lnTo>
                    <a:pt x="587" y="539"/>
                  </a:lnTo>
                  <a:lnTo>
                    <a:pt x="581" y="536"/>
                  </a:lnTo>
                  <a:lnTo>
                    <a:pt x="576" y="534"/>
                  </a:lnTo>
                  <a:lnTo>
                    <a:pt x="569" y="530"/>
                  </a:lnTo>
                  <a:lnTo>
                    <a:pt x="566" y="529"/>
                  </a:lnTo>
                  <a:lnTo>
                    <a:pt x="563" y="527"/>
                  </a:lnTo>
                  <a:lnTo>
                    <a:pt x="560" y="525"/>
                  </a:lnTo>
                  <a:lnTo>
                    <a:pt x="557" y="523"/>
                  </a:lnTo>
                  <a:lnTo>
                    <a:pt x="554" y="521"/>
                  </a:lnTo>
                  <a:lnTo>
                    <a:pt x="550" y="520"/>
                  </a:lnTo>
                  <a:lnTo>
                    <a:pt x="547" y="518"/>
                  </a:lnTo>
                  <a:lnTo>
                    <a:pt x="544" y="516"/>
                  </a:lnTo>
                  <a:lnTo>
                    <a:pt x="541" y="515"/>
                  </a:lnTo>
                  <a:lnTo>
                    <a:pt x="538" y="513"/>
                  </a:lnTo>
                  <a:lnTo>
                    <a:pt x="535" y="511"/>
                  </a:lnTo>
                  <a:lnTo>
                    <a:pt x="532" y="509"/>
                  </a:lnTo>
                  <a:lnTo>
                    <a:pt x="528" y="508"/>
                  </a:lnTo>
                  <a:lnTo>
                    <a:pt x="526" y="506"/>
                  </a:lnTo>
                  <a:lnTo>
                    <a:pt x="522" y="504"/>
                  </a:lnTo>
                  <a:lnTo>
                    <a:pt x="519" y="503"/>
                  </a:lnTo>
                  <a:lnTo>
                    <a:pt x="516" y="501"/>
                  </a:lnTo>
                  <a:lnTo>
                    <a:pt x="513" y="499"/>
                  </a:lnTo>
                  <a:lnTo>
                    <a:pt x="510" y="497"/>
                  </a:lnTo>
                  <a:lnTo>
                    <a:pt x="506" y="496"/>
                  </a:lnTo>
                  <a:lnTo>
                    <a:pt x="504" y="494"/>
                  </a:lnTo>
                  <a:lnTo>
                    <a:pt x="500" y="492"/>
                  </a:lnTo>
                  <a:lnTo>
                    <a:pt x="497" y="491"/>
                  </a:lnTo>
                  <a:lnTo>
                    <a:pt x="494" y="489"/>
                  </a:lnTo>
                  <a:lnTo>
                    <a:pt x="491" y="487"/>
                  </a:lnTo>
                  <a:lnTo>
                    <a:pt x="488" y="485"/>
                  </a:lnTo>
                  <a:lnTo>
                    <a:pt x="485" y="484"/>
                  </a:lnTo>
                  <a:lnTo>
                    <a:pt x="482" y="482"/>
                  </a:lnTo>
                  <a:lnTo>
                    <a:pt x="478" y="481"/>
                  </a:lnTo>
                  <a:lnTo>
                    <a:pt x="476" y="479"/>
                  </a:lnTo>
                  <a:lnTo>
                    <a:pt x="469" y="475"/>
                  </a:lnTo>
                  <a:lnTo>
                    <a:pt x="465" y="473"/>
                  </a:lnTo>
                  <a:lnTo>
                    <a:pt x="462" y="471"/>
                  </a:lnTo>
                  <a:lnTo>
                    <a:pt x="458" y="468"/>
                  </a:lnTo>
                  <a:lnTo>
                    <a:pt x="455" y="466"/>
                  </a:lnTo>
                  <a:lnTo>
                    <a:pt x="452" y="464"/>
                  </a:lnTo>
                  <a:lnTo>
                    <a:pt x="448" y="462"/>
                  </a:lnTo>
                  <a:lnTo>
                    <a:pt x="445" y="460"/>
                  </a:lnTo>
                  <a:lnTo>
                    <a:pt x="442" y="458"/>
                  </a:lnTo>
                  <a:lnTo>
                    <a:pt x="438" y="456"/>
                  </a:lnTo>
                  <a:lnTo>
                    <a:pt x="435" y="454"/>
                  </a:lnTo>
                  <a:lnTo>
                    <a:pt x="432" y="452"/>
                  </a:lnTo>
                  <a:lnTo>
                    <a:pt x="428" y="449"/>
                  </a:lnTo>
                  <a:lnTo>
                    <a:pt x="425" y="447"/>
                  </a:lnTo>
                  <a:lnTo>
                    <a:pt x="422" y="445"/>
                  </a:lnTo>
                  <a:lnTo>
                    <a:pt x="418" y="443"/>
                  </a:lnTo>
                  <a:lnTo>
                    <a:pt x="415" y="441"/>
                  </a:lnTo>
                  <a:lnTo>
                    <a:pt x="411" y="439"/>
                  </a:lnTo>
                  <a:lnTo>
                    <a:pt x="408" y="437"/>
                  </a:lnTo>
                  <a:lnTo>
                    <a:pt x="404" y="435"/>
                  </a:lnTo>
                  <a:lnTo>
                    <a:pt x="401" y="433"/>
                  </a:lnTo>
                  <a:lnTo>
                    <a:pt x="398" y="431"/>
                  </a:lnTo>
                  <a:lnTo>
                    <a:pt x="394" y="429"/>
                  </a:lnTo>
                  <a:lnTo>
                    <a:pt x="391" y="427"/>
                  </a:lnTo>
                  <a:lnTo>
                    <a:pt x="388" y="425"/>
                  </a:lnTo>
                  <a:lnTo>
                    <a:pt x="384" y="423"/>
                  </a:lnTo>
                  <a:lnTo>
                    <a:pt x="381" y="421"/>
                  </a:lnTo>
                  <a:lnTo>
                    <a:pt x="378" y="419"/>
                  </a:lnTo>
                  <a:lnTo>
                    <a:pt x="374" y="417"/>
                  </a:lnTo>
                  <a:lnTo>
                    <a:pt x="371" y="415"/>
                  </a:lnTo>
                  <a:lnTo>
                    <a:pt x="368" y="413"/>
                  </a:lnTo>
                  <a:lnTo>
                    <a:pt x="362" y="409"/>
                  </a:lnTo>
                  <a:lnTo>
                    <a:pt x="359" y="407"/>
                  </a:lnTo>
                  <a:lnTo>
                    <a:pt x="356" y="405"/>
                  </a:lnTo>
                  <a:lnTo>
                    <a:pt x="353" y="403"/>
                  </a:lnTo>
                  <a:lnTo>
                    <a:pt x="350" y="401"/>
                  </a:lnTo>
                  <a:lnTo>
                    <a:pt x="347" y="399"/>
                  </a:lnTo>
                  <a:lnTo>
                    <a:pt x="344" y="397"/>
                  </a:lnTo>
                  <a:lnTo>
                    <a:pt x="342" y="395"/>
                  </a:lnTo>
                  <a:lnTo>
                    <a:pt x="339" y="393"/>
                  </a:lnTo>
                  <a:lnTo>
                    <a:pt x="336" y="391"/>
                  </a:lnTo>
                  <a:lnTo>
                    <a:pt x="333" y="389"/>
                  </a:lnTo>
                  <a:lnTo>
                    <a:pt x="330" y="387"/>
                  </a:lnTo>
                  <a:lnTo>
                    <a:pt x="327" y="385"/>
                  </a:lnTo>
                  <a:lnTo>
                    <a:pt x="324" y="383"/>
                  </a:lnTo>
                  <a:lnTo>
                    <a:pt x="322" y="381"/>
                  </a:lnTo>
                  <a:lnTo>
                    <a:pt x="319" y="379"/>
                  </a:lnTo>
                  <a:lnTo>
                    <a:pt x="316" y="377"/>
                  </a:lnTo>
                  <a:lnTo>
                    <a:pt x="313" y="375"/>
                  </a:lnTo>
                  <a:lnTo>
                    <a:pt x="310" y="373"/>
                  </a:lnTo>
                  <a:lnTo>
                    <a:pt x="307" y="371"/>
                  </a:lnTo>
                  <a:lnTo>
                    <a:pt x="304" y="369"/>
                  </a:lnTo>
                  <a:lnTo>
                    <a:pt x="302" y="367"/>
                  </a:lnTo>
                  <a:lnTo>
                    <a:pt x="299" y="366"/>
                  </a:lnTo>
                  <a:lnTo>
                    <a:pt x="296" y="364"/>
                  </a:lnTo>
                  <a:lnTo>
                    <a:pt x="293" y="362"/>
                  </a:lnTo>
                  <a:lnTo>
                    <a:pt x="290" y="360"/>
                  </a:lnTo>
                  <a:lnTo>
                    <a:pt x="288" y="358"/>
                  </a:lnTo>
                  <a:lnTo>
                    <a:pt x="285" y="356"/>
                  </a:lnTo>
                  <a:lnTo>
                    <a:pt x="282" y="354"/>
                  </a:lnTo>
                  <a:lnTo>
                    <a:pt x="279" y="352"/>
                  </a:lnTo>
                  <a:lnTo>
                    <a:pt x="276" y="350"/>
                  </a:lnTo>
                  <a:lnTo>
                    <a:pt x="272" y="347"/>
                  </a:lnTo>
                  <a:lnTo>
                    <a:pt x="271" y="346"/>
                  </a:lnTo>
                  <a:lnTo>
                    <a:pt x="269" y="345"/>
                  </a:lnTo>
                  <a:lnTo>
                    <a:pt x="267" y="343"/>
                  </a:lnTo>
                  <a:lnTo>
                    <a:pt x="265" y="342"/>
                  </a:lnTo>
                  <a:lnTo>
                    <a:pt x="263" y="340"/>
                  </a:lnTo>
                  <a:lnTo>
                    <a:pt x="262" y="339"/>
                  </a:lnTo>
                  <a:lnTo>
                    <a:pt x="260" y="337"/>
                  </a:lnTo>
                  <a:lnTo>
                    <a:pt x="258" y="336"/>
                  </a:lnTo>
                  <a:lnTo>
                    <a:pt x="256" y="335"/>
                  </a:lnTo>
                  <a:lnTo>
                    <a:pt x="254" y="333"/>
                  </a:lnTo>
                  <a:lnTo>
                    <a:pt x="252" y="332"/>
                  </a:lnTo>
                  <a:lnTo>
                    <a:pt x="250" y="330"/>
                  </a:lnTo>
                  <a:lnTo>
                    <a:pt x="248" y="329"/>
                  </a:lnTo>
                  <a:lnTo>
                    <a:pt x="247" y="327"/>
                  </a:lnTo>
                  <a:lnTo>
                    <a:pt x="245" y="326"/>
                  </a:lnTo>
                  <a:lnTo>
                    <a:pt x="243" y="325"/>
                  </a:lnTo>
                  <a:lnTo>
                    <a:pt x="241" y="323"/>
                  </a:lnTo>
                  <a:lnTo>
                    <a:pt x="239" y="322"/>
                  </a:lnTo>
                  <a:lnTo>
                    <a:pt x="237" y="321"/>
                  </a:lnTo>
                  <a:lnTo>
                    <a:pt x="236" y="319"/>
                  </a:lnTo>
                  <a:lnTo>
                    <a:pt x="234" y="317"/>
                  </a:lnTo>
                  <a:lnTo>
                    <a:pt x="232" y="316"/>
                  </a:lnTo>
                  <a:lnTo>
                    <a:pt x="230" y="315"/>
                  </a:lnTo>
                  <a:lnTo>
                    <a:pt x="228" y="313"/>
                  </a:lnTo>
                  <a:lnTo>
                    <a:pt x="226" y="312"/>
                  </a:lnTo>
                  <a:lnTo>
                    <a:pt x="224" y="311"/>
                  </a:lnTo>
                  <a:lnTo>
                    <a:pt x="222" y="309"/>
                  </a:lnTo>
                  <a:lnTo>
                    <a:pt x="221" y="308"/>
                  </a:lnTo>
                  <a:lnTo>
                    <a:pt x="219" y="306"/>
                  </a:lnTo>
                  <a:lnTo>
                    <a:pt x="217" y="305"/>
                  </a:lnTo>
                  <a:lnTo>
                    <a:pt x="214" y="302"/>
                  </a:lnTo>
                  <a:lnTo>
                    <a:pt x="212" y="301"/>
                  </a:lnTo>
                  <a:lnTo>
                    <a:pt x="211" y="299"/>
                  </a:lnTo>
                  <a:lnTo>
                    <a:pt x="209" y="298"/>
                  </a:lnTo>
                  <a:lnTo>
                    <a:pt x="208" y="297"/>
                  </a:lnTo>
                  <a:lnTo>
                    <a:pt x="206" y="295"/>
                  </a:lnTo>
                  <a:lnTo>
                    <a:pt x="204" y="294"/>
                  </a:lnTo>
                  <a:lnTo>
                    <a:pt x="203" y="292"/>
                  </a:lnTo>
                  <a:lnTo>
                    <a:pt x="201" y="291"/>
                  </a:lnTo>
                  <a:lnTo>
                    <a:pt x="200" y="289"/>
                  </a:lnTo>
                  <a:lnTo>
                    <a:pt x="198" y="288"/>
                  </a:lnTo>
                  <a:lnTo>
                    <a:pt x="196" y="287"/>
                  </a:lnTo>
                  <a:lnTo>
                    <a:pt x="195" y="285"/>
                  </a:lnTo>
                  <a:lnTo>
                    <a:pt x="193" y="284"/>
                  </a:lnTo>
                  <a:lnTo>
                    <a:pt x="192" y="283"/>
                  </a:lnTo>
                  <a:lnTo>
                    <a:pt x="190" y="281"/>
                  </a:lnTo>
                  <a:lnTo>
                    <a:pt x="188" y="279"/>
                  </a:lnTo>
                  <a:lnTo>
                    <a:pt x="187" y="278"/>
                  </a:lnTo>
                  <a:lnTo>
                    <a:pt x="185" y="277"/>
                  </a:lnTo>
                  <a:lnTo>
                    <a:pt x="184" y="275"/>
                  </a:lnTo>
                  <a:lnTo>
                    <a:pt x="182" y="274"/>
                  </a:lnTo>
                  <a:lnTo>
                    <a:pt x="180" y="273"/>
                  </a:lnTo>
                  <a:lnTo>
                    <a:pt x="179" y="271"/>
                  </a:lnTo>
                  <a:lnTo>
                    <a:pt x="177" y="270"/>
                  </a:lnTo>
                  <a:lnTo>
                    <a:pt x="176" y="268"/>
                  </a:lnTo>
                  <a:lnTo>
                    <a:pt x="174" y="267"/>
                  </a:lnTo>
                  <a:lnTo>
                    <a:pt x="172" y="265"/>
                  </a:lnTo>
                  <a:lnTo>
                    <a:pt x="170" y="264"/>
                  </a:lnTo>
                  <a:lnTo>
                    <a:pt x="169" y="263"/>
                  </a:lnTo>
                  <a:lnTo>
                    <a:pt x="167" y="261"/>
                  </a:lnTo>
                  <a:lnTo>
                    <a:pt x="166" y="260"/>
                  </a:lnTo>
                  <a:lnTo>
                    <a:pt x="163" y="257"/>
                  </a:lnTo>
                  <a:lnTo>
                    <a:pt x="162" y="256"/>
                  </a:lnTo>
                  <a:lnTo>
                    <a:pt x="161" y="254"/>
                  </a:lnTo>
                  <a:lnTo>
                    <a:pt x="160" y="253"/>
                  </a:lnTo>
                  <a:lnTo>
                    <a:pt x="158" y="251"/>
                  </a:lnTo>
                  <a:lnTo>
                    <a:pt x="157" y="250"/>
                  </a:lnTo>
                  <a:lnTo>
                    <a:pt x="156" y="249"/>
                  </a:lnTo>
                  <a:lnTo>
                    <a:pt x="155" y="247"/>
                  </a:lnTo>
                  <a:lnTo>
                    <a:pt x="154" y="246"/>
                  </a:lnTo>
                  <a:lnTo>
                    <a:pt x="152" y="244"/>
                  </a:lnTo>
                  <a:lnTo>
                    <a:pt x="151" y="243"/>
                  </a:lnTo>
                  <a:lnTo>
                    <a:pt x="150" y="242"/>
                  </a:lnTo>
                  <a:lnTo>
                    <a:pt x="148" y="240"/>
                  </a:lnTo>
                  <a:lnTo>
                    <a:pt x="147" y="239"/>
                  </a:lnTo>
                  <a:lnTo>
                    <a:pt x="146" y="237"/>
                  </a:lnTo>
                  <a:lnTo>
                    <a:pt x="145" y="236"/>
                  </a:lnTo>
                  <a:lnTo>
                    <a:pt x="144" y="235"/>
                  </a:lnTo>
                  <a:lnTo>
                    <a:pt x="142" y="233"/>
                  </a:lnTo>
                  <a:lnTo>
                    <a:pt x="141" y="232"/>
                  </a:lnTo>
                  <a:lnTo>
                    <a:pt x="140" y="230"/>
                  </a:lnTo>
                  <a:lnTo>
                    <a:pt x="138" y="229"/>
                  </a:lnTo>
                  <a:lnTo>
                    <a:pt x="137" y="227"/>
                  </a:lnTo>
                  <a:lnTo>
                    <a:pt x="136" y="226"/>
                  </a:lnTo>
                  <a:lnTo>
                    <a:pt x="135" y="225"/>
                  </a:lnTo>
                  <a:lnTo>
                    <a:pt x="134" y="223"/>
                  </a:lnTo>
                  <a:lnTo>
                    <a:pt x="132" y="222"/>
                  </a:lnTo>
                  <a:lnTo>
                    <a:pt x="131" y="221"/>
                  </a:lnTo>
                  <a:lnTo>
                    <a:pt x="130" y="219"/>
                  </a:lnTo>
                  <a:lnTo>
                    <a:pt x="129" y="218"/>
                  </a:lnTo>
                  <a:lnTo>
                    <a:pt x="128" y="216"/>
                  </a:lnTo>
                  <a:lnTo>
                    <a:pt x="126" y="215"/>
                  </a:lnTo>
                  <a:lnTo>
                    <a:pt x="124" y="212"/>
                  </a:lnTo>
                  <a:lnTo>
                    <a:pt x="123" y="210"/>
                  </a:lnTo>
                  <a:lnTo>
                    <a:pt x="122" y="209"/>
                  </a:lnTo>
                  <a:lnTo>
                    <a:pt x="121" y="207"/>
                  </a:lnTo>
                  <a:lnTo>
                    <a:pt x="120" y="206"/>
                  </a:lnTo>
                  <a:lnTo>
                    <a:pt x="119" y="205"/>
                  </a:lnTo>
                  <a:lnTo>
                    <a:pt x="118" y="203"/>
                  </a:lnTo>
                  <a:lnTo>
                    <a:pt x="118" y="202"/>
                  </a:lnTo>
                  <a:lnTo>
                    <a:pt x="116" y="200"/>
                  </a:lnTo>
                  <a:lnTo>
                    <a:pt x="116" y="199"/>
                  </a:lnTo>
                  <a:lnTo>
                    <a:pt x="115" y="197"/>
                  </a:lnTo>
                  <a:lnTo>
                    <a:pt x="114" y="196"/>
                  </a:lnTo>
                  <a:lnTo>
                    <a:pt x="113" y="195"/>
                  </a:lnTo>
                  <a:lnTo>
                    <a:pt x="112" y="193"/>
                  </a:lnTo>
                  <a:lnTo>
                    <a:pt x="111" y="192"/>
                  </a:lnTo>
                  <a:lnTo>
                    <a:pt x="110" y="190"/>
                  </a:lnTo>
                  <a:lnTo>
                    <a:pt x="109" y="189"/>
                  </a:lnTo>
                  <a:lnTo>
                    <a:pt x="108" y="187"/>
                  </a:lnTo>
                  <a:lnTo>
                    <a:pt x="107" y="186"/>
                  </a:lnTo>
                  <a:lnTo>
                    <a:pt x="106" y="184"/>
                  </a:lnTo>
                  <a:lnTo>
                    <a:pt x="105" y="183"/>
                  </a:lnTo>
                  <a:lnTo>
                    <a:pt x="104" y="181"/>
                  </a:lnTo>
                  <a:lnTo>
                    <a:pt x="103" y="180"/>
                  </a:lnTo>
                  <a:lnTo>
                    <a:pt x="102" y="179"/>
                  </a:lnTo>
                  <a:lnTo>
                    <a:pt x="102" y="177"/>
                  </a:lnTo>
                  <a:lnTo>
                    <a:pt x="100" y="176"/>
                  </a:lnTo>
                  <a:lnTo>
                    <a:pt x="100" y="174"/>
                  </a:lnTo>
                  <a:lnTo>
                    <a:pt x="98" y="173"/>
                  </a:lnTo>
                  <a:lnTo>
                    <a:pt x="98" y="171"/>
                  </a:lnTo>
                  <a:lnTo>
                    <a:pt x="97" y="170"/>
                  </a:lnTo>
                  <a:lnTo>
                    <a:pt x="96" y="169"/>
                  </a:lnTo>
                  <a:lnTo>
                    <a:pt x="94" y="165"/>
                  </a:lnTo>
                  <a:lnTo>
                    <a:pt x="93" y="163"/>
                  </a:lnTo>
                  <a:lnTo>
                    <a:pt x="92" y="162"/>
                  </a:lnTo>
                  <a:lnTo>
                    <a:pt x="91" y="160"/>
                  </a:lnTo>
                  <a:lnTo>
                    <a:pt x="90" y="159"/>
                  </a:lnTo>
                  <a:lnTo>
                    <a:pt x="89" y="157"/>
                  </a:lnTo>
                  <a:lnTo>
                    <a:pt x="88" y="155"/>
                  </a:lnTo>
                  <a:lnTo>
                    <a:pt x="87" y="154"/>
                  </a:lnTo>
                  <a:lnTo>
                    <a:pt x="86" y="152"/>
                  </a:lnTo>
                  <a:lnTo>
                    <a:pt x="85" y="151"/>
                  </a:lnTo>
                  <a:lnTo>
                    <a:pt x="84" y="149"/>
                  </a:lnTo>
                  <a:lnTo>
                    <a:pt x="83" y="147"/>
                  </a:lnTo>
                  <a:lnTo>
                    <a:pt x="82" y="146"/>
                  </a:lnTo>
                  <a:lnTo>
                    <a:pt x="81" y="144"/>
                  </a:lnTo>
                  <a:lnTo>
                    <a:pt x="80" y="143"/>
                  </a:lnTo>
                  <a:lnTo>
                    <a:pt x="79" y="141"/>
                  </a:lnTo>
                  <a:lnTo>
                    <a:pt x="78" y="139"/>
                  </a:lnTo>
                  <a:lnTo>
                    <a:pt x="77" y="138"/>
                  </a:lnTo>
                  <a:lnTo>
                    <a:pt x="76" y="136"/>
                  </a:lnTo>
                  <a:lnTo>
                    <a:pt x="75" y="135"/>
                  </a:lnTo>
                  <a:lnTo>
                    <a:pt x="74" y="133"/>
                  </a:lnTo>
                  <a:lnTo>
                    <a:pt x="73" y="131"/>
                  </a:lnTo>
                  <a:lnTo>
                    <a:pt x="72" y="130"/>
                  </a:lnTo>
                  <a:lnTo>
                    <a:pt x="71" y="128"/>
                  </a:lnTo>
                  <a:lnTo>
                    <a:pt x="70" y="127"/>
                  </a:lnTo>
                  <a:lnTo>
                    <a:pt x="69" y="125"/>
                  </a:lnTo>
                  <a:lnTo>
                    <a:pt x="68" y="123"/>
                  </a:lnTo>
                  <a:lnTo>
                    <a:pt x="67" y="122"/>
                  </a:lnTo>
                  <a:lnTo>
                    <a:pt x="66" y="120"/>
                  </a:lnTo>
                  <a:lnTo>
                    <a:pt x="65" y="118"/>
                  </a:lnTo>
                  <a:lnTo>
                    <a:pt x="64" y="117"/>
                  </a:lnTo>
                  <a:lnTo>
                    <a:pt x="62" y="114"/>
                  </a:lnTo>
                  <a:lnTo>
                    <a:pt x="61" y="112"/>
                  </a:lnTo>
                  <a:lnTo>
                    <a:pt x="60" y="111"/>
                  </a:lnTo>
                  <a:lnTo>
                    <a:pt x="59" y="109"/>
                  </a:lnTo>
                  <a:lnTo>
                    <a:pt x="58" y="108"/>
                  </a:lnTo>
                  <a:lnTo>
                    <a:pt x="57" y="106"/>
                  </a:lnTo>
                  <a:lnTo>
                    <a:pt x="56" y="105"/>
                  </a:lnTo>
                  <a:lnTo>
                    <a:pt x="55" y="103"/>
                  </a:lnTo>
                  <a:lnTo>
                    <a:pt x="54" y="102"/>
                  </a:lnTo>
                  <a:lnTo>
                    <a:pt x="53" y="100"/>
                  </a:lnTo>
                  <a:lnTo>
                    <a:pt x="52" y="99"/>
                  </a:lnTo>
                  <a:lnTo>
                    <a:pt x="51" y="97"/>
                  </a:lnTo>
                  <a:lnTo>
                    <a:pt x="50" y="96"/>
                  </a:lnTo>
                  <a:lnTo>
                    <a:pt x="49" y="94"/>
                  </a:lnTo>
                  <a:lnTo>
                    <a:pt x="48" y="93"/>
                  </a:lnTo>
                  <a:lnTo>
                    <a:pt x="47" y="91"/>
                  </a:lnTo>
                  <a:lnTo>
                    <a:pt x="46" y="89"/>
                  </a:lnTo>
                  <a:lnTo>
                    <a:pt x="45" y="88"/>
                  </a:lnTo>
                  <a:lnTo>
                    <a:pt x="44" y="87"/>
                  </a:lnTo>
                  <a:lnTo>
                    <a:pt x="43" y="85"/>
                  </a:lnTo>
                  <a:lnTo>
                    <a:pt x="42" y="83"/>
                  </a:lnTo>
                  <a:lnTo>
                    <a:pt x="41" y="82"/>
                  </a:lnTo>
                  <a:lnTo>
                    <a:pt x="40" y="81"/>
                  </a:lnTo>
                  <a:lnTo>
                    <a:pt x="39" y="79"/>
                  </a:lnTo>
                  <a:lnTo>
                    <a:pt x="38" y="77"/>
                  </a:lnTo>
                  <a:lnTo>
                    <a:pt x="37" y="76"/>
                  </a:lnTo>
                  <a:lnTo>
                    <a:pt x="36" y="75"/>
                  </a:lnTo>
                  <a:lnTo>
                    <a:pt x="35" y="73"/>
                  </a:lnTo>
                  <a:lnTo>
                    <a:pt x="34" y="71"/>
                  </a:lnTo>
                  <a:lnTo>
                    <a:pt x="33" y="70"/>
                  </a:lnTo>
                  <a:lnTo>
                    <a:pt x="32" y="69"/>
                  </a:lnTo>
                  <a:lnTo>
                    <a:pt x="30" y="64"/>
                  </a:lnTo>
                  <a:lnTo>
                    <a:pt x="29" y="62"/>
                  </a:lnTo>
                  <a:lnTo>
                    <a:pt x="28" y="60"/>
                  </a:lnTo>
                  <a:lnTo>
                    <a:pt x="27" y="58"/>
                  </a:lnTo>
                  <a:lnTo>
                    <a:pt x="26" y="55"/>
                  </a:lnTo>
                  <a:lnTo>
                    <a:pt x="25" y="53"/>
                  </a:lnTo>
                  <a:lnTo>
                    <a:pt x="24" y="51"/>
                  </a:lnTo>
                  <a:lnTo>
                    <a:pt x="23" y="49"/>
                  </a:lnTo>
                  <a:lnTo>
                    <a:pt x="22" y="47"/>
                  </a:lnTo>
                  <a:lnTo>
                    <a:pt x="21" y="45"/>
                  </a:lnTo>
                  <a:lnTo>
                    <a:pt x="20" y="43"/>
                  </a:lnTo>
                  <a:lnTo>
                    <a:pt x="19" y="41"/>
                  </a:lnTo>
                  <a:lnTo>
                    <a:pt x="18" y="39"/>
                  </a:lnTo>
                  <a:lnTo>
                    <a:pt x="17" y="36"/>
                  </a:lnTo>
                  <a:lnTo>
                    <a:pt x="16" y="34"/>
                  </a:lnTo>
                  <a:lnTo>
                    <a:pt x="15" y="32"/>
                  </a:lnTo>
                  <a:lnTo>
                    <a:pt x="14" y="30"/>
                  </a:lnTo>
                  <a:lnTo>
                    <a:pt x="13" y="28"/>
                  </a:lnTo>
                  <a:lnTo>
                    <a:pt x="12" y="26"/>
                  </a:lnTo>
                  <a:lnTo>
                    <a:pt x="11" y="23"/>
                  </a:lnTo>
                  <a:lnTo>
                    <a:pt x="10" y="21"/>
                  </a:lnTo>
                  <a:lnTo>
                    <a:pt x="9" y="19"/>
                  </a:lnTo>
                  <a:lnTo>
                    <a:pt x="8" y="17"/>
                  </a:lnTo>
                  <a:lnTo>
                    <a:pt x="7" y="15"/>
                  </a:lnTo>
                  <a:lnTo>
                    <a:pt x="6" y="13"/>
                  </a:lnTo>
                  <a:lnTo>
                    <a:pt x="5" y="11"/>
                  </a:lnTo>
                  <a:lnTo>
                    <a:pt x="4" y="9"/>
                  </a:lnTo>
                  <a:lnTo>
                    <a:pt x="3" y="6"/>
                  </a:lnTo>
                  <a:lnTo>
                    <a:pt x="2" y="4"/>
                  </a:lnTo>
                  <a:lnTo>
                    <a:pt x="1" y="2"/>
                  </a:lnTo>
                  <a:lnTo>
                    <a:pt x="0" y="0"/>
                  </a:lnTo>
                </a:path>
              </a:pathLst>
            </a:custGeom>
            <a:solidFill>
              <a:srgbClr val="0080FF"/>
            </a:solidFill>
            <a:ln w="0" cap="flat" cmpd="sng">
              <a:solidFill>
                <a:srgbClr val="0080FF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62637" name="Freeform 173"/>
            <p:cNvSpPr>
              <a:spLocks/>
            </p:cNvSpPr>
            <p:nvPr/>
          </p:nvSpPr>
          <p:spPr bwMode="auto">
            <a:xfrm>
              <a:off x="2889" y="2754"/>
              <a:ext cx="1432" cy="821"/>
            </a:xfrm>
            <a:custGeom>
              <a:avLst/>
              <a:gdLst>
                <a:gd name="T0" fmla="*/ 1101 w 1432"/>
                <a:gd name="T1" fmla="*/ 1 h 821"/>
                <a:gd name="T2" fmla="*/ 857 w 1432"/>
                <a:gd name="T3" fmla="*/ 1 h 821"/>
                <a:gd name="T4" fmla="*/ 607 w 1432"/>
                <a:gd name="T5" fmla="*/ 0 h 821"/>
                <a:gd name="T6" fmla="*/ 373 w 1432"/>
                <a:gd name="T7" fmla="*/ 0 h 821"/>
                <a:gd name="T8" fmla="*/ 223 w 1432"/>
                <a:gd name="T9" fmla="*/ 89 h 821"/>
                <a:gd name="T10" fmla="*/ 167 w 1432"/>
                <a:gd name="T11" fmla="*/ 244 h 821"/>
                <a:gd name="T12" fmla="*/ 111 w 1432"/>
                <a:gd name="T13" fmla="*/ 400 h 821"/>
                <a:gd name="T14" fmla="*/ 56 w 1432"/>
                <a:gd name="T15" fmla="*/ 556 h 821"/>
                <a:gd name="T16" fmla="*/ 0 w 1432"/>
                <a:gd name="T17" fmla="*/ 711 h 821"/>
                <a:gd name="T18" fmla="*/ 51 w 1432"/>
                <a:gd name="T19" fmla="*/ 723 h 821"/>
                <a:gd name="T20" fmla="*/ 95 w 1432"/>
                <a:gd name="T21" fmla="*/ 734 h 821"/>
                <a:gd name="T22" fmla="*/ 139 w 1432"/>
                <a:gd name="T23" fmla="*/ 745 h 821"/>
                <a:gd name="T24" fmla="*/ 183 w 1432"/>
                <a:gd name="T25" fmla="*/ 756 h 821"/>
                <a:gd name="T26" fmla="*/ 229 w 1432"/>
                <a:gd name="T27" fmla="*/ 766 h 821"/>
                <a:gd name="T28" fmla="*/ 266 w 1432"/>
                <a:gd name="T29" fmla="*/ 773 h 821"/>
                <a:gd name="T30" fmla="*/ 303 w 1432"/>
                <a:gd name="T31" fmla="*/ 780 h 821"/>
                <a:gd name="T32" fmla="*/ 341 w 1432"/>
                <a:gd name="T33" fmla="*/ 788 h 821"/>
                <a:gd name="T34" fmla="*/ 382 w 1432"/>
                <a:gd name="T35" fmla="*/ 796 h 821"/>
                <a:gd name="T36" fmla="*/ 415 w 1432"/>
                <a:gd name="T37" fmla="*/ 800 h 821"/>
                <a:gd name="T38" fmla="*/ 448 w 1432"/>
                <a:gd name="T39" fmla="*/ 804 h 821"/>
                <a:gd name="T40" fmla="*/ 481 w 1432"/>
                <a:gd name="T41" fmla="*/ 808 h 821"/>
                <a:gd name="T42" fmla="*/ 515 w 1432"/>
                <a:gd name="T43" fmla="*/ 812 h 821"/>
                <a:gd name="T44" fmla="*/ 547 w 1432"/>
                <a:gd name="T45" fmla="*/ 815 h 821"/>
                <a:gd name="T46" fmla="*/ 575 w 1432"/>
                <a:gd name="T47" fmla="*/ 816 h 821"/>
                <a:gd name="T48" fmla="*/ 602 w 1432"/>
                <a:gd name="T49" fmla="*/ 818 h 821"/>
                <a:gd name="T50" fmla="*/ 629 w 1432"/>
                <a:gd name="T51" fmla="*/ 819 h 821"/>
                <a:gd name="T52" fmla="*/ 659 w 1432"/>
                <a:gd name="T53" fmla="*/ 819 h 821"/>
                <a:gd name="T54" fmla="*/ 683 w 1432"/>
                <a:gd name="T55" fmla="*/ 816 h 821"/>
                <a:gd name="T56" fmla="*/ 708 w 1432"/>
                <a:gd name="T57" fmla="*/ 814 h 821"/>
                <a:gd name="T58" fmla="*/ 732 w 1432"/>
                <a:gd name="T59" fmla="*/ 811 h 821"/>
                <a:gd name="T60" fmla="*/ 757 w 1432"/>
                <a:gd name="T61" fmla="*/ 809 h 821"/>
                <a:gd name="T62" fmla="*/ 788 w 1432"/>
                <a:gd name="T63" fmla="*/ 802 h 821"/>
                <a:gd name="T64" fmla="*/ 816 w 1432"/>
                <a:gd name="T65" fmla="*/ 795 h 821"/>
                <a:gd name="T66" fmla="*/ 844 w 1432"/>
                <a:gd name="T67" fmla="*/ 788 h 821"/>
                <a:gd name="T68" fmla="*/ 872 w 1432"/>
                <a:gd name="T69" fmla="*/ 782 h 821"/>
                <a:gd name="T70" fmla="*/ 905 w 1432"/>
                <a:gd name="T71" fmla="*/ 770 h 821"/>
                <a:gd name="T72" fmla="*/ 933 w 1432"/>
                <a:gd name="T73" fmla="*/ 757 h 821"/>
                <a:gd name="T74" fmla="*/ 962 w 1432"/>
                <a:gd name="T75" fmla="*/ 743 h 821"/>
                <a:gd name="T76" fmla="*/ 991 w 1432"/>
                <a:gd name="T77" fmla="*/ 730 h 821"/>
                <a:gd name="T78" fmla="*/ 1020 w 1432"/>
                <a:gd name="T79" fmla="*/ 716 h 821"/>
                <a:gd name="T80" fmla="*/ 1054 w 1432"/>
                <a:gd name="T81" fmla="*/ 690 h 821"/>
                <a:gd name="T82" fmla="*/ 1084 w 1432"/>
                <a:gd name="T83" fmla="*/ 667 h 821"/>
                <a:gd name="T84" fmla="*/ 1114 w 1432"/>
                <a:gd name="T85" fmla="*/ 644 h 821"/>
                <a:gd name="T86" fmla="*/ 1144 w 1432"/>
                <a:gd name="T87" fmla="*/ 621 h 821"/>
                <a:gd name="T88" fmla="*/ 1171 w 1432"/>
                <a:gd name="T89" fmla="*/ 594 h 821"/>
                <a:gd name="T90" fmla="*/ 1191 w 1432"/>
                <a:gd name="T91" fmla="*/ 570 h 821"/>
                <a:gd name="T92" fmla="*/ 1212 w 1432"/>
                <a:gd name="T93" fmla="*/ 546 h 821"/>
                <a:gd name="T94" fmla="*/ 1232 w 1432"/>
                <a:gd name="T95" fmla="*/ 522 h 821"/>
                <a:gd name="T96" fmla="*/ 1258 w 1432"/>
                <a:gd name="T97" fmla="*/ 479 h 821"/>
                <a:gd name="T98" fmla="*/ 1297 w 1432"/>
                <a:gd name="T99" fmla="*/ 383 h 821"/>
                <a:gd name="T100" fmla="*/ 1340 w 1432"/>
                <a:gd name="T101" fmla="*/ 274 h 821"/>
                <a:gd name="T102" fmla="*/ 1383 w 1432"/>
                <a:gd name="T103" fmla="*/ 165 h 821"/>
                <a:gd name="T104" fmla="*/ 1422 w 1432"/>
                <a:gd name="T105" fmla="*/ 69 h 821"/>
                <a:gd name="T106" fmla="*/ 1394 w 1432"/>
                <a:gd name="T107" fmla="*/ 32 h 821"/>
                <a:gd name="T108" fmla="*/ 1378 w 1432"/>
                <a:gd name="T109" fmla="*/ 26 h 821"/>
                <a:gd name="T110" fmla="*/ 1371 w 1432"/>
                <a:gd name="T111" fmla="*/ 23 h 821"/>
                <a:gd name="T112" fmla="*/ 1351 w 1432"/>
                <a:gd name="T113" fmla="*/ 14 h 8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432" h="821">
                  <a:moveTo>
                    <a:pt x="1317" y="1"/>
                  </a:moveTo>
                  <a:lnTo>
                    <a:pt x="1259" y="1"/>
                  </a:lnTo>
                  <a:lnTo>
                    <a:pt x="1229" y="1"/>
                  </a:lnTo>
                  <a:lnTo>
                    <a:pt x="1198" y="1"/>
                  </a:lnTo>
                  <a:lnTo>
                    <a:pt x="1166" y="1"/>
                  </a:lnTo>
                  <a:lnTo>
                    <a:pt x="1134" y="1"/>
                  </a:lnTo>
                  <a:lnTo>
                    <a:pt x="1101" y="1"/>
                  </a:lnTo>
                  <a:lnTo>
                    <a:pt x="1067" y="1"/>
                  </a:lnTo>
                  <a:lnTo>
                    <a:pt x="1033" y="1"/>
                  </a:lnTo>
                  <a:lnTo>
                    <a:pt x="999" y="1"/>
                  </a:lnTo>
                  <a:lnTo>
                    <a:pt x="964" y="1"/>
                  </a:lnTo>
                  <a:lnTo>
                    <a:pt x="929" y="1"/>
                  </a:lnTo>
                  <a:lnTo>
                    <a:pt x="893" y="1"/>
                  </a:lnTo>
                  <a:lnTo>
                    <a:pt x="857" y="1"/>
                  </a:lnTo>
                  <a:lnTo>
                    <a:pt x="822" y="1"/>
                  </a:lnTo>
                  <a:lnTo>
                    <a:pt x="786" y="1"/>
                  </a:lnTo>
                  <a:lnTo>
                    <a:pt x="750" y="0"/>
                  </a:lnTo>
                  <a:lnTo>
                    <a:pt x="714" y="0"/>
                  </a:lnTo>
                  <a:lnTo>
                    <a:pt x="678" y="0"/>
                  </a:lnTo>
                  <a:lnTo>
                    <a:pt x="643" y="0"/>
                  </a:lnTo>
                  <a:lnTo>
                    <a:pt x="607" y="0"/>
                  </a:lnTo>
                  <a:lnTo>
                    <a:pt x="573" y="0"/>
                  </a:lnTo>
                  <a:lnTo>
                    <a:pt x="538" y="0"/>
                  </a:lnTo>
                  <a:lnTo>
                    <a:pt x="504" y="0"/>
                  </a:lnTo>
                  <a:lnTo>
                    <a:pt x="470" y="0"/>
                  </a:lnTo>
                  <a:lnTo>
                    <a:pt x="437" y="0"/>
                  </a:lnTo>
                  <a:lnTo>
                    <a:pt x="405" y="0"/>
                  </a:lnTo>
                  <a:lnTo>
                    <a:pt x="373" y="0"/>
                  </a:lnTo>
                  <a:lnTo>
                    <a:pt x="342" y="0"/>
                  </a:lnTo>
                  <a:lnTo>
                    <a:pt x="312" y="0"/>
                  </a:lnTo>
                  <a:lnTo>
                    <a:pt x="283" y="0"/>
                  </a:lnTo>
                  <a:lnTo>
                    <a:pt x="255" y="0"/>
                  </a:lnTo>
                  <a:lnTo>
                    <a:pt x="239" y="45"/>
                  </a:lnTo>
                  <a:lnTo>
                    <a:pt x="231" y="67"/>
                  </a:lnTo>
                  <a:lnTo>
                    <a:pt x="223" y="89"/>
                  </a:lnTo>
                  <a:lnTo>
                    <a:pt x="215" y="111"/>
                  </a:lnTo>
                  <a:lnTo>
                    <a:pt x="207" y="134"/>
                  </a:lnTo>
                  <a:lnTo>
                    <a:pt x="199" y="156"/>
                  </a:lnTo>
                  <a:lnTo>
                    <a:pt x="191" y="178"/>
                  </a:lnTo>
                  <a:lnTo>
                    <a:pt x="183" y="200"/>
                  </a:lnTo>
                  <a:lnTo>
                    <a:pt x="175" y="222"/>
                  </a:lnTo>
                  <a:lnTo>
                    <a:pt x="167" y="244"/>
                  </a:lnTo>
                  <a:lnTo>
                    <a:pt x="159" y="267"/>
                  </a:lnTo>
                  <a:lnTo>
                    <a:pt x="151" y="289"/>
                  </a:lnTo>
                  <a:lnTo>
                    <a:pt x="143" y="311"/>
                  </a:lnTo>
                  <a:lnTo>
                    <a:pt x="135" y="333"/>
                  </a:lnTo>
                  <a:lnTo>
                    <a:pt x="127" y="356"/>
                  </a:lnTo>
                  <a:lnTo>
                    <a:pt x="119" y="378"/>
                  </a:lnTo>
                  <a:lnTo>
                    <a:pt x="111" y="400"/>
                  </a:lnTo>
                  <a:lnTo>
                    <a:pt x="103" y="422"/>
                  </a:lnTo>
                  <a:lnTo>
                    <a:pt x="95" y="444"/>
                  </a:lnTo>
                  <a:lnTo>
                    <a:pt x="87" y="467"/>
                  </a:lnTo>
                  <a:lnTo>
                    <a:pt x="79" y="489"/>
                  </a:lnTo>
                  <a:lnTo>
                    <a:pt x="71" y="511"/>
                  </a:lnTo>
                  <a:lnTo>
                    <a:pt x="64" y="533"/>
                  </a:lnTo>
                  <a:lnTo>
                    <a:pt x="56" y="556"/>
                  </a:lnTo>
                  <a:lnTo>
                    <a:pt x="48" y="578"/>
                  </a:lnTo>
                  <a:lnTo>
                    <a:pt x="40" y="600"/>
                  </a:lnTo>
                  <a:lnTo>
                    <a:pt x="32" y="622"/>
                  </a:lnTo>
                  <a:lnTo>
                    <a:pt x="24" y="644"/>
                  </a:lnTo>
                  <a:lnTo>
                    <a:pt x="16" y="666"/>
                  </a:lnTo>
                  <a:lnTo>
                    <a:pt x="8" y="689"/>
                  </a:lnTo>
                  <a:lnTo>
                    <a:pt x="0" y="711"/>
                  </a:lnTo>
                  <a:lnTo>
                    <a:pt x="13" y="714"/>
                  </a:lnTo>
                  <a:lnTo>
                    <a:pt x="19" y="716"/>
                  </a:lnTo>
                  <a:lnTo>
                    <a:pt x="25" y="717"/>
                  </a:lnTo>
                  <a:lnTo>
                    <a:pt x="31" y="719"/>
                  </a:lnTo>
                  <a:lnTo>
                    <a:pt x="38" y="720"/>
                  </a:lnTo>
                  <a:lnTo>
                    <a:pt x="44" y="722"/>
                  </a:lnTo>
                  <a:lnTo>
                    <a:pt x="51" y="723"/>
                  </a:lnTo>
                  <a:lnTo>
                    <a:pt x="57" y="725"/>
                  </a:lnTo>
                  <a:lnTo>
                    <a:pt x="63" y="726"/>
                  </a:lnTo>
                  <a:lnTo>
                    <a:pt x="69" y="728"/>
                  </a:lnTo>
                  <a:lnTo>
                    <a:pt x="76" y="730"/>
                  </a:lnTo>
                  <a:lnTo>
                    <a:pt x="82" y="731"/>
                  </a:lnTo>
                  <a:lnTo>
                    <a:pt x="88" y="732"/>
                  </a:lnTo>
                  <a:lnTo>
                    <a:pt x="95" y="734"/>
                  </a:lnTo>
                  <a:lnTo>
                    <a:pt x="101" y="736"/>
                  </a:lnTo>
                  <a:lnTo>
                    <a:pt x="107" y="737"/>
                  </a:lnTo>
                  <a:lnTo>
                    <a:pt x="114" y="739"/>
                  </a:lnTo>
                  <a:lnTo>
                    <a:pt x="120" y="740"/>
                  </a:lnTo>
                  <a:lnTo>
                    <a:pt x="126" y="742"/>
                  </a:lnTo>
                  <a:lnTo>
                    <a:pt x="133" y="743"/>
                  </a:lnTo>
                  <a:lnTo>
                    <a:pt x="139" y="745"/>
                  </a:lnTo>
                  <a:lnTo>
                    <a:pt x="145" y="746"/>
                  </a:lnTo>
                  <a:lnTo>
                    <a:pt x="152" y="748"/>
                  </a:lnTo>
                  <a:lnTo>
                    <a:pt x="158" y="750"/>
                  </a:lnTo>
                  <a:lnTo>
                    <a:pt x="164" y="751"/>
                  </a:lnTo>
                  <a:lnTo>
                    <a:pt x="171" y="752"/>
                  </a:lnTo>
                  <a:lnTo>
                    <a:pt x="177" y="754"/>
                  </a:lnTo>
                  <a:lnTo>
                    <a:pt x="183" y="756"/>
                  </a:lnTo>
                  <a:lnTo>
                    <a:pt x="190" y="757"/>
                  </a:lnTo>
                  <a:lnTo>
                    <a:pt x="196" y="759"/>
                  </a:lnTo>
                  <a:lnTo>
                    <a:pt x="203" y="760"/>
                  </a:lnTo>
                  <a:lnTo>
                    <a:pt x="213" y="762"/>
                  </a:lnTo>
                  <a:lnTo>
                    <a:pt x="218" y="763"/>
                  </a:lnTo>
                  <a:lnTo>
                    <a:pt x="224" y="764"/>
                  </a:lnTo>
                  <a:lnTo>
                    <a:pt x="229" y="766"/>
                  </a:lnTo>
                  <a:lnTo>
                    <a:pt x="234" y="767"/>
                  </a:lnTo>
                  <a:lnTo>
                    <a:pt x="240" y="768"/>
                  </a:lnTo>
                  <a:lnTo>
                    <a:pt x="245" y="769"/>
                  </a:lnTo>
                  <a:lnTo>
                    <a:pt x="250" y="770"/>
                  </a:lnTo>
                  <a:lnTo>
                    <a:pt x="255" y="771"/>
                  </a:lnTo>
                  <a:lnTo>
                    <a:pt x="261" y="772"/>
                  </a:lnTo>
                  <a:lnTo>
                    <a:pt x="266" y="773"/>
                  </a:lnTo>
                  <a:lnTo>
                    <a:pt x="271" y="774"/>
                  </a:lnTo>
                  <a:lnTo>
                    <a:pt x="277" y="775"/>
                  </a:lnTo>
                  <a:lnTo>
                    <a:pt x="282" y="776"/>
                  </a:lnTo>
                  <a:lnTo>
                    <a:pt x="287" y="777"/>
                  </a:lnTo>
                  <a:lnTo>
                    <a:pt x="293" y="778"/>
                  </a:lnTo>
                  <a:lnTo>
                    <a:pt x="298" y="780"/>
                  </a:lnTo>
                  <a:lnTo>
                    <a:pt x="303" y="780"/>
                  </a:lnTo>
                  <a:lnTo>
                    <a:pt x="309" y="782"/>
                  </a:lnTo>
                  <a:lnTo>
                    <a:pt x="314" y="783"/>
                  </a:lnTo>
                  <a:lnTo>
                    <a:pt x="319" y="784"/>
                  </a:lnTo>
                  <a:lnTo>
                    <a:pt x="325" y="785"/>
                  </a:lnTo>
                  <a:lnTo>
                    <a:pt x="330" y="786"/>
                  </a:lnTo>
                  <a:lnTo>
                    <a:pt x="335" y="787"/>
                  </a:lnTo>
                  <a:lnTo>
                    <a:pt x="341" y="788"/>
                  </a:lnTo>
                  <a:lnTo>
                    <a:pt x="346" y="789"/>
                  </a:lnTo>
                  <a:lnTo>
                    <a:pt x="351" y="790"/>
                  </a:lnTo>
                  <a:lnTo>
                    <a:pt x="357" y="791"/>
                  </a:lnTo>
                  <a:lnTo>
                    <a:pt x="362" y="792"/>
                  </a:lnTo>
                  <a:lnTo>
                    <a:pt x="367" y="793"/>
                  </a:lnTo>
                  <a:lnTo>
                    <a:pt x="373" y="794"/>
                  </a:lnTo>
                  <a:lnTo>
                    <a:pt x="382" y="796"/>
                  </a:lnTo>
                  <a:lnTo>
                    <a:pt x="387" y="796"/>
                  </a:lnTo>
                  <a:lnTo>
                    <a:pt x="391" y="797"/>
                  </a:lnTo>
                  <a:lnTo>
                    <a:pt x="396" y="797"/>
                  </a:lnTo>
                  <a:lnTo>
                    <a:pt x="401" y="798"/>
                  </a:lnTo>
                  <a:lnTo>
                    <a:pt x="405" y="798"/>
                  </a:lnTo>
                  <a:lnTo>
                    <a:pt x="410" y="799"/>
                  </a:lnTo>
                  <a:lnTo>
                    <a:pt x="415" y="800"/>
                  </a:lnTo>
                  <a:lnTo>
                    <a:pt x="420" y="800"/>
                  </a:lnTo>
                  <a:lnTo>
                    <a:pt x="425" y="801"/>
                  </a:lnTo>
                  <a:lnTo>
                    <a:pt x="429" y="802"/>
                  </a:lnTo>
                  <a:lnTo>
                    <a:pt x="434" y="802"/>
                  </a:lnTo>
                  <a:lnTo>
                    <a:pt x="439" y="803"/>
                  </a:lnTo>
                  <a:lnTo>
                    <a:pt x="443" y="804"/>
                  </a:lnTo>
                  <a:lnTo>
                    <a:pt x="448" y="804"/>
                  </a:lnTo>
                  <a:lnTo>
                    <a:pt x="453" y="805"/>
                  </a:lnTo>
                  <a:lnTo>
                    <a:pt x="458" y="805"/>
                  </a:lnTo>
                  <a:lnTo>
                    <a:pt x="462" y="806"/>
                  </a:lnTo>
                  <a:lnTo>
                    <a:pt x="467" y="806"/>
                  </a:lnTo>
                  <a:lnTo>
                    <a:pt x="472" y="807"/>
                  </a:lnTo>
                  <a:lnTo>
                    <a:pt x="477" y="808"/>
                  </a:lnTo>
                  <a:lnTo>
                    <a:pt x="481" y="808"/>
                  </a:lnTo>
                  <a:lnTo>
                    <a:pt x="486" y="809"/>
                  </a:lnTo>
                  <a:lnTo>
                    <a:pt x="491" y="810"/>
                  </a:lnTo>
                  <a:lnTo>
                    <a:pt x="495" y="810"/>
                  </a:lnTo>
                  <a:lnTo>
                    <a:pt x="500" y="811"/>
                  </a:lnTo>
                  <a:lnTo>
                    <a:pt x="505" y="811"/>
                  </a:lnTo>
                  <a:lnTo>
                    <a:pt x="510" y="812"/>
                  </a:lnTo>
                  <a:lnTo>
                    <a:pt x="515" y="812"/>
                  </a:lnTo>
                  <a:lnTo>
                    <a:pt x="519" y="813"/>
                  </a:lnTo>
                  <a:lnTo>
                    <a:pt x="524" y="814"/>
                  </a:lnTo>
                  <a:lnTo>
                    <a:pt x="532" y="814"/>
                  </a:lnTo>
                  <a:lnTo>
                    <a:pt x="536" y="814"/>
                  </a:lnTo>
                  <a:lnTo>
                    <a:pt x="540" y="814"/>
                  </a:lnTo>
                  <a:lnTo>
                    <a:pt x="543" y="815"/>
                  </a:lnTo>
                  <a:lnTo>
                    <a:pt x="547" y="815"/>
                  </a:lnTo>
                  <a:lnTo>
                    <a:pt x="551" y="815"/>
                  </a:lnTo>
                  <a:lnTo>
                    <a:pt x="555" y="815"/>
                  </a:lnTo>
                  <a:lnTo>
                    <a:pt x="559" y="816"/>
                  </a:lnTo>
                  <a:lnTo>
                    <a:pt x="563" y="816"/>
                  </a:lnTo>
                  <a:lnTo>
                    <a:pt x="567" y="816"/>
                  </a:lnTo>
                  <a:lnTo>
                    <a:pt x="571" y="816"/>
                  </a:lnTo>
                  <a:lnTo>
                    <a:pt x="575" y="816"/>
                  </a:lnTo>
                  <a:lnTo>
                    <a:pt x="579" y="816"/>
                  </a:lnTo>
                  <a:lnTo>
                    <a:pt x="583" y="816"/>
                  </a:lnTo>
                  <a:lnTo>
                    <a:pt x="587" y="817"/>
                  </a:lnTo>
                  <a:lnTo>
                    <a:pt x="590" y="817"/>
                  </a:lnTo>
                  <a:lnTo>
                    <a:pt x="594" y="817"/>
                  </a:lnTo>
                  <a:lnTo>
                    <a:pt x="598" y="817"/>
                  </a:lnTo>
                  <a:lnTo>
                    <a:pt x="602" y="818"/>
                  </a:lnTo>
                  <a:lnTo>
                    <a:pt x="606" y="818"/>
                  </a:lnTo>
                  <a:lnTo>
                    <a:pt x="610" y="818"/>
                  </a:lnTo>
                  <a:lnTo>
                    <a:pt x="614" y="818"/>
                  </a:lnTo>
                  <a:lnTo>
                    <a:pt x="618" y="818"/>
                  </a:lnTo>
                  <a:lnTo>
                    <a:pt x="621" y="818"/>
                  </a:lnTo>
                  <a:lnTo>
                    <a:pt x="625" y="819"/>
                  </a:lnTo>
                  <a:lnTo>
                    <a:pt x="629" y="819"/>
                  </a:lnTo>
                  <a:lnTo>
                    <a:pt x="633" y="819"/>
                  </a:lnTo>
                  <a:lnTo>
                    <a:pt x="637" y="819"/>
                  </a:lnTo>
                  <a:lnTo>
                    <a:pt x="641" y="820"/>
                  </a:lnTo>
                  <a:lnTo>
                    <a:pt x="645" y="820"/>
                  </a:lnTo>
                  <a:lnTo>
                    <a:pt x="649" y="820"/>
                  </a:lnTo>
                  <a:lnTo>
                    <a:pt x="656" y="819"/>
                  </a:lnTo>
                  <a:lnTo>
                    <a:pt x="659" y="819"/>
                  </a:lnTo>
                  <a:lnTo>
                    <a:pt x="663" y="818"/>
                  </a:lnTo>
                  <a:lnTo>
                    <a:pt x="666" y="818"/>
                  </a:lnTo>
                  <a:lnTo>
                    <a:pt x="669" y="818"/>
                  </a:lnTo>
                  <a:lnTo>
                    <a:pt x="673" y="817"/>
                  </a:lnTo>
                  <a:lnTo>
                    <a:pt x="677" y="817"/>
                  </a:lnTo>
                  <a:lnTo>
                    <a:pt x="680" y="816"/>
                  </a:lnTo>
                  <a:lnTo>
                    <a:pt x="683" y="816"/>
                  </a:lnTo>
                  <a:lnTo>
                    <a:pt x="687" y="816"/>
                  </a:lnTo>
                  <a:lnTo>
                    <a:pt x="690" y="816"/>
                  </a:lnTo>
                  <a:lnTo>
                    <a:pt x="694" y="815"/>
                  </a:lnTo>
                  <a:lnTo>
                    <a:pt x="697" y="815"/>
                  </a:lnTo>
                  <a:lnTo>
                    <a:pt x="701" y="814"/>
                  </a:lnTo>
                  <a:lnTo>
                    <a:pt x="704" y="814"/>
                  </a:lnTo>
                  <a:lnTo>
                    <a:pt x="708" y="814"/>
                  </a:lnTo>
                  <a:lnTo>
                    <a:pt x="711" y="813"/>
                  </a:lnTo>
                  <a:lnTo>
                    <a:pt x="715" y="813"/>
                  </a:lnTo>
                  <a:lnTo>
                    <a:pt x="718" y="813"/>
                  </a:lnTo>
                  <a:lnTo>
                    <a:pt x="722" y="812"/>
                  </a:lnTo>
                  <a:lnTo>
                    <a:pt x="725" y="812"/>
                  </a:lnTo>
                  <a:lnTo>
                    <a:pt x="729" y="812"/>
                  </a:lnTo>
                  <a:lnTo>
                    <a:pt x="732" y="811"/>
                  </a:lnTo>
                  <a:lnTo>
                    <a:pt x="735" y="811"/>
                  </a:lnTo>
                  <a:lnTo>
                    <a:pt x="739" y="811"/>
                  </a:lnTo>
                  <a:lnTo>
                    <a:pt x="743" y="810"/>
                  </a:lnTo>
                  <a:lnTo>
                    <a:pt x="746" y="810"/>
                  </a:lnTo>
                  <a:lnTo>
                    <a:pt x="749" y="810"/>
                  </a:lnTo>
                  <a:lnTo>
                    <a:pt x="753" y="809"/>
                  </a:lnTo>
                  <a:lnTo>
                    <a:pt x="757" y="809"/>
                  </a:lnTo>
                  <a:lnTo>
                    <a:pt x="760" y="809"/>
                  </a:lnTo>
                  <a:lnTo>
                    <a:pt x="768" y="807"/>
                  </a:lnTo>
                  <a:lnTo>
                    <a:pt x="772" y="806"/>
                  </a:lnTo>
                  <a:lnTo>
                    <a:pt x="776" y="805"/>
                  </a:lnTo>
                  <a:lnTo>
                    <a:pt x="780" y="804"/>
                  </a:lnTo>
                  <a:lnTo>
                    <a:pt x="784" y="803"/>
                  </a:lnTo>
                  <a:lnTo>
                    <a:pt x="788" y="802"/>
                  </a:lnTo>
                  <a:lnTo>
                    <a:pt x="792" y="801"/>
                  </a:lnTo>
                  <a:lnTo>
                    <a:pt x="796" y="800"/>
                  </a:lnTo>
                  <a:lnTo>
                    <a:pt x="800" y="799"/>
                  </a:lnTo>
                  <a:lnTo>
                    <a:pt x="804" y="798"/>
                  </a:lnTo>
                  <a:lnTo>
                    <a:pt x="808" y="797"/>
                  </a:lnTo>
                  <a:lnTo>
                    <a:pt x="812" y="796"/>
                  </a:lnTo>
                  <a:lnTo>
                    <a:pt x="816" y="795"/>
                  </a:lnTo>
                  <a:lnTo>
                    <a:pt x="820" y="794"/>
                  </a:lnTo>
                  <a:lnTo>
                    <a:pt x="824" y="793"/>
                  </a:lnTo>
                  <a:lnTo>
                    <a:pt x="828" y="792"/>
                  </a:lnTo>
                  <a:lnTo>
                    <a:pt x="832" y="792"/>
                  </a:lnTo>
                  <a:lnTo>
                    <a:pt x="836" y="790"/>
                  </a:lnTo>
                  <a:lnTo>
                    <a:pt x="840" y="790"/>
                  </a:lnTo>
                  <a:lnTo>
                    <a:pt x="844" y="788"/>
                  </a:lnTo>
                  <a:lnTo>
                    <a:pt x="848" y="788"/>
                  </a:lnTo>
                  <a:lnTo>
                    <a:pt x="852" y="786"/>
                  </a:lnTo>
                  <a:lnTo>
                    <a:pt x="856" y="786"/>
                  </a:lnTo>
                  <a:lnTo>
                    <a:pt x="860" y="785"/>
                  </a:lnTo>
                  <a:lnTo>
                    <a:pt x="864" y="784"/>
                  </a:lnTo>
                  <a:lnTo>
                    <a:pt x="868" y="783"/>
                  </a:lnTo>
                  <a:lnTo>
                    <a:pt x="872" y="782"/>
                  </a:lnTo>
                  <a:lnTo>
                    <a:pt x="876" y="781"/>
                  </a:lnTo>
                  <a:lnTo>
                    <a:pt x="880" y="780"/>
                  </a:lnTo>
                  <a:lnTo>
                    <a:pt x="884" y="779"/>
                  </a:lnTo>
                  <a:lnTo>
                    <a:pt x="888" y="778"/>
                  </a:lnTo>
                  <a:lnTo>
                    <a:pt x="896" y="774"/>
                  </a:lnTo>
                  <a:lnTo>
                    <a:pt x="900" y="772"/>
                  </a:lnTo>
                  <a:lnTo>
                    <a:pt x="905" y="770"/>
                  </a:lnTo>
                  <a:lnTo>
                    <a:pt x="909" y="768"/>
                  </a:lnTo>
                  <a:lnTo>
                    <a:pt x="913" y="766"/>
                  </a:lnTo>
                  <a:lnTo>
                    <a:pt x="917" y="764"/>
                  </a:lnTo>
                  <a:lnTo>
                    <a:pt x="921" y="762"/>
                  </a:lnTo>
                  <a:lnTo>
                    <a:pt x="925" y="760"/>
                  </a:lnTo>
                  <a:lnTo>
                    <a:pt x="929" y="759"/>
                  </a:lnTo>
                  <a:lnTo>
                    <a:pt x="933" y="757"/>
                  </a:lnTo>
                  <a:lnTo>
                    <a:pt x="937" y="755"/>
                  </a:lnTo>
                  <a:lnTo>
                    <a:pt x="941" y="753"/>
                  </a:lnTo>
                  <a:lnTo>
                    <a:pt x="945" y="751"/>
                  </a:lnTo>
                  <a:lnTo>
                    <a:pt x="950" y="749"/>
                  </a:lnTo>
                  <a:lnTo>
                    <a:pt x="954" y="747"/>
                  </a:lnTo>
                  <a:lnTo>
                    <a:pt x="958" y="745"/>
                  </a:lnTo>
                  <a:lnTo>
                    <a:pt x="962" y="743"/>
                  </a:lnTo>
                  <a:lnTo>
                    <a:pt x="966" y="741"/>
                  </a:lnTo>
                  <a:lnTo>
                    <a:pt x="970" y="740"/>
                  </a:lnTo>
                  <a:lnTo>
                    <a:pt x="974" y="738"/>
                  </a:lnTo>
                  <a:lnTo>
                    <a:pt x="979" y="736"/>
                  </a:lnTo>
                  <a:lnTo>
                    <a:pt x="983" y="734"/>
                  </a:lnTo>
                  <a:lnTo>
                    <a:pt x="987" y="732"/>
                  </a:lnTo>
                  <a:lnTo>
                    <a:pt x="991" y="730"/>
                  </a:lnTo>
                  <a:lnTo>
                    <a:pt x="995" y="728"/>
                  </a:lnTo>
                  <a:lnTo>
                    <a:pt x="999" y="726"/>
                  </a:lnTo>
                  <a:lnTo>
                    <a:pt x="1003" y="724"/>
                  </a:lnTo>
                  <a:lnTo>
                    <a:pt x="1007" y="722"/>
                  </a:lnTo>
                  <a:lnTo>
                    <a:pt x="1011" y="720"/>
                  </a:lnTo>
                  <a:lnTo>
                    <a:pt x="1015" y="718"/>
                  </a:lnTo>
                  <a:lnTo>
                    <a:pt x="1020" y="716"/>
                  </a:lnTo>
                  <a:lnTo>
                    <a:pt x="1028" y="710"/>
                  </a:lnTo>
                  <a:lnTo>
                    <a:pt x="1033" y="706"/>
                  </a:lnTo>
                  <a:lnTo>
                    <a:pt x="1037" y="703"/>
                  </a:lnTo>
                  <a:lnTo>
                    <a:pt x="1041" y="700"/>
                  </a:lnTo>
                  <a:lnTo>
                    <a:pt x="1045" y="696"/>
                  </a:lnTo>
                  <a:lnTo>
                    <a:pt x="1049" y="693"/>
                  </a:lnTo>
                  <a:lnTo>
                    <a:pt x="1054" y="690"/>
                  </a:lnTo>
                  <a:lnTo>
                    <a:pt x="1058" y="687"/>
                  </a:lnTo>
                  <a:lnTo>
                    <a:pt x="1063" y="684"/>
                  </a:lnTo>
                  <a:lnTo>
                    <a:pt x="1067" y="680"/>
                  </a:lnTo>
                  <a:lnTo>
                    <a:pt x="1071" y="677"/>
                  </a:lnTo>
                  <a:lnTo>
                    <a:pt x="1075" y="674"/>
                  </a:lnTo>
                  <a:lnTo>
                    <a:pt x="1079" y="670"/>
                  </a:lnTo>
                  <a:lnTo>
                    <a:pt x="1084" y="667"/>
                  </a:lnTo>
                  <a:lnTo>
                    <a:pt x="1088" y="664"/>
                  </a:lnTo>
                  <a:lnTo>
                    <a:pt x="1093" y="660"/>
                  </a:lnTo>
                  <a:lnTo>
                    <a:pt x="1097" y="657"/>
                  </a:lnTo>
                  <a:lnTo>
                    <a:pt x="1101" y="654"/>
                  </a:lnTo>
                  <a:lnTo>
                    <a:pt x="1105" y="650"/>
                  </a:lnTo>
                  <a:lnTo>
                    <a:pt x="1110" y="647"/>
                  </a:lnTo>
                  <a:lnTo>
                    <a:pt x="1114" y="644"/>
                  </a:lnTo>
                  <a:lnTo>
                    <a:pt x="1118" y="641"/>
                  </a:lnTo>
                  <a:lnTo>
                    <a:pt x="1123" y="637"/>
                  </a:lnTo>
                  <a:lnTo>
                    <a:pt x="1127" y="634"/>
                  </a:lnTo>
                  <a:lnTo>
                    <a:pt x="1131" y="631"/>
                  </a:lnTo>
                  <a:lnTo>
                    <a:pt x="1135" y="628"/>
                  </a:lnTo>
                  <a:lnTo>
                    <a:pt x="1140" y="624"/>
                  </a:lnTo>
                  <a:lnTo>
                    <a:pt x="1144" y="621"/>
                  </a:lnTo>
                  <a:lnTo>
                    <a:pt x="1148" y="618"/>
                  </a:lnTo>
                  <a:lnTo>
                    <a:pt x="1153" y="614"/>
                  </a:lnTo>
                  <a:lnTo>
                    <a:pt x="1157" y="611"/>
                  </a:lnTo>
                  <a:lnTo>
                    <a:pt x="1163" y="604"/>
                  </a:lnTo>
                  <a:lnTo>
                    <a:pt x="1165" y="601"/>
                  </a:lnTo>
                  <a:lnTo>
                    <a:pt x="1168" y="597"/>
                  </a:lnTo>
                  <a:lnTo>
                    <a:pt x="1171" y="594"/>
                  </a:lnTo>
                  <a:lnTo>
                    <a:pt x="1174" y="590"/>
                  </a:lnTo>
                  <a:lnTo>
                    <a:pt x="1177" y="587"/>
                  </a:lnTo>
                  <a:lnTo>
                    <a:pt x="1180" y="584"/>
                  </a:lnTo>
                  <a:lnTo>
                    <a:pt x="1183" y="580"/>
                  </a:lnTo>
                  <a:lnTo>
                    <a:pt x="1186" y="577"/>
                  </a:lnTo>
                  <a:lnTo>
                    <a:pt x="1189" y="573"/>
                  </a:lnTo>
                  <a:lnTo>
                    <a:pt x="1191" y="570"/>
                  </a:lnTo>
                  <a:lnTo>
                    <a:pt x="1194" y="566"/>
                  </a:lnTo>
                  <a:lnTo>
                    <a:pt x="1197" y="563"/>
                  </a:lnTo>
                  <a:lnTo>
                    <a:pt x="1200" y="560"/>
                  </a:lnTo>
                  <a:lnTo>
                    <a:pt x="1203" y="556"/>
                  </a:lnTo>
                  <a:lnTo>
                    <a:pt x="1206" y="553"/>
                  </a:lnTo>
                  <a:lnTo>
                    <a:pt x="1209" y="550"/>
                  </a:lnTo>
                  <a:lnTo>
                    <a:pt x="1212" y="546"/>
                  </a:lnTo>
                  <a:lnTo>
                    <a:pt x="1215" y="543"/>
                  </a:lnTo>
                  <a:lnTo>
                    <a:pt x="1217" y="539"/>
                  </a:lnTo>
                  <a:lnTo>
                    <a:pt x="1220" y="536"/>
                  </a:lnTo>
                  <a:lnTo>
                    <a:pt x="1223" y="532"/>
                  </a:lnTo>
                  <a:lnTo>
                    <a:pt x="1226" y="529"/>
                  </a:lnTo>
                  <a:lnTo>
                    <a:pt x="1229" y="526"/>
                  </a:lnTo>
                  <a:lnTo>
                    <a:pt x="1232" y="522"/>
                  </a:lnTo>
                  <a:lnTo>
                    <a:pt x="1235" y="518"/>
                  </a:lnTo>
                  <a:lnTo>
                    <a:pt x="1238" y="515"/>
                  </a:lnTo>
                  <a:lnTo>
                    <a:pt x="1241" y="512"/>
                  </a:lnTo>
                  <a:lnTo>
                    <a:pt x="1243" y="508"/>
                  </a:lnTo>
                  <a:lnTo>
                    <a:pt x="1246" y="505"/>
                  </a:lnTo>
                  <a:lnTo>
                    <a:pt x="1249" y="502"/>
                  </a:lnTo>
                  <a:lnTo>
                    <a:pt x="1258" y="479"/>
                  </a:lnTo>
                  <a:lnTo>
                    <a:pt x="1263" y="466"/>
                  </a:lnTo>
                  <a:lnTo>
                    <a:pt x="1269" y="454"/>
                  </a:lnTo>
                  <a:lnTo>
                    <a:pt x="1274" y="440"/>
                  </a:lnTo>
                  <a:lnTo>
                    <a:pt x="1279" y="427"/>
                  </a:lnTo>
                  <a:lnTo>
                    <a:pt x="1285" y="413"/>
                  </a:lnTo>
                  <a:lnTo>
                    <a:pt x="1291" y="398"/>
                  </a:lnTo>
                  <a:lnTo>
                    <a:pt x="1297" y="383"/>
                  </a:lnTo>
                  <a:lnTo>
                    <a:pt x="1303" y="368"/>
                  </a:lnTo>
                  <a:lnTo>
                    <a:pt x="1309" y="353"/>
                  </a:lnTo>
                  <a:lnTo>
                    <a:pt x="1315" y="338"/>
                  </a:lnTo>
                  <a:lnTo>
                    <a:pt x="1321" y="322"/>
                  </a:lnTo>
                  <a:lnTo>
                    <a:pt x="1327" y="306"/>
                  </a:lnTo>
                  <a:lnTo>
                    <a:pt x="1334" y="290"/>
                  </a:lnTo>
                  <a:lnTo>
                    <a:pt x="1340" y="274"/>
                  </a:lnTo>
                  <a:lnTo>
                    <a:pt x="1346" y="258"/>
                  </a:lnTo>
                  <a:lnTo>
                    <a:pt x="1353" y="242"/>
                  </a:lnTo>
                  <a:lnTo>
                    <a:pt x="1359" y="226"/>
                  </a:lnTo>
                  <a:lnTo>
                    <a:pt x="1365" y="211"/>
                  </a:lnTo>
                  <a:lnTo>
                    <a:pt x="1371" y="195"/>
                  </a:lnTo>
                  <a:lnTo>
                    <a:pt x="1377" y="180"/>
                  </a:lnTo>
                  <a:lnTo>
                    <a:pt x="1383" y="165"/>
                  </a:lnTo>
                  <a:lnTo>
                    <a:pt x="1389" y="150"/>
                  </a:lnTo>
                  <a:lnTo>
                    <a:pt x="1395" y="136"/>
                  </a:lnTo>
                  <a:lnTo>
                    <a:pt x="1401" y="121"/>
                  </a:lnTo>
                  <a:lnTo>
                    <a:pt x="1406" y="108"/>
                  </a:lnTo>
                  <a:lnTo>
                    <a:pt x="1411" y="94"/>
                  </a:lnTo>
                  <a:lnTo>
                    <a:pt x="1417" y="82"/>
                  </a:lnTo>
                  <a:lnTo>
                    <a:pt x="1422" y="69"/>
                  </a:lnTo>
                  <a:lnTo>
                    <a:pt x="1426" y="58"/>
                  </a:lnTo>
                  <a:lnTo>
                    <a:pt x="1431" y="47"/>
                  </a:lnTo>
                  <a:lnTo>
                    <a:pt x="1415" y="40"/>
                  </a:lnTo>
                  <a:lnTo>
                    <a:pt x="1409" y="38"/>
                  </a:lnTo>
                  <a:lnTo>
                    <a:pt x="1403" y="36"/>
                  </a:lnTo>
                  <a:lnTo>
                    <a:pt x="1398" y="34"/>
                  </a:lnTo>
                  <a:lnTo>
                    <a:pt x="1394" y="32"/>
                  </a:lnTo>
                  <a:lnTo>
                    <a:pt x="1390" y="31"/>
                  </a:lnTo>
                  <a:lnTo>
                    <a:pt x="1387" y="30"/>
                  </a:lnTo>
                  <a:lnTo>
                    <a:pt x="1385" y="28"/>
                  </a:lnTo>
                  <a:lnTo>
                    <a:pt x="1383" y="28"/>
                  </a:lnTo>
                  <a:lnTo>
                    <a:pt x="1381" y="27"/>
                  </a:lnTo>
                  <a:lnTo>
                    <a:pt x="1379" y="26"/>
                  </a:lnTo>
                  <a:lnTo>
                    <a:pt x="1378" y="26"/>
                  </a:lnTo>
                  <a:lnTo>
                    <a:pt x="1377" y="25"/>
                  </a:lnTo>
                  <a:lnTo>
                    <a:pt x="1376" y="25"/>
                  </a:lnTo>
                  <a:lnTo>
                    <a:pt x="1375" y="24"/>
                  </a:lnTo>
                  <a:lnTo>
                    <a:pt x="1374" y="24"/>
                  </a:lnTo>
                  <a:lnTo>
                    <a:pt x="1373" y="24"/>
                  </a:lnTo>
                  <a:lnTo>
                    <a:pt x="1372" y="23"/>
                  </a:lnTo>
                  <a:lnTo>
                    <a:pt x="1371" y="23"/>
                  </a:lnTo>
                  <a:lnTo>
                    <a:pt x="1369" y="22"/>
                  </a:lnTo>
                  <a:lnTo>
                    <a:pt x="1367" y="21"/>
                  </a:lnTo>
                  <a:lnTo>
                    <a:pt x="1365" y="20"/>
                  </a:lnTo>
                  <a:lnTo>
                    <a:pt x="1362" y="19"/>
                  </a:lnTo>
                  <a:lnTo>
                    <a:pt x="1359" y="18"/>
                  </a:lnTo>
                  <a:lnTo>
                    <a:pt x="1355" y="16"/>
                  </a:lnTo>
                  <a:lnTo>
                    <a:pt x="1351" y="14"/>
                  </a:lnTo>
                  <a:lnTo>
                    <a:pt x="1345" y="12"/>
                  </a:lnTo>
                  <a:lnTo>
                    <a:pt x="1339" y="10"/>
                  </a:lnTo>
                  <a:lnTo>
                    <a:pt x="1333" y="7"/>
                  </a:lnTo>
                  <a:lnTo>
                    <a:pt x="1325" y="4"/>
                  </a:lnTo>
                  <a:lnTo>
                    <a:pt x="1317" y="1"/>
                  </a:lnTo>
                </a:path>
              </a:pathLst>
            </a:custGeom>
            <a:solidFill>
              <a:srgbClr val="0080FF"/>
            </a:solidFill>
            <a:ln w="0" cap="flat" cmpd="sng">
              <a:solidFill>
                <a:srgbClr val="0080FF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62638" name="Line 174"/>
            <p:cNvSpPr>
              <a:spLocks noChangeShapeType="1"/>
            </p:cNvSpPr>
            <p:nvPr/>
          </p:nvSpPr>
          <p:spPr bwMode="auto">
            <a:xfrm flipV="1">
              <a:off x="2652" y="2860"/>
              <a:ext cx="23" cy="64"/>
            </a:xfrm>
            <a:prstGeom prst="line">
              <a:avLst/>
            </a:prstGeom>
            <a:noFill/>
            <a:ln w="2032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62639" name="Line 175"/>
            <p:cNvSpPr>
              <a:spLocks noChangeShapeType="1"/>
            </p:cNvSpPr>
            <p:nvPr/>
          </p:nvSpPr>
          <p:spPr bwMode="auto">
            <a:xfrm>
              <a:off x="2585" y="2821"/>
              <a:ext cx="184" cy="67"/>
            </a:xfrm>
            <a:prstGeom prst="line">
              <a:avLst/>
            </a:prstGeom>
            <a:noFill/>
            <a:ln w="2032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62640" name="Freeform 176"/>
            <p:cNvSpPr>
              <a:spLocks/>
            </p:cNvSpPr>
            <p:nvPr/>
          </p:nvSpPr>
          <p:spPr bwMode="auto">
            <a:xfrm>
              <a:off x="2590" y="2887"/>
              <a:ext cx="136" cy="142"/>
            </a:xfrm>
            <a:custGeom>
              <a:avLst/>
              <a:gdLst>
                <a:gd name="T0" fmla="*/ 0 w 136"/>
                <a:gd name="T1" fmla="*/ 0 h 142"/>
                <a:gd name="T2" fmla="*/ 25 w 136"/>
                <a:gd name="T3" fmla="*/ 141 h 142"/>
                <a:gd name="T4" fmla="*/ 135 w 136"/>
                <a:gd name="T5" fmla="*/ 49 h 142"/>
                <a:gd name="T6" fmla="*/ 0 w 136"/>
                <a:gd name="T7" fmla="*/ 0 h 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6" h="142">
                  <a:moveTo>
                    <a:pt x="0" y="0"/>
                  </a:moveTo>
                  <a:lnTo>
                    <a:pt x="25" y="141"/>
                  </a:lnTo>
                  <a:lnTo>
                    <a:pt x="135" y="49"/>
                  </a:lnTo>
                  <a:lnTo>
                    <a:pt x="0" y="0"/>
                  </a:lnTo>
                </a:path>
              </a:pathLst>
            </a:custGeom>
            <a:solidFill>
              <a:srgbClr val="555555"/>
            </a:solidFill>
            <a:ln w="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62641" name="Freeform 177"/>
            <p:cNvSpPr>
              <a:spLocks/>
            </p:cNvSpPr>
            <p:nvPr/>
          </p:nvSpPr>
          <p:spPr bwMode="auto">
            <a:xfrm>
              <a:off x="2423" y="2879"/>
              <a:ext cx="194" cy="185"/>
            </a:xfrm>
            <a:custGeom>
              <a:avLst/>
              <a:gdLst>
                <a:gd name="T0" fmla="*/ 67 w 194"/>
                <a:gd name="T1" fmla="*/ 0 h 185"/>
                <a:gd name="T2" fmla="*/ 193 w 194"/>
                <a:gd name="T3" fmla="*/ 150 h 185"/>
                <a:gd name="T4" fmla="*/ 0 w 194"/>
                <a:gd name="T5" fmla="*/ 184 h 185"/>
                <a:gd name="T6" fmla="*/ 67 w 194"/>
                <a:gd name="T7" fmla="*/ 0 h 1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4" h="185">
                  <a:moveTo>
                    <a:pt x="67" y="0"/>
                  </a:moveTo>
                  <a:lnTo>
                    <a:pt x="193" y="150"/>
                  </a:lnTo>
                  <a:lnTo>
                    <a:pt x="0" y="184"/>
                  </a:lnTo>
                  <a:lnTo>
                    <a:pt x="67" y="0"/>
                  </a:lnTo>
                </a:path>
              </a:pathLst>
            </a:custGeom>
            <a:solidFill>
              <a:srgbClr val="555555"/>
            </a:solidFill>
            <a:ln w="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62642" name="Freeform 178"/>
            <p:cNvSpPr>
              <a:spLocks/>
            </p:cNvSpPr>
            <p:nvPr/>
          </p:nvSpPr>
          <p:spPr bwMode="auto">
            <a:xfrm>
              <a:off x="2613" y="2994"/>
              <a:ext cx="194" cy="185"/>
            </a:xfrm>
            <a:custGeom>
              <a:avLst/>
              <a:gdLst>
                <a:gd name="T0" fmla="*/ 193 w 194"/>
                <a:gd name="T1" fmla="*/ 0 h 185"/>
                <a:gd name="T2" fmla="*/ 0 w 194"/>
                <a:gd name="T3" fmla="*/ 34 h 185"/>
                <a:gd name="T4" fmla="*/ 126 w 194"/>
                <a:gd name="T5" fmla="*/ 184 h 185"/>
                <a:gd name="T6" fmla="*/ 193 w 194"/>
                <a:gd name="T7" fmla="*/ 0 h 1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4" h="185">
                  <a:moveTo>
                    <a:pt x="193" y="0"/>
                  </a:moveTo>
                  <a:lnTo>
                    <a:pt x="0" y="34"/>
                  </a:lnTo>
                  <a:lnTo>
                    <a:pt x="126" y="184"/>
                  </a:lnTo>
                  <a:lnTo>
                    <a:pt x="193" y="0"/>
                  </a:lnTo>
                </a:path>
              </a:pathLst>
            </a:custGeom>
            <a:solidFill>
              <a:srgbClr val="555555"/>
            </a:solidFill>
            <a:ln w="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62643" name="Freeform 179"/>
            <p:cNvSpPr>
              <a:spLocks/>
            </p:cNvSpPr>
            <p:nvPr/>
          </p:nvSpPr>
          <p:spPr bwMode="auto">
            <a:xfrm>
              <a:off x="1335" y="922"/>
              <a:ext cx="3298" cy="2647"/>
            </a:xfrm>
            <a:custGeom>
              <a:avLst/>
              <a:gdLst>
                <a:gd name="T0" fmla="*/ 461 w 3298"/>
                <a:gd name="T1" fmla="*/ 0 h 2647"/>
                <a:gd name="T2" fmla="*/ 18 w 3298"/>
                <a:gd name="T3" fmla="*/ 1257 h 2647"/>
                <a:gd name="T4" fmla="*/ 0 w 3298"/>
                <a:gd name="T5" fmla="*/ 1423 h 2647"/>
                <a:gd name="T6" fmla="*/ 14 w 3298"/>
                <a:gd name="T7" fmla="*/ 1518 h 2647"/>
                <a:gd name="T8" fmla="*/ 54 w 3298"/>
                <a:gd name="T9" fmla="*/ 1657 h 2647"/>
                <a:gd name="T10" fmla="*/ 118 w 3298"/>
                <a:gd name="T11" fmla="*/ 1784 h 2647"/>
                <a:gd name="T12" fmla="*/ 239 w 3298"/>
                <a:gd name="T13" fmla="*/ 1925 h 2647"/>
                <a:gd name="T14" fmla="*/ 400 w 3298"/>
                <a:gd name="T15" fmla="*/ 2046 h 2647"/>
                <a:gd name="T16" fmla="*/ 608 w 3298"/>
                <a:gd name="T17" fmla="*/ 2170 h 2647"/>
                <a:gd name="T18" fmla="*/ 901 w 3298"/>
                <a:gd name="T19" fmla="*/ 2304 h 2647"/>
                <a:gd name="T20" fmla="*/ 1493 w 3298"/>
                <a:gd name="T21" fmla="*/ 2520 h 2647"/>
                <a:gd name="T22" fmla="*/ 1799 w 3298"/>
                <a:gd name="T23" fmla="*/ 2596 h 2647"/>
                <a:gd name="T24" fmla="*/ 2037 w 3298"/>
                <a:gd name="T25" fmla="*/ 2635 h 2647"/>
                <a:gd name="T26" fmla="*/ 2278 w 3298"/>
                <a:gd name="T27" fmla="*/ 2646 h 2647"/>
                <a:gd name="T28" fmla="*/ 2488 w 3298"/>
                <a:gd name="T29" fmla="*/ 2592 h 2647"/>
                <a:gd name="T30" fmla="*/ 2605 w 3298"/>
                <a:gd name="T31" fmla="*/ 2530 h 2647"/>
                <a:gd name="T32" fmla="*/ 2723 w 3298"/>
                <a:gd name="T33" fmla="*/ 2428 h 2647"/>
                <a:gd name="T34" fmla="*/ 2808 w 3298"/>
                <a:gd name="T35" fmla="*/ 2321 h 2647"/>
                <a:gd name="T36" fmla="*/ 2872 w 3298"/>
                <a:gd name="T37" fmla="*/ 2178 h 2647"/>
                <a:gd name="T38" fmla="*/ 2900 w 3298"/>
                <a:gd name="T39" fmla="*/ 2098 h 2647"/>
                <a:gd name="T40" fmla="*/ 3297 w 3298"/>
                <a:gd name="T41" fmla="*/ 1036 h 2647"/>
                <a:gd name="T42" fmla="*/ 461 w 3298"/>
                <a:gd name="T43" fmla="*/ 0 h 26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298" h="2647">
                  <a:moveTo>
                    <a:pt x="461" y="0"/>
                  </a:moveTo>
                  <a:lnTo>
                    <a:pt x="18" y="1257"/>
                  </a:lnTo>
                  <a:lnTo>
                    <a:pt x="0" y="1423"/>
                  </a:lnTo>
                  <a:lnTo>
                    <a:pt x="14" y="1518"/>
                  </a:lnTo>
                  <a:lnTo>
                    <a:pt x="54" y="1657"/>
                  </a:lnTo>
                  <a:lnTo>
                    <a:pt x="118" y="1784"/>
                  </a:lnTo>
                  <a:lnTo>
                    <a:pt x="239" y="1925"/>
                  </a:lnTo>
                  <a:lnTo>
                    <a:pt x="400" y="2046"/>
                  </a:lnTo>
                  <a:lnTo>
                    <a:pt x="608" y="2170"/>
                  </a:lnTo>
                  <a:lnTo>
                    <a:pt x="901" y="2304"/>
                  </a:lnTo>
                  <a:lnTo>
                    <a:pt x="1493" y="2520"/>
                  </a:lnTo>
                  <a:lnTo>
                    <a:pt x="1799" y="2596"/>
                  </a:lnTo>
                  <a:lnTo>
                    <a:pt x="2037" y="2635"/>
                  </a:lnTo>
                  <a:lnTo>
                    <a:pt x="2278" y="2646"/>
                  </a:lnTo>
                  <a:lnTo>
                    <a:pt x="2488" y="2592"/>
                  </a:lnTo>
                  <a:lnTo>
                    <a:pt x="2605" y="2530"/>
                  </a:lnTo>
                  <a:lnTo>
                    <a:pt x="2723" y="2428"/>
                  </a:lnTo>
                  <a:lnTo>
                    <a:pt x="2808" y="2321"/>
                  </a:lnTo>
                  <a:lnTo>
                    <a:pt x="2872" y="2178"/>
                  </a:lnTo>
                  <a:lnTo>
                    <a:pt x="2900" y="2098"/>
                  </a:lnTo>
                  <a:lnTo>
                    <a:pt x="3297" y="1036"/>
                  </a:lnTo>
                  <a:lnTo>
                    <a:pt x="461" y="0"/>
                  </a:lnTo>
                </a:path>
              </a:pathLst>
            </a:custGeom>
            <a:noFill/>
            <a:ln w="67944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62644" name="Freeform 180"/>
            <p:cNvSpPr>
              <a:spLocks/>
            </p:cNvSpPr>
            <p:nvPr/>
          </p:nvSpPr>
          <p:spPr bwMode="auto">
            <a:xfrm>
              <a:off x="2880" y="2416"/>
              <a:ext cx="1467" cy="1069"/>
            </a:xfrm>
            <a:custGeom>
              <a:avLst/>
              <a:gdLst>
                <a:gd name="T0" fmla="*/ 1466 w 1467"/>
                <a:gd name="T1" fmla="*/ 392 h 1069"/>
                <a:gd name="T2" fmla="*/ 388 w 1467"/>
                <a:gd name="T3" fmla="*/ 0 h 1069"/>
                <a:gd name="T4" fmla="*/ 0 w 1467"/>
                <a:gd name="T5" fmla="*/ 1068 h 10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467" h="1069">
                  <a:moveTo>
                    <a:pt x="1466" y="392"/>
                  </a:moveTo>
                  <a:lnTo>
                    <a:pt x="388" y="0"/>
                  </a:lnTo>
                  <a:lnTo>
                    <a:pt x="0" y="1068"/>
                  </a:lnTo>
                </a:path>
              </a:pathLst>
            </a:custGeom>
            <a:noFill/>
            <a:ln w="13334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62645" name="Freeform 181"/>
            <p:cNvSpPr>
              <a:spLocks/>
            </p:cNvSpPr>
            <p:nvPr/>
          </p:nvSpPr>
          <p:spPr bwMode="auto">
            <a:xfrm>
              <a:off x="1488" y="1768"/>
              <a:ext cx="1057" cy="1453"/>
            </a:xfrm>
            <a:custGeom>
              <a:avLst/>
              <a:gdLst>
                <a:gd name="T0" fmla="*/ 0 w 1057"/>
                <a:gd name="T1" fmla="*/ 0 h 1453"/>
                <a:gd name="T2" fmla="*/ 1056 w 1057"/>
                <a:gd name="T3" fmla="*/ 385 h 1453"/>
                <a:gd name="T4" fmla="*/ 668 w 1057"/>
                <a:gd name="T5" fmla="*/ 1452 h 14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057" h="1453">
                  <a:moveTo>
                    <a:pt x="0" y="0"/>
                  </a:moveTo>
                  <a:lnTo>
                    <a:pt x="1056" y="385"/>
                  </a:lnTo>
                  <a:lnTo>
                    <a:pt x="668" y="1452"/>
                  </a:lnTo>
                </a:path>
              </a:pathLst>
            </a:custGeom>
            <a:noFill/>
            <a:ln w="13334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</p:grpSp>
      <p:grpSp>
        <p:nvGrpSpPr>
          <p:cNvPr id="62646" name="Group 182"/>
          <p:cNvGrpSpPr>
            <a:grpSpLocks/>
          </p:cNvGrpSpPr>
          <p:nvPr/>
        </p:nvGrpSpPr>
        <p:grpSpPr bwMode="auto">
          <a:xfrm>
            <a:off x="3665539" y="1447800"/>
            <a:ext cx="5235575" cy="4211638"/>
            <a:chOff x="1335" y="922"/>
            <a:chExt cx="3298" cy="2653"/>
          </a:xfrm>
        </p:grpSpPr>
        <p:sp>
          <p:nvSpPr>
            <p:cNvPr id="62647" name="Freeform 183"/>
            <p:cNvSpPr>
              <a:spLocks/>
            </p:cNvSpPr>
            <p:nvPr/>
          </p:nvSpPr>
          <p:spPr bwMode="auto">
            <a:xfrm>
              <a:off x="1335" y="922"/>
              <a:ext cx="3298" cy="2647"/>
            </a:xfrm>
            <a:custGeom>
              <a:avLst/>
              <a:gdLst>
                <a:gd name="T0" fmla="*/ 461 w 3298"/>
                <a:gd name="T1" fmla="*/ 0 h 2647"/>
                <a:gd name="T2" fmla="*/ 18 w 3298"/>
                <a:gd name="T3" fmla="*/ 1257 h 2647"/>
                <a:gd name="T4" fmla="*/ 0 w 3298"/>
                <a:gd name="T5" fmla="*/ 1423 h 2647"/>
                <a:gd name="T6" fmla="*/ 14 w 3298"/>
                <a:gd name="T7" fmla="*/ 1518 h 2647"/>
                <a:gd name="T8" fmla="*/ 54 w 3298"/>
                <a:gd name="T9" fmla="*/ 1657 h 2647"/>
                <a:gd name="T10" fmla="*/ 118 w 3298"/>
                <a:gd name="T11" fmla="*/ 1784 h 2647"/>
                <a:gd name="T12" fmla="*/ 239 w 3298"/>
                <a:gd name="T13" fmla="*/ 1925 h 2647"/>
                <a:gd name="T14" fmla="*/ 400 w 3298"/>
                <a:gd name="T15" fmla="*/ 2046 h 2647"/>
                <a:gd name="T16" fmla="*/ 608 w 3298"/>
                <a:gd name="T17" fmla="*/ 2170 h 2647"/>
                <a:gd name="T18" fmla="*/ 901 w 3298"/>
                <a:gd name="T19" fmla="*/ 2304 h 2647"/>
                <a:gd name="T20" fmla="*/ 1493 w 3298"/>
                <a:gd name="T21" fmla="*/ 2520 h 2647"/>
                <a:gd name="T22" fmla="*/ 1799 w 3298"/>
                <a:gd name="T23" fmla="*/ 2596 h 2647"/>
                <a:gd name="T24" fmla="*/ 2037 w 3298"/>
                <a:gd name="T25" fmla="*/ 2635 h 2647"/>
                <a:gd name="T26" fmla="*/ 2278 w 3298"/>
                <a:gd name="T27" fmla="*/ 2646 h 2647"/>
                <a:gd name="T28" fmla="*/ 2488 w 3298"/>
                <a:gd name="T29" fmla="*/ 2592 h 2647"/>
                <a:gd name="T30" fmla="*/ 2605 w 3298"/>
                <a:gd name="T31" fmla="*/ 2530 h 2647"/>
                <a:gd name="T32" fmla="*/ 2723 w 3298"/>
                <a:gd name="T33" fmla="*/ 2428 h 2647"/>
                <a:gd name="T34" fmla="*/ 2808 w 3298"/>
                <a:gd name="T35" fmla="*/ 2321 h 2647"/>
                <a:gd name="T36" fmla="*/ 2872 w 3298"/>
                <a:gd name="T37" fmla="*/ 2178 h 2647"/>
                <a:gd name="T38" fmla="*/ 2900 w 3298"/>
                <a:gd name="T39" fmla="*/ 2098 h 2647"/>
                <a:gd name="T40" fmla="*/ 3297 w 3298"/>
                <a:gd name="T41" fmla="*/ 1036 h 2647"/>
                <a:gd name="T42" fmla="*/ 461 w 3298"/>
                <a:gd name="T43" fmla="*/ 0 h 26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298" h="2647">
                  <a:moveTo>
                    <a:pt x="461" y="0"/>
                  </a:moveTo>
                  <a:lnTo>
                    <a:pt x="18" y="1257"/>
                  </a:lnTo>
                  <a:lnTo>
                    <a:pt x="0" y="1423"/>
                  </a:lnTo>
                  <a:lnTo>
                    <a:pt x="14" y="1518"/>
                  </a:lnTo>
                  <a:lnTo>
                    <a:pt x="54" y="1657"/>
                  </a:lnTo>
                  <a:lnTo>
                    <a:pt x="118" y="1784"/>
                  </a:lnTo>
                  <a:lnTo>
                    <a:pt x="239" y="1925"/>
                  </a:lnTo>
                  <a:lnTo>
                    <a:pt x="400" y="2046"/>
                  </a:lnTo>
                  <a:lnTo>
                    <a:pt x="608" y="2170"/>
                  </a:lnTo>
                  <a:lnTo>
                    <a:pt x="901" y="2304"/>
                  </a:lnTo>
                  <a:lnTo>
                    <a:pt x="1493" y="2520"/>
                  </a:lnTo>
                  <a:lnTo>
                    <a:pt x="1799" y="2596"/>
                  </a:lnTo>
                  <a:lnTo>
                    <a:pt x="2037" y="2635"/>
                  </a:lnTo>
                  <a:lnTo>
                    <a:pt x="2278" y="2646"/>
                  </a:lnTo>
                  <a:lnTo>
                    <a:pt x="2488" y="2592"/>
                  </a:lnTo>
                  <a:lnTo>
                    <a:pt x="2605" y="2530"/>
                  </a:lnTo>
                  <a:lnTo>
                    <a:pt x="2723" y="2428"/>
                  </a:lnTo>
                  <a:lnTo>
                    <a:pt x="2808" y="2321"/>
                  </a:lnTo>
                  <a:lnTo>
                    <a:pt x="2872" y="2178"/>
                  </a:lnTo>
                  <a:lnTo>
                    <a:pt x="2900" y="2098"/>
                  </a:lnTo>
                  <a:lnTo>
                    <a:pt x="3297" y="1036"/>
                  </a:lnTo>
                  <a:lnTo>
                    <a:pt x="461" y="0"/>
                  </a:lnTo>
                </a:path>
              </a:pathLst>
            </a:custGeom>
            <a:solidFill>
              <a:srgbClr val="FFFFFF"/>
            </a:solidFill>
            <a:ln w="67944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62648" name="Freeform 184"/>
            <p:cNvSpPr>
              <a:spLocks/>
            </p:cNvSpPr>
            <p:nvPr/>
          </p:nvSpPr>
          <p:spPr bwMode="auto">
            <a:xfrm>
              <a:off x="2880" y="2416"/>
              <a:ext cx="1467" cy="1069"/>
            </a:xfrm>
            <a:custGeom>
              <a:avLst/>
              <a:gdLst>
                <a:gd name="T0" fmla="*/ 1466 w 1467"/>
                <a:gd name="T1" fmla="*/ 392 h 1069"/>
                <a:gd name="T2" fmla="*/ 388 w 1467"/>
                <a:gd name="T3" fmla="*/ 0 h 1069"/>
                <a:gd name="T4" fmla="*/ 0 w 1467"/>
                <a:gd name="T5" fmla="*/ 1068 h 10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467" h="1069">
                  <a:moveTo>
                    <a:pt x="1466" y="392"/>
                  </a:moveTo>
                  <a:lnTo>
                    <a:pt x="388" y="0"/>
                  </a:lnTo>
                  <a:lnTo>
                    <a:pt x="0" y="1068"/>
                  </a:lnTo>
                </a:path>
              </a:pathLst>
            </a:custGeom>
            <a:noFill/>
            <a:ln w="13334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62649" name="Freeform 185"/>
            <p:cNvSpPr>
              <a:spLocks/>
            </p:cNvSpPr>
            <p:nvPr/>
          </p:nvSpPr>
          <p:spPr bwMode="auto">
            <a:xfrm>
              <a:off x="1488" y="1768"/>
              <a:ext cx="1057" cy="1453"/>
            </a:xfrm>
            <a:custGeom>
              <a:avLst/>
              <a:gdLst>
                <a:gd name="T0" fmla="*/ 0 w 1057"/>
                <a:gd name="T1" fmla="*/ 0 h 1453"/>
                <a:gd name="T2" fmla="*/ 1056 w 1057"/>
                <a:gd name="T3" fmla="*/ 385 h 1453"/>
                <a:gd name="T4" fmla="*/ 668 w 1057"/>
                <a:gd name="T5" fmla="*/ 1452 h 14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057" h="1453">
                  <a:moveTo>
                    <a:pt x="0" y="0"/>
                  </a:moveTo>
                  <a:lnTo>
                    <a:pt x="1056" y="385"/>
                  </a:lnTo>
                  <a:lnTo>
                    <a:pt x="668" y="1452"/>
                  </a:lnTo>
                </a:path>
              </a:pathLst>
            </a:custGeom>
            <a:noFill/>
            <a:ln w="13334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62650" name="Freeform 186"/>
            <p:cNvSpPr>
              <a:spLocks/>
            </p:cNvSpPr>
            <p:nvPr/>
          </p:nvSpPr>
          <p:spPr bwMode="auto">
            <a:xfrm>
              <a:off x="2184" y="2806"/>
              <a:ext cx="859" cy="440"/>
            </a:xfrm>
            <a:custGeom>
              <a:avLst/>
              <a:gdLst>
                <a:gd name="T0" fmla="*/ 0 w 859"/>
                <a:gd name="T1" fmla="*/ 146 h 440"/>
                <a:gd name="T2" fmla="*/ 53 w 859"/>
                <a:gd name="T3" fmla="*/ 0 h 440"/>
                <a:gd name="T4" fmla="*/ 313 w 859"/>
                <a:gd name="T5" fmla="*/ 94 h 440"/>
                <a:gd name="T6" fmla="*/ 434 w 859"/>
                <a:gd name="T7" fmla="*/ 221 h 440"/>
                <a:gd name="T8" fmla="*/ 606 w 859"/>
                <a:gd name="T9" fmla="*/ 201 h 440"/>
                <a:gd name="T10" fmla="*/ 858 w 859"/>
                <a:gd name="T11" fmla="*/ 294 h 440"/>
                <a:gd name="T12" fmla="*/ 804 w 859"/>
                <a:gd name="T13" fmla="*/ 439 h 440"/>
                <a:gd name="T14" fmla="*/ 559 w 859"/>
                <a:gd name="T15" fmla="*/ 351 h 440"/>
                <a:gd name="T16" fmla="*/ 433 w 859"/>
                <a:gd name="T17" fmla="*/ 223 h 440"/>
                <a:gd name="T18" fmla="*/ 264 w 859"/>
                <a:gd name="T19" fmla="*/ 243 h 440"/>
                <a:gd name="T20" fmla="*/ 0 w 859"/>
                <a:gd name="T21" fmla="*/ 146 h 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59" h="440">
                  <a:moveTo>
                    <a:pt x="0" y="146"/>
                  </a:moveTo>
                  <a:lnTo>
                    <a:pt x="53" y="0"/>
                  </a:lnTo>
                  <a:lnTo>
                    <a:pt x="313" y="94"/>
                  </a:lnTo>
                  <a:lnTo>
                    <a:pt x="434" y="221"/>
                  </a:lnTo>
                  <a:lnTo>
                    <a:pt x="606" y="201"/>
                  </a:lnTo>
                  <a:lnTo>
                    <a:pt x="858" y="294"/>
                  </a:lnTo>
                  <a:lnTo>
                    <a:pt x="804" y="439"/>
                  </a:lnTo>
                  <a:lnTo>
                    <a:pt x="559" y="351"/>
                  </a:lnTo>
                  <a:lnTo>
                    <a:pt x="433" y="223"/>
                  </a:lnTo>
                  <a:lnTo>
                    <a:pt x="264" y="243"/>
                  </a:lnTo>
                  <a:lnTo>
                    <a:pt x="0" y="146"/>
                  </a:lnTo>
                </a:path>
              </a:pathLst>
            </a:custGeom>
            <a:solidFill>
              <a:srgbClr val="0080FF"/>
            </a:solidFill>
            <a:ln w="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62651" name="Freeform 187"/>
            <p:cNvSpPr>
              <a:spLocks/>
            </p:cNvSpPr>
            <p:nvPr/>
          </p:nvSpPr>
          <p:spPr bwMode="auto">
            <a:xfrm>
              <a:off x="1416" y="2620"/>
              <a:ext cx="961" cy="574"/>
            </a:xfrm>
            <a:custGeom>
              <a:avLst/>
              <a:gdLst>
                <a:gd name="T0" fmla="*/ 210 w 961"/>
                <a:gd name="T1" fmla="*/ 0 h 574"/>
                <a:gd name="T2" fmla="*/ 420 w 961"/>
                <a:gd name="T3" fmla="*/ 0 h 574"/>
                <a:gd name="T4" fmla="*/ 630 w 961"/>
                <a:gd name="T5" fmla="*/ 0 h 574"/>
                <a:gd name="T6" fmla="*/ 840 w 961"/>
                <a:gd name="T7" fmla="*/ 0 h 574"/>
                <a:gd name="T8" fmla="*/ 933 w 961"/>
                <a:gd name="T9" fmla="*/ 71 h 574"/>
                <a:gd name="T10" fmla="*/ 887 w 961"/>
                <a:gd name="T11" fmla="*/ 196 h 574"/>
                <a:gd name="T12" fmla="*/ 841 w 961"/>
                <a:gd name="T13" fmla="*/ 322 h 574"/>
                <a:gd name="T14" fmla="*/ 795 w 961"/>
                <a:gd name="T15" fmla="*/ 448 h 574"/>
                <a:gd name="T16" fmla="*/ 749 w 961"/>
                <a:gd name="T17" fmla="*/ 573 h 574"/>
                <a:gd name="T18" fmla="*/ 702 w 961"/>
                <a:gd name="T19" fmla="*/ 552 h 574"/>
                <a:gd name="T20" fmla="*/ 661 w 961"/>
                <a:gd name="T21" fmla="*/ 534 h 574"/>
                <a:gd name="T22" fmla="*/ 620 w 961"/>
                <a:gd name="T23" fmla="*/ 515 h 574"/>
                <a:gd name="T24" fmla="*/ 579 w 961"/>
                <a:gd name="T25" fmla="*/ 497 h 574"/>
                <a:gd name="T26" fmla="*/ 548 w 961"/>
                <a:gd name="T27" fmla="*/ 481 h 574"/>
                <a:gd name="T28" fmla="*/ 528 w 961"/>
                <a:gd name="T29" fmla="*/ 470 h 574"/>
                <a:gd name="T30" fmla="*/ 508 w 961"/>
                <a:gd name="T31" fmla="*/ 459 h 574"/>
                <a:gd name="T32" fmla="*/ 489 w 961"/>
                <a:gd name="T33" fmla="*/ 449 h 574"/>
                <a:gd name="T34" fmla="*/ 465 w 961"/>
                <a:gd name="T35" fmla="*/ 436 h 574"/>
                <a:gd name="T36" fmla="*/ 443 w 961"/>
                <a:gd name="T37" fmla="*/ 422 h 574"/>
                <a:gd name="T38" fmla="*/ 420 w 961"/>
                <a:gd name="T39" fmla="*/ 408 h 574"/>
                <a:gd name="T40" fmla="*/ 397 w 961"/>
                <a:gd name="T41" fmla="*/ 394 h 574"/>
                <a:gd name="T42" fmla="*/ 374 w 961"/>
                <a:gd name="T43" fmla="*/ 380 h 574"/>
                <a:gd name="T44" fmla="*/ 351 w 961"/>
                <a:gd name="T45" fmla="*/ 365 h 574"/>
                <a:gd name="T46" fmla="*/ 332 w 961"/>
                <a:gd name="T47" fmla="*/ 352 h 574"/>
                <a:gd name="T48" fmla="*/ 312 w 961"/>
                <a:gd name="T49" fmla="*/ 339 h 574"/>
                <a:gd name="T50" fmla="*/ 292 w 961"/>
                <a:gd name="T51" fmla="*/ 326 h 574"/>
                <a:gd name="T52" fmla="*/ 273 w 961"/>
                <a:gd name="T53" fmla="*/ 313 h 574"/>
                <a:gd name="T54" fmla="*/ 261 w 961"/>
                <a:gd name="T55" fmla="*/ 305 h 574"/>
                <a:gd name="T56" fmla="*/ 249 w 961"/>
                <a:gd name="T57" fmla="*/ 296 h 574"/>
                <a:gd name="T58" fmla="*/ 237 w 961"/>
                <a:gd name="T59" fmla="*/ 288 h 574"/>
                <a:gd name="T60" fmla="*/ 225 w 961"/>
                <a:gd name="T61" fmla="*/ 280 h 574"/>
                <a:gd name="T62" fmla="*/ 213 w 961"/>
                <a:gd name="T63" fmla="*/ 270 h 574"/>
                <a:gd name="T64" fmla="*/ 202 w 961"/>
                <a:gd name="T65" fmla="*/ 262 h 574"/>
                <a:gd name="T66" fmla="*/ 192 w 961"/>
                <a:gd name="T67" fmla="*/ 254 h 574"/>
                <a:gd name="T68" fmla="*/ 182 w 961"/>
                <a:gd name="T69" fmla="*/ 246 h 574"/>
                <a:gd name="T70" fmla="*/ 171 w 961"/>
                <a:gd name="T71" fmla="*/ 236 h 574"/>
                <a:gd name="T72" fmla="*/ 162 w 961"/>
                <a:gd name="T73" fmla="*/ 228 h 574"/>
                <a:gd name="T74" fmla="*/ 154 w 961"/>
                <a:gd name="T75" fmla="*/ 219 h 574"/>
                <a:gd name="T76" fmla="*/ 145 w 961"/>
                <a:gd name="T77" fmla="*/ 211 h 574"/>
                <a:gd name="T78" fmla="*/ 137 w 961"/>
                <a:gd name="T79" fmla="*/ 202 h 574"/>
                <a:gd name="T80" fmla="*/ 129 w 961"/>
                <a:gd name="T81" fmla="*/ 192 h 574"/>
                <a:gd name="T82" fmla="*/ 122 w 961"/>
                <a:gd name="T83" fmla="*/ 183 h 574"/>
                <a:gd name="T84" fmla="*/ 115 w 961"/>
                <a:gd name="T85" fmla="*/ 174 h 574"/>
                <a:gd name="T86" fmla="*/ 108 w 961"/>
                <a:gd name="T87" fmla="*/ 166 h 574"/>
                <a:gd name="T88" fmla="*/ 100 w 961"/>
                <a:gd name="T89" fmla="*/ 155 h 574"/>
                <a:gd name="T90" fmla="*/ 93 w 961"/>
                <a:gd name="T91" fmla="*/ 144 h 574"/>
                <a:gd name="T92" fmla="*/ 86 w 961"/>
                <a:gd name="T93" fmla="*/ 134 h 574"/>
                <a:gd name="T94" fmla="*/ 79 w 961"/>
                <a:gd name="T95" fmla="*/ 124 h 574"/>
                <a:gd name="T96" fmla="*/ 70 w 961"/>
                <a:gd name="T97" fmla="*/ 113 h 574"/>
                <a:gd name="T98" fmla="*/ 62 w 961"/>
                <a:gd name="T99" fmla="*/ 103 h 574"/>
                <a:gd name="T100" fmla="*/ 55 w 961"/>
                <a:gd name="T101" fmla="*/ 92 h 574"/>
                <a:gd name="T102" fmla="*/ 47 w 961"/>
                <a:gd name="T103" fmla="*/ 82 h 574"/>
                <a:gd name="T104" fmla="*/ 39 w 961"/>
                <a:gd name="T105" fmla="*/ 72 h 574"/>
                <a:gd name="T106" fmla="*/ 30 w 961"/>
                <a:gd name="T107" fmla="*/ 56 h 574"/>
                <a:gd name="T108" fmla="*/ 22 w 961"/>
                <a:gd name="T109" fmla="*/ 41 h 574"/>
                <a:gd name="T110" fmla="*/ 13 w 961"/>
                <a:gd name="T111" fmla="*/ 26 h 574"/>
                <a:gd name="T112" fmla="*/ 5 w 961"/>
                <a:gd name="T113" fmla="*/ 10 h 5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961" h="574">
                  <a:moveTo>
                    <a:pt x="0" y="0"/>
                  </a:moveTo>
                  <a:lnTo>
                    <a:pt x="60" y="0"/>
                  </a:lnTo>
                  <a:lnTo>
                    <a:pt x="90" y="0"/>
                  </a:lnTo>
                  <a:lnTo>
                    <a:pt x="120" y="0"/>
                  </a:lnTo>
                  <a:lnTo>
                    <a:pt x="150" y="0"/>
                  </a:lnTo>
                  <a:lnTo>
                    <a:pt x="180" y="0"/>
                  </a:lnTo>
                  <a:lnTo>
                    <a:pt x="210" y="0"/>
                  </a:lnTo>
                  <a:lnTo>
                    <a:pt x="240" y="0"/>
                  </a:lnTo>
                  <a:lnTo>
                    <a:pt x="270" y="0"/>
                  </a:lnTo>
                  <a:lnTo>
                    <a:pt x="300" y="0"/>
                  </a:lnTo>
                  <a:lnTo>
                    <a:pt x="330" y="0"/>
                  </a:lnTo>
                  <a:lnTo>
                    <a:pt x="360" y="0"/>
                  </a:lnTo>
                  <a:lnTo>
                    <a:pt x="390" y="0"/>
                  </a:lnTo>
                  <a:lnTo>
                    <a:pt x="420" y="0"/>
                  </a:lnTo>
                  <a:lnTo>
                    <a:pt x="450" y="0"/>
                  </a:lnTo>
                  <a:lnTo>
                    <a:pt x="480" y="0"/>
                  </a:lnTo>
                  <a:lnTo>
                    <a:pt x="510" y="0"/>
                  </a:lnTo>
                  <a:lnTo>
                    <a:pt x="540" y="0"/>
                  </a:lnTo>
                  <a:lnTo>
                    <a:pt x="570" y="0"/>
                  </a:lnTo>
                  <a:lnTo>
                    <a:pt x="600" y="0"/>
                  </a:lnTo>
                  <a:lnTo>
                    <a:pt x="630" y="0"/>
                  </a:lnTo>
                  <a:lnTo>
                    <a:pt x="660" y="0"/>
                  </a:lnTo>
                  <a:lnTo>
                    <a:pt x="690" y="0"/>
                  </a:lnTo>
                  <a:lnTo>
                    <a:pt x="720" y="0"/>
                  </a:lnTo>
                  <a:lnTo>
                    <a:pt x="750" y="0"/>
                  </a:lnTo>
                  <a:lnTo>
                    <a:pt x="780" y="0"/>
                  </a:lnTo>
                  <a:lnTo>
                    <a:pt x="810" y="0"/>
                  </a:lnTo>
                  <a:lnTo>
                    <a:pt x="840" y="0"/>
                  </a:lnTo>
                  <a:lnTo>
                    <a:pt x="870" y="0"/>
                  </a:lnTo>
                  <a:lnTo>
                    <a:pt x="900" y="0"/>
                  </a:lnTo>
                  <a:lnTo>
                    <a:pt x="930" y="0"/>
                  </a:lnTo>
                  <a:lnTo>
                    <a:pt x="960" y="0"/>
                  </a:lnTo>
                  <a:lnTo>
                    <a:pt x="946" y="35"/>
                  </a:lnTo>
                  <a:lnTo>
                    <a:pt x="940" y="53"/>
                  </a:lnTo>
                  <a:lnTo>
                    <a:pt x="933" y="71"/>
                  </a:lnTo>
                  <a:lnTo>
                    <a:pt x="926" y="89"/>
                  </a:lnTo>
                  <a:lnTo>
                    <a:pt x="920" y="107"/>
                  </a:lnTo>
                  <a:lnTo>
                    <a:pt x="913" y="125"/>
                  </a:lnTo>
                  <a:lnTo>
                    <a:pt x="907" y="143"/>
                  </a:lnTo>
                  <a:lnTo>
                    <a:pt x="900" y="161"/>
                  </a:lnTo>
                  <a:lnTo>
                    <a:pt x="894" y="179"/>
                  </a:lnTo>
                  <a:lnTo>
                    <a:pt x="887" y="196"/>
                  </a:lnTo>
                  <a:lnTo>
                    <a:pt x="880" y="214"/>
                  </a:lnTo>
                  <a:lnTo>
                    <a:pt x="874" y="232"/>
                  </a:lnTo>
                  <a:lnTo>
                    <a:pt x="867" y="250"/>
                  </a:lnTo>
                  <a:lnTo>
                    <a:pt x="861" y="268"/>
                  </a:lnTo>
                  <a:lnTo>
                    <a:pt x="854" y="286"/>
                  </a:lnTo>
                  <a:lnTo>
                    <a:pt x="848" y="304"/>
                  </a:lnTo>
                  <a:lnTo>
                    <a:pt x="841" y="322"/>
                  </a:lnTo>
                  <a:lnTo>
                    <a:pt x="834" y="340"/>
                  </a:lnTo>
                  <a:lnTo>
                    <a:pt x="828" y="358"/>
                  </a:lnTo>
                  <a:lnTo>
                    <a:pt x="821" y="376"/>
                  </a:lnTo>
                  <a:lnTo>
                    <a:pt x="815" y="394"/>
                  </a:lnTo>
                  <a:lnTo>
                    <a:pt x="808" y="412"/>
                  </a:lnTo>
                  <a:lnTo>
                    <a:pt x="802" y="430"/>
                  </a:lnTo>
                  <a:lnTo>
                    <a:pt x="795" y="448"/>
                  </a:lnTo>
                  <a:lnTo>
                    <a:pt x="788" y="466"/>
                  </a:lnTo>
                  <a:lnTo>
                    <a:pt x="782" y="483"/>
                  </a:lnTo>
                  <a:lnTo>
                    <a:pt x="775" y="501"/>
                  </a:lnTo>
                  <a:lnTo>
                    <a:pt x="769" y="519"/>
                  </a:lnTo>
                  <a:lnTo>
                    <a:pt x="762" y="537"/>
                  </a:lnTo>
                  <a:lnTo>
                    <a:pt x="756" y="555"/>
                  </a:lnTo>
                  <a:lnTo>
                    <a:pt x="749" y="573"/>
                  </a:lnTo>
                  <a:lnTo>
                    <a:pt x="737" y="568"/>
                  </a:lnTo>
                  <a:lnTo>
                    <a:pt x="732" y="565"/>
                  </a:lnTo>
                  <a:lnTo>
                    <a:pt x="726" y="562"/>
                  </a:lnTo>
                  <a:lnTo>
                    <a:pt x="720" y="560"/>
                  </a:lnTo>
                  <a:lnTo>
                    <a:pt x="714" y="557"/>
                  </a:lnTo>
                  <a:lnTo>
                    <a:pt x="708" y="555"/>
                  </a:lnTo>
                  <a:lnTo>
                    <a:pt x="702" y="552"/>
                  </a:lnTo>
                  <a:lnTo>
                    <a:pt x="696" y="549"/>
                  </a:lnTo>
                  <a:lnTo>
                    <a:pt x="690" y="547"/>
                  </a:lnTo>
                  <a:lnTo>
                    <a:pt x="684" y="544"/>
                  </a:lnTo>
                  <a:lnTo>
                    <a:pt x="679" y="542"/>
                  </a:lnTo>
                  <a:lnTo>
                    <a:pt x="673" y="539"/>
                  </a:lnTo>
                  <a:lnTo>
                    <a:pt x="667" y="536"/>
                  </a:lnTo>
                  <a:lnTo>
                    <a:pt x="661" y="534"/>
                  </a:lnTo>
                  <a:lnTo>
                    <a:pt x="655" y="531"/>
                  </a:lnTo>
                  <a:lnTo>
                    <a:pt x="649" y="528"/>
                  </a:lnTo>
                  <a:lnTo>
                    <a:pt x="644" y="526"/>
                  </a:lnTo>
                  <a:lnTo>
                    <a:pt x="638" y="523"/>
                  </a:lnTo>
                  <a:lnTo>
                    <a:pt x="632" y="520"/>
                  </a:lnTo>
                  <a:lnTo>
                    <a:pt x="626" y="518"/>
                  </a:lnTo>
                  <a:lnTo>
                    <a:pt x="620" y="515"/>
                  </a:lnTo>
                  <a:lnTo>
                    <a:pt x="614" y="513"/>
                  </a:lnTo>
                  <a:lnTo>
                    <a:pt x="608" y="510"/>
                  </a:lnTo>
                  <a:lnTo>
                    <a:pt x="602" y="507"/>
                  </a:lnTo>
                  <a:lnTo>
                    <a:pt x="596" y="505"/>
                  </a:lnTo>
                  <a:lnTo>
                    <a:pt x="591" y="502"/>
                  </a:lnTo>
                  <a:lnTo>
                    <a:pt x="585" y="500"/>
                  </a:lnTo>
                  <a:lnTo>
                    <a:pt x="579" y="497"/>
                  </a:lnTo>
                  <a:lnTo>
                    <a:pt x="573" y="494"/>
                  </a:lnTo>
                  <a:lnTo>
                    <a:pt x="567" y="492"/>
                  </a:lnTo>
                  <a:lnTo>
                    <a:pt x="562" y="489"/>
                  </a:lnTo>
                  <a:lnTo>
                    <a:pt x="556" y="486"/>
                  </a:lnTo>
                  <a:lnTo>
                    <a:pt x="553" y="484"/>
                  </a:lnTo>
                  <a:lnTo>
                    <a:pt x="550" y="483"/>
                  </a:lnTo>
                  <a:lnTo>
                    <a:pt x="548" y="481"/>
                  </a:lnTo>
                  <a:lnTo>
                    <a:pt x="545" y="480"/>
                  </a:lnTo>
                  <a:lnTo>
                    <a:pt x="542" y="478"/>
                  </a:lnTo>
                  <a:lnTo>
                    <a:pt x="539" y="476"/>
                  </a:lnTo>
                  <a:lnTo>
                    <a:pt x="536" y="475"/>
                  </a:lnTo>
                  <a:lnTo>
                    <a:pt x="534" y="473"/>
                  </a:lnTo>
                  <a:lnTo>
                    <a:pt x="531" y="472"/>
                  </a:lnTo>
                  <a:lnTo>
                    <a:pt x="528" y="470"/>
                  </a:lnTo>
                  <a:lnTo>
                    <a:pt x="525" y="469"/>
                  </a:lnTo>
                  <a:lnTo>
                    <a:pt x="522" y="467"/>
                  </a:lnTo>
                  <a:lnTo>
                    <a:pt x="520" y="466"/>
                  </a:lnTo>
                  <a:lnTo>
                    <a:pt x="517" y="464"/>
                  </a:lnTo>
                  <a:lnTo>
                    <a:pt x="514" y="462"/>
                  </a:lnTo>
                  <a:lnTo>
                    <a:pt x="511" y="461"/>
                  </a:lnTo>
                  <a:lnTo>
                    <a:pt x="508" y="459"/>
                  </a:lnTo>
                  <a:lnTo>
                    <a:pt x="506" y="458"/>
                  </a:lnTo>
                  <a:lnTo>
                    <a:pt x="503" y="456"/>
                  </a:lnTo>
                  <a:lnTo>
                    <a:pt x="500" y="455"/>
                  </a:lnTo>
                  <a:lnTo>
                    <a:pt x="497" y="453"/>
                  </a:lnTo>
                  <a:lnTo>
                    <a:pt x="494" y="452"/>
                  </a:lnTo>
                  <a:lnTo>
                    <a:pt x="492" y="450"/>
                  </a:lnTo>
                  <a:lnTo>
                    <a:pt x="489" y="449"/>
                  </a:lnTo>
                  <a:lnTo>
                    <a:pt x="486" y="447"/>
                  </a:lnTo>
                  <a:lnTo>
                    <a:pt x="483" y="446"/>
                  </a:lnTo>
                  <a:lnTo>
                    <a:pt x="480" y="444"/>
                  </a:lnTo>
                  <a:lnTo>
                    <a:pt x="478" y="442"/>
                  </a:lnTo>
                  <a:lnTo>
                    <a:pt x="474" y="441"/>
                  </a:lnTo>
                  <a:lnTo>
                    <a:pt x="472" y="440"/>
                  </a:lnTo>
                  <a:lnTo>
                    <a:pt x="465" y="436"/>
                  </a:lnTo>
                  <a:lnTo>
                    <a:pt x="462" y="434"/>
                  </a:lnTo>
                  <a:lnTo>
                    <a:pt x="459" y="432"/>
                  </a:lnTo>
                  <a:lnTo>
                    <a:pt x="456" y="430"/>
                  </a:lnTo>
                  <a:lnTo>
                    <a:pt x="452" y="428"/>
                  </a:lnTo>
                  <a:lnTo>
                    <a:pt x="449" y="426"/>
                  </a:lnTo>
                  <a:lnTo>
                    <a:pt x="446" y="424"/>
                  </a:lnTo>
                  <a:lnTo>
                    <a:pt x="443" y="422"/>
                  </a:lnTo>
                  <a:lnTo>
                    <a:pt x="440" y="420"/>
                  </a:lnTo>
                  <a:lnTo>
                    <a:pt x="436" y="418"/>
                  </a:lnTo>
                  <a:lnTo>
                    <a:pt x="433" y="416"/>
                  </a:lnTo>
                  <a:lnTo>
                    <a:pt x="430" y="414"/>
                  </a:lnTo>
                  <a:lnTo>
                    <a:pt x="426" y="412"/>
                  </a:lnTo>
                  <a:lnTo>
                    <a:pt x="423" y="410"/>
                  </a:lnTo>
                  <a:lnTo>
                    <a:pt x="420" y="408"/>
                  </a:lnTo>
                  <a:lnTo>
                    <a:pt x="417" y="406"/>
                  </a:lnTo>
                  <a:lnTo>
                    <a:pt x="414" y="404"/>
                  </a:lnTo>
                  <a:lnTo>
                    <a:pt x="410" y="402"/>
                  </a:lnTo>
                  <a:lnTo>
                    <a:pt x="407" y="400"/>
                  </a:lnTo>
                  <a:lnTo>
                    <a:pt x="404" y="398"/>
                  </a:lnTo>
                  <a:lnTo>
                    <a:pt x="400" y="396"/>
                  </a:lnTo>
                  <a:lnTo>
                    <a:pt x="397" y="394"/>
                  </a:lnTo>
                  <a:lnTo>
                    <a:pt x="394" y="392"/>
                  </a:lnTo>
                  <a:lnTo>
                    <a:pt x="390" y="390"/>
                  </a:lnTo>
                  <a:lnTo>
                    <a:pt x="387" y="388"/>
                  </a:lnTo>
                  <a:lnTo>
                    <a:pt x="384" y="386"/>
                  </a:lnTo>
                  <a:lnTo>
                    <a:pt x="381" y="384"/>
                  </a:lnTo>
                  <a:lnTo>
                    <a:pt x="378" y="382"/>
                  </a:lnTo>
                  <a:lnTo>
                    <a:pt x="374" y="380"/>
                  </a:lnTo>
                  <a:lnTo>
                    <a:pt x="371" y="378"/>
                  </a:lnTo>
                  <a:lnTo>
                    <a:pt x="368" y="376"/>
                  </a:lnTo>
                  <a:lnTo>
                    <a:pt x="362" y="372"/>
                  </a:lnTo>
                  <a:lnTo>
                    <a:pt x="360" y="370"/>
                  </a:lnTo>
                  <a:lnTo>
                    <a:pt x="357" y="369"/>
                  </a:lnTo>
                  <a:lnTo>
                    <a:pt x="354" y="367"/>
                  </a:lnTo>
                  <a:lnTo>
                    <a:pt x="351" y="365"/>
                  </a:lnTo>
                  <a:lnTo>
                    <a:pt x="348" y="363"/>
                  </a:lnTo>
                  <a:lnTo>
                    <a:pt x="346" y="361"/>
                  </a:lnTo>
                  <a:lnTo>
                    <a:pt x="343" y="359"/>
                  </a:lnTo>
                  <a:lnTo>
                    <a:pt x="340" y="358"/>
                  </a:lnTo>
                  <a:lnTo>
                    <a:pt x="337" y="356"/>
                  </a:lnTo>
                  <a:lnTo>
                    <a:pt x="334" y="354"/>
                  </a:lnTo>
                  <a:lnTo>
                    <a:pt x="332" y="352"/>
                  </a:lnTo>
                  <a:lnTo>
                    <a:pt x="329" y="350"/>
                  </a:lnTo>
                  <a:lnTo>
                    <a:pt x="326" y="348"/>
                  </a:lnTo>
                  <a:lnTo>
                    <a:pt x="323" y="346"/>
                  </a:lnTo>
                  <a:lnTo>
                    <a:pt x="320" y="344"/>
                  </a:lnTo>
                  <a:lnTo>
                    <a:pt x="318" y="343"/>
                  </a:lnTo>
                  <a:lnTo>
                    <a:pt x="315" y="341"/>
                  </a:lnTo>
                  <a:lnTo>
                    <a:pt x="312" y="339"/>
                  </a:lnTo>
                  <a:lnTo>
                    <a:pt x="309" y="337"/>
                  </a:lnTo>
                  <a:lnTo>
                    <a:pt x="306" y="335"/>
                  </a:lnTo>
                  <a:lnTo>
                    <a:pt x="304" y="333"/>
                  </a:lnTo>
                  <a:lnTo>
                    <a:pt x="301" y="332"/>
                  </a:lnTo>
                  <a:lnTo>
                    <a:pt x="298" y="330"/>
                  </a:lnTo>
                  <a:lnTo>
                    <a:pt x="295" y="328"/>
                  </a:lnTo>
                  <a:lnTo>
                    <a:pt x="292" y="326"/>
                  </a:lnTo>
                  <a:lnTo>
                    <a:pt x="290" y="324"/>
                  </a:lnTo>
                  <a:lnTo>
                    <a:pt x="286" y="322"/>
                  </a:lnTo>
                  <a:lnTo>
                    <a:pt x="284" y="320"/>
                  </a:lnTo>
                  <a:lnTo>
                    <a:pt x="281" y="318"/>
                  </a:lnTo>
                  <a:lnTo>
                    <a:pt x="278" y="317"/>
                  </a:lnTo>
                  <a:lnTo>
                    <a:pt x="275" y="314"/>
                  </a:lnTo>
                  <a:lnTo>
                    <a:pt x="273" y="313"/>
                  </a:lnTo>
                  <a:lnTo>
                    <a:pt x="271" y="312"/>
                  </a:lnTo>
                  <a:lnTo>
                    <a:pt x="270" y="311"/>
                  </a:lnTo>
                  <a:lnTo>
                    <a:pt x="268" y="310"/>
                  </a:lnTo>
                  <a:lnTo>
                    <a:pt x="266" y="308"/>
                  </a:lnTo>
                  <a:lnTo>
                    <a:pt x="264" y="307"/>
                  </a:lnTo>
                  <a:lnTo>
                    <a:pt x="263" y="306"/>
                  </a:lnTo>
                  <a:lnTo>
                    <a:pt x="261" y="305"/>
                  </a:lnTo>
                  <a:lnTo>
                    <a:pt x="259" y="304"/>
                  </a:lnTo>
                  <a:lnTo>
                    <a:pt x="258" y="302"/>
                  </a:lnTo>
                  <a:lnTo>
                    <a:pt x="256" y="301"/>
                  </a:lnTo>
                  <a:lnTo>
                    <a:pt x="254" y="300"/>
                  </a:lnTo>
                  <a:lnTo>
                    <a:pt x="252" y="299"/>
                  </a:lnTo>
                  <a:lnTo>
                    <a:pt x="251" y="298"/>
                  </a:lnTo>
                  <a:lnTo>
                    <a:pt x="249" y="296"/>
                  </a:lnTo>
                  <a:lnTo>
                    <a:pt x="247" y="295"/>
                  </a:lnTo>
                  <a:lnTo>
                    <a:pt x="246" y="294"/>
                  </a:lnTo>
                  <a:lnTo>
                    <a:pt x="244" y="293"/>
                  </a:lnTo>
                  <a:lnTo>
                    <a:pt x="242" y="292"/>
                  </a:lnTo>
                  <a:lnTo>
                    <a:pt x="240" y="290"/>
                  </a:lnTo>
                  <a:lnTo>
                    <a:pt x="239" y="289"/>
                  </a:lnTo>
                  <a:lnTo>
                    <a:pt x="237" y="288"/>
                  </a:lnTo>
                  <a:lnTo>
                    <a:pt x="235" y="287"/>
                  </a:lnTo>
                  <a:lnTo>
                    <a:pt x="234" y="286"/>
                  </a:lnTo>
                  <a:lnTo>
                    <a:pt x="232" y="284"/>
                  </a:lnTo>
                  <a:lnTo>
                    <a:pt x="230" y="283"/>
                  </a:lnTo>
                  <a:lnTo>
                    <a:pt x="228" y="282"/>
                  </a:lnTo>
                  <a:lnTo>
                    <a:pt x="227" y="281"/>
                  </a:lnTo>
                  <a:lnTo>
                    <a:pt x="225" y="280"/>
                  </a:lnTo>
                  <a:lnTo>
                    <a:pt x="224" y="278"/>
                  </a:lnTo>
                  <a:lnTo>
                    <a:pt x="220" y="276"/>
                  </a:lnTo>
                  <a:lnTo>
                    <a:pt x="219" y="275"/>
                  </a:lnTo>
                  <a:lnTo>
                    <a:pt x="218" y="274"/>
                  </a:lnTo>
                  <a:lnTo>
                    <a:pt x="216" y="272"/>
                  </a:lnTo>
                  <a:lnTo>
                    <a:pt x="214" y="271"/>
                  </a:lnTo>
                  <a:lnTo>
                    <a:pt x="213" y="270"/>
                  </a:lnTo>
                  <a:lnTo>
                    <a:pt x="212" y="269"/>
                  </a:lnTo>
                  <a:lnTo>
                    <a:pt x="210" y="268"/>
                  </a:lnTo>
                  <a:lnTo>
                    <a:pt x="208" y="267"/>
                  </a:lnTo>
                  <a:lnTo>
                    <a:pt x="207" y="266"/>
                  </a:lnTo>
                  <a:lnTo>
                    <a:pt x="206" y="264"/>
                  </a:lnTo>
                  <a:lnTo>
                    <a:pt x="204" y="263"/>
                  </a:lnTo>
                  <a:lnTo>
                    <a:pt x="202" y="262"/>
                  </a:lnTo>
                  <a:lnTo>
                    <a:pt x="201" y="261"/>
                  </a:lnTo>
                  <a:lnTo>
                    <a:pt x="200" y="260"/>
                  </a:lnTo>
                  <a:lnTo>
                    <a:pt x="198" y="259"/>
                  </a:lnTo>
                  <a:lnTo>
                    <a:pt x="197" y="258"/>
                  </a:lnTo>
                  <a:lnTo>
                    <a:pt x="195" y="256"/>
                  </a:lnTo>
                  <a:lnTo>
                    <a:pt x="194" y="255"/>
                  </a:lnTo>
                  <a:lnTo>
                    <a:pt x="192" y="254"/>
                  </a:lnTo>
                  <a:lnTo>
                    <a:pt x="191" y="253"/>
                  </a:lnTo>
                  <a:lnTo>
                    <a:pt x="189" y="252"/>
                  </a:lnTo>
                  <a:lnTo>
                    <a:pt x="188" y="251"/>
                  </a:lnTo>
                  <a:lnTo>
                    <a:pt x="186" y="250"/>
                  </a:lnTo>
                  <a:lnTo>
                    <a:pt x="185" y="248"/>
                  </a:lnTo>
                  <a:lnTo>
                    <a:pt x="184" y="247"/>
                  </a:lnTo>
                  <a:lnTo>
                    <a:pt x="182" y="246"/>
                  </a:lnTo>
                  <a:lnTo>
                    <a:pt x="180" y="245"/>
                  </a:lnTo>
                  <a:lnTo>
                    <a:pt x="179" y="244"/>
                  </a:lnTo>
                  <a:lnTo>
                    <a:pt x="178" y="242"/>
                  </a:lnTo>
                  <a:lnTo>
                    <a:pt x="176" y="242"/>
                  </a:lnTo>
                  <a:lnTo>
                    <a:pt x="174" y="239"/>
                  </a:lnTo>
                  <a:lnTo>
                    <a:pt x="172" y="238"/>
                  </a:lnTo>
                  <a:lnTo>
                    <a:pt x="171" y="236"/>
                  </a:lnTo>
                  <a:lnTo>
                    <a:pt x="170" y="235"/>
                  </a:lnTo>
                  <a:lnTo>
                    <a:pt x="169" y="234"/>
                  </a:lnTo>
                  <a:lnTo>
                    <a:pt x="168" y="233"/>
                  </a:lnTo>
                  <a:lnTo>
                    <a:pt x="166" y="232"/>
                  </a:lnTo>
                  <a:lnTo>
                    <a:pt x="165" y="230"/>
                  </a:lnTo>
                  <a:lnTo>
                    <a:pt x="164" y="229"/>
                  </a:lnTo>
                  <a:lnTo>
                    <a:pt x="162" y="228"/>
                  </a:lnTo>
                  <a:lnTo>
                    <a:pt x="161" y="227"/>
                  </a:lnTo>
                  <a:lnTo>
                    <a:pt x="160" y="226"/>
                  </a:lnTo>
                  <a:lnTo>
                    <a:pt x="159" y="224"/>
                  </a:lnTo>
                  <a:lnTo>
                    <a:pt x="158" y="223"/>
                  </a:lnTo>
                  <a:lnTo>
                    <a:pt x="156" y="222"/>
                  </a:lnTo>
                  <a:lnTo>
                    <a:pt x="155" y="221"/>
                  </a:lnTo>
                  <a:lnTo>
                    <a:pt x="154" y="219"/>
                  </a:lnTo>
                  <a:lnTo>
                    <a:pt x="153" y="218"/>
                  </a:lnTo>
                  <a:lnTo>
                    <a:pt x="152" y="217"/>
                  </a:lnTo>
                  <a:lnTo>
                    <a:pt x="150" y="216"/>
                  </a:lnTo>
                  <a:lnTo>
                    <a:pt x="149" y="214"/>
                  </a:lnTo>
                  <a:lnTo>
                    <a:pt x="148" y="213"/>
                  </a:lnTo>
                  <a:lnTo>
                    <a:pt x="146" y="212"/>
                  </a:lnTo>
                  <a:lnTo>
                    <a:pt x="145" y="211"/>
                  </a:lnTo>
                  <a:lnTo>
                    <a:pt x="144" y="209"/>
                  </a:lnTo>
                  <a:lnTo>
                    <a:pt x="143" y="208"/>
                  </a:lnTo>
                  <a:lnTo>
                    <a:pt x="142" y="207"/>
                  </a:lnTo>
                  <a:lnTo>
                    <a:pt x="140" y="206"/>
                  </a:lnTo>
                  <a:lnTo>
                    <a:pt x="139" y="204"/>
                  </a:lnTo>
                  <a:lnTo>
                    <a:pt x="138" y="203"/>
                  </a:lnTo>
                  <a:lnTo>
                    <a:pt x="137" y="202"/>
                  </a:lnTo>
                  <a:lnTo>
                    <a:pt x="135" y="199"/>
                  </a:lnTo>
                  <a:lnTo>
                    <a:pt x="134" y="198"/>
                  </a:lnTo>
                  <a:lnTo>
                    <a:pt x="133" y="197"/>
                  </a:lnTo>
                  <a:lnTo>
                    <a:pt x="132" y="196"/>
                  </a:lnTo>
                  <a:lnTo>
                    <a:pt x="131" y="194"/>
                  </a:lnTo>
                  <a:lnTo>
                    <a:pt x="130" y="193"/>
                  </a:lnTo>
                  <a:lnTo>
                    <a:pt x="129" y="192"/>
                  </a:lnTo>
                  <a:lnTo>
                    <a:pt x="128" y="190"/>
                  </a:lnTo>
                  <a:lnTo>
                    <a:pt x="127" y="189"/>
                  </a:lnTo>
                  <a:lnTo>
                    <a:pt x="126" y="188"/>
                  </a:lnTo>
                  <a:lnTo>
                    <a:pt x="125" y="187"/>
                  </a:lnTo>
                  <a:lnTo>
                    <a:pt x="124" y="186"/>
                  </a:lnTo>
                  <a:lnTo>
                    <a:pt x="123" y="184"/>
                  </a:lnTo>
                  <a:lnTo>
                    <a:pt x="122" y="183"/>
                  </a:lnTo>
                  <a:lnTo>
                    <a:pt x="121" y="182"/>
                  </a:lnTo>
                  <a:lnTo>
                    <a:pt x="120" y="180"/>
                  </a:lnTo>
                  <a:lnTo>
                    <a:pt x="119" y="179"/>
                  </a:lnTo>
                  <a:lnTo>
                    <a:pt x="118" y="178"/>
                  </a:lnTo>
                  <a:lnTo>
                    <a:pt x="117" y="177"/>
                  </a:lnTo>
                  <a:lnTo>
                    <a:pt x="116" y="176"/>
                  </a:lnTo>
                  <a:lnTo>
                    <a:pt x="115" y="174"/>
                  </a:lnTo>
                  <a:lnTo>
                    <a:pt x="114" y="173"/>
                  </a:lnTo>
                  <a:lnTo>
                    <a:pt x="113" y="172"/>
                  </a:lnTo>
                  <a:lnTo>
                    <a:pt x="112" y="170"/>
                  </a:lnTo>
                  <a:lnTo>
                    <a:pt x="111" y="169"/>
                  </a:lnTo>
                  <a:lnTo>
                    <a:pt x="110" y="168"/>
                  </a:lnTo>
                  <a:lnTo>
                    <a:pt x="109" y="167"/>
                  </a:lnTo>
                  <a:lnTo>
                    <a:pt x="108" y="166"/>
                  </a:lnTo>
                  <a:lnTo>
                    <a:pt x="107" y="164"/>
                  </a:lnTo>
                  <a:lnTo>
                    <a:pt x="106" y="163"/>
                  </a:lnTo>
                  <a:lnTo>
                    <a:pt x="106" y="162"/>
                  </a:lnTo>
                  <a:lnTo>
                    <a:pt x="103" y="159"/>
                  </a:lnTo>
                  <a:lnTo>
                    <a:pt x="102" y="158"/>
                  </a:lnTo>
                  <a:lnTo>
                    <a:pt x="101" y="156"/>
                  </a:lnTo>
                  <a:lnTo>
                    <a:pt x="100" y="155"/>
                  </a:lnTo>
                  <a:lnTo>
                    <a:pt x="99" y="153"/>
                  </a:lnTo>
                  <a:lnTo>
                    <a:pt x="98" y="152"/>
                  </a:lnTo>
                  <a:lnTo>
                    <a:pt x="97" y="150"/>
                  </a:lnTo>
                  <a:lnTo>
                    <a:pt x="96" y="149"/>
                  </a:lnTo>
                  <a:lnTo>
                    <a:pt x="95" y="148"/>
                  </a:lnTo>
                  <a:lnTo>
                    <a:pt x="94" y="146"/>
                  </a:lnTo>
                  <a:lnTo>
                    <a:pt x="93" y="144"/>
                  </a:lnTo>
                  <a:lnTo>
                    <a:pt x="92" y="143"/>
                  </a:lnTo>
                  <a:lnTo>
                    <a:pt x="91" y="142"/>
                  </a:lnTo>
                  <a:lnTo>
                    <a:pt x="90" y="140"/>
                  </a:lnTo>
                  <a:lnTo>
                    <a:pt x="89" y="139"/>
                  </a:lnTo>
                  <a:lnTo>
                    <a:pt x="88" y="137"/>
                  </a:lnTo>
                  <a:lnTo>
                    <a:pt x="87" y="136"/>
                  </a:lnTo>
                  <a:lnTo>
                    <a:pt x="86" y="134"/>
                  </a:lnTo>
                  <a:lnTo>
                    <a:pt x="85" y="133"/>
                  </a:lnTo>
                  <a:lnTo>
                    <a:pt x="84" y="132"/>
                  </a:lnTo>
                  <a:lnTo>
                    <a:pt x="83" y="130"/>
                  </a:lnTo>
                  <a:lnTo>
                    <a:pt x="82" y="129"/>
                  </a:lnTo>
                  <a:lnTo>
                    <a:pt x="81" y="127"/>
                  </a:lnTo>
                  <a:lnTo>
                    <a:pt x="80" y="126"/>
                  </a:lnTo>
                  <a:lnTo>
                    <a:pt x="79" y="124"/>
                  </a:lnTo>
                  <a:lnTo>
                    <a:pt x="78" y="123"/>
                  </a:lnTo>
                  <a:lnTo>
                    <a:pt x="77" y="122"/>
                  </a:lnTo>
                  <a:lnTo>
                    <a:pt x="76" y="120"/>
                  </a:lnTo>
                  <a:lnTo>
                    <a:pt x="75" y="119"/>
                  </a:lnTo>
                  <a:lnTo>
                    <a:pt x="74" y="117"/>
                  </a:lnTo>
                  <a:lnTo>
                    <a:pt x="73" y="116"/>
                  </a:lnTo>
                  <a:lnTo>
                    <a:pt x="70" y="113"/>
                  </a:lnTo>
                  <a:lnTo>
                    <a:pt x="69" y="111"/>
                  </a:lnTo>
                  <a:lnTo>
                    <a:pt x="68" y="110"/>
                  </a:lnTo>
                  <a:lnTo>
                    <a:pt x="67" y="108"/>
                  </a:lnTo>
                  <a:lnTo>
                    <a:pt x="66" y="107"/>
                  </a:lnTo>
                  <a:lnTo>
                    <a:pt x="65" y="106"/>
                  </a:lnTo>
                  <a:lnTo>
                    <a:pt x="64" y="104"/>
                  </a:lnTo>
                  <a:lnTo>
                    <a:pt x="62" y="103"/>
                  </a:lnTo>
                  <a:lnTo>
                    <a:pt x="62" y="101"/>
                  </a:lnTo>
                  <a:lnTo>
                    <a:pt x="60" y="100"/>
                  </a:lnTo>
                  <a:lnTo>
                    <a:pt x="59" y="98"/>
                  </a:lnTo>
                  <a:lnTo>
                    <a:pt x="58" y="97"/>
                  </a:lnTo>
                  <a:lnTo>
                    <a:pt x="57" y="95"/>
                  </a:lnTo>
                  <a:lnTo>
                    <a:pt x="56" y="94"/>
                  </a:lnTo>
                  <a:lnTo>
                    <a:pt x="55" y="92"/>
                  </a:lnTo>
                  <a:lnTo>
                    <a:pt x="54" y="91"/>
                  </a:lnTo>
                  <a:lnTo>
                    <a:pt x="52" y="90"/>
                  </a:lnTo>
                  <a:lnTo>
                    <a:pt x="52" y="88"/>
                  </a:lnTo>
                  <a:lnTo>
                    <a:pt x="50" y="86"/>
                  </a:lnTo>
                  <a:lnTo>
                    <a:pt x="49" y="85"/>
                  </a:lnTo>
                  <a:lnTo>
                    <a:pt x="48" y="84"/>
                  </a:lnTo>
                  <a:lnTo>
                    <a:pt x="47" y="82"/>
                  </a:lnTo>
                  <a:lnTo>
                    <a:pt x="46" y="81"/>
                  </a:lnTo>
                  <a:lnTo>
                    <a:pt x="45" y="79"/>
                  </a:lnTo>
                  <a:lnTo>
                    <a:pt x="44" y="78"/>
                  </a:lnTo>
                  <a:lnTo>
                    <a:pt x="42" y="76"/>
                  </a:lnTo>
                  <a:lnTo>
                    <a:pt x="42" y="75"/>
                  </a:lnTo>
                  <a:lnTo>
                    <a:pt x="40" y="73"/>
                  </a:lnTo>
                  <a:lnTo>
                    <a:pt x="39" y="72"/>
                  </a:lnTo>
                  <a:lnTo>
                    <a:pt x="38" y="70"/>
                  </a:lnTo>
                  <a:lnTo>
                    <a:pt x="37" y="69"/>
                  </a:lnTo>
                  <a:lnTo>
                    <a:pt x="35" y="65"/>
                  </a:lnTo>
                  <a:lnTo>
                    <a:pt x="34" y="62"/>
                  </a:lnTo>
                  <a:lnTo>
                    <a:pt x="32" y="60"/>
                  </a:lnTo>
                  <a:lnTo>
                    <a:pt x="31" y="58"/>
                  </a:lnTo>
                  <a:lnTo>
                    <a:pt x="30" y="56"/>
                  </a:lnTo>
                  <a:lnTo>
                    <a:pt x="29" y="54"/>
                  </a:lnTo>
                  <a:lnTo>
                    <a:pt x="28" y="52"/>
                  </a:lnTo>
                  <a:lnTo>
                    <a:pt x="26" y="50"/>
                  </a:lnTo>
                  <a:lnTo>
                    <a:pt x="25" y="47"/>
                  </a:lnTo>
                  <a:lnTo>
                    <a:pt x="24" y="45"/>
                  </a:lnTo>
                  <a:lnTo>
                    <a:pt x="23" y="43"/>
                  </a:lnTo>
                  <a:lnTo>
                    <a:pt x="22" y="41"/>
                  </a:lnTo>
                  <a:lnTo>
                    <a:pt x="20" y="38"/>
                  </a:lnTo>
                  <a:lnTo>
                    <a:pt x="19" y="36"/>
                  </a:lnTo>
                  <a:lnTo>
                    <a:pt x="18" y="34"/>
                  </a:lnTo>
                  <a:lnTo>
                    <a:pt x="17" y="32"/>
                  </a:lnTo>
                  <a:lnTo>
                    <a:pt x="16" y="30"/>
                  </a:lnTo>
                  <a:lnTo>
                    <a:pt x="14" y="28"/>
                  </a:lnTo>
                  <a:lnTo>
                    <a:pt x="13" y="26"/>
                  </a:lnTo>
                  <a:lnTo>
                    <a:pt x="12" y="23"/>
                  </a:lnTo>
                  <a:lnTo>
                    <a:pt x="11" y="21"/>
                  </a:lnTo>
                  <a:lnTo>
                    <a:pt x="10" y="19"/>
                  </a:lnTo>
                  <a:lnTo>
                    <a:pt x="9" y="17"/>
                  </a:lnTo>
                  <a:lnTo>
                    <a:pt x="8" y="15"/>
                  </a:lnTo>
                  <a:lnTo>
                    <a:pt x="6" y="12"/>
                  </a:lnTo>
                  <a:lnTo>
                    <a:pt x="5" y="10"/>
                  </a:lnTo>
                  <a:lnTo>
                    <a:pt x="4" y="8"/>
                  </a:lnTo>
                  <a:lnTo>
                    <a:pt x="3" y="6"/>
                  </a:lnTo>
                  <a:lnTo>
                    <a:pt x="2" y="4"/>
                  </a:lnTo>
                  <a:lnTo>
                    <a:pt x="0" y="2"/>
                  </a:lnTo>
                  <a:lnTo>
                    <a:pt x="0" y="0"/>
                  </a:lnTo>
                </a:path>
              </a:pathLst>
            </a:custGeom>
            <a:solidFill>
              <a:srgbClr val="0080FF"/>
            </a:solidFill>
            <a:ln w="0" cap="flat" cmpd="sng">
              <a:solidFill>
                <a:srgbClr val="0080FF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62652" name="Freeform 188"/>
            <p:cNvSpPr>
              <a:spLocks/>
            </p:cNvSpPr>
            <p:nvPr/>
          </p:nvSpPr>
          <p:spPr bwMode="auto">
            <a:xfrm>
              <a:off x="2889" y="2706"/>
              <a:ext cx="1436" cy="869"/>
            </a:xfrm>
            <a:custGeom>
              <a:avLst/>
              <a:gdLst>
                <a:gd name="T0" fmla="*/ 987 w 1436"/>
                <a:gd name="T1" fmla="*/ 0 h 869"/>
                <a:gd name="T2" fmla="*/ 784 w 1436"/>
                <a:gd name="T3" fmla="*/ 1 h 869"/>
                <a:gd name="T4" fmla="*/ 578 w 1436"/>
                <a:gd name="T5" fmla="*/ 1 h 869"/>
                <a:gd name="T6" fmla="*/ 379 w 1436"/>
                <a:gd name="T7" fmla="*/ 2 h 869"/>
                <a:gd name="T8" fmla="*/ 238 w 1436"/>
                <a:gd name="T9" fmla="*/ 96 h 869"/>
                <a:gd name="T10" fmla="*/ 178 w 1436"/>
                <a:gd name="T11" fmla="*/ 262 h 869"/>
                <a:gd name="T12" fmla="*/ 119 w 1436"/>
                <a:gd name="T13" fmla="*/ 428 h 869"/>
                <a:gd name="T14" fmla="*/ 59 w 1436"/>
                <a:gd name="T15" fmla="*/ 593 h 869"/>
                <a:gd name="T16" fmla="*/ 0 w 1436"/>
                <a:gd name="T17" fmla="*/ 759 h 869"/>
                <a:gd name="T18" fmla="*/ 51 w 1436"/>
                <a:gd name="T19" fmla="*/ 771 h 869"/>
                <a:gd name="T20" fmla="*/ 95 w 1436"/>
                <a:gd name="T21" fmla="*/ 782 h 869"/>
                <a:gd name="T22" fmla="*/ 139 w 1436"/>
                <a:gd name="T23" fmla="*/ 793 h 869"/>
                <a:gd name="T24" fmla="*/ 183 w 1436"/>
                <a:gd name="T25" fmla="*/ 804 h 869"/>
                <a:gd name="T26" fmla="*/ 229 w 1436"/>
                <a:gd name="T27" fmla="*/ 814 h 869"/>
                <a:gd name="T28" fmla="*/ 266 w 1436"/>
                <a:gd name="T29" fmla="*/ 821 h 869"/>
                <a:gd name="T30" fmla="*/ 303 w 1436"/>
                <a:gd name="T31" fmla="*/ 828 h 869"/>
                <a:gd name="T32" fmla="*/ 341 w 1436"/>
                <a:gd name="T33" fmla="*/ 836 h 869"/>
                <a:gd name="T34" fmla="*/ 382 w 1436"/>
                <a:gd name="T35" fmla="*/ 844 h 869"/>
                <a:gd name="T36" fmla="*/ 415 w 1436"/>
                <a:gd name="T37" fmla="*/ 848 h 869"/>
                <a:gd name="T38" fmla="*/ 448 w 1436"/>
                <a:gd name="T39" fmla="*/ 852 h 869"/>
                <a:gd name="T40" fmla="*/ 481 w 1436"/>
                <a:gd name="T41" fmla="*/ 856 h 869"/>
                <a:gd name="T42" fmla="*/ 515 w 1436"/>
                <a:gd name="T43" fmla="*/ 861 h 869"/>
                <a:gd name="T44" fmla="*/ 547 w 1436"/>
                <a:gd name="T45" fmla="*/ 863 h 869"/>
                <a:gd name="T46" fmla="*/ 575 w 1436"/>
                <a:gd name="T47" fmla="*/ 864 h 869"/>
                <a:gd name="T48" fmla="*/ 602 w 1436"/>
                <a:gd name="T49" fmla="*/ 866 h 869"/>
                <a:gd name="T50" fmla="*/ 629 w 1436"/>
                <a:gd name="T51" fmla="*/ 867 h 869"/>
                <a:gd name="T52" fmla="*/ 659 w 1436"/>
                <a:gd name="T53" fmla="*/ 867 h 869"/>
                <a:gd name="T54" fmla="*/ 684 w 1436"/>
                <a:gd name="T55" fmla="*/ 864 h 869"/>
                <a:gd name="T56" fmla="*/ 708 w 1436"/>
                <a:gd name="T57" fmla="*/ 862 h 869"/>
                <a:gd name="T58" fmla="*/ 732 w 1436"/>
                <a:gd name="T59" fmla="*/ 860 h 869"/>
                <a:gd name="T60" fmla="*/ 757 w 1436"/>
                <a:gd name="T61" fmla="*/ 857 h 869"/>
                <a:gd name="T62" fmla="*/ 789 w 1436"/>
                <a:gd name="T63" fmla="*/ 850 h 869"/>
                <a:gd name="T64" fmla="*/ 818 w 1436"/>
                <a:gd name="T65" fmla="*/ 842 h 869"/>
                <a:gd name="T66" fmla="*/ 847 w 1436"/>
                <a:gd name="T67" fmla="*/ 835 h 869"/>
                <a:gd name="T68" fmla="*/ 875 w 1436"/>
                <a:gd name="T69" fmla="*/ 828 h 869"/>
                <a:gd name="T70" fmla="*/ 908 w 1436"/>
                <a:gd name="T71" fmla="*/ 816 h 869"/>
                <a:gd name="T72" fmla="*/ 936 w 1436"/>
                <a:gd name="T73" fmla="*/ 804 h 869"/>
                <a:gd name="T74" fmla="*/ 964 w 1436"/>
                <a:gd name="T75" fmla="*/ 790 h 869"/>
                <a:gd name="T76" fmla="*/ 992 w 1436"/>
                <a:gd name="T77" fmla="*/ 778 h 869"/>
                <a:gd name="T78" fmla="*/ 1020 w 1436"/>
                <a:gd name="T79" fmla="*/ 765 h 869"/>
                <a:gd name="T80" fmla="*/ 1056 w 1436"/>
                <a:gd name="T81" fmla="*/ 736 h 869"/>
                <a:gd name="T82" fmla="*/ 1087 w 1436"/>
                <a:gd name="T83" fmla="*/ 712 h 869"/>
                <a:gd name="T84" fmla="*/ 1119 w 1436"/>
                <a:gd name="T85" fmla="*/ 687 h 869"/>
                <a:gd name="T86" fmla="*/ 1151 w 1436"/>
                <a:gd name="T87" fmla="*/ 663 h 869"/>
                <a:gd name="T88" fmla="*/ 1179 w 1436"/>
                <a:gd name="T89" fmla="*/ 634 h 869"/>
                <a:gd name="T90" fmla="*/ 1199 w 1436"/>
                <a:gd name="T91" fmla="*/ 610 h 869"/>
                <a:gd name="T92" fmla="*/ 1219 w 1436"/>
                <a:gd name="T93" fmla="*/ 584 h 869"/>
                <a:gd name="T94" fmla="*/ 1239 w 1436"/>
                <a:gd name="T95" fmla="*/ 559 h 869"/>
                <a:gd name="T96" fmla="*/ 1267 w 1436"/>
                <a:gd name="T97" fmla="*/ 513 h 869"/>
                <a:gd name="T98" fmla="*/ 1305 w 1436"/>
                <a:gd name="T99" fmla="*/ 419 h 869"/>
                <a:gd name="T100" fmla="*/ 1346 w 1436"/>
                <a:gd name="T101" fmla="*/ 318 h 869"/>
                <a:gd name="T102" fmla="*/ 1387 w 1436"/>
                <a:gd name="T103" fmla="*/ 217 h 869"/>
                <a:gd name="T104" fmla="*/ 1425 w 1436"/>
                <a:gd name="T105" fmla="*/ 122 h 869"/>
                <a:gd name="T106" fmla="*/ 1381 w 1436"/>
                <a:gd name="T107" fmla="*/ 76 h 869"/>
                <a:gd name="T108" fmla="*/ 1329 w 1436"/>
                <a:gd name="T109" fmla="*/ 55 h 869"/>
                <a:gd name="T110" fmla="*/ 1279 w 1436"/>
                <a:gd name="T111" fmla="*/ 37 h 869"/>
                <a:gd name="T112" fmla="*/ 1224 w 1436"/>
                <a:gd name="T113" fmla="*/ 17 h 8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436" h="869">
                  <a:moveTo>
                    <a:pt x="1178" y="0"/>
                  </a:moveTo>
                  <a:lnTo>
                    <a:pt x="1125" y="0"/>
                  </a:lnTo>
                  <a:lnTo>
                    <a:pt x="1099" y="0"/>
                  </a:lnTo>
                  <a:lnTo>
                    <a:pt x="1071" y="0"/>
                  </a:lnTo>
                  <a:lnTo>
                    <a:pt x="1043" y="0"/>
                  </a:lnTo>
                  <a:lnTo>
                    <a:pt x="1016" y="0"/>
                  </a:lnTo>
                  <a:lnTo>
                    <a:pt x="987" y="0"/>
                  </a:lnTo>
                  <a:lnTo>
                    <a:pt x="959" y="0"/>
                  </a:lnTo>
                  <a:lnTo>
                    <a:pt x="930" y="0"/>
                  </a:lnTo>
                  <a:lnTo>
                    <a:pt x="901" y="0"/>
                  </a:lnTo>
                  <a:lnTo>
                    <a:pt x="872" y="1"/>
                  </a:lnTo>
                  <a:lnTo>
                    <a:pt x="843" y="1"/>
                  </a:lnTo>
                  <a:lnTo>
                    <a:pt x="813" y="1"/>
                  </a:lnTo>
                  <a:lnTo>
                    <a:pt x="784" y="1"/>
                  </a:lnTo>
                  <a:lnTo>
                    <a:pt x="755" y="1"/>
                  </a:lnTo>
                  <a:lnTo>
                    <a:pt x="725" y="1"/>
                  </a:lnTo>
                  <a:lnTo>
                    <a:pt x="695" y="1"/>
                  </a:lnTo>
                  <a:lnTo>
                    <a:pt x="666" y="1"/>
                  </a:lnTo>
                  <a:lnTo>
                    <a:pt x="637" y="1"/>
                  </a:lnTo>
                  <a:lnTo>
                    <a:pt x="607" y="1"/>
                  </a:lnTo>
                  <a:lnTo>
                    <a:pt x="578" y="1"/>
                  </a:lnTo>
                  <a:lnTo>
                    <a:pt x="549" y="2"/>
                  </a:lnTo>
                  <a:lnTo>
                    <a:pt x="520" y="2"/>
                  </a:lnTo>
                  <a:lnTo>
                    <a:pt x="491" y="2"/>
                  </a:lnTo>
                  <a:lnTo>
                    <a:pt x="463" y="2"/>
                  </a:lnTo>
                  <a:lnTo>
                    <a:pt x="434" y="2"/>
                  </a:lnTo>
                  <a:lnTo>
                    <a:pt x="406" y="2"/>
                  </a:lnTo>
                  <a:lnTo>
                    <a:pt x="379" y="2"/>
                  </a:lnTo>
                  <a:lnTo>
                    <a:pt x="351" y="2"/>
                  </a:lnTo>
                  <a:lnTo>
                    <a:pt x="325" y="2"/>
                  </a:lnTo>
                  <a:lnTo>
                    <a:pt x="298" y="2"/>
                  </a:lnTo>
                  <a:lnTo>
                    <a:pt x="272" y="2"/>
                  </a:lnTo>
                  <a:lnTo>
                    <a:pt x="255" y="49"/>
                  </a:lnTo>
                  <a:lnTo>
                    <a:pt x="247" y="73"/>
                  </a:lnTo>
                  <a:lnTo>
                    <a:pt x="238" y="96"/>
                  </a:lnTo>
                  <a:lnTo>
                    <a:pt x="229" y="120"/>
                  </a:lnTo>
                  <a:lnTo>
                    <a:pt x="221" y="144"/>
                  </a:lnTo>
                  <a:lnTo>
                    <a:pt x="212" y="168"/>
                  </a:lnTo>
                  <a:lnTo>
                    <a:pt x="204" y="191"/>
                  </a:lnTo>
                  <a:lnTo>
                    <a:pt x="195" y="215"/>
                  </a:lnTo>
                  <a:lnTo>
                    <a:pt x="187" y="238"/>
                  </a:lnTo>
                  <a:lnTo>
                    <a:pt x="178" y="262"/>
                  </a:lnTo>
                  <a:lnTo>
                    <a:pt x="170" y="286"/>
                  </a:lnTo>
                  <a:lnTo>
                    <a:pt x="161" y="309"/>
                  </a:lnTo>
                  <a:lnTo>
                    <a:pt x="153" y="333"/>
                  </a:lnTo>
                  <a:lnTo>
                    <a:pt x="144" y="357"/>
                  </a:lnTo>
                  <a:lnTo>
                    <a:pt x="136" y="380"/>
                  </a:lnTo>
                  <a:lnTo>
                    <a:pt x="127" y="404"/>
                  </a:lnTo>
                  <a:lnTo>
                    <a:pt x="119" y="428"/>
                  </a:lnTo>
                  <a:lnTo>
                    <a:pt x="110" y="451"/>
                  </a:lnTo>
                  <a:lnTo>
                    <a:pt x="102" y="475"/>
                  </a:lnTo>
                  <a:lnTo>
                    <a:pt x="93" y="499"/>
                  </a:lnTo>
                  <a:lnTo>
                    <a:pt x="85" y="522"/>
                  </a:lnTo>
                  <a:lnTo>
                    <a:pt x="76" y="546"/>
                  </a:lnTo>
                  <a:lnTo>
                    <a:pt x="68" y="570"/>
                  </a:lnTo>
                  <a:lnTo>
                    <a:pt x="59" y="593"/>
                  </a:lnTo>
                  <a:lnTo>
                    <a:pt x="51" y="617"/>
                  </a:lnTo>
                  <a:lnTo>
                    <a:pt x="42" y="641"/>
                  </a:lnTo>
                  <a:lnTo>
                    <a:pt x="34" y="664"/>
                  </a:lnTo>
                  <a:lnTo>
                    <a:pt x="25" y="688"/>
                  </a:lnTo>
                  <a:lnTo>
                    <a:pt x="17" y="712"/>
                  </a:lnTo>
                  <a:lnTo>
                    <a:pt x="9" y="735"/>
                  </a:lnTo>
                  <a:lnTo>
                    <a:pt x="0" y="759"/>
                  </a:lnTo>
                  <a:lnTo>
                    <a:pt x="13" y="762"/>
                  </a:lnTo>
                  <a:lnTo>
                    <a:pt x="19" y="764"/>
                  </a:lnTo>
                  <a:lnTo>
                    <a:pt x="25" y="765"/>
                  </a:lnTo>
                  <a:lnTo>
                    <a:pt x="31" y="767"/>
                  </a:lnTo>
                  <a:lnTo>
                    <a:pt x="38" y="768"/>
                  </a:lnTo>
                  <a:lnTo>
                    <a:pt x="44" y="770"/>
                  </a:lnTo>
                  <a:lnTo>
                    <a:pt x="51" y="771"/>
                  </a:lnTo>
                  <a:lnTo>
                    <a:pt x="57" y="773"/>
                  </a:lnTo>
                  <a:lnTo>
                    <a:pt x="63" y="774"/>
                  </a:lnTo>
                  <a:lnTo>
                    <a:pt x="69" y="776"/>
                  </a:lnTo>
                  <a:lnTo>
                    <a:pt x="76" y="778"/>
                  </a:lnTo>
                  <a:lnTo>
                    <a:pt x="82" y="779"/>
                  </a:lnTo>
                  <a:lnTo>
                    <a:pt x="88" y="781"/>
                  </a:lnTo>
                  <a:lnTo>
                    <a:pt x="95" y="782"/>
                  </a:lnTo>
                  <a:lnTo>
                    <a:pt x="101" y="784"/>
                  </a:lnTo>
                  <a:lnTo>
                    <a:pt x="107" y="785"/>
                  </a:lnTo>
                  <a:lnTo>
                    <a:pt x="114" y="787"/>
                  </a:lnTo>
                  <a:lnTo>
                    <a:pt x="120" y="788"/>
                  </a:lnTo>
                  <a:lnTo>
                    <a:pt x="126" y="790"/>
                  </a:lnTo>
                  <a:lnTo>
                    <a:pt x="133" y="792"/>
                  </a:lnTo>
                  <a:lnTo>
                    <a:pt x="139" y="793"/>
                  </a:lnTo>
                  <a:lnTo>
                    <a:pt x="145" y="794"/>
                  </a:lnTo>
                  <a:lnTo>
                    <a:pt x="152" y="796"/>
                  </a:lnTo>
                  <a:lnTo>
                    <a:pt x="158" y="798"/>
                  </a:lnTo>
                  <a:lnTo>
                    <a:pt x="164" y="799"/>
                  </a:lnTo>
                  <a:lnTo>
                    <a:pt x="171" y="800"/>
                  </a:lnTo>
                  <a:lnTo>
                    <a:pt x="177" y="802"/>
                  </a:lnTo>
                  <a:lnTo>
                    <a:pt x="183" y="804"/>
                  </a:lnTo>
                  <a:lnTo>
                    <a:pt x="190" y="805"/>
                  </a:lnTo>
                  <a:lnTo>
                    <a:pt x="196" y="807"/>
                  </a:lnTo>
                  <a:lnTo>
                    <a:pt x="203" y="808"/>
                  </a:lnTo>
                  <a:lnTo>
                    <a:pt x="213" y="810"/>
                  </a:lnTo>
                  <a:lnTo>
                    <a:pt x="218" y="811"/>
                  </a:lnTo>
                  <a:lnTo>
                    <a:pt x="224" y="812"/>
                  </a:lnTo>
                  <a:lnTo>
                    <a:pt x="229" y="814"/>
                  </a:lnTo>
                  <a:lnTo>
                    <a:pt x="234" y="815"/>
                  </a:lnTo>
                  <a:lnTo>
                    <a:pt x="240" y="816"/>
                  </a:lnTo>
                  <a:lnTo>
                    <a:pt x="245" y="817"/>
                  </a:lnTo>
                  <a:lnTo>
                    <a:pt x="250" y="818"/>
                  </a:lnTo>
                  <a:lnTo>
                    <a:pt x="256" y="819"/>
                  </a:lnTo>
                  <a:lnTo>
                    <a:pt x="261" y="820"/>
                  </a:lnTo>
                  <a:lnTo>
                    <a:pt x="266" y="821"/>
                  </a:lnTo>
                  <a:lnTo>
                    <a:pt x="271" y="822"/>
                  </a:lnTo>
                  <a:lnTo>
                    <a:pt x="277" y="823"/>
                  </a:lnTo>
                  <a:lnTo>
                    <a:pt x="282" y="824"/>
                  </a:lnTo>
                  <a:lnTo>
                    <a:pt x="287" y="826"/>
                  </a:lnTo>
                  <a:lnTo>
                    <a:pt x="293" y="826"/>
                  </a:lnTo>
                  <a:lnTo>
                    <a:pt x="298" y="828"/>
                  </a:lnTo>
                  <a:lnTo>
                    <a:pt x="303" y="828"/>
                  </a:lnTo>
                  <a:lnTo>
                    <a:pt x="309" y="830"/>
                  </a:lnTo>
                  <a:lnTo>
                    <a:pt x="314" y="831"/>
                  </a:lnTo>
                  <a:lnTo>
                    <a:pt x="319" y="832"/>
                  </a:lnTo>
                  <a:lnTo>
                    <a:pt x="325" y="833"/>
                  </a:lnTo>
                  <a:lnTo>
                    <a:pt x="330" y="834"/>
                  </a:lnTo>
                  <a:lnTo>
                    <a:pt x="335" y="835"/>
                  </a:lnTo>
                  <a:lnTo>
                    <a:pt x="341" y="836"/>
                  </a:lnTo>
                  <a:lnTo>
                    <a:pt x="346" y="837"/>
                  </a:lnTo>
                  <a:lnTo>
                    <a:pt x="351" y="838"/>
                  </a:lnTo>
                  <a:lnTo>
                    <a:pt x="357" y="839"/>
                  </a:lnTo>
                  <a:lnTo>
                    <a:pt x="362" y="840"/>
                  </a:lnTo>
                  <a:lnTo>
                    <a:pt x="367" y="842"/>
                  </a:lnTo>
                  <a:lnTo>
                    <a:pt x="373" y="843"/>
                  </a:lnTo>
                  <a:lnTo>
                    <a:pt x="382" y="844"/>
                  </a:lnTo>
                  <a:lnTo>
                    <a:pt x="387" y="844"/>
                  </a:lnTo>
                  <a:lnTo>
                    <a:pt x="391" y="845"/>
                  </a:lnTo>
                  <a:lnTo>
                    <a:pt x="396" y="846"/>
                  </a:lnTo>
                  <a:lnTo>
                    <a:pt x="401" y="846"/>
                  </a:lnTo>
                  <a:lnTo>
                    <a:pt x="405" y="847"/>
                  </a:lnTo>
                  <a:lnTo>
                    <a:pt x="410" y="848"/>
                  </a:lnTo>
                  <a:lnTo>
                    <a:pt x="415" y="848"/>
                  </a:lnTo>
                  <a:lnTo>
                    <a:pt x="420" y="849"/>
                  </a:lnTo>
                  <a:lnTo>
                    <a:pt x="425" y="849"/>
                  </a:lnTo>
                  <a:lnTo>
                    <a:pt x="429" y="850"/>
                  </a:lnTo>
                  <a:lnTo>
                    <a:pt x="434" y="850"/>
                  </a:lnTo>
                  <a:lnTo>
                    <a:pt x="439" y="851"/>
                  </a:lnTo>
                  <a:lnTo>
                    <a:pt x="443" y="852"/>
                  </a:lnTo>
                  <a:lnTo>
                    <a:pt x="448" y="852"/>
                  </a:lnTo>
                  <a:lnTo>
                    <a:pt x="453" y="853"/>
                  </a:lnTo>
                  <a:lnTo>
                    <a:pt x="458" y="854"/>
                  </a:lnTo>
                  <a:lnTo>
                    <a:pt x="462" y="854"/>
                  </a:lnTo>
                  <a:lnTo>
                    <a:pt x="467" y="855"/>
                  </a:lnTo>
                  <a:lnTo>
                    <a:pt x="472" y="855"/>
                  </a:lnTo>
                  <a:lnTo>
                    <a:pt x="477" y="856"/>
                  </a:lnTo>
                  <a:lnTo>
                    <a:pt x="481" y="856"/>
                  </a:lnTo>
                  <a:lnTo>
                    <a:pt x="486" y="857"/>
                  </a:lnTo>
                  <a:lnTo>
                    <a:pt x="491" y="858"/>
                  </a:lnTo>
                  <a:lnTo>
                    <a:pt x="495" y="858"/>
                  </a:lnTo>
                  <a:lnTo>
                    <a:pt x="500" y="859"/>
                  </a:lnTo>
                  <a:lnTo>
                    <a:pt x="505" y="860"/>
                  </a:lnTo>
                  <a:lnTo>
                    <a:pt x="510" y="860"/>
                  </a:lnTo>
                  <a:lnTo>
                    <a:pt x="515" y="861"/>
                  </a:lnTo>
                  <a:lnTo>
                    <a:pt x="519" y="861"/>
                  </a:lnTo>
                  <a:lnTo>
                    <a:pt x="524" y="862"/>
                  </a:lnTo>
                  <a:lnTo>
                    <a:pt x="532" y="862"/>
                  </a:lnTo>
                  <a:lnTo>
                    <a:pt x="536" y="862"/>
                  </a:lnTo>
                  <a:lnTo>
                    <a:pt x="540" y="862"/>
                  </a:lnTo>
                  <a:lnTo>
                    <a:pt x="543" y="863"/>
                  </a:lnTo>
                  <a:lnTo>
                    <a:pt x="547" y="863"/>
                  </a:lnTo>
                  <a:lnTo>
                    <a:pt x="551" y="863"/>
                  </a:lnTo>
                  <a:lnTo>
                    <a:pt x="555" y="863"/>
                  </a:lnTo>
                  <a:lnTo>
                    <a:pt x="559" y="864"/>
                  </a:lnTo>
                  <a:lnTo>
                    <a:pt x="563" y="864"/>
                  </a:lnTo>
                  <a:lnTo>
                    <a:pt x="567" y="864"/>
                  </a:lnTo>
                  <a:lnTo>
                    <a:pt x="571" y="864"/>
                  </a:lnTo>
                  <a:lnTo>
                    <a:pt x="575" y="864"/>
                  </a:lnTo>
                  <a:lnTo>
                    <a:pt x="579" y="864"/>
                  </a:lnTo>
                  <a:lnTo>
                    <a:pt x="583" y="864"/>
                  </a:lnTo>
                  <a:lnTo>
                    <a:pt x="587" y="865"/>
                  </a:lnTo>
                  <a:lnTo>
                    <a:pt x="590" y="865"/>
                  </a:lnTo>
                  <a:lnTo>
                    <a:pt x="594" y="865"/>
                  </a:lnTo>
                  <a:lnTo>
                    <a:pt x="598" y="865"/>
                  </a:lnTo>
                  <a:lnTo>
                    <a:pt x="602" y="866"/>
                  </a:lnTo>
                  <a:lnTo>
                    <a:pt x="606" y="866"/>
                  </a:lnTo>
                  <a:lnTo>
                    <a:pt x="610" y="866"/>
                  </a:lnTo>
                  <a:lnTo>
                    <a:pt x="614" y="866"/>
                  </a:lnTo>
                  <a:lnTo>
                    <a:pt x="618" y="866"/>
                  </a:lnTo>
                  <a:lnTo>
                    <a:pt x="621" y="866"/>
                  </a:lnTo>
                  <a:lnTo>
                    <a:pt x="625" y="867"/>
                  </a:lnTo>
                  <a:lnTo>
                    <a:pt x="629" y="867"/>
                  </a:lnTo>
                  <a:lnTo>
                    <a:pt x="633" y="867"/>
                  </a:lnTo>
                  <a:lnTo>
                    <a:pt x="637" y="867"/>
                  </a:lnTo>
                  <a:lnTo>
                    <a:pt x="641" y="868"/>
                  </a:lnTo>
                  <a:lnTo>
                    <a:pt x="645" y="868"/>
                  </a:lnTo>
                  <a:lnTo>
                    <a:pt x="649" y="868"/>
                  </a:lnTo>
                  <a:lnTo>
                    <a:pt x="656" y="867"/>
                  </a:lnTo>
                  <a:lnTo>
                    <a:pt x="659" y="867"/>
                  </a:lnTo>
                  <a:lnTo>
                    <a:pt x="663" y="866"/>
                  </a:lnTo>
                  <a:lnTo>
                    <a:pt x="666" y="866"/>
                  </a:lnTo>
                  <a:lnTo>
                    <a:pt x="670" y="866"/>
                  </a:lnTo>
                  <a:lnTo>
                    <a:pt x="673" y="865"/>
                  </a:lnTo>
                  <a:lnTo>
                    <a:pt x="677" y="865"/>
                  </a:lnTo>
                  <a:lnTo>
                    <a:pt x="680" y="865"/>
                  </a:lnTo>
                  <a:lnTo>
                    <a:pt x="684" y="864"/>
                  </a:lnTo>
                  <a:lnTo>
                    <a:pt x="687" y="864"/>
                  </a:lnTo>
                  <a:lnTo>
                    <a:pt x="691" y="864"/>
                  </a:lnTo>
                  <a:lnTo>
                    <a:pt x="694" y="863"/>
                  </a:lnTo>
                  <a:lnTo>
                    <a:pt x="697" y="863"/>
                  </a:lnTo>
                  <a:lnTo>
                    <a:pt x="701" y="863"/>
                  </a:lnTo>
                  <a:lnTo>
                    <a:pt x="705" y="862"/>
                  </a:lnTo>
                  <a:lnTo>
                    <a:pt x="708" y="862"/>
                  </a:lnTo>
                  <a:lnTo>
                    <a:pt x="711" y="862"/>
                  </a:lnTo>
                  <a:lnTo>
                    <a:pt x="715" y="861"/>
                  </a:lnTo>
                  <a:lnTo>
                    <a:pt x="719" y="861"/>
                  </a:lnTo>
                  <a:lnTo>
                    <a:pt x="722" y="860"/>
                  </a:lnTo>
                  <a:lnTo>
                    <a:pt x="725" y="860"/>
                  </a:lnTo>
                  <a:lnTo>
                    <a:pt x="729" y="860"/>
                  </a:lnTo>
                  <a:lnTo>
                    <a:pt x="732" y="860"/>
                  </a:lnTo>
                  <a:lnTo>
                    <a:pt x="736" y="859"/>
                  </a:lnTo>
                  <a:lnTo>
                    <a:pt x="739" y="859"/>
                  </a:lnTo>
                  <a:lnTo>
                    <a:pt x="743" y="858"/>
                  </a:lnTo>
                  <a:lnTo>
                    <a:pt x="746" y="858"/>
                  </a:lnTo>
                  <a:lnTo>
                    <a:pt x="750" y="858"/>
                  </a:lnTo>
                  <a:lnTo>
                    <a:pt x="753" y="857"/>
                  </a:lnTo>
                  <a:lnTo>
                    <a:pt x="757" y="857"/>
                  </a:lnTo>
                  <a:lnTo>
                    <a:pt x="760" y="857"/>
                  </a:lnTo>
                  <a:lnTo>
                    <a:pt x="768" y="854"/>
                  </a:lnTo>
                  <a:lnTo>
                    <a:pt x="772" y="854"/>
                  </a:lnTo>
                  <a:lnTo>
                    <a:pt x="777" y="852"/>
                  </a:lnTo>
                  <a:lnTo>
                    <a:pt x="781" y="852"/>
                  </a:lnTo>
                  <a:lnTo>
                    <a:pt x="785" y="850"/>
                  </a:lnTo>
                  <a:lnTo>
                    <a:pt x="789" y="850"/>
                  </a:lnTo>
                  <a:lnTo>
                    <a:pt x="793" y="848"/>
                  </a:lnTo>
                  <a:lnTo>
                    <a:pt x="797" y="848"/>
                  </a:lnTo>
                  <a:lnTo>
                    <a:pt x="801" y="846"/>
                  </a:lnTo>
                  <a:lnTo>
                    <a:pt x="805" y="845"/>
                  </a:lnTo>
                  <a:lnTo>
                    <a:pt x="809" y="844"/>
                  </a:lnTo>
                  <a:lnTo>
                    <a:pt x="814" y="843"/>
                  </a:lnTo>
                  <a:lnTo>
                    <a:pt x="818" y="842"/>
                  </a:lnTo>
                  <a:lnTo>
                    <a:pt x="822" y="841"/>
                  </a:lnTo>
                  <a:lnTo>
                    <a:pt x="826" y="840"/>
                  </a:lnTo>
                  <a:lnTo>
                    <a:pt x="830" y="839"/>
                  </a:lnTo>
                  <a:lnTo>
                    <a:pt x="834" y="838"/>
                  </a:lnTo>
                  <a:lnTo>
                    <a:pt x="838" y="837"/>
                  </a:lnTo>
                  <a:lnTo>
                    <a:pt x="843" y="836"/>
                  </a:lnTo>
                  <a:lnTo>
                    <a:pt x="847" y="835"/>
                  </a:lnTo>
                  <a:lnTo>
                    <a:pt x="851" y="834"/>
                  </a:lnTo>
                  <a:lnTo>
                    <a:pt x="855" y="833"/>
                  </a:lnTo>
                  <a:lnTo>
                    <a:pt x="859" y="832"/>
                  </a:lnTo>
                  <a:lnTo>
                    <a:pt x="863" y="831"/>
                  </a:lnTo>
                  <a:lnTo>
                    <a:pt x="867" y="830"/>
                  </a:lnTo>
                  <a:lnTo>
                    <a:pt x="871" y="829"/>
                  </a:lnTo>
                  <a:lnTo>
                    <a:pt x="875" y="828"/>
                  </a:lnTo>
                  <a:lnTo>
                    <a:pt x="880" y="827"/>
                  </a:lnTo>
                  <a:lnTo>
                    <a:pt x="884" y="826"/>
                  </a:lnTo>
                  <a:lnTo>
                    <a:pt x="888" y="825"/>
                  </a:lnTo>
                  <a:lnTo>
                    <a:pt x="892" y="824"/>
                  </a:lnTo>
                  <a:lnTo>
                    <a:pt x="900" y="820"/>
                  </a:lnTo>
                  <a:lnTo>
                    <a:pt x="904" y="818"/>
                  </a:lnTo>
                  <a:lnTo>
                    <a:pt x="908" y="816"/>
                  </a:lnTo>
                  <a:lnTo>
                    <a:pt x="912" y="814"/>
                  </a:lnTo>
                  <a:lnTo>
                    <a:pt x="916" y="813"/>
                  </a:lnTo>
                  <a:lnTo>
                    <a:pt x="920" y="811"/>
                  </a:lnTo>
                  <a:lnTo>
                    <a:pt x="924" y="809"/>
                  </a:lnTo>
                  <a:lnTo>
                    <a:pt x="928" y="807"/>
                  </a:lnTo>
                  <a:lnTo>
                    <a:pt x="932" y="805"/>
                  </a:lnTo>
                  <a:lnTo>
                    <a:pt x="936" y="804"/>
                  </a:lnTo>
                  <a:lnTo>
                    <a:pt x="940" y="802"/>
                  </a:lnTo>
                  <a:lnTo>
                    <a:pt x="944" y="800"/>
                  </a:lnTo>
                  <a:lnTo>
                    <a:pt x="948" y="798"/>
                  </a:lnTo>
                  <a:lnTo>
                    <a:pt x="952" y="796"/>
                  </a:lnTo>
                  <a:lnTo>
                    <a:pt x="956" y="794"/>
                  </a:lnTo>
                  <a:lnTo>
                    <a:pt x="960" y="792"/>
                  </a:lnTo>
                  <a:lnTo>
                    <a:pt x="964" y="790"/>
                  </a:lnTo>
                  <a:lnTo>
                    <a:pt x="968" y="788"/>
                  </a:lnTo>
                  <a:lnTo>
                    <a:pt x="972" y="787"/>
                  </a:lnTo>
                  <a:lnTo>
                    <a:pt x="976" y="785"/>
                  </a:lnTo>
                  <a:lnTo>
                    <a:pt x="980" y="783"/>
                  </a:lnTo>
                  <a:lnTo>
                    <a:pt x="984" y="781"/>
                  </a:lnTo>
                  <a:lnTo>
                    <a:pt x="988" y="779"/>
                  </a:lnTo>
                  <a:lnTo>
                    <a:pt x="992" y="778"/>
                  </a:lnTo>
                  <a:lnTo>
                    <a:pt x="996" y="776"/>
                  </a:lnTo>
                  <a:lnTo>
                    <a:pt x="1000" y="774"/>
                  </a:lnTo>
                  <a:lnTo>
                    <a:pt x="1004" y="772"/>
                  </a:lnTo>
                  <a:lnTo>
                    <a:pt x="1008" y="770"/>
                  </a:lnTo>
                  <a:lnTo>
                    <a:pt x="1012" y="768"/>
                  </a:lnTo>
                  <a:lnTo>
                    <a:pt x="1015" y="766"/>
                  </a:lnTo>
                  <a:lnTo>
                    <a:pt x="1020" y="765"/>
                  </a:lnTo>
                  <a:lnTo>
                    <a:pt x="1029" y="758"/>
                  </a:lnTo>
                  <a:lnTo>
                    <a:pt x="1033" y="754"/>
                  </a:lnTo>
                  <a:lnTo>
                    <a:pt x="1038" y="750"/>
                  </a:lnTo>
                  <a:lnTo>
                    <a:pt x="1042" y="747"/>
                  </a:lnTo>
                  <a:lnTo>
                    <a:pt x="1047" y="744"/>
                  </a:lnTo>
                  <a:lnTo>
                    <a:pt x="1051" y="740"/>
                  </a:lnTo>
                  <a:lnTo>
                    <a:pt x="1056" y="736"/>
                  </a:lnTo>
                  <a:lnTo>
                    <a:pt x="1060" y="733"/>
                  </a:lnTo>
                  <a:lnTo>
                    <a:pt x="1065" y="729"/>
                  </a:lnTo>
                  <a:lnTo>
                    <a:pt x="1069" y="726"/>
                  </a:lnTo>
                  <a:lnTo>
                    <a:pt x="1074" y="722"/>
                  </a:lnTo>
                  <a:lnTo>
                    <a:pt x="1078" y="719"/>
                  </a:lnTo>
                  <a:lnTo>
                    <a:pt x="1083" y="715"/>
                  </a:lnTo>
                  <a:lnTo>
                    <a:pt x="1087" y="712"/>
                  </a:lnTo>
                  <a:lnTo>
                    <a:pt x="1092" y="708"/>
                  </a:lnTo>
                  <a:lnTo>
                    <a:pt x="1096" y="705"/>
                  </a:lnTo>
                  <a:lnTo>
                    <a:pt x="1101" y="701"/>
                  </a:lnTo>
                  <a:lnTo>
                    <a:pt x="1105" y="698"/>
                  </a:lnTo>
                  <a:lnTo>
                    <a:pt x="1110" y="694"/>
                  </a:lnTo>
                  <a:lnTo>
                    <a:pt x="1114" y="691"/>
                  </a:lnTo>
                  <a:lnTo>
                    <a:pt x="1119" y="687"/>
                  </a:lnTo>
                  <a:lnTo>
                    <a:pt x="1123" y="684"/>
                  </a:lnTo>
                  <a:lnTo>
                    <a:pt x="1128" y="680"/>
                  </a:lnTo>
                  <a:lnTo>
                    <a:pt x="1133" y="677"/>
                  </a:lnTo>
                  <a:lnTo>
                    <a:pt x="1137" y="673"/>
                  </a:lnTo>
                  <a:lnTo>
                    <a:pt x="1141" y="670"/>
                  </a:lnTo>
                  <a:lnTo>
                    <a:pt x="1146" y="666"/>
                  </a:lnTo>
                  <a:lnTo>
                    <a:pt x="1151" y="663"/>
                  </a:lnTo>
                  <a:lnTo>
                    <a:pt x="1155" y="659"/>
                  </a:lnTo>
                  <a:lnTo>
                    <a:pt x="1159" y="656"/>
                  </a:lnTo>
                  <a:lnTo>
                    <a:pt x="1164" y="652"/>
                  </a:lnTo>
                  <a:lnTo>
                    <a:pt x="1170" y="645"/>
                  </a:lnTo>
                  <a:lnTo>
                    <a:pt x="1173" y="642"/>
                  </a:lnTo>
                  <a:lnTo>
                    <a:pt x="1176" y="638"/>
                  </a:lnTo>
                  <a:lnTo>
                    <a:pt x="1179" y="634"/>
                  </a:lnTo>
                  <a:lnTo>
                    <a:pt x="1181" y="631"/>
                  </a:lnTo>
                  <a:lnTo>
                    <a:pt x="1184" y="627"/>
                  </a:lnTo>
                  <a:lnTo>
                    <a:pt x="1187" y="624"/>
                  </a:lnTo>
                  <a:lnTo>
                    <a:pt x="1190" y="620"/>
                  </a:lnTo>
                  <a:lnTo>
                    <a:pt x="1193" y="616"/>
                  </a:lnTo>
                  <a:lnTo>
                    <a:pt x="1196" y="613"/>
                  </a:lnTo>
                  <a:lnTo>
                    <a:pt x="1199" y="610"/>
                  </a:lnTo>
                  <a:lnTo>
                    <a:pt x="1202" y="606"/>
                  </a:lnTo>
                  <a:lnTo>
                    <a:pt x="1205" y="602"/>
                  </a:lnTo>
                  <a:lnTo>
                    <a:pt x="1207" y="599"/>
                  </a:lnTo>
                  <a:lnTo>
                    <a:pt x="1211" y="595"/>
                  </a:lnTo>
                  <a:lnTo>
                    <a:pt x="1213" y="592"/>
                  </a:lnTo>
                  <a:lnTo>
                    <a:pt x="1216" y="588"/>
                  </a:lnTo>
                  <a:lnTo>
                    <a:pt x="1219" y="584"/>
                  </a:lnTo>
                  <a:lnTo>
                    <a:pt x="1222" y="581"/>
                  </a:lnTo>
                  <a:lnTo>
                    <a:pt x="1225" y="577"/>
                  </a:lnTo>
                  <a:lnTo>
                    <a:pt x="1228" y="574"/>
                  </a:lnTo>
                  <a:lnTo>
                    <a:pt x="1231" y="570"/>
                  </a:lnTo>
                  <a:lnTo>
                    <a:pt x="1233" y="566"/>
                  </a:lnTo>
                  <a:lnTo>
                    <a:pt x="1236" y="563"/>
                  </a:lnTo>
                  <a:lnTo>
                    <a:pt x="1239" y="559"/>
                  </a:lnTo>
                  <a:lnTo>
                    <a:pt x="1242" y="556"/>
                  </a:lnTo>
                  <a:lnTo>
                    <a:pt x="1245" y="552"/>
                  </a:lnTo>
                  <a:lnTo>
                    <a:pt x="1248" y="548"/>
                  </a:lnTo>
                  <a:lnTo>
                    <a:pt x="1251" y="545"/>
                  </a:lnTo>
                  <a:lnTo>
                    <a:pt x="1254" y="541"/>
                  </a:lnTo>
                  <a:lnTo>
                    <a:pt x="1257" y="538"/>
                  </a:lnTo>
                  <a:lnTo>
                    <a:pt x="1267" y="513"/>
                  </a:lnTo>
                  <a:lnTo>
                    <a:pt x="1272" y="500"/>
                  </a:lnTo>
                  <a:lnTo>
                    <a:pt x="1277" y="487"/>
                  </a:lnTo>
                  <a:lnTo>
                    <a:pt x="1282" y="474"/>
                  </a:lnTo>
                  <a:lnTo>
                    <a:pt x="1288" y="460"/>
                  </a:lnTo>
                  <a:lnTo>
                    <a:pt x="1293" y="446"/>
                  </a:lnTo>
                  <a:lnTo>
                    <a:pt x="1299" y="433"/>
                  </a:lnTo>
                  <a:lnTo>
                    <a:pt x="1305" y="419"/>
                  </a:lnTo>
                  <a:lnTo>
                    <a:pt x="1311" y="404"/>
                  </a:lnTo>
                  <a:lnTo>
                    <a:pt x="1316" y="390"/>
                  </a:lnTo>
                  <a:lnTo>
                    <a:pt x="1322" y="376"/>
                  </a:lnTo>
                  <a:lnTo>
                    <a:pt x="1328" y="361"/>
                  </a:lnTo>
                  <a:lnTo>
                    <a:pt x="1334" y="347"/>
                  </a:lnTo>
                  <a:lnTo>
                    <a:pt x="1340" y="332"/>
                  </a:lnTo>
                  <a:lnTo>
                    <a:pt x="1346" y="318"/>
                  </a:lnTo>
                  <a:lnTo>
                    <a:pt x="1352" y="303"/>
                  </a:lnTo>
                  <a:lnTo>
                    <a:pt x="1358" y="289"/>
                  </a:lnTo>
                  <a:lnTo>
                    <a:pt x="1363" y="274"/>
                  </a:lnTo>
                  <a:lnTo>
                    <a:pt x="1369" y="260"/>
                  </a:lnTo>
                  <a:lnTo>
                    <a:pt x="1375" y="245"/>
                  </a:lnTo>
                  <a:lnTo>
                    <a:pt x="1381" y="231"/>
                  </a:lnTo>
                  <a:lnTo>
                    <a:pt x="1387" y="217"/>
                  </a:lnTo>
                  <a:lnTo>
                    <a:pt x="1393" y="203"/>
                  </a:lnTo>
                  <a:lnTo>
                    <a:pt x="1398" y="189"/>
                  </a:lnTo>
                  <a:lnTo>
                    <a:pt x="1404" y="175"/>
                  </a:lnTo>
                  <a:lnTo>
                    <a:pt x="1409" y="162"/>
                  </a:lnTo>
                  <a:lnTo>
                    <a:pt x="1415" y="148"/>
                  </a:lnTo>
                  <a:lnTo>
                    <a:pt x="1420" y="135"/>
                  </a:lnTo>
                  <a:lnTo>
                    <a:pt x="1425" y="122"/>
                  </a:lnTo>
                  <a:lnTo>
                    <a:pt x="1430" y="110"/>
                  </a:lnTo>
                  <a:lnTo>
                    <a:pt x="1435" y="98"/>
                  </a:lnTo>
                  <a:lnTo>
                    <a:pt x="1416" y="90"/>
                  </a:lnTo>
                  <a:lnTo>
                    <a:pt x="1407" y="86"/>
                  </a:lnTo>
                  <a:lnTo>
                    <a:pt x="1398" y="82"/>
                  </a:lnTo>
                  <a:lnTo>
                    <a:pt x="1390" y="79"/>
                  </a:lnTo>
                  <a:lnTo>
                    <a:pt x="1381" y="76"/>
                  </a:lnTo>
                  <a:lnTo>
                    <a:pt x="1373" y="72"/>
                  </a:lnTo>
                  <a:lnTo>
                    <a:pt x="1365" y="70"/>
                  </a:lnTo>
                  <a:lnTo>
                    <a:pt x="1358" y="66"/>
                  </a:lnTo>
                  <a:lnTo>
                    <a:pt x="1350" y="64"/>
                  </a:lnTo>
                  <a:lnTo>
                    <a:pt x="1343" y="61"/>
                  </a:lnTo>
                  <a:lnTo>
                    <a:pt x="1336" y="58"/>
                  </a:lnTo>
                  <a:lnTo>
                    <a:pt x="1329" y="55"/>
                  </a:lnTo>
                  <a:lnTo>
                    <a:pt x="1321" y="53"/>
                  </a:lnTo>
                  <a:lnTo>
                    <a:pt x="1314" y="50"/>
                  </a:lnTo>
                  <a:lnTo>
                    <a:pt x="1307" y="48"/>
                  </a:lnTo>
                  <a:lnTo>
                    <a:pt x="1300" y="45"/>
                  </a:lnTo>
                  <a:lnTo>
                    <a:pt x="1293" y="42"/>
                  </a:lnTo>
                  <a:lnTo>
                    <a:pt x="1286" y="40"/>
                  </a:lnTo>
                  <a:lnTo>
                    <a:pt x="1279" y="37"/>
                  </a:lnTo>
                  <a:lnTo>
                    <a:pt x="1271" y="34"/>
                  </a:lnTo>
                  <a:lnTo>
                    <a:pt x="1264" y="32"/>
                  </a:lnTo>
                  <a:lnTo>
                    <a:pt x="1256" y="29"/>
                  </a:lnTo>
                  <a:lnTo>
                    <a:pt x="1248" y="26"/>
                  </a:lnTo>
                  <a:lnTo>
                    <a:pt x="1240" y="23"/>
                  </a:lnTo>
                  <a:lnTo>
                    <a:pt x="1232" y="20"/>
                  </a:lnTo>
                  <a:lnTo>
                    <a:pt x="1224" y="17"/>
                  </a:lnTo>
                  <a:lnTo>
                    <a:pt x="1215" y="14"/>
                  </a:lnTo>
                  <a:lnTo>
                    <a:pt x="1207" y="11"/>
                  </a:lnTo>
                  <a:lnTo>
                    <a:pt x="1197" y="7"/>
                  </a:lnTo>
                  <a:lnTo>
                    <a:pt x="1188" y="4"/>
                  </a:lnTo>
                  <a:lnTo>
                    <a:pt x="1178" y="0"/>
                  </a:lnTo>
                </a:path>
              </a:pathLst>
            </a:custGeom>
            <a:solidFill>
              <a:srgbClr val="0080FF"/>
            </a:solidFill>
            <a:ln w="0" cap="flat" cmpd="sng">
              <a:solidFill>
                <a:srgbClr val="0080FF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62653" name="Line 189"/>
            <p:cNvSpPr>
              <a:spLocks noChangeShapeType="1"/>
            </p:cNvSpPr>
            <p:nvPr/>
          </p:nvSpPr>
          <p:spPr bwMode="auto">
            <a:xfrm flipV="1">
              <a:off x="2652" y="2860"/>
              <a:ext cx="23" cy="64"/>
            </a:xfrm>
            <a:prstGeom prst="line">
              <a:avLst/>
            </a:prstGeom>
            <a:noFill/>
            <a:ln w="2032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62654" name="Line 190"/>
            <p:cNvSpPr>
              <a:spLocks noChangeShapeType="1"/>
            </p:cNvSpPr>
            <p:nvPr/>
          </p:nvSpPr>
          <p:spPr bwMode="auto">
            <a:xfrm>
              <a:off x="2585" y="2821"/>
              <a:ext cx="184" cy="67"/>
            </a:xfrm>
            <a:prstGeom prst="line">
              <a:avLst/>
            </a:prstGeom>
            <a:noFill/>
            <a:ln w="2032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62655" name="Freeform 191"/>
            <p:cNvSpPr>
              <a:spLocks/>
            </p:cNvSpPr>
            <p:nvPr/>
          </p:nvSpPr>
          <p:spPr bwMode="auto">
            <a:xfrm>
              <a:off x="2590" y="2887"/>
              <a:ext cx="136" cy="142"/>
            </a:xfrm>
            <a:custGeom>
              <a:avLst/>
              <a:gdLst>
                <a:gd name="T0" fmla="*/ 0 w 136"/>
                <a:gd name="T1" fmla="*/ 0 h 142"/>
                <a:gd name="T2" fmla="*/ 25 w 136"/>
                <a:gd name="T3" fmla="*/ 141 h 142"/>
                <a:gd name="T4" fmla="*/ 135 w 136"/>
                <a:gd name="T5" fmla="*/ 49 h 142"/>
                <a:gd name="T6" fmla="*/ 0 w 136"/>
                <a:gd name="T7" fmla="*/ 0 h 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6" h="142">
                  <a:moveTo>
                    <a:pt x="0" y="0"/>
                  </a:moveTo>
                  <a:lnTo>
                    <a:pt x="25" y="141"/>
                  </a:lnTo>
                  <a:lnTo>
                    <a:pt x="135" y="49"/>
                  </a:lnTo>
                  <a:lnTo>
                    <a:pt x="0" y="0"/>
                  </a:lnTo>
                </a:path>
              </a:pathLst>
            </a:custGeom>
            <a:solidFill>
              <a:srgbClr val="555555"/>
            </a:solidFill>
            <a:ln w="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62656" name="Freeform 192"/>
            <p:cNvSpPr>
              <a:spLocks/>
            </p:cNvSpPr>
            <p:nvPr/>
          </p:nvSpPr>
          <p:spPr bwMode="auto">
            <a:xfrm>
              <a:off x="2423" y="2879"/>
              <a:ext cx="194" cy="185"/>
            </a:xfrm>
            <a:custGeom>
              <a:avLst/>
              <a:gdLst>
                <a:gd name="T0" fmla="*/ 67 w 194"/>
                <a:gd name="T1" fmla="*/ 0 h 185"/>
                <a:gd name="T2" fmla="*/ 193 w 194"/>
                <a:gd name="T3" fmla="*/ 150 h 185"/>
                <a:gd name="T4" fmla="*/ 0 w 194"/>
                <a:gd name="T5" fmla="*/ 184 h 185"/>
                <a:gd name="T6" fmla="*/ 67 w 194"/>
                <a:gd name="T7" fmla="*/ 0 h 1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4" h="185">
                  <a:moveTo>
                    <a:pt x="67" y="0"/>
                  </a:moveTo>
                  <a:lnTo>
                    <a:pt x="193" y="150"/>
                  </a:lnTo>
                  <a:lnTo>
                    <a:pt x="0" y="184"/>
                  </a:lnTo>
                  <a:lnTo>
                    <a:pt x="67" y="0"/>
                  </a:lnTo>
                </a:path>
              </a:pathLst>
            </a:custGeom>
            <a:solidFill>
              <a:srgbClr val="555555"/>
            </a:solidFill>
            <a:ln w="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62657" name="Freeform 193"/>
            <p:cNvSpPr>
              <a:spLocks/>
            </p:cNvSpPr>
            <p:nvPr/>
          </p:nvSpPr>
          <p:spPr bwMode="auto">
            <a:xfrm>
              <a:off x="2613" y="2994"/>
              <a:ext cx="194" cy="185"/>
            </a:xfrm>
            <a:custGeom>
              <a:avLst/>
              <a:gdLst>
                <a:gd name="T0" fmla="*/ 193 w 194"/>
                <a:gd name="T1" fmla="*/ 0 h 185"/>
                <a:gd name="T2" fmla="*/ 0 w 194"/>
                <a:gd name="T3" fmla="*/ 34 h 185"/>
                <a:gd name="T4" fmla="*/ 126 w 194"/>
                <a:gd name="T5" fmla="*/ 184 h 185"/>
                <a:gd name="T6" fmla="*/ 193 w 194"/>
                <a:gd name="T7" fmla="*/ 0 h 1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4" h="185">
                  <a:moveTo>
                    <a:pt x="193" y="0"/>
                  </a:moveTo>
                  <a:lnTo>
                    <a:pt x="0" y="34"/>
                  </a:lnTo>
                  <a:lnTo>
                    <a:pt x="126" y="184"/>
                  </a:lnTo>
                  <a:lnTo>
                    <a:pt x="193" y="0"/>
                  </a:lnTo>
                </a:path>
              </a:pathLst>
            </a:custGeom>
            <a:solidFill>
              <a:srgbClr val="555555"/>
            </a:solidFill>
            <a:ln w="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62658" name="Freeform 194"/>
            <p:cNvSpPr>
              <a:spLocks/>
            </p:cNvSpPr>
            <p:nvPr/>
          </p:nvSpPr>
          <p:spPr bwMode="auto">
            <a:xfrm>
              <a:off x="1335" y="922"/>
              <a:ext cx="3298" cy="2647"/>
            </a:xfrm>
            <a:custGeom>
              <a:avLst/>
              <a:gdLst>
                <a:gd name="T0" fmla="*/ 461 w 3298"/>
                <a:gd name="T1" fmla="*/ 0 h 2647"/>
                <a:gd name="T2" fmla="*/ 18 w 3298"/>
                <a:gd name="T3" fmla="*/ 1257 h 2647"/>
                <a:gd name="T4" fmla="*/ 0 w 3298"/>
                <a:gd name="T5" fmla="*/ 1423 h 2647"/>
                <a:gd name="T6" fmla="*/ 14 w 3298"/>
                <a:gd name="T7" fmla="*/ 1518 h 2647"/>
                <a:gd name="T8" fmla="*/ 54 w 3298"/>
                <a:gd name="T9" fmla="*/ 1657 h 2647"/>
                <a:gd name="T10" fmla="*/ 118 w 3298"/>
                <a:gd name="T11" fmla="*/ 1784 h 2647"/>
                <a:gd name="T12" fmla="*/ 239 w 3298"/>
                <a:gd name="T13" fmla="*/ 1925 h 2647"/>
                <a:gd name="T14" fmla="*/ 400 w 3298"/>
                <a:gd name="T15" fmla="*/ 2046 h 2647"/>
                <a:gd name="T16" fmla="*/ 608 w 3298"/>
                <a:gd name="T17" fmla="*/ 2170 h 2647"/>
                <a:gd name="T18" fmla="*/ 901 w 3298"/>
                <a:gd name="T19" fmla="*/ 2304 h 2647"/>
                <a:gd name="T20" fmla="*/ 1493 w 3298"/>
                <a:gd name="T21" fmla="*/ 2520 h 2647"/>
                <a:gd name="T22" fmla="*/ 1799 w 3298"/>
                <a:gd name="T23" fmla="*/ 2596 h 2647"/>
                <a:gd name="T24" fmla="*/ 2037 w 3298"/>
                <a:gd name="T25" fmla="*/ 2635 h 2647"/>
                <a:gd name="T26" fmla="*/ 2278 w 3298"/>
                <a:gd name="T27" fmla="*/ 2646 h 2647"/>
                <a:gd name="T28" fmla="*/ 2488 w 3298"/>
                <a:gd name="T29" fmla="*/ 2592 h 2647"/>
                <a:gd name="T30" fmla="*/ 2605 w 3298"/>
                <a:gd name="T31" fmla="*/ 2530 h 2647"/>
                <a:gd name="T32" fmla="*/ 2723 w 3298"/>
                <a:gd name="T33" fmla="*/ 2428 h 2647"/>
                <a:gd name="T34" fmla="*/ 2808 w 3298"/>
                <a:gd name="T35" fmla="*/ 2321 h 2647"/>
                <a:gd name="T36" fmla="*/ 2872 w 3298"/>
                <a:gd name="T37" fmla="*/ 2178 h 2647"/>
                <a:gd name="T38" fmla="*/ 2900 w 3298"/>
                <a:gd name="T39" fmla="*/ 2098 h 2647"/>
                <a:gd name="T40" fmla="*/ 3297 w 3298"/>
                <a:gd name="T41" fmla="*/ 1036 h 2647"/>
                <a:gd name="T42" fmla="*/ 461 w 3298"/>
                <a:gd name="T43" fmla="*/ 0 h 26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298" h="2647">
                  <a:moveTo>
                    <a:pt x="461" y="0"/>
                  </a:moveTo>
                  <a:lnTo>
                    <a:pt x="18" y="1257"/>
                  </a:lnTo>
                  <a:lnTo>
                    <a:pt x="0" y="1423"/>
                  </a:lnTo>
                  <a:lnTo>
                    <a:pt x="14" y="1518"/>
                  </a:lnTo>
                  <a:lnTo>
                    <a:pt x="54" y="1657"/>
                  </a:lnTo>
                  <a:lnTo>
                    <a:pt x="118" y="1784"/>
                  </a:lnTo>
                  <a:lnTo>
                    <a:pt x="239" y="1925"/>
                  </a:lnTo>
                  <a:lnTo>
                    <a:pt x="400" y="2046"/>
                  </a:lnTo>
                  <a:lnTo>
                    <a:pt x="608" y="2170"/>
                  </a:lnTo>
                  <a:lnTo>
                    <a:pt x="901" y="2304"/>
                  </a:lnTo>
                  <a:lnTo>
                    <a:pt x="1493" y="2520"/>
                  </a:lnTo>
                  <a:lnTo>
                    <a:pt x="1799" y="2596"/>
                  </a:lnTo>
                  <a:lnTo>
                    <a:pt x="2037" y="2635"/>
                  </a:lnTo>
                  <a:lnTo>
                    <a:pt x="2278" y="2646"/>
                  </a:lnTo>
                  <a:lnTo>
                    <a:pt x="2488" y="2592"/>
                  </a:lnTo>
                  <a:lnTo>
                    <a:pt x="2605" y="2530"/>
                  </a:lnTo>
                  <a:lnTo>
                    <a:pt x="2723" y="2428"/>
                  </a:lnTo>
                  <a:lnTo>
                    <a:pt x="2808" y="2321"/>
                  </a:lnTo>
                  <a:lnTo>
                    <a:pt x="2872" y="2178"/>
                  </a:lnTo>
                  <a:lnTo>
                    <a:pt x="2900" y="2098"/>
                  </a:lnTo>
                  <a:lnTo>
                    <a:pt x="3297" y="1036"/>
                  </a:lnTo>
                  <a:lnTo>
                    <a:pt x="461" y="0"/>
                  </a:lnTo>
                </a:path>
              </a:pathLst>
            </a:custGeom>
            <a:noFill/>
            <a:ln w="67944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62659" name="Freeform 195"/>
            <p:cNvSpPr>
              <a:spLocks/>
            </p:cNvSpPr>
            <p:nvPr/>
          </p:nvSpPr>
          <p:spPr bwMode="auto">
            <a:xfrm>
              <a:off x="2880" y="2416"/>
              <a:ext cx="1467" cy="1069"/>
            </a:xfrm>
            <a:custGeom>
              <a:avLst/>
              <a:gdLst>
                <a:gd name="T0" fmla="*/ 1466 w 1467"/>
                <a:gd name="T1" fmla="*/ 392 h 1069"/>
                <a:gd name="T2" fmla="*/ 388 w 1467"/>
                <a:gd name="T3" fmla="*/ 0 h 1069"/>
                <a:gd name="T4" fmla="*/ 0 w 1467"/>
                <a:gd name="T5" fmla="*/ 1068 h 10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467" h="1069">
                  <a:moveTo>
                    <a:pt x="1466" y="392"/>
                  </a:moveTo>
                  <a:lnTo>
                    <a:pt x="388" y="0"/>
                  </a:lnTo>
                  <a:lnTo>
                    <a:pt x="0" y="1068"/>
                  </a:lnTo>
                </a:path>
              </a:pathLst>
            </a:custGeom>
            <a:noFill/>
            <a:ln w="13334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62660" name="Freeform 196"/>
            <p:cNvSpPr>
              <a:spLocks/>
            </p:cNvSpPr>
            <p:nvPr/>
          </p:nvSpPr>
          <p:spPr bwMode="auto">
            <a:xfrm>
              <a:off x="1488" y="1768"/>
              <a:ext cx="1057" cy="1453"/>
            </a:xfrm>
            <a:custGeom>
              <a:avLst/>
              <a:gdLst>
                <a:gd name="T0" fmla="*/ 0 w 1057"/>
                <a:gd name="T1" fmla="*/ 0 h 1453"/>
                <a:gd name="T2" fmla="*/ 1056 w 1057"/>
                <a:gd name="T3" fmla="*/ 385 h 1453"/>
                <a:gd name="T4" fmla="*/ 668 w 1057"/>
                <a:gd name="T5" fmla="*/ 1452 h 14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057" h="1453">
                  <a:moveTo>
                    <a:pt x="0" y="0"/>
                  </a:moveTo>
                  <a:lnTo>
                    <a:pt x="1056" y="385"/>
                  </a:lnTo>
                  <a:lnTo>
                    <a:pt x="668" y="1452"/>
                  </a:lnTo>
                </a:path>
              </a:pathLst>
            </a:custGeom>
            <a:noFill/>
            <a:ln w="13334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</p:grpSp>
      <p:grpSp>
        <p:nvGrpSpPr>
          <p:cNvPr id="62661" name="Group 197"/>
          <p:cNvGrpSpPr>
            <a:grpSpLocks/>
          </p:cNvGrpSpPr>
          <p:nvPr/>
        </p:nvGrpSpPr>
        <p:grpSpPr bwMode="auto">
          <a:xfrm>
            <a:off x="3657601" y="1447800"/>
            <a:ext cx="5235575" cy="4211638"/>
            <a:chOff x="1335" y="922"/>
            <a:chExt cx="3298" cy="2653"/>
          </a:xfrm>
        </p:grpSpPr>
        <p:sp>
          <p:nvSpPr>
            <p:cNvPr id="62662" name="Freeform 198"/>
            <p:cNvSpPr>
              <a:spLocks/>
            </p:cNvSpPr>
            <p:nvPr/>
          </p:nvSpPr>
          <p:spPr bwMode="auto">
            <a:xfrm>
              <a:off x="1335" y="922"/>
              <a:ext cx="3298" cy="2647"/>
            </a:xfrm>
            <a:custGeom>
              <a:avLst/>
              <a:gdLst>
                <a:gd name="T0" fmla="*/ 461 w 3298"/>
                <a:gd name="T1" fmla="*/ 0 h 2647"/>
                <a:gd name="T2" fmla="*/ 18 w 3298"/>
                <a:gd name="T3" fmla="*/ 1257 h 2647"/>
                <a:gd name="T4" fmla="*/ 0 w 3298"/>
                <a:gd name="T5" fmla="*/ 1423 h 2647"/>
                <a:gd name="T6" fmla="*/ 14 w 3298"/>
                <a:gd name="T7" fmla="*/ 1518 h 2647"/>
                <a:gd name="T8" fmla="*/ 54 w 3298"/>
                <a:gd name="T9" fmla="*/ 1657 h 2647"/>
                <a:gd name="T10" fmla="*/ 118 w 3298"/>
                <a:gd name="T11" fmla="*/ 1784 h 2647"/>
                <a:gd name="T12" fmla="*/ 239 w 3298"/>
                <a:gd name="T13" fmla="*/ 1925 h 2647"/>
                <a:gd name="T14" fmla="*/ 400 w 3298"/>
                <a:gd name="T15" fmla="*/ 2046 h 2647"/>
                <a:gd name="T16" fmla="*/ 608 w 3298"/>
                <a:gd name="T17" fmla="*/ 2170 h 2647"/>
                <a:gd name="T18" fmla="*/ 901 w 3298"/>
                <a:gd name="T19" fmla="*/ 2304 h 2647"/>
                <a:gd name="T20" fmla="*/ 1493 w 3298"/>
                <a:gd name="T21" fmla="*/ 2520 h 2647"/>
                <a:gd name="T22" fmla="*/ 1799 w 3298"/>
                <a:gd name="T23" fmla="*/ 2596 h 2647"/>
                <a:gd name="T24" fmla="*/ 2037 w 3298"/>
                <a:gd name="T25" fmla="*/ 2635 h 2647"/>
                <a:gd name="T26" fmla="*/ 2278 w 3298"/>
                <a:gd name="T27" fmla="*/ 2646 h 2647"/>
                <a:gd name="T28" fmla="*/ 2488 w 3298"/>
                <a:gd name="T29" fmla="*/ 2592 h 2647"/>
                <a:gd name="T30" fmla="*/ 2605 w 3298"/>
                <a:gd name="T31" fmla="*/ 2530 h 2647"/>
                <a:gd name="T32" fmla="*/ 2723 w 3298"/>
                <a:gd name="T33" fmla="*/ 2428 h 2647"/>
                <a:gd name="T34" fmla="*/ 2808 w 3298"/>
                <a:gd name="T35" fmla="*/ 2321 h 2647"/>
                <a:gd name="T36" fmla="*/ 2872 w 3298"/>
                <a:gd name="T37" fmla="*/ 2178 h 2647"/>
                <a:gd name="T38" fmla="*/ 2900 w 3298"/>
                <a:gd name="T39" fmla="*/ 2098 h 2647"/>
                <a:gd name="T40" fmla="*/ 3297 w 3298"/>
                <a:gd name="T41" fmla="*/ 1036 h 2647"/>
                <a:gd name="T42" fmla="*/ 461 w 3298"/>
                <a:gd name="T43" fmla="*/ 0 h 26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298" h="2647">
                  <a:moveTo>
                    <a:pt x="461" y="0"/>
                  </a:moveTo>
                  <a:lnTo>
                    <a:pt x="18" y="1257"/>
                  </a:lnTo>
                  <a:lnTo>
                    <a:pt x="0" y="1423"/>
                  </a:lnTo>
                  <a:lnTo>
                    <a:pt x="14" y="1518"/>
                  </a:lnTo>
                  <a:lnTo>
                    <a:pt x="54" y="1657"/>
                  </a:lnTo>
                  <a:lnTo>
                    <a:pt x="118" y="1784"/>
                  </a:lnTo>
                  <a:lnTo>
                    <a:pt x="239" y="1925"/>
                  </a:lnTo>
                  <a:lnTo>
                    <a:pt x="400" y="2046"/>
                  </a:lnTo>
                  <a:lnTo>
                    <a:pt x="608" y="2170"/>
                  </a:lnTo>
                  <a:lnTo>
                    <a:pt x="901" y="2304"/>
                  </a:lnTo>
                  <a:lnTo>
                    <a:pt x="1493" y="2520"/>
                  </a:lnTo>
                  <a:lnTo>
                    <a:pt x="1799" y="2596"/>
                  </a:lnTo>
                  <a:lnTo>
                    <a:pt x="2037" y="2635"/>
                  </a:lnTo>
                  <a:lnTo>
                    <a:pt x="2278" y="2646"/>
                  </a:lnTo>
                  <a:lnTo>
                    <a:pt x="2488" y="2592"/>
                  </a:lnTo>
                  <a:lnTo>
                    <a:pt x="2605" y="2530"/>
                  </a:lnTo>
                  <a:lnTo>
                    <a:pt x="2723" y="2428"/>
                  </a:lnTo>
                  <a:lnTo>
                    <a:pt x="2808" y="2321"/>
                  </a:lnTo>
                  <a:lnTo>
                    <a:pt x="2872" y="2178"/>
                  </a:lnTo>
                  <a:lnTo>
                    <a:pt x="2900" y="2098"/>
                  </a:lnTo>
                  <a:lnTo>
                    <a:pt x="3297" y="1036"/>
                  </a:lnTo>
                  <a:lnTo>
                    <a:pt x="461" y="0"/>
                  </a:lnTo>
                </a:path>
              </a:pathLst>
            </a:custGeom>
            <a:solidFill>
              <a:srgbClr val="FFFFFF"/>
            </a:solidFill>
            <a:ln w="67944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62663" name="Freeform 199"/>
            <p:cNvSpPr>
              <a:spLocks/>
            </p:cNvSpPr>
            <p:nvPr/>
          </p:nvSpPr>
          <p:spPr bwMode="auto">
            <a:xfrm>
              <a:off x="2880" y="2416"/>
              <a:ext cx="1467" cy="1069"/>
            </a:xfrm>
            <a:custGeom>
              <a:avLst/>
              <a:gdLst>
                <a:gd name="T0" fmla="*/ 1466 w 1467"/>
                <a:gd name="T1" fmla="*/ 392 h 1069"/>
                <a:gd name="T2" fmla="*/ 388 w 1467"/>
                <a:gd name="T3" fmla="*/ 0 h 1069"/>
                <a:gd name="T4" fmla="*/ 0 w 1467"/>
                <a:gd name="T5" fmla="*/ 1068 h 10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467" h="1069">
                  <a:moveTo>
                    <a:pt x="1466" y="392"/>
                  </a:moveTo>
                  <a:lnTo>
                    <a:pt x="388" y="0"/>
                  </a:lnTo>
                  <a:lnTo>
                    <a:pt x="0" y="1068"/>
                  </a:lnTo>
                </a:path>
              </a:pathLst>
            </a:custGeom>
            <a:noFill/>
            <a:ln w="13334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62664" name="Freeform 200"/>
            <p:cNvSpPr>
              <a:spLocks/>
            </p:cNvSpPr>
            <p:nvPr/>
          </p:nvSpPr>
          <p:spPr bwMode="auto">
            <a:xfrm>
              <a:off x="1488" y="1768"/>
              <a:ext cx="1057" cy="1453"/>
            </a:xfrm>
            <a:custGeom>
              <a:avLst/>
              <a:gdLst>
                <a:gd name="T0" fmla="*/ 0 w 1057"/>
                <a:gd name="T1" fmla="*/ 0 h 1453"/>
                <a:gd name="T2" fmla="*/ 1056 w 1057"/>
                <a:gd name="T3" fmla="*/ 385 h 1453"/>
                <a:gd name="T4" fmla="*/ 668 w 1057"/>
                <a:gd name="T5" fmla="*/ 1452 h 14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057" h="1453">
                  <a:moveTo>
                    <a:pt x="0" y="0"/>
                  </a:moveTo>
                  <a:lnTo>
                    <a:pt x="1056" y="385"/>
                  </a:lnTo>
                  <a:lnTo>
                    <a:pt x="668" y="1452"/>
                  </a:lnTo>
                </a:path>
              </a:pathLst>
            </a:custGeom>
            <a:noFill/>
            <a:ln w="13334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62665" name="Freeform 201"/>
            <p:cNvSpPr>
              <a:spLocks/>
            </p:cNvSpPr>
            <p:nvPr/>
          </p:nvSpPr>
          <p:spPr bwMode="auto">
            <a:xfrm>
              <a:off x="2184" y="2806"/>
              <a:ext cx="859" cy="440"/>
            </a:xfrm>
            <a:custGeom>
              <a:avLst/>
              <a:gdLst>
                <a:gd name="T0" fmla="*/ 0 w 859"/>
                <a:gd name="T1" fmla="*/ 146 h 440"/>
                <a:gd name="T2" fmla="*/ 53 w 859"/>
                <a:gd name="T3" fmla="*/ 0 h 440"/>
                <a:gd name="T4" fmla="*/ 313 w 859"/>
                <a:gd name="T5" fmla="*/ 94 h 440"/>
                <a:gd name="T6" fmla="*/ 434 w 859"/>
                <a:gd name="T7" fmla="*/ 221 h 440"/>
                <a:gd name="T8" fmla="*/ 606 w 859"/>
                <a:gd name="T9" fmla="*/ 201 h 440"/>
                <a:gd name="T10" fmla="*/ 858 w 859"/>
                <a:gd name="T11" fmla="*/ 294 h 440"/>
                <a:gd name="T12" fmla="*/ 804 w 859"/>
                <a:gd name="T13" fmla="*/ 439 h 440"/>
                <a:gd name="T14" fmla="*/ 559 w 859"/>
                <a:gd name="T15" fmla="*/ 351 h 440"/>
                <a:gd name="T16" fmla="*/ 433 w 859"/>
                <a:gd name="T17" fmla="*/ 223 h 440"/>
                <a:gd name="T18" fmla="*/ 264 w 859"/>
                <a:gd name="T19" fmla="*/ 243 h 440"/>
                <a:gd name="T20" fmla="*/ 0 w 859"/>
                <a:gd name="T21" fmla="*/ 146 h 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59" h="440">
                  <a:moveTo>
                    <a:pt x="0" y="146"/>
                  </a:moveTo>
                  <a:lnTo>
                    <a:pt x="53" y="0"/>
                  </a:lnTo>
                  <a:lnTo>
                    <a:pt x="313" y="94"/>
                  </a:lnTo>
                  <a:lnTo>
                    <a:pt x="434" y="221"/>
                  </a:lnTo>
                  <a:lnTo>
                    <a:pt x="606" y="201"/>
                  </a:lnTo>
                  <a:lnTo>
                    <a:pt x="858" y="294"/>
                  </a:lnTo>
                  <a:lnTo>
                    <a:pt x="804" y="439"/>
                  </a:lnTo>
                  <a:lnTo>
                    <a:pt x="559" y="351"/>
                  </a:lnTo>
                  <a:lnTo>
                    <a:pt x="433" y="223"/>
                  </a:lnTo>
                  <a:lnTo>
                    <a:pt x="264" y="243"/>
                  </a:lnTo>
                  <a:lnTo>
                    <a:pt x="0" y="146"/>
                  </a:lnTo>
                </a:path>
              </a:pathLst>
            </a:custGeom>
            <a:solidFill>
              <a:srgbClr val="0080FF"/>
            </a:solidFill>
            <a:ln w="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62666" name="Freeform 202"/>
            <p:cNvSpPr>
              <a:spLocks/>
            </p:cNvSpPr>
            <p:nvPr/>
          </p:nvSpPr>
          <p:spPr bwMode="auto">
            <a:xfrm>
              <a:off x="1428" y="2664"/>
              <a:ext cx="932" cy="530"/>
            </a:xfrm>
            <a:custGeom>
              <a:avLst/>
              <a:gdLst>
                <a:gd name="T0" fmla="*/ 0 w 932"/>
                <a:gd name="T1" fmla="*/ 0 h 530"/>
                <a:gd name="T2" fmla="*/ 931 w 932"/>
                <a:gd name="T3" fmla="*/ 0 h 530"/>
                <a:gd name="T4" fmla="*/ 737 w 932"/>
                <a:gd name="T5" fmla="*/ 529 h 530"/>
                <a:gd name="T6" fmla="*/ 550 w 932"/>
                <a:gd name="T7" fmla="*/ 445 h 530"/>
                <a:gd name="T8" fmla="*/ 470 w 932"/>
                <a:gd name="T9" fmla="*/ 401 h 530"/>
                <a:gd name="T10" fmla="*/ 371 w 932"/>
                <a:gd name="T11" fmla="*/ 341 h 530"/>
                <a:gd name="T12" fmla="*/ 282 w 932"/>
                <a:gd name="T13" fmla="*/ 284 h 530"/>
                <a:gd name="T14" fmla="*/ 231 w 932"/>
                <a:gd name="T15" fmla="*/ 253 h 530"/>
                <a:gd name="T16" fmla="*/ 188 w 932"/>
                <a:gd name="T17" fmla="*/ 224 h 530"/>
                <a:gd name="T18" fmla="*/ 149 w 932"/>
                <a:gd name="T19" fmla="*/ 190 h 530"/>
                <a:gd name="T20" fmla="*/ 117 w 932"/>
                <a:gd name="T21" fmla="*/ 156 h 530"/>
                <a:gd name="T22" fmla="*/ 83 w 932"/>
                <a:gd name="T23" fmla="*/ 116 h 530"/>
                <a:gd name="T24" fmla="*/ 44 w 932"/>
                <a:gd name="T25" fmla="*/ 71 h 530"/>
                <a:gd name="T26" fmla="*/ 0 w 932"/>
                <a:gd name="T27" fmla="*/ 0 h 5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32" h="530">
                  <a:moveTo>
                    <a:pt x="0" y="0"/>
                  </a:moveTo>
                  <a:lnTo>
                    <a:pt x="931" y="0"/>
                  </a:lnTo>
                  <a:lnTo>
                    <a:pt x="737" y="529"/>
                  </a:lnTo>
                  <a:lnTo>
                    <a:pt x="550" y="445"/>
                  </a:lnTo>
                  <a:lnTo>
                    <a:pt x="470" y="401"/>
                  </a:lnTo>
                  <a:lnTo>
                    <a:pt x="371" y="341"/>
                  </a:lnTo>
                  <a:lnTo>
                    <a:pt x="282" y="284"/>
                  </a:lnTo>
                  <a:lnTo>
                    <a:pt x="231" y="253"/>
                  </a:lnTo>
                  <a:lnTo>
                    <a:pt x="188" y="224"/>
                  </a:lnTo>
                  <a:lnTo>
                    <a:pt x="149" y="190"/>
                  </a:lnTo>
                  <a:lnTo>
                    <a:pt x="117" y="156"/>
                  </a:lnTo>
                  <a:lnTo>
                    <a:pt x="83" y="116"/>
                  </a:lnTo>
                  <a:lnTo>
                    <a:pt x="44" y="71"/>
                  </a:lnTo>
                  <a:lnTo>
                    <a:pt x="0" y="0"/>
                  </a:lnTo>
                </a:path>
              </a:pathLst>
            </a:custGeom>
            <a:solidFill>
              <a:srgbClr val="0080FF"/>
            </a:solidFill>
            <a:ln w="0" cap="flat" cmpd="sng">
              <a:solidFill>
                <a:srgbClr val="0080FF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62667" name="Freeform 203"/>
            <p:cNvSpPr>
              <a:spLocks/>
            </p:cNvSpPr>
            <p:nvPr/>
          </p:nvSpPr>
          <p:spPr bwMode="auto">
            <a:xfrm>
              <a:off x="2889" y="2662"/>
              <a:ext cx="1432" cy="913"/>
            </a:xfrm>
            <a:custGeom>
              <a:avLst/>
              <a:gdLst>
                <a:gd name="T0" fmla="*/ 1056 w 1432"/>
                <a:gd name="T1" fmla="*/ 0 h 913"/>
                <a:gd name="T2" fmla="*/ 289 w 1432"/>
                <a:gd name="T3" fmla="*/ 0 h 913"/>
                <a:gd name="T4" fmla="*/ 0 w 1432"/>
                <a:gd name="T5" fmla="*/ 803 h 913"/>
                <a:gd name="T6" fmla="*/ 203 w 1432"/>
                <a:gd name="T7" fmla="*/ 852 h 913"/>
                <a:gd name="T8" fmla="*/ 373 w 1432"/>
                <a:gd name="T9" fmla="*/ 887 h 913"/>
                <a:gd name="T10" fmla="*/ 524 w 1432"/>
                <a:gd name="T11" fmla="*/ 906 h 913"/>
                <a:gd name="T12" fmla="*/ 649 w 1432"/>
                <a:gd name="T13" fmla="*/ 912 h 913"/>
                <a:gd name="T14" fmla="*/ 760 w 1432"/>
                <a:gd name="T15" fmla="*/ 901 h 913"/>
                <a:gd name="T16" fmla="*/ 896 w 1432"/>
                <a:gd name="T17" fmla="*/ 866 h 913"/>
                <a:gd name="T18" fmla="*/ 1020 w 1432"/>
                <a:gd name="T19" fmla="*/ 809 h 913"/>
                <a:gd name="T20" fmla="*/ 1171 w 1432"/>
                <a:gd name="T21" fmla="*/ 689 h 913"/>
                <a:gd name="T22" fmla="*/ 1265 w 1432"/>
                <a:gd name="T23" fmla="*/ 570 h 913"/>
                <a:gd name="T24" fmla="*/ 1431 w 1432"/>
                <a:gd name="T25" fmla="*/ 138 h 913"/>
                <a:gd name="T26" fmla="*/ 1056 w 1432"/>
                <a:gd name="T27" fmla="*/ 0 h 9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432" h="913">
                  <a:moveTo>
                    <a:pt x="1056" y="0"/>
                  </a:moveTo>
                  <a:lnTo>
                    <a:pt x="289" y="0"/>
                  </a:lnTo>
                  <a:lnTo>
                    <a:pt x="0" y="803"/>
                  </a:lnTo>
                  <a:lnTo>
                    <a:pt x="203" y="852"/>
                  </a:lnTo>
                  <a:lnTo>
                    <a:pt x="373" y="887"/>
                  </a:lnTo>
                  <a:lnTo>
                    <a:pt x="524" y="906"/>
                  </a:lnTo>
                  <a:lnTo>
                    <a:pt x="649" y="912"/>
                  </a:lnTo>
                  <a:lnTo>
                    <a:pt x="760" y="901"/>
                  </a:lnTo>
                  <a:lnTo>
                    <a:pt x="896" y="866"/>
                  </a:lnTo>
                  <a:lnTo>
                    <a:pt x="1020" y="809"/>
                  </a:lnTo>
                  <a:lnTo>
                    <a:pt x="1171" y="689"/>
                  </a:lnTo>
                  <a:lnTo>
                    <a:pt x="1265" y="570"/>
                  </a:lnTo>
                  <a:lnTo>
                    <a:pt x="1431" y="138"/>
                  </a:lnTo>
                  <a:lnTo>
                    <a:pt x="1056" y="0"/>
                  </a:lnTo>
                </a:path>
              </a:pathLst>
            </a:custGeom>
            <a:solidFill>
              <a:srgbClr val="0080FF"/>
            </a:solidFill>
            <a:ln w="0" cap="flat" cmpd="sng">
              <a:solidFill>
                <a:srgbClr val="0080FF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  <p:grpSp>
          <p:nvGrpSpPr>
            <p:cNvPr id="62668" name="Group 204"/>
            <p:cNvGrpSpPr>
              <a:grpSpLocks/>
            </p:cNvGrpSpPr>
            <p:nvPr/>
          </p:nvGrpSpPr>
          <p:grpSpPr bwMode="auto">
            <a:xfrm>
              <a:off x="2423" y="2821"/>
              <a:ext cx="384" cy="358"/>
              <a:chOff x="2423" y="2821"/>
              <a:chExt cx="384" cy="358"/>
            </a:xfrm>
          </p:grpSpPr>
          <p:sp>
            <p:nvSpPr>
              <p:cNvPr id="62669" name="Line 205"/>
              <p:cNvSpPr>
                <a:spLocks noChangeShapeType="1"/>
              </p:cNvSpPr>
              <p:nvPr/>
            </p:nvSpPr>
            <p:spPr bwMode="auto">
              <a:xfrm flipV="1">
                <a:off x="2652" y="2860"/>
                <a:ext cx="23" cy="64"/>
              </a:xfrm>
              <a:prstGeom prst="line">
                <a:avLst/>
              </a:prstGeom>
              <a:noFill/>
              <a:ln w="2032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62670" name="Line 206"/>
              <p:cNvSpPr>
                <a:spLocks noChangeShapeType="1"/>
              </p:cNvSpPr>
              <p:nvPr/>
            </p:nvSpPr>
            <p:spPr bwMode="auto">
              <a:xfrm>
                <a:off x="2585" y="2821"/>
                <a:ext cx="184" cy="67"/>
              </a:xfrm>
              <a:prstGeom prst="line">
                <a:avLst/>
              </a:prstGeom>
              <a:noFill/>
              <a:ln w="2032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62671" name="Freeform 207"/>
              <p:cNvSpPr>
                <a:spLocks/>
              </p:cNvSpPr>
              <p:nvPr/>
            </p:nvSpPr>
            <p:spPr bwMode="auto">
              <a:xfrm>
                <a:off x="2590" y="2887"/>
                <a:ext cx="136" cy="142"/>
              </a:xfrm>
              <a:custGeom>
                <a:avLst/>
                <a:gdLst>
                  <a:gd name="T0" fmla="*/ 0 w 136"/>
                  <a:gd name="T1" fmla="*/ 0 h 142"/>
                  <a:gd name="T2" fmla="*/ 25 w 136"/>
                  <a:gd name="T3" fmla="*/ 141 h 142"/>
                  <a:gd name="T4" fmla="*/ 135 w 136"/>
                  <a:gd name="T5" fmla="*/ 49 h 142"/>
                  <a:gd name="T6" fmla="*/ 0 w 136"/>
                  <a:gd name="T7" fmla="*/ 0 h 1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36" h="142">
                    <a:moveTo>
                      <a:pt x="0" y="0"/>
                    </a:moveTo>
                    <a:lnTo>
                      <a:pt x="25" y="141"/>
                    </a:lnTo>
                    <a:lnTo>
                      <a:pt x="135" y="49"/>
                    </a:lnTo>
                    <a:lnTo>
                      <a:pt x="0" y="0"/>
                    </a:lnTo>
                  </a:path>
                </a:pathLst>
              </a:custGeom>
              <a:solidFill>
                <a:srgbClr val="555555"/>
              </a:solidFill>
              <a:ln w="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grpSp>
            <p:nvGrpSpPr>
              <p:cNvPr id="62672" name="Group 208"/>
              <p:cNvGrpSpPr>
                <a:grpSpLocks/>
              </p:cNvGrpSpPr>
              <p:nvPr/>
            </p:nvGrpSpPr>
            <p:grpSpPr bwMode="auto">
              <a:xfrm>
                <a:off x="2423" y="2879"/>
                <a:ext cx="384" cy="300"/>
                <a:chOff x="2423" y="2879"/>
                <a:chExt cx="384" cy="300"/>
              </a:xfrm>
            </p:grpSpPr>
            <p:sp>
              <p:nvSpPr>
                <p:cNvPr id="62673" name="Freeform 209"/>
                <p:cNvSpPr>
                  <a:spLocks/>
                </p:cNvSpPr>
                <p:nvPr/>
              </p:nvSpPr>
              <p:spPr bwMode="auto">
                <a:xfrm>
                  <a:off x="2423" y="2879"/>
                  <a:ext cx="194" cy="185"/>
                </a:xfrm>
                <a:custGeom>
                  <a:avLst/>
                  <a:gdLst>
                    <a:gd name="T0" fmla="*/ 67 w 194"/>
                    <a:gd name="T1" fmla="*/ 0 h 185"/>
                    <a:gd name="T2" fmla="*/ 193 w 194"/>
                    <a:gd name="T3" fmla="*/ 150 h 185"/>
                    <a:gd name="T4" fmla="*/ 0 w 194"/>
                    <a:gd name="T5" fmla="*/ 184 h 185"/>
                    <a:gd name="T6" fmla="*/ 67 w 194"/>
                    <a:gd name="T7" fmla="*/ 0 h 18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4" h="185">
                      <a:moveTo>
                        <a:pt x="67" y="0"/>
                      </a:moveTo>
                      <a:lnTo>
                        <a:pt x="193" y="150"/>
                      </a:lnTo>
                      <a:lnTo>
                        <a:pt x="0" y="184"/>
                      </a:lnTo>
                      <a:lnTo>
                        <a:pt x="67" y="0"/>
                      </a:lnTo>
                    </a:path>
                  </a:pathLst>
                </a:custGeom>
                <a:solidFill>
                  <a:srgbClr val="555555"/>
                </a:solidFill>
                <a:ln w="0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s-CL"/>
                </a:p>
              </p:txBody>
            </p:sp>
            <p:sp>
              <p:nvSpPr>
                <p:cNvPr id="62674" name="Freeform 210"/>
                <p:cNvSpPr>
                  <a:spLocks/>
                </p:cNvSpPr>
                <p:nvPr/>
              </p:nvSpPr>
              <p:spPr bwMode="auto">
                <a:xfrm>
                  <a:off x="2613" y="2994"/>
                  <a:ext cx="194" cy="185"/>
                </a:xfrm>
                <a:custGeom>
                  <a:avLst/>
                  <a:gdLst>
                    <a:gd name="T0" fmla="*/ 193 w 194"/>
                    <a:gd name="T1" fmla="*/ 0 h 185"/>
                    <a:gd name="T2" fmla="*/ 0 w 194"/>
                    <a:gd name="T3" fmla="*/ 34 h 185"/>
                    <a:gd name="T4" fmla="*/ 126 w 194"/>
                    <a:gd name="T5" fmla="*/ 184 h 185"/>
                    <a:gd name="T6" fmla="*/ 193 w 194"/>
                    <a:gd name="T7" fmla="*/ 0 h 18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4" h="185">
                      <a:moveTo>
                        <a:pt x="193" y="0"/>
                      </a:moveTo>
                      <a:lnTo>
                        <a:pt x="0" y="34"/>
                      </a:lnTo>
                      <a:lnTo>
                        <a:pt x="126" y="184"/>
                      </a:lnTo>
                      <a:lnTo>
                        <a:pt x="193" y="0"/>
                      </a:lnTo>
                    </a:path>
                  </a:pathLst>
                </a:custGeom>
                <a:solidFill>
                  <a:srgbClr val="555555"/>
                </a:solidFill>
                <a:ln w="0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s-CL"/>
                </a:p>
              </p:txBody>
            </p:sp>
          </p:grpSp>
        </p:grpSp>
        <p:grpSp>
          <p:nvGrpSpPr>
            <p:cNvPr id="62675" name="Group 211"/>
            <p:cNvGrpSpPr>
              <a:grpSpLocks/>
            </p:cNvGrpSpPr>
            <p:nvPr/>
          </p:nvGrpSpPr>
          <p:grpSpPr bwMode="auto">
            <a:xfrm>
              <a:off x="1335" y="922"/>
              <a:ext cx="3298" cy="2647"/>
              <a:chOff x="1335" y="922"/>
              <a:chExt cx="3298" cy="2647"/>
            </a:xfrm>
          </p:grpSpPr>
          <p:sp>
            <p:nvSpPr>
              <p:cNvPr id="62676" name="Freeform 212"/>
              <p:cNvSpPr>
                <a:spLocks/>
              </p:cNvSpPr>
              <p:nvPr/>
            </p:nvSpPr>
            <p:spPr bwMode="auto">
              <a:xfrm>
                <a:off x="1335" y="922"/>
                <a:ext cx="3298" cy="2647"/>
              </a:xfrm>
              <a:custGeom>
                <a:avLst/>
                <a:gdLst>
                  <a:gd name="T0" fmla="*/ 461 w 3298"/>
                  <a:gd name="T1" fmla="*/ 0 h 2647"/>
                  <a:gd name="T2" fmla="*/ 18 w 3298"/>
                  <a:gd name="T3" fmla="*/ 1257 h 2647"/>
                  <a:gd name="T4" fmla="*/ 0 w 3298"/>
                  <a:gd name="T5" fmla="*/ 1423 h 2647"/>
                  <a:gd name="T6" fmla="*/ 14 w 3298"/>
                  <a:gd name="T7" fmla="*/ 1518 h 2647"/>
                  <a:gd name="T8" fmla="*/ 54 w 3298"/>
                  <a:gd name="T9" fmla="*/ 1657 h 2647"/>
                  <a:gd name="T10" fmla="*/ 118 w 3298"/>
                  <a:gd name="T11" fmla="*/ 1784 h 2647"/>
                  <a:gd name="T12" fmla="*/ 239 w 3298"/>
                  <a:gd name="T13" fmla="*/ 1925 h 2647"/>
                  <a:gd name="T14" fmla="*/ 400 w 3298"/>
                  <a:gd name="T15" fmla="*/ 2046 h 2647"/>
                  <a:gd name="T16" fmla="*/ 608 w 3298"/>
                  <a:gd name="T17" fmla="*/ 2170 h 2647"/>
                  <a:gd name="T18" fmla="*/ 901 w 3298"/>
                  <a:gd name="T19" fmla="*/ 2304 h 2647"/>
                  <a:gd name="T20" fmla="*/ 1493 w 3298"/>
                  <a:gd name="T21" fmla="*/ 2520 h 2647"/>
                  <a:gd name="T22" fmla="*/ 1799 w 3298"/>
                  <a:gd name="T23" fmla="*/ 2596 h 2647"/>
                  <a:gd name="T24" fmla="*/ 2037 w 3298"/>
                  <a:gd name="T25" fmla="*/ 2635 h 2647"/>
                  <a:gd name="T26" fmla="*/ 2278 w 3298"/>
                  <a:gd name="T27" fmla="*/ 2646 h 2647"/>
                  <a:gd name="T28" fmla="*/ 2488 w 3298"/>
                  <a:gd name="T29" fmla="*/ 2592 h 2647"/>
                  <a:gd name="T30" fmla="*/ 2605 w 3298"/>
                  <a:gd name="T31" fmla="*/ 2530 h 2647"/>
                  <a:gd name="T32" fmla="*/ 2723 w 3298"/>
                  <a:gd name="T33" fmla="*/ 2428 h 2647"/>
                  <a:gd name="T34" fmla="*/ 2808 w 3298"/>
                  <a:gd name="T35" fmla="*/ 2321 h 2647"/>
                  <a:gd name="T36" fmla="*/ 2872 w 3298"/>
                  <a:gd name="T37" fmla="*/ 2178 h 2647"/>
                  <a:gd name="T38" fmla="*/ 2900 w 3298"/>
                  <a:gd name="T39" fmla="*/ 2098 h 2647"/>
                  <a:gd name="T40" fmla="*/ 3297 w 3298"/>
                  <a:gd name="T41" fmla="*/ 1036 h 2647"/>
                  <a:gd name="T42" fmla="*/ 461 w 3298"/>
                  <a:gd name="T43" fmla="*/ 0 h 26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3298" h="2647">
                    <a:moveTo>
                      <a:pt x="461" y="0"/>
                    </a:moveTo>
                    <a:lnTo>
                      <a:pt x="18" y="1257"/>
                    </a:lnTo>
                    <a:lnTo>
                      <a:pt x="0" y="1423"/>
                    </a:lnTo>
                    <a:lnTo>
                      <a:pt x="14" y="1518"/>
                    </a:lnTo>
                    <a:lnTo>
                      <a:pt x="54" y="1657"/>
                    </a:lnTo>
                    <a:lnTo>
                      <a:pt x="118" y="1784"/>
                    </a:lnTo>
                    <a:lnTo>
                      <a:pt x="239" y="1925"/>
                    </a:lnTo>
                    <a:lnTo>
                      <a:pt x="400" y="2046"/>
                    </a:lnTo>
                    <a:lnTo>
                      <a:pt x="608" y="2170"/>
                    </a:lnTo>
                    <a:lnTo>
                      <a:pt x="901" y="2304"/>
                    </a:lnTo>
                    <a:lnTo>
                      <a:pt x="1493" y="2520"/>
                    </a:lnTo>
                    <a:lnTo>
                      <a:pt x="1799" y="2596"/>
                    </a:lnTo>
                    <a:lnTo>
                      <a:pt x="2037" y="2635"/>
                    </a:lnTo>
                    <a:lnTo>
                      <a:pt x="2278" y="2646"/>
                    </a:lnTo>
                    <a:lnTo>
                      <a:pt x="2488" y="2592"/>
                    </a:lnTo>
                    <a:lnTo>
                      <a:pt x="2605" y="2530"/>
                    </a:lnTo>
                    <a:lnTo>
                      <a:pt x="2723" y="2428"/>
                    </a:lnTo>
                    <a:lnTo>
                      <a:pt x="2808" y="2321"/>
                    </a:lnTo>
                    <a:lnTo>
                      <a:pt x="2872" y="2178"/>
                    </a:lnTo>
                    <a:lnTo>
                      <a:pt x="2900" y="2098"/>
                    </a:lnTo>
                    <a:lnTo>
                      <a:pt x="3297" y="1036"/>
                    </a:lnTo>
                    <a:lnTo>
                      <a:pt x="461" y="0"/>
                    </a:lnTo>
                  </a:path>
                </a:pathLst>
              </a:custGeom>
              <a:noFill/>
              <a:ln w="67944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62677" name="Freeform 213"/>
              <p:cNvSpPr>
                <a:spLocks/>
              </p:cNvSpPr>
              <p:nvPr/>
            </p:nvSpPr>
            <p:spPr bwMode="auto">
              <a:xfrm>
                <a:off x="2880" y="2416"/>
                <a:ext cx="1467" cy="1069"/>
              </a:xfrm>
              <a:custGeom>
                <a:avLst/>
                <a:gdLst>
                  <a:gd name="T0" fmla="*/ 1466 w 1467"/>
                  <a:gd name="T1" fmla="*/ 392 h 1069"/>
                  <a:gd name="T2" fmla="*/ 388 w 1467"/>
                  <a:gd name="T3" fmla="*/ 0 h 1069"/>
                  <a:gd name="T4" fmla="*/ 0 w 1467"/>
                  <a:gd name="T5" fmla="*/ 1068 h 10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467" h="1069">
                    <a:moveTo>
                      <a:pt x="1466" y="392"/>
                    </a:moveTo>
                    <a:lnTo>
                      <a:pt x="388" y="0"/>
                    </a:lnTo>
                    <a:lnTo>
                      <a:pt x="0" y="1068"/>
                    </a:lnTo>
                  </a:path>
                </a:pathLst>
              </a:custGeom>
              <a:noFill/>
              <a:ln w="13334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62678" name="Freeform 214"/>
              <p:cNvSpPr>
                <a:spLocks/>
              </p:cNvSpPr>
              <p:nvPr/>
            </p:nvSpPr>
            <p:spPr bwMode="auto">
              <a:xfrm>
                <a:off x="1488" y="1768"/>
                <a:ext cx="1057" cy="1453"/>
              </a:xfrm>
              <a:custGeom>
                <a:avLst/>
                <a:gdLst>
                  <a:gd name="T0" fmla="*/ 0 w 1057"/>
                  <a:gd name="T1" fmla="*/ 0 h 1453"/>
                  <a:gd name="T2" fmla="*/ 1056 w 1057"/>
                  <a:gd name="T3" fmla="*/ 385 h 1453"/>
                  <a:gd name="T4" fmla="*/ 668 w 1057"/>
                  <a:gd name="T5" fmla="*/ 1452 h 14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057" h="1453">
                    <a:moveTo>
                      <a:pt x="0" y="0"/>
                    </a:moveTo>
                    <a:lnTo>
                      <a:pt x="1056" y="385"/>
                    </a:lnTo>
                    <a:lnTo>
                      <a:pt x="668" y="1452"/>
                    </a:lnTo>
                  </a:path>
                </a:pathLst>
              </a:custGeom>
              <a:noFill/>
              <a:ln w="13334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</p:grpSp>
      </p:grp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1349C28A-6DDF-781F-5774-AB918DA962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5796BA-5B92-4B9C-A900-39C65348EF58}" type="slidenum">
              <a:rPr lang="es-CL" smtClean="0"/>
              <a:t>39</a:t>
            </a:fld>
            <a:endParaRPr lang="es-CL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5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25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5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625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6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626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6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626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6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626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6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626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6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626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533" name="Group 53"/>
          <p:cNvGrpSpPr>
            <a:grpSpLocks/>
          </p:cNvGrpSpPr>
          <p:nvPr/>
        </p:nvGrpSpPr>
        <p:grpSpPr bwMode="auto">
          <a:xfrm>
            <a:off x="2374900" y="1406525"/>
            <a:ext cx="7596188" cy="3644900"/>
            <a:chOff x="536" y="886"/>
            <a:chExt cx="4785" cy="2296"/>
          </a:xfrm>
        </p:grpSpPr>
        <p:sp>
          <p:nvSpPr>
            <p:cNvPr id="20484" name="Rectangle 4"/>
            <p:cNvSpPr>
              <a:spLocks noChangeArrowheads="1"/>
            </p:cNvSpPr>
            <p:nvPr/>
          </p:nvSpPr>
          <p:spPr bwMode="auto">
            <a:xfrm flipV="1">
              <a:off x="2620" y="890"/>
              <a:ext cx="2696" cy="1235"/>
            </a:xfrm>
            <a:prstGeom prst="rect">
              <a:avLst/>
            </a:prstGeom>
            <a:noFill/>
            <a:ln w="27305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  <p:grpSp>
          <p:nvGrpSpPr>
            <p:cNvPr id="20487" name="Group 7"/>
            <p:cNvGrpSpPr>
              <a:grpSpLocks/>
            </p:cNvGrpSpPr>
            <p:nvPr/>
          </p:nvGrpSpPr>
          <p:grpSpPr bwMode="auto">
            <a:xfrm>
              <a:off x="569" y="982"/>
              <a:ext cx="2335" cy="1208"/>
              <a:chOff x="569" y="982"/>
              <a:chExt cx="2335" cy="1208"/>
            </a:xfrm>
          </p:grpSpPr>
          <p:sp>
            <p:nvSpPr>
              <p:cNvPr id="20485" name="Freeform 5"/>
              <p:cNvSpPr>
                <a:spLocks/>
              </p:cNvSpPr>
              <p:nvPr/>
            </p:nvSpPr>
            <p:spPr bwMode="auto">
              <a:xfrm>
                <a:off x="608" y="982"/>
                <a:ext cx="2296" cy="1203"/>
              </a:xfrm>
              <a:custGeom>
                <a:avLst/>
                <a:gdLst>
                  <a:gd name="T0" fmla="*/ 0 w 2296"/>
                  <a:gd name="T1" fmla="*/ 1074 h 1203"/>
                  <a:gd name="T2" fmla="*/ 2140 w 2296"/>
                  <a:gd name="T3" fmla="*/ 13 h 1203"/>
                  <a:gd name="T4" fmla="*/ 2162 w 2296"/>
                  <a:gd name="T5" fmla="*/ 4 h 1203"/>
                  <a:gd name="T6" fmla="*/ 2185 w 2296"/>
                  <a:gd name="T7" fmla="*/ 0 h 1203"/>
                  <a:gd name="T8" fmla="*/ 2211 w 2296"/>
                  <a:gd name="T9" fmla="*/ 0 h 1203"/>
                  <a:gd name="T10" fmla="*/ 2242 w 2296"/>
                  <a:gd name="T11" fmla="*/ 6 h 1203"/>
                  <a:gd name="T12" fmla="*/ 2268 w 2296"/>
                  <a:gd name="T13" fmla="*/ 22 h 1203"/>
                  <a:gd name="T14" fmla="*/ 2287 w 2296"/>
                  <a:gd name="T15" fmla="*/ 42 h 1203"/>
                  <a:gd name="T16" fmla="*/ 2295 w 2296"/>
                  <a:gd name="T17" fmla="*/ 66 h 1203"/>
                  <a:gd name="T18" fmla="*/ 2294 w 2296"/>
                  <a:gd name="T19" fmla="*/ 89 h 1203"/>
                  <a:gd name="T20" fmla="*/ 2282 w 2296"/>
                  <a:gd name="T21" fmla="*/ 115 h 1203"/>
                  <a:gd name="T22" fmla="*/ 2261 w 2296"/>
                  <a:gd name="T23" fmla="*/ 134 h 1203"/>
                  <a:gd name="T24" fmla="*/ 104 w 2296"/>
                  <a:gd name="T25" fmla="*/ 1202 h 1203"/>
                  <a:gd name="T26" fmla="*/ 0 w 2296"/>
                  <a:gd name="T27" fmla="*/ 1074 h 12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2296" h="1203">
                    <a:moveTo>
                      <a:pt x="0" y="1074"/>
                    </a:moveTo>
                    <a:lnTo>
                      <a:pt x="2140" y="13"/>
                    </a:lnTo>
                    <a:lnTo>
                      <a:pt x="2162" y="4"/>
                    </a:lnTo>
                    <a:lnTo>
                      <a:pt x="2185" y="0"/>
                    </a:lnTo>
                    <a:lnTo>
                      <a:pt x="2211" y="0"/>
                    </a:lnTo>
                    <a:lnTo>
                      <a:pt x="2242" y="6"/>
                    </a:lnTo>
                    <a:lnTo>
                      <a:pt x="2268" y="22"/>
                    </a:lnTo>
                    <a:lnTo>
                      <a:pt x="2287" y="42"/>
                    </a:lnTo>
                    <a:lnTo>
                      <a:pt x="2295" y="66"/>
                    </a:lnTo>
                    <a:lnTo>
                      <a:pt x="2294" y="89"/>
                    </a:lnTo>
                    <a:lnTo>
                      <a:pt x="2282" y="115"/>
                    </a:lnTo>
                    <a:lnTo>
                      <a:pt x="2261" y="134"/>
                    </a:lnTo>
                    <a:lnTo>
                      <a:pt x="104" y="1202"/>
                    </a:lnTo>
                    <a:lnTo>
                      <a:pt x="0" y="1074"/>
                    </a:lnTo>
                  </a:path>
                </a:pathLst>
              </a:custGeom>
              <a:solidFill>
                <a:srgbClr val="FF0000"/>
              </a:solidFill>
              <a:ln w="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0486" name="Oval 6"/>
              <p:cNvSpPr>
                <a:spLocks noChangeArrowheads="1"/>
              </p:cNvSpPr>
              <p:nvPr/>
            </p:nvSpPr>
            <p:spPr bwMode="auto">
              <a:xfrm flipV="1">
                <a:off x="569" y="2048"/>
                <a:ext cx="189" cy="142"/>
              </a:xfrm>
              <a:prstGeom prst="ellipse">
                <a:avLst/>
              </a:prstGeom>
              <a:solidFill>
                <a:srgbClr val="FFFFFF"/>
              </a:solidFill>
              <a:ln w="13334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sp>
          <p:nvSpPr>
            <p:cNvPr id="20488" name="Rectangle 8"/>
            <p:cNvSpPr>
              <a:spLocks noChangeArrowheads="1"/>
            </p:cNvSpPr>
            <p:nvPr/>
          </p:nvSpPr>
          <p:spPr bwMode="auto">
            <a:xfrm flipV="1">
              <a:off x="542" y="1942"/>
              <a:ext cx="2696" cy="1235"/>
            </a:xfrm>
            <a:prstGeom prst="rect">
              <a:avLst/>
            </a:prstGeom>
            <a:noFill/>
            <a:ln w="27305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0489" name="Line 9"/>
            <p:cNvSpPr>
              <a:spLocks noChangeShapeType="1"/>
            </p:cNvSpPr>
            <p:nvPr/>
          </p:nvSpPr>
          <p:spPr bwMode="auto">
            <a:xfrm flipV="1">
              <a:off x="536" y="886"/>
              <a:ext cx="2080" cy="1053"/>
            </a:xfrm>
            <a:prstGeom prst="line">
              <a:avLst/>
            </a:prstGeom>
            <a:noFill/>
            <a:ln w="13334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0490" name="Line 10"/>
            <p:cNvSpPr>
              <a:spLocks noChangeShapeType="1"/>
            </p:cNvSpPr>
            <p:nvPr/>
          </p:nvSpPr>
          <p:spPr bwMode="auto">
            <a:xfrm flipV="1">
              <a:off x="3240" y="886"/>
              <a:ext cx="2080" cy="1053"/>
            </a:xfrm>
            <a:prstGeom prst="line">
              <a:avLst/>
            </a:prstGeom>
            <a:noFill/>
            <a:ln w="13334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0491" name="Line 11"/>
            <p:cNvSpPr>
              <a:spLocks noChangeShapeType="1"/>
            </p:cNvSpPr>
            <p:nvPr/>
          </p:nvSpPr>
          <p:spPr bwMode="auto">
            <a:xfrm flipV="1">
              <a:off x="536" y="2126"/>
              <a:ext cx="2080" cy="1053"/>
            </a:xfrm>
            <a:prstGeom prst="line">
              <a:avLst/>
            </a:prstGeom>
            <a:noFill/>
            <a:ln w="13334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0492" name="Line 12"/>
            <p:cNvSpPr>
              <a:spLocks noChangeShapeType="1"/>
            </p:cNvSpPr>
            <p:nvPr/>
          </p:nvSpPr>
          <p:spPr bwMode="auto">
            <a:xfrm flipV="1">
              <a:off x="3241" y="2129"/>
              <a:ext cx="2080" cy="1053"/>
            </a:xfrm>
            <a:prstGeom prst="line">
              <a:avLst/>
            </a:prstGeom>
            <a:noFill/>
            <a:ln w="13334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  <p:grpSp>
          <p:nvGrpSpPr>
            <p:cNvPr id="20515" name="Group 35"/>
            <p:cNvGrpSpPr>
              <a:grpSpLocks/>
            </p:cNvGrpSpPr>
            <p:nvPr/>
          </p:nvGrpSpPr>
          <p:grpSpPr bwMode="auto">
            <a:xfrm>
              <a:off x="3591" y="1008"/>
              <a:ext cx="1019" cy="1620"/>
              <a:chOff x="3591" y="1008"/>
              <a:chExt cx="1019" cy="1620"/>
            </a:xfrm>
          </p:grpSpPr>
          <p:sp>
            <p:nvSpPr>
              <p:cNvPr id="20493" name="Line 13"/>
              <p:cNvSpPr>
                <a:spLocks noChangeShapeType="1"/>
              </p:cNvSpPr>
              <p:nvPr/>
            </p:nvSpPr>
            <p:spPr bwMode="auto">
              <a:xfrm flipH="1">
                <a:off x="3781" y="1013"/>
                <a:ext cx="461" cy="1468"/>
              </a:xfrm>
              <a:prstGeom prst="line">
                <a:avLst/>
              </a:prstGeom>
              <a:noFill/>
              <a:ln w="13334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20494" name="Line 14"/>
              <p:cNvSpPr>
                <a:spLocks noChangeShapeType="1"/>
              </p:cNvSpPr>
              <p:nvPr/>
            </p:nvSpPr>
            <p:spPr bwMode="auto">
              <a:xfrm flipH="1">
                <a:off x="4132" y="1160"/>
                <a:ext cx="461" cy="1468"/>
              </a:xfrm>
              <a:prstGeom prst="line">
                <a:avLst/>
              </a:prstGeom>
              <a:noFill/>
              <a:ln w="13334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20495" name="Line 15"/>
              <p:cNvSpPr>
                <a:spLocks noChangeShapeType="1"/>
              </p:cNvSpPr>
              <p:nvPr/>
            </p:nvSpPr>
            <p:spPr bwMode="auto">
              <a:xfrm flipH="1">
                <a:off x="3790" y="1144"/>
                <a:ext cx="461" cy="1468"/>
              </a:xfrm>
              <a:prstGeom prst="line">
                <a:avLst/>
              </a:prstGeom>
              <a:noFill/>
              <a:ln w="13334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20496" name="Line 16"/>
              <p:cNvSpPr>
                <a:spLocks noChangeShapeType="1"/>
              </p:cNvSpPr>
              <p:nvPr/>
            </p:nvSpPr>
            <p:spPr bwMode="auto">
              <a:xfrm>
                <a:off x="4249" y="1010"/>
                <a:ext cx="0" cy="143"/>
              </a:xfrm>
              <a:prstGeom prst="line">
                <a:avLst/>
              </a:prstGeom>
              <a:noFill/>
              <a:ln w="13334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20497" name="Line 17"/>
              <p:cNvSpPr>
                <a:spLocks noChangeShapeType="1"/>
              </p:cNvSpPr>
              <p:nvPr/>
            </p:nvSpPr>
            <p:spPr bwMode="auto">
              <a:xfrm>
                <a:off x="3785" y="2470"/>
                <a:ext cx="0" cy="143"/>
              </a:xfrm>
              <a:prstGeom prst="line">
                <a:avLst/>
              </a:prstGeom>
              <a:noFill/>
              <a:ln w="13334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20498" name="Line 18"/>
              <p:cNvSpPr>
                <a:spLocks noChangeShapeType="1"/>
              </p:cNvSpPr>
              <p:nvPr/>
            </p:nvSpPr>
            <p:spPr bwMode="auto">
              <a:xfrm>
                <a:off x="4122" y="2474"/>
                <a:ext cx="0" cy="144"/>
              </a:xfrm>
              <a:prstGeom prst="line">
                <a:avLst/>
              </a:prstGeom>
              <a:noFill/>
              <a:ln w="13334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20499" name="Line 19"/>
              <p:cNvSpPr>
                <a:spLocks noChangeShapeType="1"/>
              </p:cNvSpPr>
              <p:nvPr/>
            </p:nvSpPr>
            <p:spPr bwMode="auto">
              <a:xfrm>
                <a:off x="4589" y="1021"/>
                <a:ext cx="0" cy="143"/>
              </a:xfrm>
              <a:prstGeom prst="line">
                <a:avLst/>
              </a:prstGeom>
              <a:noFill/>
              <a:ln w="13334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20500" name="Freeform 20"/>
              <p:cNvSpPr>
                <a:spLocks/>
              </p:cNvSpPr>
              <p:nvPr/>
            </p:nvSpPr>
            <p:spPr bwMode="auto">
              <a:xfrm>
                <a:off x="3779" y="2415"/>
                <a:ext cx="420" cy="55"/>
              </a:xfrm>
              <a:custGeom>
                <a:avLst/>
                <a:gdLst>
                  <a:gd name="T0" fmla="*/ 0 w 420"/>
                  <a:gd name="T1" fmla="*/ 54 h 55"/>
                  <a:gd name="T2" fmla="*/ 343 w 420"/>
                  <a:gd name="T3" fmla="*/ 54 h 55"/>
                  <a:gd name="T4" fmla="*/ 419 w 420"/>
                  <a:gd name="T5" fmla="*/ 0 h 55"/>
                  <a:gd name="T6" fmla="*/ 73 w 420"/>
                  <a:gd name="T7" fmla="*/ 0 h 55"/>
                  <a:gd name="T8" fmla="*/ 0 w 420"/>
                  <a:gd name="T9" fmla="*/ 54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20" h="55">
                    <a:moveTo>
                      <a:pt x="0" y="54"/>
                    </a:moveTo>
                    <a:lnTo>
                      <a:pt x="343" y="54"/>
                    </a:lnTo>
                    <a:lnTo>
                      <a:pt x="419" y="0"/>
                    </a:lnTo>
                    <a:lnTo>
                      <a:pt x="73" y="0"/>
                    </a:lnTo>
                    <a:lnTo>
                      <a:pt x="0" y="54"/>
                    </a:lnTo>
                  </a:path>
                </a:pathLst>
              </a:custGeom>
              <a:solidFill>
                <a:srgbClr val="555555"/>
              </a:solidFill>
              <a:ln w="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0501" name="Freeform 21"/>
              <p:cNvSpPr>
                <a:spLocks/>
              </p:cNvSpPr>
              <p:nvPr/>
            </p:nvSpPr>
            <p:spPr bwMode="auto">
              <a:xfrm>
                <a:off x="3810" y="2307"/>
                <a:ext cx="421" cy="55"/>
              </a:xfrm>
              <a:custGeom>
                <a:avLst/>
                <a:gdLst>
                  <a:gd name="T0" fmla="*/ 0 w 421"/>
                  <a:gd name="T1" fmla="*/ 54 h 55"/>
                  <a:gd name="T2" fmla="*/ 343 w 421"/>
                  <a:gd name="T3" fmla="*/ 54 h 55"/>
                  <a:gd name="T4" fmla="*/ 420 w 421"/>
                  <a:gd name="T5" fmla="*/ 0 h 55"/>
                  <a:gd name="T6" fmla="*/ 73 w 421"/>
                  <a:gd name="T7" fmla="*/ 0 h 55"/>
                  <a:gd name="T8" fmla="*/ 0 w 421"/>
                  <a:gd name="T9" fmla="*/ 54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21" h="55">
                    <a:moveTo>
                      <a:pt x="0" y="54"/>
                    </a:moveTo>
                    <a:lnTo>
                      <a:pt x="343" y="54"/>
                    </a:lnTo>
                    <a:lnTo>
                      <a:pt x="420" y="0"/>
                    </a:lnTo>
                    <a:lnTo>
                      <a:pt x="73" y="0"/>
                    </a:lnTo>
                    <a:lnTo>
                      <a:pt x="0" y="54"/>
                    </a:lnTo>
                  </a:path>
                </a:pathLst>
              </a:custGeom>
              <a:solidFill>
                <a:srgbClr val="555555"/>
              </a:solidFill>
              <a:ln w="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0502" name="Freeform 22"/>
              <p:cNvSpPr>
                <a:spLocks/>
              </p:cNvSpPr>
              <p:nvPr/>
            </p:nvSpPr>
            <p:spPr bwMode="auto">
              <a:xfrm>
                <a:off x="3842" y="2198"/>
                <a:ext cx="420" cy="55"/>
              </a:xfrm>
              <a:custGeom>
                <a:avLst/>
                <a:gdLst>
                  <a:gd name="T0" fmla="*/ 0 w 420"/>
                  <a:gd name="T1" fmla="*/ 54 h 55"/>
                  <a:gd name="T2" fmla="*/ 342 w 420"/>
                  <a:gd name="T3" fmla="*/ 54 h 55"/>
                  <a:gd name="T4" fmla="*/ 419 w 420"/>
                  <a:gd name="T5" fmla="*/ 0 h 55"/>
                  <a:gd name="T6" fmla="*/ 72 w 420"/>
                  <a:gd name="T7" fmla="*/ 0 h 55"/>
                  <a:gd name="T8" fmla="*/ 0 w 420"/>
                  <a:gd name="T9" fmla="*/ 54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20" h="55">
                    <a:moveTo>
                      <a:pt x="0" y="54"/>
                    </a:moveTo>
                    <a:lnTo>
                      <a:pt x="342" y="54"/>
                    </a:lnTo>
                    <a:lnTo>
                      <a:pt x="419" y="0"/>
                    </a:lnTo>
                    <a:lnTo>
                      <a:pt x="72" y="0"/>
                    </a:lnTo>
                    <a:lnTo>
                      <a:pt x="0" y="54"/>
                    </a:lnTo>
                  </a:path>
                </a:pathLst>
              </a:custGeom>
              <a:solidFill>
                <a:srgbClr val="555555"/>
              </a:solidFill>
              <a:ln w="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0503" name="Freeform 23"/>
              <p:cNvSpPr>
                <a:spLocks/>
              </p:cNvSpPr>
              <p:nvPr/>
            </p:nvSpPr>
            <p:spPr bwMode="auto">
              <a:xfrm>
                <a:off x="3882" y="2085"/>
                <a:ext cx="420" cy="55"/>
              </a:xfrm>
              <a:custGeom>
                <a:avLst/>
                <a:gdLst>
                  <a:gd name="T0" fmla="*/ 0 w 420"/>
                  <a:gd name="T1" fmla="*/ 54 h 55"/>
                  <a:gd name="T2" fmla="*/ 342 w 420"/>
                  <a:gd name="T3" fmla="*/ 54 h 55"/>
                  <a:gd name="T4" fmla="*/ 419 w 420"/>
                  <a:gd name="T5" fmla="*/ 0 h 55"/>
                  <a:gd name="T6" fmla="*/ 72 w 420"/>
                  <a:gd name="T7" fmla="*/ 0 h 55"/>
                  <a:gd name="T8" fmla="*/ 0 w 420"/>
                  <a:gd name="T9" fmla="*/ 54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20" h="55">
                    <a:moveTo>
                      <a:pt x="0" y="54"/>
                    </a:moveTo>
                    <a:lnTo>
                      <a:pt x="342" y="54"/>
                    </a:lnTo>
                    <a:lnTo>
                      <a:pt x="419" y="0"/>
                    </a:lnTo>
                    <a:lnTo>
                      <a:pt x="72" y="0"/>
                    </a:lnTo>
                    <a:lnTo>
                      <a:pt x="0" y="54"/>
                    </a:lnTo>
                  </a:path>
                </a:pathLst>
              </a:custGeom>
              <a:solidFill>
                <a:srgbClr val="555555"/>
              </a:solidFill>
              <a:ln w="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0504" name="Freeform 24"/>
              <p:cNvSpPr>
                <a:spLocks/>
              </p:cNvSpPr>
              <p:nvPr/>
            </p:nvSpPr>
            <p:spPr bwMode="auto">
              <a:xfrm>
                <a:off x="3909" y="1981"/>
                <a:ext cx="420" cy="55"/>
              </a:xfrm>
              <a:custGeom>
                <a:avLst/>
                <a:gdLst>
                  <a:gd name="T0" fmla="*/ 0 w 420"/>
                  <a:gd name="T1" fmla="*/ 54 h 55"/>
                  <a:gd name="T2" fmla="*/ 342 w 420"/>
                  <a:gd name="T3" fmla="*/ 54 h 55"/>
                  <a:gd name="T4" fmla="*/ 419 w 420"/>
                  <a:gd name="T5" fmla="*/ 0 h 55"/>
                  <a:gd name="T6" fmla="*/ 72 w 420"/>
                  <a:gd name="T7" fmla="*/ 0 h 55"/>
                  <a:gd name="T8" fmla="*/ 0 w 420"/>
                  <a:gd name="T9" fmla="*/ 54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20" h="55">
                    <a:moveTo>
                      <a:pt x="0" y="54"/>
                    </a:moveTo>
                    <a:lnTo>
                      <a:pt x="342" y="54"/>
                    </a:lnTo>
                    <a:lnTo>
                      <a:pt x="419" y="0"/>
                    </a:lnTo>
                    <a:lnTo>
                      <a:pt x="72" y="0"/>
                    </a:lnTo>
                    <a:lnTo>
                      <a:pt x="0" y="54"/>
                    </a:lnTo>
                  </a:path>
                </a:pathLst>
              </a:custGeom>
              <a:solidFill>
                <a:srgbClr val="555555"/>
              </a:solidFill>
              <a:ln w="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0505" name="Freeform 25"/>
              <p:cNvSpPr>
                <a:spLocks/>
              </p:cNvSpPr>
              <p:nvPr/>
            </p:nvSpPr>
            <p:spPr bwMode="auto">
              <a:xfrm>
                <a:off x="3944" y="1873"/>
                <a:ext cx="421" cy="55"/>
              </a:xfrm>
              <a:custGeom>
                <a:avLst/>
                <a:gdLst>
                  <a:gd name="T0" fmla="*/ 0 w 421"/>
                  <a:gd name="T1" fmla="*/ 54 h 55"/>
                  <a:gd name="T2" fmla="*/ 343 w 421"/>
                  <a:gd name="T3" fmla="*/ 54 h 55"/>
                  <a:gd name="T4" fmla="*/ 420 w 421"/>
                  <a:gd name="T5" fmla="*/ 0 h 55"/>
                  <a:gd name="T6" fmla="*/ 73 w 421"/>
                  <a:gd name="T7" fmla="*/ 0 h 55"/>
                  <a:gd name="T8" fmla="*/ 0 w 421"/>
                  <a:gd name="T9" fmla="*/ 54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21" h="55">
                    <a:moveTo>
                      <a:pt x="0" y="54"/>
                    </a:moveTo>
                    <a:lnTo>
                      <a:pt x="343" y="54"/>
                    </a:lnTo>
                    <a:lnTo>
                      <a:pt x="420" y="0"/>
                    </a:lnTo>
                    <a:lnTo>
                      <a:pt x="73" y="0"/>
                    </a:lnTo>
                    <a:lnTo>
                      <a:pt x="0" y="54"/>
                    </a:lnTo>
                  </a:path>
                </a:pathLst>
              </a:custGeom>
              <a:solidFill>
                <a:srgbClr val="555555"/>
              </a:solidFill>
              <a:ln w="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0506" name="Freeform 26"/>
              <p:cNvSpPr>
                <a:spLocks/>
              </p:cNvSpPr>
              <p:nvPr/>
            </p:nvSpPr>
            <p:spPr bwMode="auto">
              <a:xfrm>
                <a:off x="3985" y="1764"/>
                <a:ext cx="420" cy="55"/>
              </a:xfrm>
              <a:custGeom>
                <a:avLst/>
                <a:gdLst>
                  <a:gd name="T0" fmla="*/ 0 w 420"/>
                  <a:gd name="T1" fmla="*/ 54 h 55"/>
                  <a:gd name="T2" fmla="*/ 342 w 420"/>
                  <a:gd name="T3" fmla="*/ 54 h 55"/>
                  <a:gd name="T4" fmla="*/ 419 w 420"/>
                  <a:gd name="T5" fmla="*/ 0 h 55"/>
                  <a:gd name="T6" fmla="*/ 72 w 420"/>
                  <a:gd name="T7" fmla="*/ 0 h 55"/>
                  <a:gd name="T8" fmla="*/ 0 w 420"/>
                  <a:gd name="T9" fmla="*/ 54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20" h="55">
                    <a:moveTo>
                      <a:pt x="0" y="54"/>
                    </a:moveTo>
                    <a:lnTo>
                      <a:pt x="342" y="54"/>
                    </a:lnTo>
                    <a:lnTo>
                      <a:pt x="419" y="0"/>
                    </a:lnTo>
                    <a:lnTo>
                      <a:pt x="72" y="0"/>
                    </a:lnTo>
                    <a:lnTo>
                      <a:pt x="0" y="54"/>
                    </a:lnTo>
                  </a:path>
                </a:pathLst>
              </a:custGeom>
              <a:solidFill>
                <a:srgbClr val="555555"/>
              </a:solidFill>
              <a:ln w="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0507" name="Freeform 27"/>
              <p:cNvSpPr>
                <a:spLocks/>
              </p:cNvSpPr>
              <p:nvPr/>
            </p:nvSpPr>
            <p:spPr bwMode="auto">
              <a:xfrm>
                <a:off x="4020" y="1656"/>
                <a:ext cx="421" cy="55"/>
              </a:xfrm>
              <a:custGeom>
                <a:avLst/>
                <a:gdLst>
                  <a:gd name="T0" fmla="*/ 0 w 421"/>
                  <a:gd name="T1" fmla="*/ 54 h 55"/>
                  <a:gd name="T2" fmla="*/ 343 w 421"/>
                  <a:gd name="T3" fmla="*/ 54 h 55"/>
                  <a:gd name="T4" fmla="*/ 420 w 421"/>
                  <a:gd name="T5" fmla="*/ 0 h 55"/>
                  <a:gd name="T6" fmla="*/ 73 w 421"/>
                  <a:gd name="T7" fmla="*/ 0 h 55"/>
                  <a:gd name="T8" fmla="*/ 0 w 421"/>
                  <a:gd name="T9" fmla="*/ 54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21" h="55">
                    <a:moveTo>
                      <a:pt x="0" y="54"/>
                    </a:moveTo>
                    <a:lnTo>
                      <a:pt x="343" y="54"/>
                    </a:lnTo>
                    <a:lnTo>
                      <a:pt x="420" y="0"/>
                    </a:lnTo>
                    <a:lnTo>
                      <a:pt x="73" y="0"/>
                    </a:lnTo>
                    <a:lnTo>
                      <a:pt x="0" y="54"/>
                    </a:lnTo>
                  </a:path>
                </a:pathLst>
              </a:custGeom>
              <a:solidFill>
                <a:srgbClr val="555555"/>
              </a:solidFill>
              <a:ln w="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0508" name="Freeform 28"/>
              <p:cNvSpPr>
                <a:spLocks/>
              </p:cNvSpPr>
              <p:nvPr/>
            </p:nvSpPr>
            <p:spPr bwMode="auto">
              <a:xfrm>
                <a:off x="4061" y="1543"/>
                <a:ext cx="420" cy="55"/>
              </a:xfrm>
              <a:custGeom>
                <a:avLst/>
                <a:gdLst>
                  <a:gd name="T0" fmla="*/ 0 w 420"/>
                  <a:gd name="T1" fmla="*/ 54 h 55"/>
                  <a:gd name="T2" fmla="*/ 342 w 420"/>
                  <a:gd name="T3" fmla="*/ 54 h 55"/>
                  <a:gd name="T4" fmla="*/ 419 w 420"/>
                  <a:gd name="T5" fmla="*/ 0 h 55"/>
                  <a:gd name="T6" fmla="*/ 72 w 420"/>
                  <a:gd name="T7" fmla="*/ 0 h 55"/>
                  <a:gd name="T8" fmla="*/ 0 w 420"/>
                  <a:gd name="T9" fmla="*/ 54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20" h="55">
                    <a:moveTo>
                      <a:pt x="0" y="54"/>
                    </a:moveTo>
                    <a:lnTo>
                      <a:pt x="342" y="54"/>
                    </a:lnTo>
                    <a:lnTo>
                      <a:pt x="419" y="0"/>
                    </a:lnTo>
                    <a:lnTo>
                      <a:pt x="72" y="0"/>
                    </a:lnTo>
                    <a:lnTo>
                      <a:pt x="0" y="54"/>
                    </a:lnTo>
                  </a:path>
                </a:pathLst>
              </a:custGeom>
              <a:solidFill>
                <a:srgbClr val="555555"/>
              </a:solidFill>
              <a:ln w="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0509" name="Freeform 29"/>
              <p:cNvSpPr>
                <a:spLocks/>
              </p:cNvSpPr>
              <p:nvPr/>
            </p:nvSpPr>
            <p:spPr bwMode="auto">
              <a:xfrm>
                <a:off x="4087" y="1439"/>
                <a:ext cx="420" cy="55"/>
              </a:xfrm>
              <a:custGeom>
                <a:avLst/>
                <a:gdLst>
                  <a:gd name="T0" fmla="*/ 0 w 420"/>
                  <a:gd name="T1" fmla="*/ 54 h 55"/>
                  <a:gd name="T2" fmla="*/ 343 w 420"/>
                  <a:gd name="T3" fmla="*/ 54 h 55"/>
                  <a:gd name="T4" fmla="*/ 419 w 420"/>
                  <a:gd name="T5" fmla="*/ 0 h 55"/>
                  <a:gd name="T6" fmla="*/ 73 w 420"/>
                  <a:gd name="T7" fmla="*/ 0 h 55"/>
                  <a:gd name="T8" fmla="*/ 0 w 420"/>
                  <a:gd name="T9" fmla="*/ 54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20" h="55">
                    <a:moveTo>
                      <a:pt x="0" y="54"/>
                    </a:moveTo>
                    <a:lnTo>
                      <a:pt x="343" y="54"/>
                    </a:lnTo>
                    <a:lnTo>
                      <a:pt x="419" y="0"/>
                    </a:lnTo>
                    <a:lnTo>
                      <a:pt x="73" y="0"/>
                    </a:lnTo>
                    <a:lnTo>
                      <a:pt x="0" y="54"/>
                    </a:lnTo>
                  </a:path>
                </a:pathLst>
              </a:custGeom>
              <a:solidFill>
                <a:srgbClr val="555555"/>
              </a:solidFill>
              <a:ln w="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0510" name="Freeform 30"/>
              <p:cNvSpPr>
                <a:spLocks/>
              </p:cNvSpPr>
              <p:nvPr/>
            </p:nvSpPr>
            <p:spPr bwMode="auto">
              <a:xfrm>
                <a:off x="4128" y="1331"/>
                <a:ext cx="420" cy="55"/>
              </a:xfrm>
              <a:custGeom>
                <a:avLst/>
                <a:gdLst>
                  <a:gd name="T0" fmla="*/ 0 w 420"/>
                  <a:gd name="T1" fmla="*/ 54 h 55"/>
                  <a:gd name="T2" fmla="*/ 342 w 420"/>
                  <a:gd name="T3" fmla="*/ 54 h 55"/>
                  <a:gd name="T4" fmla="*/ 419 w 420"/>
                  <a:gd name="T5" fmla="*/ 0 h 55"/>
                  <a:gd name="T6" fmla="*/ 72 w 420"/>
                  <a:gd name="T7" fmla="*/ 0 h 55"/>
                  <a:gd name="T8" fmla="*/ 0 w 420"/>
                  <a:gd name="T9" fmla="*/ 54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20" h="55">
                    <a:moveTo>
                      <a:pt x="0" y="54"/>
                    </a:moveTo>
                    <a:lnTo>
                      <a:pt x="342" y="54"/>
                    </a:lnTo>
                    <a:lnTo>
                      <a:pt x="419" y="0"/>
                    </a:lnTo>
                    <a:lnTo>
                      <a:pt x="72" y="0"/>
                    </a:lnTo>
                    <a:lnTo>
                      <a:pt x="0" y="54"/>
                    </a:lnTo>
                  </a:path>
                </a:pathLst>
              </a:custGeom>
              <a:solidFill>
                <a:srgbClr val="555555"/>
              </a:solidFill>
              <a:ln w="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0511" name="Freeform 31"/>
              <p:cNvSpPr>
                <a:spLocks/>
              </p:cNvSpPr>
              <p:nvPr/>
            </p:nvSpPr>
            <p:spPr bwMode="auto">
              <a:xfrm>
                <a:off x="4159" y="1222"/>
                <a:ext cx="420" cy="55"/>
              </a:xfrm>
              <a:custGeom>
                <a:avLst/>
                <a:gdLst>
                  <a:gd name="T0" fmla="*/ 0 w 420"/>
                  <a:gd name="T1" fmla="*/ 54 h 55"/>
                  <a:gd name="T2" fmla="*/ 342 w 420"/>
                  <a:gd name="T3" fmla="*/ 54 h 55"/>
                  <a:gd name="T4" fmla="*/ 419 w 420"/>
                  <a:gd name="T5" fmla="*/ 0 h 55"/>
                  <a:gd name="T6" fmla="*/ 72 w 420"/>
                  <a:gd name="T7" fmla="*/ 0 h 55"/>
                  <a:gd name="T8" fmla="*/ 0 w 420"/>
                  <a:gd name="T9" fmla="*/ 54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20" h="55">
                    <a:moveTo>
                      <a:pt x="0" y="54"/>
                    </a:moveTo>
                    <a:lnTo>
                      <a:pt x="342" y="54"/>
                    </a:lnTo>
                    <a:lnTo>
                      <a:pt x="419" y="0"/>
                    </a:lnTo>
                    <a:lnTo>
                      <a:pt x="72" y="0"/>
                    </a:lnTo>
                    <a:lnTo>
                      <a:pt x="0" y="54"/>
                    </a:lnTo>
                  </a:path>
                </a:pathLst>
              </a:custGeom>
              <a:solidFill>
                <a:srgbClr val="555555"/>
              </a:solidFill>
              <a:ln w="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0512" name="Freeform 32"/>
              <p:cNvSpPr>
                <a:spLocks/>
              </p:cNvSpPr>
              <p:nvPr/>
            </p:nvSpPr>
            <p:spPr bwMode="auto">
              <a:xfrm>
                <a:off x="4190" y="1114"/>
                <a:ext cx="420" cy="55"/>
              </a:xfrm>
              <a:custGeom>
                <a:avLst/>
                <a:gdLst>
                  <a:gd name="T0" fmla="*/ 0 w 420"/>
                  <a:gd name="T1" fmla="*/ 54 h 55"/>
                  <a:gd name="T2" fmla="*/ 343 w 420"/>
                  <a:gd name="T3" fmla="*/ 54 h 55"/>
                  <a:gd name="T4" fmla="*/ 419 w 420"/>
                  <a:gd name="T5" fmla="*/ 0 h 55"/>
                  <a:gd name="T6" fmla="*/ 72 w 420"/>
                  <a:gd name="T7" fmla="*/ 0 h 55"/>
                  <a:gd name="T8" fmla="*/ 0 w 420"/>
                  <a:gd name="T9" fmla="*/ 54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20" h="55">
                    <a:moveTo>
                      <a:pt x="0" y="54"/>
                    </a:moveTo>
                    <a:lnTo>
                      <a:pt x="343" y="54"/>
                    </a:lnTo>
                    <a:lnTo>
                      <a:pt x="419" y="0"/>
                    </a:lnTo>
                    <a:lnTo>
                      <a:pt x="72" y="0"/>
                    </a:lnTo>
                    <a:lnTo>
                      <a:pt x="0" y="54"/>
                    </a:lnTo>
                  </a:path>
                </a:pathLst>
              </a:custGeom>
              <a:solidFill>
                <a:srgbClr val="555555"/>
              </a:solidFill>
              <a:ln w="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0513" name="Line 33"/>
              <p:cNvSpPr>
                <a:spLocks noChangeShapeType="1"/>
              </p:cNvSpPr>
              <p:nvPr/>
            </p:nvSpPr>
            <p:spPr bwMode="auto">
              <a:xfrm flipH="1">
                <a:off x="4128" y="1014"/>
                <a:ext cx="461" cy="1468"/>
              </a:xfrm>
              <a:prstGeom prst="line">
                <a:avLst/>
              </a:prstGeom>
              <a:noFill/>
              <a:ln w="13334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20514" name="Freeform 34"/>
              <p:cNvSpPr>
                <a:spLocks/>
              </p:cNvSpPr>
              <p:nvPr/>
            </p:nvSpPr>
            <p:spPr bwMode="auto">
              <a:xfrm>
                <a:off x="3591" y="1008"/>
                <a:ext cx="1008" cy="409"/>
              </a:xfrm>
              <a:custGeom>
                <a:avLst/>
                <a:gdLst>
                  <a:gd name="T0" fmla="*/ 392 w 1008"/>
                  <a:gd name="T1" fmla="*/ 142 h 409"/>
                  <a:gd name="T2" fmla="*/ 313 w 1008"/>
                  <a:gd name="T3" fmla="*/ 185 h 409"/>
                  <a:gd name="T4" fmla="*/ 236 w 1008"/>
                  <a:gd name="T5" fmla="*/ 226 h 409"/>
                  <a:gd name="T6" fmla="*/ 158 w 1008"/>
                  <a:gd name="T7" fmla="*/ 268 h 409"/>
                  <a:gd name="T8" fmla="*/ 75 w 1008"/>
                  <a:gd name="T9" fmla="*/ 313 h 409"/>
                  <a:gd name="T10" fmla="*/ 38 w 1008"/>
                  <a:gd name="T11" fmla="*/ 332 h 409"/>
                  <a:gd name="T12" fmla="*/ 30 w 1008"/>
                  <a:gd name="T13" fmla="*/ 338 h 409"/>
                  <a:gd name="T14" fmla="*/ 22 w 1008"/>
                  <a:gd name="T15" fmla="*/ 345 h 409"/>
                  <a:gd name="T16" fmla="*/ 14 w 1008"/>
                  <a:gd name="T17" fmla="*/ 353 h 409"/>
                  <a:gd name="T18" fmla="*/ 8 w 1008"/>
                  <a:gd name="T19" fmla="*/ 363 h 409"/>
                  <a:gd name="T20" fmla="*/ 2 w 1008"/>
                  <a:gd name="T21" fmla="*/ 375 h 409"/>
                  <a:gd name="T22" fmla="*/ 0 w 1008"/>
                  <a:gd name="T23" fmla="*/ 385 h 409"/>
                  <a:gd name="T24" fmla="*/ 0 w 1008"/>
                  <a:gd name="T25" fmla="*/ 393 h 409"/>
                  <a:gd name="T26" fmla="*/ 1 w 1008"/>
                  <a:gd name="T27" fmla="*/ 400 h 409"/>
                  <a:gd name="T28" fmla="*/ 5 w 1008"/>
                  <a:gd name="T29" fmla="*/ 404 h 409"/>
                  <a:gd name="T30" fmla="*/ 38 w 1008"/>
                  <a:gd name="T31" fmla="*/ 406 h 409"/>
                  <a:gd name="T32" fmla="*/ 106 w 1008"/>
                  <a:gd name="T33" fmla="*/ 407 h 409"/>
                  <a:gd name="T34" fmla="*/ 178 w 1008"/>
                  <a:gd name="T35" fmla="*/ 407 h 409"/>
                  <a:gd name="T36" fmla="*/ 242 w 1008"/>
                  <a:gd name="T37" fmla="*/ 407 h 409"/>
                  <a:gd name="T38" fmla="*/ 288 w 1008"/>
                  <a:gd name="T39" fmla="*/ 407 h 409"/>
                  <a:gd name="T40" fmla="*/ 309 w 1008"/>
                  <a:gd name="T41" fmla="*/ 407 h 409"/>
                  <a:gd name="T42" fmla="*/ 328 w 1008"/>
                  <a:gd name="T43" fmla="*/ 405 h 409"/>
                  <a:gd name="T44" fmla="*/ 347 w 1008"/>
                  <a:gd name="T45" fmla="*/ 401 h 409"/>
                  <a:gd name="T46" fmla="*/ 367 w 1008"/>
                  <a:gd name="T47" fmla="*/ 394 h 409"/>
                  <a:gd name="T48" fmla="*/ 385 w 1008"/>
                  <a:gd name="T49" fmla="*/ 386 h 409"/>
                  <a:gd name="T50" fmla="*/ 403 w 1008"/>
                  <a:gd name="T51" fmla="*/ 377 h 409"/>
                  <a:gd name="T52" fmla="*/ 465 w 1008"/>
                  <a:gd name="T53" fmla="*/ 343 h 409"/>
                  <a:gd name="T54" fmla="*/ 519 w 1008"/>
                  <a:gd name="T55" fmla="*/ 314 h 409"/>
                  <a:gd name="T56" fmla="*/ 573 w 1008"/>
                  <a:gd name="T57" fmla="*/ 285 h 409"/>
                  <a:gd name="T58" fmla="*/ 627 w 1008"/>
                  <a:gd name="T59" fmla="*/ 256 h 409"/>
                  <a:gd name="T60" fmla="*/ 681 w 1008"/>
                  <a:gd name="T61" fmla="*/ 227 h 409"/>
                  <a:gd name="T62" fmla="*/ 743 w 1008"/>
                  <a:gd name="T63" fmla="*/ 195 h 409"/>
                  <a:gd name="T64" fmla="*/ 794 w 1008"/>
                  <a:gd name="T65" fmla="*/ 168 h 409"/>
                  <a:gd name="T66" fmla="*/ 845 w 1008"/>
                  <a:gd name="T67" fmla="*/ 141 h 409"/>
                  <a:gd name="T68" fmla="*/ 895 w 1008"/>
                  <a:gd name="T69" fmla="*/ 114 h 409"/>
                  <a:gd name="T70" fmla="*/ 945 w 1008"/>
                  <a:gd name="T71" fmla="*/ 88 h 409"/>
                  <a:gd name="T72" fmla="*/ 968 w 1008"/>
                  <a:gd name="T73" fmla="*/ 76 h 409"/>
                  <a:gd name="T74" fmla="*/ 977 w 1008"/>
                  <a:gd name="T75" fmla="*/ 70 h 409"/>
                  <a:gd name="T76" fmla="*/ 985 w 1008"/>
                  <a:gd name="T77" fmla="*/ 63 h 409"/>
                  <a:gd name="T78" fmla="*/ 992 w 1008"/>
                  <a:gd name="T79" fmla="*/ 54 h 409"/>
                  <a:gd name="T80" fmla="*/ 999 w 1008"/>
                  <a:gd name="T81" fmla="*/ 44 h 409"/>
                  <a:gd name="T82" fmla="*/ 1004 w 1008"/>
                  <a:gd name="T83" fmla="*/ 33 h 409"/>
                  <a:gd name="T84" fmla="*/ 1007 w 1008"/>
                  <a:gd name="T85" fmla="*/ 23 h 409"/>
                  <a:gd name="T86" fmla="*/ 1007 w 1008"/>
                  <a:gd name="T87" fmla="*/ 15 h 409"/>
                  <a:gd name="T88" fmla="*/ 1005 w 1008"/>
                  <a:gd name="T89" fmla="*/ 8 h 409"/>
                  <a:gd name="T90" fmla="*/ 1001 w 1008"/>
                  <a:gd name="T91" fmla="*/ 3 h 409"/>
                  <a:gd name="T92" fmla="*/ 969 w 1008"/>
                  <a:gd name="T93" fmla="*/ 1 h 409"/>
                  <a:gd name="T94" fmla="*/ 901 w 1008"/>
                  <a:gd name="T95" fmla="*/ 1 h 409"/>
                  <a:gd name="T96" fmla="*/ 829 w 1008"/>
                  <a:gd name="T97" fmla="*/ 0 h 409"/>
                  <a:gd name="T98" fmla="*/ 764 w 1008"/>
                  <a:gd name="T99" fmla="*/ 0 h 409"/>
                  <a:gd name="T100" fmla="*/ 719 w 1008"/>
                  <a:gd name="T101" fmla="*/ 0 h 409"/>
                  <a:gd name="T102" fmla="*/ 697 w 1008"/>
                  <a:gd name="T103" fmla="*/ 0 h 409"/>
                  <a:gd name="T104" fmla="*/ 677 w 1008"/>
                  <a:gd name="T105" fmla="*/ 2 h 409"/>
                  <a:gd name="T106" fmla="*/ 655 w 1008"/>
                  <a:gd name="T107" fmla="*/ 6 h 409"/>
                  <a:gd name="T108" fmla="*/ 634 w 1008"/>
                  <a:gd name="T109" fmla="*/ 13 h 409"/>
                  <a:gd name="T110" fmla="*/ 614 w 1008"/>
                  <a:gd name="T111" fmla="*/ 21 h 409"/>
                  <a:gd name="T112" fmla="*/ 596 w 1008"/>
                  <a:gd name="T113" fmla="*/ 30 h 409"/>
                  <a:gd name="T114" fmla="*/ 533 w 1008"/>
                  <a:gd name="T115" fmla="*/ 64 h 409"/>
                  <a:gd name="T116" fmla="*/ 526 w 1008"/>
                  <a:gd name="T117" fmla="*/ 68 h 409"/>
                  <a:gd name="T118" fmla="*/ 535 w 1008"/>
                  <a:gd name="T119" fmla="*/ 64 h 409"/>
                  <a:gd name="T120" fmla="*/ 532 w 1008"/>
                  <a:gd name="T121" fmla="*/ 66 h 409"/>
                  <a:gd name="T122" fmla="*/ 491 w 1008"/>
                  <a:gd name="T123" fmla="*/ 89 h 4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008" h="409">
                    <a:moveTo>
                      <a:pt x="478" y="96"/>
                    </a:moveTo>
                    <a:lnTo>
                      <a:pt x="448" y="112"/>
                    </a:lnTo>
                    <a:lnTo>
                      <a:pt x="434" y="120"/>
                    </a:lnTo>
                    <a:lnTo>
                      <a:pt x="420" y="127"/>
                    </a:lnTo>
                    <a:lnTo>
                      <a:pt x="406" y="135"/>
                    </a:lnTo>
                    <a:lnTo>
                      <a:pt x="392" y="142"/>
                    </a:lnTo>
                    <a:lnTo>
                      <a:pt x="378" y="150"/>
                    </a:lnTo>
                    <a:lnTo>
                      <a:pt x="365" y="157"/>
                    </a:lnTo>
                    <a:lnTo>
                      <a:pt x="351" y="164"/>
                    </a:lnTo>
                    <a:lnTo>
                      <a:pt x="339" y="171"/>
                    </a:lnTo>
                    <a:lnTo>
                      <a:pt x="325" y="178"/>
                    </a:lnTo>
                    <a:lnTo>
                      <a:pt x="313" y="185"/>
                    </a:lnTo>
                    <a:lnTo>
                      <a:pt x="300" y="192"/>
                    </a:lnTo>
                    <a:lnTo>
                      <a:pt x="287" y="199"/>
                    </a:lnTo>
                    <a:lnTo>
                      <a:pt x="274" y="206"/>
                    </a:lnTo>
                    <a:lnTo>
                      <a:pt x="261" y="212"/>
                    </a:lnTo>
                    <a:lnTo>
                      <a:pt x="249" y="219"/>
                    </a:lnTo>
                    <a:lnTo>
                      <a:pt x="236" y="226"/>
                    </a:lnTo>
                    <a:lnTo>
                      <a:pt x="223" y="233"/>
                    </a:lnTo>
                    <a:lnTo>
                      <a:pt x="210" y="240"/>
                    </a:lnTo>
                    <a:lnTo>
                      <a:pt x="197" y="247"/>
                    </a:lnTo>
                    <a:lnTo>
                      <a:pt x="185" y="254"/>
                    </a:lnTo>
                    <a:lnTo>
                      <a:pt x="171" y="261"/>
                    </a:lnTo>
                    <a:lnTo>
                      <a:pt x="158" y="268"/>
                    </a:lnTo>
                    <a:lnTo>
                      <a:pt x="145" y="276"/>
                    </a:lnTo>
                    <a:lnTo>
                      <a:pt x="131" y="283"/>
                    </a:lnTo>
                    <a:lnTo>
                      <a:pt x="117" y="290"/>
                    </a:lnTo>
                    <a:lnTo>
                      <a:pt x="103" y="298"/>
                    </a:lnTo>
                    <a:lnTo>
                      <a:pt x="89" y="305"/>
                    </a:lnTo>
                    <a:lnTo>
                      <a:pt x="75" y="313"/>
                    </a:lnTo>
                    <a:lnTo>
                      <a:pt x="60" y="321"/>
                    </a:lnTo>
                    <a:lnTo>
                      <a:pt x="45" y="329"/>
                    </a:lnTo>
                    <a:lnTo>
                      <a:pt x="43" y="330"/>
                    </a:lnTo>
                    <a:lnTo>
                      <a:pt x="41" y="330"/>
                    </a:lnTo>
                    <a:lnTo>
                      <a:pt x="40" y="331"/>
                    </a:lnTo>
                    <a:lnTo>
                      <a:pt x="38" y="332"/>
                    </a:lnTo>
                    <a:lnTo>
                      <a:pt x="37" y="333"/>
                    </a:lnTo>
                    <a:lnTo>
                      <a:pt x="35" y="334"/>
                    </a:lnTo>
                    <a:lnTo>
                      <a:pt x="34" y="334"/>
                    </a:lnTo>
                    <a:lnTo>
                      <a:pt x="33" y="336"/>
                    </a:lnTo>
                    <a:lnTo>
                      <a:pt x="31" y="336"/>
                    </a:lnTo>
                    <a:lnTo>
                      <a:pt x="30" y="338"/>
                    </a:lnTo>
                    <a:lnTo>
                      <a:pt x="29" y="338"/>
                    </a:lnTo>
                    <a:lnTo>
                      <a:pt x="27" y="340"/>
                    </a:lnTo>
                    <a:lnTo>
                      <a:pt x="26" y="341"/>
                    </a:lnTo>
                    <a:lnTo>
                      <a:pt x="25" y="342"/>
                    </a:lnTo>
                    <a:lnTo>
                      <a:pt x="23" y="343"/>
                    </a:lnTo>
                    <a:lnTo>
                      <a:pt x="22" y="345"/>
                    </a:lnTo>
                    <a:lnTo>
                      <a:pt x="21" y="346"/>
                    </a:lnTo>
                    <a:lnTo>
                      <a:pt x="19" y="347"/>
                    </a:lnTo>
                    <a:lnTo>
                      <a:pt x="18" y="349"/>
                    </a:lnTo>
                    <a:lnTo>
                      <a:pt x="17" y="350"/>
                    </a:lnTo>
                    <a:lnTo>
                      <a:pt x="15" y="352"/>
                    </a:lnTo>
                    <a:lnTo>
                      <a:pt x="14" y="353"/>
                    </a:lnTo>
                    <a:lnTo>
                      <a:pt x="13" y="355"/>
                    </a:lnTo>
                    <a:lnTo>
                      <a:pt x="12" y="356"/>
                    </a:lnTo>
                    <a:lnTo>
                      <a:pt x="11" y="358"/>
                    </a:lnTo>
                    <a:lnTo>
                      <a:pt x="10" y="360"/>
                    </a:lnTo>
                    <a:lnTo>
                      <a:pt x="9" y="361"/>
                    </a:lnTo>
                    <a:lnTo>
                      <a:pt x="8" y="363"/>
                    </a:lnTo>
                    <a:lnTo>
                      <a:pt x="7" y="365"/>
                    </a:lnTo>
                    <a:lnTo>
                      <a:pt x="6" y="366"/>
                    </a:lnTo>
                    <a:lnTo>
                      <a:pt x="5" y="368"/>
                    </a:lnTo>
                    <a:lnTo>
                      <a:pt x="4" y="372"/>
                    </a:lnTo>
                    <a:lnTo>
                      <a:pt x="3" y="373"/>
                    </a:lnTo>
                    <a:lnTo>
                      <a:pt x="2" y="375"/>
                    </a:lnTo>
                    <a:lnTo>
                      <a:pt x="2" y="377"/>
                    </a:lnTo>
                    <a:lnTo>
                      <a:pt x="1" y="378"/>
                    </a:lnTo>
                    <a:lnTo>
                      <a:pt x="1" y="380"/>
                    </a:lnTo>
                    <a:lnTo>
                      <a:pt x="1" y="382"/>
                    </a:lnTo>
                    <a:lnTo>
                      <a:pt x="0" y="383"/>
                    </a:lnTo>
                    <a:lnTo>
                      <a:pt x="0" y="385"/>
                    </a:lnTo>
                    <a:lnTo>
                      <a:pt x="0" y="386"/>
                    </a:lnTo>
                    <a:lnTo>
                      <a:pt x="0" y="388"/>
                    </a:lnTo>
                    <a:lnTo>
                      <a:pt x="0" y="389"/>
                    </a:lnTo>
                    <a:lnTo>
                      <a:pt x="0" y="390"/>
                    </a:lnTo>
                    <a:lnTo>
                      <a:pt x="0" y="392"/>
                    </a:lnTo>
                    <a:lnTo>
                      <a:pt x="0" y="393"/>
                    </a:lnTo>
                    <a:lnTo>
                      <a:pt x="0" y="394"/>
                    </a:lnTo>
                    <a:lnTo>
                      <a:pt x="0" y="395"/>
                    </a:lnTo>
                    <a:lnTo>
                      <a:pt x="1" y="396"/>
                    </a:lnTo>
                    <a:lnTo>
                      <a:pt x="1" y="398"/>
                    </a:lnTo>
                    <a:lnTo>
                      <a:pt x="1" y="398"/>
                    </a:lnTo>
                    <a:lnTo>
                      <a:pt x="1" y="400"/>
                    </a:lnTo>
                    <a:lnTo>
                      <a:pt x="2" y="400"/>
                    </a:lnTo>
                    <a:lnTo>
                      <a:pt x="3" y="401"/>
                    </a:lnTo>
                    <a:lnTo>
                      <a:pt x="3" y="402"/>
                    </a:lnTo>
                    <a:lnTo>
                      <a:pt x="4" y="403"/>
                    </a:lnTo>
                    <a:lnTo>
                      <a:pt x="5" y="404"/>
                    </a:lnTo>
                    <a:lnTo>
                      <a:pt x="5" y="404"/>
                    </a:lnTo>
                    <a:lnTo>
                      <a:pt x="6" y="405"/>
                    </a:lnTo>
                    <a:lnTo>
                      <a:pt x="7" y="405"/>
                    </a:lnTo>
                    <a:lnTo>
                      <a:pt x="8" y="406"/>
                    </a:lnTo>
                    <a:lnTo>
                      <a:pt x="9" y="406"/>
                    </a:lnTo>
                    <a:lnTo>
                      <a:pt x="28" y="406"/>
                    </a:lnTo>
                    <a:lnTo>
                      <a:pt x="38" y="406"/>
                    </a:lnTo>
                    <a:lnTo>
                      <a:pt x="49" y="406"/>
                    </a:lnTo>
                    <a:lnTo>
                      <a:pt x="59" y="406"/>
                    </a:lnTo>
                    <a:lnTo>
                      <a:pt x="71" y="406"/>
                    </a:lnTo>
                    <a:lnTo>
                      <a:pt x="82" y="407"/>
                    </a:lnTo>
                    <a:lnTo>
                      <a:pt x="94" y="407"/>
                    </a:lnTo>
                    <a:lnTo>
                      <a:pt x="106" y="407"/>
                    </a:lnTo>
                    <a:lnTo>
                      <a:pt x="118" y="407"/>
                    </a:lnTo>
                    <a:lnTo>
                      <a:pt x="130" y="407"/>
                    </a:lnTo>
                    <a:lnTo>
                      <a:pt x="142" y="407"/>
                    </a:lnTo>
                    <a:lnTo>
                      <a:pt x="154" y="407"/>
                    </a:lnTo>
                    <a:lnTo>
                      <a:pt x="166" y="407"/>
                    </a:lnTo>
                    <a:lnTo>
                      <a:pt x="178" y="407"/>
                    </a:lnTo>
                    <a:lnTo>
                      <a:pt x="189" y="407"/>
                    </a:lnTo>
                    <a:lnTo>
                      <a:pt x="201" y="407"/>
                    </a:lnTo>
                    <a:lnTo>
                      <a:pt x="211" y="407"/>
                    </a:lnTo>
                    <a:lnTo>
                      <a:pt x="222" y="407"/>
                    </a:lnTo>
                    <a:lnTo>
                      <a:pt x="233" y="407"/>
                    </a:lnTo>
                    <a:lnTo>
                      <a:pt x="242" y="407"/>
                    </a:lnTo>
                    <a:lnTo>
                      <a:pt x="251" y="407"/>
                    </a:lnTo>
                    <a:lnTo>
                      <a:pt x="260" y="407"/>
                    </a:lnTo>
                    <a:lnTo>
                      <a:pt x="268" y="407"/>
                    </a:lnTo>
                    <a:lnTo>
                      <a:pt x="275" y="407"/>
                    </a:lnTo>
                    <a:lnTo>
                      <a:pt x="282" y="407"/>
                    </a:lnTo>
                    <a:lnTo>
                      <a:pt x="288" y="407"/>
                    </a:lnTo>
                    <a:lnTo>
                      <a:pt x="293" y="407"/>
                    </a:lnTo>
                    <a:lnTo>
                      <a:pt x="297" y="407"/>
                    </a:lnTo>
                    <a:lnTo>
                      <a:pt x="300" y="407"/>
                    </a:lnTo>
                    <a:lnTo>
                      <a:pt x="302" y="407"/>
                    </a:lnTo>
                    <a:lnTo>
                      <a:pt x="303" y="408"/>
                    </a:lnTo>
                    <a:lnTo>
                      <a:pt x="309" y="407"/>
                    </a:lnTo>
                    <a:lnTo>
                      <a:pt x="313" y="407"/>
                    </a:lnTo>
                    <a:lnTo>
                      <a:pt x="316" y="407"/>
                    </a:lnTo>
                    <a:lnTo>
                      <a:pt x="319" y="406"/>
                    </a:lnTo>
                    <a:lnTo>
                      <a:pt x="322" y="406"/>
                    </a:lnTo>
                    <a:lnTo>
                      <a:pt x="325" y="406"/>
                    </a:lnTo>
                    <a:lnTo>
                      <a:pt x="328" y="405"/>
                    </a:lnTo>
                    <a:lnTo>
                      <a:pt x="331" y="404"/>
                    </a:lnTo>
                    <a:lnTo>
                      <a:pt x="335" y="404"/>
                    </a:lnTo>
                    <a:lnTo>
                      <a:pt x="338" y="403"/>
                    </a:lnTo>
                    <a:lnTo>
                      <a:pt x="341" y="402"/>
                    </a:lnTo>
                    <a:lnTo>
                      <a:pt x="344" y="402"/>
                    </a:lnTo>
                    <a:lnTo>
                      <a:pt x="347" y="401"/>
                    </a:lnTo>
                    <a:lnTo>
                      <a:pt x="351" y="400"/>
                    </a:lnTo>
                    <a:lnTo>
                      <a:pt x="354" y="399"/>
                    </a:lnTo>
                    <a:lnTo>
                      <a:pt x="357" y="398"/>
                    </a:lnTo>
                    <a:lnTo>
                      <a:pt x="360" y="396"/>
                    </a:lnTo>
                    <a:lnTo>
                      <a:pt x="363" y="396"/>
                    </a:lnTo>
                    <a:lnTo>
                      <a:pt x="367" y="394"/>
                    </a:lnTo>
                    <a:lnTo>
                      <a:pt x="370" y="393"/>
                    </a:lnTo>
                    <a:lnTo>
                      <a:pt x="373" y="392"/>
                    </a:lnTo>
                    <a:lnTo>
                      <a:pt x="376" y="390"/>
                    </a:lnTo>
                    <a:lnTo>
                      <a:pt x="379" y="389"/>
                    </a:lnTo>
                    <a:lnTo>
                      <a:pt x="382" y="388"/>
                    </a:lnTo>
                    <a:lnTo>
                      <a:pt x="385" y="386"/>
                    </a:lnTo>
                    <a:lnTo>
                      <a:pt x="388" y="384"/>
                    </a:lnTo>
                    <a:lnTo>
                      <a:pt x="391" y="383"/>
                    </a:lnTo>
                    <a:lnTo>
                      <a:pt x="394" y="382"/>
                    </a:lnTo>
                    <a:lnTo>
                      <a:pt x="397" y="380"/>
                    </a:lnTo>
                    <a:lnTo>
                      <a:pt x="399" y="378"/>
                    </a:lnTo>
                    <a:lnTo>
                      <a:pt x="403" y="377"/>
                    </a:lnTo>
                    <a:lnTo>
                      <a:pt x="421" y="367"/>
                    </a:lnTo>
                    <a:lnTo>
                      <a:pt x="429" y="362"/>
                    </a:lnTo>
                    <a:lnTo>
                      <a:pt x="439" y="357"/>
                    </a:lnTo>
                    <a:lnTo>
                      <a:pt x="447" y="352"/>
                    </a:lnTo>
                    <a:lnTo>
                      <a:pt x="457" y="348"/>
                    </a:lnTo>
                    <a:lnTo>
                      <a:pt x="465" y="343"/>
                    </a:lnTo>
                    <a:lnTo>
                      <a:pt x="475" y="338"/>
                    </a:lnTo>
                    <a:lnTo>
                      <a:pt x="483" y="333"/>
                    </a:lnTo>
                    <a:lnTo>
                      <a:pt x="493" y="328"/>
                    </a:lnTo>
                    <a:lnTo>
                      <a:pt x="501" y="324"/>
                    </a:lnTo>
                    <a:lnTo>
                      <a:pt x="511" y="319"/>
                    </a:lnTo>
                    <a:lnTo>
                      <a:pt x="519" y="314"/>
                    </a:lnTo>
                    <a:lnTo>
                      <a:pt x="529" y="309"/>
                    </a:lnTo>
                    <a:lnTo>
                      <a:pt x="537" y="304"/>
                    </a:lnTo>
                    <a:lnTo>
                      <a:pt x="547" y="300"/>
                    </a:lnTo>
                    <a:lnTo>
                      <a:pt x="555" y="294"/>
                    </a:lnTo>
                    <a:lnTo>
                      <a:pt x="565" y="290"/>
                    </a:lnTo>
                    <a:lnTo>
                      <a:pt x="573" y="285"/>
                    </a:lnTo>
                    <a:lnTo>
                      <a:pt x="583" y="280"/>
                    </a:lnTo>
                    <a:lnTo>
                      <a:pt x="591" y="275"/>
                    </a:lnTo>
                    <a:lnTo>
                      <a:pt x="601" y="270"/>
                    </a:lnTo>
                    <a:lnTo>
                      <a:pt x="609" y="266"/>
                    </a:lnTo>
                    <a:lnTo>
                      <a:pt x="619" y="261"/>
                    </a:lnTo>
                    <a:lnTo>
                      <a:pt x="627" y="256"/>
                    </a:lnTo>
                    <a:lnTo>
                      <a:pt x="637" y="251"/>
                    </a:lnTo>
                    <a:lnTo>
                      <a:pt x="645" y="246"/>
                    </a:lnTo>
                    <a:lnTo>
                      <a:pt x="655" y="242"/>
                    </a:lnTo>
                    <a:lnTo>
                      <a:pt x="663" y="237"/>
                    </a:lnTo>
                    <a:lnTo>
                      <a:pt x="673" y="232"/>
                    </a:lnTo>
                    <a:lnTo>
                      <a:pt x="681" y="227"/>
                    </a:lnTo>
                    <a:lnTo>
                      <a:pt x="691" y="222"/>
                    </a:lnTo>
                    <a:lnTo>
                      <a:pt x="708" y="213"/>
                    </a:lnTo>
                    <a:lnTo>
                      <a:pt x="717" y="208"/>
                    </a:lnTo>
                    <a:lnTo>
                      <a:pt x="725" y="204"/>
                    </a:lnTo>
                    <a:lnTo>
                      <a:pt x="734" y="199"/>
                    </a:lnTo>
                    <a:lnTo>
                      <a:pt x="743" y="195"/>
                    </a:lnTo>
                    <a:lnTo>
                      <a:pt x="751" y="190"/>
                    </a:lnTo>
                    <a:lnTo>
                      <a:pt x="760" y="186"/>
                    </a:lnTo>
                    <a:lnTo>
                      <a:pt x="769" y="181"/>
                    </a:lnTo>
                    <a:lnTo>
                      <a:pt x="777" y="177"/>
                    </a:lnTo>
                    <a:lnTo>
                      <a:pt x="785" y="172"/>
                    </a:lnTo>
                    <a:lnTo>
                      <a:pt x="794" y="168"/>
                    </a:lnTo>
                    <a:lnTo>
                      <a:pt x="803" y="163"/>
                    </a:lnTo>
                    <a:lnTo>
                      <a:pt x="811" y="159"/>
                    </a:lnTo>
                    <a:lnTo>
                      <a:pt x="819" y="154"/>
                    </a:lnTo>
                    <a:lnTo>
                      <a:pt x="828" y="150"/>
                    </a:lnTo>
                    <a:lnTo>
                      <a:pt x="836" y="145"/>
                    </a:lnTo>
                    <a:lnTo>
                      <a:pt x="845" y="141"/>
                    </a:lnTo>
                    <a:lnTo>
                      <a:pt x="853" y="136"/>
                    </a:lnTo>
                    <a:lnTo>
                      <a:pt x="861" y="132"/>
                    </a:lnTo>
                    <a:lnTo>
                      <a:pt x="870" y="128"/>
                    </a:lnTo>
                    <a:lnTo>
                      <a:pt x="878" y="123"/>
                    </a:lnTo>
                    <a:lnTo>
                      <a:pt x="887" y="118"/>
                    </a:lnTo>
                    <a:lnTo>
                      <a:pt x="895" y="114"/>
                    </a:lnTo>
                    <a:lnTo>
                      <a:pt x="903" y="110"/>
                    </a:lnTo>
                    <a:lnTo>
                      <a:pt x="912" y="105"/>
                    </a:lnTo>
                    <a:lnTo>
                      <a:pt x="920" y="101"/>
                    </a:lnTo>
                    <a:lnTo>
                      <a:pt x="928" y="96"/>
                    </a:lnTo>
                    <a:lnTo>
                      <a:pt x="937" y="92"/>
                    </a:lnTo>
                    <a:lnTo>
                      <a:pt x="945" y="88"/>
                    </a:lnTo>
                    <a:lnTo>
                      <a:pt x="953" y="83"/>
                    </a:lnTo>
                    <a:lnTo>
                      <a:pt x="962" y="79"/>
                    </a:lnTo>
                    <a:lnTo>
                      <a:pt x="964" y="78"/>
                    </a:lnTo>
                    <a:lnTo>
                      <a:pt x="965" y="77"/>
                    </a:lnTo>
                    <a:lnTo>
                      <a:pt x="967" y="76"/>
                    </a:lnTo>
                    <a:lnTo>
                      <a:pt x="968" y="76"/>
                    </a:lnTo>
                    <a:lnTo>
                      <a:pt x="970" y="75"/>
                    </a:lnTo>
                    <a:lnTo>
                      <a:pt x="971" y="74"/>
                    </a:lnTo>
                    <a:lnTo>
                      <a:pt x="973" y="73"/>
                    </a:lnTo>
                    <a:lnTo>
                      <a:pt x="974" y="72"/>
                    </a:lnTo>
                    <a:lnTo>
                      <a:pt x="975" y="71"/>
                    </a:lnTo>
                    <a:lnTo>
                      <a:pt x="977" y="70"/>
                    </a:lnTo>
                    <a:lnTo>
                      <a:pt x="978" y="69"/>
                    </a:lnTo>
                    <a:lnTo>
                      <a:pt x="979" y="68"/>
                    </a:lnTo>
                    <a:lnTo>
                      <a:pt x="981" y="67"/>
                    </a:lnTo>
                    <a:lnTo>
                      <a:pt x="982" y="66"/>
                    </a:lnTo>
                    <a:lnTo>
                      <a:pt x="983" y="64"/>
                    </a:lnTo>
                    <a:lnTo>
                      <a:pt x="985" y="63"/>
                    </a:lnTo>
                    <a:lnTo>
                      <a:pt x="986" y="62"/>
                    </a:lnTo>
                    <a:lnTo>
                      <a:pt x="987" y="60"/>
                    </a:lnTo>
                    <a:lnTo>
                      <a:pt x="989" y="59"/>
                    </a:lnTo>
                    <a:lnTo>
                      <a:pt x="990" y="57"/>
                    </a:lnTo>
                    <a:lnTo>
                      <a:pt x="991" y="56"/>
                    </a:lnTo>
                    <a:lnTo>
                      <a:pt x="992" y="54"/>
                    </a:lnTo>
                    <a:lnTo>
                      <a:pt x="993" y="53"/>
                    </a:lnTo>
                    <a:lnTo>
                      <a:pt x="994" y="51"/>
                    </a:lnTo>
                    <a:lnTo>
                      <a:pt x="995" y="50"/>
                    </a:lnTo>
                    <a:lnTo>
                      <a:pt x="997" y="48"/>
                    </a:lnTo>
                    <a:lnTo>
                      <a:pt x="997" y="46"/>
                    </a:lnTo>
                    <a:lnTo>
                      <a:pt x="999" y="44"/>
                    </a:lnTo>
                    <a:lnTo>
                      <a:pt x="999" y="43"/>
                    </a:lnTo>
                    <a:lnTo>
                      <a:pt x="1000" y="41"/>
                    </a:lnTo>
                    <a:lnTo>
                      <a:pt x="1001" y="40"/>
                    </a:lnTo>
                    <a:lnTo>
                      <a:pt x="1003" y="36"/>
                    </a:lnTo>
                    <a:lnTo>
                      <a:pt x="1003" y="34"/>
                    </a:lnTo>
                    <a:lnTo>
                      <a:pt x="1004" y="33"/>
                    </a:lnTo>
                    <a:lnTo>
                      <a:pt x="1005" y="31"/>
                    </a:lnTo>
                    <a:lnTo>
                      <a:pt x="1005" y="29"/>
                    </a:lnTo>
                    <a:lnTo>
                      <a:pt x="1005" y="28"/>
                    </a:lnTo>
                    <a:lnTo>
                      <a:pt x="1006" y="26"/>
                    </a:lnTo>
                    <a:lnTo>
                      <a:pt x="1006" y="25"/>
                    </a:lnTo>
                    <a:lnTo>
                      <a:pt x="1007" y="23"/>
                    </a:lnTo>
                    <a:lnTo>
                      <a:pt x="1007" y="22"/>
                    </a:lnTo>
                    <a:lnTo>
                      <a:pt x="1007" y="20"/>
                    </a:lnTo>
                    <a:lnTo>
                      <a:pt x="1007" y="19"/>
                    </a:lnTo>
                    <a:lnTo>
                      <a:pt x="1007" y="18"/>
                    </a:lnTo>
                    <a:lnTo>
                      <a:pt x="1007" y="16"/>
                    </a:lnTo>
                    <a:lnTo>
                      <a:pt x="1007" y="15"/>
                    </a:lnTo>
                    <a:lnTo>
                      <a:pt x="1007" y="14"/>
                    </a:lnTo>
                    <a:lnTo>
                      <a:pt x="1006" y="12"/>
                    </a:lnTo>
                    <a:lnTo>
                      <a:pt x="1006" y="11"/>
                    </a:lnTo>
                    <a:lnTo>
                      <a:pt x="1006" y="10"/>
                    </a:lnTo>
                    <a:lnTo>
                      <a:pt x="1005" y="9"/>
                    </a:lnTo>
                    <a:lnTo>
                      <a:pt x="1005" y="8"/>
                    </a:lnTo>
                    <a:lnTo>
                      <a:pt x="1005" y="7"/>
                    </a:lnTo>
                    <a:lnTo>
                      <a:pt x="1004" y="6"/>
                    </a:lnTo>
                    <a:lnTo>
                      <a:pt x="1003" y="6"/>
                    </a:lnTo>
                    <a:lnTo>
                      <a:pt x="1003" y="5"/>
                    </a:lnTo>
                    <a:lnTo>
                      <a:pt x="1002" y="4"/>
                    </a:lnTo>
                    <a:lnTo>
                      <a:pt x="1001" y="3"/>
                    </a:lnTo>
                    <a:lnTo>
                      <a:pt x="1000" y="3"/>
                    </a:lnTo>
                    <a:lnTo>
                      <a:pt x="999" y="2"/>
                    </a:lnTo>
                    <a:lnTo>
                      <a:pt x="999" y="2"/>
                    </a:lnTo>
                    <a:lnTo>
                      <a:pt x="998" y="2"/>
                    </a:lnTo>
                    <a:lnTo>
                      <a:pt x="979" y="1"/>
                    </a:lnTo>
                    <a:lnTo>
                      <a:pt x="969" y="1"/>
                    </a:lnTo>
                    <a:lnTo>
                      <a:pt x="958" y="1"/>
                    </a:lnTo>
                    <a:lnTo>
                      <a:pt x="947" y="1"/>
                    </a:lnTo>
                    <a:lnTo>
                      <a:pt x="936" y="1"/>
                    </a:lnTo>
                    <a:lnTo>
                      <a:pt x="924" y="1"/>
                    </a:lnTo>
                    <a:lnTo>
                      <a:pt x="913" y="1"/>
                    </a:lnTo>
                    <a:lnTo>
                      <a:pt x="901" y="1"/>
                    </a:lnTo>
                    <a:lnTo>
                      <a:pt x="889" y="1"/>
                    </a:lnTo>
                    <a:lnTo>
                      <a:pt x="877" y="1"/>
                    </a:lnTo>
                    <a:lnTo>
                      <a:pt x="864" y="1"/>
                    </a:lnTo>
                    <a:lnTo>
                      <a:pt x="852" y="0"/>
                    </a:lnTo>
                    <a:lnTo>
                      <a:pt x="841" y="0"/>
                    </a:lnTo>
                    <a:lnTo>
                      <a:pt x="829" y="0"/>
                    </a:lnTo>
                    <a:lnTo>
                      <a:pt x="817" y="0"/>
                    </a:lnTo>
                    <a:lnTo>
                      <a:pt x="806" y="0"/>
                    </a:lnTo>
                    <a:lnTo>
                      <a:pt x="795" y="0"/>
                    </a:lnTo>
                    <a:lnTo>
                      <a:pt x="784" y="0"/>
                    </a:lnTo>
                    <a:lnTo>
                      <a:pt x="774" y="0"/>
                    </a:lnTo>
                    <a:lnTo>
                      <a:pt x="764" y="0"/>
                    </a:lnTo>
                    <a:lnTo>
                      <a:pt x="755" y="0"/>
                    </a:lnTo>
                    <a:lnTo>
                      <a:pt x="746" y="0"/>
                    </a:lnTo>
                    <a:lnTo>
                      <a:pt x="739" y="0"/>
                    </a:lnTo>
                    <a:lnTo>
                      <a:pt x="731" y="0"/>
                    </a:lnTo>
                    <a:lnTo>
                      <a:pt x="725" y="0"/>
                    </a:lnTo>
                    <a:lnTo>
                      <a:pt x="719" y="0"/>
                    </a:lnTo>
                    <a:lnTo>
                      <a:pt x="714" y="0"/>
                    </a:lnTo>
                    <a:lnTo>
                      <a:pt x="709" y="0"/>
                    </a:lnTo>
                    <a:lnTo>
                      <a:pt x="707" y="0"/>
                    </a:lnTo>
                    <a:lnTo>
                      <a:pt x="704" y="0"/>
                    </a:lnTo>
                    <a:lnTo>
                      <a:pt x="703" y="0"/>
                    </a:lnTo>
                    <a:lnTo>
                      <a:pt x="697" y="0"/>
                    </a:lnTo>
                    <a:lnTo>
                      <a:pt x="694" y="0"/>
                    </a:lnTo>
                    <a:lnTo>
                      <a:pt x="690" y="1"/>
                    </a:lnTo>
                    <a:lnTo>
                      <a:pt x="687" y="1"/>
                    </a:lnTo>
                    <a:lnTo>
                      <a:pt x="684" y="2"/>
                    </a:lnTo>
                    <a:lnTo>
                      <a:pt x="680" y="2"/>
                    </a:lnTo>
                    <a:lnTo>
                      <a:pt x="677" y="2"/>
                    </a:lnTo>
                    <a:lnTo>
                      <a:pt x="673" y="3"/>
                    </a:lnTo>
                    <a:lnTo>
                      <a:pt x="670" y="4"/>
                    </a:lnTo>
                    <a:lnTo>
                      <a:pt x="666" y="4"/>
                    </a:lnTo>
                    <a:lnTo>
                      <a:pt x="663" y="5"/>
                    </a:lnTo>
                    <a:lnTo>
                      <a:pt x="659" y="6"/>
                    </a:lnTo>
                    <a:lnTo>
                      <a:pt x="655" y="6"/>
                    </a:lnTo>
                    <a:lnTo>
                      <a:pt x="652" y="8"/>
                    </a:lnTo>
                    <a:lnTo>
                      <a:pt x="648" y="8"/>
                    </a:lnTo>
                    <a:lnTo>
                      <a:pt x="645" y="10"/>
                    </a:lnTo>
                    <a:lnTo>
                      <a:pt x="641" y="10"/>
                    </a:lnTo>
                    <a:lnTo>
                      <a:pt x="637" y="12"/>
                    </a:lnTo>
                    <a:lnTo>
                      <a:pt x="634" y="13"/>
                    </a:lnTo>
                    <a:lnTo>
                      <a:pt x="631" y="14"/>
                    </a:lnTo>
                    <a:lnTo>
                      <a:pt x="627" y="15"/>
                    </a:lnTo>
                    <a:lnTo>
                      <a:pt x="624" y="16"/>
                    </a:lnTo>
                    <a:lnTo>
                      <a:pt x="620" y="18"/>
                    </a:lnTo>
                    <a:lnTo>
                      <a:pt x="617" y="19"/>
                    </a:lnTo>
                    <a:lnTo>
                      <a:pt x="614" y="21"/>
                    </a:lnTo>
                    <a:lnTo>
                      <a:pt x="611" y="22"/>
                    </a:lnTo>
                    <a:lnTo>
                      <a:pt x="607" y="24"/>
                    </a:lnTo>
                    <a:lnTo>
                      <a:pt x="604" y="25"/>
                    </a:lnTo>
                    <a:lnTo>
                      <a:pt x="601" y="27"/>
                    </a:lnTo>
                    <a:lnTo>
                      <a:pt x="599" y="28"/>
                    </a:lnTo>
                    <a:lnTo>
                      <a:pt x="596" y="30"/>
                    </a:lnTo>
                    <a:lnTo>
                      <a:pt x="569" y="44"/>
                    </a:lnTo>
                    <a:lnTo>
                      <a:pt x="559" y="50"/>
                    </a:lnTo>
                    <a:lnTo>
                      <a:pt x="550" y="55"/>
                    </a:lnTo>
                    <a:lnTo>
                      <a:pt x="543" y="58"/>
                    </a:lnTo>
                    <a:lnTo>
                      <a:pt x="537" y="62"/>
                    </a:lnTo>
                    <a:lnTo>
                      <a:pt x="533" y="64"/>
                    </a:lnTo>
                    <a:lnTo>
                      <a:pt x="529" y="66"/>
                    </a:lnTo>
                    <a:lnTo>
                      <a:pt x="527" y="67"/>
                    </a:lnTo>
                    <a:lnTo>
                      <a:pt x="526" y="68"/>
                    </a:lnTo>
                    <a:lnTo>
                      <a:pt x="525" y="68"/>
                    </a:lnTo>
                    <a:lnTo>
                      <a:pt x="526" y="68"/>
                    </a:lnTo>
                    <a:lnTo>
                      <a:pt x="526" y="68"/>
                    </a:lnTo>
                    <a:lnTo>
                      <a:pt x="527" y="68"/>
                    </a:lnTo>
                    <a:lnTo>
                      <a:pt x="529" y="67"/>
                    </a:lnTo>
                    <a:lnTo>
                      <a:pt x="531" y="66"/>
                    </a:lnTo>
                    <a:lnTo>
                      <a:pt x="532" y="65"/>
                    </a:lnTo>
                    <a:lnTo>
                      <a:pt x="534" y="64"/>
                    </a:lnTo>
                    <a:lnTo>
                      <a:pt x="535" y="64"/>
                    </a:lnTo>
                    <a:lnTo>
                      <a:pt x="536" y="63"/>
                    </a:lnTo>
                    <a:lnTo>
                      <a:pt x="537" y="63"/>
                    </a:lnTo>
                    <a:lnTo>
                      <a:pt x="537" y="63"/>
                    </a:lnTo>
                    <a:lnTo>
                      <a:pt x="536" y="64"/>
                    </a:lnTo>
                    <a:lnTo>
                      <a:pt x="535" y="65"/>
                    </a:lnTo>
                    <a:lnTo>
                      <a:pt x="532" y="66"/>
                    </a:lnTo>
                    <a:lnTo>
                      <a:pt x="529" y="68"/>
                    </a:lnTo>
                    <a:lnTo>
                      <a:pt x="524" y="71"/>
                    </a:lnTo>
                    <a:lnTo>
                      <a:pt x="518" y="74"/>
                    </a:lnTo>
                    <a:lnTo>
                      <a:pt x="510" y="78"/>
                    </a:lnTo>
                    <a:lnTo>
                      <a:pt x="501" y="83"/>
                    </a:lnTo>
                    <a:lnTo>
                      <a:pt x="491" y="89"/>
                    </a:lnTo>
                    <a:lnTo>
                      <a:pt x="478" y="96"/>
                    </a:lnTo>
                  </a:path>
                </a:pathLst>
              </a:custGeom>
              <a:noFill/>
              <a:ln w="13334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</p:grpSp>
        <p:grpSp>
          <p:nvGrpSpPr>
            <p:cNvPr id="20532" name="Group 52"/>
            <p:cNvGrpSpPr>
              <a:grpSpLocks/>
            </p:cNvGrpSpPr>
            <p:nvPr/>
          </p:nvGrpSpPr>
          <p:grpSpPr bwMode="auto">
            <a:xfrm>
              <a:off x="1797" y="1402"/>
              <a:ext cx="1692" cy="1345"/>
              <a:chOff x="1797" y="1402"/>
              <a:chExt cx="1692" cy="1345"/>
            </a:xfrm>
          </p:grpSpPr>
          <p:sp>
            <p:nvSpPr>
              <p:cNvPr id="20516" name="Freeform 36"/>
              <p:cNvSpPr>
                <a:spLocks/>
              </p:cNvSpPr>
              <p:nvPr/>
            </p:nvSpPr>
            <p:spPr bwMode="auto">
              <a:xfrm>
                <a:off x="1797" y="1402"/>
                <a:ext cx="398" cy="197"/>
              </a:xfrm>
              <a:custGeom>
                <a:avLst/>
                <a:gdLst>
                  <a:gd name="T0" fmla="*/ 0 w 398"/>
                  <a:gd name="T1" fmla="*/ 196 h 197"/>
                  <a:gd name="T2" fmla="*/ 78 w 398"/>
                  <a:gd name="T3" fmla="*/ 62 h 197"/>
                  <a:gd name="T4" fmla="*/ 193 w 398"/>
                  <a:gd name="T5" fmla="*/ 89 h 197"/>
                  <a:gd name="T6" fmla="*/ 249 w 398"/>
                  <a:gd name="T7" fmla="*/ 4 h 197"/>
                  <a:gd name="T8" fmla="*/ 379 w 398"/>
                  <a:gd name="T9" fmla="*/ 0 h 197"/>
                  <a:gd name="T10" fmla="*/ 397 w 398"/>
                  <a:gd name="T11" fmla="*/ 22 h 197"/>
                  <a:gd name="T12" fmla="*/ 273 w 398"/>
                  <a:gd name="T13" fmla="*/ 40 h 197"/>
                  <a:gd name="T14" fmla="*/ 204 w 398"/>
                  <a:gd name="T15" fmla="*/ 129 h 197"/>
                  <a:gd name="T16" fmla="*/ 113 w 398"/>
                  <a:gd name="T17" fmla="*/ 118 h 197"/>
                  <a:gd name="T18" fmla="*/ 0 w 398"/>
                  <a:gd name="T19" fmla="*/ 196 h 1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98" h="197">
                    <a:moveTo>
                      <a:pt x="0" y="196"/>
                    </a:moveTo>
                    <a:lnTo>
                      <a:pt x="78" y="62"/>
                    </a:lnTo>
                    <a:lnTo>
                      <a:pt x="193" y="89"/>
                    </a:lnTo>
                    <a:lnTo>
                      <a:pt x="249" y="4"/>
                    </a:lnTo>
                    <a:lnTo>
                      <a:pt x="379" y="0"/>
                    </a:lnTo>
                    <a:lnTo>
                      <a:pt x="397" y="22"/>
                    </a:lnTo>
                    <a:lnTo>
                      <a:pt x="273" y="40"/>
                    </a:lnTo>
                    <a:lnTo>
                      <a:pt x="204" y="129"/>
                    </a:lnTo>
                    <a:lnTo>
                      <a:pt x="113" y="118"/>
                    </a:lnTo>
                    <a:lnTo>
                      <a:pt x="0" y="196"/>
                    </a:lnTo>
                  </a:path>
                </a:pathLst>
              </a:custGeom>
              <a:solidFill>
                <a:srgbClr val="000000"/>
              </a:solidFill>
              <a:ln w="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0517" name="Freeform 37"/>
              <p:cNvSpPr>
                <a:spLocks/>
              </p:cNvSpPr>
              <p:nvPr/>
            </p:nvSpPr>
            <p:spPr bwMode="auto">
              <a:xfrm>
                <a:off x="1834" y="1574"/>
                <a:ext cx="875" cy="1161"/>
              </a:xfrm>
              <a:custGeom>
                <a:avLst/>
                <a:gdLst>
                  <a:gd name="T0" fmla="*/ 0 w 875"/>
                  <a:gd name="T1" fmla="*/ 0 h 1161"/>
                  <a:gd name="T2" fmla="*/ 72 w 875"/>
                  <a:gd name="T3" fmla="*/ 56 h 1161"/>
                  <a:gd name="T4" fmla="*/ 107 w 875"/>
                  <a:gd name="T5" fmla="*/ 86 h 1161"/>
                  <a:gd name="T6" fmla="*/ 142 w 875"/>
                  <a:gd name="T7" fmla="*/ 116 h 1161"/>
                  <a:gd name="T8" fmla="*/ 176 w 875"/>
                  <a:gd name="T9" fmla="*/ 146 h 1161"/>
                  <a:gd name="T10" fmla="*/ 209 w 875"/>
                  <a:gd name="T11" fmla="*/ 177 h 1161"/>
                  <a:gd name="T12" fmla="*/ 242 w 875"/>
                  <a:gd name="T13" fmla="*/ 208 h 1161"/>
                  <a:gd name="T14" fmla="*/ 275 w 875"/>
                  <a:gd name="T15" fmla="*/ 241 h 1161"/>
                  <a:gd name="T16" fmla="*/ 307 w 875"/>
                  <a:gd name="T17" fmla="*/ 273 h 1161"/>
                  <a:gd name="T18" fmla="*/ 339 w 875"/>
                  <a:gd name="T19" fmla="*/ 307 h 1161"/>
                  <a:gd name="T20" fmla="*/ 370 w 875"/>
                  <a:gd name="T21" fmla="*/ 340 h 1161"/>
                  <a:gd name="T22" fmla="*/ 400 w 875"/>
                  <a:gd name="T23" fmla="*/ 375 h 1161"/>
                  <a:gd name="T24" fmla="*/ 430 w 875"/>
                  <a:gd name="T25" fmla="*/ 410 h 1161"/>
                  <a:gd name="T26" fmla="*/ 459 w 875"/>
                  <a:gd name="T27" fmla="*/ 445 h 1161"/>
                  <a:gd name="T28" fmla="*/ 488 w 875"/>
                  <a:gd name="T29" fmla="*/ 481 h 1161"/>
                  <a:gd name="T30" fmla="*/ 516 w 875"/>
                  <a:gd name="T31" fmla="*/ 517 h 1161"/>
                  <a:gd name="T32" fmla="*/ 543 w 875"/>
                  <a:gd name="T33" fmla="*/ 554 h 1161"/>
                  <a:gd name="T34" fmla="*/ 570 w 875"/>
                  <a:gd name="T35" fmla="*/ 591 h 1161"/>
                  <a:gd name="T36" fmla="*/ 596 w 875"/>
                  <a:gd name="T37" fmla="*/ 629 h 1161"/>
                  <a:gd name="T38" fmla="*/ 621 w 875"/>
                  <a:gd name="T39" fmla="*/ 667 h 1161"/>
                  <a:gd name="T40" fmla="*/ 646 w 875"/>
                  <a:gd name="T41" fmla="*/ 706 h 1161"/>
                  <a:gd name="T42" fmla="*/ 670 w 875"/>
                  <a:gd name="T43" fmla="*/ 745 h 1161"/>
                  <a:gd name="T44" fmla="*/ 694 w 875"/>
                  <a:gd name="T45" fmla="*/ 784 h 1161"/>
                  <a:gd name="T46" fmla="*/ 716 w 875"/>
                  <a:gd name="T47" fmla="*/ 824 h 1161"/>
                  <a:gd name="T48" fmla="*/ 739 w 875"/>
                  <a:gd name="T49" fmla="*/ 865 h 1161"/>
                  <a:gd name="T50" fmla="*/ 760 w 875"/>
                  <a:gd name="T51" fmla="*/ 906 h 1161"/>
                  <a:gd name="T52" fmla="*/ 781 w 875"/>
                  <a:gd name="T53" fmla="*/ 947 h 1161"/>
                  <a:gd name="T54" fmla="*/ 801 w 875"/>
                  <a:gd name="T55" fmla="*/ 989 h 1161"/>
                  <a:gd name="T56" fmla="*/ 820 w 875"/>
                  <a:gd name="T57" fmla="*/ 1031 h 1161"/>
                  <a:gd name="T58" fmla="*/ 839 w 875"/>
                  <a:gd name="T59" fmla="*/ 1074 h 1161"/>
                  <a:gd name="T60" fmla="*/ 857 w 875"/>
                  <a:gd name="T61" fmla="*/ 1116 h 1161"/>
                  <a:gd name="T62" fmla="*/ 874 w 875"/>
                  <a:gd name="T63" fmla="*/ 1160 h 1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875" h="1161">
                    <a:moveTo>
                      <a:pt x="0" y="0"/>
                    </a:moveTo>
                    <a:lnTo>
                      <a:pt x="72" y="56"/>
                    </a:lnTo>
                    <a:lnTo>
                      <a:pt x="107" y="86"/>
                    </a:lnTo>
                    <a:lnTo>
                      <a:pt x="142" y="116"/>
                    </a:lnTo>
                    <a:lnTo>
                      <a:pt x="176" y="146"/>
                    </a:lnTo>
                    <a:lnTo>
                      <a:pt x="209" y="177"/>
                    </a:lnTo>
                    <a:lnTo>
                      <a:pt x="242" y="208"/>
                    </a:lnTo>
                    <a:lnTo>
                      <a:pt x="275" y="241"/>
                    </a:lnTo>
                    <a:lnTo>
                      <a:pt x="307" y="273"/>
                    </a:lnTo>
                    <a:lnTo>
                      <a:pt x="339" y="307"/>
                    </a:lnTo>
                    <a:lnTo>
                      <a:pt x="370" y="340"/>
                    </a:lnTo>
                    <a:lnTo>
                      <a:pt x="400" y="375"/>
                    </a:lnTo>
                    <a:lnTo>
                      <a:pt x="430" y="410"/>
                    </a:lnTo>
                    <a:lnTo>
                      <a:pt x="459" y="445"/>
                    </a:lnTo>
                    <a:lnTo>
                      <a:pt x="488" y="481"/>
                    </a:lnTo>
                    <a:lnTo>
                      <a:pt x="516" y="517"/>
                    </a:lnTo>
                    <a:lnTo>
                      <a:pt x="543" y="554"/>
                    </a:lnTo>
                    <a:lnTo>
                      <a:pt x="570" y="591"/>
                    </a:lnTo>
                    <a:lnTo>
                      <a:pt x="596" y="629"/>
                    </a:lnTo>
                    <a:lnTo>
                      <a:pt x="621" y="667"/>
                    </a:lnTo>
                    <a:lnTo>
                      <a:pt x="646" y="706"/>
                    </a:lnTo>
                    <a:lnTo>
                      <a:pt x="670" y="745"/>
                    </a:lnTo>
                    <a:lnTo>
                      <a:pt x="694" y="784"/>
                    </a:lnTo>
                    <a:lnTo>
                      <a:pt x="716" y="824"/>
                    </a:lnTo>
                    <a:lnTo>
                      <a:pt x="739" y="865"/>
                    </a:lnTo>
                    <a:lnTo>
                      <a:pt x="760" y="906"/>
                    </a:lnTo>
                    <a:lnTo>
                      <a:pt x="781" y="947"/>
                    </a:lnTo>
                    <a:lnTo>
                      <a:pt x="801" y="989"/>
                    </a:lnTo>
                    <a:lnTo>
                      <a:pt x="820" y="1031"/>
                    </a:lnTo>
                    <a:lnTo>
                      <a:pt x="839" y="1074"/>
                    </a:lnTo>
                    <a:lnTo>
                      <a:pt x="857" y="1116"/>
                    </a:lnTo>
                    <a:lnTo>
                      <a:pt x="874" y="1160"/>
                    </a:lnTo>
                  </a:path>
                </a:pathLst>
              </a:custGeom>
              <a:noFill/>
              <a:ln w="13334" cap="flat" cmpd="sng">
                <a:solidFill>
                  <a:srgbClr val="0080FF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0518" name="Freeform 38"/>
              <p:cNvSpPr>
                <a:spLocks/>
              </p:cNvSpPr>
              <p:nvPr/>
            </p:nvSpPr>
            <p:spPr bwMode="auto">
              <a:xfrm>
                <a:off x="1846" y="1527"/>
                <a:ext cx="1029" cy="1137"/>
              </a:xfrm>
              <a:custGeom>
                <a:avLst/>
                <a:gdLst>
                  <a:gd name="T0" fmla="*/ 0 w 1029"/>
                  <a:gd name="T1" fmla="*/ 0 h 1137"/>
                  <a:gd name="T2" fmla="*/ 85 w 1029"/>
                  <a:gd name="T3" fmla="*/ 47 h 1137"/>
                  <a:gd name="T4" fmla="*/ 127 w 1029"/>
                  <a:gd name="T5" fmla="*/ 72 h 1137"/>
                  <a:gd name="T6" fmla="*/ 168 w 1029"/>
                  <a:gd name="T7" fmla="*/ 98 h 1137"/>
                  <a:gd name="T8" fmla="*/ 209 w 1029"/>
                  <a:gd name="T9" fmla="*/ 125 h 1137"/>
                  <a:gd name="T10" fmla="*/ 250 w 1029"/>
                  <a:gd name="T11" fmla="*/ 153 h 1137"/>
                  <a:gd name="T12" fmla="*/ 289 w 1029"/>
                  <a:gd name="T13" fmla="*/ 181 h 1137"/>
                  <a:gd name="T14" fmla="*/ 328 w 1029"/>
                  <a:gd name="T15" fmla="*/ 211 h 1137"/>
                  <a:gd name="T16" fmla="*/ 366 w 1029"/>
                  <a:gd name="T17" fmla="*/ 241 h 1137"/>
                  <a:gd name="T18" fmla="*/ 404 w 1029"/>
                  <a:gd name="T19" fmla="*/ 272 h 1137"/>
                  <a:gd name="T20" fmla="*/ 440 w 1029"/>
                  <a:gd name="T21" fmla="*/ 304 h 1137"/>
                  <a:gd name="T22" fmla="*/ 476 w 1029"/>
                  <a:gd name="T23" fmla="*/ 337 h 1137"/>
                  <a:gd name="T24" fmla="*/ 512 w 1029"/>
                  <a:gd name="T25" fmla="*/ 371 h 1137"/>
                  <a:gd name="T26" fmla="*/ 546 w 1029"/>
                  <a:gd name="T27" fmla="*/ 405 h 1137"/>
                  <a:gd name="T28" fmla="*/ 580 w 1029"/>
                  <a:gd name="T29" fmla="*/ 440 h 1137"/>
                  <a:gd name="T30" fmla="*/ 613 w 1029"/>
                  <a:gd name="T31" fmla="*/ 475 h 1137"/>
                  <a:gd name="T32" fmla="*/ 646 w 1029"/>
                  <a:gd name="T33" fmla="*/ 512 h 1137"/>
                  <a:gd name="T34" fmla="*/ 677 w 1029"/>
                  <a:gd name="T35" fmla="*/ 549 h 1137"/>
                  <a:gd name="T36" fmla="*/ 708 w 1029"/>
                  <a:gd name="T37" fmla="*/ 587 h 1137"/>
                  <a:gd name="T38" fmla="*/ 738 w 1029"/>
                  <a:gd name="T39" fmla="*/ 625 h 1137"/>
                  <a:gd name="T40" fmla="*/ 767 w 1029"/>
                  <a:gd name="T41" fmla="*/ 664 h 1137"/>
                  <a:gd name="T42" fmla="*/ 795 w 1029"/>
                  <a:gd name="T43" fmla="*/ 704 h 1137"/>
                  <a:gd name="T44" fmla="*/ 822 w 1029"/>
                  <a:gd name="T45" fmla="*/ 745 h 1137"/>
                  <a:gd name="T46" fmla="*/ 849 w 1029"/>
                  <a:gd name="T47" fmla="*/ 786 h 1137"/>
                  <a:gd name="T48" fmla="*/ 874 w 1029"/>
                  <a:gd name="T49" fmla="*/ 827 h 1137"/>
                  <a:gd name="T50" fmla="*/ 899 w 1029"/>
                  <a:gd name="T51" fmla="*/ 870 h 1137"/>
                  <a:gd name="T52" fmla="*/ 923 w 1029"/>
                  <a:gd name="T53" fmla="*/ 913 h 1137"/>
                  <a:gd name="T54" fmla="*/ 946 w 1029"/>
                  <a:gd name="T55" fmla="*/ 956 h 1137"/>
                  <a:gd name="T56" fmla="*/ 968 w 1029"/>
                  <a:gd name="T57" fmla="*/ 1000 h 1137"/>
                  <a:gd name="T58" fmla="*/ 989 w 1029"/>
                  <a:gd name="T59" fmla="*/ 1045 h 1137"/>
                  <a:gd name="T60" fmla="*/ 1009 w 1029"/>
                  <a:gd name="T61" fmla="*/ 1090 h 1137"/>
                  <a:gd name="T62" fmla="*/ 1028 w 1029"/>
                  <a:gd name="T63" fmla="*/ 1136 h 11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029" h="1137">
                    <a:moveTo>
                      <a:pt x="0" y="0"/>
                    </a:moveTo>
                    <a:lnTo>
                      <a:pt x="85" y="47"/>
                    </a:lnTo>
                    <a:lnTo>
                      <a:pt x="127" y="72"/>
                    </a:lnTo>
                    <a:lnTo>
                      <a:pt x="168" y="98"/>
                    </a:lnTo>
                    <a:lnTo>
                      <a:pt x="209" y="125"/>
                    </a:lnTo>
                    <a:lnTo>
                      <a:pt x="250" y="153"/>
                    </a:lnTo>
                    <a:lnTo>
                      <a:pt x="289" y="181"/>
                    </a:lnTo>
                    <a:lnTo>
                      <a:pt x="328" y="211"/>
                    </a:lnTo>
                    <a:lnTo>
                      <a:pt x="366" y="241"/>
                    </a:lnTo>
                    <a:lnTo>
                      <a:pt x="404" y="272"/>
                    </a:lnTo>
                    <a:lnTo>
                      <a:pt x="440" y="304"/>
                    </a:lnTo>
                    <a:lnTo>
                      <a:pt x="476" y="337"/>
                    </a:lnTo>
                    <a:lnTo>
                      <a:pt x="512" y="371"/>
                    </a:lnTo>
                    <a:lnTo>
                      <a:pt x="546" y="405"/>
                    </a:lnTo>
                    <a:lnTo>
                      <a:pt x="580" y="440"/>
                    </a:lnTo>
                    <a:lnTo>
                      <a:pt x="613" y="475"/>
                    </a:lnTo>
                    <a:lnTo>
                      <a:pt x="646" y="512"/>
                    </a:lnTo>
                    <a:lnTo>
                      <a:pt x="677" y="549"/>
                    </a:lnTo>
                    <a:lnTo>
                      <a:pt x="708" y="587"/>
                    </a:lnTo>
                    <a:lnTo>
                      <a:pt x="738" y="625"/>
                    </a:lnTo>
                    <a:lnTo>
                      <a:pt x="767" y="664"/>
                    </a:lnTo>
                    <a:lnTo>
                      <a:pt x="795" y="704"/>
                    </a:lnTo>
                    <a:lnTo>
                      <a:pt x="822" y="745"/>
                    </a:lnTo>
                    <a:lnTo>
                      <a:pt x="849" y="786"/>
                    </a:lnTo>
                    <a:lnTo>
                      <a:pt x="874" y="827"/>
                    </a:lnTo>
                    <a:lnTo>
                      <a:pt x="899" y="870"/>
                    </a:lnTo>
                    <a:lnTo>
                      <a:pt x="923" y="913"/>
                    </a:lnTo>
                    <a:lnTo>
                      <a:pt x="946" y="956"/>
                    </a:lnTo>
                    <a:lnTo>
                      <a:pt x="968" y="1000"/>
                    </a:lnTo>
                    <a:lnTo>
                      <a:pt x="989" y="1045"/>
                    </a:lnTo>
                    <a:lnTo>
                      <a:pt x="1009" y="1090"/>
                    </a:lnTo>
                    <a:lnTo>
                      <a:pt x="1028" y="1136"/>
                    </a:lnTo>
                  </a:path>
                </a:pathLst>
              </a:custGeom>
              <a:noFill/>
              <a:ln w="13334" cap="flat" cmpd="sng">
                <a:solidFill>
                  <a:srgbClr val="0080FF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0519" name="Freeform 39"/>
              <p:cNvSpPr>
                <a:spLocks/>
              </p:cNvSpPr>
              <p:nvPr/>
            </p:nvSpPr>
            <p:spPr bwMode="auto">
              <a:xfrm>
                <a:off x="2023" y="1491"/>
                <a:ext cx="1053" cy="1173"/>
              </a:xfrm>
              <a:custGeom>
                <a:avLst/>
                <a:gdLst>
                  <a:gd name="T0" fmla="*/ 0 w 1053"/>
                  <a:gd name="T1" fmla="*/ 0 h 1173"/>
                  <a:gd name="T2" fmla="*/ 86 w 1053"/>
                  <a:gd name="T3" fmla="*/ 51 h 1173"/>
                  <a:gd name="T4" fmla="*/ 128 w 1053"/>
                  <a:gd name="T5" fmla="*/ 78 h 1173"/>
                  <a:gd name="T6" fmla="*/ 170 w 1053"/>
                  <a:gd name="T7" fmla="*/ 106 h 1173"/>
                  <a:gd name="T8" fmla="*/ 211 w 1053"/>
                  <a:gd name="T9" fmla="*/ 135 h 1173"/>
                  <a:gd name="T10" fmla="*/ 251 w 1053"/>
                  <a:gd name="T11" fmla="*/ 164 h 1173"/>
                  <a:gd name="T12" fmla="*/ 291 w 1053"/>
                  <a:gd name="T13" fmla="*/ 194 h 1173"/>
                  <a:gd name="T14" fmla="*/ 331 w 1053"/>
                  <a:gd name="T15" fmla="*/ 225 h 1173"/>
                  <a:gd name="T16" fmla="*/ 369 w 1053"/>
                  <a:gd name="T17" fmla="*/ 257 h 1173"/>
                  <a:gd name="T18" fmla="*/ 407 w 1053"/>
                  <a:gd name="T19" fmla="*/ 289 h 1173"/>
                  <a:gd name="T20" fmla="*/ 444 w 1053"/>
                  <a:gd name="T21" fmla="*/ 322 h 1173"/>
                  <a:gd name="T22" fmla="*/ 481 w 1053"/>
                  <a:gd name="T23" fmla="*/ 356 h 1173"/>
                  <a:gd name="T24" fmla="*/ 517 w 1053"/>
                  <a:gd name="T25" fmla="*/ 391 h 1173"/>
                  <a:gd name="T26" fmla="*/ 552 w 1053"/>
                  <a:gd name="T27" fmla="*/ 426 h 1173"/>
                  <a:gd name="T28" fmla="*/ 586 w 1053"/>
                  <a:gd name="T29" fmla="*/ 462 h 1173"/>
                  <a:gd name="T30" fmla="*/ 620 w 1053"/>
                  <a:gd name="T31" fmla="*/ 499 h 1173"/>
                  <a:gd name="T32" fmla="*/ 653 w 1053"/>
                  <a:gd name="T33" fmla="*/ 537 h 1173"/>
                  <a:gd name="T34" fmla="*/ 685 w 1053"/>
                  <a:gd name="T35" fmla="*/ 575 h 1173"/>
                  <a:gd name="T36" fmla="*/ 717 w 1053"/>
                  <a:gd name="T37" fmla="*/ 613 h 1173"/>
                  <a:gd name="T38" fmla="*/ 747 w 1053"/>
                  <a:gd name="T39" fmla="*/ 653 h 1173"/>
                  <a:gd name="T40" fmla="*/ 777 w 1053"/>
                  <a:gd name="T41" fmla="*/ 693 h 1173"/>
                  <a:gd name="T42" fmla="*/ 807 w 1053"/>
                  <a:gd name="T43" fmla="*/ 733 h 1173"/>
                  <a:gd name="T44" fmla="*/ 835 w 1053"/>
                  <a:gd name="T45" fmla="*/ 775 h 1173"/>
                  <a:gd name="T46" fmla="*/ 862 w 1053"/>
                  <a:gd name="T47" fmla="*/ 817 h 1173"/>
                  <a:gd name="T48" fmla="*/ 889 w 1053"/>
                  <a:gd name="T49" fmla="*/ 859 h 1173"/>
                  <a:gd name="T50" fmla="*/ 915 w 1053"/>
                  <a:gd name="T51" fmla="*/ 902 h 1173"/>
                  <a:gd name="T52" fmla="*/ 940 w 1053"/>
                  <a:gd name="T53" fmla="*/ 946 h 1173"/>
                  <a:gd name="T54" fmla="*/ 964 w 1053"/>
                  <a:gd name="T55" fmla="*/ 990 h 1173"/>
                  <a:gd name="T56" fmla="*/ 987 w 1053"/>
                  <a:gd name="T57" fmla="*/ 1035 h 1173"/>
                  <a:gd name="T58" fmla="*/ 1009 w 1053"/>
                  <a:gd name="T59" fmla="*/ 1080 h 1173"/>
                  <a:gd name="T60" fmla="*/ 1031 w 1053"/>
                  <a:gd name="T61" fmla="*/ 1125 h 1173"/>
                  <a:gd name="T62" fmla="*/ 1052 w 1053"/>
                  <a:gd name="T63" fmla="*/ 1172 h 11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053" h="1173">
                    <a:moveTo>
                      <a:pt x="0" y="0"/>
                    </a:moveTo>
                    <a:lnTo>
                      <a:pt x="86" y="51"/>
                    </a:lnTo>
                    <a:lnTo>
                      <a:pt x="128" y="78"/>
                    </a:lnTo>
                    <a:lnTo>
                      <a:pt x="170" y="106"/>
                    </a:lnTo>
                    <a:lnTo>
                      <a:pt x="211" y="135"/>
                    </a:lnTo>
                    <a:lnTo>
                      <a:pt x="251" y="164"/>
                    </a:lnTo>
                    <a:lnTo>
                      <a:pt x="291" y="194"/>
                    </a:lnTo>
                    <a:lnTo>
                      <a:pt x="331" y="225"/>
                    </a:lnTo>
                    <a:lnTo>
                      <a:pt x="369" y="257"/>
                    </a:lnTo>
                    <a:lnTo>
                      <a:pt x="407" y="289"/>
                    </a:lnTo>
                    <a:lnTo>
                      <a:pt x="444" y="322"/>
                    </a:lnTo>
                    <a:lnTo>
                      <a:pt x="481" y="356"/>
                    </a:lnTo>
                    <a:lnTo>
                      <a:pt x="517" y="391"/>
                    </a:lnTo>
                    <a:lnTo>
                      <a:pt x="552" y="426"/>
                    </a:lnTo>
                    <a:lnTo>
                      <a:pt x="586" y="462"/>
                    </a:lnTo>
                    <a:lnTo>
                      <a:pt x="620" y="499"/>
                    </a:lnTo>
                    <a:lnTo>
                      <a:pt x="653" y="537"/>
                    </a:lnTo>
                    <a:lnTo>
                      <a:pt x="685" y="575"/>
                    </a:lnTo>
                    <a:lnTo>
                      <a:pt x="717" y="613"/>
                    </a:lnTo>
                    <a:lnTo>
                      <a:pt x="747" y="653"/>
                    </a:lnTo>
                    <a:lnTo>
                      <a:pt x="777" y="693"/>
                    </a:lnTo>
                    <a:lnTo>
                      <a:pt x="807" y="733"/>
                    </a:lnTo>
                    <a:lnTo>
                      <a:pt x="835" y="775"/>
                    </a:lnTo>
                    <a:lnTo>
                      <a:pt x="862" y="817"/>
                    </a:lnTo>
                    <a:lnTo>
                      <a:pt x="889" y="859"/>
                    </a:lnTo>
                    <a:lnTo>
                      <a:pt x="915" y="902"/>
                    </a:lnTo>
                    <a:lnTo>
                      <a:pt x="940" y="946"/>
                    </a:lnTo>
                    <a:lnTo>
                      <a:pt x="964" y="990"/>
                    </a:lnTo>
                    <a:lnTo>
                      <a:pt x="987" y="1035"/>
                    </a:lnTo>
                    <a:lnTo>
                      <a:pt x="1009" y="1080"/>
                    </a:lnTo>
                    <a:lnTo>
                      <a:pt x="1031" y="1125"/>
                    </a:lnTo>
                    <a:lnTo>
                      <a:pt x="1052" y="1172"/>
                    </a:lnTo>
                  </a:path>
                </a:pathLst>
              </a:custGeom>
              <a:noFill/>
              <a:ln w="13334" cap="flat" cmpd="sng">
                <a:solidFill>
                  <a:srgbClr val="0080FF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0520" name="Freeform 40"/>
              <p:cNvSpPr>
                <a:spLocks/>
              </p:cNvSpPr>
              <p:nvPr/>
            </p:nvSpPr>
            <p:spPr bwMode="auto">
              <a:xfrm>
                <a:off x="2070" y="1432"/>
                <a:ext cx="1147" cy="1090"/>
              </a:xfrm>
              <a:custGeom>
                <a:avLst/>
                <a:gdLst>
                  <a:gd name="T0" fmla="*/ 0 w 1147"/>
                  <a:gd name="T1" fmla="*/ 0 h 1090"/>
                  <a:gd name="T2" fmla="*/ 92 w 1147"/>
                  <a:gd name="T3" fmla="*/ 42 h 1090"/>
                  <a:gd name="T4" fmla="*/ 138 w 1147"/>
                  <a:gd name="T5" fmla="*/ 64 h 1090"/>
                  <a:gd name="T6" fmla="*/ 183 w 1147"/>
                  <a:gd name="T7" fmla="*/ 88 h 1090"/>
                  <a:gd name="T8" fmla="*/ 227 w 1147"/>
                  <a:gd name="T9" fmla="*/ 113 h 1090"/>
                  <a:gd name="T10" fmla="*/ 271 w 1147"/>
                  <a:gd name="T11" fmla="*/ 138 h 1090"/>
                  <a:gd name="T12" fmla="*/ 314 w 1147"/>
                  <a:gd name="T13" fmla="*/ 165 h 1090"/>
                  <a:gd name="T14" fmla="*/ 356 w 1147"/>
                  <a:gd name="T15" fmla="*/ 192 h 1090"/>
                  <a:gd name="T16" fmla="*/ 398 w 1147"/>
                  <a:gd name="T17" fmla="*/ 220 h 1090"/>
                  <a:gd name="T18" fmla="*/ 439 w 1147"/>
                  <a:gd name="T19" fmla="*/ 249 h 1090"/>
                  <a:gd name="T20" fmla="*/ 480 w 1147"/>
                  <a:gd name="T21" fmla="*/ 279 h 1090"/>
                  <a:gd name="T22" fmla="*/ 519 w 1147"/>
                  <a:gd name="T23" fmla="*/ 310 h 1090"/>
                  <a:gd name="T24" fmla="*/ 558 w 1147"/>
                  <a:gd name="T25" fmla="*/ 342 h 1090"/>
                  <a:gd name="T26" fmla="*/ 596 w 1147"/>
                  <a:gd name="T27" fmla="*/ 374 h 1090"/>
                  <a:gd name="T28" fmla="*/ 634 w 1147"/>
                  <a:gd name="T29" fmla="*/ 408 h 1090"/>
                  <a:gd name="T30" fmla="*/ 671 w 1147"/>
                  <a:gd name="T31" fmla="*/ 442 h 1090"/>
                  <a:gd name="T32" fmla="*/ 707 w 1147"/>
                  <a:gd name="T33" fmla="*/ 477 h 1090"/>
                  <a:gd name="T34" fmla="*/ 742 w 1147"/>
                  <a:gd name="T35" fmla="*/ 513 h 1090"/>
                  <a:gd name="T36" fmla="*/ 777 w 1147"/>
                  <a:gd name="T37" fmla="*/ 550 h 1090"/>
                  <a:gd name="T38" fmla="*/ 810 w 1147"/>
                  <a:gd name="T39" fmla="*/ 587 h 1090"/>
                  <a:gd name="T40" fmla="*/ 843 w 1147"/>
                  <a:gd name="T41" fmla="*/ 625 h 1090"/>
                  <a:gd name="T42" fmla="*/ 875 w 1147"/>
                  <a:gd name="T43" fmla="*/ 664 h 1090"/>
                  <a:gd name="T44" fmla="*/ 906 w 1147"/>
                  <a:gd name="T45" fmla="*/ 703 h 1090"/>
                  <a:gd name="T46" fmla="*/ 937 w 1147"/>
                  <a:gd name="T47" fmla="*/ 744 h 1090"/>
                  <a:gd name="T48" fmla="*/ 966 w 1147"/>
                  <a:gd name="T49" fmla="*/ 784 h 1090"/>
                  <a:gd name="T50" fmla="*/ 994 w 1147"/>
                  <a:gd name="T51" fmla="*/ 826 h 1090"/>
                  <a:gd name="T52" fmla="*/ 1022 w 1147"/>
                  <a:gd name="T53" fmla="*/ 868 h 1090"/>
                  <a:gd name="T54" fmla="*/ 1049 w 1147"/>
                  <a:gd name="T55" fmla="*/ 911 h 1090"/>
                  <a:gd name="T56" fmla="*/ 1075 w 1147"/>
                  <a:gd name="T57" fmla="*/ 954 h 1090"/>
                  <a:gd name="T58" fmla="*/ 1100 w 1147"/>
                  <a:gd name="T59" fmla="*/ 998 h 1090"/>
                  <a:gd name="T60" fmla="*/ 1123 w 1147"/>
                  <a:gd name="T61" fmla="*/ 1043 h 1090"/>
                  <a:gd name="T62" fmla="*/ 1146 w 1147"/>
                  <a:gd name="T63" fmla="*/ 1089 h 10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147" h="1090">
                    <a:moveTo>
                      <a:pt x="0" y="0"/>
                    </a:moveTo>
                    <a:lnTo>
                      <a:pt x="92" y="42"/>
                    </a:lnTo>
                    <a:lnTo>
                      <a:pt x="138" y="64"/>
                    </a:lnTo>
                    <a:lnTo>
                      <a:pt x="183" y="88"/>
                    </a:lnTo>
                    <a:lnTo>
                      <a:pt x="227" y="113"/>
                    </a:lnTo>
                    <a:lnTo>
                      <a:pt x="271" y="138"/>
                    </a:lnTo>
                    <a:lnTo>
                      <a:pt x="314" y="165"/>
                    </a:lnTo>
                    <a:lnTo>
                      <a:pt x="356" y="192"/>
                    </a:lnTo>
                    <a:lnTo>
                      <a:pt x="398" y="220"/>
                    </a:lnTo>
                    <a:lnTo>
                      <a:pt x="439" y="249"/>
                    </a:lnTo>
                    <a:lnTo>
                      <a:pt x="480" y="279"/>
                    </a:lnTo>
                    <a:lnTo>
                      <a:pt x="519" y="310"/>
                    </a:lnTo>
                    <a:lnTo>
                      <a:pt x="558" y="342"/>
                    </a:lnTo>
                    <a:lnTo>
                      <a:pt x="596" y="374"/>
                    </a:lnTo>
                    <a:lnTo>
                      <a:pt x="634" y="408"/>
                    </a:lnTo>
                    <a:lnTo>
                      <a:pt x="671" y="442"/>
                    </a:lnTo>
                    <a:lnTo>
                      <a:pt x="707" y="477"/>
                    </a:lnTo>
                    <a:lnTo>
                      <a:pt x="742" y="513"/>
                    </a:lnTo>
                    <a:lnTo>
                      <a:pt x="777" y="550"/>
                    </a:lnTo>
                    <a:lnTo>
                      <a:pt x="810" y="587"/>
                    </a:lnTo>
                    <a:lnTo>
                      <a:pt x="843" y="625"/>
                    </a:lnTo>
                    <a:lnTo>
                      <a:pt x="875" y="664"/>
                    </a:lnTo>
                    <a:lnTo>
                      <a:pt x="906" y="703"/>
                    </a:lnTo>
                    <a:lnTo>
                      <a:pt x="937" y="744"/>
                    </a:lnTo>
                    <a:lnTo>
                      <a:pt x="966" y="784"/>
                    </a:lnTo>
                    <a:lnTo>
                      <a:pt x="994" y="826"/>
                    </a:lnTo>
                    <a:lnTo>
                      <a:pt x="1022" y="868"/>
                    </a:lnTo>
                    <a:lnTo>
                      <a:pt x="1049" y="911"/>
                    </a:lnTo>
                    <a:lnTo>
                      <a:pt x="1075" y="954"/>
                    </a:lnTo>
                    <a:lnTo>
                      <a:pt x="1100" y="998"/>
                    </a:lnTo>
                    <a:lnTo>
                      <a:pt x="1123" y="1043"/>
                    </a:lnTo>
                    <a:lnTo>
                      <a:pt x="1146" y="1089"/>
                    </a:lnTo>
                  </a:path>
                </a:pathLst>
              </a:custGeom>
              <a:noFill/>
              <a:ln w="13334" cap="flat" cmpd="sng">
                <a:solidFill>
                  <a:srgbClr val="0080FF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0521" name="Freeform 41"/>
              <p:cNvSpPr>
                <a:spLocks/>
              </p:cNvSpPr>
              <p:nvPr/>
            </p:nvSpPr>
            <p:spPr bwMode="auto">
              <a:xfrm>
                <a:off x="2164" y="1420"/>
                <a:ext cx="1325" cy="1125"/>
              </a:xfrm>
              <a:custGeom>
                <a:avLst/>
                <a:gdLst>
                  <a:gd name="T0" fmla="*/ 0 w 1325"/>
                  <a:gd name="T1" fmla="*/ 0 h 1125"/>
                  <a:gd name="T2" fmla="*/ 112 w 1325"/>
                  <a:gd name="T3" fmla="*/ 28 h 1125"/>
                  <a:gd name="T4" fmla="*/ 168 w 1325"/>
                  <a:gd name="T5" fmla="*/ 44 h 1125"/>
                  <a:gd name="T6" fmla="*/ 222 w 1325"/>
                  <a:gd name="T7" fmla="*/ 62 h 1125"/>
                  <a:gd name="T8" fmla="*/ 276 w 1325"/>
                  <a:gd name="T9" fmla="*/ 82 h 1125"/>
                  <a:gd name="T10" fmla="*/ 328 w 1325"/>
                  <a:gd name="T11" fmla="*/ 104 h 1125"/>
                  <a:gd name="T12" fmla="*/ 380 w 1325"/>
                  <a:gd name="T13" fmla="*/ 126 h 1125"/>
                  <a:gd name="T14" fmla="*/ 432 w 1325"/>
                  <a:gd name="T15" fmla="*/ 151 h 1125"/>
                  <a:gd name="T16" fmla="*/ 482 w 1325"/>
                  <a:gd name="T17" fmla="*/ 177 h 1125"/>
                  <a:gd name="T18" fmla="*/ 531 w 1325"/>
                  <a:gd name="T19" fmla="*/ 204 h 1125"/>
                  <a:gd name="T20" fmla="*/ 579 w 1325"/>
                  <a:gd name="T21" fmla="*/ 233 h 1125"/>
                  <a:gd name="T22" fmla="*/ 627 w 1325"/>
                  <a:gd name="T23" fmla="*/ 264 h 1125"/>
                  <a:gd name="T24" fmla="*/ 673 w 1325"/>
                  <a:gd name="T25" fmla="*/ 296 h 1125"/>
                  <a:gd name="T26" fmla="*/ 718 w 1325"/>
                  <a:gd name="T27" fmla="*/ 328 h 1125"/>
                  <a:gd name="T28" fmla="*/ 763 w 1325"/>
                  <a:gd name="T29" fmla="*/ 363 h 1125"/>
                  <a:gd name="T30" fmla="*/ 806 w 1325"/>
                  <a:gd name="T31" fmla="*/ 399 h 1125"/>
                  <a:gd name="T32" fmla="*/ 848 w 1325"/>
                  <a:gd name="T33" fmla="*/ 436 h 1125"/>
                  <a:gd name="T34" fmla="*/ 889 w 1325"/>
                  <a:gd name="T35" fmla="*/ 474 h 1125"/>
                  <a:gd name="T36" fmla="*/ 928 w 1325"/>
                  <a:gd name="T37" fmla="*/ 514 h 1125"/>
                  <a:gd name="T38" fmla="*/ 967 w 1325"/>
                  <a:gd name="T39" fmla="*/ 554 h 1125"/>
                  <a:gd name="T40" fmla="*/ 1004 w 1325"/>
                  <a:gd name="T41" fmla="*/ 596 h 1125"/>
                  <a:gd name="T42" fmla="*/ 1040 w 1325"/>
                  <a:gd name="T43" fmla="*/ 639 h 1125"/>
                  <a:gd name="T44" fmla="*/ 1075 w 1325"/>
                  <a:gd name="T45" fmla="*/ 683 h 1125"/>
                  <a:gd name="T46" fmla="*/ 1108 w 1325"/>
                  <a:gd name="T47" fmla="*/ 728 h 1125"/>
                  <a:gd name="T48" fmla="*/ 1140 w 1325"/>
                  <a:gd name="T49" fmla="*/ 774 h 1125"/>
                  <a:gd name="T50" fmla="*/ 1171 w 1325"/>
                  <a:gd name="T51" fmla="*/ 822 h 1125"/>
                  <a:gd name="T52" fmla="*/ 1200 w 1325"/>
                  <a:gd name="T53" fmla="*/ 870 h 1125"/>
                  <a:gd name="T54" fmla="*/ 1228 w 1325"/>
                  <a:gd name="T55" fmla="*/ 919 h 1125"/>
                  <a:gd name="T56" fmla="*/ 1254 w 1325"/>
                  <a:gd name="T57" fmla="*/ 969 h 1125"/>
                  <a:gd name="T58" fmla="*/ 1279 w 1325"/>
                  <a:gd name="T59" fmla="*/ 1020 h 1125"/>
                  <a:gd name="T60" fmla="*/ 1302 w 1325"/>
                  <a:gd name="T61" fmla="*/ 1072 h 1125"/>
                  <a:gd name="T62" fmla="*/ 1324 w 1325"/>
                  <a:gd name="T63" fmla="*/ 1124 h 11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325" h="1125">
                    <a:moveTo>
                      <a:pt x="0" y="0"/>
                    </a:moveTo>
                    <a:lnTo>
                      <a:pt x="112" y="28"/>
                    </a:lnTo>
                    <a:lnTo>
                      <a:pt x="168" y="44"/>
                    </a:lnTo>
                    <a:lnTo>
                      <a:pt x="222" y="62"/>
                    </a:lnTo>
                    <a:lnTo>
                      <a:pt x="276" y="82"/>
                    </a:lnTo>
                    <a:lnTo>
                      <a:pt x="328" y="104"/>
                    </a:lnTo>
                    <a:lnTo>
                      <a:pt x="380" y="126"/>
                    </a:lnTo>
                    <a:lnTo>
                      <a:pt x="432" y="151"/>
                    </a:lnTo>
                    <a:lnTo>
                      <a:pt x="482" y="177"/>
                    </a:lnTo>
                    <a:lnTo>
                      <a:pt x="531" y="204"/>
                    </a:lnTo>
                    <a:lnTo>
                      <a:pt x="579" y="233"/>
                    </a:lnTo>
                    <a:lnTo>
                      <a:pt x="627" y="264"/>
                    </a:lnTo>
                    <a:lnTo>
                      <a:pt x="673" y="296"/>
                    </a:lnTo>
                    <a:lnTo>
                      <a:pt x="718" y="328"/>
                    </a:lnTo>
                    <a:lnTo>
                      <a:pt x="763" y="363"/>
                    </a:lnTo>
                    <a:lnTo>
                      <a:pt x="806" y="399"/>
                    </a:lnTo>
                    <a:lnTo>
                      <a:pt x="848" y="436"/>
                    </a:lnTo>
                    <a:lnTo>
                      <a:pt x="889" y="474"/>
                    </a:lnTo>
                    <a:lnTo>
                      <a:pt x="928" y="514"/>
                    </a:lnTo>
                    <a:lnTo>
                      <a:pt x="967" y="554"/>
                    </a:lnTo>
                    <a:lnTo>
                      <a:pt x="1004" y="596"/>
                    </a:lnTo>
                    <a:lnTo>
                      <a:pt x="1040" y="639"/>
                    </a:lnTo>
                    <a:lnTo>
                      <a:pt x="1075" y="683"/>
                    </a:lnTo>
                    <a:lnTo>
                      <a:pt x="1108" y="728"/>
                    </a:lnTo>
                    <a:lnTo>
                      <a:pt x="1140" y="774"/>
                    </a:lnTo>
                    <a:lnTo>
                      <a:pt x="1171" y="822"/>
                    </a:lnTo>
                    <a:lnTo>
                      <a:pt x="1200" y="870"/>
                    </a:lnTo>
                    <a:lnTo>
                      <a:pt x="1228" y="919"/>
                    </a:lnTo>
                    <a:lnTo>
                      <a:pt x="1254" y="969"/>
                    </a:lnTo>
                    <a:lnTo>
                      <a:pt x="1279" y="1020"/>
                    </a:lnTo>
                    <a:lnTo>
                      <a:pt x="1302" y="1072"/>
                    </a:lnTo>
                    <a:lnTo>
                      <a:pt x="1324" y="1124"/>
                    </a:lnTo>
                  </a:path>
                </a:pathLst>
              </a:custGeom>
              <a:noFill/>
              <a:ln w="13334" cap="flat" cmpd="sng">
                <a:solidFill>
                  <a:srgbClr val="0080FF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0522" name="Freeform 42"/>
              <p:cNvSpPr>
                <a:spLocks/>
              </p:cNvSpPr>
              <p:nvPr/>
            </p:nvSpPr>
            <p:spPr bwMode="auto">
              <a:xfrm>
                <a:off x="1893" y="1491"/>
                <a:ext cx="1076" cy="1208"/>
              </a:xfrm>
              <a:custGeom>
                <a:avLst/>
                <a:gdLst>
                  <a:gd name="T0" fmla="*/ 0 w 1076"/>
                  <a:gd name="T1" fmla="*/ 0 h 1208"/>
                  <a:gd name="T2" fmla="*/ 95 w 1076"/>
                  <a:gd name="T3" fmla="*/ 44 h 1208"/>
                  <a:gd name="T4" fmla="*/ 141 w 1076"/>
                  <a:gd name="T5" fmla="*/ 68 h 1208"/>
                  <a:gd name="T6" fmla="*/ 187 w 1076"/>
                  <a:gd name="T7" fmla="*/ 93 h 1208"/>
                  <a:gd name="T8" fmla="*/ 232 w 1076"/>
                  <a:gd name="T9" fmla="*/ 120 h 1208"/>
                  <a:gd name="T10" fmla="*/ 276 w 1076"/>
                  <a:gd name="T11" fmla="*/ 147 h 1208"/>
                  <a:gd name="T12" fmla="*/ 319 w 1076"/>
                  <a:gd name="T13" fmla="*/ 176 h 1208"/>
                  <a:gd name="T14" fmla="*/ 362 w 1076"/>
                  <a:gd name="T15" fmla="*/ 206 h 1208"/>
                  <a:gd name="T16" fmla="*/ 403 w 1076"/>
                  <a:gd name="T17" fmla="*/ 237 h 1208"/>
                  <a:gd name="T18" fmla="*/ 444 w 1076"/>
                  <a:gd name="T19" fmla="*/ 269 h 1208"/>
                  <a:gd name="T20" fmla="*/ 484 w 1076"/>
                  <a:gd name="T21" fmla="*/ 302 h 1208"/>
                  <a:gd name="T22" fmla="*/ 523 w 1076"/>
                  <a:gd name="T23" fmla="*/ 336 h 1208"/>
                  <a:gd name="T24" fmla="*/ 561 w 1076"/>
                  <a:gd name="T25" fmla="*/ 371 h 1208"/>
                  <a:gd name="T26" fmla="*/ 598 w 1076"/>
                  <a:gd name="T27" fmla="*/ 408 h 1208"/>
                  <a:gd name="T28" fmla="*/ 634 w 1076"/>
                  <a:gd name="T29" fmla="*/ 445 h 1208"/>
                  <a:gd name="T30" fmla="*/ 669 w 1076"/>
                  <a:gd name="T31" fmla="*/ 483 h 1208"/>
                  <a:gd name="T32" fmla="*/ 703 w 1076"/>
                  <a:gd name="T33" fmla="*/ 522 h 1208"/>
                  <a:gd name="T34" fmla="*/ 736 w 1076"/>
                  <a:gd name="T35" fmla="*/ 562 h 1208"/>
                  <a:gd name="T36" fmla="*/ 768 w 1076"/>
                  <a:gd name="T37" fmla="*/ 603 h 1208"/>
                  <a:gd name="T38" fmla="*/ 799 w 1076"/>
                  <a:gd name="T39" fmla="*/ 645 h 1208"/>
                  <a:gd name="T40" fmla="*/ 829 w 1076"/>
                  <a:gd name="T41" fmla="*/ 688 h 1208"/>
                  <a:gd name="T42" fmla="*/ 857 w 1076"/>
                  <a:gd name="T43" fmla="*/ 731 h 1208"/>
                  <a:gd name="T44" fmla="*/ 885 w 1076"/>
                  <a:gd name="T45" fmla="*/ 775 h 1208"/>
                  <a:gd name="T46" fmla="*/ 911 w 1076"/>
                  <a:gd name="T47" fmla="*/ 821 h 1208"/>
                  <a:gd name="T48" fmla="*/ 936 w 1076"/>
                  <a:gd name="T49" fmla="*/ 867 h 1208"/>
                  <a:gd name="T50" fmla="*/ 959 w 1076"/>
                  <a:gd name="T51" fmla="*/ 913 h 1208"/>
                  <a:gd name="T52" fmla="*/ 982 w 1076"/>
                  <a:gd name="T53" fmla="*/ 961 h 1208"/>
                  <a:gd name="T54" fmla="*/ 1003 w 1076"/>
                  <a:gd name="T55" fmla="*/ 1009 h 1208"/>
                  <a:gd name="T56" fmla="*/ 1023 w 1076"/>
                  <a:gd name="T57" fmla="*/ 1057 h 1208"/>
                  <a:gd name="T58" fmla="*/ 1042 w 1076"/>
                  <a:gd name="T59" fmla="*/ 1107 h 1208"/>
                  <a:gd name="T60" fmla="*/ 1059 w 1076"/>
                  <a:gd name="T61" fmla="*/ 1157 h 1208"/>
                  <a:gd name="T62" fmla="*/ 1075 w 1076"/>
                  <a:gd name="T63" fmla="*/ 1207 h 12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076" h="1208">
                    <a:moveTo>
                      <a:pt x="0" y="0"/>
                    </a:moveTo>
                    <a:lnTo>
                      <a:pt x="95" y="44"/>
                    </a:lnTo>
                    <a:lnTo>
                      <a:pt x="141" y="68"/>
                    </a:lnTo>
                    <a:lnTo>
                      <a:pt x="187" y="93"/>
                    </a:lnTo>
                    <a:lnTo>
                      <a:pt x="232" y="120"/>
                    </a:lnTo>
                    <a:lnTo>
                      <a:pt x="276" y="147"/>
                    </a:lnTo>
                    <a:lnTo>
                      <a:pt x="319" y="176"/>
                    </a:lnTo>
                    <a:lnTo>
                      <a:pt x="362" y="206"/>
                    </a:lnTo>
                    <a:lnTo>
                      <a:pt x="403" y="237"/>
                    </a:lnTo>
                    <a:lnTo>
                      <a:pt x="444" y="269"/>
                    </a:lnTo>
                    <a:lnTo>
                      <a:pt x="484" y="302"/>
                    </a:lnTo>
                    <a:lnTo>
                      <a:pt x="523" y="336"/>
                    </a:lnTo>
                    <a:lnTo>
                      <a:pt x="561" y="371"/>
                    </a:lnTo>
                    <a:lnTo>
                      <a:pt x="598" y="408"/>
                    </a:lnTo>
                    <a:lnTo>
                      <a:pt x="634" y="445"/>
                    </a:lnTo>
                    <a:lnTo>
                      <a:pt x="669" y="483"/>
                    </a:lnTo>
                    <a:lnTo>
                      <a:pt x="703" y="522"/>
                    </a:lnTo>
                    <a:lnTo>
                      <a:pt x="736" y="562"/>
                    </a:lnTo>
                    <a:lnTo>
                      <a:pt x="768" y="603"/>
                    </a:lnTo>
                    <a:lnTo>
                      <a:pt x="799" y="645"/>
                    </a:lnTo>
                    <a:lnTo>
                      <a:pt x="829" y="688"/>
                    </a:lnTo>
                    <a:lnTo>
                      <a:pt x="857" y="731"/>
                    </a:lnTo>
                    <a:lnTo>
                      <a:pt x="885" y="775"/>
                    </a:lnTo>
                    <a:lnTo>
                      <a:pt x="911" y="821"/>
                    </a:lnTo>
                    <a:lnTo>
                      <a:pt x="936" y="867"/>
                    </a:lnTo>
                    <a:lnTo>
                      <a:pt x="959" y="913"/>
                    </a:lnTo>
                    <a:lnTo>
                      <a:pt x="982" y="961"/>
                    </a:lnTo>
                    <a:lnTo>
                      <a:pt x="1003" y="1009"/>
                    </a:lnTo>
                    <a:lnTo>
                      <a:pt x="1023" y="1057"/>
                    </a:lnTo>
                    <a:lnTo>
                      <a:pt x="1042" y="1107"/>
                    </a:lnTo>
                    <a:lnTo>
                      <a:pt x="1059" y="1157"/>
                    </a:lnTo>
                    <a:lnTo>
                      <a:pt x="1075" y="1207"/>
                    </a:lnTo>
                  </a:path>
                </a:pathLst>
              </a:custGeom>
              <a:noFill/>
              <a:ln w="13334" cap="flat" cmpd="sng">
                <a:solidFill>
                  <a:srgbClr val="0080FF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0523" name="Freeform 43"/>
              <p:cNvSpPr>
                <a:spLocks/>
              </p:cNvSpPr>
              <p:nvPr/>
            </p:nvSpPr>
            <p:spPr bwMode="auto">
              <a:xfrm>
                <a:off x="1976" y="1491"/>
                <a:ext cx="828" cy="1185"/>
              </a:xfrm>
              <a:custGeom>
                <a:avLst/>
                <a:gdLst>
                  <a:gd name="T0" fmla="*/ 0 w 828"/>
                  <a:gd name="T1" fmla="*/ 0 h 1185"/>
                  <a:gd name="T2" fmla="*/ 79 w 828"/>
                  <a:gd name="T3" fmla="*/ 48 h 1185"/>
                  <a:gd name="T4" fmla="*/ 118 w 828"/>
                  <a:gd name="T5" fmla="*/ 73 h 1185"/>
                  <a:gd name="T6" fmla="*/ 156 w 828"/>
                  <a:gd name="T7" fmla="*/ 100 h 1185"/>
                  <a:gd name="T8" fmla="*/ 192 w 828"/>
                  <a:gd name="T9" fmla="*/ 128 h 1185"/>
                  <a:gd name="T10" fmla="*/ 229 w 828"/>
                  <a:gd name="T11" fmla="*/ 157 h 1185"/>
                  <a:gd name="T12" fmla="*/ 264 w 828"/>
                  <a:gd name="T13" fmla="*/ 186 h 1185"/>
                  <a:gd name="T14" fmla="*/ 299 w 828"/>
                  <a:gd name="T15" fmla="*/ 217 h 1185"/>
                  <a:gd name="T16" fmla="*/ 333 w 828"/>
                  <a:gd name="T17" fmla="*/ 248 h 1185"/>
                  <a:gd name="T18" fmla="*/ 366 w 828"/>
                  <a:gd name="T19" fmla="*/ 281 h 1185"/>
                  <a:gd name="T20" fmla="*/ 398 w 828"/>
                  <a:gd name="T21" fmla="*/ 314 h 1185"/>
                  <a:gd name="T22" fmla="*/ 429 w 828"/>
                  <a:gd name="T23" fmla="*/ 348 h 1185"/>
                  <a:gd name="T24" fmla="*/ 459 w 828"/>
                  <a:gd name="T25" fmla="*/ 383 h 1185"/>
                  <a:gd name="T26" fmla="*/ 488 w 828"/>
                  <a:gd name="T27" fmla="*/ 419 h 1185"/>
                  <a:gd name="T28" fmla="*/ 516 w 828"/>
                  <a:gd name="T29" fmla="*/ 455 h 1185"/>
                  <a:gd name="T30" fmla="*/ 544 w 828"/>
                  <a:gd name="T31" fmla="*/ 493 h 1185"/>
                  <a:gd name="T32" fmla="*/ 570 w 828"/>
                  <a:gd name="T33" fmla="*/ 531 h 1185"/>
                  <a:gd name="T34" fmla="*/ 595 w 828"/>
                  <a:gd name="T35" fmla="*/ 570 h 1185"/>
                  <a:gd name="T36" fmla="*/ 619 w 828"/>
                  <a:gd name="T37" fmla="*/ 610 h 1185"/>
                  <a:gd name="T38" fmla="*/ 642 w 828"/>
                  <a:gd name="T39" fmla="*/ 650 h 1185"/>
                  <a:gd name="T40" fmla="*/ 664 w 828"/>
                  <a:gd name="T41" fmla="*/ 691 h 1185"/>
                  <a:gd name="T42" fmla="*/ 685 w 828"/>
                  <a:gd name="T43" fmla="*/ 733 h 1185"/>
                  <a:gd name="T44" fmla="*/ 704 w 828"/>
                  <a:gd name="T45" fmla="*/ 776 h 1185"/>
                  <a:gd name="T46" fmla="*/ 723 w 828"/>
                  <a:gd name="T47" fmla="*/ 819 h 1185"/>
                  <a:gd name="T48" fmla="*/ 740 w 828"/>
                  <a:gd name="T49" fmla="*/ 862 h 1185"/>
                  <a:gd name="T50" fmla="*/ 756 w 828"/>
                  <a:gd name="T51" fmla="*/ 907 h 1185"/>
                  <a:gd name="T52" fmla="*/ 771 w 828"/>
                  <a:gd name="T53" fmla="*/ 951 h 1185"/>
                  <a:gd name="T54" fmla="*/ 785 w 828"/>
                  <a:gd name="T55" fmla="*/ 997 h 1185"/>
                  <a:gd name="T56" fmla="*/ 797 w 828"/>
                  <a:gd name="T57" fmla="*/ 1043 h 1185"/>
                  <a:gd name="T58" fmla="*/ 808 w 828"/>
                  <a:gd name="T59" fmla="*/ 1089 h 1185"/>
                  <a:gd name="T60" fmla="*/ 818 w 828"/>
                  <a:gd name="T61" fmla="*/ 1136 h 1185"/>
                  <a:gd name="T62" fmla="*/ 827 w 828"/>
                  <a:gd name="T63" fmla="*/ 1184 h 11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828" h="1185">
                    <a:moveTo>
                      <a:pt x="0" y="0"/>
                    </a:moveTo>
                    <a:lnTo>
                      <a:pt x="79" y="48"/>
                    </a:lnTo>
                    <a:lnTo>
                      <a:pt x="118" y="73"/>
                    </a:lnTo>
                    <a:lnTo>
                      <a:pt x="156" y="100"/>
                    </a:lnTo>
                    <a:lnTo>
                      <a:pt x="192" y="128"/>
                    </a:lnTo>
                    <a:lnTo>
                      <a:pt x="229" y="157"/>
                    </a:lnTo>
                    <a:lnTo>
                      <a:pt x="264" y="186"/>
                    </a:lnTo>
                    <a:lnTo>
                      <a:pt x="299" y="217"/>
                    </a:lnTo>
                    <a:lnTo>
                      <a:pt x="333" y="248"/>
                    </a:lnTo>
                    <a:lnTo>
                      <a:pt x="366" y="281"/>
                    </a:lnTo>
                    <a:lnTo>
                      <a:pt x="398" y="314"/>
                    </a:lnTo>
                    <a:lnTo>
                      <a:pt x="429" y="348"/>
                    </a:lnTo>
                    <a:lnTo>
                      <a:pt x="459" y="383"/>
                    </a:lnTo>
                    <a:lnTo>
                      <a:pt x="488" y="419"/>
                    </a:lnTo>
                    <a:lnTo>
                      <a:pt x="516" y="455"/>
                    </a:lnTo>
                    <a:lnTo>
                      <a:pt x="544" y="493"/>
                    </a:lnTo>
                    <a:lnTo>
                      <a:pt x="570" y="531"/>
                    </a:lnTo>
                    <a:lnTo>
                      <a:pt x="595" y="570"/>
                    </a:lnTo>
                    <a:lnTo>
                      <a:pt x="619" y="610"/>
                    </a:lnTo>
                    <a:lnTo>
                      <a:pt x="642" y="650"/>
                    </a:lnTo>
                    <a:lnTo>
                      <a:pt x="664" y="691"/>
                    </a:lnTo>
                    <a:lnTo>
                      <a:pt x="685" y="733"/>
                    </a:lnTo>
                    <a:lnTo>
                      <a:pt x="704" y="776"/>
                    </a:lnTo>
                    <a:lnTo>
                      <a:pt x="723" y="819"/>
                    </a:lnTo>
                    <a:lnTo>
                      <a:pt x="740" y="862"/>
                    </a:lnTo>
                    <a:lnTo>
                      <a:pt x="756" y="907"/>
                    </a:lnTo>
                    <a:lnTo>
                      <a:pt x="771" y="951"/>
                    </a:lnTo>
                    <a:lnTo>
                      <a:pt x="785" y="997"/>
                    </a:lnTo>
                    <a:lnTo>
                      <a:pt x="797" y="1043"/>
                    </a:lnTo>
                    <a:lnTo>
                      <a:pt x="808" y="1089"/>
                    </a:lnTo>
                    <a:lnTo>
                      <a:pt x="818" y="1136"/>
                    </a:lnTo>
                    <a:lnTo>
                      <a:pt x="827" y="1184"/>
                    </a:lnTo>
                  </a:path>
                </a:pathLst>
              </a:custGeom>
              <a:noFill/>
              <a:ln w="13334" cap="flat" cmpd="sng">
                <a:solidFill>
                  <a:srgbClr val="0080FF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0524" name="Freeform 44"/>
              <p:cNvSpPr>
                <a:spLocks/>
              </p:cNvSpPr>
              <p:nvPr/>
            </p:nvSpPr>
            <p:spPr bwMode="auto">
              <a:xfrm>
                <a:off x="2046" y="1444"/>
                <a:ext cx="1006" cy="1161"/>
              </a:xfrm>
              <a:custGeom>
                <a:avLst/>
                <a:gdLst>
                  <a:gd name="T0" fmla="*/ 0 w 1006"/>
                  <a:gd name="T1" fmla="*/ 0 h 1161"/>
                  <a:gd name="T2" fmla="*/ 86 w 1006"/>
                  <a:gd name="T3" fmla="*/ 47 h 1161"/>
                  <a:gd name="T4" fmla="*/ 128 w 1006"/>
                  <a:gd name="T5" fmla="*/ 72 h 1161"/>
                  <a:gd name="T6" fmla="*/ 170 w 1006"/>
                  <a:gd name="T7" fmla="*/ 99 h 1161"/>
                  <a:gd name="T8" fmla="*/ 211 w 1006"/>
                  <a:gd name="T9" fmla="*/ 126 h 1161"/>
                  <a:gd name="T10" fmla="*/ 251 w 1006"/>
                  <a:gd name="T11" fmla="*/ 154 h 1161"/>
                  <a:gd name="T12" fmla="*/ 290 w 1006"/>
                  <a:gd name="T13" fmla="*/ 183 h 1161"/>
                  <a:gd name="T14" fmla="*/ 329 w 1006"/>
                  <a:gd name="T15" fmla="*/ 213 h 1161"/>
                  <a:gd name="T16" fmla="*/ 367 w 1006"/>
                  <a:gd name="T17" fmla="*/ 243 h 1161"/>
                  <a:gd name="T18" fmla="*/ 405 w 1006"/>
                  <a:gd name="T19" fmla="*/ 275 h 1161"/>
                  <a:gd name="T20" fmla="*/ 441 w 1006"/>
                  <a:gd name="T21" fmla="*/ 308 h 1161"/>
                  <a:gd name="T22" fmla="*/ 477 w 1006"/>
                  <a:gd name="T23" fmla="*/ 341 h 1161"/>
                  <a:gd name="T24" fmla="*/ 512 w 1006"/>
                  <a:gd name="T25" fmla="*/ 375 h 1161"/>
                  <a:gd name="T26" fmla="*/ 546 w 1006"/>
                  <a:gd name="T27" fmla="*/ 410 h 1161"/>
                  <a:gd name="T28" fmla="*/ 579 w 1006"/>
                  <a:gd name="T29" fmla="*/ 446 h 1161"/>
                  <a:gd name="T30" fmla="*/ 612 w 1006"/>
                  <a:gd name="T31" fmla="*/ 482 h 1161"/>
                  <a:gd name="T32" fmla="*/ 644 w 1006"/>
                  <a:gd name="T33" fmla="*/ 519 h 1161"/>
                  <a:gd name="T34" fmla="*/ 674 w 1006"/>
                  <a:gd name="T35" fmla="*/ 557 h 1161"/>
                  <a:gd name="T36" fmla="*/ 704 w 1006"/>
                  <a:gd name="T37" fmla="*/ 596 h 1161"/>
                  <a:gd name="T38" fmla="*/ 733 w 1006"/>
                  <a:gd name="T39" fmla="*/ 636 h 1161"/>
                  <a:gd name="T40" fmla="*/ 761 w 1006"/>
                  <a:gd name="T41" fmla="*/ 676 h 1161"/>
                  <a:gd name="T42" fmla="*/ 788 w 1006"/>
                  <a:gd name="T43" fmla="*/ 717 h 1161"/>
                  <a:gd name="T44" fmla="*/ 814 w 1006"/>
                  <a:gd name="T45" fmla="*/ 758 h 1161"/>
                  <a:gd name="T46" fmla="*/ 840 w 1006"/>
                  <a:gd name="T47" fmla="*/ 800 h 1161"/>
                  <a:gd name="T48" fmla="*/ 864 w 1006"/>
                  <a:gd name="T49" fmla="*/ 843 h 1161"/>
                  <a:gd name="T50" fmla="*/ 887 w 1006"/>
                  <a:gd name="T51" fmla="*/ 886 h 1161"/>
                  <a:gd name="T52" fmla="*/ 910 w 1006"/>
                  <a:gd name="T53" fmla="*/ 931 h 1161"/>
                  <a:gd name="T54" fmla="*/ 931 w 1006"/>
                  <a:gd name="T55" fmla="*/ 975 h 1161"/>
                  <a:gd name="T56" fmla="*/ 951 w 1006"/>
                  <a:gd name="T57" fmla="*/ 1020 h 1161"/>
                  <a:gd name="T58" fmla="*/ 970 w 1006"/>
                  <a:gd name="T59" fmla="*/ 1066 h 1161"/>
                  <a:gd name="T60" fmla="*/ 988 w 1006"/>
                  <a:gd name="T61" fmla="*/ 1112 h 1161"/>
                  <a:gd name="T62" fmla="*/ 1005 w 1006"/>
                  <a:gd name="T63" fmla="*/ 1160 h 1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006" h="1161">
                    <a:moveTo>
                      <a:pt x="0" y="0"/>
                    </a:moveTo>
                    <a:lnTo>
                      <a:pt x="86" y="47"/>
                    </a:lnTo>
                    <a:lnTo>
                      <a:pt x="128" y="72"/>
                    </a:lnTo>
                    <a:lnTo>
                      <a:pt x="170" y="99"/>
                    </a:lnTo>
                    <a:lnTo>
                      <a:pt x="211" y="126"/>
                    </a:lnTo>
                    <a:lnTo>
                      <a:pt x="251" y="154"/>
                    </a:lnTo>
                    <a:lnTo>
                      <a:pt x="290" y="183"/>
                    </a:lnTo>
                    <a:lnTo>
                      <a:pt x="329" y="213"/>
                    </a:lnTo>
                    <a:lnTo>
                      <a:pt x="367" y="243"/>
                    </a:lnTo>
                    <a:lnTo>
                      <a:pt x="405" y="275"/>
                    </a:lnTo>
                    <a:lnTo>
                      <a:pt x="441" y="308"/>
                    </a:lnTo>
                    <a:lnTo>
                      <a:pt x="477" y="341"/>
                    </a:lnTo>
                    <a:lnTo>
                      <a:pt x="512" y="375"/>
                    </a:lnTo>
                    <a:lnTo>
                      <a:pt x="546" y="410"/>
                    </a:lnTo>
                    <a:lnTo>
                      <a:pt x="579" y="446"/>
                    </a:lnTo>
                    <a:lnTo>
                      <a:pt x="612" y="482"/>
                    </a:lnTo>
                    <a:lnTo>
                      <a:pt x="644" y="519"/>
                    </a:lnTo>
                    <a:lnTo>
                      <a:pt x="674" y="557"/>
                    </a:lnTo>
                    <a:lnTo>
                      <a:pt x="704" y="596"/>
                    </a:lnTo>
                    <a:lnTo>
                      <a:pt x="733" y="636"/>
                    </a:lnTo>
                    <a:lnTo>
                      <a:pt x="761" y="676"/>
                    </a:lnTo>
                    <a:lnTo>
                      <a:pt x="788" y="717"/>
                    </a:lnTo>
                    <a:lnTo>
                      <a:pt x="814" y="758"/>
                    </a:lnTo>
                    <a:lnTo>
                      <a:pt x="840" y="800"/>
                    </a:lnTo>
                    <a:lnTo>
                      <a:pt x="864" y="843"/>
                    </a:lnTo>
                    <a:lnTo>
                      <a:pt x="887" y="886"/>
                    </a:lnTo>
                    <a:lnTo>
                      <a:pt x="910" y="931"/>
                    </a:lnTo>
                    <a:lnTo>
                      <a:pt x="931" y="975"/>
                    </a:lnTo>
                    <a:lnTo>
                      <a:pt x="951" y="1020"/>
                    </a:lnTo>
                    <a:lnTo>
                      <a:pt x="970" y="1066"/>
                    </a:lnTo>
                    <a:lnTo>
                      <a:pt x="988" y="1112"/>
                    </a:lnTo>
                    <a:lnTo>
                      <a:pt x="1005" y="1160"/>
                    </a:lnTo>
                  </a:path>
                </a:pathLst>
              </a:custGeom>
              <a:noFill/>
              <a:ln w="13334" cap="flat" cmpd="sng">
                <a:solidFill>
                  <a:srgbClr val="0080FF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0525" name="Freeform 45"/>
              <p:cNvSpPr>
                <a:spLocks/>
              </p:cNvSpPr>
              <p:nvPr/>
            </p:nvSpPr>
            <p:spPr bwMode="auto">
              <a:xfrm>
                <a:off x="2117" y="1408"/>
                <a:ext cx="1160" cy="1197"/>
              </a:xfrm>
              <a:custGeom>
                <a:avLst/>
                <a:gdLst>
                  <a:gd name="T0" fmla="*/ 0 w 1160"/>
                  <a:gd name="T1" fmla="*/ 0 h 1197"/>
                  <a:gd name="T2" fmla="*/ 107 w 1160"/>
                  <a:gd name="T3" fmla="*/ 31 h 1197"/>
                  <a:gd name="T4" fmla="*/ 159 w 1160"/>
                  <a:gd name="T5" fmla="*/ 49 h 1197"/>
                  <a:gd name="T6" fmla="*/ 211 w 1160"/>
                  <a:gd name="T7" fmla="*/ 69 h 1197"/>
                  <a:gd name="T8" fmla="*/ 261 w 1160"/>
                  <a:gd name="T9" fmla="*/ 90 h 1197"/>
                  <a:gd name="T10" fmla="*/ 311 w 1160"/>
                  <a:gd name="T11" fmla="*/ 114 h 1197"/>
                  <a:gd name="T12" fmla="*/ 360 w 1160"/>
                  <a:gd name="T13" fmla="*/ 139 h 1197"/>
                  <a:gd name="T14" fmla="*/ 407 w 1160"/>
                  <a:gd name="T15" fmla="*/ 166 h 1197"/>
                  <a:gd name="T16" fmla="*/ 454 w 1160"/>
                  <a:gd name="T17" fmla="*/ 194 h 1197"/>
                  <a:gd name="T18" fmla="*/ 500 w 1160"/>
                  <a:gd name="T19" fmla="*/ 223 h 1197"/>
                  <a:gd name="T20" fmla="*/ 544 w 1160"/>
                  <a:gd name="T21" fmla="*/ 254 h 1197"/>
                  <a:gd name="T22" fmla="*/ 588 w 1160"/>
                  <a:gd name="T23" fmla="*/ 287 h 1197"/>
                  <a:gd name="T24" fmla="*/ 630 w 1160"/>
                  <a:gd name="T25" fmla="*/ 322 h 1197"/>
                  <a:gd name="T26" fmla="*/ 671 w 1160"/>
                  <a:gd name="T27" fmla="*/ 357 h 1197"/>
                  <a:gd name="T28" fmla="*/ 711 w 1160"/>
                  <a:gd name="T29" fmla="*/ 394 h 1197"/>
                  <a:gd name="T30" fmla="*/ 749 w 1160"/>
                  <a:gd name="T31" fmla="*/ 432 h 1197"/>
                  <a:gd name="T32" fmla="*/ 786 w 1160"/>
                  <a:gd name="T33" fmla="*/ 472 h 1197"/>
                  <a:gd name="T34" fmla="*/ 822 w 1160"/>
                  <a:gd name="T35" fmla="*/ 512 h 1197"/>
                  <a:gd name="T36" fmla="*/ 856 w 1160"/>
                  <a:gd name="T37" fmla="*/ 554 h 1197"/>
                  <a:gd name="T38" fmla="*/ 889 w 1160"/>
                  <a:gd name="T39" fmla="*/ 598 h 1197"/>
                  <a:gd name="T40" fmla="*/ 921 w 1160"/>
                  <a:gd name="T41" fmla="*/ 642 h 1197"/>
                  <a:gd name="T42" fmla="*/ 950 w 1160"/>
                  <a:gd name="T43" fmla="*/ 688 h 1197"/>
                  <a:gd name="T44" fmla="*/ 979 w 1160"/>
                  <a:gd name="T45" fmla="*/ 734 h 1197"/>
                  <a:gd name="T46" fmla="*/ 1005 w 1160"/>
                  <a:gd name="T47" fmla="*/ 782 h 1197"/>
                  <a:gd name="T48" fmla="*/ 1031 w 1160"/>
                  <a:gd name="T49" fmla="*/ 830 h 1197"/>
                  <a:gd name="T50" fmla="*/ 1054 w 1160"/>
                  <a:gd name="T51" fmla="*/ 880 h 1197"/>
                  <a:gd name="T52" fmla="*/ 1076 w 1160"/>
                  <a:gd name="T53" fmla="*/ 930 h 1197"/>
                  <a:gd name="T54" fmla="*/ 1096 w 1160"/>
                  <a:gd name="T55" fmla="*/ 982 h 1197"/>
                  <a:gd name="T56" fmla="*/ 1114 w 1160"/>
                  <a:gd name="T57" fmla="*/ 1034 h 1197"/>
                  <a:gd name="T58" fmla="*/ 1131 w 1160"/>
                  <a:gd name="T59" fmla="*/ 1087 h 1197"/>
                  <a:gd name="T60" fmla="*/ 1145 w 1160"/>
                  <a:gd name="T61" fmla="*/ 1141 h 1197"/>
                  <a:gd name="T62" fmla="*/ 1159 w 1160"/>
                  <a:gd name="T63" fmla="*/ 1196 h 11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160" h="1197">
                    <a:moveTo>
                      <a:pt x="0" y="0"/>
                    </a:moveTo>
                    <a:lnTo>
                      <a:pt x="107" y="31"/>
                    </a:lnTo>
                    <a:lnTo>
                      <a:pt x="159" y="49"/>
                    </a:lnTo>
                    <a:lnTo>
                      <a:pt x="211" y="69"/>
                    </a:lnTo>
                    <a:lnTo>
                      <a:pt x="261" y="90"/>
                    </a:lnTo>
                    <a:lnTo>
                      <a:pt x="311" y="114"/>
                    </a:lnTo>
                    <a:lnTo>
                      <a:pt x="360" y="139"/>
                    </a:lnTo>
                    <a:lnTo>
                      <a:pt x="407" y="166"/>
                    </a:lnTo>
                    <a:lnTo>
                      <a:pt x="454" y="194"/>
                    </a:lnTo>
                    <a:lnTo>
                      <a:pt x="500" y="223"/>
                    </a:lnTo>
                    <a:lnTo>
                      <a:pt x="544" y="254"/>
                    </a:lnTo>
                    <a:lnTo>
                      <a:pt x="588" y="287"/>
                    </a:lnTo>
                    <a:lnTo>
                      <a:pt x="630" y="322"/>
                    </a:lnTo>
                    <a:lnTo>
                      <a:pt x="671" y="357"/>
                    </a:lnTo>
                    <a:lnTo>
                      <a:pt x="711" y="394"/>
                    </a:lnTo>
                    <a:lnTo>
                      <a:pt x="749" y="432"/>
                    </a:lnTo>
                    <a:lnTo>
                      <a:pt x="786" y="472"/>
                    </a:lnTo>
                    <a:lnTo>
                      <a:pt x="822" y="512"/>
                    </a:lnTo>
                    <a:lnTo>
                      <a:pt x="856" y="554"/>
                    </a:lnTo>
                    <a:lnTo>
                      <a:pt x="889" y="598"/>
                    </a:lnTo>
                    <a:lnTo>
                      <a:pt x="921" y="642"/>
                    </a:lnTo>
                    <a:lnTo>
                      <a:pt x="950" y="688"/>
                    </a:lnTo>
                    <a:lnTo>
                      <a:pt x="979" y="734"/>
                    </a:lnTo>
                    <a:lnTo>
                      <a:pt x="1005" y="782"/>
                    </a:lnTo>
                    <a:lnTo>
                      <a:pt x="1031" y="830"/>
                    </a:lnTo>
                    <a:lnTo>
                      <a:pt x="1054" y="880"/>
                    </a:lnTo>
                    <a:lnTo>
                      <a:pt x="1076" y="930"/>
                    </a:lnTo>
                    <a:lnTo>
                      <a:pt x="1096" y="982"/>
                    </a:lnTo>
                    <a:lnTo>
                      <a:pt x="1114" y="1034"/>
                    </a:lnTo>
                    <a:lnTo>
                      <a:pt x="1131" y="1087"/>
                    </a:lnTo>
                    <a:lnTo>
                      <a:pt x="1145" y="1141"/>
                    </a:lnTo>
                    <a:lnTo>
                      <a:pt x="1159" y="1196"/>
                    </a:lnTo>
                  </a:path>
                </a:pathLst>
              </a:custGeom>
              <a:noFill/>
              <a:ln w="13334" cap="flat" cmpd="sng">
                <a:solidFill>
                  <a:srgbClr val="0080FF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0526" name="Freeform 46"/>
              <p:cNvSpPr>
                <a:spLocks/>
              </p:cNvSpPr>
              <p:nvPr/>
            </p:nvSpPr>
            <p:spPr bwMode="auto">
              <a:xfrm>
                <a:off x="1869" y="1503"/>
                <a:ext cx="686" cy="1196"/>
              </a:xfrm>
              <a:custGeom>
                <a:avLst/>
                <a:gdLst>
                  <a:gd name="T0" fmla="*/ 0 w 686"/>
                  <a:gd name="T1" fmla="*/ 0 h 1196"/>
                  <a:gd name="T2" fmla="*/ 71 w 686"/>
                  <a:gd name="T3" fmla="*/ 51 h 1196"/>
                  <a:gd name="T4" fmla="*/ 106 w 686"/>
                  <a:gd name="T5" fmla="*/ 78 h 1196"/>
                  <a:gd name="T6" fmla="*/ 140 w 686"/>
                  <a:gd name="T7" fmla="*/ 106 h 1196"/>
                  <a:gd name="T8" fmla="*/ 173 w 686"/>
                  <a:gd name="T9" fmla="*/ 135 h 1196"/>
                  <a:gd name="T10" fmla="*/ 205 w 686"/>
                  <a:gd name="T11" fmla="*/ 165 h 1196"/>
                  <a:gd name="T12" fmla="*/ 237 w 686"/>
                  <a:gd name="T13" fmla="*/ 196 h 1196"/>
                  <a:gd name="T14" fmla="*/ 267 w 686"/>
                  <a:gd name="T15" fmla="*/ 227 h 1196"/>
                  <a:gd name="T16" fmla="*/ 297 w 686"/>
                  <a:gd name="T17" fmla="*/ 260 h 1196"/>
                  <a:gd name="T18" fmla="*/ 325 w 686"/>
                  <a:gd name="T19" fmla="*/ 293 h 1196"/>
                  <a:gd name="T20" fmla="*/ 353 w 686"/>
                  <a:gd name="T21" fmla="*/ 327 h 1196"/>
                  <a:gd name="T22" fmla="*/ 380 w 686"/>
                  <a:gd name="T23" fmla="*/ 362 h 1196"/>
                  <a:gd name="T24" fmla="*/ 406 w 686"/>
                  <a:gd name="T25" fmla="*/ 398 h 1196"/>
                  <a:gd name="T26" fmla="*/ 431 w 686"/>
                  <a:gd name="T27" fmla="*/ 434 h 1196"/>
                  <a:gd name="T28" fmla="*/ 455 w 686"/>
                  <a:gd name="T29" fmla="*/ 471 h 1196"/>
                  <a:gd name="T30" fmla="*/ 477 w 686"/>
                  <a:gd name="T31" fmla="*/ 509 h 1196"/>
                  <a:gd name="T32" fmla="*/ 499 w 686"/>
                  <a:gd name="T33" fmla="*/ 548 h 1196"/>
                  <a:gd name="T34" fmla="*/ 520 w 686"/>
                  <a:gd name="T35" fmla="*/ 587 h 1196"/>
                  <a:gd name="T36" fmla="*/ 539 w 686"/>
                  <a:gd name="T37" fmla="*/ 627 h 1196"/>
                  <a:gd name="T38" fmla="*/ 558 w 686"/>
                  <a:gd name="T39" fmla="*/ 667 h 1196"/>
                  <a:gd name="T40" fmla="*/ 575 w 686"/>
                  <a:gd name="T41" fmla="*/ 709 h 1196"/>
                  <a:gd name="T42" fmla="*/ 591 w 686"/>
                  <a:gd name="T43" fmla="*/ 750 h 1196"/>
                  <a:gd name="T44" fmla="*/ 607 w 686"/>
                  <a:gd name="T45" fmla="*/ 793 h 1196"/>
                  <a:gd name="T46" fmla="*/ 620 w 686"/>
                  <a:gd name="T47" fmla="*/ 835 h 1196"/>
                  <a:gd name="T48" fmla="*/ 633 w 686"/>
                  <a:gd name="T49" fmla="*/ 879 h 1196"/>
                  <a:gd name="T50" fmla="*/ 644 w 686"/>
                  <a:gd name="T51" fmla="*/ 923 h 1196"/>
                  <a:gd name="T52" fmla="*/ 654 w 686"/>
                  <a:gd name="T53" fmla="*/ 967 h 1196"/>
                  <a:gd name="T54" fmla="*/ 663 w 686"/>
                  <a:gd name="T55" fmla="*/ 1012 h 1196"/>
                  <a:gd name="T56" fmla="*/ 671 w 686"/>
                  <a:gd name="T57" fmla="*/ 1057 h 1196"/>
                  <a:gd name="T58" fmla="*/ 677 w 686"/>
                  <a:gd name="T59" fmla="*/ 1103 h 1196"/>
                  <a:gd name="T60" fmla="*/ 682 w 686"/>
                  <a:gd name="T61" fmla="*/ 1149 h 1196"/>
                  <a:gd name="T62" fmla="*/ 685 w 686"/>
                  <a:gd name="T63" fmla="*/ 1195 h 11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686" h="1196">
                    <a:moveTo>
                      <a:pt x="0" y="0"/>
                    </a:moveTo>
                    <a:lnTo>
                      <a:pt x="71" y="51"/>
                    </a:lnTo>
                    <a:lnTo>
                      <a:pt x="106" y="78"/>
                    </a:lnTo>
                    <a:lnTo>
                      <a:pt x="140" y="106"/>
                    </a:lnTo>
                    <a:lnTo>
                      <a:pt x="173" y="135"/>
                    </a:lnTo>
                    <a:lnTo>
                      <a:pt x="205" y="165"/>
                    </a:lnTo>
                    <a:lnTo>
                      <a:pt x="237" y="196"/>
                    </a:lnTo>
                    <a:lnTo>
                      <a:pt x="267" y="227"/>
                    </a:lnTo>
                    <a:lnTo>
                      <a:pt x="297" y="260"/>
                    </a:lnTo>
                    <a:lnTo>
                      <a:pt x="325" y="293"/>
                    </a:lnTo>
                    <a:lnTo>
                      <a:pt x="353" y="327"/>
                    </a:lnTo>
                    <a:lnTo>
                      <a:pt x="380" y="362"/>
                    </a:lnTo>
                    <a:lnTo>
                      <a:pt x="406" y="398"/>
                    </a:lnTo>
                    <a:lnTo>
                      <a:pt x="431" y="434"/>
                    </a:lnTo>
                    <a:lnTo>
                      <a:pt x="455" y="471"/>
                    </a:lnTo>
                    <a:lnTo>
                      <a:pt x="477" y="509"/>
                    </a:lnTo>
                    <a:lnTo>
                      <a:pt x="499" y="548"/>
                    </a:lnTo>
                    <a:lnTo>
                      <a:pt x="520" y="587"/>
                    </a:lnTo>
                    <a:lnTo>
                      <a:pt x="539" y="627"/>
                    </a:lnTo>
                    <a:lnTo>
                      <a:pt x="558" y="667"/>
                    </a:lnTo>
                    <a:lnTo>
                      <a:pt x="575" y="709"/>
                    </a:lnTo>
                    <a:lnTo>
                      <a:pt x="591" y="750"/>
                    </a:lnTo>
                    <a:lnTo>
                      <a:pt x="607" y="793"/>
                    </a:lnTo>
                    <a:lnTo>
                      <a:pt x="620" y="835"/>
                    </a:lnTo>
                    <a:lnTo>
                      <a:pt x="633" y="879"/>
                    </a:lnTo>
                    <a:lnTo>
                      <a:pt x="644" y="923"/>
                    </a:lnTo>
                    <a:lnTo>
                      <a:pt x="654" y="967"/>
                    </a:lnTo>
                    <a:lnTo>
                      <a:pt x="663" y="1012"/>
                    </a:lnTo>
                    <a:lnTo>
                      <a:pt x="671" y="1057"/>
                    </a:lnTo>
                    <a:lnTo>
                      <a:pt x="677" y="1103"/>
                    </a:lnTo>
                    <a:lnTo>
                      <a:pt x="682" y="1149"/>
                    </a:lnTo>
                    <a:lnTo>
                      <a:pt x="685" y="1195"/>
                    </a:lnTo>
                  </a:path>
                </a:pathLst>
              </a:custGeom>
              <a:noFill/>
              <a:ln w="13334" cap="flat" cmpd="sng">
                <a:solidFill>
                  <a:srgbClr val="0080FF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0527" name="Freeform 47"/>
              <p:cNvSpPr>
                <a:spLocks/>
              </p:cNvSpPr>
              <p:nvPr/>
            </p:nvSpPr>
            <p:spPr bwMode="auto">
              <a:xfrm>
                <a:off x="1834" y="1550"/>
                <a:ext cx="958" cy="1197"/>
              </a:xfrm>
              <a:custGeom>
                <a:avLst/>
                <a:gdLst>
                  <a:gd name="T0" fmla="*/ 0 w 958"/>
                  <a:gd name="T1" fmla="*/ 0 h 1197"/>
                  <a:gd name="T2" fmla="*/ 84 w 958"/>
                  <a:gd name="T3" fmla="*/ 50 h 1197"/>
                  <a:gd name="T4" fmla="*/ 125 w 958"/>
                  <a:gd name="T5" fmla="*/ 76 h 1197"/>
                  <a:gd name="T6" fmla="*/ 166 w 958"/>
                  <a:gd name="T7" fmla="*/ 104 h 1197"/>
                  <a:gd name="T8" fmla="*/ 206 w 958"/>
                  <a:gd name="T9" fmla="*/ 132 h 1197"/>
                  <a:gd name="T10" fmla="*/ 245 w 958"/>
                  <a:gd name="T11" fmla="*/ 161 h 1197"/>
                  <a:gd name="T12" fmla="*/ 284 w 958"/>
                  <a:gd name="T13" fmla="*/ 191 h 1197"/>
                  <a:gd name="T14" fmla="*/ 321 w 958"/>
                  <a:gd name="T15" fmla="*/ 222 h 1197"/>
                  <a:gd name="T16" fmla="*/ 358 w 958"/>
                  <a:gd name="T17" fmla="*/ 254 h 1197"/>
                  <a:gd name="T18" fmla="*/ 394 w 958"/>
                  <a:gd name="T19" fmla="*/ 287 h 1197"/>
                  <a:gd name="T20" fmla="*/ 430 w 958"/>
                  <a:gd name="T21" fmla="*/ 320 h 1197"/>
                  <a:gd name="T22" fmla="*/ 464 w 958"/>
                  <a:gd name="T23" fmla="*/ 355 h 1197"/>
                  <a:gd name="T24" fmla="*/ 498 w 958"/>
                  <a:gd name="T25" fmla="*/ 390 h 1197"/>
                  <a:gd name="T26" fmla="*/ 531 w 958"/>
                  <a:gd name="T27" fmla="*/ 426 h 1197"/>
                  <a:gd name="T28" fmla="*/ 563 w 958"/>
                  <a:gd name="T29" fmla="*/ 463 h 1197"/>
                  <a:gd name="T30" fmla="*/ 594 w 958"/>
                  <a:gd name="T31" fmla="*/ 501 h 1197"/>
                  <a:gd name="T32" fmla="*/ 624 w 958"/>
                  <a:gd name="T33" fmla="*/ 539 h 1197"/>
                  <a:gd name="T34" fmla="*/ 653 w 958"/>
                  <a:gd name="T35" fmla="*/ 578 h 1197"/>
                  <a:gd name="T36" fmla="*/ 681 w 958"/>
                  <a:gd name="T37" fmla="*/ 618 h 1197"/>
                  <a:gd name="T38" fmla="*/ 709 w 958"/>
                  <a:gd name="T39" fmla="*/ 659 h 1197"/>
                  <a:gd name="T40" fmla="*/ 735 w 958"/>
                  <a:gd name="T41" fmla="*/ 700 h 1197"/>
                  <a:gd name="T42" fmla="*/ 760 w 958"/>
                  <a:gd name="T43" fmla="*/ 742 h 1197"/>
                  <a:gd name="T44" fmla="*/ 785 w 958"/>
                  <a:gd name="T45" fmla="*/ 785 h 1197"/>
                  <a:gd name="T46" fmla="*/ 808 w 958"/>
                  <a:gd name="T47" fmla="*/ 828 h 1197"/>
                  <a:gd name="T48" fmla="*/ 831 w 958"/>
                  <a:gd name="T49" fmla="*/ 872 h 1197"/>
                  <a:gd name="T50" fmla="*/ 852 w 958"/>
                  <a:gd name="T51" fmla="*/ 916 h 1197"/>
                  <a:gd name="T52" fmla="*/ 872 w 958"/>
                  <a:gd name="T53" fmla="*/ 962 h 1197"/>
                  <a:gd name="T54" fmla="*/ 892 w 958"/>
                  <a:gd name="T55" fmla="*/ 1007 h 1197"/>
                  <a:gd name="T56" fmla="*/ 910 w 958"/>
                  <a:gd name="T57" fmla="*/ 1054 h 1197"/>
                  <a:gd name="T58" fmla="*/ 926 w 958"/>
                  <a:gd name="T59" fmla="*/ 1100 h 1197"/>
                  <a:gd name="T60" fmla="*/ 942 w 958"/>
                  <a:gd name="T61" fmla="*/ 1148 h 1197"/>
                  <a:gd name="T62" fmla="*/ 957 w 958"/>
                  <a:gd name="T63" fmla="*/ 1196 h 11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58" h="1197">
                    <a:moveTo>
                      <a:pt x="0" y="0"/>
                    </a:moveTo>
                    <a:lnTo>
                      <a:pt x="84" y="50"/>
                    </a:lnTo>
                    <a:lnTo>
                      <a:pt x="125" y="76"/>
                    </a:lnTo>
                    <a:lnTo>
                      <a:pt x="166" y="104"/>
                    </a:lnTo>
                    <a:lnTo>
                      <a:pt x="206" y="132"/>
                    </a:lnTo>
                    <a:lnTo>
                      <a:pt x="245" y="161"/>
                    </a:lnTo>
                    <a:lnTo>
                      <a:pt x="284" y="191"/>
                    </a:lnTo>
                    <a:lnTo>
                      <a:pt x="321" y="222"/>
                    </a:lnTo>
                    <a:lnTo>
                      <a:pt x="358" y="254"/>
                    </a:lnTo>
                    <a:lnTo>
                      <a:pt x="394" y="287"/>
                    </a:lnTo>
                    <a:lnTo>
                      <a:pt x="430" y="320"/>
                    </a:lnTo>
                    <a:lnTo>
                      <a:pt x="464" y="355"/>
                    </a:lnTo>
                    <a:lnTo>
                      <a:pt x="498" y="390"/>
                    </a:lnTo>
                    <a:lnTo>
                      <a:pt x="531" y="426"/>
                    </a:lnTo>
                    <a:lnTo>
                      <a:pt x="563" y="463"/>
                    </a:lnTo>
                    <a:lnTo>
                      <a:pt x="594" y="501"/>
                    </a:lnTo>
                    <a:lnTo>
                      <a:pt x="624" y="539"/>
                    </a:lnTo>
                    <a:lnTo>
                      <a:pt x="653" y="578"/>
                    </a:lnTo>
                    <a:lnTo>
                      <a:pt x="681" y="618"/>
                    </a:lnTo>
                    <a:lnTo>
                      <a:pt x="709" y="659"/>
                    </a:lnTo>
                    <a:lnTo>
                      <a:pt x="735" y="700"/>
                    </a:lnTo>
                    <a:lnTo>
                      <a:pt x="760" y="742"/>
                    </a:lnTo>
                    <a:lnTo>
                      <a:pt x="785" y="785"/>
                    </a:lnTo>
                    <a:lnTo>
                      <a:pt x="808" y="828"/>
                    </a:lnTo>
                    <a:lnTo>
                      <a:pt x="831" y="872"/>
                    </a:lnTo>
                    <a:lnTo>
                      <a:pt x="852" y="916"/>
                    </a:lnTo>
                    <a:lnTo>
                      <a:pt x="872" y="962"/>
                    </a:lnTo>
                    <a:lnTo>
                      <a:pt x="892" y="1007"/>
                    </a:lnTo>
                    <a:lnTo>
                      <a:pt x="910" y="1054"/>
                    </a:lnTo>
                    <a:lnTo>
                      <a:pt x="926" y="1100"/>
                    </a:lnTo>
                    <a:lnTo>
                      <a:pt x="942" y="1148"/>
                    </a:lnTo>
                    <a:lnTo>
                      <a:pt x="957" y="1196"/>
                    </a:lnTo>
                  </a:path>
                </a:pathLst>
              </a:custGeom>
              <a:noFill/>
              <a:ln w="13334" cap="flat" cmpd="sng">
                <a:solidFill>
                  <a:srgbClr val="0080FF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0528" name="Freeform 48"/>
              <p:cNvSpPr>
                <a:spLocks/>
              </p:cNvSpPr>
              <p:nvPr/>
            </p:nvSpPr>
            <p:spPr bwMode="auto">
              <a:xfrm>
                <a:off x="1928" y="1491"/>
                <a:ext cx="1041" cy="1185"/>
              </a:xfrm>
              <a:custGeom>
                <a:avLst/>
                <a:gdLst>
                  <a:gd name="T0" fmla="*/ 0 w 1041"/>
                  <a:gd name="T1" fmla="*/ 0 h 1185"/>
                  <a:gd name="T2" fmla="*/ 95 w 1041"/>
                  <a:gd name="T3" fmla="*/ 40 h 1185"/>
                  <a:gd name="T4" fmla="*/ 141 w 1041"/>
                  <a:gd name="T5" fmla="*/ 62 h 1185"/>
                  <a:gd name="T6" fmla="*/ 187 w 1041"/>
                  <a:gd name="T7" fmla="*/ 85 h 1185"/>
                  <a:gd name="T8" fmla="*/ 232 w 1041"/>
                  <a:gd name="T9" fmla="*/ 110 h 1185"/>
                  <a:gd name="T10" fmla="*/ 276 w 1041"/>
                  <a:gd name="T11" fmla="*/ 136 h 1185"/>
                  <a:gd name="T12" fmla="*/ 319 w 1041"/>
                  <a:gd name="T13" fmla="*/ 163 h 1185"/>
                  <a:gd name="T14" fmla="*/ 361 w 1041"/>
                  <a:gd name="T15" fmla="*/ 191 h 1185"/>
                  <a:gd name="T16" fmla="*/ 403 w 1041"/>
                  <a:gd name="T17" fmla="*/ 221 h 1185"/>
                  <a:gd name="T18" fmla="*/ 443 w 1041"/>
                  <a:gd name="T19" fmla="*/ 252 h 1185"/>
                  <a:gd name="T20" fmla="*/ 482 w 1041"/>
                  <a:gd name="T21" fmla="*/ 284 h 1185"/>
                  <a:gd name="T22" fmla="*/ 521 w 1041"/>
                  <a:gd name="T23" fmla="*/ 318 h 1185"/>
                  <a:gd name="T24" fmla="*/ 558 w 1041"/>
                  <a:gd name="T25" fmla="*/ 352 h 1185"/>
                  <a:gd name="T26" fmla="*/ 595 w 1041"/>
                  <a:gd name="T27" fmla="*/ 387 h 1185"/>
                  <a:gd name="T28" fmla="*/ 630 w 1041"/>
                  <a:gd name="T29" fmla="*/ 424 h 1185"/>
                  <a:gd name="T30" fmla="*/ 664 w 1041"/>
                  <a:gd name="T31" fmla="*/ 462 h 1185"/>
                  <a:gd name="T32" fmla="*/ 697 w 1041"/>
                  <a:gd name="T33" fmla="*/ 500 h 1185"/>
                  <a:gd name="T34" fmla="*/ 729 w 1041"/>
                  <a:gd name="T35" fmla="*/ 540 h 1185"/>
                  <a:gd name="T36" fmla="*/ 760 w 1041"/>
                  <a:gd name="T37" fmla="*/ 580 h 1185"/>
                  <a:gd name="T38" fmla="*/ 789 w 1041"/>
                  <a:gd name="T39" fmla="*/ 622 h 1185"/>
                  <a:gd name="T40" fmla="*/ 818 w 1041"/>
                  <a:gd name="T41" fmla="*/ 664 h 1185"/>
                  <a:gd name="T42" fmla="*/ 845 w 1041"/>
                  <a:gd name="T43" fmla="*/ 707 h 1185"/>
                  <a:gd name="T44" fmla="*/ 870 w 1041"/>
                  <a:gd name="T45" fmla="*/ 752 h 1185"/>
                  <a:gd name="T46" fmla="*/ 895 w 1041"/>
                  <a:gd name="T47" fmla="*/ 797 h 1185"/>
                  <a:gd name="T48" fmla="*/ 918 w 1041"/>
                  <a:gd name="T49" fmla="*/ 843 h 1185"/>
                  <a:gd name="T50" fmla="*/ 940 w 1041"/>
                  <a:gd name="T51" fmla="*/ 889 h 1185"/>
                  <a:gd name="T52" fmla="*/ 960 w 1041"/>
                  <a:gd name="T53" fmla="*/ 937 h 1185"/>
                  <a:gd name="T54" fmla="*/ 979 w 1041"/>
                  <a:gd name="T55" fmla="*/ 985 h 1185"/>
                  <a:gd name="T56" fmla="*/ 996 w 1041"/>
                  <a:gd name="T57" fmla="*/ 1033 h 1185"/>
                  <a:gd name="T58" fmla="*/ 1013 w 1041"/>
                  <a:gd name="T59" fmla="*/ 1083 h 1185"/>
                  <a:gd name="T60" fmla="*/ 1027 w 1041"/>
                  <a:gd name="T61" fmla="*/ 1133 h 1185"/>
                  <a:gd name="T62" fmla="*/ 1040 w 1041"/>
                  <a:gd name="T63" fmla="*/ 1184 h 11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041" h="1185">
                    <a:moveTo>
                      <a:pt x="0" y="0"/>
                    </a:moveTo>
                    <a:lnTo>
                      <a:pt x="95" y="40"/>
                    </a:lnTo>
                    <a:lnTo>
                      <a:pt x="141" y="62"/>
                    </a:lnTo>
                    <a:lnTo>
                      <a:pt x="187" y="85"/>
                    </a:lnTo>
                    <a:lnTo>
                      <a:pt x="232" y="110"/>
                    </a:lnTo>
                    <a:lnTo>
                      <a:pt x="276" y="136"/>
                    </a:lnTo>
                    <a:lnTo>
                      <a:pt x="319" y="163"/>
                    </a:lnTo>
                    <a:lnTo>
                      <a:pt x="361" y="191"/>
                    </a:lnTo>
                    <a:lnTo>
                      <a:pt x="403" y="221"/>
                    </a:lnTo>
                    <a:lnTo>
                      <a:pt x="443" y="252"/>
                    </a:lnTo>
                    <a:lnTo>
                      <a:pt x="482" y="284"/>
                    </a:lnTo>
                    <a:lnTo>
                      <a:pt x="521" y="318"/>
                    </a:lnTo>
                    <a:lnTo>
                      <a:pt x="558" y="352"/>
                    </a:lnTo>
                    <a:lnTo>
                      <a:pt x="595" y="387"/>
                    </a:lnTo>
                    <a:lnTo>
                      <a:pt x="630" y="424"/>
                    </a:lnTo>
                    <a:lnTo>
                      <a:pt x="664" y="462"/>
                    </a:lnTo>
                    <a:lnTo>
                      <a:pt x="697" y="500"/>
                    </a:lnTo>
                    <a:lnTo>
                      <a:pt x="729" y="540"/>
                    </a:lnTo>
                    <a:lnTo>
                      <a:pt x="760" y="580"/>
                    </a:lnTo>
                    <a:lnTo>
                      <a:pt x="789" y="622"/>
                    </a:lnTo>
                    <a:lnTo>
                      <a:pt x="818" y="664"/>
                    </a:lnTo>
                    <a:lnTo>
                      <a:pt x="845" y="707"/>
                    </a:lnTo>
                    <a:lnTo>
                      <a:pt x="870" y="752"/>
                    </a:lnTo>
                    <a:lnTo>
                      <a:pt x="895" y="797"/>
                    </a:lnTo>
                    <a:lnTo>
                      <a:pt x="918" y="843"/>
                    </a:lnTo>
                    <a:lnTo>
                      <a:pt x="940" y="889"/>
                    </a:lnTo>
                    <a:lnTo>
                      <a:pt x="960" y="937"/>
                    </a:lnTo>
                    <a:lnTo>
                      <a:pt x="979" y="985"/>
                    </a:lnTo>
                    <a:lnTo>
                      <a:pt x="996" y="1033"/>
                    </a:lnTo>
                    <a:lnTo>
                      <a:pt x="1013" y="1083"/>
                    </a:lnTo>
                    <a:lnTo>
                      <a:pt x="1027" y="1133"/>
                    </a:lnTo>
                    <a:lnTo>
                      <a:pt x="1040" y="1184"/>
                    </a:lnTo>
                  </a:path>
                </a:pathLst>
              </a:custGeom>
              <a:noFill/>
              <a:ln w="13334" cap="flat" cmpd="sng">
                <a:solidFill>
                  <a:srgbClr val="0080FF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0529" name="Freeform 49"/>
              <p:cNvSpPr>
                <a:spLocks/>
              </p:cNvSpPr>
              <p:nvPr/>
            </p:nvSpPr>
            <p:spPr bwMode="auto">
              <a:xfrm>
                <a:off x="2023" y="1468"/>
                <a:ext cx="1159" cy="1208"/>
              </a:xfrm>
              <a:custGeom>
                <a:avLst/>
                <a:gdLst>
                  <a:gd name="T0" fmla="*/ 0 w 1159"/>
                  <a:gd name="T1" fmla="*/ 0 h 1208"/>
                  <a:gd name="T2" fmla="*/ 98 w 1159"/>
                  <a:gd name="T3" fmla="*/ 44 h 1208"/>
                  <a:gd name="T4" fmla="*/ 147 w 1159"/>
                  <a:gd name="T5" fmla="*/ 68 h 1208"/>
                  <a:gd name="T6" fmla="*/ 194 w 1159"/>
                  <a:gd name="T7" fmla="*/ 94 h 1208"/>
                  <a:gd name="T8" fmla="*/ 241 w 1159"/>
                  <a:gd name="T9" fmla="*/ 120 h 1208"/>
                  <a:gd name="T10" fmla="*/ 287 w 1159"/>
                  <a:gd name="T11" fmla="*/ 148 h 1208"/>
                  <a:gd name="T12" fmla="*/ 332 w 1159"/>
                  <a:gd name="T13" fmla="*/ 176 h 1208"/>
                  <a:gd name="T14" fmla="*/ 377 w 1159"/>
                  <a:gd name="T15" fmla="*/ 206 h 1208"/>
                  <a:gd name="T16" fmla="*/ 421 w 1159"/>
                  <a:gd name="T17" fmla="*/ 238 h 1208"/>
                  <a:gd name="T18" fmla="*/ 463 w 1159"/>
                  <a:gd name="T19" fmla="*/ 270 h 1208"/>
                  <a:gd name="T20" fmla="*/ 505 w 1159"/>
                  <a:gd name="T21" fmla="*/ 303 h 1208"/>
                  <a:gd name="T22" fmla="*/ 547 w 1159"/>
                  <a:gd name="T23" fmla="*/ 337 h 1208"/>
                  <a:gd name="T24" fmla="*/ 587 w 1159"/>
                  <a:gd name="T25" fmla="*/ 372 h 1208"/>
                  <a:gd name="T26" fmla="*/ 627 w 1159"/>
                  <a:gd name="T27" fmla="*/ 408 h 1208"/>
                  <a:gd name="T28" fmla="*/ 665 w 1159"/>
                  <a:gd name="T29" fmla="*/ 445 h 1208"/>
                  <a:gd name="T30" fmla="*/ 703 w 1159"/>
                  <a:gd name="T31" fmla="*/ 484 h 1208"/>
                  <a:gd name="T32" fmla="*/ 739 w 1159"/>
                  <a:gd name="T33" fmla="*/ 522 h 1208"/>
                  <a:gd name="T34" fmla="*/ 775 w 1159"/>
                  <a:gd name="T35" fmla="*/ 562 h 1208"/>
                  <a:gd name="T36" fmla="*/ 809 w 1159"/>
                  <a:gd name="T37" fmla="*/ 603 h 1208"/>
                  <a:gd name="T38" fmla="*/ 843 w 1159"/>
                  <a:gd name="T39" fmla="*/ 645 h 1208"/>
                  <a:gd name="T40" fmla="*/ 875 w 1159"/>
                  <a:gd name="T41" fmla="*/ 688 h 1208"/>
                  <a:gd name="T42" fmla="*/ 907 w 1159"/>
                  <a:gd name="T43" fmla="*/ 731 h 1208"/>
                  <a:gd name="T44" fmla="*/ 937 w 1159"/>
                  <a:gd name="T45" fmla="*/ 775 h 1208"/>
                  <a:gd name="T46" fmla="*/ 966 w 1159"/>
                  <a:gd name="T47" fmla="*/ 820 h 1208"/>
                  <a:gd name="T48" fmla="*/ 994 w 1159"/>
                  <a:gd name="T49" fmla="*/ 866 h 1208"/>
                  <a:gd name="T50" fmla="*/ 1021 w 1159"/>
                  <a:gd name="T51" fmla="*/ 912 h 1208"/>
                  <a:gd name="T52" fmla="*/ 1047 w 1159"/>
                  <a:gd name="T53" fmla="*/ 960 h 1208"/>
                  <a:gd name="T54" fmla="*/ 1072 w 1159"/>
                  <a:gd name="T55" fmla="*/ 1008 h 1208"/>
                  <a:gd name="T56" fmla="*/ 1095 w 1159"/>
                  <a:gd name="T57" fmla="*/ 1056 h 1208"/>
                  <a:gd name="T58" fmla="*/ 1117 w 1159"/>
                  <a:gd name="T59" fmla="*/ 1106 h 1208"/>
                  <a:gd name="T60" fmla="*/ 1138 w 1159"/>
                  <a:gd name="T61" fmla="*/ 1156 h 1208"/>
                  <a:gd name="T62" fmla="*/ 1158 w 1159"/>
                  <a:gd name="T63" fmla="*/ 1207 h 12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159" h="1208">
                    <a:moveTo>
                      <a:pt x="0" y="0"/>
                    </a:moveTo>
                    <a:lnTo>
                      <a:pt x="98" y="44"/>
                    </a:lnTo>
                    <a:lnTo>
                      <a:pt x="147" y="68"/>
                    </a:lnTo>
                    <a:lnTo>
                      <a:pt x="194" y="94"/>
                    </a:lnTo>
                    <a:lnTo>
                      <a:pt x="241" y="120"/>
                    </a:lnTo>
                    <a:lnTo>
                      <a:pt x="287" y="148"/>
                    </a:lnTo>
                    <a:lnTo>
                      <a:pt x="332" y="176"/>
                    </a:lnTo>
                    <a:lnTo>
                      <a:pt x="377" y="206"/>
                    </a:lnTo>
                    <a:lnTo>
                      <a:pt x="421" y="238"/>
                    </a:lnTo>
                    <a:lnTo>
                      <a:pt x="463" y="270"/>
                    </a:lnTo>
                    <a:lnTo>
                      <a:pt x="505" y="303"/>
                    </a:lnTo>
                    <a:lnTo>
                      <a:pt x="547" y="337"/>
                    </a:lnTo>
                    <a:lnTo>
                      <a:pt x="587" y="372"/>
                    </a:lnTo>
                    <a:lnTo>
                      <a:pt x="627" y="408"/>
                    </a:lnTo>
                    <a:lnTo>
                      <a:pt x="665" y="445"/>
                    </a:lnTo>
                    <a:lnTo>
                      <a:pt x="703" y="484"/>
                    </a:lnTo>
                    <a:lnTo>
                      <a:pt x="739" y="522"/>
                    </a:lnTo>
                    <a:lnTo>
                      <a:pt x="775" y="562"/>
                    </a:lnTo>
                    <a:lnTo>
                      <a:pt x="809" y="603"/>
                    </a:lnTo>
                    <a:lnTo>
                      <a:pt x="843" y="645"/>
                    </a:lnTo>
                    <a:lnTo>
                      <a:pt x="875" y="688"/>
                    </a:lnTo>
                    <a:lnTo>
                      <a:pt x="907" y="731"/>
                    </a:lnTo>
                    <a:lnTo>
                      <a:pt x="937" y="775"/>
                    </a:lnTo>
                    <a:lnTo>
                      <a:pt x="966" y="820"/>
                    </a:lnTo>
                    <a:lnTo>
                      <a:pt x="994" y="866"/>
                    </a:lnTo>
                    <a:lnTo>
                      <a:pt x="1021" y="912"/>
                    </a:lnTo>
                    <a:lnTo>
                      <a:pt x="1047" y="960"/>
                    </a:lnTo>
                    <a:lnTo>
                      <a:pt x="1072" y="1008"/>
                    </a:lnTo>
                    <a:lnTo>
                      <a:pt x="1095" y="1056"/>
                    </a:lnTo>
                    <a:lnTo>
                      <a:pt x="1117" y="1106"/>
                    </a:lnTo>
                    <a:lnTo>
                      <a:pt x="1138" y="1156"/>
                    </a:lnTo>
                    <a:lnTo>
                      <a:pt x="1158" y="1207"/>
                    </a:lnTo>
                  </a:path>
                </a:pathLst>
              </a:custGeom>
              <a:noFill/>
              <a:ln w="13334" cap="flat" cmpd="sng">
                <a:solidFill>
                  <a:srgbClr val="0080FF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0530" name="Freeform 50"/>
              <p:cNvSpPr>
                <a:spLocks/>
              </p:cNvSpPr>
              <p:nvPr/>
            </p:nvSpPr>
            <p:spPr bwMode="auto">
              <a:xfrm>
                <a:off x="2094" y="1408"/>
                <a:ext cx="1112" cy="1268"/>
              </a:xfrm>
              <a:custGeom>
                <a:avLst/>
                <a:gdLst>
                  <a:gd name="T0" fmla="*/ 0 w 1112"/>
                  <a:gd name="T1" fmla="*/ 0 h 1268"/>
                  <a:gd name="T2" fmla="*/ 101 w 1112"/>
                  <a:gd name="T3" fmla="*/ 42 h 1268"/>
                  <a:gd name="T4" fmla="*/ 151 w 1112"/>
                  <a:gd name="T5" fmla="*/ 66 h 1268"/>
                  <a:gd name="T6" fmla="*/ 200 w 1112"/>
                  <a:gd name="T7" fmla="*/ 91 h 1268"/>
                  <a:gd name="T8" fmla="*/ 248 w 1112"/>
                  <a:gd name="T9" fmla="*/ 117 h 1268"/>
                  <a:gd name="T10" fmla="*/ 295 w 1112"/>
                  <a:gd name="T11" fmla="*/ 144 h 1268"/>
                  <a:gd name="T12" fmla="*/ 342 w 1112"/>
                  <a:gd name="T13" fmla="*/ 174 h 1268"/>
                  <a:gd name="T14" fmla="*/ 387 w 1112"/>
                  <a:gd name="T15" fmla="*/ 204 h 1268"/>
                  <a:gd name="T16" fmla="*/ 431 w 1112"/>
                  <a:gd name="T17" fmla="*/ 236 h 1268"/>
                  <a:gd name="T18" fmla="*/ 474 w 1112"/>
                  <a:gd name="T19" fmla="*/ 269 h 1268"/>
                  <a:gd name="T20" fmla="*/ 516 w 1112"/>
                  <a:gd name="T21" fmla="*/ 303 h 1268"/>
                  <a:gd name="T22" fmla="*/ 558 w 1112"/>
                  <a:gd name="T23" fmla="*/ 339 h 1268"/>
                  <a:gd name="T24" fmla="*/ 598 w 1112"/>
                  <a:gd name="T25" fmla="*/ 376 h 1268"/>
                  <a:gd name="T26" fmla="*/ 636 w 1112"/>
                  <a:gd name="T27" fmla="*/ 414 h 1268"/>
                  <a:gd name="T28" fmla="*/ 674 w 1112"/>
                  <a:gd name="T29" fmla="*/ 452 h 1268"/>
                  <a:gd name="T30" fmla="*/ 711 w 1112"/>
                  <a:gd name="T31" fmla="*/ 493 h 1268"/>
                  <a:gd name="T32" fmla="*/ 746 w 1112"/>
                  <a:gd name="T33" fmla="*/ 534 h 1268"/>
                  <a:gd name="T34" fmla="*/ 780 w 1112"/>
                  <a:gd name="T35" fmla="*/ 576 h 1268"/>
                  <a:gd name="T36" fmla="*/ 813 w 1112"/>
                  <a:gd name="T37" fmla="*/ 620 h 1268"/>
                  <a:gd name="T38" fmla="*/ 844 w 1112"/>
                  <a:gd name="T39" fmla="*/ 664 h 1268"/>
                  <a:gd name="T40" fmla="*/ 875 w 1112"/>
                  <a:gd name="T41" fmla="*/ 710 h 1268"/>
                  <a:gd name="T42" fmla="*/ 904 w 1112"/>
                  <a:gd name="T43" fmla="*/ 756 h 1268"/>
                  <a:gd name="T44" fmla="*/ 931 w 1112"/>
                  <a:gd name="T45" fmla="*/ 804 h 1268"/>
                  <a:gd name="T46" fmla="*/ 957 w 1112"/>
                  <a:gd name="T47" fmla="*/ 852 h 1268"/>
                  <a:gd name="T48" fmla="*/ 982 w 1112"/>
                  <a:gd name="T49" fmla="*/ 901 h 1268"/>
                  <a:gd name="T50" fmla="*/ 1004 w 1112"/>
                  <a:gd name="T51" fmla="*/ 951 h 1268"/>
                  <a:gd name="T52" fmla="*/ 1026 w 1112"/>
                  <a:gd name="T53" fmla="*/ 1002 h 1268"/>
                  <a:gd name="T54" fmla="*/ 1046 w 1112"/>
                  <a:gd name="T55" fmla="*/ 1053 h 1268"/>
                  <a:gd name="T56" fmla="*/ 1065 w 1112"/>
                  <a:gd name="T57" fmla="*/ 1106 h 1268"/>
                  <a:gd name="T58" fmla="*/ 1082 w 1112"/>
                  <a:gd name="T59" fmla="*/ 1158 h 1268"/>
                  <a:gd name="T60" fmla="*/ 1097 w 1112"/>
                  <a:gd name="T61" fmla="*/ 1212 h 1268"/>
                  <a:gd name="T62" fmla="*/ 1111 w 1112"/>
                  <a:gd name="T63" fmla="*/ 1267 h 12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112" h="1268">
                    <a:moveTo>
                      <a:pt x="0" y="0"/>
                    </a:moveTo>
                    <a:lnTo>
                      <a:pt x="101" y="42"/>
                    </a:lnTo>
                    <a:lnTo>
                      <a:pt x="151" y="66"/>
                    </a:lnTo>
                    <a:lnTo>
                      <a:pt x="200" y="91"/>
                    </a:lnTo>
                    <a:lnTo>
                      <a:pt x="248" y="117"/>
                    </a:lnTo>
                    <a:lnTo>
                      <a:pt x="295" y="144"/>
                    </a:lnTo>
                    <a:lnTo>
                      <a:pt x="342" y="174"/>
                    </a:lnTo>
                    <a:lnTo>
                      <a:pt x="387" y="204"/>
                    </a:lnTo>
                    <a:lnTo>
                      <a:pt x="431" y="236"/>
                    </a:lnTo>
                    <a:lnTo>
                      <a:pt x="474" y="269"/>
                    </a:lnTo>
                    <a:lnTo>
                      <a:pt x="516" y="303"/>
                    </a:lnTo>
                    <a:lnTo>
                      <a:pt x="558" y="339"/>
                    </a:lnTo>
                    <a:lnTo>
                      <a:pt x="598" y="376"/>
                    </a:lnTo>
                    <a:lnTo>
                      <a:pt x="636" y="414"/>
                    </a:lnTo>
                    <a:lnTo>
                      <a:pt x="674" y="452"/>
                    </a:lnTo>
                    <a:lnTo>
                      <a:pt x="711" y="493"/>
                    </a:lnTo>
                    <a:lnTo>
                      <a:pt x="746" y="534"/>
                    </a:lnTo>
                    <a:lnTo>
                      <a:pt x="780" y="576"/>
                    </a:lnTo>
                    <a:lnTo>
                      <a:pt x="813" y="620"/>
                    </a:lnTo>
                    <a:lnTo>
                      <a:pt x="844" y="664"/>
                    </a:lnTo>
                    <a:lnTo>
                      <a:pt x="875" y="710"/>
                    </a:lnTo>
                    <a:lnTo>
                      <a:pt x="904" y="756"/>
                    </a:lnTo>
                    <a:lnTo>
                      <a:pt x="931" y="804"/>
                    </a:lnTo>
                    <a:lnTo>
                      <a:pt x="957" y="852"/>
                    </a:lnTo>
                    <a:lnTo>
                      <a:pt x="982" y="901"/>
                    </a:lnTo>
                    <a:lnTo>
                      <a:pt x="1004" y="951"/>
                    </a:lnTo>
                    <a:lnTo>
                      <a:pt x="1026" y="1002"/>
                    </a:lnTo>
                    <a:lnTo>
                      <a:pt x="1046" y="1053"/>
                    </a:lnTo>
                    <a:lnTo>
                      <a:pt x="1065" y="1106"/>
                    </a:lnTo>
                    <a:lnTo>
                      <a:pt x="1082" y="1158"/>
                    </a:lnTo>
                    <a:lnTo>
                      <a:pt x="1097" y="1212"/>
                    </a:lnTo>
                    <a:lnTo>
                      <a:pt x="1111" y="1267"/>
                    </a:lnTo>
                  </a:path>
                </a:pathLst>
              </a:custGeom>
              <a:noFill/>
              <a:ln w="13334" cap="flat" cmpd="sng">
                <a:solidFill>
                  <a:srgbClr val="0080FF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0531" name="Freeform 51"/>
              <p:cNvSpPr>
                <a:spLocks/>
              </p:cNvSpPr>
              <p:nvPr/>
            </p:nvSpPr>
            <p:spPr bwMode="auto">
              <a:xfrm>
                <a:off x="2046" y="1444"/>
                <a:ext cx="1008" cy="1243"/>
              </a:xfrm>
              <a:custGeom>
                <a:avLst/>
                <a:gdLst>
                  <a:gd name="T0" fmla="*/ 0 w 1008"/>
                  <a:gd name="T1" fmla="*/ 0 h 1243"/>
                  <a:gd name="T2" fmla="*/ 106 w 1008"/>
                  <a:gd name="T3" fmla="*/ 20 h 1243"/>
                  <a:gd name="T4" fmla="*/ 157 w 1008"/>
                  <a:gd name="T5" fmla="*/ 34 h 1243"/>
                  <a:gd name="T6" fmla="*/ 207 w 1008"/>
                  <a:gd name="T7" fmla="*/ 50 h 1243"/>
                  <a:gd name="T8" fmla="*/ 256 w 1008"/>
                  <a:gd name="T9" fmla="*/ 68 h 1243"/>
                  <a:gd name="T10" fmla="*/ 305 w 1008"/>
                  <a:gd name="T11" fmla="*/ 89 h 1243"/>
                  <a:gd name="T12" fmla="*/ 352 w 1008"/>
                  <a:gd name="T13" fmla="*/ 111 h 1243"/>
                  <a:gd name="T14" fmla="*/ 398 w 1008"/>
                  <a:gd name="T15" fmla="*/ 135 h 1243"/>
                  <a:gd name="T16" fmla="*/ 443 w 1008"/>
                  <a:gd name="T17" fmla="*/ 162 h 1243"/>
                  <a:gd name="T18" fmla="*/ 486 w 1008"/>
                  <a:gd name="T19" fmla="*/ 190 h 1243"/>
                  <a:gd name="T20" fmla="*/ 528 w 1008"/>
                  <a:gd name="T21" fmla="*/ 220 h 1243"/>
                  <a:gd name="T22" fmla="*/ 569 w 1008"/>
                  <a:gd name="T23" fmla="*/ 251 h 1243"/>
                  <a:gd name="T24" fmla="*/ 608 w 1008"/>
                  <a:gd name="T25" fmla="*/ 285 h 1243"/>
                  <a:gd name="T26" fmla="*/ 646 w 1008"/>
                  <a:gd name="T27" fmla="*/ 320 h 1243"/>
                  <a:gd name="T28" fmla="*/ 683 w 1008"/>
                  <a:gd name="T29" fmla="*/ 356 h 1243"/>
                  <a:gd name="T30" fmla="*/ 717 w 1008"/>
                  <a:gd name="T31" fmla="*/ 395 h 1243"/>
                  <a:gd name="T32" fmla="*/ 750 w 1008"/>
                  <a:gd name="T33" fmla="*/ 434 h 1243"/>
                  <a:gd name="T34" fmla="*/ 782 w 1008"/>
                  <a:gd name="T35" fmla="*/ 476 h 1243"/>
                  <a:gd name="T36" fmla="*/ 811 w 1008"/>
                  <a:gd name="T37" fmla="*/ 518 h 1243"/>
                  <a:gd name="T38" fmla="*/ 839 w 1008"/>
                  <a:gd name="T39" fmla="*/ 562 h 1243"/>
                  <a:gd name="T40" fmla="*/ 864 w 1008"/>
                  <a:gd name="T41" fmla="*/ 607 h 1243"/>
                  <a:gd name="T42" fmla="*/ 888 w 1008"/>
                  <a:gd name="T43" fmla="*/ 653 h 1243"/>
                  <a:gd name="T44" fmla="*/ 910 w 1008"/>
                  <a:gd name="T45" fmla="*/ 701 h 1243"/>
                  <a:gd name="T46" fmla="*/ 930 w 1008"/>
                  <a:gd name="T47" fmla="*/ 750 h 1243"/>
                  <a:gd name="T48" fmla="*/ 948 w 1008"/>
                  <a:gd name="T49" fmla="*/ 799 h 1243"/>
                  <a:gd name="T50" fmla="*/ 963 w 1008"/>
                  <a:gd name="T51" fmla="*/ 850 h 1243"/>
                  <a:gd name="T52" fmla="*/ 976 w 1008"/>
                  <a:gd name="T53" fmla="*/ 901 h 1243"/>
                  <a:gd name="T54" fmla="*/ 987 w 1008"/>
                  <a:gd name="T55" fmla="*/ 954 h 1243"/>
                  <a:gd name="T56" fmla="*/ 996 w 1008"/>
                  <a:gd name="T57" fmla="*/ 1007 h 1243"/>
                  <a:gd name="T58" fmla="*/ 1002 w 1008"/>
                  <a:gd name="T59" fmla="*/ 1061 h 1243"/>
                  <a:gd name="T60" fmla="*/ 1006 w 1008"/>
                  <a:gd name="T61" fmla="*/ 1116 h 1243"/>
                  <a:gd name="T62" fmla="*/ 1007 w 1008"/>
                  <a:gd name="T63" fmla="*/ 1171 h 1243"/>
                  <a:gd name="T64" fmla="*/ 1007 w 1008"/>
                  <a:gd name="T65" fmla="*/ 1176 h 1243"/>
                  <a:gd name="T66" fmla="*/ 1007 w 1008"/>
                  <a:gd name="T67" fmla="*/ 1178 h 1243"/>
                  <a:gd name="T68" fmla="*/ 1007 w 1008"/>
                  <a:gd name="T69" fmla="*/ 1180 h 1243"/>
                  <a:gd name="T70" fmla="*/ 1007 w 1008"/>
                  <a:gd name="T71" fmla="*/ 1182 h 1243"/>
                  <a:gd name="T72" fmla="*/ 1007 w 1008"/>
                  <a:gd name="T73" fmla="*/ 1184 h 1243"/>
                  <a:gd name="T74" fmla="*/ 1007 w 1008"/>
                  <a:gd name="T75" fmla="*/ 1187 h 1243"/>
                  <a:gd name="T76" fmla="*/ 1007 w 1008"/>
                  <a:gd name="T77" fmla="*/ 1189 h 1243"/>
                  <a:gd name="T78" fmla="*/ 1007 w 1008"/>
                  <a:gd name="T79" fmla="*/ 1191 h 1243"/>
                  <a:gd name="T80" fmla="*/ 1007 w 1008"/>
                  <a:gd name="T81" fmla="*/ 1193 h 1243"/>
                  <a:gd name="T82" fmla="*/ 1007 w 1008"/>
                  <a:gd name="T83" fmla="*/ 1196 h 1243"/>
                  <a:gd name="T84" fmla="*/ 1007 w 1008"/>
                  <a:gd name="T85" fmla="*/ 1198 h 1243"/>
                  <a:gd name="T86" fmla="*/ 1006 w 1008"/>
                  <a:gd name="T87" fmla="*/ 1200 h 1243"/>
                  <a:gd name="T88" fmla="*/ 1006 w 1008"/>
                  <a:gd name="T89" fmla="*/ 1202 h 1243"/>
                  <a:gd name="T90" fmla="*/ 1006 w 1008"/>
                  <a:gd name="T91" fmla="*/ 1204 h 1243"/>
                  <a:gd name="T92" fmla="*/ 1006 w 1008"/>
                  <a:gd name="T93" fmla="*/ 1207 h 1243"/>
                  <a:gd name="T94" fmla="*/ 1006 w 1008"/>
                  <a:gd name="T95" fmla="*/ 1209 h 1243"/>
                  <a:gd name="T96" fmla="*/ 1006 w 1008"/>
                  <a:gd name="T97" fmla="*/ 1211 h 1243"/>
                  <a:gd name="T98" fmla="*/ 1006 w 1008"/>
                  <a:gd name="T99" fmla="*/ 1213 h 1243"/>
                  <a:gd name="T100" fmla="*/ 1006 w 1008"/>
                  <a:gd name="T101" fmla="*/ 1216 h 1243"/>
                  <a:gd name="T102" fmla="*/ 1006 w 1008"/>
                  <a:gd name="T103" fmla="*/ 1218 h 1243"/>
                  <a:gd name="T104" fmla="*/ 1006 w 1008"/>
                  <a:gd name="T105" fmla="*/ 1220 h 1243"/>
                  <a:gd name="T106" fmla="*/ 1006 w 1008"/>
                  <a:gd name="T107" fmla="*/ 1222 h 1243"/>
                  <a:gd name="T108" fmla="*/ 1006 w 1008"/>
                  <a:gd name="T109" fmla="*/ 1224 h 1243"/>
                  <a:gd name="T110" fmla="*/ 1006 w 1008"/>
                  <a:gd name="T111" fmla="*/ 1227 h 1243"/>
                  <a:gd name="T112" fmla="*/ 1006 w 1008"/>
                  <a:gd name="T113" fmla="*/ 1229 h 1243"/>
                  <a:gd name="T114" fmla="*/ 1006 w 1008"/>
                  <a:gd name="T115" fmla="*/ 1231 h 1243"/>
                  <a:gd name="T116" fmla="*/ 1006 w 1008"/>
                  <a:gd name="T117" fmla="*/ 1233 h 1243"/>
                  <a:gd name="T118" fmla="*/ 1005 w 1008"/>
                  <a:gd name="T119" fmla="*/ 1236 h 1243"/>
                  <a:gd name="T120" fmla="*/ 1005 w 1008"/>
                  <a:gd name="T121" fmla="*/ 1238 h 1243"/>
                  <a:gd name="T122" fmla="*/ 1005 w 1008"/>
                  <a:gd name="T123" fmla="*/ 1240 h 1243"/>
                  <a:gd name="T124" fmla="*/ 1005 w 1008"/>
                  <a:gd name="T125" fmla="*/ 1242 h 12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1008" h="1243">
                    <a:moveTo>
                      <a:pt x="0" y="0"/>
                    </a:moveTo>
                    <a:lnTo>
                      <a:pt x="106" y="20"/>
                    </a:lnTo>
                    <a:lnTo>
                      <a:pt x="157" y="34"/>
                    </a:lnTo>
                    <a:lnTo>
                      <a:pt x="207" y="50"/>
                    </a:lnTo>
                    <a:lnTo>
                      <a:pt x="256" y="68"/>
                    </a:lnTo>
                    <a:lnTo>
                      <a:pt x="305" y="89"/>
                    </a:lnTo>
                    <a:lnTo>
                      <a:pt x="352" y="111"/>
                    </a:lnTo>
                    <a:lnTo>
                      <a:pt x="398" y="135"/>
                    </a:lnTo>
                    <a:lnTo>
                      <a:pt x="443" y="162"/>
                    </a:lnTo>
                    <a:lnTo>
                      <a:pt x="486" y="190"/>
                    </a:lnTo>
                    <a:lnTo>
                      <a:pt x="528" y="220"/>
                    </a:lnTo>
                    <a:lnTo>
                      <a:pt x="569" y="251"/>
                    </a:lnTo>
                    <a:lnTo>
                      <a:pt x="608" y="285"/>
                    </a:lnTo>
                    <a:lnTo>
                      <a:pt x="646" y="320"/>
                    </a:lnTo>
                    <a:lnTo>
                      <a:pt x="683" y="356"/>
                    </a:lnTo>
                    <a:lnTo>
                      <a:pt x="717" y="395"/>
                    </a:lnTo>
                    <a:lnTo>
                      <a:pt x="750" y="434"/>
                    </a:lnTo>
                    <a:lnTo>
                      <a:pt x="782" y="476"/>
                    </a:lnTo>
                    <a:lnTo>
                      <a:pt x="811" y="518"/>
                    </a:lnTo>
                    <a:lnTo>
                      <a:pt x="839" y="562"/>
                    </a:lnTo>
                    <a:lnTo>
                      <a:pt x="864" y="607"/>
                    </a:lnTo>
                    <a:lnTo>
                      <a:pt x="888" y="653"/>
                    </a:lnTo>
                    <a:lnTo>
                      <a:pt x="910" y="701"/>
                    </a:lnTo>
                    <a:lnTo>
                      <a:pt x="930" y="750"/>
                    </a:lnTo>
                    <a:lnTo>
                      <a:pt x="948" y="799"/>
                    </a:lnTo>
                    <a:lnTo>
                      <a:pt x="963" y="850"/>
                    </a:lnTo>
                    <a:lnTo>
                      <a:pt x="976" y="901"/>
                    </a:lnTo>
                    <a:lnTo>
                      <a:pt x="987" y="954"/>
                    </a:lnTo>
                    <a:lnTo>
                      <a:pt x="996" y="1007"/>
                    </a:lnTo>
                    <a:lnTo>
                      <a:pt x="1002" y="1061"/>
                    </a:lnTo>
                    <a:lnTo>
                      <a:pt x="1006" y="1116"/>
                    </a:lnTo>
                    <a:lnTo>
                      <a:pt x="1007" y="1171"/>
                    </a:lnTo>
                    <a:lnTo>
                      <a:pt x="1007" y="1176"/>
                    </a:lnTo>
                    <a:lnTo>
                      <a:pt x="1007" y="1178"/>
                    </a:lnTo>
                    <a:lnTo>
                      <a:pt x="1007" y="1180"/>
                    </a:lnTo>
                    <a:lnTo>
                      <a:pt x="1007" y="1182"/>
                    </a:lnTo>
                    <a:lnTo>
                      <a:pt x="1007" y="1184"/>
                    </a:lnTo>
                    <a:lnTo>
                      <a:pt x="1007" y="1187"/>
                    </a:lnTo>
                    <a:lnTo>
                      <a:pt x="1007" y="1189"/>
                    </a:lnTo>
                    <a:lnTo>
                      <a:pt x="1007" y="1191"/>
                    </a:lnTo>
                    <a:lnTo>
                      <a:pt x="1007" y="1193"/>
                    </a:lnTo>
                    <a:lnTo>
                      <a:pt x="1007" y="1196"/>
                    </a:lnTo>
                    <a:lnTo>
                      <a:pt x="1007" y="1198"/>
                    </a:lnTo>
                    <a:lnTo>
                      <a:pt x="1006" y="1200"/>
                    </a:lnTo>
                    <a:lnTo>
                      <a:pt x="1006" y="1202"/>
                    </a:lnTo>
                    <a:lnTo>
                      <a:pt x="1006" y="1204"/>
                    </a:lnTo>
                    <a:lnTo>
                      <a:pt x="1006" y="1207"/>
                    </a:lnTo>
                    <a:lnTo>
                      <a:pt x="1006" y="1209"/>
                    </a:lnTo>
                    <a:lnTo>
                      <a:pt x="1006" y="1211"/>
                    </a:lnTo>
                    <a:lnTo>
                      <a:pt x="1006" y="1213"/>
                    </a:lnTo>
                    <a:lnTo>
                      <a:pt x="1006" y="1216"/>
                    </a:lnTo>
                    <a:lnTo>
                      <a:pt x="1006" y="1218"/>
                    </a:lnTo>
                    <a:lnTo>
                      <a:pt x="1006" y="1220"/>
                    </a:lnTo>
                    <a:lnTo>
                      <a:pt x="1006" y="1222"/>
                    </a:lnTo>
                    <a:lnTo>
                      <a:pt x="1006" y="1224"/>
                    </a:lnTo>
                    <a:lnTo>
                      <a:pt x="1006" y="1227"/>
                    </a:lnTo>
                    <a:lnTo>
                      <a:pt x="1006" y="1229"/>
                    </a:lnTo>
                    <a:lnTo>
                      <a:pt x="1006" y="1231"/>
                    </a:lnTo>
                    <a:lnTo>
                      <a:pt x="1006" y="1233"/>
                    </a:lnTo>
                    <a:lnTo>
                      <a:pt x="1005" y="1236"/>
                    </a:lnTo>
                    <a:lnTo>
                      <a:pt x="1005" y="1238"/>
                    </a:lnTo>
                    <a:lnTo>
                      <a:pt x="1005" y="1240"/>
                    </a:lnTo>
                    <a:lnTo>
                      <a:pt x="1005" y="1242"/>
                    </a:lnTo>
                  </a:path>
                </a:pathLst>
              </a:custGeom>
              <a:noFill/>
              <a:ln w="13334" cap="flat" cmpd="sng">
                <a:solidFill>
                  <a:srgbClr val="0080FF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</p:grpSp>
      </p:grpSp>
      <p:grpSp>
        <p:nvGrpSpPr>
          <p:cNvPr id="20951" name="Group 471"/>
          <p:cNvGrpSpPr>
            <a:grpSpLocks/>
          </p:cNvGrpSpPr>
          <p:nvPr/>
        </p:nvGrpSpPr>
        <p:grpSpPr bwMode="auto">
          <a:xfrm>
            <a:off x="2373314" y="1398588"/>
            <a:ext cx="7596187" cy="3644900"/>
            <a:chOff x="536" y="886"/>
            <a:chExt cx="4785" cy="2296"/>
          </a:xfrm>
        </p:grpSpPr>
        <p:sp>
          <p:nvSpPr>
            <p:cNvPr id="20952" name="Rectangle 472"/>
            <p:cNvSpPr>
              <a:spLocks noChangeArrowheads="1"/>
            </p:cNvSpPr>
            <p:nvPr/>
          </p:nvSpPr>
          <p:spPr bwMode="auto">
            <a:xfrm flipV="1">
              <a:off x="2620" y="890"/>
              <a:ext cx="2696" cy="1235"/>
            </a:xfrm>
            <a:prstGeom prst="rect">
              <a:avLst/>
            </a:prstGeom>
            <a:noFill/>
            <a:ln w="27305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  <p:grpSp>
          <p:nvGrpSpPr>
            <p:cNvPr id="20953" name="Group 473"/>
            <p:cNvGrpSpPr>
              <a:grpSpLocks/>
            </p:cNvGrpSpPr>
            <p:nvPr/>
          </p:nvGrpSpPr>
          <p:grpSpPr bwMode="auto">
            <a:xfrm>
              <a:off x="569" y="982"/>
              <a:ext cx="2335" cy="1208"/>
              <a:chOff x="569" y="982"/>
              <a:chExt cx="2335" cy="1208"/>
            </a:xfrm>
          </p:grpSpPr>
          <p:sp>
            <p:nvSpPr>
              <p:cNvPr id="20954" name="Freeform 474"/>
              <p:cNvSpPr>
                <a:spLocks/>
              </p:cNvSpPr>
              <p:nvPr/>
            </p:nvSpPr>
            <p:spPr bwMode="auto">
              <a:xfrm>
                <a:off x="608" y="982"/>
                <a:ext cx="2296" cy="1203"/>
              </a:xfrm>
              <a:custGeom>
                <a:avLst/>
                <a:gdLst>
                  <a:gd name="T0" fmla="*/ 0 w 2296"/>
                  <a:gd name="T1" fmla="*/ 1074 h 1203"/>
                  <a:gd name="T2" fmla="*/ 2140 w 2296"/>
                  <a:gd name="T3" fmla="*/ 13 h 1203"/>
                  <a:gd name="T4" fmla="*/ 2162 w 2296"/>
                  <a:gd name="T5" fmla="*/ 4 h 1203"/>
                  <a:gd name="T6" fmla="*/ 2185 w 2296"/>
                  <a:gd name="T7" fmla="*/ 0 h 1203"/>
                  <a:gd name="T8" fmla="*/ 2211 w 2296"/>
                  <a:gd name="T9" fmla="*/ 0 h 1203"/>
                  <a:gd name="T10" fmla="*/ 2242 w 2296"/>
                  <a:gd name="T11" fmla="*/ 6 h 1203"/>
                  <a:gd name="T12" fmla="*/ 2268 w 2296"/>
                  <a:gd name="T13" fmla="*/ 22 h 1203"/>
                  <a:gd name="T14" fmla="*/ 2287 w 2296"/>
                  <a:gd name="T15" fmla="*/ 42 h 1203"/>
                  <a:gd name="T16" fmla="*/ 2295 w 2296"/>
                  <a:gd name="T17" fmla="*/ 66 h 1203"/>
                  <a:gd name="T18" fmla="*/ 2294 w 2296"/>
                  <a:gd name="T19" fmla="*/ 89 h 1203"/>
                  <a:gd name="T20" fmla="*/ 2282 w 2296"/>
                  <a:gd name="T21" fmla="*/ 115 h 1203"/>
                  <a:gd name="T22" fmla="*/ 2261 w 2296"/>
                  <a:gd name="T23" fmla="*/ 134 h 1203"/>
                  <a:gd name="T24" fmla="*/ 104 w 2296"/>
                  <a:gd name="T25" fmla="*/ 1202 h 1203"/>
                  <a:gd name="T26" fmla="*/ 0 w 2296"/>
                  <a:gd name="T27" fmla="*/ 1074 h 12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2296" h="1203">
                    <a:moveTo>
                      <a:pt x="0" y="1074"/>
                    </a:moveTo>
                    <a:lnTo>
                      <a:pt x="2140" y="13"/>
                    </a:lnTo>
                    <a:lnTo>
                      <a:pt x="2162" y="4"/>
                    </a:lnTo>
                    <a:lnTo>
                      <a:pt x="2185" y="0"/>
                    </a:lnTo>
                    <a:lnTo>
                      <a:pt x="2211" y="0"/>
                    </a:lnTo>
                    <a:lnTo>
                      <a:pt x="2242" y="6"/>
                    </a:lnTo>
                    <a:lnTo>
                      <a:pt x="2268" y="22"/>
                    </a:lnTo>
                    <a:lnTo>
                      <a:pt x="2287" y="42"/>
                    </a:lnTo>
                    <a:lnTo>
                      <a:pt x="2295" y="66"/>
                    </a:lnTo>
                    <a:lnTo>
                      <a:pt x="2294" y="89"/>
                    </a:lnTo>
                    <a:lnTo>
                      <a:pt x="2282" y="115"/>
                    </a:lnTo>
                    <a:lnTo>
                      <a:pt x="2261" y="134"/>
                    </a:lnTo>
                    <a:lnTo>
                      <a:pt x="104" y="1202"/>
                    </a:lnTo>
                    <a:lnTo>
                      <a:pt x="0" y="1074"/>
                    </a:lnTo>
                  </a:path>
                </a:pathLst>
              </a:custGeom>
              <a:solidFill>
                <a:srgbClr val="FF0000"/>
              </a:solidFill>
              <a:ln w="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0955" name="Oval 475"/>
              <p:cNvSpPr>
                <a:spLocks noChangeArrowheads="1"/>
              </p:cNvSpPr>
              <p:nvPr/>
            </p:nvSpPr>
            <p:spPr bwMode="auto">
              <a:xfrm flipV="1">
                <a:off x="569" y="2048"/>
                <a:ext cx="189" cy="142"/>
              </a:xfrm>
              <a:prstGeom prst="ellipse">
                <a:avLst/>
              </a:prstGeom>
              <a:solidFill>
                <a:srgbClr val="FFFFFF"/>
              </a:solidFill>
              <a:ln w="13334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sp>
          <p:nvSpPr>
            <p:cNvPr id="20956" name="Line 476"/>
            <p:cNvSpPr>
              <a:spLocks noChangeShapeType="1"/>
            </p:cNvSpPr>
            <p:nvPr/>
          </p:nvSpPr>
          <p:spPr bwMode="auto">
            <a:xfrm flipV="1">
              <a:off x="536" y="886"/>
              <a:ext cx="2080" cy="1053"/>
            </a:xfrm>
            <a:prstGeom prst="line">
              <a:avLst/>
            </a:prstGeom>
            <a:noFill/>
            <a:ln w="13334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0957" name="Line 477"/>
            <p:cNvSpPr>
              <a:spLocks noChangeShapeType="1"/>
            </p:cNvSpPr>
            <p:nvPr/>
          </p:nvSpPr>
          <p:spPr bwMode="auto">
            <a:xfrm flipV="1">
              <a:off x="3240" y="886"/>
              <a:ext cx="2080" cy="1053"/>
            </a:xfrm>
            <a:prstGeom prst="line">
              <a:avLst/>
            </a:prstGeom>
            <a:noFill/>
            <a:ln w="13334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0958" name="Line 478"/>
            <p:cNvSpPr>
              <a:spLocks noChangeShapeType="1"/>
            </p:cNvSpPr>
            <p:nvPr/>
          </p:nvSpPr>
          <p:spPr bwMode="auto">
            <a:xfrm flipV="1">
              <a:off x="536" y="2126"/>
              <a:ext cx="2080" cy="1053"/>
            </a:xfrm>
            <a:prstGeom prst="line">
              <a:avLst/>
            </a:prstGeom>
            <a:noFill/>
            <a:ln w="13334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0959" name="Rectangle 479"/>
            <p:cNvSpPr>
              <a:spLocks noChangeArrowheads="1"/>
            </p:cNvSpPr>
            <p:nvPr/>
          </p:nvSpPr>
          <p:spPr bwMode="auto">
            <a:xfrm flipV="1">
              <a:off x="544" y="3124"/>
              <a:ext cx="2688" cy="48"/>
            </a:xfrm>
            <a:prstGeom prst="rect">
              <a:avLst/>
            </a:prstGeom>
            <a:solidFill>
              <a:srgbClr val="0080FF"/>
            </a:solidFill>
            <a:ln w="0">
              <a:solidFill>
                <a:srgbClr val="0080FF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0960" name="Freeform 480"/>
            <p:cNvSpPr>
              <a:spLocks/>
            </p:cNvSpPr>
            <p:nvPr/>
          </p:nvSpPr>
          <p:spPr bwMode="auto">
            <a:xfrm>
              <a:off x="3242" y="2073"/>
              <a:ext cx="2073" cy="1108"/>
            </a:xfrm>
            <a:custGeom>
              <a:avLst/>
              <a:gdLst>
                <a:gd name="T0" fmla="*/ 0 w 2073"/>
                <a:gd name="T1" fmla="*/ 1107 h 1108"/>
                <a:gd name="T2" fmla="*/ 0 w 2073"/>
                <a:gd name="T3" fmla="*/ 1047 h 1108"/>
                <a:gd name="T4" fmla="*/ 2072 w 2073"/>
                <a:gd name="T5" fmla="*/ 0 h 1108"/>
                <a:gd name="T6" fmla="*/ 2072 w 2073"/>
                <a:gd name="T7" fmla="*/ 56 h 1108"/>
                <a:gd name="T8" fmla="*/ 0 w 2073"/>
                <a:gd name="T9" fmla="*/ 1107 h 1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73" h="1108">
                  <a:moveTo>
                    <a:pt x="0" y="1107"/>
                  </a:moveTo>
                  <a:lnTo>
                    <a:pt x="0" y="1047"/>
                  </a:lnTo>
                  <a:lnTo>
                    <a:pt x="2072" y="0"/>
                  </a:lnTo>
                  <a:lnTo>
                    <a:pt x="2072" y="56"/>
                  </a:lnTo>
                  <a:lnTo>
                    <a:pt x="0" y="1107"/>
                  </a:lnTo>
                </a:path>
              </a:pathLst>
            </a:custGeom>
            <a:solidFill>
              <a:srgbClr val="0080FF"/>
            </a:solidFill>
            <a:ln w="0" cap="flat" cmpd="sng">
              <a:solidFill>
                <a:srgbClr val="0080FF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20961" name="Freeform 481"/>
            <p:cNvSpPr>
              <a:spLocks/>
            </p:cNvSpPr>
            <p:nvPr/>
          </p:nvSpPr>
          <p:spPr bwMode="auto">
            <a:xfrm>
              <a:off x="545" y="2071"/>
              <a:ext cx="4776" cy="1054"/>
            </a:xfrm>
            <a:custGeom>
              <a:avLst/>
              <a:gdLst>
                <a:gd name="T0" fmla="*/ 2695 w 4776"/>
                <a:gd name="T1" fmla="*/ 1053 h 1054"/>
                <a:gd name="T2" fmla="*/ 0 w 4776"/>
                <a:gd name="T3" fmla="*/ 1053 h 1054"/>
                <a:gd name="T4" fmla="*/ 2069 w 4776"/>
                <a:gd name="T5" fmla="*/ 0 h 1054"/>
                <a:gd name="T6" fmla="*/ 4775 w 4776"/>
                <a:gd name="T7" fmla="*/ 0 h 1054"/>
                <a:gd name="T8" fmla="*/ 2695 w 4776"/>
                <a:gd name="T9" fmla="*/ 1053 h 10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76" h="1054">
                  <a:moveTo>
                    <a:pt x="2695" y="1053"/>
                  </a:moveTo>
                  <a:lnTo>
                    <a:pt x="0" y="1053"/>
                  </a:lnTo>
                  <a:lnTo>
                    <a:pt x="2069" y="0"/>
                  </a:lnTo>
                  <a:lnTo>
                    <a:pt x="4775" y="0"/>
                  </a:lnTo>
                  <a:lnTo>
                    <a:pt x="2695" y="1053"/>
                  </a:lnTo>
                </a:path>
              </a:pathLst>
            </a:custGeom>
            <a:solidFill>
              <a:srgbClr val="0080FF"/>
            </a:solidFill>
            <a:ln w="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  <p:grpSp>
          <p:nvGrpSpPr>
            <p:cNvPr id="20962" name="Group 482"/>
            <p:cNvGrpSpPr>
              <a:grpSpLocks/>
            </p:cNvGrpSpPr>
            <p:nvPr/>
          </p:nvGrpSpPr>
          <p:grpSpPr bwMode="auto">
            <a:xfrm>
              <a:off x="3591" y="1008"/>
              <a:ext cx="1019" cy="1620"/>
              <a:chOff x="3591" y="1008"/>
              <a:chExt cx="1019" cy="1620"/>
            </a:xfrm>
          </p:grpSpPr>
          <p:sp>
            <p:nvSpPr>
              <p:cNvPr id="20963" name="Line 483"/>
              <p:cNvSpPr>
                <a:spLocks noChangeShapeType="1"/>
              </p:cNvSpPr>
              <p:nvPr/>
            </p:nvSpPr>
            <p:spPr bwMode="auto">
              <a:xfrm flipH="1">
                <a:off x="3781" y="1013"/>
                <a:ext cx="461" cy="1468"/>
              </a:xfrm>
              <a:prstGeom prst="line">
                <a:avLst/>
              </a:prstGeom>
              <a:noFill/>
              <a:ln w="13334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20964" name="Line 484"/>
              <p:cNvSpPr>
                <a:spLocks noChangeShapeType="1"/>
              </p:cNvSpPr>
              <p:nvPr/>
            </p:nvSpPr>
            <p:spPr bwMode="auto">
              <a:xfrm flipH="1">
                <a:off x="4132" y="1160"/>
                <a:ext cx="461" cy="1468"/>
              </a:xfrm>
              <a:prstGeom prst="line">
                <a:avLst/>
              </a:prstGeom>
              <a:noFill/>
              <a:ln w="13334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20965" name="Line 485"/>
              <p:cNvSpPr>
                <a:spLocks noChangeShapeType="1"/>
              </p:cNvSpPr>
              <p:nvPr/>
            </p:nvSpPr>
            <p:spPr bwMode="auto">
              <a:xfrm flipH="1">
                <a:off x="3790" y="1144"/>
                <a:ext cx="461" cy="1468"/>
              </a:xfrm>
              <a:prstGeom prst="line">
                <a:avLst/>
              </a:prstGeom>
              <a:noFill/>
              <a:ln w="13334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20966" name="Line 486"/>
              <p:cNvSpPr>
                <a:spLocks noChangeShapeType="1"/>
              </p:cNvSpPr>
              <p:nvPr/>
            </p:nvSpPr>
            <p:spPr bwMode="auto">
              <a:xfrm>
                <a:off x="4249" y="1010"/>
                <a:ext cx="0" cy="143"/>
              </a:xfrm>
              <a:prstGeom prst="line">
                <a:avLst/>
              </a:prstGeom>
              <a:noFill/>
              <a:ln w="13334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20967" name="Line 487"/>
              <p:cNvSpPr>
                <a:spLocks noChangeShapeType="1"/>
              </p:cNvSpPr>
              <p:nvPr/>
            </p:nvSpPr>
            <p:spPr bwMode="auto">
              <a:xfrm>
                <a:off x="3785" y="2470"/>
                <a:ext cx="0" cy="143"/>
              </a:xfrm>
              <a:prstGeom prst="line">
                <a:avLst/>
              </a:prstGeom>
              <a:noFill/>
              <a:ln w="13334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20968" name="Line 488"/>
              <p:cNvSpPr>
                <a:spLocks noChangeShapeType="1"/>
              </p:cNvSpPr>
              <p:nvPr/>
            </p:nvSpPr>
            <p:spPr bwMode="auto">
              <a:xfrm>
                <a:off x="4122" y="2474"/>
                <a:ext cx="0" cy="144"/>
              </a:xfrm>
              <a:prstGeom prst="line">
                <a:avLst/>
              </a:prstGeom>
              <a:noFill/>
              <a:ln w="13334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20969" name="Line 489"/>
              <p:cNvSpPr>
                <a:spLocks noChangeShapeType="1"/>
              </p:cNvSpPr>
              <p:nvPr/>
            </p:nvSpPr>
            <p:spPr bwMode="auto">
              <a:xfrm>
                <a:off x="4589" y="1021"/>
                <a:ext cx="0" cy="143"/>
              </a:xfrm>
              <a:prstGeom prst="line">
                <a:avLst/>
              </a:prstGeom>
              <a:noFill/>
              <a:ln w="13334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20970" name="Freeform 490"/>
              <p:cNvSpPr>
                <a:spLocks/>
              </p:cNvSpPr>
              <p:nvPr/>
            </p:nvSpPr>
            <p:spPr bwMode="auto">
              <a:xfrm>
                <a:off x="3779" y="2415"/>
                <a:ext cx="420" cy="55"/>
              </a:xfrm>
              <a:custGeom>
                <a:avLst/>
                <a:gdLst>
                  <a:gd name="T0" fmla="*/ 0 w 420"/>
                  <a:gd name="T1" fmla="*/ 54 h 55"/>
                  <a:gd name="T2" fmla="*/ 343 w 420"/>
                  <a:gd name="T3" fmla="*/ 54 h 55"/>
                  <a:gd name="T4" fmla="*/ 419 w 420"/>
                  <a:gd name="T5" fmla="*/ 0 h 55"/>
                  <a:gd name="T6" fmla="*/ 73 w 420"/>
                  <a:gd name="T7" fmla="*/ 0 h 55"/>
                  <a:gd name="T8" fmla="*/ 0 w 420"/>
                  <a:gd name="T9" fmla="*/ 54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20" h="55">
                    <a:moveTo>
                      <a:pt x="0" y="54"/>
                    </a:moveTo>
                    <a:lnTo>
                      <a:pt x="343" y="54"/>
                    </a:lnTo>
                    <a:lnTo>
                      <a:pt x="419" y="0"/>
                    </a:lnTo>
                    <a:lnTo>
                      <a:pt x="73" y="0"/>
                    </a:lnTo>
                    <a:lnTo>
                      <a:pt x="0" y="54"/>
                    </a:lnTo>
                  </a:path>
                </a:pathLst>
              </a:custGeom>
              <a:solidFill>
                <a:srgbClr val="555555"/>
              </a:solidFill>
              <a:ln w="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0971" name="Freeform 491"/>
              <p:cNvSpPr>
                <a:spLocks/>
              </p:cNvSpPr>
              <p:nvPr/>
            </p:nvSpPr>
            <p:spPr bwMode="auto">
              <a:xfrm>
                <a:off x="3810" y="2307"/>
                <a:ext cx="421" cy="55"/>
              </a:xfrm>
              <a:custGeom>
                <a:avLst/>
                <a:gdLst>
                  <a:gd name="T0" fmla="*/ 0 w 421"/>
                  <a:gd name="T1" fmla="*/ 54 h 55"/>
                  <a:gd name="T2" fmla="*/ 343 w 421"/>
                  <a:gd name="T3" fmla="*/ 54 h 55"/>
                  <a:gd name="T4" fmla="*/ 420 w 421"/>
                  <a:gd name="T5" fmla="*/ 0 h 55"/>
                  <a:gd name="T6" fmla="*/ 73 w 421"/>
                  <a:gd name="T7" fmla="*/ 0 h 55"/>
                  <a:gd name="T8" fmla="*/ 0 w 421"/>
                  <a:gd name="T9" fmla="*/ 54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21" h="55">
                    <a:moveTo>
                      <a:pt x="0" y="54"/>
                    </a:moveTo>
                    <a:lnTo>
                      <a:pt x="343" y="54"/>
                    </a:lnTo>
                    <a:lnTo>
                      <a:pt x="420" y="0"/>
                    </a:lnTo>
                    <a:lnTo>
                      <a:pt x="73" y="0"/>
                    </a:lnTo>
                    <a:lnTo>
                      <a:pt x="0" y="54"/>
                    </a:lnTo>
                  </a:path>
                </a:pathLst>
              </a:custGeom>
              <a:solidFill>
                <a:srgbClr val="555555"/>
              </a:solidFill>
              <a:ln w="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0972" name="Freeform 492"/>
              <p:cNvSpPr>
                <a:spLocks/>
              </p:cNvSpPr>
              <p:nvPr/>
            </p:nvSpPr>
            <p:spPr bwMode="auto">
              <a:xfrm>
                <a:off x="3842" y="2198"/>
                <a:ext cx="420" cy="55"/>
              </a:xfrm>
              <a:custGeom>
                <a:avLst/>
                <a:gdLst>
                  <a:gd name="T0" fmla="*/ 0 w 420"/>
                  <a:gd name="T1" fmla="*/ 54 h 55"/>
                  <a:gd name="T2" fmla="*/ 342 w 420"/>
                  <a:gd name="T3" fmla="*/ 54 h 55"/>
                  <a:gd name="T4" fmla="*/ 419 w 420"/>
                  <a:gd name="T5" fmla="*/ 0 h 55"/>
                  <a:gd name="T6" fmla="*/ 72 w 420"/>
                  <a:gd name="T7" fmla="*/ 0 h 55"/>
                  <a:gd name="T8" fmla="*/ 0 w 420"/>
                  <a:gd name="T9" fmla="*/ 54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20" h="55">
                    <a:moveTo>
                      <a:pt x="0" y="54"/>
                    </a:moveTo>
                    <a:lnTo>
                      <a:pt x="342" y="54"/>
                    </a:lnTo>
                    <a:lnTo>
                      <a:pt x="419" y="0"/>
                    </a:lnTo>
                    <a:lnTo>
                      <a:pt x="72" y="0"/>
                    </a:lnTo>
                    <a:lnTo>
                      <a:pt x="0" y="54"/>
                    </a:lnTo>
                  </a:path>
                </a:pathLst>
              </a:custGeom>
              <a:solidFill>
                <a:srgbClr val="555555"/>
              </a:solidFill>
              <a:ln w="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0973" name="Freeform 493"/>
              <p:cNvSpPr>
                <a:spLocks/>
              </p:cNvSpPr>
              <p:nvPr/>
            </p:nvSpPr>
            <p:spPr bwMode="auto">
              <a:xfrm>
                <a:off x="3882" y="2085"/>
                <a:ext cx="420" cy="55"/>
              </a:xfrm>
              <a:custGeom>
                <a:avLst/>
                <a:gdLst>
                  <a:gd name="T0" fmla="*/ 0 w 420"/>
                  <a:gd name="T1" fmla="*/ 54 h 55"/>
                  <a:gd name="T2" fmla="*/ 342 w 420"/>
                  <a:gd name="T3" fmla="*/ 54 h 55"/>
                  <a:gd name="T4" fmla="*/ 419 w 420"/>
                  <a:gd name="T5" fmla="*/ 0 h 55"/>
                  <a:gd name="T6" fmla="*/ 72 w 420"/>
                  <a:gd name="T7" fmla="*/ 0 h 55"/>
                  <a:gd name="T8" fmla="*/ 0 w 420"/>
                  <a:gd name="T9" fmla="*/ 54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20" h="55">
                    <a:moveTo>
                      <a:pt x="0" y="54"/>
                    </a:moveTo>
                    <a:lnTo>
                      <a:pt x="342" y="54"/>
                    </a:lnTo>
                    <a:lnTo>
                      <a:pt x="419" y="0"/>
                    </a:lnTo>
                    <a:lnTo>
                      <a:pt x="72" y="0"/>
                    </a:lnTo>
                    <a:lnTo>
                      <a:pt x="0" y="54"/>
                    </a:lnTo>
                  </a:path>
                </a:pathLst>
              </a:custGeom>
              <a:solidFill>
                <a:srgbClr val="555555"/>
              </a:solidFill>
              <a:ln w="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0974" name="Freeform 494"/>
              <p:cNvSpPr>
                <a:spLocks/>
              </p:cNvSpPr>
              <p:nvPr/>
            </p:nvSpPr>
            <p:spPr bwMode="auto">
              <a:xfrm>
                <a:off x="3909" y="1981"/>
                <a:ext cx="420" cy="55"/>
              </a:xfrm>
              <a:custGeom>
                <a:avLst/>
                <a:gdLst>
                  <a:gd name="T0" fmla="*/ 0 w 420"/>
                  <a:gd name="T1" fmla="*/ 54 h 55"/>
                  <a:gd name="T2" fmla="*/ 342 w 420"/>
                  <a:gd name="T3" fmla="*/ 54 h 55"/>
                  <a:gd name="T4" fmla="*/ 419 w 420"/>
                  <a:gd name="T5" fmla="*/ 0 h 55"/>
                  <a:gd name="T6" fmla="*/ 72 w 420"/>
                  <a:gd name="T7" fmla="*/ 0 h 55"/>
                  <a:gd name="T8" fmla="*/ 0 w 420"/>
                  <a:gd name="T9" fmla="*/ 54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20" h="55">
                    <a:moveTo>
                      <a:pt x="0" y="54"/>
                    </a:moveTo>
                    <a:lnTo>
                      <a:pt x="342" y="54"/>
                    </a:lnTo>
                    <a:lnTo>
                      <a:pt x="419" y="0"/>
                    </a:lnTo>
                    <a:lnTo>
                      <a:pt x="72" y="0"/>
                    </a:lnTo>
                    <a:lnTo>
                      <a:pt x="0" y="54"/>
                    </a:lnTo>
                  </a:path>
                </a:pathLst>
              </a:custGeom>
              <a:solidFill>
                <a:srgbClr val="555555"/>
              </a:solidFill>
              <a:ln w="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0975" name="Freeform 495"/>
              <p:cNvSpPr>
                <a:spLocks/>
              </p:cNvSpPr>
              <p:nvPr/>
            </p:nvSpPr>
            <p:spPr bwMode="auto">
              <a:xfrm>
                <a:off x="3944" y="1873"/>
                <a:ext cx="421" cy="55"/>
              </a:xfrm>
              <a:custGeom>
                <a:avLst/>
                <a:gdLst>
                  <a:gd name="T0" fmla="*/ 0 w 421"/>
                  <a:gd name="T1" fmla="*/ 54 h 55"/>
                  <a:gd name="T2" fmla="*/ 343 w 421"/>
                  <a:gd name="T3" fmla="*/ 54 h 55"/>
                  <a:gd name="T4" fmla="*/ 420 w 421"/>
                  <a:gd name="T5" fmla="*/ 0 h 55"/>
                  <a:gd name="T6" fmla="*/ 73 w 421"/>
                  <a:gd name="T7" fmla="*/ 0 h 55"/>
                  <a:gd name="T8" fmla="*/ 0 w 421"/>
                  <a:gd name="T9" fmla="*/ 54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21" h="55">
                    <a:moveTo>
                      <a:pt x="0" y="54"/>
                    </a:moveTo>
                    <a:lnTo>
                      <a:pt x="343" y="54"/>
                    </a:lnTo>
                    <a:lnTo>
                      <a:pt x="420" y="0"/>
                    </a:lnTo>
                    <a:lnTo>
                      <a:pt x="73" y="0"/>
                    </a:lnTo>
                    <a:lnTo>
                      <a:pt x="0" y="54"/>
                    </a:lnTo>
                  </a:path>
                </a:pathLst>
              </a:custGeom>
              <a:solidFill>
                <a:srgbClr val="555555"/>
              </a:solidFill>
              <a:ln w="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0976" name="Freeform 496"/>
              <p:cNvSpPr>
                <a:spLocks/>
              </p:cNvSpPr>
              <p:nvPr/>
            </p:nvSpPr>
            <p:spPr bwMode="auto">
              <a:xfrm>
                <a:off x="3985" y="1764"/>
                <a:ext cx="420" cy="55"/>
              </a:xfrm>
              <a:custGeom>
                <a:avLst/>
                <a:gdLst>
                  <a:gd name="T0" fmla="*/ 0 w 420"/>
                  <a:gd name="T1" fmla="*/ 54 h 55"/>
                  <a:gd name="T2" fmla="*/ 342 w 420"/>
                  <a:gd name="T3" fmla="*/ 54 h 55"/>
                  <a:gd name="T4" fmla="*/ 419 w 420"/>
                  <a:gd name="T5" fmla="*/ 0 h 55"/>
                  <a:gd name="T6" fmla="*/ 72 w 420"/>
                  <a:gd name="T7" fmla="*/ 0 h 55"/>
                  <a:gd name="T8" fmla="*/ 0 w 420"/>
                  <a:gd name="T9" fmla="*/ 54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20" h="55">
                    <a:moveTo>
                      <a:pt x="0" y="54"/>
                    </a:moveTo>
                    <a:lnTo>
                      <a:pt x="342" y="54"/>
                    </a:lnTo>
                    <a:lnTo>
                      <a:pt x="419" y="0"/>
                    </a:lnTo>
                    <a:lnTo>
                      <a:pt x="72" y="0"/>
                    </a:lnTo>
                    <a:lnTo>
                      <a:pt x="0" y="54"/>
                    </a:lnTo>
                  </a:path>
                </a:pathLst>
              </a:custGeom>
              <a:solidFill>
                <a:srgbClr val="555555"/>
              </a:solidFill>
              <a:ln w="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0977" name="Freeform 497"/>
              <p:cNvSpPr>
                <a:spLocks/>
              </p:cNvSpPr>
              <p:nvPr/>
            </p:nvSpPr>
            <p:spPr bwMode="auto">
              <a:xfrm>
                <a:off x="4020" y="1656"/>
                <a:ext cx="421" cy="55"/>
              </a:xfrm>
              <a:custGeom>
                <a:avLst/>
                <a:gdLst>
                  <a:gd name="T0" fmla="*/ 0 w 421"/>
                  <a:gd name="T1" fmla="*/ 54 h 55"/>
                  <a:gd name="T2" fmla="*/ 343 w 421"/>
                  <a:gd name="T3" fmla="*/ 54 h 55"/>
                  <a:gd name="T4" fmla="*/ 420 w 421"/>
                  <a:gd name="T5" fmla="*/ 0 h 55"/>
                  <a:gd name="T6" fmla="*/ 73 w 421"/>
                  <a:gd name="T7" fmla="*/ 0 h 55"/>
                  <a:gd name="T8" fmla="*/ 0 w 421"/>
                  <a:gd name="T9" fmla="*/ 54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21" h="55">
                    <a:moveTo>
                      <a:pt x="0" y="54"/>
                    </a:moveTo>
                    <a:lnTo>
                      <a:pt x="343" y="54"/>
                    </a:lnTo>
                    <a:lnTo>
                      <a:pt x="420" y="0"/>
                    </a:lnTo>
                    <a:lnTo>
                      <a:pt x="73" y="0"/>
                    </a:lnTo>
                    <a:lnTo>
                      <a:pt x="0" y="54"/>
                    </a:lnTo>
                  </a:path>
                </a:pathLst>
              </a:custGeom>
              <a:solidFill>
                <a:srgbClr val="555555"/>
              </a:solidFill>
              <a:ln w="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0978" name="Freeform 498"/>
              <p:cNvSpPr>
                <a:spLocks/>
              </p:cNvSpPr>
              <p:nvPr/>
            </p:nvSpPr>
            <p:spPr bwMode="auto">
              <a:xfrm>
                <a:off x="4061" y="1543"/>
                <a:ext cx="420" cy="55"/>
              </a:xfrm>
              <a:custGeom>
                <a:avLst/>
                <a:gdLst>
                  <a:gd name="T0" fmla="*/ 0 w 420"/>
                  <a:gd name="T1" fmla="*/ 54 h 55"/>
                  <a:gd name="T2" fmla="*/ 342 w 420"/>
                  <a:gd name="T3" fmla="*/ 54 h 55"/>
                  <a:gd name="T4" fmla="*/ 419 w 420"/>
                  <a:gd name="T5" fmla="*/ 0 h 55"/>
                  <a:gd name="T6" fmla="*/ 72 w 420"/>
                  <a:gd name="T7" fmla="*/ 0 h 55"/>
                  <a:gd name="T8" fmla="*/ 0 w 420"/>
                  <a:gd name="T9" fmla="*/ 54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20" h="55">
                    <a:moveTo>
                      <a:pt x="0" y="54"/>
                    </a:moveTo>
                    <a:lnTo>
                      <a:pt x="342" y="54"/>
                    </a:lnTo>
                    <a:lnTo>
                      <a:pt x="419" y="0"/>
                    </a:lnTo>
                    <a:lnTo>
                      <a:pt x="72" y="0"/>
                    </a:lnTo>
                    <a:lnTo>
                      <a:pt x="0" y="54"/>
                    </a:lnTo>
                  </a:path>
                </a:pathLst>
              </a:custGeom>
              <a:solidFill>
                <a:srgbClr val="555555"/>
              </a:solidFill>
              <a:ln w="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0979" name="Freeform 499"/>
              <p:cNvSpPr>
                <a:spLocks/>
              </p:cNvSpPr>
              <p:nvPr/>
            </p:nvSpPr>
            <p:spPr bwMode="auto">
              <a:xfrm>
                <a:off x="4087" y="1439"/>
                <a:ext cx="420" cy="55"/>
              </a:xfrm>
              <a:custGeom>
                <a:avLst/>
                <a:gdLst>
                  <a:gd name="T0" fmla="*/ 0 w 420"/>
                  <a:gd name="T1" fmla="*/ 54 h 55"/>
                  <a:gd name="T2" fmla="*/ 343 w 420"/>
                  <a:gd name="T3" fmla="*/ 54 h 55"/>
                  <a:gd name="T4" fmla="*/ 419 w 420"/>
                  <a:gd name="T5" fmla="*/ 0 h 55"/>
                  <a:gd name="T6" fmla="*/ 73 w 420"/>
                  <a:gd name="T7" fmla="*/ 0 h 55"/>
                  <a:gd name="T8" fmla="*/ 0 w 420"/>
                  <a:gd name="T9" fmla="*/ 54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20" h="55">
                    <a:moveTo>
                      <a:pt x="0" y="54"/>
                    </a:moveTo>
                    <a:lnTo>
                      <a:pt x="343" y="54"/>
                    </a:lnTo>
                    <a:lnTo>
                      <a:pt x="419" y="0"/>
                    </a:lnTo>
                    <a:lnTo>
                      <a:pt x="73" y="0"/>
                    </a:lnTo>
                    <a:lnTo>
                      <a:pt x="0" y="54"/>
                    </a:lnTo>
                  </a:path>
                </a:pathLst>
              </a:custGeom>
              <a:solidFill>
                <a:srgbClr val="555555"/>
              </a:solidFill>
              <a:ln w="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0980" name="Freeform 500"/>
              <p:cNvSpPr>
                <a:spLocks/>
              </p:cNvSpPr>
              <p:nvPr/>
            </p:nvSpPr>
            <p:spPr bwMode="auto">
              <a:xfrm>
                <a:off x="4128" y="1331"/>
                <a:ext cx="420" cy="55"/>
              </a:xfrm>
              <a:custGeom>
                <a:avLst/>
                <a:gdLst>
                  <a:gd name="T0" fmla="*/ 0 w 420"/>
                  <a:gd name="T1" fmla="*/ 54 h 55"/>
                  <a:gd name="T2" fmla="*/ 342 w 420"/>
                  <a:gd name="T3" fmla="*/ 54 h 55"/>
                  <a:gd name="T4" fmla="*/ 419 w 420"/>
                  <a:gd name="T5" fmla="*/ 0 h 55"/>
                  <a:gd name="T6" fmla="*/ 72 w 420"/>
                  <a:gd name="T7" fmla="*/ 0 h 55"/>
                  <a:gd name="T8" fmla="*/ 0 w 420"/>
                  <a:gd name="T9" fmla="*/ 54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20" h="55">
                    <a:moveTo>
                      <a:pt x="0" y="54"/>
                    </a:moveTo>
                    <a:lnTo>
                      <a:pt x="342" y="54"/>
                    </a:lnTo>
                    <a:lnTo>
                      <a:pt x="419" y="0"/>
                    </a:lnTo>
                    <a:lnTo>
                      <a:pt x="72" y="0"/>
                    </a:lnTo>
                    <a:lnTo>
                      <a:pt x="0" y="54"/>
                    </a:lnTo>
                  </a:path>
                </a:pathLst>
              </a:custGeom>
              <a:solidFill>
                <a:srgbClr val="555555"/>
              </a:solidFill>
              <a:ln w="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0981" name="Freeform 501"/>
              <p:cNvSpPr>
                <a:spLocks/>
              </p:cNvSpPr>
              <p:nvPr/>
            </p:nvSpPr>
            <p:spPr bwMode="auto">
              <a:xfrm>
                <a:off x="4159" y="1222"/>
                <a:ext cx="420" cy="55"/>
              </a:xfrm>
              <a:custGeom>
                <a:avLst/>
                <a:gdLst>
                  <a:gd name="T0" fmla="*/ 0 w 420"/>
                  <a:gd name="T1" fmla="*/ 54 h 55"/>
                  <a:gd name="T2" fmla="*/ 342 w 420"/>
                  <a:gd name="T3" fmla="*/ 54 h 55"/>
                  <a:gd name="T4" fmla="*/ 419 w 420"/>
                  <a:gd name="T5" fmla="*/ 0 h 55"/>
                  <a:gd name="T6" fmla="*/ 72 w 420"/>
                  <a:gd name="T7" fmla="*/ 0 h 55"/>
                  <a:gd name="T8" fmla="*/ 0 w 420"/>
                  <a:gd name="T9" fmla="*/ 54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20" h="55">
                    <a:moveTo>
                      <a:pt x="0" y="54"/>
                    </a:moveTo>
                    <a:lnTo>
                      <a:pt x="342" y="54"/>
                    </a:lnTo>
                    <a:lnTo>
                      <a:pt x="419" y="0"/>
                    </a:lnTo>
                    <a:lnTo>
                      <a:pt x="72" y="0"/>
                    </a:lnTo>
                    <a:lnTo>
                      <a:pt x="0" y="54"/>
                    </a:lnTo>
                  </a:path>
                </a:pathLst>
              </a:custGeom>
              <a:solidFill>
                <a:srgbClr val="555555"/>
              </a:solidFill>
              <a:ln w="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0982" name="Freeform 502"/>
              <p:cNvSpPr>
                <a:spLocks/>
              </p:cNvSpPr>
              <p:nvPr/>
            </p:nvSpPr>
            <p:spPr bwMode="auto">
              <a:xfrm>
                <a:off x="4190" y="1114"/>
                <a:ext cx="420" cy="55"/>
              </a:xfrm>
              <a:custGeom>
                <a:avLst/>
                <a:gdLst>
                  <a:gd name="T0" fmla="*/ 0 w 420"/>
                  <a:gd name="T1" fmla="*/ 54 h 55"/>
                  <a:gd name="T2" fmla="*/ 343 w 420"/>
                  <a:gd name="T3" fmla="*/ 54 h 55"/>
                  <a:gd name="T4" fmla="*/ 419 w 420"/>
                  <a:gd name="T5" fmla="*/ 0 h 55"/>
                  <a:gd name="T6" fmla="*/ 72 w 420"/>
                  <a:gd name="T7" fmla="*/ 0 h 55"/>
                  <a:gd name="T8" fmla="*/ 0 w 420"/>
                  <a:gd name="T9" fmla="*/ 54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20" h="55">
                    <a:moveTo>
                      <a:pt x="0" y="54"/>
                    </a:moveTo>
                    <a:lnTo>
                      <a:pt x="343" y="54"/>
                    </a:lnTo>
                    <a:lnTo>
                      <a:pt x="419" y="0"/>
                    </a:lnTo>
                    <a:lnTo>
                      <a:pt x="72" y="0"/>
                    </a:lnTo>
                    <a:lnTo>
                      <a:pt x="0" y="54"/>
                    </a:lnTo>
                  </a:path>
                </a:pathLst>
              </a:custGeom>
              <a:solidFill>
                <a:srgbClr val="555555"/>
              </a:solidFill>
              <a:ln w="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0983" name="Line 503"/>
              <p:cNvSpPr>
                <a:spLocks noChangeShapeType="1"/>
              </p:cNvSpPr>
              <p:nvPr/>
            </p:nvSpPr>
            <p:spPr bwMode="auto">
              <a:xfrm flipH="1">
                <a:off x="4128" y="1014"/>
                <a:ext cx="461" cy="1468"/>
              </a:xfrm>
              <a:prstGeom prst="line">
                <a:avLst/>
              </a:prstGeom>
              <a:noFill/>
              <a:ln w="13334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20984" name="Freeform 504"/>
              <p:cNvSpPr>
                <a:spLocks/>
              </p:cNvSpPr>
              <p:nvPr/>
            </p:nvSpPr>
            <p:spPr bwMode="auto">
              <a:xfrm>
                <a:off x="3591" y="1008"/>
                <a:ext cx="1008" cy="409"/>
              </a:xfrm>
              <a:custGeom>
                <a:avLst/>
                <a:gdLst>
                  <a:gd name="T0" fmla="*/ 392 w 1008"/>
                  <a:gd name="T1" fmla="*/ 142 h 409"/>
                  <a:gd name="T2" fmla="*/ 313 w 1008"/>
                  <a:gd name="T3" fmla="*/ 185 h 409"/>
                  <a:gd name="T4" fmla="*/ 236 w 1008"/>
                  <a:gd name="T5" fmla="*/ 226 h 409"/>
                  <a:gd name="T6" fmla="*/ 158 w 1008"/>
                  <a:gd name="T7" fmla="*/ 268 h 409"/>
                  <a:gd name="T8" fmla="*/ 75 w 1008"/>
                  <a:gd name="T9" fmla="*/ 313 h 409"/>
                  <a:gd name="T10" fmla="*/ 38 w 1008"/>
                  <a:gd name="T11" fmla="*/ 332 h 409"/>
                  <a:gd name="T12" fmla="*/ 30 w 1008"/>
                  <a:gd name="T13" fmla="*/ 338 h 409"/>
                  <a:gd name="T14" fmla="*/ 22 w 1008"/>
                  <a:gd name="T15" fmla="*/ 345 h 409"/>
                  <a:gd name="T16" fmla="*/ 14 w 1008"/>
                  <a:gd name="T17" fmla="*/ 353 h 409"/>
                  <a:gd name="T18" fmla="*/ 8 w 1008"/>
                  <a:gd name="T19" fmla="*/ 363 h 409"/>
                  <a:gd name="T20" fmla="*/ 2 w 1008"/>
                  <a:gd name="T21" fmla="*/ 375 h 409"/>
                  <a:gd name="T22" fmla="*/ 0 w 1008"/>
                  <a:gd name="T23" fmla="*/ 385 h 409"/>
                  <a:gd name="T24" fmla="*/ 0 w 1008"/>
                  <a:gd name="T25" fmla="*/ 393 h 409"/>
                  <a:gd name="T26" fmla="*/ 1 w 1008"/>
                  <a:gd name="T27" fmla="*/ 400 h 409"/>
                  <a:gd name="T28" fmla="*/ 5 w 1008"/>
                  <a:gd name="T29" fmla="*/ 404 h 409"/>
                  <a:gd name="T30" fmla="*/ 38 w 1008"/>
                  <a:gd name="T31" fmla="*/ 406 h 409"/>
                  <a:gd name="T32" fmla="*/ 106 w 1008"/>
                  <a:gd name="T33" fmla="*/ 407 h 409"/>
                  <a:gd name="T34" fmla="*/ 178 w 1008"/>
                  <a:gd name="T35" fmla="*/ 407 h 409"/>
                  <a:gd name="T36" fmla="*/ 242 w 1008"/>
                  <a:gd name="T37" fmla="*/ 407 h 409"/>
                  <a:gd name="T38" fmla="*/ 288 w 1008"/>
                  <a:gd name="T39" fmla="*/ 407 h 409"/>
                  <a:gd name="T40" fmla="*/ 309 w 1008"/>
                  <a:gd name="T41" fmla="*/ 407 h 409"/>
                  <a:gd name="T42" fmla="*/ 328 w 1008"/>
                  <a:gd name="T43" fmla="*/ 405 h 409"/>
                  <a:gd name="T44" fmla="*/ 347 w 1008"/>
                  <a:gd name="T45" fmla="*/ 401 h 409"/>
                  <a:gd name="T46" fmla="*/ 367 w 1008"/>
                  <a:gd name="T47" fmla="*/ 394 h 409"/>
                  <a:gd name="T48" fmla="*/ 385 w 1008"/>
                  <a:gd name="T49" fmla="*/ 386 h 409"/>
                  <a:gd name="T50" fmla="*/ 403 w 1008"/>
                  <a:gd name="T51" fmla="*/ 377 h 409"/>
                  <a:gd name="T52" fmla="*/ 465 w 1008"/>
                  <a:gd name="T53" fmla="*/ 343 h 409"/>
                  <a:gd name="T54" fmla="*/ 519 w 1008"/>
                  <a:gd name="T55" fmla="*/ 314 h 409"/>
                  <a:gd name="T56" fmla="*/ 573 w 1008"/>
                  <a:gd name="T57" fmla="*/ 285 h 409"/>
                  <a:gd name="T58" fmla="*/ 627 w 1008"/>
                  <a:gd name="T59" fmla="*/ 256 h 409"/>
                  <a:gd name="T60" fmla="*/ 681 w 1008"/>
                  <a:gd name="T61" fmla="*/ 227 h 409"/>
                  <a:gd name="T62" fmla="*/ 743 w 1008"/>
                  <a:gd name="T63" fmla="*/ 195 h 409"/>
                  <a:gd name="T64" fmla="*/ 794 w 1008"/>
                  <a:gd name="T65" fmla="*/ 168 h 409"/>
                  <a:gd name="T66" fmla="*/ 845 w 1008"/>
                  <a:gd name="T67" fmla="*/ 141 h 409"/>
                  <a:gd name="T68" fmla="*/ 895 w 1008"/>
                  <a:gd name="T69" fmla="*/ 114 h 409"/>
                  <a:gd name="T70" fmla="*/ 945 w 1008"/>
                  <a:gd name="T71" fmla="*/ 88 h 409"/>
                  <a:gd name="T72" fmla="*/ 968 w 1008"/>
                  <a:gd name="T73" fmla="*/ 76 h 409"/>
                  <a:gd name="T74" fmla="*/ 977 w 1008"/>
                  <a:gd name="T75" fmla="*/ 70 h 409"/>
                  <a:gd name="T76" fmla="*/ 985 w 1008"/>
                  <a:gd name="T77" fmla="*/ 63 h 409"/>
                  <a:gd name="T78" fmla="*/ 992 w 1008"/>
                  <a:gd name="T79" fmla="*/ 54 h 409"/>
                  <a:gd name="T80" fmla="*/ 999 w 1008"/>
                  <a:gd name="T81" fmla="*/ 44 h 409"/>
                  <a:gd name="T82" fmla="*/ 1004 w 1008"/>
                  <a:gd name="T83" fmla="*/ 33 h 409"/>
                  <a:gd name="T84" fmla="*/ 1007 w 1008"/>
                  <a:gd name="T85" fmla="*/ 23 h 409"/>
                  <a:gd name="T86" fmla="*/ 1007 w 1008"/>
                  <a:gd name="T87" fmla="*/ 15 h 409"/>
                  <a:gd name="T88" fmla="*/ 1005 w 1008"/>
                  <a:gd name="T89" fmla="*/ 8 h 409"/>
                  <a:gd name="T90" fmla="*/ 1001 w 1008"/>
                  <a:gd name="T91" fmla="*/ 3 h 409"/>
                  <a:gd name="T92" fmla="*/ 969 w 1008"/>
                  <a:gd name="T93" fmla="*/ 1 h 409"/>
                  <a:gd name="T94" fmla="*/ 901 w 1008"/>
                  <a:gd name="T95" fmla="*/ 1 h 409"/>
                  <a:gd name="T96" fmla="*/ 829 w 1008"/>
                  <a:gd name="T97" fmla="*/ 0 h 409"/>
                  <a:gd name="T98" fmla="*/ 764 w 1008"/>
                  <a:gd name="T99" fmla="*/ 0 h 409"/>
                  <a:gd name="T100" fmla="*/ 719 w 1008"/>
                  <a:gd name="T101" fmla="*/ 0 h 409"/>
                  <a:gd name="T102" fmla="*/ 697 w 1008"/>
                  <a:gd name="T103" fmla="*/ 0 h 409"/>
                  <a:gd name="T104" fmla="*/ 677 w 1008"/>
                  <a:gd name="T105" fmla="*/ 2 h 409"/>
                  <a:gd name="T106" fmla="*/ 655 w 1008"/>
                  <a:gd name="T107" fmla="*/ 6 h 409"/>
                  <a:gd name="T108" fmla="*/ 634 w 1008"/>
                  <a:gd name="T109" fmla="*/ 13 h 409"/>
                  <a:gd name="T110" fmla="*/ 614 w 1008"/>
                  <a:gd name="T111" fmla="*/ 21 h 409"/>
                  <a:gd name="T112" fmla="*/ 596 w 1008"/>
                  <a:gd name="T113" fmla="*/ 30 h 409"/>
                  <a:gd name="T114" fmla="*/ 533 w 1008"/>
                  <a:gd name="T115" fmla="*/ 64 h 409"/>
                  <a:gd name="T116" fmla="*/ 526 w 1008"/>
                  <a:gd name="T117" fmla="*/ 68 h 409"/>
                  <a:gd name="T118" fmla="*/ 535 w 1008"/>
                  <a:gd name="T119" fmla="*/ 64 h 409"/>
                  <a:gd name="T120" fmla="*/ 532 w 1008"/>
                  <a:gd name="T121" fmla="*/ 66 h 409"/>
                  <a:gd name="T122" fmla="*/ 491 w 1008"/>
                  <a:gd name="T123" fmla="*/ 89 h 4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008" h="409">
                    <a:moveTo>
                      <a:pt x="478" y="96"/>
                    </a:moveTo>
                    <a:lnTo>
                      <a:pt x="448" y="112"/>
                    </a:lnTo>
                    <a:lnTo>
                      <a:pt x="434" y="120"/>
                    </a:lnTo>
                    <a:lnTo>
                      <a:pt x="420" y="127"/>
                    </a:lnTo>
                    <a:lnTo>
                      <a:pt x="406" y="135"/>
                    </a:lnTo>
                    <a:lnTo>
                      <a:pt x="392" y="142"/>
                    </a:lnTo>
                    <a:lnTo>
                      <a:pt x="378" y="150"/>
                    </a:lnTo>
                    <a:lnTo>
                      <a:pt x="365" y="157"/>
                    </a:lnTo>
                    <a:lnTo>
                      <a:pt x="351" y="164"/>
                    </a:lnTo>
                    <a:lnTo>
                      <a:pt x="339" y="171"/>
                    </a:lnTo>
                    <a:lnTo>
                      <a:pt x="325" y="178"/>
                    </a:lnTo>
                    <a:lnTo>
                      <a:pt x="313" y="185"/>
                    </a:lnTo>
                    <a:lnTo>
                      <a:pt x="300" y="192"/>
                    </a:lnTo>
                    <a:lnTo>
                      <a:pt x="287" y="199"/>
                    </a:lnTo>
                    <a:lnTo>
                      <a:pt x="274" y="206"/>
                    </a:lnTo>
                    <a:lnTo>
                      <a:pt x="261" y="212"/>
                    </a:lnTo>
                    <a:lnTo>
                      <a:pt x="249" y="219"/>
                    </a:lnTo>
                    <a:lnTo>
                      <a:pt x="236" y="226"/>
                    </a:lnTo>
                    <a:lnTo>
                      <a:pt x="223" y="233"/>
                    </a:lnTo>
                    <a:lnTo>
                      <a:pt x="210" y="240"/>
                    </a:lnTo>
                    <a:lnTo>
                      <a:pt x="197" y="247"/>
                    </a:lnTo>
                    <a:lnTo>
                      <a:pt x="185" y="254"/>
                    </a:lnTo>
                    <a:lnTo>
                      <a:pt x="171" y="261"/>
                    </a:lnTo>
                    <a:lnTo>
                      <a:pt x="158" y="268"/>
                    </a:lnTo>
                    <a:lnTo>
                      <a:pt x="145" y="276"/>
                    </a:lnTo>
                    <a:lnTo>
                      <a:pt x="131" y="283"/>
                    </a:lnTo>
                    <a:lnTo>
                      <a:pt x="117" y="290"/>
                    </a:lnTo>
                    <a:lnTo>
                      <a:pt x="103" y="298"/>
                    </a:lnTo>
                    <a:lnTo>
                      <a:pt x="89" y="305"/>
                    </a:lnTo>
                    <a:lnTo>
                      <a:pt x="75" y="313"/>
                    </a:lnTo>
                    <a:lnTo>
                      <a:pt x="60" y="321"/>
                    </a:lnTo>
                    <a:lnTo>
                      <a:pt x="45" y="329"/>
                    </a:lnTo>
                    <a:lnTo>
                      <a:pt x="43" y="330"/>
                    </a:lnTo>
                    <a:lnTo>
                      <a:pt x="41" y="330"/>
                    </a:lnTo>
                    <a:lnTo>
                      <a:pt x="40" y="331"/>
                    </a:lnTo>
                    <a:lnTo>
                      <a:pt x="38" y="332"/>
                    </a:lnTo>
                    <a:lnTo>
                      <a:pt x="37" y="333"/>
                    </a:lnTo>
                    <a:lnTo>
                      <a:pt x="35" y="334"/>
                    </a:lnTo>
                    <a:lnTo>
                      <a:pt x="34" y="334"/>
                    </a:lnTo>
                    <a:lnTo>
                      <a:pt x="33" y="336"/>
                    </a:lnTo>
                    <a:lnTo>
                      <a:pt x="31" y="336"/>
                    </a:lnTo>
                    <a:lnTo>
                      <a:pt x="30" y="338"/>
                    </a:lnTo>
                    <a:lnTo>
                      <a:pt x="29" y="338"/>
                    </a:lnTo>
                    <a:lnTo>
                      <a:pt x="27" y="340"/>
                    </a:lnTo>
                    <a:lnTo>
                      <a:pt x="26" y="341"/>
                    </a:lnTo>
                    <a:lnTo>
                      <a:pt x="25" y="342"/>
                    </a:lnTo>
                    <a:lnTo>
                      <a:pt x="23" y="343"/>
                    </a:lnTo>
                    <a:lnTo>
                      <a:pt x="22" y="345"/>
                    </a:lnTo>
                    <a:lnTo>
                      <a:pt x="21" y="346"/>
                    </a:lnTo>
                    <a:lnTo>
                      <a:pt x="19" y="347"/>
                    </a:lnTo>
                    <a:lnTo>
                      <a:pt x="18" y="349"/>
                    </a:lnTo>
                    <a:lnTo>
                      <a:pt x="17" y="350"/>
                    </a:lnTo>
                    <a:lnTo>
                      <a:pt x="15" y="352"/>
                    </a:lnTo>
                    <a:lnTo>
                      <a:pt x="14" y="353"/>
                    </a:lnTo>
                    <a:lnTo>
                      <a:pt x="13" y="355"/>
                    </a:lnTo>
                    <a:lnTo>
                      <a:pt x="12" y="356"/>
                    </a:lnTo>
                    <a:lnTo>
                      <a:pt x="11" y="358"/>
                    </a:lnTo>
                    <a:lnTo>
                      <a:pt x="10" y="360"/>
                    </a:lnTo>
                    <a:lnTo>
                      <a:pt x="9" y="361"/>
                    </a:lnTo>
                    <a:lnTo>
                      <a:pt x="8" y="363"/>
                    </a:lnTo>
                    <a:lnTo>
                      <a:pt x="7" y="365"/>
                    </a:lnTo>
                    <a:lnTo>
                      <a:pt x="6" y="366"/>
                    </a:lnTo>
                    <a:lnTo>
                      <a:pt x="5" y="368"/>
                    </a:lnTo>
                    <a:lnTo>
                      <a:pt x="4" y="372"/>
                    </a:lnTo>
                    <a:lnTo>
                      <a:pt x="3" y="373"/>
                    </a:lnTo>
                    <a:lnTo>
                      <a:pt x="2" y="375"/>
                    </a:lnTo>
                    <a:lnTo>
                      <a:pt x="2" y="377"/>
                    </a:lnTo>
                    <a:lnTo>
                      <a:pt x="1" y="378"/>
                    </a:lnTo>
                    <a:lnTo>
                      <a:pt x="1" y="380"/>
                    </a:lnTo>
                    <a:lnTo>
                      <a:pt x="1" y="382"/>
                    </a:lnTo>
                    <a:lnTo>
                      <a:pt x="0" y="383"/>
                    </a:lnTo>
                    <a:lnTo>
                      <a:pt x="0" y="385"/>
                    </a:lnTo>
                    <a:lnTo>
                      <a:pt x="0" y="386"/>
                    </a:lnTo>
                    <a:lnTo>
                      <a:pt x="0" y="388"/>
                    </a:lnTo>
                    <a:lnTo>
                      <a:pt x="0" y="389"/>
                    </a:lnTo>
                    <a:lnTo>
                      <a:pt x="0" y="390"/>
                    </a:lnTo>
                    <a:lnTo>
                      <a:pt x="0" y="392"/>
                    </a:lnTo>
                    <a:lnTo>
                      <a:pt x="0" y="393"/>
                    </a:lnTo>
                    <a:lnTo>
                      <a:pt x="0" y="394"/>
                    </a:lnTo>
                    <a:lnTo>
                      <a:pt x="0" y="395"/>
                    </a:lnTo>
                    <a:lnTo>
                      <a:pt x="1" y="396"/>
                    </a:lnTo>
                    <a:lnTo>
                      <a:pt x="1" y="398"/>
                    </a:lnTo>
                    <a:lnTo>
                      <a:pt x="1" y="398"/>
                    </a:lnTo>
                    <a:lnTo>
                      <a:pt x="1" y="400"/>
                    </a:lnTo>
                    <a:lnTo>
                      <a:pt x="2" y="400"/>
                    </a:lnTo>
                    <a:lnTo>
                      <a:pt x="3" y="401"/>
                    </a:lnTo>
                    <a:lnTo>
                      <a:pt x="3" y="402"/>
                    </a:lnTo>
                    <a:lnTo>
                      <a:pt x="4" y="403"/>
                    </a:lnTo>
                    <a:lnTo>
                      <a:pt x="5" y="404"/>
                    </a:lnTo>
                    <a:lnTo>
                      <a:pt x="5" y="404"/>
                    </a:lnTo>
                    <a:lnTo>
                      <a:pt x="6" y="405"/>
                    </a:lnTo>
                    <a:lnTo>
                      <a:pt x="7" y="405"/>
                    </a:lnTo>
                    <a:lnTo>
                      <a:pt x="8" y="406"/>
                    </a:lnTo>
                    <a:lnTo>
                      <a:pt x="9" y="406"/>
                    </a:lnTo>
                    <a:lnTo>
                      <a:pt x="28" y="406"/>
                    </a:lnTo>
                    <a:lnTo>
                      <a:pt x="38" y="406"/>
                    </a:lnTo>
                    <a:lnTo>
                      <a:pt x="49" y="406"/>
                    </a:lnTo>
                    <a:lnTo>
                      <a:pt x="59" y="406"/>
                    </a:lnTo>
                    <a:lnTo>
                      <a:pt x="71" y="406"/>
                    </a:lnTo>
                    <a:lnTo>
                      <a:pt x="82" y="407"/>
                    </a:lnTo>
                    <a:lnTo>
                      <a:pt x="94" y="407"/>
                    </a:lnTo>
                    <a:lnTo>
                      <a:pt x="106" y="407"/>
                    </a:lnTo>
                    <a:lnTo>
                      <a:pt x="118" y="407"/>
                    </a:lnTo>
                    <a:lnTo>
                      <a:pt x="130" y="407"/>
                    </a:lnTo>
                    <a:lnTo>
                      <a:pt x="142" y="407"/>
                    </a:lnTo>
                    <a:lnTo>
                      <a:pt x="154" y="407"/>
                    </a:lnTo>
                    <a:lnTo>
                      <a:pt x="166" y="407"/>
                    </a:lnTo>
                    <a:lnTo>
                      <a:pt x="178" y="407"/>
                    </a:lnTo>
                    <a:lnTo>
                      <a:pt x="189" y="407"/>
                    </a:lnTo>
                    <a:lnTo>
                      <a:pt x="201" y="407"/>
                    </a:lnTo>
                    <a:lnTo>
                      <a:pt x="211" y="407"/>
                    </a:lnTo>
                    <a:lnTo>
                      <a:pt x="222" y="407"/>
                    </a:lnTo>
                    <a:lnTo>
                      <a:pt x="233" y="407"/>
                    </a:lnTo>
                    <a:lnTo>
                      <a:pt x="242" y="407"/>
                    </a:lnTo>
                    <a:lnTo>
                      <a:pt x="251" y="407"/>
                    </a:lnTo>
                    <a:lnTo>
                      <a:pt x="260" y="407"/>
                    </a:lnTo>
                    <a:lnTo>
                      <a:pt x="268" y="407"/>
                    </a:lnTo>
                    <a:lnTo>
                      <a:pt x="275" y="407"/>
                    </a:lnTo>
                    <a:lnTo>
                      <a:pt x="282" y="407"/>
                    </a:lnTo>
                    <a:lnTo>
                      <a:pt x="288" y="407"/>
                    </a:lnTo>
                    <a:lnTo>
                      <a:pt x="293" y="407"/>
                    </a:lnTo>
                    <a:lnTo>
                      <a:pt x="297" y="407"/>
                    </a:lnTo>
                    <a:lnTo>
                      <a:pt x="300" y="407"/>
                    </a:lnTo>
                    <a:lnTo>
                      <a:pt x="302" y="407"/>
                    </a:lnTo>
                    <a:lnTo>
                      <a:pt x="303" y="408"/>
                    </a:lnTo>
                    <a:lnTo>
                      <a:pt x="309" y="407"/>
                    </a:lnTo>
                    <a:lnTo>
                      <a:pt x="313" y="407"/>
                    </a:lnTo>
                    <a:lnTo>
                      <a:pt x="316" y="407"/>
                    </a:lnTo>
                    <a:lnTo>
                      <a:pt x="319" y="406"/>
                    </a:lnTo>
                    <a:lnTo>
                      <a:pt x="322" y="406"/>
                    </a:lnTo>
                    <a:lnTo>
                      <a:pt x="325" y="406"/>
                    </a:lnTo>
                    <a:lnTo>
                      <a:pt x="328" y="405"/>
                    </a:lnTo>
                    <a:lnTo>
                      <a:pt x="331" y="404"/>
                    </a:lnTo>
                    <a:lnTo>
                      <a:pt x="335" y="404"/>
                    </a:lnTo>
                    <a:lnTo>
                      <a:pt x="338" y="403"/>
                    </a:lnTo>
                    <a:lnTo>
                      <a:pt x="341" y="402"/>
                    </a:lnTo>
                    <a:lnTo>
                      <a:pt x="344" y="402"/>
                    </a:lnTo>
                    <a:lnTo>
                      <a:pt x="347" y="401"/>
                    </a:lnTo>
                    <a:lnTo>
                      <a:pt x="351" y="400"/>
                    </a:lnTo>
                    <a:lnTo>
                      <a:pt x="354" y="399"/>
                    </a:lnTo>
                    <a:lnTo>
                      <a:pt x="357" y="398"/>
                    </a:lnTo>
                    <a:lnTo>
                      <a:pt x="360" y="396"/>
                    </a:lnTo>
                    <a:lnTo>
                      <a:pt x="363" y="396"/>
                    </a:lnTo>
                    <a:lnTo>
                      <a:pt x="367" y="394"/>
                    </a:lnTo>
                    <a:lnTo>
                      <a:pt x="370" y="393"/>
                    </a:lnTo>
                    <a:lnTo>
                      <a:pt x="373" y="392"/>
                    </a:lnTo>
                    <a:lnTo>
                      <a:pt x="376" y="390"/>
                    </a:lnTo>
                    <a:lnTo>
                      <a:pt x="379" y="389"/>
                    </a:lnTo>
                    <a:lnTo>
                      <a:pt x="382" y="388"/>
                    </a:lnTo>
                    <a:lnTo>
                      <a:pt x="385" y="386"/>
                    </a:lnTo>
                    <a:lnTo>
                      <a:pt x="388" y="384"/>
                    </a:lnTo>
                    <a:lnTo>
                      <a:pt x="391" y="383"/>
                    </a:lnTo>
                    <a:lnTo>
                      <a:pt x="394" y="382"/>
                    </a:lnTo>
                    <a:lnTo>
                      <a:pt x="397" y="380"/>
                    </a:lnTo>
                    <a:lnTo>
                      <a:pt x="399" y="378"/>
                    </a:lnTo>
                    <a:lnTo>
                      <a:pt x="403" y="377"/>
                    </a:lnTo>
                    <a:lnTo>
                      <a:pt x="421" y="367"/>
                    </a:lnTo>
                    <a:lnTo>
                      <a:pt x="429" y="362"/>
                    </a:lnTo>
                    <a:lnTo>
                      <a:pt x="439" y="357"/>
                    </a:lnTo>
                    <a:lnTo>
                      <a:pt x="447" y="352"/>
                    </a:lnTo>
                    <a:lnTo>
                      <a:pt x="457" y="348"/>
                    </a:lnTo>
                    <a:lnTo>
                      <a:pt x="465" y="343"/>
                    </a:lnTo>
                    <a:lnTo>
                      <a:pt x="475" y="338"/>
                    </a:lnTo>
                    <a:lnTo>
                      <a:pt x="483" y="333"/>
                    </a:lnTo>
                    <a:lnTo>
                      <a:pt x="493" y="328"/>
                    </a:lnTo>
                    <a:lnTo>
                      <a:pt x="501" y="324"/>
                    </a:lnTo>
                    <a:lnTo>
                      <a:pt x="511" y="319"/>
                    </a:lnTo>
                    <a:lnTo>
                      <a:pt x="519" y="314"/>
                    </a:lnTo>
                    <a:lnTo>
                      <a:pt x="529" y="309"/>
                    </a:lnTo>
                    <a:lnTo>
                      <a:pt x="537" y="304"/>
                    </a:lnTo>
                    <a:lnTo>
                      <a:pt x="547" y="300"/>
                    </a:lnTo>
                    <a:lnTo>
                      <a:pt x="555" y="294"/>
                    </a:lnTo>
                    <a:lnTo>
                      <a:pt x="565" y="290"/>
                    </a:lnTo>
                    <a:lnTo>
                      <a:pt x="573" y="285"/>
                    </a:lnTo>
                    <a:lnTo>
                      <a:pt x="583" y="280"/>
                    </a:lnTo>
                    <a:lnTo>
                      <a:pt x="591" y="275"/>
                    </a:lnTo>
                    <a:lnTo>
                      <a:pt x="601" y="270"/>
                    </a:lnTo>
                    <a:lnTo>
                      <a:pt x="609" y="266"/>
                    </a:lnTo>
                    <a:lnTo>
                      <a:pt x="619" y="261"/>
                    </a:lnTo>
                    <a:lnTo>
                      <a:pt x="627" y="256"/>
                    </a:lnTo>
                    <a:lnTo>
                      <a:pt x="637" y="251"/>
                    </a:lnTo>
                    <a:lnTo>
                      <a:pt x="645" y="246"/>
                    </a:lnTo>
                    <a:lnTo>
                      <a:pt x="655" y="242"/>
                    </a:lnTo>
                    <a:lnTo>
                      <a:pt x="663" y="237"/>
                    </a:lnTo>
                    <a:lnTo>
                      <a:pt x="673" y="232"/>
                    </a:lnTo>
                    <a:lnTo>
                      <a:pt x="681" y="227"/>
                    </a:lnTo>
                    <a:lnTo>
                      <a:pt x="691" y="222"/>
                    </a:lnTo>
                    <a:lnTo>
                      <a:pt x="708" y="213"/>
                    </a:lnTo>
                    <a:lnTo>
                      <a:pt x="717" y="208"/>
                    </a:lnTo>
                    <a:lnTo>
                      <a:pt x="725" y="204"/>
                    </a:lnTo>
                    <a:lnTo>
                      <a:pt x="734" y="199"/>
                    </a:lnTo>
                    <a:lnTo>
                      <a:pt x="743" y="195"/>
                    </a:lnTo>
                    <a:lnTo>
                      <a:pt x="751" y="190"/>
                    </a:lnTo>
                    <a:lnTo>
                      <a:pt x="760" y="186"/>
                    </a:lnTo>
                    <a:lnTo>
                      <a:pt x="769" y="181"/>
                    </a:lnTo>
                    <a:lnTo>
                      <a:pt x="777" y="177"/>
                    </a:lnTo>
                    <a:lnTo>
                      <a:pt x="785" y="172"/>
                    </a:lnTo>
                    <a:lnTo>
                      <a:pt x="794" y="168"/>
                    </a:lnTo>
                    <a:lnTo>
                      <a:pt x="803" y="163"/>
                    </a:lnTo>
                    <a:lnTo>
                      <a:pt x="811" y="159"/>
                    </a:lnTo>
                    <a:lnTo>
                      <a:pt x="819" y="154"/>
                    </a:lnTo>
                    <a:lnTo>
                      <a:pt x="828" y="150"/>
                    </a:lnTo>
                    <a:lnTo>
                      <a:pt x="836" y="145"/>
                    </a:lnTo>
                    <a:lnTo>
                      <a:pt x="845" y="141"/>
                    </a:lnTo>
                    <a:lnTo>
                      <a:pt x="853" y="136"/>
                    </a:lnTo>
                    <a:lnTo>
                      <a:pt x="861" y="132"/>
                    </a:lnTo>
                    <a:lnTo>
                      <a:pt x="870" y="128"/>
                    </a:lnTo>
                    <a:lnTo>
                      <a:pt x="878" y="123"/>
                    </a:lnTo>
                    <a:lnTo>
                      <a:pt x="887" y="118"/>
                    </a:lnTo>
                    <a:lnTo>
                      <a:pt x="895" y="114"/>
                    </a:lnTo>
                    <a:lnTo>
                      <a:pt x="903" y="110"/>
                    </a:lnTo>
                    <a:lnTo>
                      <a:pt x="912" y="105"/>
                    </a:lnTo>
                    <a:lnTo>
                      <a:pt x="920" y="101"/>
                    </a:lnTo>
                    <a:lnTo>
                      <a:pt x="928" y="96"/>
                    </a:lnTo>
                    <a:lnTo>
                      <a:pt x="937" y="92"/>
                    </a:lnTo>
                    <a:lnTo>
                      <a:pt x="945" y="88"/>
                    </a:lnTo>
                    <a:lnTo>
                      <a:pt x="953" y="83"/>
                    </a:lnTo>
                    <a:lnTo>
                      <a:pt x="962" y="79"/>
                    </a:lnTo>
                    <a:lnTo>
                      <a:pt x="964" y="78"/>
                    </a:lnTo>
                    <a:lnTo>
                      <a:pt x="965" y="77"/>
                    </a:lnTo>
                    <a:lnTo>
                      <a:pt x="967" y="76"/>
                    </a:lnTo>
                    <a:lnTo>
                      <a:pt x="968" y="76"/>
                    </a:lnTo>
                    <a:lnTo>
                      <a:pt x="970" y="75"/>
                    </a:lnTo>
                    <a:lnTo>
                      <a:pt x="971" y="74"/>
                    </a:lnTo>
                    <a:lnTo>
                      <a:pt x="973" y="73"/>
                    </a:lnTo>
                    <a:lnTo>
                      <a:pt x="974" y="72"/>
                    </a:lnTo>
                    <a:lnTo>
                      <a:pt x="975" y="71"/>
                    </a:lnTo>
                    <a:lnTo>
                      <a:pt x="977" y="70"/>
                    </a:lnTo>
                    <a:lnTo>
                      <a:pt x="978" y="69"/>
                    </a:lnTo>
                    <a:lnTo>
                      <a:pt x="979" y="68"/>
                    </a:lnTo>
                    <a:lnTo>
                      <a:pt x="981" y="67"/>
                    </a:lnTo>
                    <a:lnTo>
                      <a:pt x="982" y="66"/>
                    </a:lnTo>
                    <a:lnTo>
                      <a:pt x="983" y="64"/>
                    </a:lnTo>
                    <a:lnTo>
                      <a:pt x="985" y="63"/>
                    </a:lnTo>
                    <a:lnTo>
                      <a:pt x="986" y="62"/>
                    </a:lnTo>
                    <a:lnTo>
                      <a:pt x="987" y="60"/>
                    </a:lnTo>
                    <a:lnTo>
                      <a:pt x="989" y="59"/>
                    </a:lnTo>
                    <a:lnTo>
                      <a:pt x="990" y="57"/>
                    </a:lnTo>
                    <a:lnTo>
                      <a:pt x="991" y="56"/>
                    </a:lnTo>
                    <a:lnTo>
                      <a:pt x="992" y="54"/>
                    </a:lnTo>
                    <a:lnTo>
                      <a:pt x="993" y="53"/>
                    </a:lnTo>
                    <a:lnTo>
                      <a:pt x="994" y="51"/>
                    </a:lnTo>
                    <a:lnTo>
                      <a:pt x="995" y="50"/>
                    </a:lnTo>
                    <a:lnTo>
                      <a:pt x="997" y="48"/>
                    </a:lnTo>
                    <a:lnTo>
                      <a:pt x="997" y="46"/>
                    </a:lnTo>
                    <a:lnTo>
                      <a:pt x="999" y="44"/>
                    </a:lnTo>
                    <a:lnTo>
                      <a:pt x="999" y="43"/>
                    </a:lnTo>
                    <a:lnTo>
                      <a:pt x="1000" y="41"/>
                    </a:lnTo>
                    <a:lnTo>
                      <a:pt x="1001" y="40"/>
                    </a:lnTo>
                    <a:lnTo>
                      <a:pt x="1003" y="36"/>
                    </a:lnTo>
                    <a:lnTo>
                      <a:pt x="1003" y="34"/>
                    </a:lnTo>
                    <a:lnTo>
                      <a:pt x="1004" y="33"/>
                    </a:lnTo>
                    <a:lnTo>
                      <a:pt x="1005" y="31"/>
                    </a:lnTo>
                    <a:lnTo>
                      <a:pt x="1005" y="29"/>
                    </a:lnTo>
                    <a:lnTo>
                      <a:pt x="1005" y="28"/>
                    </a:lnTo>
                    <a:lnTo>
                      <a:pt x="1006" y="26"/>
                    </a:lnTo>
                    <a:lnTo>
                      <a:pt x="1006" y="25"/>
                    </a:lnTo>
                    <a:lnTo>
                      <a:pt x="1007" y="23"/>
                    </a:lnTo>
                    <a:lnTo>
                      <a:pt x="1007" y="22"/>
                    </a:lnTo>
                    <a:lnTo>
                      <a:pt x="1007" y="20"/>
                    </a:lnTo>
                    <a:lnTo>
                      <a:pt x="1007" y="19"/>
                    </a:lnTo>
                    <a:lnTo>
                      <a:pt x="1007" y="18"/>
                    </a:lnTo>
                    <a:lnTo>
                      <a:pt x="1007" y="16"/>
                    </a:lnTo>
                    <a:lnTo>
                      <a:pt x="1007" y="15"/>
                    </a:lnTo>
                    <a:lnTo>
                      <a:pt x="1007" y="14"/>
                    </a:lnTo>
                    <a:lnTo>
                      <a:pt x="1006" y="12"/>
                    </a:lnTo>
                    <a:lnTo>
                      <a:pt x="1006" y="11"/>
                    </a:lnTo>
                    <a:lnTo>
                      <a:pt x="1006" y="10"/>
                    </a:lnTo>
                    <a:lnTo>
                      <a:pt x="1005" y="9"/>
                    </a:lnTo>
                    <a:lnTo>
                      <a:pt x="1005" y="8"/>
                    </a:lnTo>
                    <a:lnTo>
                      <a:pt x="1005" y="7"/>
                    </a:lnTo>
                    <a:lnTo>
                      <a:pt x="1004" y="6"/>
                    </a:lnTo>
                    <a:lnTo>
                      <a:pt x="1003" y="6"/>
                    </a:lnTo>
                    <a:lnTo>
                      <a:pt x="1003" y="5"/>
                    </a:lnTo>
                    <a:lnTo>
                      <a:pt x="1002" y="4"/>
                    </a:lnTo>
                    <a:lnTo>
                      <a:pt x="1001" y="3"/>
                    </a:lnTo>
                    <a:lnTo>
                      <a:pt x="1000" y="3"/>
                    </a:lnTo>
                    <a:lnTo>
                      <a:pt x="999" y="2"/>
                    </a:lnTo>
                    <a:lnTo>
                      <a:pt x="999" y="2"/>
                    </a:lnTo>
                    <a:lnTo>
                      <a:pt x="998" y="2"/>
                    </a:lnTo>
                    <a:lnTo>
                      <a:pt x="979" y="1"/>
                    </a:lnTo>
                    <a:lnTo>
                      <a:pt x="969" y="1"/>
                    </a:lnTo>
                    <a:lnTo>
                      <a:pt x="958" y="1"/>
                    </a:lnTo>
                    <a:lnTo>
                      <a:pt x="947" y="1"/>
                    </a:lnTo>
                    <a:lnTo>
                      <a:pt x="936" y="1"/>
                    </a:lnTo>
                    <a:lnTo>
                      <a:pt x="924" y="1"/>
                    </a:lnTo>
                    <a:lnTo>
                      <a:pt x="913" y="1"/>
                    </a:lnTo>
                    <a:lnTo>
                      <a:pt x="901" y="1"/>
                    </a:lnTo>
                    <a:lnTo>
                      <a:pt x="889" y="1"/>
                    </a:lnTo>
                    <a:lnTo>
                      <a:pt x="877" y="1"/>
                    </a:lnTo>
                    <a:lnTo>
                      <a:pt x="864" y="1"/>
                    </a:lnTo>
                    <a:lnTo>
                      <a:pt x="852" y="0"/>
                    </a:lnTo>
                    <a:lnTo>
                      <a:pt x="841" y="0"/>
                    </a:lnTo>
                    <a:lnTo>
                      <a:pt x="829" y="0"/>
                    </a:lnTo>
                    <a:lnTo>
                      <a:pt x="817" y="0"/>
                    </a:lnTo>
                    <a:lnTo>
                      <a:pt x="806" y="0"/>
                    </a:lnTo>
                    <a:lnTo>
                      <a:pt x="795" y="0"/>
                    </a:lnTo>
                    <a:lnTo>
                      <a:pt x="784" y="0"/>
                    </a:lnTo>
                    <a:lnTo>
                      <a:pt x="774" y="0"/>
                    </a:lnTo>
                    <a:lnTo>
                      <a:pt x="764" y="0"/>
                    </a:lnTo>
                    <a:lnTo>
                      <a:pt x="755" y="0"/>
                    </a:lnTo>
                    <a:lnTo>
                      <a:pt x="746" y="0"/>
                    </a:lnTo>
                    <a:lnTo>
                      <a:pt x="739" y="0"/>
                    </a:lnTo>
                    <a:lnTo>
                      <a:pt x="731" y="0"/>
                    </a:lnTo>
                    <a:lnTo>
                      <a:pt x="725" y="0"/>
                    </a:lnTo>
                    <a:lnTo>
                      <a:pt x="719" y="0"/>
                    </a:lnTo>
                    <a:lnTo>
                      <a:pt x="714" y="0"/>
                    </a:lnTo>
                    <a:lnTo>
                      <a:pt x="709" y="0"/>
                    </a:lnTo>
                    <a:lnTo>
                      <a:pt x="707" y="0"/>
                    </a:lnTo>
                    <a:lnTo>
                      <a:pt x="704" y="0"/>
                    </a:lnTo>
                    <a:lnTo>
                      <a:pt x="703" y="0"/>
                    </a:lnTo>
                    <a:lnTo>
                      <a:pt x="697" y="0"/>
                    </a:lnTo>
                    <a:lnTo>
                      <a:pt x="694" y="0"/>
                    </a:lnTo>
                    <a:lnTo>
                      <a:pt x="690" y="1"/>
                    </a:lnTo>
                    <a:lnTo>
                      <a:pt x="687" y="1"/>
                    </a:lnTo>
                    <a:lnTo>
                      <a:pt x="684" y="2"/>
                    </a:lnTo>
                    <a:lnTo>
                      <a:pt x="680" y="2"/>
                    </a:lnTo>
                    <a:lnTo>
                      <a:pt x="677" y="2"/>
                    </a:lnTo>
                    <a:lnTo>
                      <a:pt x="673" y="3"/>
                    </a:lnTo>
                    <a:lnTo>
                      <a:pt x="670" y="4"/>
                    </a:lnTo>
                    <a:lnTo>
                      <a:pt x="666" y="4"/>
                    </a:lnTo>
                    <a:lnTo>
                      <a:pt x="663" y="5"/>
                    </a:lnTo>
                    <a:lnTo>
                      <a:pt x="659" y="6"/>
                    </a:lnTo>
                    <a:lnTo>
                      <a:pt x="655" y="6"/>
                    </a:lnTo>
                    <a:lnTo>
                      <a:pt x="652" y="8"/>
                    </a:lnTo>
                    <a:lnTo>
                      <a:pt x="648" y="8"/>
                    </a:lnTo>
                    <a:lnTo>
                      <a:pt x="645" y="10"/>
                    </a:lnTo>
                    <a:lnTo>
                      <a:pt x="641" y="10"/>
                    </a:lnTo>
                    <a:lnTo>
                      <a:pt x="637" y="12"/>
                    </a:lnTo>
                    <a:lnTo>
                      <a:pt x="634" y="13"/>
                    </a:lnTo>
                    <a:lnTo>
                      <a:pt x="631" y="14"/>
                    </a:lnTo>
                    <a:lnTo>
                      <a:pt x="627" y="15"/>
                    </a:lnTo>
                    <a:lnTo>
                      <a:pt x="624" y="16"/>
                    </a:lnTo>
                    <a:lnTo>
                      <a:pt x="620" y="18"/>
                    </a:lnTo>
                    <a:lnTo>
                      <a:pt x="617" y="19"/>
                    </a:lnTo>
                    <a:lnTo>
                      <a:pt x="614" y="21"/>
                    </a:lnTo>
                    <a:lnTo>
                      <a:pt x="611" y="22"/>
                    </a:lnTo>
                    <a:lnTo>
                      <a:pt x="607" y="24"/>
                    </a:lnTo>
                    <a:lnTo>
                      <a:pt x="604" y="25"/>
                    </a:lnTo>
                    <a:lnTo>
                      <a:pt x="601" y="27"/>
                    </a:lnTo>
                    <a:lnTo>
                      <a:pt x="599" y="28"/>
                    </a:lnTo>
                    <a:lnTo>
                      <a:pt x="596" y="30"/>
                    </a:lnTo>
                    <a:lnTo>
                      <a:pt x="569" y="44"/>
                    </a:lnTo>
                    <a:lnTo>
                      <a:pt x="559" y="50"/>
                    </a:lnTo>
                    <a:lnTo>
                      <a:pt x="550" y="55"/>
                    </a:lnTo>
                    <a:lnTo>
                      <a:pt x="543" y="58"/>
                    </a:lnTo>
                    <a:lnTo>
                      <a:pt x="537" y="62"/>
                    </a:lnTo>
                    <a:lnTo>
                      <a:pt x="533" y="64"/>
                    </a:lnTo>
                    <a:lnTo>
                      <a:pt x="529" y="66"/>
                    </a:lnTo>
                    <a:lnTo>
                      <a:pt x="527" y="67"/>
                    </a:lnTo>
                    <a:lnTo>
                      <a:pt x="526" y="68"/>
                    </a:lnTo>
                    <a:lnTo>
                      <a:pt x="525" y="68"/>
                    </a:lnTo>
                    <a:lnTo>
                      <a:pt x="526" y="68"/>
                    </a:lnTo>
                    <a:lnTo>
                      <a:pt x="526" y="68"/>
                    </a:lnTo>
                    <a:lnTo>
                      <a:pt x="527" y="68"/>
                    </a:lnTo>
                    <a:lnTo>
                      <a:pt x="529" y="67"/>
                    </a:lnTo>
                    <a:lnTo>
                      <a:pt x="531" y="66"/>
                    </a:lnTo>
                    <a:lnTo>
                      <a:pt x="532" y="65"/>
                    </a:lnTo>
                    <a:lnTo>
                      <a:pt x="534" y="64"/>
                    </a:lnTo>
                    <a:lnTo>
                      <a:pt x="535" y="64"/>
                    </a:lnTo>
                    <a:lnTo>
                      <a:pt x="536" y="63"/>
                    </a:lnTo>
                    <a:lnTo>
                      <a:pt x="537" y="63"/>
                    </a:lnTo>
                    <a:lnTo>
                      <a:pt x="537" y="63"/>
                    </a:lnTo>
                    <a:lnTo>
                      <a:pt x="536" y="64"/>
                    </a:lnTo>
                    <a:lnTo>
                      <a:pt x="535" y="65"/>
                    </a:lnTo>
                    <a:lnTo>
                      <a:pt x="532" y="66"/>
                    </a:lnTo>
                    <a:lnTo>
                      <a:pt x="529" y="68"/>
                    </a:lnTo>
                    <a:lnTo>
                      <a:pt x="524" y="71"/>
                    </a:lnTo>
                    <a:lnTo>
                      <a:pt x="518" y="74"/>
                    </a:lnTo>
                    <a:lnTo>
                      <a:pt x="510" y="78"/>
                    </a:lnTo>
                    <a:lnTo>
                      <a:pt x="501" y="83"/>
                    </a:lnTo>
                    <a:lnTo>
                      <a:pt x="491" y="89"/>
                    </a:lnTo>
                    <a:lnTo>
                      <a:pt x="478" y="96"/>
                    </a:lnTo>
                  </a:path>
                </a:pathLst>
              </a:custGeom>
              <a:noFill/>
              <a:ln w="13334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</p:grpSp>
        <p:grpSp>
          <p:nvGrpSpPr>
            <p:cNvPr id="20985" name="Group 505"/>
            <p:cNvGrpSpPr>
              <a:grpSpLocks/>
            </p:cNvGrpSpPr>
            <p:nvPr/>
          </p:nvGrpSpPr>
          <p:grpSpPr bwMode="auto">
            <a:xfrm>
              <a:off x="1797" y="1402"/>
              <a:ext cx="1692" cy="1345"/>
              <a:chOff x="1797" y="1402"/>
              <a:chExt cx="1692" cy="1345"/>
            </a:xfrm>
          </p:grpSpPr>
          <p:sp>
            <p:nvSpPr>
              <p:cNvPr id="20986" name="Freeform 506"/>
              <p:cNvSpPr>
                <a:spLocks/>
              </p:cNvSpPr>
              <p:nvPr/>
            </p:nvSpPr>
            <p:spPr bwMode="auto">
              <a:xfrm>
                <a:off x="1797" y="1402"/>
                <a:ext cx="398" cy="197"/>
              </a:xfrm>
              <a:custGeom>
                <a:avLst/>
                <a:gdLst>
                  <a:gd name="T0" fmla="*/ 0 w 398"/>
                  <a:gd name="T1" fmla="*/ 196 h 197"/>
                  <a:gd name="T2" fmla="*/ 78 w 398"/>
                  <a:gd name="T3" fmla="*/ 62 h 197"/>
                  <a:gd name="T4" fmla="*/ 193 w 398"/>
                  <a:gd name="T5" fmla="*/ 89 h 197"/>
                  <a:gd name="T6" fmla="*/ 249 w 398"/>
                  <a:gd name="T7" fmla="*/ 4 h 197"/>
                  <a:gd name="T8" fmla="*/ 379 w 398"/>
                  <a:gd name="T9" fmla="*/ 0 h 197"/>
                  <a:gd name="T10" fmla="*/ 397 w 398"/>
                  <a:gd name="T11" fmla="*/ 22 h 197"/>
                  <a:gd name="T12" fmla="*/ 273 w 398"/>
                  <a:gd name="T13" fmla="*/ 40 h 197"/>
                  <a:gd name="T14" fmla="*/ 204 w 398"/>
                  <a:gd name="T15" fmla="*/ 129 h 197"/>
                  <a:gd name="T16" fmla="*/ 113 w 398"/>
                  <a:gd name="T17" fmla="*/ 118 h 197"/>
                  <a:gd name="T18" fmla="*/ 0 w 398"/>
                  <a:gd name="T19" fmla="*/ 196 h 1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98" h="197">
                    <a:moveTo>
                      <a:pt x="0" y="196"/>
                    </a:moveTo>
                    <a:lnTo>
                      <a:pt x="78" y="62"/>
                    </a:lnTo>
                    <a:lnTo>
                      <a:pt x="193" y="89"/>
                    </a:lnTo>
                    <a:lnTo>
                      <a:pt x="249" y="4"/>
                    </a:lnTo>
                    <a:lnTo>
                      <a:pt x="379" y="0"/>
                    </a:lnTo>
                    <a:lnTo>
                      <a:pt x="397" y="22"/>
                    </a:lnTo>
                    <a:lnTo>
                      <a:pt x="273" y="40"/>
                    </a:lnTo>
                    <a:lnTo>
                      <a:pt x="204" y="129"/>
                    </a:lnTo>
                    <a:lnTo>
                      <a:pt x="113" y="118"/>
                    </a:lnTo>
                    <a:lnTo>
                      <a:pt x="0" y="196"/>
                    </a:lnTo>
                  </a:path>
                </a:pathLst>
              </a:custGeom>
              <a:solidFill>
                <a:srgbClr val="000000"/>
              </a:solidFill>
              <a:ln w="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0987" name="Freeform 507"/>
              <p:cNvSpPr>
                <a:spLocks/>
              </p:cNvSpPr>
              <p:nvPr/>
            </p:nvSpPr>
            <p:spPr bwMode="auto">
              <a:xfrm>
                <a:off x="1834" y="1574"/>
                <a:ext cx="875" cy="1161"/>
              </a:xfrm>
              <a:custGeom>
                <a:avLst/>
                <a:gdLst>
                  <a:gd name="T0" fmla="*/ 0 w 875"/>
                  <a:gd name="T1" fmla="*/ 0 h 1161"/>
                  <a:gd name="T2" fmla="*/ 72 w 875"/>
                  <a:gd name="T3" fmla="*/ 56 h 1161"/>
                  <a:gd name="T4" fmla="*/ 107 w 875"/>
                  <a:gd name="T5" fmla="*/ 86 h 1161"/>
                  <a:gd name="T6" fmla="*/ 142 w 875"/>
                  <a:gd name="T7" fmla="*/ 116 h 1161"/>
                  <a:gd name="T8" fmla="*/ 176 w 875"/>
                  <a:gd name="T9" fmla="*/ 146 h 1161"/>
                  <a:gd name="T10" fmla="*/ 209 w 875"/>
                  <a:gd name="T11" fmla="*/ 177 h 1161"/>
                  <a:gd name="T12" fmla="*/ 242 w 875"/>
                  <a:gd name="T13" fmla="*/ 208 h 1161"/>
                  <a:gd name="T14" fmla="*/ 275 w 875"/>
                  <a:gd name="T15" fmla="*/ 241 h 1161"/>
                  <a:gd name="T16" fmla="*/ 307 w 875"/>
                  <a:gd name="T17" fmla="*/ 273 h 1161"/>
                  <a:gd name="T18" fmla="*/ 339 w 875"/>
                  <a:gd name="T19" fmla="*/ 307 h 1161"/>
                  <a:gd name="T20" fmla="*/ 370 w 875"/>
                  <a:gd name="T21" fmla="*/ 340 h 1161"/>
                  <a:gd name="T22" fmla="*/ 400 w 875"/>
                  <a:gd name="T23" fmla="*/ 375 h 1161"/>
                  <a:gd name="T24" fmla="*/ 430 w 875"/>
                  <a:gd name="T25" fmla="*/ 410 h 1161"/>
                  <a:gd name="T26" fmla="*/ 459 w 875"/>
                  <a:gd name="T27" fmla="*/ 445 h 1161"/>
                  <a:gd name="T28" fmla="*/ 488 w 875"/>
                  <a:gd name="T29" fmla="*/ 481 h 1161"/>
                  <a:gd name="T30" fmla="*/ 516 w 875"/>
                  <a:gd name="T31" fmla="*/ 517 h 1161"/>
                  <a:gd name="T32" fmla="*/ 543 w 875"/>
                  <a:gd name="T33" fmla="*/ 554 h 1161"/>
                  <a:gd name="T34" fmla="*/ 570 w 875"/>
                  <a:gd name="T35" fmla="*/ 591 h 1161"/>
                  <a:gd name="T36" fmla="*/ 596 w 875"/>
                  <a:gd name="T37" fmla="*/ 629 h 1161"/>
                  <a:gd name="T38" fmla="*/ 621 w 875"/>
                  <a:gd name="T39" fmla="*/ 667 h 1161"/>
                  <a:gd name="T40" fmla="*/ 646 w 875"/>
                  <a:gd name="T41" fmla="*/ 706 h 1161"/>
                  <a:gd name="T42" fmla="*/ 670 w 875"/>
                  <a:gd name="T43" fmla="*/ 745 h 1161"/>
                  <a:gd name="T44" fmla="*/ 694 w 875"/>
                  <a:gd name="T45" fmla="*/ 784 h 1161"/>
                  <a:gd name="T46" fmla="*/ 716 w 875"/>
                  <a:gd name="T47" fmla="*/ 824 h 1161"/>
                  <a:gd name="T48" fmla="*/ 739 w 875"/>
                  <a:gd name="T49" fmla="*/ 865 h 1161"/>
                  <a:gd name="T50" fmla="*/ 760 w 875"/>
                  <a:gd name="T51" fmla="*/ 906 h 1161"/>
                  <a:gd name="T52" fmla="*/ 781 w 875"/>
                  <a:gd name="T53" fmla="*/ 947 h 1161"/>
                  <a:gd name="T54" fmla="*/ 801 w 875"/>
                  <a:gd name="T55" fmla="*/ 989 h 1161"/>
                  <a:gd name="T56" fmla="*/ 820 w 875"/>
                  <a:gd name="T57" fmla="*/ 1031 h 1161"/>
                  <a:gd name="T58" fmla="*/ 839 w 875"/>
                  <a:gd name="T59" fmla="*/ 1074 h 1161"/>
                  <a:gd name="T60" fmla="*/ 857 w 875"/>
                  <a:gd name="T61" fmla="*/ 1116 h 1161"/>
                  <a:gd name="T62" fmla="*/ 874 w 875"/>
                  <a:gd name="T63" fmla="*/ 1160 h 1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875" h="1161">
                    <a:moveTo>
                      <a:pt x="0" y="0"/>
                    </a:moveTo>
                    <a:lnTo>
                      <a:pt x="72" y="56"/>
                    </a:lnTo>
                    <a:lnTo>
                      <a:pt x="107" y="86"/>
                    </a:lnTo>
                    <a:lnTo>
                      <a:pt x="142" y="116"/>
                    </a:lnTo>
                    <a:lnTo>
                      <a:pt x="176" y="146"/>
                    </a:lnTo>
                    <a:lnTo>
                      <a:pt x="209" y="177"/>
                    </a:lnTo>
                    <a:lnTo>
                      <a:pt x="242" y="208"/>
                    </a:lnTo>
                    <a:lnTo>
                      <a:pt x="275" y="241"/>
                    </a:lnTo>
                    <a:lnTo>
                      <a:pt x="307" y="273"/>
                    </a:lnTo>
                    <a:lnTo>
                      <a:pt x="339" y="307"/>
                    </a:lnTo>
                    <a:lnTo>
                      <a:pt x="370" y="340"/>
                    </a:lnTo>
                    <a:lnTo>
                      <a:pt x="400" y="375"/>
                    </a:lnTo>
                    <a:lnTo>
                      <a:pt x="430" y="410"/>
                    </a:lnTo>
                    <a:lnTo>
                      <a:pt x="459" y="445"/>
                    </a:lnTo>
                    <a:lnTo>
                      <a:pt x="488" y="481"/>
                    </a:lnTo>
                    <a:lnTo>
                      <a:pt x="516" y="517"/>
                    </a:lnTo>
                    <a:lnTo>
                      <a:pt x="543" y="554"/>
                    </a:lnTo>
                    <a:lnTo>
                      <a:pt x="570" y="591"/>
                    </a:lnTo>
                    <a:lnTo>
                      <a:pt x="596" y="629"/>
                    </a:lnTo>
                    <a:lnTo>
                      <a:pt x="621" y="667"/>
                    </a:lnTo>
                    <a:lnTo>
                      <a:pt x="646" y="706"/>
                    </a:lnTo>
                    <a:lnTo>
                      <a:pt x="670" y="745"/>
                    </a:lnTo>
                    <a:lnTo>
                      <a:pt x="694" y="784"/>
                    </a:lnTo>
                    <a:lnTo>
                      <a:pt x="716" y="824"/>
                    </a:lnTo>
                    <a:lnTo>
                      <a:pt x="739" y="865"/>
                    </a:lnTo>
                    <a:lnTo>
                      <a:pt x="760" y="906"/>
                    </a:lnTo>
                    <a:lnTo>
                      <a:pt x="781" y="947"/>
                    </a:lnTo>
                    <a:lnTo>
                      <a:pt x="801" y="989"/>
                    </a:lnTo>
                    <a:lnTo>
                      <a:pt x="820" y="1031"/>
                    </a:lnTo>
                    <a:lnTo>
                      <a:pt x="839" y="1074"/>
                    </a:lnTo>
                    <a:lnTo>
                      <a:pt x="857" y="1116"/>
                    </a:lnTo>
                    <a:lnTo>
                      <a:pt x="874" y="1160"/>
                    </a:lnTo>
                  </a:path>
                </a:pathLst>
              </a:custGeom>
              <a:noFill/>
              <a:ln w="13334" cap="flat" cmpd="sng">
                <a:solidFill>
                  <a:srgbClr val="0080FF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0988" name="Freeform 508"/>
              <p:cNvSpPr>
                <a:spLocks/>
              </p:cNvSpPr>
              <p:nvPr/>
            </p:nvSpPr>
            <p:spPr bwMode="auto">
              <a:xfrm>
                <a:off x="1846" y="1527"/>
                <a:ext cx="1029" cy="1137"/>
              </a:xfrm>
              <a:custGeom>
                <a:avLst/>
                <a:gdLst>
                  <a:gd name="T0" fmla="*/ 0 w 1029"/>
                  <a:gd name="T1" fmla="*/ 0 h 1137"/>
                  <a:gd name="T2" fmla="*/ 85 w 1029"/>
                  <a:gd name="T3" fmla="*/ 47 h 1137"/>
                  <a:gd name="T4" fmla="*/ 127 w 1029"/>
                  <a:gd name="T5" fmla="*/ 72 h 1137"/>
                  <a:gd name="T6" fmla="*/ 168 w 1029"/>
                  <a:gd name="T7" fmla="*/ 98 h 1137"/>
                  <a:gd name="T8" fmla="*/ 209 w 1029"/>
                  <a:gd name="T9" fmla="*/ 125 h 1137"/>
                  <a:gd name="T10" fmla="*/ 250 w 1029"/>
                  <a:gd name="T11" fmla="*/ 153 h 1137"/>
                  <a:gd name="T12" fmla="*/ 289 w 1029"/>
                  <a:gd name="T13" fmla="*/ 181 h 1137"/>
                  <a:gd name="T14" fmla="*/ 328 w 1029"/>
                  <a:gd name="T15" fmla="*/ 211 h 1137"/>
                  <a:gd name="T16" fmla="*/ 366 w 1029"/>
                  <a:gd name="T17" fmla="*/ 241 h 1137"/>
                  <a:gd name="T18" fmla="*/ 404 w 1029"/>
                  <a:gd name="T19" fmla="*/ 272 h 1137"/>
                  <a:gd name="T20" fmla="*/ 440 w 1029"/>
                  <a:gd name="T21" fmla="*/ 304 h 1137"/>
                  <a:gd name="T22" fmla="*/ 476 w 1029"/>
                  <a:gd name="T23" fmla="*/ 337 h 1137"/>
                  <a:gd name="T24" fmla="*/ 512 w 1029"/>
                  <a:gd name="T25" fmla="*/ 371 h 1137"/>
                  <a:gd name="T26" fmla="*/ 546 w 1029"/>
                  <a:gd name="T27" fmla="*/ 405 h 1137"/>
                  <a:gd name="T28" fmla="*/ 580 w 1029"/>
                  <a:gd name="T29" fmla="*/ 440 h 1137"/>
                  <a:gd name="T30" fmla="*/ 613 w 1029"/>
                  <a:gd name="T31" fmla="*/ 475 h 1137"/>
                  <a:gd name="T32" fmla="*/ 646 w 1029"/>
                  <a:gd name="T33" fmla="*/ 512 h 1137"/>
                  <a:gd name="T34" fmla="*/ 677 w 1029"/>
                  <a:gd name="T35" fmla="*/ 549 h 1137"/>
                  <a:gd name="T36" fmla="*/ 708 w 1029"/>
                  <a:gd name="T37" fmla="*/ 587 h 1137"/>
                  <a:gd name="T38" fmla="*/ 738 w 1029"/>
                  <a:gd name="T39" fmla="*/ 625 h 1137"/>
                  <a:gd name="T40" fmla="*/ 767 w 1029"/>
                  <a:gd name="T41" fmla="*/ 664 h 1137"/>
                  <a:gd name="T42" fmla="*/ 795 w 1029"/>
                  <a:gd name="T43" fmla="*/ 704 h 1137"/>
                  <a:gd name="T44" fmla="*/ 822 w 1029"/>
                  <a:gd name="T45" fmla="*/ 745 h 1137"/>
                  <a:gd name="T46" fmla="*/ 849 w 1029"/>
                  <a:gd name="T47" fmla="*/ 786 h 1137"/>
                  <a:gd name="T48" fmla="*/ 874 w 1029"/>
                  <a:gd name="T49" fmla="*/ 827 h 1137"/>
                  <a:gd name="T50" fmla="*/ 899 w 1029"/>
                  <a:gd name="T51" fmla="*/ 870 h 1137"/>
                  <a:gd name="T52" fmla="*/ 923 w 1029"/>
                  <a:gd name="T53" fmla="*/ 913 h 1137"/>
                  <a:gd name="T54" fmla="*/ 946 w 1029"/>
                  <a:gd name="T55" fmla="*/ 956 h 1137"/>
                  <a:gd name="T56" fmla="*/ 968 w 1029"/>
                  <a:gd name="T57" fmla="*/ 1000 h 1137"/>
                  <a:gd name="T58" fmla="*/ 989 w 1029"/>
                  <a:gd name="T59" fmla="*/ 1045 h 1137"/>
                  <a:gd name="T60" fmla="*/ 1009 w 1029"/>
                  <a:gd name="T61" fmla="*/ 1090 h 1137"/>
                  <a:gd name="T62" fmla="*/ 1028 w 1029"/>
                  <a:gd name="T63" fmla="*/ 1136 h 11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029" h="1137">
                    <a:moveTo>
                      <a:pt x="0" y="0"/>
                    </a:moveTo>
                    <a:lnTo>
                      <a:pt x="85" y="47"/>
                    </a:lnTo>
                    <a:lnTo>
                      <a:pt x="127" y="72"/>
                    </a:lnTo>
                    <a:lnTo>
                      <a:pt x="168" y="98"/>
                    </a:lnTo>
                    <a:lnTo>
                      <a:pt x="209" y="125"/>
                    </a:lnTo>
                    <a:lnTo>
                      <a:pt x="250" y="153"/>
                    </a:lnTo>
                    <a:lnTo>
                      <a:pt x="289" y="181"/>
                    </a:lnTo>
                    <a:lnTo>
                      <a:pt x="328" y="211"/>
                    </a:lnTo>
                    <a:lnTo>
                      <a:pt x="366" y="241"/>
                    </a:lnTo>
                    <a:lnTo>
                      <a:pt x="404" y="272"/>
                    </a:lnTo>
                    <a:lnTo>
                      <a:pt x="440" y="304"/>
                    </a:lnTo>
                    <a:lnTo>
                      <a:pt x="476" y="337"/>
                    </a:lnTo>
                    <a:lnTo>
                      <a:pt x="512" y="371"/>
                    </a:lnTo>
                    <a:lnTo>
                      <a:pt x="546" y="405"/>
                    </a:lnTo>
                    <a:lnTo>
                      <a:pt x="580" y="440"/>
                    </a:lnTo>
                    <a:lnTo>
                      <a:pt x="613" y="475"/>
                    </a:lnTo>
                    <a:lnTo>
                      <a:pt x="646" y="512"/>
                    </a:lnTo>
                    <a:lnTo>
                      <a:pt x="677" y="549"/>
                    </a:lnTo>
                    <a:lnTo>
                      <a:pt x="708" y="587"/>
                    </a:lnTo>
                    <a:lnTo>
                      <a:pt x="738" y="625"/>
                    </a:lnTo>
                    <a:lnTo>
                      <a:pt x="767" y="664"/>
                    </a:lnTo>
                    <a:lnTo>
                      <a:pt x="795" y="704"/>
                    </a:lnTo>
                    <a:lnTo>
                      <a:pt x="822" y="745"/>
                    </a:lnTo>
                    <a:lnTo>
                      <a:pt x="849" y="786"/>
                    </a:lnTo>
                    <a:lnTo>
                      <a:pt x="874" y="827"/>
                    </a:lnTo>
                    <a:lnTo>
                      <a:pt x="899" y="870"/>
                    </a:lnTo>
                    <a:lnTo>
                      <a:pt x="923" y="913"/>
                    </a:lnTo>
                    <a:lnTo>
                      <a:pt x="946" y="956"/>
                    </a:lnTo>
                    <a:lnTo>
                      <a:pt x="968" y="1000"/>
                    </a:lnTo>
                    <a:lnTo>
                      <a:pt x="989" y="1045"/>
                    </a:lnTo>
                    <a:lnTo>
                      <a:pt x="1009" y="1090"/>
                    </a:lnTo>
                    <a:lnTo>
                      <a:pt x="1028" y="1136"/>
                    </a:lnTo>
                  </a:path>
                </a:pathLst>
              </a:custGeom>
              <a:noFill/>
              <a:ln w="13334" cap="flat" cmpd="sng">
                <a:solidFill>
                  <a:srgbClr val="0080FF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0989" name="Freeform 509"/>
              <p:cNvSpPr>
                <a:spLocks/>
              </p:cNvSpPr>
              <p:nvPr/>
            </p:nvSpPr>
            <p:spPr bwMode="auto">
              <a:xfrm>
                <a:off x="2023" y="1491"/>
                <a:ext cx="1053" cy="1173"/>
              </a:xfrm>
              <a:custGeom>
                <a:avLst/>
                <a:gdLst>
                  <a:gd name="T0" fmla="*/ 0 w 1053"/>
                  <a:gd name="T1" fmla="*/ 0 h 1173"/>
                  <a:gd name="T2" fmla="*/ 86 w 1053"/>
                  <a:gd name="T3" fmla="*/ 51 h 1173"/>
                  <a:gd name="T4" fmla="*/ 128 w 1053"/>
                  <a:gd name="T5" fmla="*/ 78 h 1173"/>
                  <a:gd name="T6" fmla="*/ 170 w 1053"/>
                  <a:gd name="T7" fmla="*/ 106 h 1173"/>
                  <a:gd name="T8" fmla="*/ 211 w 1053"/>
                  <a:gd name="T9" fmla="*/ 135 h 1173"/>
                  <a:gd name="T10" fmla="*/ 251 w 1053"/>
                  <a:gd name="T11" fmla="*/ 164 h 1173"/>
                  <a:gd name="T12" fmla="*/ 291 w 1053"/>
                  <a:gd name="T13" fmla="*/ 194 h 1173"/>
                  <a:gd name="T14" fmla="*/ 331 w 1053"/>
                  <a:gd name="T15" fmla="*/ 225 h 1173"/>
                  <a:gd name="T16" fmla="*/ 369 w 1053"/>
                  <a:gd name="T17" fmla="*/ 257 h 1173"/>
                  <a:gd name="T18" fmla="*/ 407 w 1053"/>
                  <a:gd name="T19" fmla="*/ 289 h 1173"/>
                  <a:gd name="T20" fmla="*/ 444 w 1053"/>
                  <a:gd name="T21" fmla="*/ 322 h 1173"/>
                  <a:gd name="T22" fmla="*/ 481 w 1053"/>
                  <a:gd name="T23" fmla="*/ 356 h 1173"/>
                  <a:gd name="T24" fmla="*/ 517 w 1053"/>
                  <a:gd name="T25" fmla="*/ 391 h 1173"/>
                  <a:gd name="T26" fmla="*/ 552 w 1053"/>
                  <a:gd name="T27" fmla="*/ 426 h 1173"/>
                  <a:gd name="T28" fmla="*/ 586 w 1053"/>
                  <a:gd name="T29" fmla="*/ 462 h 1173"/>
                  <a:gd name="T30" fmla="*/ 620 w 1053"/>
                  <a:gd name="T31" fmla="*/ 499 h 1173"/>
                  <a:gd name="T32" fmla="*/ 653 w 1053"/>
                  <a:gd name="T33" fmla="*/ 537 h 1173"/>
                  <a:gd name="T34" fmla="*/ 685 w 1053"/>
                  <a:gd name="T35" fmla="*/ 575 h 1173"/>
                  <a:gd name="T36" fmla="*/ 717 w 1053"/>
                  <a:gd name="T37" fmla="*/ 613 h 1173"/>
                  <a:gd name="T38" fmla="*/ 747 w 1053"/>
                  <a:gd name="T39" fmla="*/ 653 h 1173"/>
                  <a:gd name="T40" fmla="*/ 777 w 1053"/>
                  <a:gd name="T41" fmla="*/ 693 h 1173"/>
                  <a:gd name="T42" fmla="*/ 807 w 1053"/>
                  <a:gd name="T43" fmla="*/ 733 h 1173"/>
                  <a:gd name="T44" fmla="*/ 835 w 1053"/>
                  <a:gd name="T45" fmla="*/ 775 h 1173"/>
                  <a:gd name="T46" fmla="*/ 862 w 1053"/>
                  <a:gd name="T47" fmla="*/ 817 h 1173"/>
                  <a:gd name="T48" fmla="*/ 889 w 1053"/>
                  <a:gd name="T49" fmla="*/ 859 h 1173"/>
                  <a:gd name="T50" fmla="*/ 915 w 1053"/>
                  <a:gd name="T51" fmla="*/ 902 h 1173"/>
                  <a:gd name="T52" fmla="*/ 940 w 1053"/>
                  <a:gd name="T53" fmla="*/ 946 h 1173"/>
                  <a:gd name="T54" fmla="*/ 964 w 1053"/>
                  <a:gd name="T55" fmla="*/ 990 h 1173"/>
                  <a:gd name="T56" fmla="*/ 987 w 1053"/>
                  <a:gd name="T57" fmla="*/ 1035 h 1173"/>
                  <a:gd name="T58" fmla="*/ 1009 w 1053"/>
                  <a:gd name="T59" fmla="*/ 1080 h 1173"/>
                  <a:gd name="T60" fmla="*/ 1031 w 1053"/>
                  <a:gd name="T61" fmla="*/ 1125 h 1173"/>
                  <a:gd name="T62" fmla="*/ 1052 w 1053"/>
                  <a:gd name="T63" fmla="*/ 1172 h 11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053" h="1173">
                    <a:moveTo>
                      <a:pt x="0" y="0"/>
                    </a:moveTo>
                    <a:lnTo>
                      <a:pt x="86" y="51"/>
                    </a:lnTo>
                    <a:lnTo>
                      <a:pt x="128" y="78"/>
                    </a:lnTo>
                    <a:lnTo>
                      <a:pt x="170" y="106"/>
                    </a:lnTo>
                    <a:lnTo>
                      <a:pt x="211" y="135"/>
                    </a:lnTo>
                    <a:lnTo>
                      <a:pt x="251" y="164"/>
                    </a:lnTo>
                    <a:lnTo>
                      <a:pt x="291" y="194"/>
                    </a:lnTo>
                    <a:lnTo>
                      <a:pt x="331" y="225"/>
                    </a:lnTo>
                    <a:lnTo>
                      <a:pt x="369" y="257"/>
                    </a:lnTo>
                    <a:lnTo>
                      <a:pt x="407" y="289"/>
                    </a:lnTo>
                    <a:lnTo>
                      <a:pt x="444" y="322"/>
                    </a:lnTo>
                    <a:lnTo>
                      <a:pt x="481" y="356"/>
                    </a:lnTo>
                    <a:lnTo>
                      <a:pt x="517" y="391"/>
                    </a:lnTo>
                    <a:lnTo>
                      <a:pt x="552" y="426"/>
                    </a:lnTo>
                    <a:lnTo>
                      <a:pt x="586" y="462"/>
                    </a:lnTo>
                    <a:lnTo>
                      <a:pt x="620" y="499"/>
                    </a:lnTo>
                    <a:lnTo>
                      <a:pt x="653" y="537"/>
                    </a:lnTo>
                    <a:lnTo>
                      <a:pt x="685" y="575"/>
                    </a:lnTo>
                    <a:lnTo>
                      <a:pt x="717" y="613"/>
                    </a:lnTo>
                    <a:lnTo>
                      <a:pt x="747" y="653"/>
                    </a:lnTo>
                    <a:lnTo>
                      <a:pt x="777" y="693"/>
                    </a:lnTo>
                    <a:lnTo>
                      <a:pt x="807" y="733"/>
                    </a:lnTo>
                    <a:lnTo>
                      <a:pt x="835" y="775"/>
                    </a:lnTo>
                    <a:lnTo>
                      <a:pt x="862" y="817"/>
                    </a:lnTo>
                    <a:lnTo>
                      <a:pt x="889" y="859"/>
                    </a:lnTo>
                    <a:lnTo>
                      <a:pt x="915" y="902"/>
                    </a:lnTo>
                    <a:lnTo>
                      <a:pt x="940" y="946"/>
                    </a:lnTo>
                    <a:lnTo>
                      <a:pt x="964" y="990"/>
                    </a:lnTo>
                    <a:lnTo>
                      <a:pt x="987" y="1035"/>
                    </a:lnTo>
                    <a:lnTo>
                      <a:pt x="1009" y="1080"/>
                    </a:lnTo>
                    <a:lnTo>
                      <a:pt x="1031" y="1125"/>
                    </a:lnTo>
                    <a:lnTo>
                      <a:pt x="1052" y="1172"/>
                    </a:lnTo>
                  </a:path>
                </a:pathLst>
              </a:custGeom>
              <a:noFill/>
              <a:ln w="13334" cap="flat" cmpd="sng">
                <a:solidFill>
                  <a:srgbClr val="0080FF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0990" name="Freeform 510"/>
              <p:cNvSpPr>
                <a:spLocks/>
              </p:cNvSpPr>
              <p:nvPr/>
            </p:nvSpPr>
            <p:spPr bwMode="auto">
              <a:xfrm>
                <a:off x="2070" y="1432"/>
                <a:ext cx="1147" cy="1090"/>
              </a:xfrm>
              <a:custGeom>
                <a:avLst/>
                <a:gdLst>
                  <a:gd name="T0" fmla="*/ 0 w 1147"/>
                  <a:gd name="T1" fmla="*/ 0 h 1090"/>
                  <a:gd name="T2" fmla="*/ 92 w 1147"/>
                  <a:gd name="T3" fmla="*/ 42 h 1090"/>
                  <a:gd name="T4" fmla="*/ 138 w 1147"/>
                  <a:gd name="T5" fmla="*/ 64 h 1090"/>
                  <a:gd name="T6" fmla="*/ 183 w 1147"/>
                  <a:gd name="T7" fmla="*/ 88 h 1090"/>
                  <a:gd name="T8" fmla="*/ 227 w 1147"/>
                  <a:gd name="T9" fmla="*/ 113 h 1090"/>
                  <a:gd name="T10" fmla="*/ 271 w 1147"/>
                  <a:gd name="T11" fmla="*/ 138 h 1090"/>
                  <a:gd name="T12" fmla="*/ 314 w 1147"/>
                  <a:gd name="T13" fmla="*/ 165 h 1090"/>
                  <a:gd name="T14" fmla="*/ 356 w 1147"/>
                  <a:gd name="T15" fmla="*/ 192 h 1090"/>
                  <a:gd name="T16" fmla="*/ 398 w 1147"/>
                  <a:gd name="T17" fmla="*/ 220 h 1090"/>
                  <a:gd name="T18" fmla="*/ 439 w 1147"/>
                  <a:gd name="T19" fmla="*/ 249 h 1090"/>
                  <a:gd name="T20" fmla="*/ 480 w 1147"/>
                  <a:gd name="T21" fmla="*/ 279 h 1090"/>
                  <a:gd name="T22" fmla="*/ 519 w 1147"/>
                  <a:gd name="T23" fmla="*/ 310 h 1090"/>
                  <a:gd name="T24" fmla="*/ 558 w 1147"/>
                  <a:gd name="T25" fmla="*/ 342 h 1090"/>
                  <a:gd name="T26" fmla="*/ 596 w 1147"/>
                  <a:gd name="T27" fmla="*/ 374 h 1090"/>
                  <a:gd name="T28" fmla="*/ 634 w 1147"/>
                  <a:gd name="T29" fmla="*/ 408 h 1090"/>
                  <a:gd name="T30" fmla="*/ 671 w 1147"/>
                  <a:gd name="T31" fmla="*/ 442 h 1090"/>
                  <a:gd name="T32" fmla="*/ 707 w 1147"/>
                  <a:gd name="T33" fmla="*/ 477 h 1090"/>
                  <a:gd name="T34" fmla="*/ 742 w 1147"/>
                  <a:gd name="T35" fmla="*/ 513 h 1090"/>
                  <a:gd name="T36" fmla="*/ 777 w 1147"/>
                  <a:gd name="T37" fmla="*/ 550 h 1090"/>
                  <a:gd name="T38" fmla="*/ 810 w 1147"/>
                  <a:gd name="T39" fmla="*/ 587 h 1090"/>
                  <a:gd name="T40" fmla="*/ 843 w 1147"/>
                  <a:gd name="T41" fmla="*/ 625 h 1090"/>
                  <a:gd name="T42" fmla="*/ 875 w 1147"/>
                  <a:gd name="T43" fmla="*/ 664 h 1090"/>
                  <a:gd name="T44" fmla="*/ 906 w 1147"/>
                  <a:gd name="T45" fmla="*/ 703 h 1090"/>
                  <a:gd name="T46" fmla="*/ 937 w 1147"/>
                  <a:gd name="T47" fmla="*/ 744 h 1090"/>
                  <a:gd name="T48" fmla="*/ 966 w 1147"/>
                  <a:gd name="T49" fmla="*/ 784 h 1090"/>
                  <a:gd name="T50" fmla="*/ 994 w 1147"/>
                  <a:gd name="T51" fmla="*/ 826 h 1090"/>
                  <a:gd name="T52" fmla="*/ 1022 w 1147"/>
                  <a:gd name="T53" fmla="*/ 868 h 1090"/>
                  <a:gd name="T54" fmla="*/ 1049 w 1147"/>
                  <a:gd name="T55" fmla="*/ 911 h 1090"/>
                  <a:gd name="T56" fmla="*/ 1075 w 1147"/>
                  <a:gd name="T57" fmla="*/ 954 h 1090"/>
                  <a:gd name="T58" fmla="*/ 1100 w 1147"/>
                  <a:gd name="T59" fmla="*/ 998 h 1090"/>
                  <a:gd name="T60" fmla="*/ 1123 w 1147"/>
                  <a:gd name="T61" fmla="*/ 1043 h 1090"/>
                  <a:gd name="T62" fmla="*/ 1146 w 1147"/>
                  <a:gd name="T63" fmla="*/ 1089 h 10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147" h="1090">
                    <a:moveTo>
                      <a:pt x="0" y="0"/>
                    </a:moveTo>
                    <a:lnTo>
                      <a:pt x="92" y="42"/>
                    </a:lnTo>
                    <a:lnTo>
                      <a:pt x="138" y="64"/>
                    </a:lnTo>
                    <a:lnTo>
                      <a:pt x="183" y="88"/>
                    </a:lnTo>
                    <a:lnTo>
                      <a:pt x="227" y="113"/>
                    </a:lnTo>
                    <a:lnTo>
                      <a:pt x="271" y="138"/>
                    </a:lnTo>
                    <a:lnTo>
                      <a:pt x="314" y="165"/>
                    </a:lnTo>
                    <a:lnTo>
                      <a:pt x="356" y="192"/>
                    </a:lnTo>
                    <a:lnTo>
                      <a:pt x="398" y="220"/>
                    </a:lnTo>
                    <a:lnTo>
                      <a:pt x="439" y="249"/>
                    </a:lnTo>
                    <a:lnTo>
                      <a:pt x="480" y="279"/>
                    </a:lnTo>
                    <a:lnTo>
                      <a:pt x="519" y="310"/>
                    </a:lnTo>
                    <a:lnTo>
                      <a:pt x="558" y="342"/>
                    </a:lnTo>
                    <a:lnTo>
                      <a:pt x="596" y="374"/>
                    </a:lnTo>
                    <a:lnTo>
                      <a:pt x="634" y="408"/>
                    </a:lnTo>
                    <a:lnTo>
                      <a:pt x="671" y="442"/>
                    </a:lnTo>
                    <a:lnTo>
                      <a:pt x="707" y="477"/>
                    </a:lnTo>
                    <a:lnTo>
                      <a:pt x="742" y="513"/>
                    </a:lnTo>
                    <a:lnTo>
                      <a:pt x="777" y="550"/>
                    </a:lnTo>
                    <a:lnTo>
                      <a:pt x="810" y="587"/>
                    </a:lnTo>
                    <a:lnTo>
                      <a:pt x="843" y="625"/>
                    </a:lnTo>
                    <a:lnTo>
                      <a:pt x="875" y="664"/>
                    </a:lnTo>
                    <a:lnTo>
                      <a:pt x="906" y="703"/>
                    </a:lnTo>
                    <a:lnTo>
                      <a:pt x="937" y="744"/>
                    </a:lnTo>
                    <a:lnTo>
                      <a:pt x="966" y="784"/>
                    </a:lnTo>
                    <a:lnTo>
                      <a:pt x="994" y="826"/>
                    </a:lnTo>
                    <a:lnTo>
                      <a:pt x="1022" y="868"/>
                    </a:lnTo>
                    <a:lnTo>
                      <a:pt x="1049" y="911"/>
                    </a:lnTo>
                    <a:lnTo>
                      <a:pt x="1075" y="954"/>
                    </a:lnTo>
                    <a:lnTo>
                      <a:pt x="1100" y="998"/>
                    </a:lnTo>
                    <a:lnTo>
                      <a:pt x="1123" y="1043"/>
                    </a:lnTo>
                    <a:lnTo>
                      <a:pt x="1146" y="1089"/>
                    </a:lnTo>
                  </a:path>
                </a:pathLst>
              </a:custGeom>
              <a:noFill/>
              <a:ln w="13334" cap="flat" cmpd="sng">
                <a:solidFill>
                  <a:srgbClr val="0080FF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0991" name="Freeform 511"/>
              <p:cNvSpPr>
                <a:spLocks/>
              </p:cNvSpPr>
              <p:nvPr/>
            </p:nvSpPr>
            <p:spPr bwMode="auto">
              <a:xfrm>
                <a:off x="2164" y="1420"/>
                <a:ext cx="1325" cy="1125"/>
              </a:xfrm>
              <a:custGeom>
                <a:avLst/>
                <a:gdLst>
                  <a:gd name="T0" fmla="*/ 0 w 1325"/>
                  <a:gd name="T1" fmla="*/ 0 h 1125"/>
                  <a:gd name="T2" fmla="*/ 112 w 1325"/>
                  <a:gd name="T3" fmla="*/ 28 h 1125"/>
                  <a:gd name="T4" fmla="*/ 168 w 1325"/>
                  <a:gd name="T5" fmla="*/ 44 h 1125"/>
                  <a:gd name="T6" fmla="*/ 222 w 1325"/>
                  <a:gd name="T7" fmla="*/ 62 h 1125"/>
                  <a:gd name="T8" fmla="*/ 276 w 1325"/>
                  <a:gd name="T9" fmla="*/ 82 h 1125"/>
                  <a:gd name="T10" fmla="*/ 328 w 1325"/>
                  <a:gd name="T11" fmla="*/ 104 h 1125"/>
                  <a:gd name="T12" fmla="*/ 380 w 1325"/>
                  <a:gd name="T13" fmla="*/ 126 h 1125"/>
                  <a:gd name="T14" fmla="*/ 432 w 1325"/>
                  <a:gd name="T15" fmla="*/ 151 h 1125"/>
                  <a:gd name="T16" fmla="*/ 482 w 1325"/>
                  <a:gd name="T17" fmla="*/ 177 h 1125"/>
                  <a:gd name="T18" fmla="*/ 531 w 1325"/>
                  <a:gd name="T19" fmla="*/ 204 h 1125"/>
                  <a:gd name="T20" fmla="*/ 579 w 1325"/>
                  <a:gd name="T21" fmla="*/ 233 h 1125"/>
                  <a:gd name="T22" fmla="*/ 627 w 1325"/>
                  <a:gd name="T23" fmla="*/ 264 h 1125"/>
                  <a:gd name="T24" fmla="*/ 673 w 1325"/>
                  <a:gd name="T25" fmla="*/ 296 h 1125"/>
                  <a:gd name="T26" fmla="*/ 718 w 1325"/>
                  <a:gd name="T27" fmla="*/ 328 h 1125"/>
                  <a:gd name="T28" fmla="*/ 763 w 1325"/>
                  <a:gd name="T29" fmla="*/ 363 h 1125"/>
                  <a:gd name="T30" fmla="*/ 806 w 1325"/>
                  <a:gd name="T31" fmla="*/ 399 h 1125"/>
                  <a:gd name="T32" fmla="*/ 848 w 1325"/>
                  <a:gd name="T33" fmla="*/ 436 h 1125"/>
                  <a:gd name="T34" fmla="*/ 889 w 1325"/>
                  <a:gd name="T35" fmla="*/ 474 h 1125"/>
                  <a:gd name="T36" fmla="*/ 928 w 1325"/>
                  <a:gd name="T37" fmla="*/ 514 h 1125"/>
                  <a:gd name="T38" fmla="*/ 967 w 1325"/>
                  <a:gd name="T39" fmla="*/ 554 h 1125"/>
                  <a:gd name="T40" fmla="*/ 1004 w 1325"/>
                  <a:gd name="T41" fmla="*/ 596 h 1125"/>
                  <a:gd name="T42" fmla="*/ 1040 w 1325"/>
                  <a:gd name="T43" fmla="*/ 639 h 1125"/>
                  <a:gd name="T44" fmla="*/ 1075 w 1325"/>
                  <a:gd name="T45" fmla="*/ 683 h 1125"/>
                  <a:gd name="T46" fmla="*/ 1108 w 1325"/>
                  <a:gd name="T47" fmla="*/ 728 h 1125"/>
                  <a:gd name="T48" fmla="*/ 1140 w 1325"/>
                  <a:gd name="T49" fmla="*/ 774 h 1125"/>
                  <a:gd name="T50" fmla="*/ 1171 w 1325"/>
                  <a:gd name="T51" fmla="*/ 822 h 1125"/>
                  <a:gd name="T52" fmla="*/ 1200 w 1325"/>
                  <a:gd name="T53" fmla="*/ 870 h 1125"/>
                  <a:gd name="T54" fmla="*/ 1228 w 1325"/>
                  <a:gd name="T55" fmla="*/ 919 h 1125"/>
                  <a:gd name="T56" fmla="*/ 1254 w 1325"/>
                  <a:gd name="T57" fmla="*/ 969 h 1125"/>
                  <a:gd name="T58" fmla="*/ 1279 w 1325"/>
                  <a:gd name="T59" fmla="*/ 1020 h 1125"/>
                  <a:gd name="T60" fmla="*/ 1302 w 1325"/>
                  <a:gd name="T61" fmla="*/ 1072 h 1125"/>
                  <a:gd name="T62" fmla="*/ 1324 w 1325"/>
                  <a:gd name="T63" fmla="*/ 1124 h 11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325" h="1125">
                    <a:moveTo>
                      <a:pt x="0" y="0"/>
                    </a:moveTo>
                    <a:lnTo>
                      <a:pt x="112" y="28"/>
                    </a:lnTo>
                    <a:lnTo>
                      <a:pt x="168" y="44"/>
                    </a:lnTo>
                    <a:lnTo>
                      <a:pt x="222" y="62"/>
                    </a:lnTo>
                    <a:lnTo>
                      <a:pt x="276" y="82"/>
                    </a:lnTo>
                    <a:lnTo>
                      <a:pt x="328" y="104"/>
                    </a:lnTo>
                    <a:lnTo>
                      <a:pt x="380" y="126"/>
                    </a:lnTo>
                    <a:lnTo>
                      <a:pt x="432" y="151"/>
                    </a:lnTo>
                    <a:lnTo>
                      <a:pt x="482" y="177"/>
                    </a:lnTo>
                    <a:lnTo>
                      <a:pt x="531" y="204"/>
                    </a:lnTo>
                    <a:lnTo>
                      <a:pt x="579" y="233"/>
                    </a:lnTo>
                    <a:lnTo>
                      <a:pt x="627" y="264"/>
                    </a:lnTo>
                    <a:lnTo>
                      <a:pt x="673" y="296"/>
                    </a:lnTo>
                    <a:lnTo>
                      <a:pt x="718" y="328"/>
                    </a:lnTo>
                    <a:lnTo>
                      <a:pt x="763" y="363"/>
                    </a:lnTo>
                    <a:lnTo>
                      <a:pt x="806" y="399"/>
                    </a:lnTo>
                    <a:lnTo>
                      <a:pt x="848" y="436"/>
                    </a:lnTo>
                    <a:lnTo>
                      <a:pt x="889" y="474"/>
                    </a:lnTo>
                    <a:lnTo>
                      <a:pt x="928" y="514"/>
                    </a:lnTo>
                    <a:lnTo>
                      <a:pt x="967" y="554"/>
                    </a:lnTo>
                    <a:lnTo>
                      <a:pt x="1004" y="596"/>
                    </a:lnTo>
                    <a:lnTo>
                      <a:pt x="1040" y="639"/>
                    </a:lnTo>
                    <a:lnTo>
                      <a:pt x="1075" y="683"/>
                    </a:lnTo>
                    <a:lnTo>
                      <a:pt x="1108" y="728"/>
                    </a:lnTo>
                    <a:lnTo>
                      <a:pt x="1140" y="774"/>
                    </a:lnTo>
                    <a:lnTo>
                      <a:pt x="1171" y="822"/>
                    </a:lnTo>
                    <a:lnTo>
                      <a:pt x="1200" y="870"/>
                    </a:lnTo>
                    <a:lnTo>
                      <a:pt x="1228" y="919"/>
                    </a:lnTo>
                    <a:lnTo>
                      <a:pt x="1254" y="969"/>
                    </a:lnTo>
                    <a:lnTo>
                      <a:pt x="1279" y="1020"/>
                    </a:lnTo>
                    <a:lnTo>
                      <a:pt x="1302" y="1072"/>
                    </a:lnTo>
                    <a:lnTo>
                      <a:pt x="1324" y="1124"/>
                    </a:lnTo>
                  </a:path>
                </a:pathLst>
              </a:custGeom>
              <a:noFill/>
              <a:ln w="13334" cap="flat" cmpd="sng">
                <a:solidFill>
                  <a:srgbClr val="0080FF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0992" name="Freeform 512"/>
              <p:cNvSpPr>
                <a:spLocks/>
              </p:cNvSpPr>
              <p:nvPr/>
            </p:nvSpPr>
            <p:spPr bwMode="auto">
              <a:xfrm>
                <a:off x="1893" y="1491"/>
                <a:ext cx="1076" cy="1208"/>
              </a:xfrm>
              <a:custGeom>
                <a:avLst/>
                <a:gdLst>
                  <a:gd name="T0" fmla="*/ 0 w 1076"/>
                  <a:gd name="T1" fmla="*/ 0 h 1208"/>
                  <a:gd name="T2" fmla="*/ 95 w 1076"/>
                  <a:gd name="T3" fmla="*/ 44 h 1208"/>
                  <a:gd name="T4" fmla="*/ 141 w 1076"/>
                  <a:gd name="T5" fmla="*/ 68 h 1208"/>
                  <a:gd name="T6" fmla="*/ 187 w 1076"/>
                  <a:gd name="T7" fmla="*/ 93 h 1208"/>
                  <a:gd name="T8" fmla="*/ 232 w 1076"/>
                  <a:gd name="T9" fmla="*/ 120 h 1208"/>
                  <a:gd name="T10" fmla="*/ 276 w 1076"/>
                  <a:gd name="T11" fmla="*/ 147 h 1208"/>
                  <a:gd name="T12" fmla="*/ 319 w 1076"/>
                  <a:gd name="T13" fmla="*/ 176 h 1208"/>
                  <a:gd name="T14" fmla="*/ 362 w 1076"/>
                  <a:gd name="T15" fmla="*/ 206 h 1208"/>
                  <a:gd name="T16" fmla="*/ 403 w 1076"/>
                  <a:gd name="T17" fmla="*/ 237 h 1208"/>
                  <a:gd name="T18" fmla="*/ 444 w 1076"/>
                  <a:gd name="T19" fmla="*/ 269 h 1208"/>
                  <a:gd name="T20" fmla="*/ 484 w 1076"/>
                  <a:gd name="T21" fmla="*/ 302 h 1208"/>
                  <a:gd name="T22" fmla="*/ 523 w 1076"/>
                  <a:gd name="T23" fmla="*/ 336 h 1208"/>
                  <a:gd name="T24" fmla="*/ 561 w 1076"/>
                  <a:gd name="T25" fmla="*/ 371 h 1208"/>
                  <a:gd name="T26" fmla="*/ 598 w 1076"/>
                  <a:gd name="T27" fmla="*/ 408 h 1208"/>
                  <a:gd name="T28" fmla="*/ 634 w 1076"/>
                  <a:gd name="T29" fmla="*/ 445 h 1208"/>
                  <a:gd name="T30" fmla="*/ 669 w 1076"/>
                  <a:gd name="T31" fmla="*/ 483 h 1208"/>
                  <a:gd name="T32" fmla="*/ 703 w 1076"/>
                  <a:gd name="T33" fmla="*/ 522 h 1208"/>
                  <a:gd name="T34" fmla="*/ 736 w 1076"/>
                  <a:gd name="T35" fmla="*/ 562 h 1208"/>
                  <a:gd name="T36" fmla="*/ 768 w 1076"/>
                  <a:gd name="T37" fmla="*/ 603 h 1208"/>
                  <a:gd name="T38" fmla="*/ 799 w 1076"/>
                  <a:gd name="T39" fmla="*/ 645 h 1208"/>
                  <a:gd name="T40" fmla="*/ 829 w 1076"/>
                  <a:gd name="T41" fmla="*/ 688 h 1208"/>
                  <a:gd name="T42" fmla="*/ 857 w 1076"/>
                  <a:gd name="T43" fmla="*/ 731 h 1208"/>
                  <a:gd name="T44" fmla="*/ 885 w 1076"/>
                  <a:gd name="T45" fmla="*/ 775 h 1208"/>
                  <a:gd name="T46" fmla="*/ 911 w 1076"/>
                  <a:gd name="T47" fmla="*/ 821 h 1208"/>
                  <a:gd name="T48" fmla="*/ 936 w 1076"/>
                  <a:gd name="T49" fmla="*/ 867 h 1208"/>
                  <a:gd name="T50" fmla="*/ 959 w 1076"/>
                  <a:gd name="T51" fmla="*/ 913 h 1208"/>
                  <a:gd name="T52" fmla="*/ 982 w 1076"/>
                  <a:gd name="T53" fmla="*/ 961 h 1208"/>
                  <a:gd name="T54" fmla="*/ 1003 w 1076"/>
                  <a:gd name="T55" fmla="*/ 1009 h 1208"/>
                  <a:gd name="T56" fmla="*/ 1023 w 1076"/>
                  <a:gd name="T57" fmla="*/ 1057 h 1208"/>
                  <a:gd name="T58" fmla="*/ 1042 w 1076"/>
                  <a:gd name="T59" fmla="*/ 1107 h 1208"/>
                  <a:gd name="T60" fmla="*/ 1059 w 1076"/>
                  <a:gd name="T61" fmla="*/ 1157 h 1208"/>
                  <a:gd name="T62" fmla="*/ 1075 w 1076"/>
                  <a:gd name="T63" fmla="*/ 1207 h 12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076" h="1208">
                    <a:moveTo>
                      <a:pt x="0" y="0"/>
                    </a:moveTo>
                    <a:lnTo>
                      <a:pt x="95" y="44"/>
                    </a:lnTo>
                    <a:lnTo>
                      <a:pt x="141" y="68"/>
                    </a:lnTo>
                    <a:lnTo>
                      <a:pt x="187" y="93"/>
                    </a:lnTo>
                    <a:lnTo>
                      <a:pt x="232" y="120"/>
                    </a:lnTo>
                    <a:lnTo>
                      <a:pt x="276" y="147"/>
                    </a:lnTo>
                    <a:lnTo>
                      <a:pt x="319" y="176"/>
                    </a:lnTo>
                    <a:lnTo>
                      <a:pt x="362" y="206"/>
                    </a:lnTo>
                    <a:lnTo>
                      <a:pt x="403" y="237"/>
                    </a:lnTo>
                    <a:lnTo>
                      <a:pt x="444" y="269"/>
                    </a:lnTo>
                    <a:lnTo>
                      <a:pt x="484" y="302"/>
                    </a:lnTo>
                    <a:lnTo>
                      <a:pt x="523" y="336"/>
                    </a:lnTo>
                    <a:lnTo>
                      <a:pt x="561" y="371"/>
                    </a:lnTo>
                    <a:lnTo>
                      <a:pt x="598" y="408"/>
                    </a:lnTo>
                    <a:lnTo>
                      <a:pt x="634" y="445"/>
                    </a:lnTo>
                    <a:lnTo>
                      <a:pt x="669" y="483"/>
                    </a:lnTo>
                    <a:lnTo>
                      <a:pt x="703" y="522"/>
                    </a:lnTo>
                    <a:lnTo>
                      <a:pt x="736" y="562"/>
                    </a:lnTo>
                    <a:lnTo>
                      <a:pt x="768" y="603"/>
                    </a:lnTo>
                    <a:lnTo>
                      <a:pt x="799" y="645"/>
                    </a:lnTo>
                    <a:lnTo>
                      <a:pt x="829" y="688"/>
                    </a:lnTo>
                    <a:lnTo>
                      <a:pt x="857" y="731"/>
                    </a:lnTo>
                    <a:lnTo>
                      <a:pt x="885" y="775"/>
                    </a:lnTo>
                    <a:lnTo>
                      <a:pt x="911" y="821"/>
                    </a:lnTo>
                    <a:lnTo>
                      <a:pt x="936" y="867"/>
                    </a:lnTo>
                    <a:lnTo>
                      <a:pt x="959" y="913"/>
                    </a:lnTo>
                    <a:lnTo>
                      <a:pt x="982" y="961"/>
                    </a:lnTo>
                    <a:lnTo>
                      <a:pt x="1003" y="1009"/>
                    </a:lnTo>
                    <a:lnTo>
                      <a:pt x="1023" y="1057"/>
                    </a:lnTo>
                    <a:lnTo>
                      <a:pt x="1042" y="1107"/>
                    </a:lnTo>
                    <a:lnTo>
                      <a:pt x="1059" y="1157"/>
                    </a:lnTo>
                    <a:lnTo>
                      <a:pt x="1075" y="1207"/>
                    </a:lnTo>
                  </a:path>
                </a:pathLst>
              </a:custGeom>
              <a:noFill/>
              <a:ln w="13334" cap="flat" cmpd="sng">
                <a:solidFill>
                  <a:srgbClr val="0080FF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0993" name="Freeform 513"/>
              <p:cNvSpPr>
                <a:spLocks/>
              </p:cNvSpPr>
              <p:nvPr/>
            </p:nvSpPr>
            <p:spPr bwMode="auto">
              <a:xfrm>
                <a:off x="1976" y="1491"/>
                <a:ext cx="828" cy="1185"/>
              </a:xfrm>
              <a:custGeom>
                <a:avLst/>
                <a:gdLst>
                  <a:gd name="T0" fmla="*/ 0 w 828"/>
                  <a:gd name="T1" fmla="*/ 0 h 1185"/>
                  <a:gd name="T2" fmla="*/ 79 w 828"/>
                  <a:gd name="T3" fmla="*/ 48 h 1185"/>
                  <a:gd name="T4" fmla="*/ 118 w 828"/>
                  <a:gd name="T5" fmla="*/ 73 h 1185"/>
                  <a:gd name="T6" fmla="*/ 156 w 828"/>
                  <a:gd name="T7" fmla="*/ 100 h 1185"/>
                  <a:gd name="T8" fmla="*/ 192 w 828"/>
                  <a:gd name="T9" fmla="*/ 128 h 1185"/>
                  <a:gd name="T10" fmla="*/ 229 w 828"/>
                  <a:gd name="T11" fmla="*/ 157 h 1185"/>
                  <a:gd name="T12" fmla="*/ 264 w 828"/>
                  <a:gd name="T13" fmla="*/ 186 h 1185"/>
                  <a:gd name="T14" fmla="*/ 299 w 828"/>
                  <a:gd name="T15" fmla="*/ 217 h 1185"/>
                  <a:gd name="T16" fmla="*/ 333 w 828"/>
                  <a:gd name="T17" fmla="*/ 248 h 1185"/>
                  <a:gd name="T18" fmla="*/ 366 w 828"/>
                  <a:gd name="T19" fmla="*/ 281 h 1185"/>
                  <a:gd name="T20" fmla="*/ 398 w 828"/>
                  <a:gd name="T21" fmla="*/ 314 h 1185"/>
                  <a:gd name="T22" fmla="*/ 429 w 828"/>
                  <a:gd name="T23" fmla="*/ 348 h 1185"/>
                  <a:gd name="T24" fmla="*/ 459 w 828"/>
                  <a:gd name="T25" fmla="*/ 383 h 1185"/>
                  <a:gd name="T26" fmla="*/ 488 w 828"/>
                  <a:gd name="T27" fmla="*/ 419 h 1185"/>
                  <a:gd name="T28" fmla="*/ 516 w 828"/>
                  <a:gd name="T29" fmla="*/ 455 h 1185"/>
                  <a:gd name="T30" fmla="*/ 544 w 828"/>
                  <a:gd name="T31" fmla="*/ 493 h 1185"/>
                  <a:gd name="T32" fmla="*/ 570 w 828"/>
                  <a:gd name="T33" fmla="*/ 531 h 1185"/>
                  <a:gd name="T34" fmla="*/ 595 w 828"/>
                  <a:gd name="T35" fmla="*/ 570 h 1185"/>
                  <a:gd name="T36" fmla="*/ 619 w 828"/>
                  <a:gd name="T37" fmla="*/ 610 h 1185"/>
                  <a:gd name="T38" fmla="*/ 642 w 828"/>
                  <a:gd name="T39" fmla="*/ 650 h 1185"/>
                  <a:gd name="T40" fmla="*/ 664 w 828"/>
                  <a:gd name="T41" fmla="*/ 691 h 1185"/>
                  <a:gd name="T42" fmla="*/ 685 w 828"/>
                  <a:gd name="T43" fmla="*/ 733 h 1185"/>
                  <a:gd name="T44" fmla="*/ 704 w 828"/>
                  <a:gd name="T45" fmla="*/ 776 h 1185"/>
                  <a:gd name="T46" fmla="*/ 723 w 828"/>
                  <a:gd name="T47" fmla="*/ 819 h 1185"/>
                  <a:gd name="T48" fmla="*/ 740 w 828"/>
                  <a:gd name="T49" fmla="*/ 862 h 1185"/>
                  <a:gd name="T50" fmla="*/ 756 w 828"/>
                  <a:gd name="T51" fmla="*/ 907 h 1185"/>
                  <a:gd name="T52" fmla="*/ 771 w 828"/>
                  <a:gd name="T53" fmla="*/ 951 h 1185"/>
                  <a:gd name="T54" fmla="*/ 785 w 828"/>
                  <a:gd name="T55" fmla="*/ 997 h 1185"/>
                  <a:gd name="T56" fmla="*/ 797 w 828"/>
                  <a:gd name="T57" fmla="*/ 1043 h 1185"/>
                  <a:gd name="T58" fmla="*/ 808 w 828"/>
                  <a:gd name="T59" fmla="*/ 1089 h 1185"/>
                  <a:gd name="T60" fmla="*/ 818 w 828"/>
                  <a:gd name="T61" fmla="*/ 1136 h 1185"/>
                  <a:gd name="T62" fmla="*/ 827 w 828"/>
                  <a:gd name="T63" fmla="*/ 1184 h 11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828" h="1185">
                    <a:moveTo>
                      <a:pt x="0" y="0"/>
                    </a:moveTo>
                    <a:lnTo>
                      <a:pt x="79" y="48"/>
                    </a:lnTo>
                    <a:lnTo>
                      <a:pt x="118" y="73"/>
                    </a:lnTo>
                    <a:lnTo>
                      <a:pt x="156" y="100"/>
                    </a:lnTo>
                    <a:lnTo>
                      <a:pt x="192" y="128"/>
                    </a:lnTo>
                    <a:lnTo>
                      <a:pt x="229" y="157"/>
                    </a:lnTo>
                    <a:lnTo>
                      <a:pt x="264" y="186"/>
                    </a:lnTo>
                    <a:lnTo>
                      <a:pt x="299" y="217"/>
                    </a:lnTo>
                    <a:lnTo>
                      <a:pt x="333" y="248"/>
                    </a:lnTo>
                    <a:lnTo>
                      <a:pt x="366" y="281"/>
                    </a:lnTo>
                    <a:lnTo>
                      <a:pt x="398" y="314"/>
                    </a:lnTo>
                    <a:lnTo>
                      <a:pt x="429" y="348"/>
                    </a:lnTo>
                    <a:lnTo>
                      <a:pt x="459" y="383"/>
                    </a:lnTo>
                    <a:lnTo>
                      <a:pt x="488" y="419"/>
                    </a:lnTo>
                    <a:lnTo>
                      <a:pt x="516" y="455"/>
                    </a:lnTo>
                    <a:lnTo>
                      <a:pt x="544" y="493"/>
                    </a:lnTo>
                    <a:lnTo>
                      <a:pt x="570" y="531"/>
                    </a:lnTo>
                    <a:lnTo>
                      <a:pt x="595" y="570"/>
                    </a:lnTo>
                    <a:lnTo>
                      <a:pt x="619" y="610"/>
                    </a:lnTo>
                    <a:lnTo>
                      <a:pt x="642" y="650"/>
                    </a:lnTo>
                    <a:lnTo>
                      <a:pt x="664" y="691"/>
                    </a:lnTo>
                    <a:lnTo>
                      <a:pt x="685" y="733"/>
                    </a:lnTo>
                    <a:lnTo>
                      <a:pt x="704" y="776"/>
                    </a:lnTo>
                    <a:lnTo>
                      <a:pt x="723" y="819"/>
                    </a:lnTo>
                    <a:lnTo>
                      <a:pt x="740" y="862"/>
                    </a:lnTo>
                    <a:lnTo>
                      <a:pt x="756" y="907"/>
                    </a:lnTo>
                    <a:lnTo>
                      <a:pt x="771" y="951"/>
                    </a:lnTo>
                    <a:lnTo>
                      <a:pt x="785" y="997"/>
                    </a:lnTo>
                    <a:lnTo>
                      <a:pt x="797" y="1043"/>
                    </a:lnTo>
                    <a:lnTo>
                      <a:pt x="808" y="1089"/>
                    </a:lnTo>
                    <a:lnTo>
                      <a:pt x="818" y="1136"/>
                    </a:lnTo>
                    <a:lnTo>
                      <a:pt x="827" y="1184"/>
                    </a:lnTo>
                  </a:path>
                </a:pathLst>
              </a:custGeom>
              <a:noFill/>
              <a:ln w="13334" cap="flat" cmpd="sng">
                <a:solidFill>
                  <a:srgbClr val="0080FF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0994" name="Freeform 514"/>
              <p:cNvSpPr>
                <a:spLocks/>
              </p:cNvSpPr>
              <p:nvPr/>
            </p:nvSpPr>
            <p:spPr bwMode="auto">
              <a:xfrm>
                <a:off x="2046" y="1444"/>
                <a:ext cx="1006" cy="1161"/>
              </a:xfrm>
              <a:custGeom>
                <a:avLst/>
                <a:gdLst>
                  <a:gd name="T0" fmla="*/ 0 w 1006"/>
                  <a:gd name="T1" fmla="*/ 0 h 1161"/>
                  <a:gd name="T2" fmla="*/ 86 w 1006"/>
                  <a:gd name="T3" fmla="*/ 47 h 1161"/>
                  <a:gd name="T4" fmla="*/ 128 w 1006"/>
                  <a:gd name="T5" fmla="*/ 72 h 1161"/>
                  <a:gd name="T6" fmla="*/ 170 w 1006"/>
                  <a:gd name="T7" fmla="*/ 99 h 1161"/>
                  <a:gd name="T8" fmla="*/ 211 w 1006"/>
                  <a:gd name="T9" fmla="*/ 126 h 1161"/>
                  <a:gd name="T10" fmla="*/ 251 w 1006"/>
                  <a:gd name="T11" fmla="*/ 154 h 1161"/>
                  <a:gd name="T12" fmla="*/ 290 w 1006"/>
                  <a:gd name="T13" fmla="*/ 183 h 1161"/>
                  <a:gd name="T14" fmla="*/ 329 w 1006"/>
                  <a:gd name="T15" fmla="*/ 213 h 1161"/>
                  <a:gd name="T16" fmla="*/ 367 w 1006"/>
                  <a:gd name="T17" fmla="*/ 243 h 1161"/>
                  <a:gd name="T18" fmla="*/ 405 w 1006"/>
                  <a:gd name="T19" fmla="*/ 275 h 1161"/>
                  <a:gd name="T20" fmla="*/ 441 w 1006"/>
                  <a:gd name="T21" fmla="*/ 308 h 1161"/>
                  <a:gd name="T22" fmla="*/ 477 w 1006"/>
                  <a:gd name="T23" fmla="*/ 341 h 1161"/>
                  <a:gd name="T24" fmla="*/ 512 w 1006"/>
                  <a:gd name="T25" fmla="*/ 375 h 1161"/>
                  <a:gd name="T26" fmla="*/ 546 w 1006"/>
                  <a:gd name="T27" fmla="*/ 410 h 1161"/>
                  <a:gd name="T28" fmla="*/ 579 w 1006"/>
                  <a:gd name="T29" fmla="*/ 446 h 1161"/>
                  <a:gd name="T30" fmla="*/ 612 w 1006"/>
                  <a:gd name="T31" fmla="*/ 482 h 1161"/>
                  <a:gd name="T32" fmla="*/ 644 w 1006"/>
                  <a:gd name="T33" fmla="*/ 519 h 1161"/>
                  <a:gd name="T34" fmla="*/ 674 w 1006"/>
                  <a:gd name="T35" fmla="*/ 557 h 1161"/>
                  <a:gd name="T36" fmla="*/ 704 w 1006"/>
                  <a:gd name="T37" fmla="*/ 596 h 1161"/>
                  <a:gd name="T38" fmla="*/ 733 w 1006"/>
                  <a:gd name="T39" fmla="*/ 636 h 1161"/>
                  <a:gd name="T40" fmla="*/ 761 w 1006"/>
                  <a:gd name="T41" fmla="*/ 676 h 1161"/>
                  <a:gd name="T42" fmla="*/ 788 w 1006"/>
                  <a:gd name="T43" fmla="*/ 717 h 1161"/>
                  <a:gd name="T44" fmla="*/ 814 w 1006"/>
                  <a:gd name="T45" fmla="*/ 758 h 1161"/>
                  <a:gd name="T46" fmla="*/ 840 w 1006"/>
                  <a:gd name="T47" fmla="*/ 800 h 1161"/>
                  <a:gd name="T48" fmla="*/ 864 w 1006"/>
                  <a:gd name="T49" fmla="*/ 843 h 1161"/>
                  <a:gd name="T50" fmla="*/ 887 w 1006"/>
                  <a:gd name="T51" fmla="*/ 886 h 1161"/>
                  <a:gd name="T52" fmla="*/ 910 w 1006"/>
                  <a:gd name="T53" fmla="*/ 931 h 1161"/>
                  <a:gd name="T54" fmla="*/ 931 w 1006"/>
                  <a:gd name="T55" fmla="*/ 975 h 1161"/>
                  <a:gd name="T56" fmla="*/ 951 w 1006"/>
                  <a:gd name="T57" fmla="*/ 1020 h 1161"/>
                  <a:gd name="T58" fmla="*/ 970 w 1006"/>
                  <a:gd name="T59" fmla="*/ 1066 h 1161"/>
                  <a:gd name="T60" fmla="*/ 988 w 1006"/>
                  <a:gd name="T61" fmla="*/ 1112 h 1161"/>
                  <a:gd name="T62" fmla="*/ 1005 w 1006"/>
                  <a:gd name="T63" fmla="*/ 1160 h 1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006" h="1161">
                    <a:moveTo>
                      <a:pt x="0" y="0"/>
                    </a:moveTo>
                    <a:lnTo>
                      <a:pt x="86" y="47"/>
                    </a:lnTo>
                    <a:lnTo>
                      <a:pt x="128" y="72"/>
                    </a:lnTo>
                    <a:lnTo>
                      <a:pt x="170" y="99"/>
                    </a:lnTo>
                    <a:lnTo>
                      <a:pt x="211" y="126"/>
                    </a:lnTo>
                    <a:lnTo>
                      <a:pt x="251" y="154"/>
                    </a:lnTo>
                    <a:lnTo>
                      <a:pt x="290" y="183"/>
                    </a:lnTo>
                    <a:lnTo>
                      <a:pt x="329" y="213"/>
                    </a:lnTo>
                    <a:lnTo>
                      <a:pt x="367" y="243"/>
                    </a:lnTo>
                    <a:lnTo>
                      <a:pt x="405" y="275"/>
                    </a:lnTo>
                    <a:lnTo>
                      <a:pt x="441" y="308"/>
                    </a:lnTo>
                    <a:lnTo>
                      <a:pt x="477" y="341"/>
                    </a:lnTo>
                    <a:lnTo>
                      <a:pt x="512" y="375"/>
                    </a:lnTo>
                    <a:lnTo>
                      <a:pt x="546" y="410"/>
                    </a:lnTo>
                    <a:lnTo>
                      <a:pt x="579" y="446"/>
                    </a:lnTo>
                    <a:lnTo>
                      <a:pt x="612" y="482"/>
                    </a:lnTo>
                    <a:lnTo>
                      <a:pt x="644" y="519"/>
                    </a:lnTo>
                    <a:lnTo>
                      <a:pt x="674" y="557"/>
                    </a:lnTo>
                    <a:lnTo>
                      <a:pt x="704" y="596"/>
                    </a:lnTo>
                    <a:lnTo>
                      <a:pt x="733" y="636"/>
                    </a:lnTo>
                    <a:lnTo>
                      <a:pt x="761" y="676"/>
                    </a:lnTo>
                    <a:lnTo>
                      <a:pt x="788" y="717"/>
                    </a:lnTo>
                    <a:lnTo>
                      <a:pt x="814" y="758"/>
                    </a:lnTo>
                    <a:lnTo>
                      <a:pt x="840" y="800"/>
                    </a:lnTo>
                    <a:lnTo>
                      <a:pt x="864" y="843"/>
                    </a:lnTo>
                    <a:lnTo>
                      <a:pt x="887" y="886"/>
                    </a:lnTo>
                    <a:lnTo>
                      <a:pt x="910" y="931"/>
                    </a:lnTo>
                    <a:lnTo>
                      <a:pt x="931" y="975"/>
                    </a:lnTo>
                    <a:lnTo>
                      <a:pt x="951" y="1020"/>
                    </a:lnTo>
                    <a:lnTo>
                      <a:pt x="970" y="1066"/>
                    </a:lnTo>
                    <a:lnTo>
                      <a:pt x="988" y="1112"/>
                    </a:lnTo>
                    <a:lnTo>
                      <a:pt x="1005" y="1160"/>
                    </a:lnTo>
                  </a:path>
                </a:pathLst>
              </a:custGeom>
              <a:noFill/>
              <a:ln w="13334" cap="flat" cmpd="sng">
                <a:solidFill>
                  <a:srgbClr val="0080FF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0995" name="Freeform 515"/>
              <p:cNvSpPr>
                <a:spLocks/>
              </p:cNvSpPr>
              <p:nvPr/>
            </p:nvSpPr>
            <p:spPr bwMode="auto">
              <a:xfrm>
                <a:off x="2117" y="1408"/>
                <a:ext cx="1160" cy="1197"/>
              </a:xfrm>
              <a:custGeom>
                <a:avLst/>
                <a:gdLst>
                  <a:gd name="T0" fmla="*/ 0 w 1160"/>
                  <a:gd name="T1" fmla="*/ 0 h 1197"/>
                  <a:gd name="T2" fmla="*/ 107 w 1160"/>
                  <a:gd name="T3" fmla="*/ 31 h 1197"/>
                  <a:gd name="T4" fmla="*/ 159 w 1160"/>
                  <a:gd name="T5" fmla="*/ 49 h 1197"/>
                  <a:gd name="T6" fmla="*/ 211 w 1160"/>
                  <a:gd name="T7" fmla="*/ 69 h 1197"/>
                  <a:gd name="T8" fmla="*/ 261 w 1160"/>
                  <a:gd name="T9" fmla="*/ 90 h 1197"/>
                  <a:gd name="T10" fmla="*/ 311 w 1160"/>
                  <a:gd name="T11" fmla="*/ 114 h 1197"/>
                  <a:gd name="T12" fmla="*/ 360 w 1160"/>
                  <a:gd name="T13" fmla="*/ 139 h 1197"/>
                  <a:gd name="T14" fmla="*/ 407 w 1160"/>
                  <a:gd name="T15" fmla="*/ 166 h 1197"/>
                  <a:gd name="T16" fmla="*/ 454 w 1160"/>
                  <a:gd name="T17" fmla="*/ 194 h 1197"/>
                  <a:gd name="T18" fmla="*/ 500 w 1160"/>
                  <a:gd name="T19" fmla="*/ 223 h 1197"/>
                  <a:gd name="T20" fmla="*/ 544 w 1160"/>
                  <a:gd name="T21" fmla="*/ 254 h 1197"/>
                  <a:gd name="T22" fmla="*/ 588 w 1160"/>
                  <a:gd name="T23" fmla="*/ 287 h 1197"/>
                  <a:gd name="T24" fmla="*/ 630 w 1160"/>
                  <a:gd name="T25" fmla="*/ 322 h 1197"/>
                  <a:gd name="T26" fmla="*/ 671 w 1160"/>
                  <a:gd name="T27" fmla="*/ 357 h 1197"/>
                  <a:gd name="T28" fmla="*/ 711 w 1160"/>
                  <a:gd name="T29" fmla="*/ 394 h 1197"/>
                  <a:gd name="T30" fmla="*/ 749 w 1160"/>
                  <a:gd name="T31" fmla="*/ 432 h 1197"/>
                  <a:gd name="T32" fmla="*/ 786 w 1160"/>
                  <a:gd name="T33" fmla="*/ 472 h 1197"/>
                  <a:gd name="T34" fmla="*/ 822 w 1160"/>
                  <a:gd name="T35" fmla="*/ 512 h 1197"/>
                  <a:gd name="T36" fmla="*/ 856 w 1160"/>
                  <a:gd name="T37" fmla="*/ 554 h 1197"/>
                  <a:gd name="T38" fmla="*/ 889 w 1160"/>
                  <a:gd name="T39" fmla="*/ 598 h 1197"/>
                  <a:gd name="T40" fmla="*/ 921 w 1160"/>
                  <a:gd name="T41" fmla="*/ 642 h 1197"/>
                  <a:gd name="T42" fmla="*/ 950 w 1160"/>
                  <a:gd name="T43" fmla="*/ 688 h 1197"/>
                  <a:gd name="T44" fmla="*/ 979 w 1160"/>
                  <a:gd name="T45" fmla="*/ 734 h 1197"/>
                  <a:gd name="T46" fmla="*/ 1005 w 1160"/>
                  <a:gd name="T47" fmla="*/ 782 h 1197"/>
                  <a:gd name="T48" fmla="*/ 1031 w 1160"/>
                  <a:gd name="T49" fmla="*/ 830 h 1197"/>
                  <a:gd name="T50" fmla="*/ 1054 w 1160"/>
                  <a:gd name="T51" fmla="*/ 880 h 1197"/>
                  <a:gd name="T52" fmla="*/ 1076 w 1160"/>
                  <a:gd name="T53" fmla="*/ 930 h 1197"/>
                  <a:gd name="T54" fmla="*/ 1096 w 1160"/>
                  <a:gd name="T55" fmla="*/ 982 h 1197"/>
                  <a:gd name="T56" fmla="*/ 1114 w 1160"/>
                  <a:gd name="T57" fmla="*/ 1034 h 1197"/>
                  <a:gd name="T58" fmla="*/ 1131 w 1160"/>
                  <a:gd name="T59" fmla="*/ 1087 h 1197"/>
                  <a:gd name="T60" fmla="*/ 1145 w 1160"/>
                  <a:gd name="T61" fmla="*/ 1141 h 1197"/>
                  <a:gd name="T62" fmla="*/ 1159 w 1160"/>
                  <a:gd name="T63" fmla="*/ 1196 h 11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160" h="1197">
                    <a:moveTo>
                      <a:pt x="0" y="0"/>
                    </a:moveTo>
                    <a:lnTo>
                      <a:pt x="107" y="31"/>
                    </a:lnTo>
                    <a:lnTo>
                      <a:pt x="159" y="49"/>
                    </a:lnTo>
                    <a:lnTo>
                      <a:pt x="211" y="69"/>
                    </a:lnTo>
                    <a:lnTo>
                      <a:pt x="261" y="90"/>
                    </a:lnTo>
                    <a:lnTo>
                      <a:pt x="311" y="114"/>
                    </a:lnTo>
                    <a:lnTo>
                      <a:pt x="360" y="139"/>
                    </a:lnTo>
                    <a:lnTo>
                      <a:pt x="407" y="166"/>
                    </a:lnTo>
                    <a:lnTo>
                      <a:pt x="454" y="194"/>
                    </a:lnTo>
                    <a:lnTo>
                      <a:pt x="500" y="223"/>
                    </a:lnTo>
                    <a:lnTo>
                      <a:pt x="544" y="254"/>
                    </a:lnTo>
                    <a:lnTo>
                      <a:pt x="588" y="287"/>
                    </a:lnTo>
                    <a:lnTo>
                      <a:pt x="630" y="322"/>
                    </a:lnTo>
                    <a:lnTo>
                      <a:pt x="671" y="357"/>
                    </a:lnTo>
                    <a:lnTo>
                      <a:pt x="711" y="394"/>
                    </a:lnTo>
                    <a:lnTo>
                      <a:pt x="749" y="432"/>
                    </a:lnTo>
                    <a:lnTo>
                      <a:pt x="786" y="472"/>
                    </a:lnTo>
                    <a:lnTo>
                      <a:pt x="822" y="512"/>
                    </a:lnTo>
                    <a:lnTo>
                      <a:pt x="856" y="554"/>
                    </a:lnTo>
                    <a:lnTo>
                      <a:pt x="889" y="598"/>
                    </a:lnTo>
                    <a:lnTo>
                      <a:pt x="921" y="642"/>
                    </a:lnTo>
                    <a:lnTo>
                      <a:pt x="950" y="688"/>
                    </a:lnTo>
                    <a:lnTo>
                      <a:pt x="979" y="734"/>
                    </a:lnTo>
                    <a:lnTo>
                      <a:pt x="1005" y="782"/>
                    </a:lnTo>
                    <a:lnTo>
                      <a:pt x="1031" y="830"/>
                    </a:lnTo>
                    <a:lnTo>
                      <a:pt x="1054" y="880"/>
                    </a:lnTo>
                    <a:lnTo>
                      <a:pt x="1076" y="930"/>
                    </a:lnTo>
                    <a:lnTo>
                      <a:pt x="1096" y="982"/>
                    </a:lnTo>
                    <a:lnTo>
                      <a:pt x="1114" y="1034"/>
                    </a:lnTo>
                    <a:lnTo>
                      <a:pt x="1131" y="1087"/>
                    </a:lnTo>
                    <a:lnTo>
                      <a:pt x="1145" y="1141"/>
                    </a:lnTo>
                    <a:lnTo>
                      <a:pt x="1159" y="1196"/>
                    </a:lnTo>
                  </a:path>
                </a:pathLst>
              </a:custGeom>
              <a:noFill/>
              <a:ln w="13334" cap="flat" cmpd="sng">
                <a:solidFill>
                  <a:srgbClr val="0080FF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0996" name="Freeform 516"/>
              <p:cNvSpPr>
                <a:spLocks/>
              </p:cNvSpPr>
              <p:nvPr/>
            </p:nvSpPr>
            <p:spPr bwMode="auto">
              <a:xfrm>
                <a:off x="1869" y="1503"/>
                <a:ext cx="686" cy="1196"/>
              </a:xfrm>
              <a:custGeom>
                <a:avLst/>
                <a:gdLst>
                  <a:gd name="T0" fmla="*/ 0 w 686"/>
                  <a:gd name="T1" fmla="*/ 0 h 1196"/>
                  <a:gd name="T2" fmla="*/ 71 w 686"/>
                  <a:gd name="T3" fmla="*/ 51 h 1196"/>
                  <a:gd name="T4" fmla="*/ 106 w 686"/>
                  <a:gd name="T5" fmla="*/ 78 h 1196"/>
                  <a:gd name="T6" fmla="*/ 140 w 686"/>
                  <a:gd name="T7" fmla="*/ 106 h 1196"/>
                  <a:gd name="T8" fmla="*/ 173 w 686"/>
                  <a:gd name="T9" fmla="*/ 135 h 1196"/>
                  <a:gd name="T10" fmla="*/ 205 w 686"/>
                  <a:gd name="T11" fmla="*/ 165 h 1196"/>
                  <a:gd name="T12" fmla="*/ 237 w 686"/>
                  <a:gd name="T13" fmla="*/ 196 h 1196"/>
                  <a:gd name="T14" fmla="*/ 267 w 686"/>
                  <a:gd name="T15" fmla="*/ 227 h 1196"/>
                  <a:gd name="T16" fmla="*/ 297 w 686"/>
                  <a:gd name="T17" fmla="*/ 260 h 1196"/>
                  <a:gd name="T18" fmla="*/ 325 w 686"/>
                  <a:gd name="T19" fmla="*/ 293 h 1196"/>
                  <a:gd name="T20" fmla="*/ 353 w 686"/>
                  <a:gd name="T21" fmla="*/ 327 h 1196"/>
                  <a:gd name="T22" fmla="*/ 380 w 686"/>
                  <a:gd name="T23" fmla="*/ 362 h 1196"/>
                  <a:gd name="T24" fmla="*/ 406 w 686"/>
                  <a:gd name="T25" fmla="*/ 398 h 1196"/>
                  <a:gd name="T26" fmla="*/ 431 w 686"/>
                  <a:gd name="T27" fmla="*/ 434 h 1196"/>
                  <a:gd name="T28" fmla="*/ 455 w 686"/>
                  <a:gd name="T29" fmla="*/ 471 h 1196"/>
                  <a:gd name="T30" fmla="*/ 477 w 686"/>
                  <a:gd name="T31" fmla="*/ 509 h 1196"/>
                  <a:gd name="T32" fmla="*/ 499 w 686"/>
                  <a:gd name="T33" fmla="*/ 548 h 1196"/>
                  <a:gd name="T34" fmla="*/ 520 w 686"/>
                  <a:gd name="T35" fmla="*/ 587 h 1196"/>
                  <a:gd name="T36" fmla="*/ 539 w 686"/>
                  <a:gd name="T37" fmla="*/ 627 h 1196"/>
                  <a:gd name="T38" fmla="*/ 558 w 686"/>
                  <a:gd name="T39" fmla="*/ 667 h 1196"/>
                  <a:gd name="T40" fmla="*/ 575 w 686"/>
                  <a:gd name="T41" fmla="*/ 709 h 1196"/>
                  <a:gd name="T42" fmla="*/ 591 w 686"/>
                  <a:gd name="T43" fmla="*/ 750 h 1196"/>
                  <a:gd name="T44" fmla="*/ 607 w 686"/>
                  <a:gd name="T45" fmla="*/ 793 h 1196"/>
                  <a:gd name="T46" fmla="*/ 620 w 686"/>
                  <a:gd name="T47" fmla="*/ 835 h 1196"/>
                  <a:gd name="T48" fmla="*/ 633 w 686"/>
                  <a:gd name="T49" fmla="*/ 879 h 1196"/>
                  <a:gd name="T50" fmla="*/ 644 w 686"/>
                  <a:gd name="T51" fmla="*/ 923 h 1196"/>
                  <a:gd name="T52" fmla="*/ 654 w 686"/>
                  <a:gd name="T53" fmla="*/ 967 h 1196"/>
                  <a:gd name="T54" fmla="*/ 663 w 686"/>
                  <a:gd name="T55" fmla="*/ 1012 h 1196"/>
                  <a:gd name="T56" fmla="*/ 671 w 686"/>
                  <a:gd name="T57" fmla="*/ 1057 h 1196"/>
                  <a:gd name="T58" fmla="*/ 677 w 686"/>
                  <a:gd name="T59" fmla="*/ 1103 h 1196"/>
                  <a:gd name="T60" fmla="*/ 682 w 686"/>
                  <a:gd name="T61" fmla="*/ 1149 h 1196"/>
                  <a:gd name="T62" fmla="*/ 685 w 686"/>
                  <a:gd name="T63" fmla="*/ 1195 h 11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686" h="1196">
                    <a:moveTo>
                      <a:pt x="0" y="0"/>
                    </a:moveTo>
                    <a:lnTo>
                      <a:pt x="71" y="51"/>
                    </a:lnTo>
                    <a:lnTo>
                      <a:pt x="106" y="78"/>
                    </a:lnTo>
                    <a:lnTo>
                      <a:pt x="140" y="106"/>
                    </a:lnTo>
                    <a:lnTo>
                      <a:pt x="173" y="135"/>
                    </a:lnTo>
                    <a:lnTo>
                      <a:pt x="205" y="165"/>
                    </a:lnTo>
                    <a:lnTo>
                      <a:pt x="237" y="196"/>
                    </a:lnTo>
                    <a:lnTo>
                      <a:pt x="267" y="227"/>
                    </a:lnTo>
                    <a:lnTo>
                      <a:pt x="297" y="260"/>
                    </a:lnTo>
                    <a:lnTo>
                      <a:pt x="325" y="293"/>
                    </a:lnTo>
                    <a:lnTo>
                      <a:pt x="353" y="327"/>
                    </a:lnTo>
                    <a:lnTo>
                      <a:pt x="380" y="362"/>
                    </a:lnTo>
                    <a:lnTo>
                      <a:pt x="406" y="398"/>
                    </a:lnTo>
                    <a:lnTo>
                      <a:pt x="431" y="434"/>
                    </a:lnTo>
                    <a:lnTo>
                      <a:pt x="455" y="471"/>
                    </a:lnTo>
                    <a:lnTo>
                      <a:pt x="477" y="509"/>
                    </a:lnTo>
                    <a:lnTo>
                      <a:pt x="499" y="548"/>
                    </a:lnTo>
                    <a:lnTo>
                      <a:pt x="520" y="587"/>
                    </a:lnTo>
                    <a:lnTo>
                      <a:pt x="539" y="627"/>
                    </a:lnTo>
                    <a:lnTo>
                      <a:pt x="558" y="667"/>
                    </a:lnTo>
                    <a:lnTo>
                      <a:pt x="575" y="709"/>
                    </a:lnTo>
                    <a:lnTo>
                      <a:pt x="591" y="750"/>
                    </a:lnTo>
                    <a:lnTo>
                      <a:pt x="607" y="793"/>
                    </a:lnTo>
                    <a:lnTo>
                      <a:pt x="620" y="835"/>
                    </a:lnTo>
                    <a:lnTo>
                      <a:pt x="633" y="879"/>
                    </a:lnTo>
                    <a:lnTo>
                      <a:pt x="644" y="923"/>
                    </a:lnTo>
                    <a:lnTo>
                      <a:pt x="654" y="967"/>
                    </a:lnTo>
                    <a:lnTo>
                      <a:pt x="663" y="1012"/>
                    </a:lnTo>
                    <a:lnTo>
                      <a:pt x="671" y="1057"/>
                    </a:lnTo>
                    <a:lnTo>
                      <a:pt x="677" y="1103"/>
                    </a:lnTo>
                    <a:lnTo>
                      <a:pt x="682" y="1149"/>
                    </a:lnTo>
                    <a:lnTo>
                      <a:pt x="685" y="1195"/>
                    </a:lnTo>
                  </a:path>
                </a:pathLst>
              </a:custGeom>
              <a:noFill/>
              <a:ln w="13334" cap="flat" cmpd="sng">
                <a:solidFill>
                  <a:srgbClr val="0080FF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0997" name="Freeform 517"/>
              <p:cNvSpPr>
                <a:spLocks/>
              </p:cNvSpPr>
              <p:nvPr/>
            </p:nvSpPr>
            <p:spPr bwMode="auto">
              <a:xfrm>
                <a:off x="1834" y="1550"/>
                <a:ext cx="958" cy="1197"/>
              </a:xfrm>
              <a:custGeom>
                <a:avLst/>
                <a:gdLst>
                  <a:gd name="T0" fmla="*/ 0 w 958"/>
                  <a:gd name="T1" fmla="*/ 0 h 1197"/>
                  <a:gd name="T2" fmla="*/ 84 w 958"/>
                  <a:gd name="T3" fmla="*/ 50 h 1197"/>
                  <a:gd name="T4" fmla="*/ 125 w 958"/>
                  <a:gd name="T5" fmla="*/ 76 h 1197"/>
                  <a:gd name="T6" fmla="*/ 166 w 958"/>
                  <a:gd name="T7" fmla="*/ 104 h 1197"/>
                  <a:gd name="T8" fmla="*/ 206 w 958"/>
                  <a:gd name="T9" fmla="*/ 132 h 1197"/>
                  <a:gd name="T10" fmla="*/ 245 w 958"/>
                  <a:gd name="T11" fmla="*/ 161 h 1197"/>
                  <a:gd name="T12" fmla="*/ 284 w 958"/>
                  <a:gd name="T13" fmla="*/ 191 h 1197"/>
                  <a:gd name="T14" fmla="*/ 321 w 958"/>
                  <a:gd name="T15" fmla="*/ 222 h 1197"/>
                  <a:gd name="T16" fmla="*/ 358 w 958"/>
                  <a:gd name="T17" fmla="*/ 254 h 1197"/>
                  <a:gd name="T18" fmla="*/ 394 w 958"/>
                  <a:gd name="T19" fmla="*/ 287 h 1197"/>
                  <a:gd name="T20" fmla="*/ 430 w 958"/>
                  <a:gd name="T21" fmla="*/ 320 h 1197"/>
                  <a:gd name="T22" fmla="*/ 464 w 958"/>
                  <a:gd name="T23" fmla="*/ 355 h 1197"/>
                  <a:gd name="T24" fmla="*/ 498 w 958"/>
                  <a:gd name="T25" fmla="*/ 390 h 1197"/>
                  <a:gd name="T26" fmla="*/ 531 w 958"/>
                  <a:gd name="T27" fmla="*/ 426 h 1197"/>
                  <a:gd name="T28" fmla="*/ 563 w 958"/>
                  <a:gd name="T29" fmla="*/ 463 h 1197"/>
                  <a:gd name="T30" fmla="*/ 594 w 958"/>
                  <a:gd name="T31" fmla="*/ 501 h 1197"/>
                  <a:gd name="T32" fmla="*/ 624 w 958"/>
                  <a:gd name="T33" fmla="*/ 539 h 1197"/>
                  <a:gd name="T34" fmla="*/ 653 w 958"/>
                  <a:gd name="T35" fmla="*/ 578 h 1197"/>
                  <a:gd name="T36" fmla="*/ 681 w 958"/>
                  <a:gd name="T37" fmla="*/ 618 h 1197"/>
                  <a:gd name="T38" fmla="*/ 709 w 958"/>
                  <a:gd name="T39" fmla="*/ 659 h 1197"/>
                  <a:gd name="T40" fmla="*/ 735 w 958"/>
                  <a:gd name="T41" fmla="*/ 700 h 1197"/>
                  <a:gd name="T42" fmla="*/ 760 w 958"/>
                  <a:gd name="T43" fmla="*/ 742 h 1197"/>
                  <a:gd name="T44" fmla="*/ 785 w 958"/>
                  <a:gd name="T45" fmla="*/ 785 h 1197"/>
                  <a:gd name="T46" fmla="*/ 808 w 958"/>
                  <a:gd name="T47" fmla="*/ 828 h 1197"/>
                  <a:gd name="T48" fmla="*/ 831 w 958"/>
                  <a:gd name="T49" fmla="*/ 872 h 1197"/>
                  <a:gd name="T50" fmla="*/ 852 w 958"/>
                  <a:gd name="T51" fmla="*/ 916 h 1197"/>
                  <a:gd name="T52" fmla="*/ 872 w 958"/>
                  <a:gd name="T53" fmla="*/ 962 h 1197"/>
                  <a:gd name="T54" fmla="*/ 892 w 958"/>
                  <a:gd name="T55" fmla="*/ 1007 h 1197"/>
                  <a:gd name="T56" fmla="*/ 910 w 958"/>
                  <a:gd name="T57" fmla="*/ 1054 h 1197"/>
                  <a:gd name="T58" fmla="*/ 926 w 958"/>
                  <a:gd name="T59" fmla="*/ 1100 h 1197"/>
                  <a:gd name="T60" fmla="*/ 942 w 958"/>
                  <a:gd name="T61" fmla="*/ 1148 h 1197"/>
                  <a:gd name="T62" fmla="*/ 957 w 958"/>
                  <a:gd name="T63" fmla="*/ 1196 h 11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58" h="1197">
                    <a:moveTo>
                      <a:pt x="0" y="0"/>
                    </a:moveTo>
                    <a:lnTo>
                      <a:pt x="84" y="50"/>
                    </a:lnTo>
                    <a:lnTo>
                      <a:pt x="125" y="76"/>
                    </a:lnTo>
                    <a:lnTo>
                      <a:pt x="166" y="104"/>
                    </a:lnTo>
                    <a:lnTo>
                      <a:pt x="206" y="132"/>
                    </a:lnTo>
                    <a:lnTo>
                      <a:pt x="245" y="161"/>
                    </a:lnTo>
                    <a:lnTo>
                      <a:pt x="284" y="191"/>
                    </a:lnTo>
                    <a:lnTo>
                      <a:pt x="321" y="222"/>
                    </a:lnTo>
                    <a:lnTo>
                      <a:pt x="358" y="254"/>
                    </a:lnTo>
                    <a:lnTo>
                      <a:pt x="394" y="287"/>
                    </a:lnTo>
                    <a:lnTo>
                      <a:pt x="430" y="320"/>
                    </a:lnTo>
                    <a:lnTo>
                      <a:pt x="464" y="355"/>
                    </a:lnTo>
                    <a:lnTo>
                      <a:pt x="498" y="390"/>
                    </a:lnTo>
                    <a:lnTo>
                      <a:pt x="531" y="426"/>
                    </a:lnTo>
                    <a:lnTo>
                      <a:pt x="563" y="463"/>
                    </a:lnTo>
                    <a:lnTo>
                      <a:pt x="594" y="501"/>
                    </a:lnTo>
                    <a:lnTo>
                      <a:pt x="624" y="539"/>
                    </a:lnTo>
                    <a:lnTo>
                      <a:pt x="653" y="578"/>
                    </a:lnTo>
                    <a:lnTo>
                      <a:pt x="681" y="618"/>
                    </a:lnTo>
                    <a:lnTo>
                      <a:pt x="709" y="659"/>
                    </a:lnTo>
                    <a:lnTo>
                      <a:pt x="735" y="700"/>
                    </a:lnTo>
                    <a:lnTo>
                      <a:pt x="760" y="742"/>
                    </a:lnTo>
                    <a:lnTo>
                      <a:pt x="785" y="785"/>
                    </a:lnTo>
                    <a:lnTo>
                      <a:pt x="808" y="828"/>
                    </a:lnTo>
                    <a:lnTo>
                      <a:pt x="831" y="872"/>
                    </a:lnTo>
                    <a:lnTo>
                      <a:pt x="852" y="916"/>
                    </a:lnTo>
                    <a:lnTo>
                      <a:pt x="872" y="962"/>
                    </a:lnTo>
                    <a:lnTo>
                      <a:pt x="892" y="1007"/>
                    </a:lnTo>
                    <a:lnTo>
                      <a:pt x="910" y="1054"/>
                    </a:lnTo>
                    <a:lnTo>
                      <a:pt x="926" y="1100"/>
                    </a:lnTo>
                    <a:lnTo>
                      <a:pt x="942" y="1148"/>
                    </a:lnTo>
                    <a:lnTo>
                      <a:pt x="957" y="1196"/>
                    </a:lnTo>
                  </a:path>
                </a:pathLst>
              </a:custGeom>
              <a:noFill/>
              <a:ln w="13334" cap="flat" cmpd="sng">
                <a:solidFill>
                  <a:srgbClr val="0080FF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0998" name="Freeform 518"/>
              <p:cNvSpPr>
                <a:spLocks/>
              </p:cNvSpPr>
              <p:nvPr/>
            </p:nvSpPr>
            <p:spPr bwMode="auto">
              <a:xfrm>
                <a:off x="1928" y="1491"/>
                <a:ext cx="1041" cy="1185"/>
              </a:xfrm>
              <a:custGeom>
                <a:avLst/>
                <a:gdLst>
                  <a:gd name="T0" fmla="*/ 0 w 1041"/>
                  <a:gd name="T1" fmla="*/ 0 h 1185"/>
                  <a:gd name="T2" fmla="*/ 95 w 1041"/>
                  <a:gd name="T3" fmla="*/ 40 h 1185"/>
                  <a:gd name="T4" fmla="*/ 141 w 1041"/>
                  <a:gd name="T5" fmla="*/ 62 h 1185"/>
                  <a:gd name="T6" fmla="*/ 187 w 1041"/>
                  <a:gd name="T7" fmla="*/ 85 h 1185"/>
                  <a:gd name="T8" fmla="*/ 232 w 1041"/>
                  <a:gd name="T9" fmla="*/ 110 h 1185"/>
                  <a:gd name="T10" fmla="*/ 276 w 1041"/>
                  <a:gd name="T11" fmla="*/ 136 h 1185"/>
                  <a:gd name="T12" fmla="*/ 319 w 1041"/>
                  <a:gd name="T13" fmla="*/ 163 h 1185"/>
                  <a:gd name="T14" fmla="*/ 361 w 1041"/>
                  <a:gd name="T15" fmla="*/ 191 h 1185"/>
                  <a:gd name="T16" fmla="*/ 403 w 1041"/>
                  <a:gd name="T17" fmla="*/ 221 h 1185"/>
                  <a:gd name="T18" fmla="*/ 443 w 1041"/>
                  <a:gd name="T19" fmla="*/ 252 h 1185"/>
                  <a:gd name="T20" fmla="*/ 482 w 1041"/>
                  <a:gd name="T21" fmla="*/ 284 h 1185"/>
                  <a:gd name="T22" fmla="*/ 521 w 1041"/>
                  <a:gd name="T23" fmla="*/ 318 h 1185"/>
                  <a:gd name="T24" fmla="*/ 558 w 1041"/>
                  <a:gd name="T25" fmla="*/ 352 h 1185"/>
                  <a:gd name="T26" fmla="*/ 595 w 1041"/>
                  <a:gd name="T27" fmla="*/ 387 h 1185"/>
                  <a:gd name="T28" fmla="*/ 630 w 1041"/>
                  <a:gd name="T29" fmla="*/ 424 h 1185"/>
                  <a:gd name="T30" fmla="*/ 664 w 1041"/>
                  <a:gd name="T31" fmla="*/ 462 h 1185"/>
                  <a:gd name="T32" fmla="*/ 697 w 1041"/>
                  <a:gd name="T33" fmla="*/ 500 h 1185"/>
                  <a:gd name="T34" fmla="*/ 729 w 1041"/>
                  <a:gd name="T35" fmla="*/ 540 h 1185"/>
                  <a:gd name="T36" fmla="*/ 760 w 1041"/>
                  <a:gd name="T37" fmla="*/ 580 h 1185"/>
                  <a:gd name="T38" fmla="*/ 789 w 1041"/>
                  <a:gd name="T39" fmla="*/ 622 h 1185"/>
                  <a:gd name="T40" fmla="*/ 818 w 1041"/>
                  <a:gd name="T41" fmla="*/ 664 h 1185"/>
                  <a:gd name="T42" fmla="*/ 845 w 1041"/>
                  <a:gd name="T43" fmla="*/ 707 h 1185"/>
                  <a:gd name="T44" fmla="*/ 870 w 1041"/>
                  <a:gd name="T45" fmla="*/ 752 h 1185"/>
                  <a:gd name="T46" fmla="*/ 895 w 1041"/>
                  <a:gd name="T47" fmla="*/ 797 h 1185"/>
                  <a:gd name="T48" fmla="*/ 918 w 1041"/>
                  <a:gd name="T49" fmla="*/ 843 h 1185"/>
                  <a:gd name="T50" fmla="*/ 940 w 1041"/>
                  <a:gd name="T51" fmla="*/ 889 h 1185"/>
                  <a:gd name="T52" fmla="*/ 960 w 1041"/>
                  <a:gd name="T53" fmla="*/ 937 h 1185"/>
                  <a:gd name="T54" fmla="*/ 979 w 1041"/>
                  <a:gd name="T55" fmla="*/ 985 h 1185"/>
                  <a:gd name="T56" fmla="*/ 996 w 1041"/>
                  <a:gd name="T57" fmla="*/ 1033 h 1185"/>
                  <a:gd name="T58" fmla="*/ 1013 w 1041"/>
                  <a:gd name="T59" fmla="*/ 1083 h 1185"/>
                  <a:gd name="T60" fmla="*/ 1027 w 1041"/>
                  <a:gd name="T61" fmla="*/ 1133 h 1185"/>
                  <a:gd name="T62" fmla="*/ 1040 w 1041"/>
                  <a:gd name="T63" fmla="*/ 1184 h 11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041" h="1185">
                    <a:moveTo>
                      <a:pt x="0" y="0"/>
                    </a:moveTo>
                    <a:lnTo>
                      <a:pt x="95" y="40"/>
                    </a:lnTo>
                    <a:lnTo>
                      <a:pt x="141" y="62"/>
                    </a:lnTo>
                    <a:lnTo>
                      <a:pt x="187" y="85"/>
                    </a:lnTo>
                    <a:lnTo>
                      <a:pt x="232" y="110"/>
                    </a:lnTo>
                    <a:lnTo>
                      <a:pt x="276" y="136"/>
                    </a:lnTo>
                    <a:lnTo>
                      <a:pt x="319" y="163"/>
                    </a:lnTo>
                    <a:lnTo>
                      <a:pt x="361" y="191"/>
                    </a:lnTo>
                    <a:lnTo>
                      <a:pt x="403" y="221"/>
                    </a:lnTo>
                    <a:lnTo>
                      <a:pt x="443" y="252"/>
                    </a:lnTo>
                    <a:lnTo>
                      <a:pt x="482" y="284"/>
                    </a:lnTo>
                    <a:lnTo>
                      <a:pt x="521" y="318"/>
                    </a:lnTo>
                    <a:lnTo>
                      <a:pt x="558" y="352"/>
                    </a:lnTo>
                    <a:lnTo>
                      <a:pt x="595" y="387"/>
                    </a:lnTo>
                    <a:lnTo>
                      <a:pt x="630" y="424"/>
                    </a:lnTo>
                    <a:lnTo>
                      <a:pt x="664" y="462"/>
                    </a:lnTo>
                    <a:lnTo>
                      <a:pt x="697" y="500"/>
                    </a:lnTo>
                    <a:lnTo>
                      <a:pt x="729" y="540"/>
                    </a:lnTo>
                    <a:lnTo>
                      <a:pt x="760" y="580"/>
                    </a:lnTo>
                    <a:lnTo>
                      <a:pt x="789" y="622"/>
                    </a:lnTo>
                    <a:lnTo>
                      <a:pt x="818" y="664"/>
                    </a:lnTo>
                    <a:lnTo>
                      <a:pt x="845" y="707"/>
                    </a:lnTo>
                    <a:lnTo>
                      <a:pt x="870" y="752"/>
                    </a:lnTo>
                    <a:lnTo>
                      <a:pt x="895" y="797"/>
                    </a:lnTo>
                    <a:lnTo>
                      <a:pt x="918" y="843"/>
                    </a:lnTo>
                    <a:lnTo>
                      <a:pt x="940" y="889"/>
                    </a:lnTo>
                    <a:lnTo>
                      <a:pt x="960" y="937"/>
                    </a:lnTo>
                    <a:lnTo>
                      <a:pt x="979" y="985"/>
                    </a:lnTo>
                    <a:lnTo>
                      <a:pt x="996" y="1033"/>
                    </a:lnTo>
                    <a:lnTo>
                      <a:pt x="1013" y="1083"/>
                    </a:lnTo>
                    <a:lnTo>
                      <a:pt x="1027" y="1133"/>
                    </a:lnTo>
                    <a:lnTo>
                      <a:pt x="1040" y="1184"/>
                    </a:lnTo>
                  </a:path>
                </a:pathLst>
              </a:custGeom>
              <a:noFill/>
              <a:ln w="13334" cap="flat" cmpd="sng">
                <a:solidFill>
                  <a:srgbClr val="0080FF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0999" name="Freeform 519"/>
              <p:cNvSpPr>
                <a:spLocks/>
              </p:cNvSpPr>
              <p:nvPr/>
            </p:nvSpPr>
            <p:spPr bwMode="auto">
              <a:xfrm>
                <a:off x="2023" y="1468"/>
                <a:ext cx="1159" cy="1208"/>
              </a:xfrm>
              <a:custGeom>
                <a:avLst/>
                <a:gdLst>
                  <a:gd name="T0" fmla="*/ 0 w 1159"/>
                  <a:gd name="T1" fmla="*/ 0 h 1208"/>
                  <a:gd name="T2" fmla="*/ 98 w 1159"/>
                  <a:gd name="T3" fmla="*/ 44 h 1208"/>
                  <a:gd name="T4" fmla="*/ 147 w 1159"/>
                  <a:gd name="T5" fmla="*/ 68 h 1208"/>
                  <a:gd name="T6" fmla="*/ 194 w 1159"/>
                  <a:gd name="T7" fmla="*/ 94 h 1208"/>
                  <a:gd name="T8" fmla="*/ 241 w 1159"/>
                  <a:gd name="T9" fmla="*/ 120 h 1208"/>
                  <a:gd name="T10" fmla="*/ 287 w 1159"/>
                  <a:gd name="T11" fmla="*/ 148 h 1208"/>
                  <a:gd name="T12" fmla="*/ 332 w 1159"/>
                  <a:gd name="T13" fmla="*/ 176 h 1208"/>
                  <a:gd name="T14" fmla="*/ 377 w 1159"/>
                  <a:gd name="T15" fmla="*/ 206 h 1208"/>
                  <a:gd name="T16" fmla="*/ 421 w 1159"/>
                  <a:gd name="T17" fmla="*/ 238 h 1208"/>
                  <a:gd name="T18" fmla="*/ 463 w 1159"/>
                  <a:gd name="T19" fmla="*/ 270 h 1208"/>
                  <a:gd name="T20" fmla="*/ 505 w 1159"/>
                  <a:gd name="T21" fmla="*/ 303 h 1208"/>
                  <a:gd name="T22" fmla="*/ 547 w 1159"/>
                  <a:gd name="T23" fmla="*/ 337 h 1208"/>
                  <a:gd name="T24" fmla="*/ 587 w 1159"/>
                  <a:gd name="T25" fmla="*/ 372 h 1208"/>
                  <a:gd name="T26" fmla="*/ 627 w 1159"/>
                  <a:gd name="T27" fmla="*/ 408 h 1208"/>
                  <a:gd name="T28" fmla="*/ 665 w 1159"/>
                  <a:gd name="T29" fmla="*/ 445 h 1208"/>
                  <a:gd name="T30" fmla="*/ 703 w 1159"/>
                  <a:gd name="T31" fmla="*/ 484 h 1208"/>
                  <a:gd name="T32" fmla="*/ 739 w 1159"/>
                  <a:gd name="T33" fmla="*/ 522 h 1208"/>
                  <a:gd name="T34" fmla="*/ 775 w 1159"/>
                  <a:gd name="T35" fmla="*/ 562 h 1208"/>
                  <a:gd name="T36" fmla="*/ 809 w 1159"/>
                  <a:gd name="T37" fmla="*/ 603 h 1208"/>
                  <a:gd name="T38" fmla="*/ 843 w 1159"/>
                  <a:gd name="T39" fmla="*/ 645 h 1208"/>
                  <a:gd name="T40" fmla="*/ 875 w 1159"/>
                  <a:gd name="T41" fmla="*/ 688 h 1208"/>
                  <a:gd name="T42" fmla="*/ 907 w 1159"/>
                  <a:gd name="T43" fmla="*/ 731 h 1208"/>
                  <a:gd name="T44" fmla="*/ 937 w 1159"/>
                  <a:gd name="T45" fmla="*/ 775 h 1208"/>
                  <a:gd name="T46" fmla="*/ 966 w 1159"/>
                  <a:gd name="T47" fmla="*/ 820 h 1208"/>
                  <a:gd name="T48" fmla="*/ 994 w 1159"/>
                  <a:gd name="T49" fmla="*/ 866 h 1208"/>
                  <a:gd name="T50" fmla="*/ 1021 w 1159"/>
                  <a:gd name="T51" fmla="*/ 912 h 1208"/>
                  <a:gd name="T52" fmla="*/ 1047 w 1159"/>
                  <a:gd name="T53" fmla="*/ 960 h 1208"/>
                  <a:gd name="T54" fmla="*/ 1072 w 1159"/>
                  <a:gd name="T55" fmla="*/ 1008 h 1208"/>
                  <a:gd name="T56" fmla="*/ 1095 w 1159"/>
                  <a:gd name="T57" fmla="*/ 1056 h 1208"/>
                  <a:gd name="T58" fmla="*/ 1117 w 1159"/>
                  <a:gd name="T59" fmla="*/ 1106 h 1208"/>
                  <a:gd name="T60" fmla="*/ 1138 w 1159"/>
                  <a:gd name="T61" fmla="*/ 1156 h 1208"/>
                  <a:gd name="T62" fmla="*/ 1158 w 1159"/>
                  <a:gd name="T63" fmla="*/ 1207 h 12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159" h="1208">
                    <a:moveTo>
                      <a:pt x="0" y="0"/>
                    </a:moveTo>
                    <a:lnTo>
                      <a:pt x="98" y="44"/>
                    </a:lnTo>
                    <a:lnTo>
                      <a:pt x="147" y="68"/>
                    </a:lnTo>
                    <a:lnTo>
                      <a:pt x="194" y="94"/>
                    </a:lnTo>
                    <a:lnTo>
                      <a:pt x="241" y="120"/>
                    </a:lnTo>
                    <a:lnTo>
                      <a:pt x="287" y="148"/>
                    </a:lnTo>
                    <a:lnTo>
                      <a:pt x="332" y="176"/>
                    </a:lnTo>
                    <a:lnTo>
                      <a:pt x="377" y="206"/>
                    </a:lnTo>
                    <a:lnTo>
                      <a:pt x="421" y="238"/>
                    </a:lnTo>
                    <a:lnTo>
                      <a:pt x="463" y="270"/>
                    </a:lnTo>
                    <a:lnTo>
                      <a:pt x="505" y="303"/>
                    </a:lnTo>
                    <a:lnTo>
                      <a:pt x="547" y="337"/>
                    </a:lnTo>
                    <a:lnTo>
                      <a:pt x="587" y="372"/>
                    </a:lnTo>
                    <a:lnTo>
                      <a:pt x="627" y="408"/>
                    </a:lnTo>
                    <a:lnTo>
                      <a:pt x="665" y="445"/>
                    </a:lnTo>
                    <a:lnTo>
                      <a:pt x="703" y="484"/>
                    </a:lnTo>
                    <a:lnTo>
                      <a:pt x="739" y="522"/>
                    </a:lnTo>
                    <a:lnTo>
                      <a:pt x="775" y="562"/>
                    </a:lnTo>
                    <a:lnTo>
                      <a:pt x="809" y="603"/>
                    </a:lnTo>
                    <a:lnTo>
                      <a:pt x="843" y="645"/>
                    </a:lnTo>
                    <a:lnTo>
                      <a:pt x="875" y="688"/>
                    </a:lnTo>
                    <a:lnTo>
                      <a:pt x="907" y="731"/>
                    </a:lnTo>
                    <a:lnTo>
                      <a:pt x="937" y="775"/>
                    </a:lnTo>
                    <a:lnTo>
                      <a:pt x="966" y="820"/>
                    </a:lnTo>
                    <a:lnTo>
                      <a:pt x="994" y="866"/>
                    </a:lnTo>
                    <a:lnTo>
                      <a:pt x="1021" y="912"/>
                    </a:lnTo>
                    <a:lnTo>
                      <a:pt x="1047" y="960"/>
                    </a:lnTo>
                    <a:lnTo>
                      <a:pt x="1072" y="1008"/>
                    </a:lnTo>
                    <a:lnTo>
                      <a:pt x="1095" y="1056"/>
                    </a:lnTo>
                    <a:lnTo>
                      <a:pt x="1117" y="1106"/>
                    </a:lnTo>
                    <a:lnTo>
                      <a:pt x="1138" y="1156"/>
                    </a:lnTo>
                    <a:lnTo>
                      <a:pt x="1158" y="1207"/>
                    </a:lnTo>
                  </a:path>
                </a:pathLst>
              </a:custGeom>
              <a:noFill/>
              <a:ln w="13334" cap="flat" cmpd="sng">
                <a:solidFill>
                  <a:srgbClr val="0080FF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1000" name="Freeform 520"/>
              <p:cNvSpPr>
                <a:spLocks/>
              </p:cNvSpPr>
              <p:nvPr/>
            </p:nvSpPr>
            <p:spPr bwMode="auto">
              <a:xfrm>
                <a:off x="2094" y="1408"/>
                <a:ext cx="1112" cy="1268"/>
              </a:xfrm>
              <a:custGeom>
                <a:avLst/>
                <a:gdLst>
                  <a:gd name="T0" fmla="*/ 0 w 1112"/>
                  <a:gd name="T1" fmla="*/ 0 h 1268"/>
                  <a:gd name="T2" fmla="*/ 101 w 1112"/>
                  <a:gd name="T3" fmla="*/ 42 h 1268"/>
                  <a:gd name="T4" fmla="*/ 151 w 1112"/>
                  <a:gd name="T5" fmla="*/ 66 h 1268"/>
                  <a:gd name="T6" fmla="*/ 200 w 1112"/>
                  <a:gd name="T7" fmla="*/ 91 h 1268"/>
                  <a:gd name="T8" fmla="*/ 248 w 1112"/>
                  <a:gd name="T9" fmla="*/ 117 h 1268"/>
                  <a:gd name="T10" fmla="*/ 295 w 1112"/>
                  <a:gd name="T11" fmla="*/ 144 h 1268"/>
                  <a:gd name="T12" fmla="*/ 342 w 1112"/>
                  <a:gd name="T13" fmla="*/ 174 h 1268"/>
                  <a:gd name="T14" fmla="*/ 387 w 1112"/>
                  <a:gd name="T15" fmla="*/ 204 h 1268"/>
                  <a:gd name="T16" fmla="*/ 431 w 1112"/>
                  <a:gd name="T17" fmla="*/ 236 h 1268"/>
                  <a:gd name="T18" fmla="*/ 474 w 1112"/>
                  <a:gd name="T19" fmla="*/ 269 h 1268"/>
                  <a:gd name="T20" fmla="*/ 516 w 1112"/>
                  <a:gd name="T21" fmla="*/ 303 h 1268"/>
                  <a:gd name="T22" fmla="*/ 558 w 1112"/>
                  <a:gd name="T23" fmla="*/ 339 h 1268"/>
                  <a:gd name="T24" fmla="*/ 598 w 1112"/>
                  <a:gd name="T25" fmla="*/ 376 h 1268"/>
                  <a:gd name="T26" fmla="*/ 636 w 1112"/>
                  <a:gd name="T27" fmla="*/ 414 h 1268"/>
                  <a:gd name="T28" fmla="*/ 674 w 1112"/>
                  <a:gd name="T29" fmla="*/ 452 h 1268"/>
                  <a:gd name="T30" fmla="*/ 711 w 1112"/>
                  <a:gd name="T31" fmla="*/ 493 h 1268"/>
                  <a:gd name="T32" fmla="*/ 746 w 1112"/>
                  <a:gd name="T33" fmla="*/ 534 h 1268"/>
                  <a:gd name="T34" fmla="*/ 780 w 1112"/>
                  <a:gd name="T35" fmla="*/ 576 h 1268"/>
                  <a:gd name="T36" fmla="*/ 813 w 1112"/>
                  <a:gd name="T37" fmla="*/ 620 h 1268"/>
                  <a:gd name="T38" fmla="*/ 844 w 1112"/>
                  <a:gd name="T39" fmla="*/ 664 h 1268"/>
                  <a:gd name="T40" fmla="*/ 875 w 1112"/>
                  <a:gd name="T41" fmla="*/ 710 h 1268"/>
                  <a:gd name="T42" fmla="*/ 904 w 1112"/>
                  <a:gd name="T43" fmla="*/ 756 h 1268"/>
                  <a:gd name="T44" fmla="*/ 931 w 1112"/>
                  <a:gd name="T45" fmla="*/ 804 h 1268"/>
                  <a:gd name="T46" fmla="*/ 957 w 1112"/>
                  <a:gd name="T47" fmla="*/ 852 h 1268"/>
                  <a:gd name="T48" fmla="*/ 982 w 1112"/>
                  <a:gd name="T49" fmla="*/ 901 h 1268"/>
                  <a:gd name="T50" fmla="*/ 1004 w 1112"/>
                  <a:gd name="T51" fmla="*/ 951 h 1268"/>
                  <a:gd name="T52" fmla="*/ 1026 w 1112"/>
                  <a:gd name="T53" fmla="*/ 1002 h 1268"/>
                  <a:gd name="T54" fmla="*/ 1046 w 1112"/>
                  <a:gd name="T55" fmla="*/ 1053 h 1268"/>
                  <a:gd name="T56" fmla="*/ 1065 w 1112"/>
                  <a:gd name="T57" fmla="*/ 1106 h 1268"/>
                  <a:gd name="T58" fmla="*/ 1082 w 1112"/>
                  <a:gd name="T59" fmla="*/ 1158 h 1268"/>
                  <a:gd name="T60" fmla="*/ 1097 w 1112"/>
                  <a:gd name="T61" fmla="*/ 1212 h 1268"/>
                  <a:gd name="T62" fmla="*/ 1111 w 1112"/>
                  <a:gd name="T63" fmla="*/ 1267 h 12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112" h="1268">
                    <a:moveTo>
                      <a:pt x="0" y="0"/>
                    </a:moveTo>
                    <a:lnTo>
                      <a:pt x="101" y="42"/>
                    </a:lnTo>
                    <a:lnTo>
                      <a:pt x="151" y="66"/>
                    </a:lnTo>
                    <a:lnTo>
                      <a:pt x="200" y="91"/>
                    </a:lnTo>
                    <a:lnTo>
                      <a:pt x="248" y="117"/>
                    </a:lnTo>
                    <a:lnTo>
                      <a:pt x="295" y="144"/>
                    </a:lnTo>
                    <a:lnTo>
                      <a:pt x="342" y="174"/>
                    </a:lnTo>
                    <a:lnTo>
                      <a:pt x="387" y="204"/>
                    </a:lnTo>
                    <a:lnTo>
                      <a:pt x="431" y="236"/>
                    </a:lnTo>
                    <a:lnTo>
                      <a:pt x="474" y="269"/>
                    </a:lnTo>
                    <a:lnTo>
                      <a:pt x="516" y="303"/>
                    </a:lnTo>
                    <a:lnTo>
                      <a:pt x="558" y="339"/>
                    </a:lnTo>
                    <a:lnTo>
                      <a:pt x="598" y="376"/>
                    </a:lnTo>
                    <a:lnTo>
                      <a:pt x="636" y="414"/>
                    </a:lnTo>
                    <a:lnTo>
                      <a:pt x="674" y="452"/>
                    </a:lnTo>
                    <a:lnTo>
                      <a:pt x="711" y="493"/>
                    </a:lnTo>
                    <a:lnTo>
                      <a:pt x="746" y="534"/>
                    </a:lnTo>
                    <a:lnTo>
                      <a:pt x="780" y="576"/>
                    </a:lnTo>
                    <a:lnTo>
                      <a:pt x="813" y="620"/>
                    </a:lnTo>
                    <a:lnTo>
                      <a:pt x="844" y="664"/>
                    </a:lnTo>
                    <a:lnTo>
                      <a:pt x="875" y="710"/>
                    </a:lnTo>
                    <a:lnTo>
                      <a:pt x="904" y="756"/>
                    </a:lnTo>
                    <a:lnTo>
                      <a:pt x="931" y="804"/>
                    </a:lnTo>
                    <a:lnTo>
                      <a:pt x="957" y="852"/>
                    </a:lnTo>
                    <a:lnTo>
                      <a:pt x="982" y="901"/>
                    </a:lnTo>
                    <a:lnTo>
                      <a:pt x="1004" y="951"/>
                    </a:lnTo>
                    <a:lnTo>
                      <a:pt x="1026" y="1002"/>
                    </a:lnTo>
                    <a:lnTo>
                      <a:pt x="1046" y="1053"/>
                    </a:lnTo>
                    <a:lnTo>
                      <a:pt x="1065" y="1106"/>
                    </a:lnTo>
                    <a:lnTo>
                      <a:pt x="1082" y="1158"/>
                    </a:lnTo>
                    <a:lnTo>
                      <a:pt x="1097" y="1212"/>
                    </a:lnTo>
                    <a:lnTo>
                      <a:pt x="1111" y="1267"/>
                    </a:lnTo>
                  </a:path>
                </a:pathLst>
              </a:custGeom>
              <a:noFill/>
              <a:ln w="13334" cap="flat" cmpd="sng">
                <a:solidFill>
                  <a:srgbClr val="0080FF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1001" name="Freeform 521"/>
              <p:cNvSpPr>
                <a:spLocks/>
              </p:cNvSpPr>
              <p:nvPr/>
            </p:nvSpPr>
            <p:spPr bwMode="auto">
              <a:xfrm>
                <a:off x="2046" y="1444"/>
                <a:ext cx="1008" cy="1243"/>
              </a:xfrm>
              <a:custGeom>
                <a:avLst/>
                <a:gdLst>
                  <a:gd name="T0" fmla="*/ 0 w 1008"/>
                  <a:gd name="T1" fmla="*/ 0 h 1243"/>
                  <a:gd name="T2" fmla="*/ 106 w 1008"/>
                  <a:gd name="T3" fmla="*/ 20 h 1243"/>
                  <a:gd name="T4" fmla="*/ 157 w 1008"/>
                  <a:gd name="T5" fmla="*/ 34 h 1243"/>
                  <a:gd name="T6" fmla="*/ 207 w 1008"/>
                  <a:gd name="T7" fmla="*/ 50 h 1243"/>
                  <a:gd name="T8" fmla="*/ 256 w 1008"/>
                  <a:gd name="T9" fmla="*/ 68 h 1243"/>
                  <a:gd name="T10" fmla="*/ 305 w 1008"/>
                  <a:gd name="T11" fmla="*/ 89 h 1243"/>
                  <a:gd name="T12" fmla="*/ 352 w 1008"/>
                  <a:gd name="T13" fmla="*/ 111 h 1243"/>
                  <a:gd name="T14" fmla="*/ 398 w 1008"/>
                  <a:gd name="T15" fmla="*/ 135 h 1243"/>
                  <a:gd name="T16" fmla="*/ 443 w 1008"/>
                  <a:gd name="T17" fmla="*/ 162 h 1243"/>
                  <a:gd name="T18" fmla="*/ 486 w 1008"/>
                  <a:gd name="T19" fmla="*/ 190 h 1243"/>
                  <a:gd name="T20" fmla="*/ 528 w 1008"/>
                  <a:gd name="T21" fmla="*/ 220 h 1243"/>
                  <a:gd name="T22" fmla="*/ 569 w 1008"/>
                  <a:gd name="T23" fmla="*/ 251 h 1243"/>
                  <a:gd name="T24" fmla="*/ 608 w 1008"/>
                  <a:gd name="T25" fmla="*/ 285 h 1243"/>
                  <a:gd name="T26" fmla="*/ 646 w 1008"/>
                  <a:gd name="T27" fmla="*/ 320 h 1243"/>
                  <a:gd name="T28" fmla="*/ 683 w 1008"/>
                  <a:gd name="T29" fmla="*/ 356 h 1243"/>
                  <a:gd name="T30" fmla="*/ 717 w 1008"/>
                  <a:gd name="T31" fmla="*/ 395 h 1243"/>
                  <a:gd name="T32" fmla="*/ 750 w 1008"/>
                  <a:gd name="T33" fmla="*/ 434 h 1243"/>
                  <a:gd name="T34" fmla="*/ 782 w 1008"/>
                  <a:gd name="T35" fmla="*/ 476 h 1243"/>
                  <a:gd name="T36" fmla="*/ 811 w 1008"/>
                  <a:gd name="T37" fmla="*/ 518 h 1243"/>
                  <a:gd name="T38" fmla="*/ 839 w 1008"/>
                  <a:gd name="T39" fmla="*/ 562 h 1243"/>
                  <a:gd name="T40" fmla="*/ 864 w 1008"/>
                  <a:gd name="T41" fmla="*/ 607 h 1243"/>
                  <a:gd name="T42" fmla="*/ 888 w 1008"/>
                  <a:gd name="T43" fmla="*/ 653 h 1243"/>
                  <a:gd name="T44" fmla="*/ 910 w 1008"/>
                  <a:gd name="T45" fmla="*/ 701 h 1243"/>
                  <a:gd name="T46" fmla="*/ 930 w 1008"/>
                  <a:gd name="T47" fmla="*/ 750 h 1243"/>
                  <a:gd name="T48" fmla="*/ 948 w 1008"/>
                  <a:gd name="T49" fmla="*/ 799 h 1243"/>
                  <a:gd name="T50" fmla="*/ 963 w 1008"/>
                  <a:gd name="T51" fmla="*/ 850 h 1243"/>
                  <a:gd name="T52" fmla="*/ 976 w 1008"/>
                  <a:gd name="T53" fmla="*/ 901 h 1243"/>
                  <a:gd name="T54" fmla="*/ 987 w 1008"/>
                  <a:gd name="T55" fmla="*/ 954 h 1243"/>
                  <a:gd name="T56" fmla="*/ 996 w 1008"/>
                  <a:gd name="T57" fmla="*/ 1007 h 1243"/>
                  <a:gd name="T58" fmla="*/ 1002 w 1008"/>
                  <a:gd name="T59" fmla="*/ 1061 h 1243"/>
                  <a:gd name="T60" fmla="*/ 1006 w 1008"/>
                  <a:gd name="T61" fmla="*/ 1116 h 1243"/>
                  <a:gd name="T62" fmla="*/ 1007 w 1008"/>
                  <a:gd name="T63" fmla="*/ 1171 h 1243"/>
                  <a:gd name="T64" fmla="*/ 1007 w 1008"/>
                  <a:gd name="T65" fmla="*/ 1176 h 1243"/>
                  <a:gd name="T66" fmla="*/ 1007 w 1008"/>
                  <a:gd name="T67" fmla="*/ 1178 h 1243"/>
                  <a:gd name="T68" fmla="*/ 1007 w 1008"/>
                  <a:gd name="T69" fmla="*/ 1180 h 1243"/>
                  <a:gd name="T70" fmla="*/ 1007 w 1008"/>
                  <a:gd name="T71" fmla="*/ 1182 h 1243"/>
                  <a:gd name="T72" fmla="*/ 1007 w 1008"/>
                  <a:gd name="T73" fmla="*/ 1184 h 1243"/>
                  <a:gd name="T74" fmla="*/ 1007 w 1008"/>
                  <a:gd name="T75" fmla="*/ 1187 h 1243"/>
                  <a:gd name="T76" fmla="*/ 1007 w 1008"/>
                  <a:gd name="T77" fmla="*/ 1189 h 1243"/>
                  <a:gd name="T78" fmla="*/ 1007 w 1008"/>
                  <a:gd name="T79" fmla="*/ 1191 h 1243"/>
                  <a:gd name="T80" fmla="*/ 1007 w 1008"/>
                  <a:gd name="T81" fmla="*/ 1193 h 1243"/>
                  <a:gd name="T82" fmla="*/ 1007 w 1008"/>
                  <a:gd name="T83" fmla="*/ 1196 h 1243"/>
                  <a:gd name="T84" fmla="*/ 1007 w 1008"/>
                  <a:gd name="T85" fmla="*/ 1198 h 1243"/>
                  <a:gd name="T86" fmla="*/ 1006 w 1008"/>
                  <a:gd name="T87" fmla="*/ 1200 h 1243"/>
                  <a:gd name="T88" fmla="*/ 1006 w 1008"/>
                  <a:gd name="T89" fmla="*/ 1202 h 1243"/>
                  <a:gd name="T90" fmla="*/ 1006 w 1008"/>
                  <a:gd name="T91" fmla="*/ 1204 h 1243"/>
                  <a:gd name="T92" fmla="*/ 1006 w 1008"/>
                  <a:gd name="T93" fmla="*/ 1207 h 1243"/>
                  <a:gd name="T94" fmla="*/ 1006 w 1008"/>
                  <a:gd name="T95" fmla="*/ 1209 h 1243"/>
                  <a:gd name="T96" fmla="*/ 1006 w 1008"/>
                  <a:gd name="T97" fmla="*/ 1211 h 1243"/>
                  <a:gd name="T98" fmla="*/ 1006 w 1008"/>
                  <a:gd name="T99" fmla="*/ 1213 h 1243"/>
                  <a:gd name="T100" fmla="*/ 1006 w 1008"/>
                  <a:gd name="T101" fmla="*/ 1216 h 1243"/>
                  <a:gd name="T102" fmla="*/ 1006 w 1008"/>
                  <a:gd name="T103" fmla="*/ 1218 h 1243"/>
                  <a:gd name="T104" fmla="*/ 1006 w 1008"/>
                  <a:gd name="T105" fmla="*/ 1220 h 1243"/>
                  <a:gd name="T106" fmla="*/ 1006 w 1008"/>
                  <a:gd name="T107" fmla="*/ 1222 h 1243"/>
                  <a:gd name="T108" fmla="*/ 1006 w 1008"/>
                  <a:gd name="T109" fmla="*/ 1224 h 1243"/>
                  <a:gd name="T110" fmla="*/ 1006 w 1008"/>
                  <a:gd name="T111" fmla="*/ 1227 h 1243"/>
                  <a:gd name="T112" fmla="*/ 1006 w 1008"/>
                  <a:gd name="T113" fmla="*/ 1229 h 1243"/>
                  <a:gd name="T114" fmla="*/ 1006 w 1008"/>
                  <a:gd name="T115" fmla="*/ 1231 h 1243"/>
                  <a:gd name="T116" fmla="*/ 1006 w 1008"/>
                  <a:gd name="T117" fmla="*/ 1233 h 1243"/>
                  <a:gd name="T118" fmla="*/ 1005 w 1008"/>
                  <a:gd name="T119" fmla="*/ 1236 h 1243"/>
                  <a:gd name="T120" fmla="*/ 1005 w 1008"/>
                  <a:gd name="T121" fmla="*/ 1238 h 1243"/>
                  <a:gd name="T122" fmla="*/ 1005 w 1008"/>
                  <a:gd name="T123" fmla="*/ 1240 h 1243"/>
                  <a:gd name="T124" fmla="*/ 1005 w 1008"/>
                  <a:gd name="T125" fmla="*/ 1242 h 12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1008" h="1243">
                    <a:moveTo>
                      <a:pt x="0" y="0"/>
                    </a:moveTo>
                    <a:lnTo>
                      <a:pt x="106" y="20"/>
                    </a:lnTo>
                    <a:lnTo>
                      <a:pt x="157" y="34"/>
                    </a:lnTo>
                    <a:lnTo>
                      <a:pt x="207" y="50"/>
                    </a:lnTo>
                    <a:lnTo>
                      <a:pt x="256" y="68"/>
                    </a:lnTo>
                    <a:lnTo>
                      <a:pt x="305" y="89"/>
                    </a:lnTo>
                    <a:lnTo>
                      <a:pt x="352" y="111"/>
                    </a:lnTo>
                    <a:lnTo>
                      <a:pt x="398" y="135"/>
                    </a:lnTo>
                    <a:lnTo>
                      <a:pt x="443" y="162"/>
                    </a:lnTo>
                    <a:lnTo>
                      <a:pt x="486" y="190"/>
                    </a:lnTo>
                    <a:lnTo>
                      <a:pt x="528" y="220"/>
                    </a:lnTo>
                    <a:lnTo>
                      <a:pt x="569" y="251"/>
                    </a:lnTo>
                    <a:lnTo>
                      <a:pt x="608" y="285"/>
                    </a:lnTo>
                    <a:lnTo>
                      <a:pt x="646" y="320"/>
                    </a:lnTo>
                    <a:lnTo>
                      <a:pt x="683" y="356"/>
                    </a:lnTo>
                    <a:lnTo>
                      <a:pt x="717" y="395"/>
                    </a:lnTo>
                    <a:lnTo>
                      <a:pt x="750" y="434"/>
                    </a:lnTo>
                    <a:lnTo>
                      <a:pt x="782" y="476"/>
                    </a:lnTo>
                    <a:lnTo>
                      <a:pt x="811" y="518"/>
                    </a:lnTo>
                    <a:lnTo>
                      <a:pt x="839" y="562"/>
                    </a:lnTo>
                    <a:lnTo>
                      <a:pt x="864" y="607"/>
                    </a:lnTo>
                    <a:lnTo>
                      <a:pt x="888" y="653"/>
                    </a:lnTo>
                    <a:lnTo>
                      <a:pt x="910" y="701"/>
                    </a:lnTo>
                    <a:lnTo>
                      <a:pt x="930" y="750"/>
                    </a:lnTo>
                    <a:lnTo>
                      <a:pt x="948" y="799"/>
                    </a:lnTo>
                    <a:lnTo>
                      <a:pt x="963" y="850"/>
                    </a:lnTo>
                    <a:lnTo>
                      <a:pt x="976" y="901"/>
                    </a:lnTo>
                    <a:lnTo>
                      <a:pt x="987" y="954"/>
                    </a:lnTo>
                    <a:lnTo>
                      <a:pt x="996" y="1007"/>
                    </a:lnTo>
                    <a:lnTo>
                      <a:pt x="1002" y="1061"/>
                    </a:lnTo>
                    <a:lnTo>
                      <a:pt x="1006" y="1116"/>
                    </a:lnTo>
                    <a:lnTo>
                      <a:pt x="1007" y="1171"/>
                    </a:lnTo>
                    <a:lnTo>
                      <a:pt x="1007" y="1176"/>
                    </a:lnTo>
                    <a:lnTo>
                      <a:pt x="1007" y="1178"/>
                    </a:lnTo>
                    <a:lnTo>
                      <a:pt x="1007" y="1180"/>
                    </a:lnTo>
                    <a:lnTo>
                      <a:pt x="1007" y="1182"/>
                    </a:lnTo>
                    <a:lnTo>
                      <a:pt x="1007" y="1184"/>
                    </a:lnTo>
                    <a:lnTo>
                      <a:pt x="1007" y="1187"/>
                    </a:lnTo>
                    <a:lnTo>
                      <a:pt x="1007" y="1189"/>
                    </a:lnTo>
                    <a:lnTo>
                      <a:pt x="1007" y="1191"/>
                    </a:lnTo>
                    <a:lnTo>
                      <a:pt x="1007" y="1193"/>
                    </a:lnTo>
                    <a:lnTo>
                      <a:pt x="1007" y="1196"/>
                    </a:lnTo>
                    <a:lnTo>
                      <a:pt x="1007" y="1198"/>
                    </a:lnTo>
                    <a:lnTo>
                      <a:pt x="1006" y="1200"/>
                    </a:lnTo>
                    <a:lnTo>
                      <a:pt x="1006" y="1202"/>
                    </a:lnTo>
                    <a:lnTo>
                      <a:pt x="1006" y="1204"/>
                    </a:lnTo>
                    <a:lnTo>
                      <a:pt x="1006" y="1207"/>
                    </a:lnTo>
                    <a:lnTo>
                      <a:pt x="1006" y="1209"/>
                    </a:lnTo>
                    <a:lnTo>
                      <a:pt x="1006" y="1211"/>
                    </a:lnTo>
                    <a:lnTo>
                      <a:pt x="1006" y="1213"/>
                    </a:lnTo>
                    <a:lnTo>
                      <a:pt x="1006" y="1216"/>
                    </a:lnTo>
                    <a:lnTo>
                      <a:pt x="1006" y="1218"/>
                    </a:lnTo>
                    <a:lnTo>
                      <a:pt x="1006" y="1220"/>
                    </a:lnTo>
                    <a:lnTo>
                      <a:pt x="1006" y="1222"/>
                    </a:lnTo>
                    <a:lnTo>
                      <a:pt x="1006" y="1224"/>
                    </a:lnTo>
                    <a:lnTo>
                      <a:pt x="1006" y="1227"/>
                    </a:lnTo>
                    <a:lnTo>
                      <a:pt x="1006" y="1229"/>
                    </a:lnTo>
                    <a:lnTo>
                      <a:pt x="1006" y="1231"/>
                    </a:lnTo>
                    <a:lnTo>
                      <a:pt x="1006" y="1233"/>
                    </a:lnTo>
                    <a:lnTo>
                      <a:pt x="1005" y="1236"/>
                    </a:lnTo>
                    <a:lnTo>
                      <a:pt x="1005" y="1238"/>
                    </a:lnTo>
                    <a:lnTo>
                      <a:pt x="1005" y="1240"/>
                    </a:lnTo>
                    <a:lnTo>
                      <a:pt x="1005" y="1242"/>
                    </a:lnTo>
                  </a:path>
                </a:pathLst>
              </a:custGeom>
              <a:noFill/>
              <a:ln w="13334" cap="flat" cmpd="sng">
                <a:solidFill>
                  <a:srgbClr val="0080FF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</p:grpSp>
        <p:sp>
          <p:nvSpPr>
            <p:cNvPr id="21002" name="Rectangle 522"/>
            <p:cNvSpPr>
              <a:spLocks noChangeArrowheads="1"/>
            </p:cNvSpPr>
            <p:nvPr/>
          </p:nvSpPr>
          <p:spPr bwMode="auto">
            <a:xfrm flipV="1">
              <a:off x="542" y="1942"/>
              <a:ext cx="2696" cy="1235"/>
            </a:xfrm>
            <a:prstGeom prst="rect">
              <a:avLst/>
            </a:prstGeom>
            <a:noFill/>
            <a:ln w="27305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1003" name="Freeform 523"/>
            <p:cNvSpPr>
              <a:spLocks/>
            </p:cNvSpPr>
            <p:nvPr/>
          </p:nvSpPr>
          <p:spPr bwMode="auto">
            <a:xfrm>
              <a:off x="3595" y="2556"/>
              <a:ext cx="639" cy="143"/>
            </a:xfrm>
            <a:custGeom>
              <a:avLst/>
              <a:gdLst>
                <a:gd name="T0" fmla="*/ 0 w 639"/>
                <a:gd name="T1" fmla="*/ 142 h 143"/>
                <a:gd name="T2" fmla="*/ 83 w 639"/>
                <a:gd name="T3" fmla="*/ 0 h 143"/>
                <a:gd name="T4" fmla="*/ 638 w 639"/>
                <a:gd name="T5" fmla="*/ 0 h 143"/>
                <a:gd name="T6" fmla="*/ 531 w 639"/>
                <a:gd name="T7" fmla="*/ 107 h 143"/>
                <a:gd name="T8" fmla="*/ 307 w 639"/>
                <a:gd name="T9" fmla="*/ 130 h 143"/>
                <a:gd name="T10" fmla="*/ 0 w 639"/>
                <a:gd name="T11" fmla="*/ 142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39" h="143">
                  <a:moveTo>
                    <a:pt x="0" y="142"/>
                  </a:moveTo>
                  <a:lnTo>
                    <a:pt x="83" y="0"/>
                  </a:lnTo>
                  <a:lnTo>
                    <a:pt x="638" y="0"/>
                  </a:lnTo>
                  <a:lnTo>
                    <a:pt x="531" y="107"/>
                  </a:lnTo>
                  <a:lnTo>
                    <a:pt x="307" y="130"/>
                  </a:lnTo>
                  <a:lnTo>
                    <a:pt x="0" y="142"/>
                  </a:lnTo>
                </a:path>
              </a:pathLst>
            </a:custGeom>
            <a:solidFill>
              <a:srgbClr val="0080FF"/>
            </a:solidFill>
            <a:ln w="0" cap="flat" cmpd="sng">
              <a:solidFill>
                <a:srgbClr val="0080FF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21004" name="Line 524"/>
            <p:cNvSpPr>
              <a:spLocks noChangeShapeType="1"/>
            </p:cNvSpPr>
            <p:nvPr/>
          </p:nvSpPr>
          <p:spPr bwMode="auto">
            <a:xfrm flipV="1">
              <a:off x="3241" y="2129"/>
              <a:ext cx="2080" cy="1053"/>
            </a:xfrm>
            <a:prstGeom prst="line">
              <a:avLst/>
            </a:prstGeom>
            <a:noFill/>
            <a:ln w="13334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21005" name="Group 525"/>
          <p:cNvGrpSpPr>
            <a:grpSpLocks/>
          </p:cNvGrpSpPr>
          <p:nvPr/>
        </p:nvGrpSpPr>
        <p:grpSpPr bwMode="auto">
          <a:xfrm>
            <a:off x="2363789" y="1412875"/>
            <a:ext cx="7596187" cy="3644900"/>
            <a:chOff x="536" y="886"/>
            <a:chExt cx="4785" cy="2296"/>
          </a:xfrm>
        </p:grpSpPr>
        <p:sp>
          <p:nvSpPr>
            <p:cNvPr id="21006" name="Rectangle 526"/>
            <p:cNvSpPr>
              <a:spLocks noChangeArrowheads="1"/>
            </p:cNvSpPr>
            <p:nvPr/>
          </p:nvSpPr>
          <p:spPr bwMode="auto">
            <a:xfrm flipV="1">
              <a:off x="2620" y="890"/>
              <a:ext cx="2696" cy="1235"/>
            </a:xfrm>
            <a:prstGeom prst="rect">
              <a:avLst/>
            </a:prstGeom>
            <a:noFill/>
            <a:ln w="27305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  <p:grpSp>
          <p:nvGrpSpPr>
            <p:cNvPr id="21007" name="Group 527"/>
            <p:cNvGrpSpPr>
              <a:grpSpLocks/>
            </p:cNvGrpSpPr>
            <p:nvPr/>
          </p:nvGrpSpPr>
          <p:grpSpPr bwMode="auto">
            <a:xfrm>
              <a:off x="569" y="982"/>
              <a:ext cx="2335" cy="1208"/>
              <a:chOff x="569" y="982"/>
              <a:chExt cx="2335" cy="1208"/>
            </a:xfrm>
          </p:grpSpPr>
          <p:sp>
            <p:nvSpPr>
              <p:cNvPr id="21008" name="Freeform 528"/>
              <p:cNvSpPr>
                <a:spLocks/>
              </p:cNvSpPr>
              <p:nvPr/>
            </p:nvSpPr>
            <p:spPr bwMode="auto">
              <a:xfrm>
                <a:off x="608" y="982"/>
                <a:ext cx="2296" cy="1203"/>
              </a:xfrm>
              <a:custGeom>
                <a:avLst/>
                <a:gdLst>
                  <a:gd name="T0" fmla="*/ 0 w 2296"/>
                  <a:gd name="T1" fmla="*/ 1074 h 1203"/>
                  <a:gd name="T2" fmla="*/ 2140 w 2296"/>
                  <a:gd name="T3" fmla="*/ 13 h 1203"/>
                  <a:gd name="T4" fmla="*/ 2162 w 2296"/>
                  <a:gd name="T5" fmla="*/ 4 h 1203"/>
                  <a:gd name="T6" fmla="*/ 2185 w 2296"/>
                  <a:gd name="T7" fmla="*/ 0 h 1203"/>
                  <a:gd name="T8" fmla="*/ 2211 w 2296"/>
                  <a:gd name="T9" fmla="*/ 0 h 1203"/>
                  <a:gd name="T10" fmla="*/ 2242 w 2296"/>
                  <a:gd name="T11" fmla="*/ 6 h 1203"/>
                  <a:gd name="T12" fmla="*/ 2268 w 2296"/>
                  <a:gd name="T13" fmla="*/ 22 h 1203"/>
                  <a:gd name="T14" fmla="*/ 2287 w 2296"/>
                  <a:gd name="T15" fmla="*/ 42 h 1203"/>
                  <a:gd name="T16" fmla="*/ 2295 w 2296"/>
                  <a:gd name="T17" fmla="*/ 66 h 1203"/>
                  <a:gd name="T18" fmla="*/ 2294 w 2296"/>
                  <a:gd name="T19" fmla="*/ 89 h 1203"/>
                  <a:gd name="T20" fmla="*/ 2282 w 2296"/>
                  <a:gd name="T21" fmla="*/ 115 h 1203"/>
                  <a:gd name="T22" fmla="*/ 2261 w 2296"/>
                  <a:gd name="T23" fmla="*/ 134 h 1203"/>
                  <a:gd name="T24" fmla="*/ 104 w 2296"/>
                  <a:gd name="T25" fmla="*/ 1202 h 1203"/>
                  <a:gd name="T26" fmla="*/ 0 w 2296"/>
                  <a:gd name="T27" fmla="*/ 1074 h 12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2296" h="1203">
                    <a:moveTo>
                      <a:pt x="0" y="1074"/>
                    </a:moveTo>
                    <a:lnTo>
                      <a:pt x="2140" y="13"/>
                    </a:lnTo>
                    <a:lnTo>
                      <a:pt x="2162" y="4"/>
                    </a:lnTo>
                    <a:lnTo>
                      <a:pt x="2185" y="0"/>
                    </a:lnTo>
                    <a:lnTo>
                      <a:pt x="2211" y="0"/>
                    </a:lnTo>
                    <a:lnTo>
                      <a:pt x="2242" y="6"/>
                    </a:lnTo>
                    <a:lnTo>
                      <a:pt x="2268" y="22"/>
                    </a:lnTo>
                    <a:lnTo>
                      <a:pt x="2287" y="42"/>
                    </a:lnTo>
                    <a:lnTo>
                      <a:pt x="2295" y="66"/>
                    </a:lnTo>
                    <a:lnTo>
                      <a:pt x="2294" y="89"/>
                    </a:lnTo>
                    <a:lnTo>
                      <a:pt x="2282" y="115"/>
                    </a:lnTo>
                    <a:lnTo>
                      <a:pt x="2261" y="134"/>
                    </a:lnTo>
                    <a:lnTo>
                      <a:pt x="104" y="1202"/>
                    </a:lnTo>
                    <a:lnTo>
                      <a:pt x="0" y="1074"/>
                    </a:lnTo>
                  </a:path>
                </a:pathLst>
              </a:custGeom>
              <a:solidFill>
                <a:srgbClr val="FF0000"/>
              </a:solidFill>
              <a:ln w="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1009" name="Oval 529"/>
              <p:cNvSpPr>
                <a:spLocks noChangeArrowheads="1"/>
              </p:cNvSpPr>
              <p:nvPr/>
            </p:nvSpPr>
            <p:spPr bwMode="auto">
              <a:xfrm flipV="1">
                <a:off x="569" y="2048"/>
                <a:ext cx="189" cy="142"/>
              </a:xfrm>
              <a:prstGeom prst="ellipse">
                <a:avLst/>
              </a:prstGeom>
              <a:solidFill>
                <a:srgbClr val="FFFFFF"/>
              </a:solidFill>
              <a:ln w="13334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sp>
          <p:nvSpPr>
            <p:cNvPr id="21010" name="Line 530"/>
            <p:cNvSpPr>
              <a:spLocks noChangeShapeType="1"/>
            </p:cNvSpPr>
            <p:nvPr/>
          </p:nvSpPr>
          <p:spPr bwMode="auto">
            <a:xfrm flipV="1">
              <a:off x="536" y="886"/>
              <a:ext cx="2080" cy="1053"/>
            </a:xfrm>
            <a:prstGeom prst="line">
              <a:avLst/>
            </a:prstGeom>
            <a:noFill/>
            <a:ln w="13334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1011" name="Line 531"/>
            <p:cNvSpPr>
              <a:spLocks noChangeShapeType="1"/>
            </p:cNvSpPr>
            <p:nvPr/>
          </p:nvSpPr>
          <p:spPr bwMode="auto">
            <a:xfrm flipV="1">
              <a:off x="536" y="2126"/>
              <a:ext cx="2080" cy="1053"/>
            </a:xfrm>
            <a:prstGeom prst="line">
              <a:avLst/>
            </a:prstGeom>
            <a:noFill/>
            <a:ln w="13334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1012" name="Rectangle 532"/>
            <p:cNvSpPr>
              <a:spLocks noChangeArrowheads="1"/>
            </p:cNvSpPr>
            <p:nvPr/>
          </p:nvSpPr>
          <p:spPr bwMode="auto">
            <a:xfrm flipV="1">
              <a:off x="544" y="3042"/>
              <a:ext cx="2688" cy="130"/>
            </a:xfrm>
            <a:prstGeom prst="rect">
              <a:avLst/>
            </a:prstGeom>
            <a:solidFill>
              <a:srgbClr val="0080FF"/>
            </a:solidFill>
            <a:ln w="0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1013" name="Freeform 533"/>
            <p:cNvSpPr>
              <a:spLocks/>
            </p:cNvSpPr>
            <p:nvPr/>
          </p:nvSpPr>
          <p:spPr bwMode="auto">
            <a:xfrm>
              <a:off x="548" y="2010"/>
              <a:ext cx="4764" cy="1030"/>
            </a:xfrm>
            <a:custGeom>
              <a:avLst/>
              <a:gdLst>
                <a:gd name="T0" fmla="*/ 2698 w 4764"/>
                <a:gd name="T1" fmla="*/ 1029 h 1030"/>
                <a:gd name="T2" fmla="*/ 0 w 4764"/>
                <a:gd name="T3" fmla="*/ 1029 h 1030"/>
                <a:gd name="T4" fmla="*/ 2071 w 4764"/>
                <a:gd name="T5" fmla="*/ 0 h 1030"/>
                <a:gd name="T6" fmla="*/ 4763 w 4764"/>
                <a:gd name="T7" fmla="*/ 4 h 1030"/>
                <a:gd name="T8" fmla="*/ 2698 w 4764"/>
                <a:gd name="T9" fmla="*/ 1029 h 10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64" h="1030">
                  <a:moveTo>
                    <a:pt x="2698" y="1029"/>
                  </a:moveTo>
                  <a:lnTo>
                    <a:pt x="0" y="1029"/>
                  </a:lnTo>
                  <a:lnTo>
                    <a:pt x="2071" y="0"/>
                  </a:lnTo>
                  <a:lnTo>
                    <a:pt x="4763" y="4"/>
                  </a:lnTo>
                  <a:lnTo>
                    <a:pt x="2698" y="1029"/>
                  </a:lnTo>
                </a:path>
              </a:pathLst>
            </a:custGeom>
            <a:solidFill>
              <a:srgbClr val="0080FF"/>
            </a:solidFill>
            <a:ln w="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  <p:grpSp>
          <p:nvGrpSpPr>
            <p:cNvPr id="21014" name="Group 534"/>
            <p:cNvGrpSpPr>
              <a:grpSpLocks/>
            </p:cNvGrpSpPr>
            <p:nvPr/>
          </p:nvGrpSpPr>
          <p:grpSpPr bwMode="auto">
            <a:xfrm>
              <a:off x="1797" y="1402"/>
              <a:ext cx="1692" cy="1345"/>
              <a:chOff x="1797" y="1402"/>
              <a:chExt cx="1692" cy="1345"/>
            </a:xfrm>
          </p:grpSpPr>
          <p:sp>
            <p:nvSpPr>
              <p:cNvPr id="21015" name="Freeform 535"/>
              <p:cNvSpPr>
                <a:spLocks/>
              </p:cNvSpPr>
              <p:nvPr/>
            </p:nvSpPr>
            <p:spPr bwMode="auto">
              <a:xfrm>
                <a:off x="1797" y="1402"/>
                <a:ext cx="398" cy="197"/>
              </a:xfrm>
              <a:custGeom>
                <a:avLst/>
                <a:gdLst>
                  <a:gd name="T0" fmla="*/ 0 w 398"/>
                  <a:gd name="T1" fmla="*/ 196 h 197"/>
                  <a:gd name="T2" fmla="*/ 78 w 398"/>
                  <a:gd name="T3" fmla="*/ 62 h 197"/>
                  <a:gd name="T4" fmla="*/ 193 w 398"/>
                  <a:gd name="T5" fmla="*/ 89 h 197"/>
                  <a:gd name="T6" fmla="*/ 249 w 398"/>
                  <a:gd name="T7" fmla="*/ 4 h 197"/>
                  <a:gd name="T8" fmla="*/ 379 w 398"/>
                  <a:gd name="T9" fmla="*/ 0 h 197"/>
                  <a:gd name="T10" fmla="*/ 397 w 398"/>
                  <a:gd name="T11" fmla="*/ 22 h 197"/>
                  <a:gd name="T12" fmla="*/ 273 w 398"/>
                  <a:gd name="T13" fmla="*/ 40 h 197"/>
                  <a:gd name="T14" fmla="*/ 204 w 398"/>
                  <a:gd name="T15" fmla="*/ 129 h 197"/>
                  <a:gd name="T16" fmla="*/ 113 w 398"/>
                  <a:gd name="T17" fmla="*/ 118 h 197"/>
                  <a:gd name="T18" fmla="*/ 0 w 398"/>
                  <a:gd name="T19" fmla="*/ 196 h 1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98" h="197">
                    <a:moveTo>
                      <a:pt x="0" y="196"/>
                    </a:moveTo>
                    <a:lnTo>
                      <a:pt x="78" y="62"/>
                    </a:lnTo>
                    <a:lnTo>
                      <a:pt x="193" y="89"/>
                    </a:lnTo>
                    <a:lnTo>
                      <a:pt x="249" y="4"/>
                    </a:lnTo>
                    <a:lnTo>
                      <a:pt x="379" y="0"/>
                    </a:lnTo>
                    <a:lnTo>
                      <a:pt x="397" y="22"/>
                    </a:lnTo>
                    <a:lnTo>
                      <a:pt x="273" y="40"/>
                    </a:lnTo>
                    <a:lnTo>
                      <a:pt x="204" y="129"/>
                    </a:lnTo>
                    <a:lnTo>
                      <a:pt x="113" y="118"/>
                    </a:lnTo>
                    <a:lnTo>
                      <a:pt x="0" y="196"/>
                    </a:lnTo>
                  </a:path>
                </a:pathLst>
              </a:custGeom>
              <a:solidFill>
                <a:srgbClr val="000000"/>
              </a:solidFill>
              <a:ln w="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1016" name="Freeform 536"/>
              <p:cNvSpPr>
                <a:spLocks/>
              </p:cNvSpPr>
              <p:nvPr/>
            </p:nvSpPr>
            <p:spPr bwMode="auto">
              <a:xfrm>
                <a:off x="1834" y="1574"/>
                <a:ext cx="875" cy="1161"/>
              </a:xfrm>
              <a:custGeom>
                <a:avLst/>
                <a:gdLst>
                  <a:gd name="T0" fmla="*/ 0 w 875"/>
                  <a:gd name="T1" fmla="*/ 0 h 1161"/>
                  <a:gd name="T2" fmla="*/ 72 w 875"/>
                  <a:gd name="T3" fmla="*/ 56 h 1161"/>
                  <a:gd name="T4" fmla="*/ 107 w 875"/>
                  <a:gd name="T5" fmla="*/ 86 h 1161"/>
                  <a:gd name="T6" fmla="*/ 142 w 875"/>
                  <a:gd name="T7" fmla="*/ 116 h 1161"/>
                  <a:gd name="T8" fmla="*/ 176 w 875"/>
                  <a:gd name="T9" fmla="*/ 146 h 1161"/>
                  <a:gd name="T10" fmla="*/ 209 w 875"/>
                  <a:gd name="T11" fmla="*/ 177 h 1161"/>
                  <a:gd name="T12" fmla="*/ 242 w 875"/>
                  <a:gd name="T13" fmla="*/ 208 h 1161"/>
                  <a:gd name="T14" fmla="*/ 275 w 875"/>
                  <a:gd name="T15" fmla="*/ 241 h 1161"/>
                  <a:gd name="T16" fmla="*/ 307 w 875"/>
                  <a:gd name="T17" fmla="*/ 273 h 1161"/>
                  <a:gd name="T18" fmla="*/ 339 w 875"/>
                  <a:gd name="T19" fmla="*/ 307 h 1161"/>
                  <a:gd name="T20" fmla="*/ 370 w 875"/>
                  <a:gd name="T21" fmla="*/ 340 h 1161"/>
                  <a:gd name="T22" fmla="*/ 400 w 875"/>
                  <a:gd name="T23" fmla="*/ 375 h 1161"/>
                  <a:gd name="T24" fmla="*/ 430 w 875"/>
                  <a:gd name="T25" fmla="*/ 410 h 1161"/>
                  <a:gd name="T26" fmla="*/ 459 w 875"/>
                  <a:gd name="T27" fmla="*/ 445 h 1161"/>
                  <a:gd name="T28" fmla="*/ 488 w 875"/>
                  <a:gd name="T29" fmla="*/ 481 h 1161"/>
                  <a:gd name="T30" fmla="*/ 516 w 875"/>
                  <a:gd name="T31" fmla="*/ 517 h 1161"/>
                  <a:gd name="T32" fmla="*/ 543 w 875"/>
                  <a:gd name="T33" fmla="*/ 554 h 1161"/>
                  <a:gd name="T34" fmla="*/ 570 w 875"/>
                  <a:gd name="T35" fmla="*/ 591 h 1161"/>
                  <a:gd name="T36" fmla="*/ 596 w 875"/>
                  <a:gd name="T37" fmla="*/ 629 h 1161"/>
                  <a:gd name="T38" fmla="*/ 621 w 875"/>
                  <a:gd name="T39" fmla="*/ 667 h 1161"/>
                  <a:gd name="T40" fmla="*/ 646 w 875"/>
                  <a:gd name="T41" fmla="*/ 706 h 1161"/>
                  <a:gd name="T42" fmla="*/ 670 w 875"/>
                  <a:gd name="T43" fmla="*/ 745 h 1161"/>
                  <a:gd name="T44" fmla="*/ 694 w 875"/>
                  <a:gd name="T45" fmla="*/ 784 h 1161"/>
                  <a:gd name="T46" fmla="*/ 716 w 875"/>
                  <a:gd name="T47" fmla="*/ 824 h 1161"/>
                  <a:gd name="T48" fmla="*/ 739 w 875"/>
                  <a:gd name="T49" fmla="*/ 865 h 1161"/>
                  <a:gd name="T50" fmla="*/ 760 w 875"/>
                  <a:gd name="T51" fmla="*/ 906 h 1161"/>
                  <a:gd name="T52" fmla="*/ 781 w 875"/>
                  <a:gd name="T53" fmla="*/ 947 h 1161"/>
                  <a:gd name="T54" fmla="*/ 801 w 875"/>
                  <a:gd name="T55" fmla="*/ 989 h 1161"/>
                  <a:gd name="T56" fmla="*/ 820 w 875"/>
                  <a:gd name="T57" fmla="*/ 1031 h 1161"/>
                  <a:gd name="T58" fmla="*/ 839 w 875"/>
                  <a:gd name="T59" fmla="*/ 1074 h 1161"/>
                  <a:gd name="T60" fmla="*/ 857 w 875"/>
                  <a:gd name="T61" fmla="*/ 1116 h 1161"/>
                  <a:gd name="T62" fmla="*/ 874 w 875"/>
                  <a:gd name="T63" fmla="*/ 1160 h 1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875" h="1161">
                    <a:moveTo>
                      <a:pt x="0" y="0"/>
                    </a:moveTo>
                    <a:lnTo>
                      <a:pt x="72" y="56"/>
                    </a:lnTo>
                    <a:lnTo>
                      <a:pt x="107" y="86"/>
                    </a:lnTo>
                    <a:lnTo>
                      <a:pt x="142" y="116"/>
                    </a:lnTo>
                    <a:lnTo>
                      <a:pt x="176" y="146"/>
                    </a:lnTo>
                    <a:lnTo>
                      <a:pt x="209" y="177"/>
                    </a:lnTo>
                    <a:lnTo>
                      <a:pt x="242" y="208"/>
                    </a:lnTo>
                    <a:lnTo>
                      <a:pt x="275" y="241"/>
                    </a:lnTo>
                    <a:lnTo>
                      <a:pt x="307" y="273"/>
                    </a:lnTo>
                    <a:lnTo>
                      <a:pt x="339" y="307"/>
                    </a:lnTo>
                    <a:lnTo>
                      <a:pt x="370" y="340"/>
                    </a:lnTo>
                    <a:lnTo>
                      <a:pt x="400" y="375"/>
                    </a:lnTo>
                    <a:lnTo>
                      <a:pt x="430" y="410"/>
                    </a:lnTo>
                    <a:lnTo>
                      <a:pt x="459" y="445"/>
                    </a:lnTo>
                    <a:lnTo>
                      <a:pt x="488" y="481"/>
                    </a:lnTo>
                    <a:lnTo>
                      <a:pt x="516" y="517"/>
                    </a:lnTo>
                    <a:lnTo>
                      <a:pt x="543" y="554"/>
                    </a:lnTo>
                    <a:lnTo>
                      <a:pt x="570" y="591"/>
                    </a:lnTo>
                    <a:lnTo>
                      <a:pt x="596" y="629"/>
                    </a:lnTo>
                    <a:lnTo>
                      <a:pt x="621" y="667"/>
                    </a:lnTo>
                    <a:lnTo>
                      <a:pt x="646" y="706"/>
                    </a:lnTo>
                    <a:lnTo>
                      <a:pt x="670" y="745"/>
                    </a:lnTo>
                    <a:lnTo>
                      <a:pt x="694" y="784"/>
                    </a:lnTo>
                    <a:lnTo>
                      <a:pt x="716" y="824"/>
                    </a:lnTo>
                    <a:lnTo>
                      <a:pt x="739" y="865"/>
                    </a:lnTo>
                    <a:lnTo>
                      <a:pt x="760" y="906"/>
                    </a:lnTo>
                    <a:lnTo>
                      <a:pt x="781" y="947"/>
                    </a:lnTo>
                    <a:lnTo>
                      <a:pt x="801" y="989"/>
                    </a:lnTo>
                    <a:lnTo>
                      <a:pt x="820" y="1031"/>
                    </a:lnTo>
                    <a:lnTo>
                      <a:pt x="839" y="1074"/>
                    </a:lnTo>
                    <a:lnTo>
                      <a:pt x="857" y="1116"/>
                    </a:lnTo>
                    <a:lnTo>
                      <a:pt x="874" y="1160"/>
                    </a:lnTo>
                  </a:path>
                </a:pathLst>
              </a:custGeom>
              <a:noFill/>
              <a:ln w="13334" cap="flat" cmpd="sng">
                <a:solidFill>
                  <a:srgbClr val="0080FF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1017" name="Freeform 537"/>
              <p:cNvSpPr>
                <a:spLocks/>
              </p:cNvSpPr>
              <p:nvPr/>
            </p:nvSpPr>
            <p:spPr bwMode="auto">
              <a:xfrm>
                <a:off x="1846" y="1527"/>
                <a:ext cx="1029" cy="1137"/>
              </a:xfrm>
              <a:custGeom>
                <a:avLst/>
                <a:gdLst>
                  <a:gd name="T0" fmla="*/ 0 w 1029"/>
                  <a:gd name="T1" fmla="*/ 0 h 1137"/>
                  <a:gd name="T2" fmla="*/ 85 w 1029"/>
                  <a:gd name="T3" fmla="*/ 47 h 1137"/>
                  <a:gd name="T4" fmla="*/ 127 w 1029"/>
                  <a:gd name="T5" fmla="*/ 72 h 1137"/>
                  <a:gd name="T6" fmla="*/ 168 w 1029"/>
                  <a:gd name="T7" fmla="*/ 98 h 1137"/>
                  <a:gd name="T8" fmla="*/ 209 w 1029"/>
                  <a:gd name="T9" fmla="*/ 125 h 1137"/>
                  <a:gd name="T10" fmla="*/ 250 w 1029"/>
                  <a:gd name="T11" fmla="*/ 153 h 1137"/>
                  <a:gd name="T12" fmla="*/ 289 w 1029"/>
                  <a:gd name="T13" fmla="*/ 181 h 1137"/>
                  <a:gd name="T14" fmla="*/ 328 w 1029"/>
                  <a:gd name="T15" fmla="*/ 211 h 1137"/>
                  <a:gd name="T16" fmla="*/ 366 w 1029"/>
                  <a:gd name="T17" fmla="*/ 241 h 1137"/>
                  <a:gd name="T18" fmla="*/ 404 w 1029"/>
                  <a:gd name="T19" fmla="*/ 272 h 1137"/>
                  <a:gd name="T20" fmla="*/ 440 w 1029"/>
                  <a:gd name="T21" fmla="*/ 304 h 1137"/>
                  <a:gd name="T22" fmla="*/ 476 w 1029"/>
                  <a:gd name="T23" fmla="*/ 337 h 1137"/>
                  <a:gd name="T24" fmla="*/ 512 w 1029"/>
                  <a:gd name="T25" fmla="*/ 371 h 1137"/>
                  <a:gd name="T26" fmla="*/ 546 w 1029"/>
                  <a:gd name="T27" fmla="*/ 405 h 1137"/>
                  <a:gd name="T28" fmla="*/ 580 w 1029"/>
                  <a:gd name="T29" fmla="*/ 440 h 1137"/>
                  <a:gd name="T30" fmla="*/ 613 w 1029"/>
                  <a:gd name="T31" fmla="*/ 475 h 1137"/>
                  <a:gd name="T32" fmla="*/ 646 w 1029"/>
                  <a:gd name="T33" fmla="*/ 512 h 1137"/>
                  <a:gd name="T34" fmla="*/ 677 w 1029"/>
                  <a:gd name="T35" fmla="*/ 549 h 1137"/>
                  <a:gd name="T36" fmla="*/ 708 w 1029"/>
                  <a:gd name="T37" fmla="*/ 587 h 1137"/>
                  <a:gd name="T38" fmla="*/ 738 w 1029"/>
                  <a:gd name="T39" fmla="*/ 625 h 1137"/>
                  <a:gd name="T40" fmla="*/ 767 w 1029"/>
                  <a:gd name="T41" fmla="*/ 664 h 1137"/>
                  <a:gd name="T42" fmla="*/ 795 w 1029"/>
                  <a:gd name="T43" fmla="*/ 704 h 1137"/>
                  <a:gd name="T44" fmla="*/ 822 w 1029"/>
                  <a:gd name="T45" fmla="*/ 745 h 1137"/>
                  <a:gd name="T46" fmla="*/ 849 w 1029"/>
                  <a:gd name="T47" fmla="*/ 786 h 1137"/>
                  <a:gd name="T48" fmla="*/ 874 w 1029"/>
                  <a:gd name="T49" fmla="*/ 827 h 1137"/>
                  <a:gd name="T50" fmla="*/ 899 w 1029"/>
                  <a:gd name="T51" fmla="*/ 870 h 1137"/>
                  <a:gd name="T52" fmla="*/ 923 w 1029"/>
                  <a:gd name="T53" fmla="*/ 913 h 1137"/>
                  <a:gd name="T54" fmla="*/ 946 w 1029"/>
                  <a:gd name="T55" fmla="*/ 956 h 1137"/>
                  <a:gd name="T56" fmla="*/ 968 w 1029"/>
                  <a:gd name="T57" fmla="*/ 1000 h 1137"/>
                  <a:gd name="T58" fmla="*/ 989 w 1029"/>
                  <a:gd name="T59" fmla="*/ 1045 h 1137"/>
                  <a:gd name="T60" fmla="*/ 1009 w 1029"/>
                  <a:gd name="T61" fmla="*/ 1090 h 1137"/>
                  <a:gd name="T62" fmla="*/ 1028 w 1029"/>
                  <a:gd name="T63" fmla="*/ 1136 h 11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029" h="1137">
                    <a:moveTo>
                      <a:pt x="0" y="0"/>
                    </a:moveTo>
                    <a:lnTo>
                      <a:pt x="85" y="47"/>
                    </a:lnTo>
                    <a:lnTo>
                      <a:pt x="127" y="72"/>
                    </a:lnTo>
                    <a:lnTo>
                      <a:pt x="168" y="98"/>
                    </a:lnTo>
                    <a:lnTo>
                      <a:pt x="209" y="125"/>
                    </a:lnTo>
                    <a:lnTo>
                      <a:pt x="250" y="153"/>
                    </a:lnTo>
                    <a:lnTo>
                      <a:pt x="289" y="181"/>
                    </a:lnTo>
                    <a:lnTo>
                      <a:pt x="328" y="211"/>
                    </a:lnTo>
                    <a:lnTo>
                      <a:pt x="366" y="241"/>
                    </a:lnTo>
                    <a:lnTo>
                      <a:pt x="404" y="272"/>
                    </a:lnTo>
                    <a:lnTo>
                      <a:pt x="440" y="304"/>
                    </a:lnTo>
                    <a:lnTo>
                      <a:pt x="476" y="337"/>
                    </a:lnTo>
                    <a:lnTo>
                      <a:pt x="512" y="371"/>
                    </a:lnTo>
                    <a:lnTo>
                      <a:pt x="546" y="405"/>
                    </a:lnTo>
                    <a:lnTo>
                      <a:pt x="580" y="440"/>
                    </a:lnTo>
                    <a:lnTo>
                      <a:pt x="613" y="475"/>
                    </a:lnTo>
                    <a:lnTo>
                      <a:pt x="646" y="512"/>
                    </a:lnTo>
                    <a:lnTo>
                      <a:pt x="677" y="549"/>
                    </a:lnTo>
                    <a:lnTo>
                      <a:pt x="708" y="587"/>
                    </a:lnTo>
                    <a:lnTo>
                      <a:pt x="738" y="625"/>
                    </a:lnTo>
                    <a:lnTo>
                      <a:pt x="767" y="664"/>
                    </a:lnTo>
                    <a:lnTo>
                      <a:pt x="795" y="704"/>
                    </a:lnTo>
                    <a:lnTo>
                      <a:pt x="822" y="745"/>
                    </a:lnTo>
                    <a:lnTo>
                      <a:pt x="849" y="786"/>
                    </a:lnTo>
                    <a:lnTo>
                      <a:pt x="874" y="827"/>
                    </a:lnTo>
                    <a:lnTo>
                      <a:pt x="899" y="870"/>
                    </a:lnTo>
                    <a:lnTo>
                      <a:pt x="923" y="913"/>
                    </a:lnTo>
                    <a:lnTo>
                      <a:pt x="946" y="956"/>
                    </a:lnTo>
                    <a:lnTo>
                      <a:pt x="968" y="1000"/>
                    </a:lnTo>
                    <a:lnTo>
                      <a:pt x="989" y="1045"/>
                    </a:lnTo>
                    <a:lnTo>
                      <a:pt x="1009" y="1090"/>
                    </a:lnTo>
                    <a:lnTo>
                      <a:pt x="1028" y="1136"/>
                    </a:lnTo>
                  </a:path>
                </a:pathLst>
              </a:custGeom>
              <a:noFill/>
              <a:ln w="13334" cap="flat" cmpd="sng">
                <a:solidFill>
                  <a:srgbClr val="0080FF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1018" name="Freeform 538"/>
              <p:cNvSpPr>
                <a:spLocks/>
              </p:cNvSpPr>
              <p:nvPr/>
            </p:nvSpPr>
            <p:spPr bwMode="auto">
              <a:xfrm>
                <a:off x="2023" y="1491"/>
                <a:ext cx="1053" cy="1173"/>
              </a:xfrm>
              <a:custGeom>
                <a:avLst/>
                <a:gdLst>
                  <a:gd name="T0" fmla="*/ 0 w 1053"/>
                  <a:gd name="T1" fmla="*/ 0 h 1173"/>
                  <a:gd name="T2" fmla="*/ 86 w 1053"/>
                  <a:gd name="T3" fmla="*/ 51 h 1173"/>
                  <a:gd name="T4" fmla="*/ 128 w 1053"/>
                  <a:gd name="T5" fmla="*/ 78 h 1173"/>
                  <a:gd name="T6" fmla="*/ 170 w 1053"/>
                  <a:gd name="T7" fmla="*/ 106 h 1173"/>
                  <a:gd name="T8" fmla="*/ 211 w 1053"/>
                  <a:gd name="T9" fmla="*/ 135 h 1173"/>
                  <a:gd name="T10" fmla="*/ 251 w 1053"/>
                  <a:gd name="T11" fmla="*/ 164 h 1173"/>
                  <a:gd name="T12" fmla="*/ 291 w 1053"/>
                  <a:gd name="T13" fmla="*/ 194 h 1173"/>
                  <a:gd name="T14" fmla="*/ 331 w 1053"/>
                  <a:gd name="T15" fmla="*/ 225 h 1173"/>
                  <a:gd name="T16" fmla="*/ 369 w 1053"/>
                  <a:gd name="T17" fmla="*/ 257 h 1173"/>
                  <a:gd name="T18" fmla="*/ 407 w 1053"/>
                  <a:gd name="T19" fmla="*/ 289 h 1173"/>
                  <a:gd name="T20" fmla="*/ 444 w 1053"/>
                  <a:gd name="T21" fmla="*/ 322 h 1173"/>
                  <a:gd name="T22" fmla="*/ 481 w 1053"/>
                  <a:gd name="T23" fmla="*/ 356 h 1173"/>
                  <a:gd name="T24" fmla="*/ 517 w 1053"/>
                  <a:gd name="T25" fmla="*/ 391 h 1173"/>
                  <a:gd name="T26" fmla="*/ 552 w 1053"/>
                  <a:gd name="T27" fmla="*/ 426 h 1173"/>
                  <a:gd name="T28" fmla="*/ 586 w 1053"/>
                  <a:gd name="T29" fmla="*/ 462 h 1173"/>
                  <a:gd name="T30" fmla="*/ 620 w 1053"/>
                  <a:gd name="T31" fmla="*/ 499 h 1173"/>
                  <a:gd name="T32" fmla="*/ 653 w 1053"/>
                  <a:gd name="T33" fmla="*/ 537 h 1173"/>
                  <a:gd name="T34" fmla="*/ 685 w 1053"/>
                  <a:gd name="T35" fmla="*/ 575 h 1173"/>
                  <a:gd name="T36" fmla="*/ 717 w 1053"/>
                  <a:gd name="T37" fmla="*/ 613 h 1173"/>
                  <a:gd name="T38" fmla="*/ 747 w 1053"/>
                  <a:gd name="T39" fmla="*/ 653 h 1173"/>
                  <a:gd name="T40" fmla="*/ 777 w 1053"/>
                  <a:gd name="T41" fmla="*/ 693 h 1173"/>
                  <a:gd name="T42" fmla="*/ 807 w 1053"/>
                  <a:gd name="T43" fmla="*/ 733 h 1173"/>
                  <a:gd name="T44" fmla="*/ 835 w 1053"/>
                  <a:gd name="T45" fmla="*/ 775 h 1173"/>
                  <a:gd name="T46" fmla="*/ 862 w 1053"/>
                  <a:gd name="T47" fmla="*/ 817 h 1173"/>
                  <a:gd name="T48" fmla="*/ 889 w 1053"/>
                  <a:gd name="T49" fmla="*/ 859 h 1173"/>
                  <a:gd name="T50" fmla="*/ 915 w 1053"/>
                  <a:gd name="T51" fmla="*/ 902 h 1173"/>
                  <a:gd name="T52" fmla="*/ 940 w 1053"/>
                  <a:gd name="T53" fmla="*/ 946 h 1173"/>
                  <a:gd name="T54" fmla="*/ 964 w 1053"/>
                  <a:gd name="T55" fmla="*/ 990 h 1173"/>
                  <a:gd name="T56" fmla="*/ 987 w 1053"/>
                  <a:gd name="T57" fmla="*/ 1035 h 1173"/>
                  <a:gd name="T58" fmla="*/ 1009 w 1053"/>
                  <a:gd name="T59" fmla="*/ 1080 h 1173"/>
                  <a:gd name="T60" fmla="*/ 1031 w 1053"/>
                  <a:gd name="T61" fmla="*/ 1125 h 1173"/>
                  <a:gd name="T62" fmla="*/ 1052 w 1053"/>
                  <a:gd name="T63" fmla="*/ 1172 h 11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053" h="1173">
                    <a:moveTo>
                      <a:pt x="0" y="0"/>
                    </a:moveTo>
                    <a:lnTo>
                      <a:pt x="86" y="51"/>
                    </a:lnTo>
                    <a:lnTo>
                      <a:pt x="128" y="78"/>
                    </a:lnTo>
                    <a:lnTo>
                      <a:pt x="170" y="106"/>
                    </a:lnTo>
                    <a:lnTo>
                      <a:pt x="211" y="135"/>
                    </a:lnTo>
                    <a:lnTo>
                      <a:pt x="251" y="164"/>
                    </a:lnTo>
                    <a:lnTo>
                      <a:pt x="291" y="194"/>
                    </a:lnTo>
                    <a:lnTo>
                      <a:pt x="331" y="225"/>
                    </a:lnTo>
                    <a:lnTo>
                      <a:pt x="369" y="257"/>
                    </a:lnTo>
                    <a:lnTo>
                      <a:pt x="407" y="289"/>
                    </a:lnTo>
                    <a:lnTo>
                      <a:pt x="444" y="322"/>
                    </a:lnTo>
                    <a:lnTo>
                      <a:pt x="481" y="356"/>
                    </a:lnTo>
                    <a:lnTo>
                      <a:pt x="517" y="391"/>
                    </a:lnTo>
                    <a:lnTo>
                      <a:pt x="552" y="426"/>
                    </a:lnTo>
                    <a:lnTo>
                      <a:pt x="586" y="462"/>
                    </a:lnTo>
                    <a:lnTo>
                      <a:pt x="620" y="499"/>
                    </a:lnTo>
                    <a:lnTo>
                      <a:pt x="653" y="537"/>
                    </a:lnTo>
                    <a:lnTo>
                      <a:pt x="685" y="575"/>
                    </a:lnTo>
                    <a:lnTo>
                      <a:pt x="717" y="613"/>
                    </a:lnTo>
                    <a:lnTo>
                      <a:pt x="747" y="653"/>
                    </a:lnTo>
                    <a:lnTo>
                      <a:pt x="777" y="693"/>
                    </a:lnTo>
                    <a:lnTo>
                      <a:pt x="807" y="733"/>
                    </a:lnTo>
                    <a:lnTo>
                      <a:pt x="835" y="775"/>
                    </a:lnTo>
                    <a:lnTo>
                      <a:pt x="862" y="817"/>
                    </a:lnTo>
                    <a:lnTo>
                      <a:pt x="889" y="859"/>
                    </a:lnTo>
                    <a:lnTo>
                      <a:pt x="915" y="902"/>
                    </a:lnTo>
                    <a:lnTo>
                      <a:pt x="940" y="946"/>
                    </a:lnTo>
                    <a:lnTo>
                      <a:pt x="964" y="990"/>
                    </a:lnTo>
                    <a:lnTo>
                      <a:pt x="987" y="1035"/>
                    </a:lnTo>
                    <a:lnTo>
                      <a:pt x="1009" y="1080"/>
                    </a:lnTo>
                    <a:lnTo>
                      <a:pt x="1031" y="1125"/>
                    </a:lnTo>
                    <a:lnTo>
                      <a:pt x="1052" y="1172"/>
                    </a:lnTo>
                  </a:path>
                </a:pathLst>
              </a:custGeom>
              <a:noFill/>
              <a:ln w="13334" cap="flat" cmpd="sng">
                <a:solidFill>
                  <a:srgbClr val="0080FF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1019" name="Freeform 539"/>
              <p:cNvSpPr>
                <a:spLocks/>
              </p:cNvSpPr>
              <p:nvPr/>
            </p:nvSpPr>
            <p:spPr bwMode="auto">
              <a:xfrm>
                <a:off x="2070" y="1432"/>
                <a:ext cx="1147" cy="1090"/>
              </a:xfrm>
              <a:custGeom>
                <a:avLst/>
                <a:gdLst>
                  <a:gd name="T0" fmla="*/ 0 w 1147"/>
                  <a:gd name="T1" fmla="*/ 0 h 1090"/>
                  <a:gd name="T2" fmla="*/ 92 w 1147"/>
                  <a:gd name="T3" fmla="*/ 42 h 1090"/>
                  <a:gd name="T4" fmla="*/ 138 w 1147"/>
                  <a:gd name="T5" fmla="*/ 64 h 1090"/>
                  <a:gd name="T6" fmla="*/ 183 w 1147"/>
                  <a:gd name="T7" fmla="*/ 88 h 1090"/>
                  <a:gd name="T8" fmla="*/ 227 w 1147"/>
                  <a:gd name="T9" fmla="*/ 113 h 1090"/>
                  <a:gd name="T10" fmla="*/ 271 w 1147"/>
                  <a:gd name="T11" fmla="*/ 138 h 1090"/>
                  <a:gd name="T12" fmla="*/ 314 w 1147"/>
                  <a:gd name="T13" fmla="*/ 165 h 1090"/>
                  <a:gd name="T14" fmla="*/ 356 w 1147"/>
                  <a:gd name="T15" fmla="*/ 192 h 1090"/>
                  <a:gd name="T16" fmla="*/ 398 w 1147"/>
                  <a:gd name="T17" fmla="*/ 220 h 1090"/>
                  <a:gd name="T18" fmla="*/ 439 w 1147"/>
                  <a:gd name="T19" fmla="*/ 249 h 1090"/>
                  <a:gd name="T20" fmla="*/ 480 w 1147"/>
                  <a:gd name="T21" fmla="*/ 279 h 1090"/>
                  <a:gd name="T22" fmla="*/ 519 w 1147"/>
                  <a:gd name="T23" fmla="*/ 310 h 1090"/>
                  <a:gd name="T24" fmla="*/ 558 w 1147"/>
                  <a:gd name="T25" fmla="*/ 342 h 1090"/>
                  <a:gd name="T26" fmla="*/ 596 w 1147"/>
                  <a:gd name="T27" fmla="*/ 374 h 1090"/>
                  <a:gd name="T28" fmla="*/ 634 w 1147"/>
                  <a:gd name="T29" fmla="*/ 408 h 1090"/>
                  <a:gd name="T30" fmla="*/ 671 w 1147"/>
                  <a:gd name="T31" fmla="*/ 442 h 1090"/>
                  <a:gd name="T32" fmla="*/ 707 w 1147"/>
                  <a:gd name="T33" fmla="*/ 477 h 1090"/>
                  <a:gd name="T34" fmla="*/ 742 w 1147"/>
                  <a:gd name="T35" fmla="*/ 513 h 1090"/>
                  <a:gd name="T36" fmla="*/ 777 w 1147"/>
                  <a:gd name="T37" fmla="*/ 550 h 1090"/>
                  <a:gd name="T38" fmla="*/ 810 w 1147"/>
                  <a:gd name="T39" fmla="*/ 587 h 1090"/>
                  <a:gd name="T40" fmla="*/ 843 w 1147"/>
                  <a:gd name="T41" fmla="*/ 625 h 1090"/>
                  <a:gd name="T42" fmla="*/ 875 w 1147"/>
                  <a:gd name="T43" fmla="*/ 664 h 1090"/>
                  <a:gd name="T44" fmla="*/ 906 w 1147"/>
                  <a:gd name="T45" fmla="*/ 703 h 1090"/>
                  <a:gd name="T46" fmla="*/ 937 w 1147"/>
                  <a:gd name="T47" fmla="*/ 744 h 1090"/>
                  <a:gd name="T48" fmla="*/ 966 w 1147"/>
                  <a:gd name="T49" fmla="*/ 784 h 1090"/>
                  <a:gd name="T50" fmla="*/ 994 w 1147"/>
                  <a:gd name="T51" fmla="*/ 826 h 1090"/>
                  <a:gd name="T52" fmla="*/ 1022 w 1147"/>
                  <a:gd name="T53" fmla="*/ 868 h 1090"/>
                  <a:gd name="T54" fmla="*/ 1049 w 1147"/>
                  <a:gd name="T55" fmla="*/ 911 h 1090"/>
                  <a:gd name="T56" fmla="*/ 1075 w 1147"/>
                  <a:gd name="T57" fmla="*/ 954 h 1090"/>
                  <a:gd name="T58" fmla="*/ 1100 w 1147"/>
                  <a:gd name="T59" fmla="*/ 998 h 1090"/>
                  <a:gd name="T60" fmla="*/ 1123 w 1147"/>
                  <a:gd name="T61" fmla="*/ 1043 h 1090"/>
                  <a:gd name="T62" fmla="*/ 1146 w 1147"/>
                  <a:gd name="T63" fmla="*/ 1089 h 10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147" h="1090">
                    <a:moveTo>
                      <a:pt x="0" y="0"/>
                    </a:moveTo>
                    <a:lnTo>
                      <a:pt x="92" y="42"/>
                    </a:lnTo>
                    <a:lnTo>
                      <a:pt x="138" y="64"/>
                    </a:lnTo>
                    <a:lnTo>
                      <a:pt x="183" y="88"/>
                    </a:lnTo>
                    <a:lnTo>
                      <a:pt x="227" y="113"/>
                    </a:lnTo>
                    <a:lnTo>
                      <a:pt x="271" y="138"/>
                    </a:lnTo>
                    <a:lnTo>
                      <a:pt x="314" y="165"/>
                    </a:lnTo>
                    <a:lnTo>
                      <a:pt x="356" y="192"/>
                    </a:lnTo>
                    <a:lnTo>
                      <a:pt x="398" y="220"/>
                    </a:lnTo>
                    <a:lnTo>
                      <a:pt x="439" y="249"/>
                    </a:lnTo>
                    <a:lnTo>
                      <a:pt x="480" y="279"/>
                    </a:lnTo>
                    <a:lnTo>
                      <a:pt x="519" y="310"/>
                    </a:lnTo>
                    <a:lnTo>
                      <a:pt x="558" y="342"/>
                    </a:lnTo>
                    <a:lnTo>
                      <a:pt x="596" y="374"/>
                    </a:lnTo>
                    <a:lnTo>
                      <a:pt x="634" y="408"/>
                    </a:lnTo>
                    <a:lnTo>
                      <a:pt x="671" y="442"/>
                    </a:lnTo>
                    <a:lnTo>
                      <a:pt x="707" y="477"/>
                    </a:lnTo>
                    <a:lnTo>
                      <a:pt x="742" y="513"/>
                    </a:lnTo>
                    <a:lnTo>
                      <a:pt x="777" y="550"/>
                    </a:lnTo>
                    <a:lnTo>
                      <a:pt x="810" y="587"/>
                    </a:lnTo>
                    <a:lnTo>
                      <a:pt x="843" y="625"/>
                    </a:lnTo>
                    <a:lnTo>
                      <a:pt x="875" y="664"/>
                    </a:lnTo>
                    <a:lnTo>
                      <a:pt x="906" y="703"/>
                    </a:lnTo>
                    <a:lnTo>
                      <a:pt x="937" y="744"/>
                    </a:lnTo>
                    <a:lnTo>
                      <a:pt x="966" y="784"/>
                    </a:lnTo>
                    <a:lnTo>
                      <a:pt x="994" y="826"/>
                    </a:lnTo>
                    <a:lnTo>
                      <a:pt x="1022" y="868"/>
                    </a:lnTo>
                    <a:lnTo>
                      <a:pt x="1049" y="911"/>
                    </a:lnTo>
                    <a:lnTo>
                      <a:pt x="1075" y="954"/>
                    </a:lnTo>
                    <a:lnTo>
                      <a:pt x="1100" y="998"/>
                    </a:lnTo>
                    <a:lnTo>
                      <a:pt x="1123" y="1043"/>
                    </a:lnTo>
                    <a:lnTo>
                      <a:pt x="1146" y="1089"/>
                    </a:lnTo>
                  </a:path>
                </a:pathLst>
              </a:custGeom>
              <a:noFill/>
              <a:ln w="13334" cap="flat" cmpd="sng">
                <a:solidFill>
                  <a:srgbClr val="0080FF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1020" name="Freeform 540"/>
              <p:cNvSpPr>
                <a:spLocks/>
              </p:cNvSpPr>
              <p:nvPr/>
            </p:nvSpPr>
            <p:spPr bwMode="auto">
              <a:xfrm>
                <a:off x="2164" y="1420"/>
                <a:ext cx="1325" cy="1125"/>
              </a:xfrm>
              <a:custGeom>
                <a:avLst/>
                <a:gdLst>
                  <a:gd name="T0" fmla="*/ 0 w 1325"/>
                  <a:gd name="T1" fmla="*/ 0 h 1125"/>
                  <a:gd name="T2" fmla="*/ 112 w 1325"/>
                  <a:gd name="T3" fmla="*/ 28 h 1125"/>
                  <a:gd name="T4" fmla="*/ 168 w 1325"/>
                  <a:gd name="T5" fmla="*/ 44 h 1125"/>
                  <a:gd name="T6" fmla="*/ 222 w 1325"/>
                  <a:gd name="T7" fmla="*/ 62 h 1125"/>
                  <a:gd name="T8" fmla="*/ 276 w 1325"/>
                  <a:gd name="T9" fmla="*/ 82 h 1125"/>
                  <a:gd name="T10" fmla="*/ 328 w 1325"/>
                  <a:gd name="T11" fmla="*/ 104 h 1125"/>
                  <a:gd name="T12" fmla="*/ 380 w 1325"/>
                  <a:gd name="T13" fmla="*/ 126 h 1125"/>
                  <a:gd name="T14" fmla="*/ 432 w 1325"/>
                  <a:gd name="T15" fmla="*/ 151 h 1125"/>
                  <a:gd name="T16" fmla="*/ 482 w 1325"/>
                  <a:gd name="T17" fmla="*/ 177 h 1125"/>
                  <a:gd name="T18" fmla="*/ 531 w 1325"/>
                  <a:gd name="T19" fmla="*/ 204 h 1125"/>
                  <a:gd name="T20" fmla="*/ 579 w 1325"/>
                  <a:gd name="T21" fmla="*/ 233 h 1125"/>
                  <a:gd name="T22" fmla="*/ 627 w 1325"/>
                  <a:gd name="T23" fmla="*/ 264 h 1125"/>
                  <a:gd name="T24" fmla="*/ 673 w 1325"/>
                  <a:gd name="T25" fmla="*/ 296 h 1125"/>
                  <a:gd name="T26" fmla="*/ 718 w 1325"/>
                  <a:gd name="T27" fmla="*/ 328 h 1125"/>
                  <a:gd name="T28" fmla="*/ 763 w 1325"/>
                  <a:gd name="T29" fmla="*/ 363 h 1125"/>
                  <a:gd name="T30" fmla="*/ 806 w 1325"/>
                  <a:gd name="T31" fmla="*/ 399 h 1125"/>
                  <a:gd name="T32" fmla="*/ 848 w 1325"/>
                  <a:gd name="T33" fmla="*/ 436 h 1125"/>
                  <a:gd name="T34" fmla="*/ 889 w 1325"/>
                  <a:gd name="T35" fmla="*/ 474 h 1125"/>
                  <a:gd name="T36" fmla="*/ 928 w 1325"/>
                  <a:gd name="T37" fmla="*/ 514 h 1125"/>
                  <a:gd name="T38" fmla="*/ 967 w 1325"/>
                  <a:gd name="T39" fmla="*/ 554 h 1125"/>
                  <a:gd name="T40" fmla="*/ 1004 w 1325"/>
                  <a:gd name="T41" fmla="*/ 596 h 1125"/>
                  <a:gd name="T42" fmla="*/ 1040 w 1325"/>
                  <a:gd name="T43" fmla="*/ 639 h 1125"/>
                  <a:gd name="T44" fmla="*/ 1075 w 1325"/>
                  <a:gd name="T45" fmla="*/ 683 h 1125"/>
                  <a:gd name="T46" fmla="*/ 1108 w 1325"/>
                  <a:gd name="T47" fmla="*/ 728 h 1125"/>
                  <a:gd name="T48" fmla="*/ 1140 w 1325"/>
                  <a:gd name="T49" fmla="*/ 774 h 1125"/>
                  <a:gd name="T50" fmla="*/ 1171 w 1325"/>
                  <a:gd name="T51" fmla="*/ 822 h 1125"/>
                  <a:gd name="T52" fmla="*/ 1200 w 1325"/>
                  <a:gd name="T53" fmla="*/ 870 h 1125"/>
                  <a:gd name="T54" fmla="*/ 1228 w 1325"/>
                  <a:gd name="T55" fmla="*/ 919 h 1125"/>
                  <a:gd name="T56" fmla="*/ 1254 w 1325"/>
                  <a:gd name="T57" fmla="*/ 969 h 1125"/>
                  <a:gd name="T58" fmla="*/ 1279 w 1325"/>
                  <a:gd name="T59" fmla="*/ 1020 h 1125"/>
                  <a:gd name="T60" fmla="*/ 1302 w 1325"/>
                  <a:gd name="T61" fmla="*/ 1072 h 1125"/>
                  <a:gd name="T62" fmla="*/ 1324 w 1325"/>
                  <a:gd name="T63" fmla="*/ 1124 h 11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325" h="1125">
                    <a:moveTo>
                      <a:pt x="0" y="0"/>
                    </a:moveTo>
                    <a:lnTo>
                      <a:pt x="112" y="28"/>
                    </a:lnTo>
                    <a:lnTo>
                      <a:pt x="168" y="44"/>
                    </a:lnTo>
                    <a:lnTo>
                      <a:pt x="222" y="62"/>
                    </a:lnTo>
                    <a:lnTo>
                      <a:pt x="276" y="82"/>
                    </a:lnTo>
                    <a:lnTo>
                      <a:pt x="328" y="104"/>
                    </a:lnTo>
                    <a:lnTo>
                      <a:pt x="380" y="126"/>
                    </a:lnTo>
                    <a:lnTo>
                      <a:pt x="432" y="151"/>
                    </a:lnTo>
                    <a:lnTo>
                      <a:pt x="482" y="177"/>
                    </a:lnTo>
                    <a:lnTo>
                      <a:pt x="531" y="204"/>
                    </a:lnTo>
                    <a:lnTo>
                      <a:pt x="579" y="233"/>
                    </a:lnTo>
                    <a:lnTo>
                      <a:pt x="627" y="264"/>
                    </a:lnTo>
                    <a:lnTo>
                      <a:pt x="673" y="296"/>
                    </a:lnTo>
                    <a:lnTo>
                      <a:pt x="718" y="328"/>
                    </a:lnTo>
                    <a:lnTo>
                      <a:pt x="763" y="363"/>
                    </a:lnTo>
                    <a:lnTo>
                      <a:pt x="806" y="399"/>
                    </a:lnTo>
                    <a:lnTo>
                      <a:pt x="848" y="436"/>
                    </a:lnTo>
                    <a:lnTo>
                      <a:pt x="889" y="474"/>
                    </a:lnTo>
                    <a:lnTo>
                      <a:pt x="928" y="514"/>
                    </a:lnTo>
                    <a:lnTo>
                      <a:pt x="967" y="554"/>
                    </a:lnTo>
                    <a:lnTo>
                      <a:pt x="1004" y="596"/>
                    </a:lnTo>
                    <a:lnTo>
                      <a:pt x="1040" y="639"/>
                    </a:lnTo>
                    <a:lnTo>
                      <a:pt x="1075" y="683"/>
                    </a:lnTo>
                    <a:lnTo>
                      <a:pt x="1108" y="728"/>
                    </a:lnTo>
                    <a:lnTo>
                      <a:pt x="1140" y="774"/>
                    </a:lnTo>
                    <a:lnTo>
                      <a:pt x="1171" y="822"/>
                    </a:lnTo>
                    <a:lnTo>
                      <a:pt x="1200" y="870"/>
                    </a:lnTo>
                    <a:lnTo>
                      <a:pt x="1228" y="919"/>
                    </a:lnTo>
                    <a:lnTo>
                      <a:pt x="1254" y="969"/>
                    </a:lnTo>
                    <a:lnTo>
                      <a:pt x="1279" y="1020"/>
                    </a:lnTo>
                    <a:lnTo>
                      <a:pt x="1302" y="1072"/>
                    </a:lnTo>
                    <a:lnTo>
                      <a:pt x="1324" y="1124"/>
                    </a:lnTo>
                  </a:path>
                </a:pathLst>
              </a:custGeom>
              <a:noFill/>
              <a:ln w="13334" cap="flat" cmpd="sng">
                <a:solidFill>
                  <a:srgbClr val="0080FF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1021" name="Freeform 541"/>
              <p:cNvSpPr>
                <a:spLocks/>
              </p:cNvSpPr>
              <p:nvPr/>
            </p:nvSpPr>
            <p:spPr bwMode="auto">
              <a:xfrm>
                <a:off x="1893" y="1491"/>
                <a:ext cx="1076" cy="1208"/>
              </a:xfrm>
              <a:custGeom>
                <a:avLst/>
                <a:gdLst>
                  <a:gd name="T0" fmla="*/ 0 w 1076"/>
                  <a:gd name="T1" fmla="*/ 0 h 1208"/>
                  <a:gd name="T2" fmla="*/ 95 w 1076"/>
                  <a:gd name="T3" fmla="*/ 44 h 1208"/>
                  <a:gd name="T4" fmla="*/ 141 w 1076"/>
                  <a:gd name="T5" fmla="*/ 68 h 1208"/>
                  <a:gd name="T6" fmla="*/ 187 w 1076"/>
                  <a:gd name="T7" fmla="*/ 93 h 1208"/>
                  <a:gd name="T8" fmla="*/ 232 w 1076"/>
                  <a:gd name="T9" fmla="*/ 120 h 1208"/>
                  <a:gd name="T10" fmla="*/ 276 w 1076"/>
                  <a:gd name="T11" fmla="*/ 147 h 1208"/>
                  <a:gd name="T12" fmla="*/ 319 w 1076"/>
                  <a:gd name="T13" fmla="*/ 176 h 1208"/>
                  <a:gd name="T14" fmla="*/ 362 w 1076"/>
                  <a:gd name="T15" fmla="*/ 206 h 1208"/>
                  <a:gd name="T16" fmla="*/ 403 w 1076"/>
                  <a:gd name="T17" fmla="*/ 237 h 1208"/>
                  <a:gd name="T18" fmla="*/ 444 w 1076"/>
                  <a:gd name="T19" fmla="*/ 269 h 1208"/>
                  <a:gd name="T20" fmla="*/ 484 w 1076"/>
                  <a:gd name="T21" fmla="*/ 302 h 1208"/>
                  <a:gd name="T22" fmla="*/ 523 w 1076"/>
                  <a:gd name="T23" fmla="*/ 336 h 1208"/>
                  <a:gd name="T24" fmla="*/ 561 w 1076"/>
                  <a:gd name="T25" fmla="*/ 371 h 1208"/>
                  <a:gd name="T26" fmla="*/ 598 w 1076"/>
                  <a:gd name="T27" fmla="*/ 408 h 1208"/>
                  <a:gd name="T28" fmla="*/ 634 w 1076"/>
                  <a:gd name="T29" fmla="*/ 445 h 1208"/>
                  <a:gd name="T30" fmla="*/ 669 w 1076"/>
                  <a:gd name="T31" fmla="*/ 483 h 1208"/>
                  <a:gd name="T32" fmla="*/ 703 w 1076"/>
                  <a:gd name="T33" fmla="*/ 522 h 1208"/>
                  <a:gd name="T34" fmla="*/ 736 w 1076"/>
                  <a:gd name="T35" fmla="*/ 562 h 1208"/>
                  <a:gd name="T36" fmla="*/ 768 w 1076"/>
                  <a:gd name="T37" fmla="*/ 603 h 1208"/>
                  <a:gd name="T38" fmla="*/ 799 w 1076"/>
                  <a:gd name="T39" fmla="*/ 645 h 1208"/>
                  <a:gd name="T40" fmla="*/ 829 w 1076"/>
                  <a:gd name="T41" fmla="*/ 688 h 1208"/>
                  <a:gd name="T42" fmla="*/ 857 w 1076"/>
                  <a:gd name="T43" fmla="*/ 731 h 1208"/>
                  <a:gd name="T44" fmla="*/ 885 w 1076"/>
                  <a:gd name="T45" fmla="*/ 775 h 1208"/>
                  <a:gd name="T46" fmla="*/ 911 w 1076"/>
                  <a:gd name="T47" fmla="*/ 821 h 1208"/>
                  <a:gd name="T48" fmla="*/ 936 w 1076"/>
                  <a:gd name="T49" fmla="*/ 867 h 1208"/>
                  <a:gd name="T50" fmla="*/ 959 w 1076"/>
                  <a:gd name="T51" fmla="*/ 913 h 1208"/>
                  <a:gd name="T52" fmla="*/ 982 w 1076"/>
                  <a:gd name="T53" fmla="*/ 961 h 1208"/>
                  <a:gd name="T54" fmla="*/ 1003 w 1076"/>
                  <a:gd name="T55" fmla="*/ 1009 h 1208"/>
                  <a:gd name="T56" fmla="*/ 1023 w 1076"/>
                  <a:gd name="T57" fmla="*/ 1057 h 1208"/>
                  <a:gd name="T58" fmla="*/ 1042 w 1076"/>
                  <a:gd name="T59" fmla="*/ 1107 h 1208"/>
                  <a:gd name="T60" fmla="*/ 1059 w 1076"/>
                  <a:gd name="T61" fmla="*/ 1157 h 1208"/>
                  <a:gd name="T62" fmla="*/ 1075 w 1076"/>
                  <a:gd name="T63" fmla="*/ 1207 h 12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076" h="1208">
                    <a:moveTo>
                      <a:pt x="0" y="0"/>
                    </a:moveTo>
                    <a:lnTo>
                      <a:pt x="95" y="44"/>
                    </a:lnTo>
                    <a:lnTo>
                      <a:pt x="141" y="68"/>
                    </a:lnTo>
                    <a:lnTo>
                      <a:pt x="187" y="93"/>
                    </a:lnTo>
                    <a:lnTo>
                      <a:pt x="232" y="120"/>
                    </a:lnTo>
                    <a:lnTo>
                      <a:pt x="276" y="147"/>
                    </a:lnTo>
                    <a:lnTo>
                      <a:pt x="319" y="176"/>
                    </a:lnTo>
                    <a:lnTo>
                      <a:pt x="362" y="206"/>
                    </a:lnTo>
                    <a:lnTo>
                      <a:pt x="403" y="237"/>
                    </a:lnTo>
                    <a:lnTo>
                      <a:pt x="444" y="269"/>
                    </a:lnTo>
                    <a:lnTo>
                      <a:pt x="484" y="302"/>
                    </a:lnTo>
                    <a:lnTo>
                      <a:pt x="523" y="336"/>
                    </a:lnTo>
                    <a:lnTo>
                      <a:pt x="561" y="371"/>
                    </a:lnTo>
                    <a:lnTo>
                      <a:pt x="598" y="408"/>
                    </a:lnTo>
                    <a:lnTo>
                      <a:pt x="634" y="445"/>
                    </a:lnTo>
                    <a:lnTo>
                      <a:pt x="669" y="483"/>
                    </a:lnTo>
                    <a:lnTo>
                      <a:pt x="703" y="522"/>
                    </a:lnTo>
                    <a:lnTo>
                      <a:pt x="736" y="562"/>
                    </a:lnTo>
                    <a:lnTo>
                      <a:pt x="768" y="603"/>
                    </a:lnTo>
                    <a:lnTo>
                      <a:pt x="799" y="645"/>
                    </a:lnTo>
                    <a:lnTo>
                      <a:pt x="829" y="688"/>
                    </a:lnTo>
                    <a:lnTo>
                      <a:pt x="857" y="731"/>
                    </a:lnTo>
                    <a:lnTo>
                      <a:pt x="885" y="775"/>
                    </a:lnTo>
                    <a:lnTo>
                      <a:pt x="911" y="821"/>
                    </a:lnTo>
                    <a:lnTo>
                      <a:pt x="936" y="867"/>
                    </a:lnTo>
                    <a:lnTo>
                      <a:pt x="959" y="913"/>
                    </a:lnTo>
                    <a:lnTo>
                      <a:pt x="982" y="961"/>
                    </a:lnTo>
                    <a:lnTo>
                      <a:pt x="1003" y="1009"/>
                    </a:lnTo>
                    <a:lnTo>
                      <a:pt x="1023" y="1057"/>
                    </a:lnTo>
                    <a:lnTo>
                      <a:pt x="1042" y="1107"/>
                    </a:lnTo>
                    <a:lnTo>
                      <a:pt x="1059" y="1157"/>
                    </a:lnTo>
                    <a:lnTo>
                      <a:pt x="1075" y="1207"/>
                    </a:lnTo>
                  </a:path>
                </a:pathLst>
              </a:custGeom>
              <a:noFill/>
              <a:ln w="13334" cap="flat" cmpd="sng">
                <a:solidFill>
                  <a:srgbClr val="0080FF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1022" name="Freeform 542"/>
              <p:cNvSpPr>
                <a:spLocks/>
              </p:cNvSpPr>
              <p:nvPr/>
            </p:nvSpPr>
            <p:spPr bwMode="auto">
              <a:xfrm>
                <a:off x="1976" y="1491"/>
                <a:ext cx="828" cy="1185"/>
              </a:xfrm>
              <a:custGeom>
                <a:avLst/>
                <a:gdLst>
                  <a:gd name="T0" fmla="*/ 0 w 828"/>
                  <a:gd name="T1" fmla="*/ 0 h 1185"/>
                  <a:gd name="T2" fmla="*/ 79 w 828"/>
                  <a:gd name="T3" fmla="*/ 48 h 1185"/>
                  <a:gd name="T4" fmla="*/ 118 w 828"/>
                  <a:gd name="T5" fmla="*/ 73 h 1185"/>
                  <a:gd name="T6" fmla="*/ 156 w 828"/>
                  <a:gd name="T7" fmla="*/ 100 h 1185"/>
                  <a:gd name="T8" fmla="*/ 192 w 828"/>
                  <a:gd name="T9" fmla="*/ 128 h 1185"/>
                  <a:gd name="T10" fmla="*/ 229 w 828"/>
                  <a:gd name="T11" fmla="*/ 157 h 1185"/>
                  <a:gd name="T12" fmla="*/ 264 w 828"/>
                  <a:gd name="T13" fmla="*/ 186 h 1185"/>
                  <a:gd name="T14" fmla="*/ 299 w 828"/>
                  <a:gd name="T15" fmla="*/ 217 h 1185"/>
                  <a:gd name="T16" fmla="*/ 333 w 828"/>
                  <a:gd name="T17" fmla="*/ 248 h 1185"/>
                  <a:gd name="T18" fmla="*/ 366 w 828"/>
                  <a:gd name="T19" fmla="*/ 281 h 1185"/>
                  <a:gd name="T20" fmla="*/ 398 w 828"/>
                  <a:gd name="T21" fmla="*/ 314 h 1185"/>
                  <a:gd name="T22" fmla="*/ 429 w 828"/>
                  <a:gd name="T23" fmla="*/ 348 h 1185"/>
                  <a:gd name="T24" fmla="*/ 459 w 828"/>
                  <a:gd name="T25" fmla="*/ 383 h 1185"/>
                  <a:gd name="T26" fmla="*/ 488 w 828"/>
                  <a:gd name="T27" fmla="*/ 419 h 1185"/>
                  <a:gd name="T28" fmla="*/ 516 w 828"/>
                  <a:gd name="T29" fmla="*/ 455 h 1185"/>
                  <a:gd name="T30" fmla="*/ 544 w 828"/>
                  <a:gd name="T31" fmla="*/ 493 h 1185"/>
                  <a:gd name="T32" fmla="*/ 570 w 828"/>
                  <a:gd name="T33" fmla="*/ 531 h 1185"/>
                  <a:gd name="T34" fmla="*/ 595 w 828"/>
                  <a:gd name="T35" fmla="*/ 570 h 1185"/>
                  <a:gd name="T36" fmla="*/ 619 w 828"/>
                  <a:gd name="T37" fmla="*/ 610 h 1185"/>
                  <a:gd name="T38" fmla="*/ 642 w 828"/>
                  <a:gd name="T39" fmla="*/ 650 h 1185"/>
                  <a:gd name="T40" fmla="*/ 664 w 828"/>
                  <a:gd name="T41" fmla="*/ 691 h 1185"/>
                  <a:gd name="T42" fmla="*/ 685 w 828"/>
                  <a:gd name="T43" fmla="*/ 733 h 1185"/>
                  <a:gd name="T44" fmla="*/ 704 w 828"/>
                  <a:gd name="T45" fmla="*/ 776 h 1185"/>
                  <a:gd name="T46" fmla="*/ 723 w 828"/>
                  <a:gd name="T47" fmla="*/ 819 h 1185"/>
                  <a:gd name="T48" fmla="*/ 740 w 828"/>
                  <a:gd name="T49" fmla="*/ 862 h 1185"/>
                  <a:gd name="T50" fmla="*/ 756 w 828"/>
                  <a:gd name="T51" fmla="*/ 907 h 1185"/>
                  <a:gd name="T52" fmla="*/ 771 w 828"/>
                  <a:gd name="T53" fmla="*/ 951 h 1185"/>
                  <a:gd name="T54" fmla="*/ 785 w 828"/>
                  <a:gd name="T55" fmla="*/ 997 h 1185"/>
                  <a:gd name="T56" fmla="*/ 797 w 828"/>
                  <a:gd name="T57" fmla="*/ 1043 h 1185"/>
                  <a:gd name="T58" fmla="*/ 808 w 828"/>
                  <a:gd name="T59" fmla="*/ 1089 h 1185"/>
                  <a:gd name="T60" fmla="*/ 818 w 828"/>
                  <a:gd name="T61" fmla="*/ 1136 h 1185"/>
                  <a:gd name="T62" fmla="*/ 827 w 828"/>
                  <a:gd name="T63" fmla="*/ 1184 h 11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828" h="1185">
                    <a:moveTo>
                      <a:pt x="0" y="0"/>
                    </a:moveTo>
                    <a:lnTo>
                      <a:pt x="79" y="48"/>
                    </a:lnTo>
                    <a:lnTo>
                      <a:pt x="118" y="73"/>
                    </a:lnTo>
                    <a:lnTo>
                      <a:pt x="156" y="100"/>
                    </a:lnTo>
                    <a:lnTo>
                      <a:pt x="192" y="128"/>
                    </a:lnTo>
                    <a:lnTo>
                      <a:pt x="229" y="157"/>
                    </a:lnTo>
                    <a:lnTo>
                      <a:pt x="264" y="186"/>
                    </a:lnTo>
                    <a:lnTo>
                      <a:pt x="299" y="217"/>
                    </a:lnTo>
                    <a:lnTo>
                      <a:pt x="333" y="248"/>
                    </a:lnTo>
                    <a:lnTo>
                      <a:pt x="366" y="281"/>
                    </a:lnTo>
                    <a:lnTo>
                      <a:pt x="398" y="314"/>
                    </a:lnTo>
                    <a:lnTo>
                      <a:pt x="429" y="348"/>
                    </a:lnTo>
                    <a:lnTo>
                      <a:pt x="459" y="383"/>
                    </a:lnTo>
                    <a:lnTo>
                      <a:pt x="488" y="419"/>
                    </a:lnTo>
                    <a:lnTo>
                      <a:pt x="516" y="455"/>
                    </a:lnTo>
                    <a:lnTo>
                      <a:pt x="544" y="493"/>
                    </a:lnTo>
                    <a:lnTo>
                      <a:pt x="570" y="531"/>
                    </a:lnTo>
                    <a:lnTo>
                      <a:pt x="595" y="570"/>
                    </a:lnTo>
                    <a:lnTo>
                      <a:pt x="619" y="610"/>
                    </a:lnTo>
                    <a:lnTo>
                      <a:pt x="642" y="650"/>
                    </a:lnTo>
                    <a:lnTo>
                      <a:pt x="664" y="691"/>
                    </a:lnTo>
                    <a:lnTo>
                      <a:pt x="685" y="733"/>
                    </a:lnTo>
                    <a:lnTo>
                      <a:pt x="704" y="776"/>
                    </a:lnTo>
                    <a:lnTo>
                      <a:pt x="723" y="819"/>
                    </a:lnTo>
                    <a:lnTo>
                      <a:pt x="740" y="862"/>
                    </a:lnTo>
                    <a:lnTo>
                      <a:pt x="756" y="907"/>
                    </a:lnTo>
                    <a:lnTo>
                      <a:pt x="771" y="951"/>
                    </a:lnTo>
                    <a:lnTo>
                      <a:pt x="785" y="997"/>
                    </a:lnTo>
                    <a:lnTo>
                      <a:pt x="797" y="1043"/>
                    </a:lnTo>
                    <a:lnTo>
                      <a:pt x="808" y="1089"/>
                    </a:lnTo>
                    <a:lnTo>
                      <a:pt x="818" y="1136"/>
                    </a:lnTo>
                    <a:lnTo>
                      <a:pt x="827" y="1184"/>
                    </a:lnTo>
                  </a:path>
                </a:pathLst>
              </a:custGeom>
              <a:noFill/>
              <a:ln w="13334" cap="flat" cmpd="sng">
                <a:solidFill>
                  <a:srgbClr val="0080FF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1023" name="Freeform 543"/>
              <p:cNvSpPr>
                <a:spLocks/>
              </p:cNvSpPr>
              <p:nvPr/>
            </p:nvSpPr>
            <p:spPr bwMode="auto">
              <a:xfrm>
                <a:off x="2046" y="1444"/>
                <a:ext cx="1006" cy="1161"/>
              </a:xfrm>
              <a:custGeom>
                <a:avLst/>
                <a:gdLst>
                  <a:gd name="T0" fmla="*/ 0 w 1006"/>
                  <a:gd name="T1" fmla="*/ 0 h 1161"/>
                  <a:gd name="T2" fmla="*/ 86 w 1006"/>
                  <a:gd name="T3" fmla="*/ 47 h 1161"/>
                  <a:gd name="T4" fmla="*/ 128 w 1006"/>
                  <a:gd name="T5" fmla="*/ 72 h 1161"/>
                  <a:gd name="T6" fmla="*/ 170 w 1006"/>
                  <a:gd name="T7" fmla="*/ 99 h 1161"/>
                  <a:gd name="T8" fmla="*/ 211 w 1006"/>
                  <a:gd name="T9" fmla="*/ 126 h 1161"/>
                  <a:gd name="T10" fmla="*/ 251 w 1006"/>
                  <a:gd name="T11" fmla="*/ 154 h 1161"/>
                  <a:gd name="T12" fmla="*/ 290 w 1006"/>
                  <a:gd name="T13" fmla="*/ 183 h 1161"/>
                  <a:gd name="T14" fmla="*/ 329 w 1006"/>
                  <a:gd name="T15" fmla="*/ 213 h 1161"/>
                  <a:gd name="T16" fmla="*/ 367 w 1006"/>
                  <a:gd name="T17" fmla="*/ 243 h 1161"/>
                  <a:gd name="T18" fmla="*/ 405 w 1006"/>
                  <a:gd name="T19" fmla="*/ 275 h 1161"/>
                  <a:gd name="T20" fmla="*/ 441 w 1006"/>
                  <a:gd name="T21" fmla="*/ 308 h 1161"/>
                  <a:gd name="T22" fmla="*/ 477 w 1006"/>
                  <a:gd name="T23" fmla="*/ 341 h 1161"/>
                  <a:gd name="T24" fmla="*/ 512 w 1006"/>
                  <a:gd name="T25" fmla="*/ 375 h 1161"/>
                  <a:gd name="T26" fmla="*/ 546 w 1006"/>
                  <a:gd name="T27" fmla="*/ 410 h 1161"/>
                  <a:gd name="T28" fmla="*/ 579 w 1006"/>
                  <a:gd name="T29" fmla="*/ 446 h 1161"/>
                  <a:gd name="T30" fmla="*/ 612 w 1006"/>
                  <a:gd name="T31" fmla="*/ 482 h 1161"/>
                  <a:gd name="T32" fmla="*/ 644 w 1006"/>
                  <a:gd name="T33" fmla="*/ 519 h 1161"/>
                  <a:gd name="T34" fmla="*/ 674 w 1006"/>
                  <a:gd name="T35" fmla="*/ 557 h 1161"/>
                  <a:gd name="T36" fmla="*/ 704 w 1006"/>
                  <a:gd name="T37" fmla="*/ 596 h 1161"/>
                  <a:gd name="T38" fmla="*/ 733 w 1006"/>
                  <a:gd name="T39" fmla="*/ 636 h 1161"/>
                  <a:gd name="T40" fmla="*/ 761 w 1006"/>
                  <a:gd name="T41" fmla="*/ 676 h 1161"/>
                  <a:gd name="T42" fmla="*/ 788 w 1006"/>
                  <a:gd name="T43" fmla="*/ 717 h 1161"/>
                  <a:gd name="T44" fmla="*/ 814 w 1006"/>
                  <a:gd name="T45" fmla="*/ 758 h 1161"/>
                  <a:gd name="T46" fmla="*/ 840 w 1006"/>
                  <a:gd name="T47" fmla="*/ 800 h 1161"/>
                  <a:gd name="T48" fmla="*/ 864 w 1006"/>
                  <a:gd name="T49" fmla="*/ 843 h 1161"/>
                  <a:gd name="T50" fmla="*/ 887 w 1006"/>
                  <a:gd name="T51" fmla="*/ 886 h 1161"/>
                  <a:gd name="T52" fmla="*/ 910 w 1006"/>
                  <a:gd name="T53" fmla="*/ 931 h 1161"/>
                  <a:gd name="T54" fmla="*/ 931 w 1006"/>
                  <a:gd name="T55" fmla="*/ 975 h 1161"/>
                  <a:gd name="T56" fmla="*/ 951 w 1006"/>
                  <a:gd name="T57" fmla="*/ 1020 h 1161"/>
                  <a:gd name="T58" fmla="*/ 970 w 1006"/>
                  <a:gd name="T59" fmla="*/ 1066 h 1161"/>
                  <a:gd name="T60" fmla="*/ 988 w 1006"/>
                  <a:gd name="T61" fmla="*/ 1112 h 1161"/>
                  <a:gd name="T62" fmla="*/ 1005 w 1006"/>
                  <a:gd name="T63" fmla="*/ 1160 h 1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006" h="1161">
                    <a:moveTo>
                      <a:pt x="0" y="0"/>
                    </a:moveTo>
                    <a:lnTo>
                      <a:pt x="86" y="47"/>
                    </a:lnTo>
                    <a:lnTo>
                      <a:pt x="128" y="72"/>
                    </a:lnTo>
                    <a:lnTo>
                      <a:pt x="170" y="99"/>
                    </a:lnTo>
                    <a:lnTo>
                      <a:pt x="211" y="126"/>
                    </a:lnTo>
                    <a:lnTo>
                      <a:pt x="251" y="154"/>
                    </a:lnTo>
                    <a:lnTo>
                      <a:pt x="290" y="183"/>
                    </a:lnTo>
                    <a:lnTo>
                      <a:pt x="329" y="213"/>
                    </a:lnTo>
                    <a:lnTo>
                      <a:pt x="367" y="243"/>
                    </a:lnTo>
                    <a:lnTo>
                      <a:pt x="405" y="275"/>
                    </a:lnTo>
                    <a:lnTo>
                      <a:pt x="441" y="308"/>
                    </a:lnTo>
                    <a:lnTo>
                      <a:pt x="477" y="341"/>
                    </a:lnTo>
                    <a:lnTo>
                      <a:pt x="512" y="375"/>
                    </a:lnTo>
                    <a:lnTo>
                      <a:pt x="546" y="410"/>
                    </a:lnTo>
                    <a:lnTo>
                      <a:pt x="579" y="446"/>
                    </a:lnTo>
                    <a:lnTo>
                      <a:pt x="612" y="482"/>
                    </a:lnTo>
                    <a:lnTo>
                      <a:pt x="644" y="519"/>
                    </a:lnTo>
                    <a:lnTo>
                      <a:pt x="674" y="557"/>
                    </a:lnTo>
                    <a:lnTo>
                      <a:pt x="704" y="596"/>
                    </a:lnTo>
                    <a:lnTo>
                      <a:pt x="733" y="636"/>
                    </a:lnTo>
                    <a:lnTo>
                      <a:pt x="761" y="676"/>
                    </a:lnTo>
                    <a:lnTo>
                      <a:pt x="788" y="717"/>
                    </a:lnTo>
                    <a:lnTo>
                      <a:pt x="814" y="758"/>
                    </a:lnTo>
                    <a:lnTo>
                      <a:pt x="840" y="800"/>
                    </a:lnTo>
                    <a:lnTo>
                      <a:pt x="864" y="843"/>
                    </a:lnTo>
                    <a:lnTo>
                      <a:pt x="887" y="886"/>
                    </a:lnTo>
                    <a:lnTo>
                      <a:pt x="910" y="931"/>
                    </a:lnTo>
                    <a:lnTo>
                      <a:pt x="931" y="975"/>
                    </a:lnTo>
                    <a:lnTo>
                      <a:pt x="951" y="1020"/>
                    </a:lnTo>
                    <a:lnTo>
                      <a:pt x="970" y="1066"/>
                    </a:lnTo>
                    <a:lnTo>
                      <a:pt x="988" y="1112"/>
                    </a:lnTo>
                    <a:lnTo>
                      <a:pt x="1005" y="1160"/>
                    </a:lnTo>
                  </a:path>
                </a:pathLst>
              </a:custGeom>
              <a:noFill/>
              <a:ln w="13334" cap="flat" cmpd="sng">
                <a:solidFill>
                  <a:srgbClr val="0080FF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1024" name="Freeform 544"/>
              <p:cNvSpPr>
                <a:spLocks/>
              </p:cNvSpPr>
              <p:nvPr/>
            </p:nvSpPr>
            <p:spPr bwMode="auto">
              <a:xfrm>
                <a:off x="2117" y="1408"/>
                <a:ext cx="1160" cy="1197"/>
              </a:xfrm>
              <a:custGeom>
                <a:avLst/>
                <a:gdLst>
                  <a:gd name="T0" fmla="*/ 0 w 1160"/>
                  <a:gd name="T1" fmla="*/ 0 h 1197"/>
                  <a:gd name="T2" fmla="*/ 107 w 1160"/>
                  <a:gd name="T3" fmla="*/ 31 h 1197"/>
                  <a:gd name="T4" fmla="*/ 159 w 1160"/>
                  <a:gd name="T5" fmla="*/ 49 h 1197"/>
                  <a:gd name="T6" fmla="*/ 211 w 1160"/>
                  <a:gd name="T7" fmla="*/ 69 h 1197"/>
                  <a:gd name="T8" fmla="*/ 261 w 1160"/>
                  <a:gd name="T9" fmla="*/ 90 h 1197"/>
                  <a:gd name="T10" fmla="*/ 311 w 1160"/>
                  <a:gd name="T11" fmla="*/ 114 h 1197"/>
                  <a:gd name="T12" fmla="*/ 360 w 1160"/>
                  <a:gd name="T13" fmla="*/ 139 h 1197"/>
                  <a:gd name="T14" fmla="*/ 407 w 1160"/>
                  <a:gd name="T15" fmla="*/ 166 h 1197"/>
                  <a:gd name="T16" fmla="*/ 454 w 1160"/>
                  <a:gd name="T17" fmla="*/ 194 h 1197"/>
                  <a:gd name="T18" fmla="*/ 500 w 1160"/>
                  <a:gd name="T19" fmla="*/ 223 h 1197"/>
                  <a:gd name="T20" fmla="*/ 544 w 1160"/>
                  <a:gd name="T21" fmla="*/ 254 h 1197"/>
                  <a:gd name="T22" fmla="*/ 588 w 1160"/>
                  <a:gd name="T23" fmla="*/ 287 h 1197"/>
                  <a:gd name="T24" fmla="*/ 630 w 1160"/>
                  <a:gd name="T25" fmla="*/ 322 h 1197"/>
                  <a:gd name="T26" fmla="*/ 671 w 1160"/>
                  <a:gd name="T27" fmla="*/ 357 h 1197"/>
                  <a:gd name="T28" fmla="*/ 711 w 1160"/>
                  <a:gd name="T29" fmla="*/ 394 h 1197"/>
                  <a:gd name="T30" fmla="*/ 749 w 1160"/>
                  <a:gd name="T31" fmla="*/ 432 h 1197"/>
                  <a:gd name="T32" fmla="*/ 786 w 1160"/>
                  <a:gd name="T33" fmla="*/ 472 h 1197"/>
                  <a:gd name="T34" fmla="*/ 822 w 1160"/>
                  <a:gd name="T35" fmla="*/ 512 h 1197"/>
                  <a:gd name="T36" fmla="*/ 856 w 1160"/>
                  <a:gd name="T37" fmla="*/ 554 h 1197"/>
                  <a:gd name="T38" fmla="*/ 889 w 1160"/>
                  <a:gd name="T39" fmla="*/ 598 h 1197"/>
                  <a:gd name="T40" fmla="*/ 921 w 1160"/>
                  <a:gd name="T41" fmla="*/ 642 h 1197"/>
                  <a:gd name="T42" fmla="*/ 950 w 1160"/>
                  <a:gd name="T43" fmla="*/ 688 h 1197"/>
                  <a:gd name="T44" fmla="*/ 979 w 1160"/>
                  <a:gd name="T45" fmla="*/ 734 h 1197"/>
                  <a:gd name="T46" fmla="*/ 1005 w 1160"/>
                  <a:gd name="T47" fmla="*/ 782 h 1197"/>
                  <a:gd name="T48" fmla="*/ 1031 w 1160"/>
                  <a:gd name="T49" fmla="*/ 830 h 1197"/>
                  <a:gd name="T50" fmla="*/ 1054 w 1160"/>
                  <a:gd name="T51" fmla="*/ 880 h 1197"/>
                  <a:gd name="T52" fmla="*/ 1076 w 1160"/>
                  <a:gd name="T53" fmla="*/ 930 h 1197"/>
                  <a:gd name="T54" fmla="*/ 1096 w 1160"/>
                  <a:gd name="T55" fmla="*/ 982 h 1197"/>
                  <a:gd name="T56" fmla="*/ 1114 w 1160"/>
                  <a:gd name="T57" fmla="*/ 1034 h 1197"/>
                  <a:gd name="T58" fmla="*/ 1131 w 1160"/>
                  <a:gd name="T59" fmla="*/ 1087 h 1197"/>
                  <a:gd name="T60" fmla="*/ 1145 w 1160"/>
                  <a:gd name="T61" fmla="*/ 1141 h 1197"/>
                  <a:gd name="T62" fmla="*/ 1159 w 1160"/>
                  <a:gd name="T63" fmla="*/ 1196 h 11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160" h="1197">
                    <a:moveTo>
                      <a:pt x="0" y="0"/>
                    </a:moveTo>
                    <a:lnTo>
                      <a:pt x="107" y="31"/>
                    </a:lnTo>
                    <a:lnTo>
                      <a:pt x="159" y="49"/>
                    </a:lnTo>
                    <a:lnTo>
                      <a:pt x="211" y="69"/>
                    </a:lnTo>
                    <a:lnTo>
                      <a:pt x="261" y="90"/>
                    </a:lnTo>
                    <a:lnTo>
                      <a:pt x="311" y="114"/>
                    </a:lnTo>
                    <a:lnTo>
                      <a:pt x="360" y="139"/>
                    </a:lnTo>
                    <a:lnTo>
                      <a:pt x="407" y="166"/>
                    </a:lnTo>
                    <a:lnTo>
                      <a:pt x="454" y="194"/>
                    </a:lnTo>
                    <a:lnTo>
                      <a:pt x="500" y="223"/>
                    </a:lnTo>
                    <a:lnTo>
                      <a:pt x="544" y="254"/>
                    </a:lnTo>
                    <a:lnTo>
                      <a:pt x="588" y="287"/>
                    </a:lnTo>
                    <a:lnTo>
                      <a:pt x="630" y="322"/>
                    </a:lnTo>
                    <a:lnTo>
                      <a:pt x="671" y="357"/>
                    </a:lnTo>
                    <a:lnTo>
                      <a:pt x="711" y="394"/>
                    </a:lnTo>
                    <a:lnTo>
                      <a:pt x="749" y="432"/>
                    </a:lnTo>
                    <a:lnTo>
                      <a:pt x="786" y="472"/>
                    </a:lnTo>
                    <a:lnTo>
                      <a:pt x="822" y="512"/>
                    </a:lnTo>
                    <a:lnTo>
                      <a:pt x="856" y="554"/>
                    </a:lnTo>
                    <a:lnTo>
                      <a:pt x="889" y="598"/>
                    </a:lnTo>
                    <a:lnTo>
                      <a:pt x="921" y="642"/>
                    </a:lnTo>
                    <a:lnTo>
                      <a:pt x="950" y="688"/>
                    </a:lnTo>
                    <a:lnTo>
                      <a:pt x="979" y="734"/>
                    </a:lnTo>
                    <a:lnTo>
                      <a:pt x="1005" y="782"/>
                    </a:lnTo>
                    <a:lnTo>
                      <a:pt x="1031" y="830"/>
                    </a:lnTo>
                    <a:lnTo>
                      <a:pt x="1054" y="880"/>
                    </a:lnTo>
                    <a:lnTo>
                      <a:pt x="1076" y="930"/>
                    </a:lnTo>
                    <a:lnTo>
                      <a:pt x="1096" y="982"/>
                    </a:lnTo>
                    <a:lnTo>
                      <a:pt x="1114" y="1034"/>
                    </a:lnTo>
                    <a:lnTo>
                      <a:pt x="1131" y="1087"/>
                    </a:lnTo>
                    <a:lnTo>
                      <a:pt x="1145" y="1141"/>
                    </a:lnTo>
                    <a:lnTo>
                      <a:pt x="1159" y="1196"/>
                    </a:lnTo>
                  </a:path>
                </a:pathLst>
              </a:custGeom>
              <a:noFill/>
              <a:ln w="13334" cap="flat" cmpd="sng">
                <a:solidFill>
                  <a:srgbClr val="0080FF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1025" name="Freeform 545"/>
              <p:cNvSpPr>
                <a:spLocks/>
              </p:cNvSpPr>
              <p:nvPr/>
            </p:nvSpPr>
            <p:spPr bwMode="auto">
              <a:xfrm>
                <a:off x="1869" y="1503"/>
                <a:ext cx="686" cy="1196"/>
              </a:xfrm>
              <a:custGeom>
                <a:avLst/>
                <a:gdLst>
                  <a:gd name="T0" fmla="*/ 0 w 686"/>
                  <a:gd name="T1" fmla="*/ 0 h 1196"/>
                  <a:gd name="T2" fmla="*/ 71 w 686"/>
                  <a:gd name="T3" fmla="*/ 51 h 1196"/>
                  <a:gd name="T4" fmla="*/ 106 w 686"/>
                  <a:gd name="T5" fmla="*/ 78 h 1196"/>
                  <a:gd name="T6" fmla="*/ 140 w 686"/>
                  <a:gd name="T7" fmla="*/ 106 h 1196"/>
                  <a:gd name="T8" fmla="*/ 173 w 686"/>
                  <a:gd name="T9" fmla="*/ 135 h 1196"/>
                  <a:gd name="T10" fmla="*/ 205 w 686"/>
                  <a:gd name="T11" fmla="*/ 165 h 1196"/>
                  <a:gd name="T12" fmla="*/ 237 w 686"/>
                  <a:gd name="T13" fmla="*/ 196 h 1196"/>
                  <a:gd name="T14" fmla="*/ 267 w 686"/>
                  <a:gd name="T15" fmla="*/ 227 h 1196"/>
                  <a:gd name="T16" fmla="*/ 297 w 686"/>
                  <a:gd name="T17" fmla="*/ 260 h 1196"/>
                  <a:gd name="T18" fmla="*/ 325 w 686"/>
                  <a:gd name="T19" fmla="*/ 293 h 1196"/>
                  <a:gd name="T20" fmla="*/ 353 w 686"/>
                  <a:gd name="T21" fmla="*/ 327 h 1196"/>
                  <a:gd name="T22" fmla="*/ 380 w 686"/>
                  <a:gd name="T23" fmla="*/ 362 h 1196"/>
                  <a:gd name="T24" fmla="*/ 406 w 686"/>
                  <a:gd name="T25" fmla="*/ 398 h 1196"/>
                  <a:gd name="T26" fmla="*/ 431 w 686"/>
                  <a:gd name="T27" fmla="*/ 434 h 1196"/>
                  <a:gd name="T28" fmla="*/ 455 w 686"/>
                  <a:gd name="T29" fmla="*/ 471 h 1196"/>
                  <a:gd name="T30" fmla="*/ 477 w 686"/>
                  <a:gd name="T31" fmla="*/ 509 h 1196"/>
                  <a:gd name="T32" fmla="*/ 499 w 686"/>
                  <a:gd name="T33" fmla="*/ 548 h 1196"/>
                  <a:gd name="T34" fmla="*/ 520 w 686"/>
                  <a:gd name="T35" fmla="*/ 587 h 1196"/>
                  <a:gd name="T36" fmla="*/ 539 w 686"/>
                  <a:gd name="T37" fmla="*/ 627 h 1196"/>
                  <a:gd name="T38" fmla="*/ 558 w 686"/>
                  <a:gd name="T39" fmla="*/ 667 h 1196"/>
                  <a:gd name="T40" fmla="*/ 575 w 686"/>
                  <a:gd name="T41" fmla="*/ 709 h 1196"/>
                  <a:gd name="T42" fmla="*/ 591 w 686"/>
                  <a:gd name="T43" fmla="*/ 750 h 1196"/>
                  <a:gd name="T44" fmla="*/ 607 w 686"/>
                  <a:gd name="T45" fmla="*/ 793 h 1196"/>
                  <a:gd name="T46" fmla="*/ 620 w 686"/>
                  <a:gd name="T47" fmla="*/ 835 h 1196"/>
                  <a:gd name="T48" fmla="*/ 633 w 686"/>
                  <a:gd name="T49" fmla="*/ 879 h 1196"/>
                  <a:gd name="T50" fmla="*/ 644 w 686"/>
                  <a:gd name="T51" fmla="*/ 923 h 1196"/>
                  <a:gd name="T52" fmla="*/ 654 w 686"/>
                  <a:gd name="T53" fmla="*/ 967 h 1196"/>
                  <a:gd name="T54" fmla="*/ 663 w 686"/>
                  <a:gd name="T55" fmla="*/ 1012 h 1196"/>
                  <a:gd name="T56" fmla="*/ 671 w 686"/>
                  <a:gd name="T57" fmla="*/ 1057 h 1196"/>
                  <a:gd name="T58" fmla="*/ 677 w 686"/>
                  <a:gd name="T59" fmla="*/ 1103 h 1196"/>
                  <a:gd name="T60" fmla="*/ 682 w 686"/>
                  <a:gd name="T61" fmla="*/ 1149 h 1196"/>
                  <a:gd name="T62" fmla="*/ 685 w 686"/>
                  <a:gd name="T63" fmla="*/ 1195 h 11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686" h="1196">
                    <a:moveTo>
                      <a:pt x="0" y="0"/>
                    </a:moveTo>
                    <a:lnTo>
                      <a:pt x="71" y="51"/>
                    </a:lnTo>
                    <a:lnTo>
                      <a:pt x="106" y="78"/>
                    </a:lnTo>
                    <a:lnTo>
                      <a:pt x="140" y="106"/>
                    </a:lnTo>
                    <a:lnTo>
                      <a:pt x="173" y="135"/>
                    </a:lnTo>
                    <a:lnTo>
                      <a:pt x="205" y="165"/>
                    </a:lnTo>
                    <a:lnTo>
                      <a:pt x="237" y="196"/>
                    </a:lnTo>
                    <a:lnTo>
                      <a:pt x="267" y="227"/>
                    </a:lnTo>
                    <a:lnTo>
                      <a:pt x="297" y="260"/>
                    </a:lnTo>
                    <a:lnTo>
                      <a:pt x="325" y="293"/>
                    </a:lnTo>
                    <a:lnTo>
                      <a:pt x="353" y="327"/>
                    </a:lnTo>
                    <a:lnTo>
                      <a:pt x="380" y="362"/>
                    </a:lnTo>
                    <a:lnTo>
                      <a:pt x="406" y="398"/>
                    </a:lnTo>
                    <a:lnTo>
                      <a:pt x="431" y="434"/>
                    </a:lnTo>
                    <a:lnTo>
                      <a:pt x="455" y="471"/>
                    </a:lnTo>
                    <a:lnTo>
                      <a:pt x="477" y="509"/>
                    </a:lnTo>
                    <a:lnTo>
                      <a:pt x="499" y="548"/>
                    </a:lnTo>
                    <a:lnTo>
                      <a:pt x="520" y="587"/>
                    </a:lnTo>
                    <a:lnTo>
                      <a:pt x="539" y="627"/>
                    </a:lnTo>
                    <a:lnTo>
                      <a:pt x="558" y="667"/>
                    </a:lnTo>
                    <a:lnTo>
                      <a:pt x="575" y="709"/>
                    </a:lnTo>
                    <a:lnTo>
                      <a:pt x="591" y="750"/>
                    </a:lnTo>
                    <a:lnTo>
                      <a:pt x="607" y="793"/>
                    </a:lnTo>
                    <a:lnTo>
                      <a:pt x="620" y="835"/>
                    </a:lnTo>
                    <a:lnTo>
                      <a:pt x="633" y="879"/>
                    </a:lnTo>
                    <a:lnTo>
                      <a:pt x="644" y="923"/>
                    </a:lnTo>
                    <a:lnTo>
                      <a:pt x="654" y="967"/>
                    </a:lnTo>
                    <a:lnTo>
                      <a:pt x="663" y="1012"/>
                    </a:lnTo>
                    <a:lnTo>
                      <a:pt x="671" y="1057"/>
                    </a:lnTo>
                    <a:lnTo>
                      <a:pt x="677" y="1103"/>
                    </a:lnTo>
                    <a:lnTo>
                      <a:pt x="682" y="1149"/>
                    </a:lnTo>
                    <a:lnTo>
                      <a:pt x="685" y="1195"/>
                    </a:lnTo>
                  </a:path>
                </a:pathLst>
              </a:custGeom>
              <a:noFill/>
              <a:ln w="13334" cap="flat" cmpd="sng">
                <a:solidFill>
                  <a:srgbClr val="0080FF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1026" name="Freeform 546"/>
              <p:cNvSpPr>
                <a:spLocks/>
              </p:cNvSpPr>
              <p:nvPr/>
            </p:nvSpPr>
            <p:spPr bwMode="auto">
              <a:xfrm>
                <a:off x="1834" y="1550"/>
                <a:ext cx="958" cy="1197"/>
              </a:xfrm>
              <a:custGeom>
                <a:avLst/>
                <a:gdLst>
                  <a:gd name="T0" fmla="*/ 0 w 958"/>
                  <a:gd name="T1" fmla="*/ 0 h 1197"/>
                  <a:gd name="T2" fmla="*/ 84 w 958"/>
                  <a:gd name="T3" fmla="*/ 50 h 1197"/>
                  <a:gd name="T4" fmla="*/ 125 w 958"/>
                  <a:gd name="T5" fmla="*/ 76 h 1197"/>
                  <a:gd name="T6" fmla="*/ 166 w 958"/>
                  <a:gd name="T7" fmla="*/ 104 h 1197"/>
                  <a:gd name="T8" fmla="*/ 206 w 958"/>
                  <a:gd name="T9" fmla="*/ 132 h 1197"/>
                  <a:gd name="T10" fmla="*/ 245 w 958"/>
                  <a:gd name="T11" fmla="*/ 161 h 1197"/>
                  <a:gd name="T12" fmla="*/ 284 w 958"/>
                  <a:gd name="T13" fmla="*/ 191 h 1197"/>
                  <a:gd name="T14" fmla="*/ 321 w 958"/>
                  <a:gd name="T15" fmla="*/ 222 h 1197"/>
                  <a:gd name="T16" fmla="*/ 358 w 958"/>
                  <a:gd name="T17" fmla="*/ 254 h 1197"/>
                  <a:gd name="T18" fmla="*/ 394 w 958"/>
                  <a:gd name="T19" fmla="*/ 287 h 1197"/>
                  <a:gd name="T20" fmla="*/ 430 w 958"/>
                  <a:gd name="T21" fmla="*/ 320 h 1197"/>
                  <a:gd name="T22" fmla="*/ 464 w 958"/>
                  <a:gd name="T23" fmla="*/ 355 h 1197"/>
                  <a:gd name="T24" fmla="*/ 498 w 958"/>
                  <a:gd name="T25" fmla="*/ 390 h 1197"/>
                  <a:gd name="T26" fmla="*/ 531 w 958"/>
                  <a:gd name="T27" fmla="*/ 426 h 1197"/>
                  <a:gd name="T28" fmla="*/ 563 w 958"/>
                  <a:gd name="T29" fmla="*/ 463 h 1197"/>
                  <a:gd name="T30" fmla="*/ 594 w 958"/>
                  <a:gd name="T31" fmla="*/ 501 h 1197"/>
                  <a:gd name="T32" fmla="*/ 624 w 958"/>
                  <a:gd name="T33" fmla="*/ 539 h 1197"/>
                  <a:gd name="T34" fmla="*/ 653 w 958"/>
                  <a:gd name="T35" fmla="*/ 578 h 1197"/>
                  <a:gd name="T36" fmla="*/ 681 w 958"/>
                  <a:gd name="T37" fmla="*/ 618 h 1197"/>
                  <a:gd name="T38" fmla="*/ 709 w 958"/>
                  <a:gd name="T39" fmla="*/ 659 h 1197"/>
                  <a:gd name="T40" fmla="*/ 735 w 958"/>
                  <a:gd name="T41" fmla="*/ 700 h 1197"/>
                  <a:gd name="T42" fmla="*/ 760 w 958"/>
                  <a:gd name="T43" fmla="*/ 742 h 1197"/>
                  <a:gd name="T44" fmla="*/ 785 w 958"/>
                  <a:gd name="T45" fmla="*/ 785 h 1197"/>
                  <a:gd name="T46" fmla="*/ 808 w 958"/>
                  <a:gd name="T47" fmla="*/ 828 h 1197"/>
                  <a:gd name="T48" fmla="*/ 831 w 958"/>
                  <a:gd name="T49" fmla="*/ 872 h 1197"/>
                  <a:gd name="T50" fmla="*/ 852 w 958"/>
                  <a:gd name="T51" fmla="*/ 916 h 1197"/>
                  <a:gd name="T52" fmla="*/ 872 w 958"/>
                  <a:gd name="T53" fmla="*/ 962 h 1197"/>
                  <a:gd name="T54" fmla="*/ 892 w 958"/>
                  <a:gd name="T55" fmla="*/ 1007 h 1197"/>
                  <a:gd name="T56" fmla="*/ 910 w 958"/>
                  <a:gd name="T57" fmla="*/ 1054 h 1197"/>
                  <a:gd name="T58" fmla="*/ 926 w 958"/>
                  <a:gd name="T59" fmla="*/ 1100 h 1197"/>
                  <a:gd name="T60" fmla="*/ 942 w 958"/>
                  <a:gd name="T61" fmla="*/ 1148 h 1197"/>
                  <a:gd name="T62" fmla="*/ 957 w 958"/>
                  <a:gd name="T63" fmla="*/ 1196 h 11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58" h="1197">
                    <a:moveTo>
                      <a:pt x="0" y="0"/>
                    </a:moveTo>
                    <a:lnTo>
                      <a:pt x="84" y="50"/>
                    </a:lnTo>
                    <a:lnTo>
                      <a:pt x="125" y="76"/>
                    </a:lnTo>
                    <a:lnTo>
                      <a:pt x="166" y="104"/>
                    </a:lnTo>
                    <a:lnTo>
                      <a:pt x="206" y="132"/>
                    </a:lnTo>
                    <a:lnTo>
                      <a:pt x="245" y="161"/>
                    </a:lnTo>
                    <a:lnTo>
                      <a:pt x="284" y="191"/>
                    </a:lnTo>
                    <a:lnTo>
                      <a:pt x="321" y="222"/>
                    </a:lnTo>
                    <a:lnTo>
                      <a:pt x="358" y="254"/>
                    </a:lnTo>
                    <a:lnTo>
                      <a:pt x="394" y="287"/>
                    </a:lnTo>
                    <a:lnTo>
                      <a:pt x="430" y="320"/>
                    </a:lnTo>
                    <a:lnTo>
                      <a:pt x="464" y="355"/>
                    </a:lnTo>
                    <a:lnTo>
                      <a:pt x="498" y="390"/>
                    </a:lnTo>
                    <a:lnTo>
                      <a:pt x="531" y="426"/>
                    </a:lnTo>
                    <a:lnTo>
                      <a:pt x="563" y="463"/>
                    </a:lnTo>
                    <a:lnTo>
                      <a:pt x="594" y="501"/>
                    </a:lnTo>
                    <a:lnTo>
                      <a:pt x="624" y="539"/>
                    </a:lnTo>
                    <a:lnTo>
                      <a:pt x="653" y="578"/>
                    </a:lnTo>
                    <a:lnTo>
                      <a:pt x="681" y="618"/>
                    </a:lnTo>
                    <a:lnTo>
                      <a:pt x="709" y="659"/>
                    </a:lnTo>
                    <a:lnTo>
                      <a:pt x="735" y="700"/>
                    </a:lnTo>
                    <a:lnTo>
                      <a:pt x="760" y="742"/>
                    </a:lnTo>
                    <a:lnTo>
                      <a:pt x="785" y="785"/>
                    </a:lnTo>
                    <a:lnTo>
                      <a:pt x="808" y="828"/>
                    </a:lnTo>
                    <a:lnTo>
                      <a:pt x="831" y="872"/>
                    </a:lnTo>
                    <a:lnTo>
                      <a:pt x="852" y="916"/>
                    </a:lnTo>
                    <a:lnTo>
                      <a:pt x="872" y="962"/>
                    </a:lnTo>
                    <a:lnTo>
                      <a:pt x="892" y="1007"/>
                    </a:lnTo>
                    <a:lnTo>
                      <a:pt x="910" y="1054"/>
                    </a:lnTo>
                    <a:lnTo>
                      <a:pt x="926" y="1100"/>
                    </a:lnTo>
                    <a:lnTo>
                      <a:pt x="942" y="1148"/>
                    </a:lnTo>
                    <a:lnTo>
                      <a:pt x="957" y="1196"/>
                    </a:lnTo>
                  </a:path>
                </a:pathLst>
              </a:custGeom>
              <a:noFill/>
              <a:ln w="13334" cap="flat" cmpd="sng">
                <a:solidFill>
                  <a:srgbClr val="0080FF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1027" name="Freeform 547"/>
              <p:cNvSpPr>
                <a:spLocks/>
              </p:cNvSpPr>
              <p:nvPr/>
            </p:nvSpPr>
            <p:spPr bwMode="auto">
              <a:xfrm>
                <a:off x="1928" y="1491"/>
                <a:ext cx="1041" cy="1185"/>
              </a:xfrm>
              <a:custGeom>
                <a:avLst/>
                <a:gdLst>
                  <a:gd name="T0" fmla="*/ 0 w 1041"/>
                  <a:gd name="T1" fmla="*/ 0 h 1185"/>
                  <a:gd name="T2" fmla="*/ 95 w 1041"/>
                  <a:gd name="T3" fmla="*/ 40 h 1185"/>
                  <a:gd name="T4" fmla="*/ 141 w 1041"/>
                  <a:gd name="T5" fmla="*/ 62 h 1185"/>
                  <a:gd name="T6" fmla="*/ 187 w 1041"/>
                  <a:gd name="T7" fmla="*/ 85 h 1185"/>
                  <a:gd name="T8" fmla="*/ 232 w 1041"/>
                  <a:gd name="T9" fmla="*/ 110 h 1185"/>
                  <a:gd name="T10" fmla="*/ 276 w 1041"/>
                  <a:gd name="T11" fmla="*/ 136 h 1185"/>
                  <a:gd name="T12" fmla="*/ 319 w 1041"/>
                  <a:gd name="T13" fmla="*/ 163 h 1185"/>
                  <a:gd name="T14" fmla="*/ 361 w 1041"/>
                  <a:gd name="T15" fmla="*/ 191 h 1185"/>
                  <a:gd name="T16" fmla="*/ 403 w 1041"/>
                  <a:gd name="T17" fmla="*/ 221 h 1185"/>
                  <a:gd name="T18" fmla="*/ 443 w 1041"/>
                  <a:gd name="T19" fmla="*/ 252 h 1185"/>
                  <a:gd name="T20" fmla="*/ 482 w 1041"/>
                  <a:gd name="T21" fmla="*/ 284 h 1185"/>
                  <a:gd name="T22" fmla="*/ 521 w 1041"/>
                  <a:gd name="T23" fmla="*/ 318 h 1185"/>
                  <a:gd name="T24" fmla="*/ 558 w 1041"/>
                  <a:gd name="T25" fmla="*/ 352 h 1185"/>
                  <a:gd name="T26" fmla="*/ 595 w 1041"/>
                  <a:gd name="T27" fmla="*/ 387 h 1185"/>
                  <a:gd name="T28" fmla="*/ 630 w 1041"/>
                  <a:gd name="T29" fmla="*/ 424 h 1185"/>
                  <a:gd name="T30" fmla="*/ 664 w 1041"/>
                  <a:gd name="T31" fmla="*/ 462 h 1185"/>
                  <a:gd name="T32" fmla="*/ 697 w 1041"/>
                  <a:gd name="T33" fmla="*/ 500 h 1185"/>
                  <a:gd name="T34" fmla="*/ 729 w 1041"/>
                  <a:gd name="T35" fmla="*/ 540 h 1185"/>
                  <a:gd name="T36" fmla="*/ 760 w 1041"/>
                  <a:gd name="T37" fmla="*/ 580 h 1185"/>
                  <a:gd name="T38" fmla="*/ 789 w 1041"/>
                  <a:gd name="T39" fmla="*/ 622 h 1185"/>
                  <a:gd name="T40" fmla="*/ 818 w 1041"/>
                  <a:gd name="T41" fmla="*/ 664 h 1185"/>
                  <a:gd name="T42" fmla="*/ 845 w 1041"/>
                  <a:gd name="T43" fmla="*/ 707 h 1185"/>
                  <a:gd name="T44" fmla="*/ 870 w 1041"/>
                  <a:gd name="T45" fmla="*/ 752 h 1185"/>
                  <a:gd name="T46" fmla="*/ 895 w 1041"/>
                  <a:gd name="T47" fmla="*/ 797 h 1185"/>
                  <a:gd name="T48" fmla="*/ 918 w 1041"/>
                  <a:gd name="T49" fmla="*/ 843 h 1185"/>
                  <a:gd name="T50" fmla="*/ 940 w 1041"/>
                  <a:gd name="T51" fmla="*/ 889 h 1185"/>
                  <a:gd name="T52" fmla="*/ 960 w 1041"/>
                  <a:gd name="T53" fmla="*/ 937 h 1185"/>
                  <a:gd name="T54" fmla="*/ 979 w 1041"/>
                  <a:gd name="T55" fmla="*/ 985 h 1185"/>
                  <a:gd name="T56" fmla="*/ 996 w 1041"/>
                  <a:gd name="T57" fmla="*/ 1033 h 1185"/>
                  <a:gd name="T58" fmla="*/ 1013 w 1041"/>
                  <a:gd name="T59" fmla="*/ 1083 h 1185"/>
                  <a:gd name="T60" fmla="*/ 1027 w 1041"/>
                  <a:gd name="T61" fmla="*/ 1133 h 1185"/>
                  <a:gd name="T62" fmla="*/ 1040 w 1041"/>
                  <a:gd name="T63" fmla="*/ 1184 h 11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041" h="1185">
                    <a:moveTo>
                      <a:pt x="0" y="0"/>
                    </a:moveTo>
                    <a:lnTo>
                      <a:pt x="95" y="40"/>
                    </a:lnTo>
                    <a:lnTo>
                      <a:pt x="141" y="62"/>
                    </a:lnTo>
                    <a:lnTo>
                      <a:pt x="187" y="85"/>
                    </a:lnTo>
                    <a:lnTo>
                      <a:pt x="232" y="110"/>
                    </a:lnTo>
                    <a:lnTo>
                      <a:pt x="276" y="136"/>
                    </a:lnTo>
                    <a:lnTo>
                      <a:pt x="319" y="163"/>
                    </a:lnTo>
                    <a:lnTo>
                      <a:pt x="361" y="191"/>
                    </a:lnTo>
                    <a:lnTo>
                      <a:pt x="403" y="221"/>
                    </a:lnTo>
                    <a:lnTo>
                      <a:pt x="443" y="252"/>
                    </a:lnTo>
                    <a:lnTo>
                      <a:pt x="482" y="284"/>
                    </a:lnTo>
                    <a:lnTo>
                      <a:pt x="521" y="318"/>
                    </a:lnTo>
                    <a:lnTo>
                      <a:pt x="558" y="352"/>
                    </a:lnTo>
                    <a:lnTo>
                      <a:pt x="595" y="387"/>
                    </a:lnTo>
                    <a:lnTo>
                      <a:pt x="630" y="424"/>
                    </a:lnTo>
                    <a:lnTo>
                      <a:pt x="664" y="462"/>
                    </a:lnTo>
                    <a:lnTo>
                      <a:pt x="697" y="500"/>
                    </a:lnTo>
                    <a:lnTo>
                      <a:pt x="729" y="540"/>
                    </a:lnTo>
                    <a:lnTo>
                      <a:pt x="760" y="580"/>
                    </a:lnTo>
                    <a:lnTo>
                      <a:pt x="789" y="622"/>
                    </a:lnTo>
                    <a:lnTo>
                      <a:pt x="818" y="664"/>
                    </a:lnTo>
                    <a:lnTo>
                      <a:pt x="845" y="707"/>
                    </a:lnTo>
                    <a:lnTo>
                      <a:pt x="870" y="752"/>
                    </a:lnTo>
                    <a:lnTo>
                      <a:pt x="895" y="797"/>
                    </a:lnTo>
                    <a:lnTo>
                      <a:pt x="918" y="843"/>
                    </a:lnTo>
                    <a:lnTo>
                      <a:pt x="940" y="889"/>
                    </a:lnTo>
                    <a:lnTo>
                      <a:pt x="960" y="937"/>
                    </a:lnTo>
                    <a:lnTo>
                      <a:pt x="979" y="985"/>
                    </a:lnTo>
                    <a:lnTo>
                      <a:pt x="996" y="1033"/>
                    </a:lnTo>
                    <a:lnTo>
                      <a:pt x="1013" y="1083"/>
                    </a:lnTo>
                    <a:lnTo>
                      <a:pt x="1027" y="1133"/>
                    </a:lnTo>
                    <a:lnTo>
                      <a:pt x="1040" y="1184"/>
                    </a:lnTo>
                  </a:path>
                </a:pathLst>
              </a:custGeom>
              <a:noFill/>
              <a:ln w="13334" cap="flat" cmpd="sng">
                <a:solidFill>
                  <a:srgbClr val="0080FF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1028" name="Freeform 548"/>
              <p:cNvSpPr>
                <a:spLocks/>
              </p:cNvSpPr>
              <p:nvPr/>
            </p:nvSpPr>
            <p:spPr bwMode="auto">
              <a:xfrm>
                <a:off x="2023" y="1468"/>
                <a:ext cx="1159" cy="1208"/>
              </a:xfrm>
              <a:custGeom>
                <a:avLst/>
                <a:gdLst>
                  <a:gd name="T0" fmla="*/ 0 w 1159"/>
                  <a:gd name="T1" fmla="*/ 0 h 1208"/>
                  <a:gd name="T2" fmla="*/ 98 w 1159"/>
                  <a:gd name="T3" fmla="*/ 44 h 1208"/>
                  <a:gd name="T4" fmla="*/ 147 w 1159"/>
                  <a:gd name="T5" fmla="*/ 68 h 1208"/>
                  <a:gd name="T6" fmla="*/ 194 w 1159"/>
                  <a:gd name="T7" fmla="*/ 94 h 1208"/>
                  <a:gd name="T8" fmla="*/ 241 w 1159"/>
                  <a:gd name="T9" fmla="*/ 120 h 1208"/>
                  <a:gd name="T10" fmla="*/ 287 w 1159"/>
                  <a:gd name="T11" fmla="*/ 148 h 1208"/>
                  <a:gd name="T12" fmla="*/ 332 w 1159"/>
                  <a:gd name="T13" fmla="*/ 176 h 1208"/>
                  <a:gd name="T14" fmla="*/ 377 w 1159"/>
                  <a:gd name="T15" fmla="*/ 206 h 1208"/>
                  <a:gd name="T16" fmla="*/ 421 w 1159"/>
                  <a:gd name="T17" fmla="*/ 238 h 1208"/>
                  <a:gd name="T18" fmla="*/ 463 w 1159"/>
                  <a:gd name="T19" fmla="*/ 270 h 1208"/>
                  <a:gd name="T20" fmla="*/ 505 w 1159"/>
                  <a:gd name="T21" fmla="*/ 303 h 1208"/>
                  <a:gd name="T22" fmla="*/ 547 w 1159"/>
                  <a:gd name="T23" fmla="*/ 337 h 1208"/>
                  <a:gd name="T24" fmla="*/ 587 w 1159"/>
                  <a:gd name="T25" fmla="*/ 372 h 1208"/>
                  <a:gd name="T26" fmla="*/ 627 w 1159"/>
                  <a:gd name="T27" fmla="*/ 408 h 1208"/>
                  <a:gd name="T28" fmla="*/ 665 w 1159"/>
                  <a:gd name="T29" fmla="*/ 445 h 1208"/>
                  <a:gd name="T30" fmla="*/ 703 w 1159"/>
                  <a:gd name="T31" fmla="*/ 484 h 1208"/>
                  <a:gd name="T32" fmla="*/ 739 w 1159"/>
                  <a:gd name="T33" fmla="*/ 522 h 1208"/>
                  <a:gd name="T34" fmla="*/ 775 w 1159"/>
                  <a:gd name="T35" fmla="*/ 562 h 1208"/>
                  <a:gd name="T36" fmla="*/ 809 w 1159"/>
                  <a:gd name="T37" fmla="*/ 603 h 1208"/>
                  <a:gd name="T38" fmla="*/ 843 w 1159"/>
                  <a:gd name="T39" fmla="*/ 645 h 1208"/>
                  <a:gd name="T40" fmla="*/ 875 w 1159"/>
                  <a:gd name="T41" fmla="*/ 688 h 1208"/>
                  <a:gd name="T42" fmla="*/ 907 w 1159"/>
                  <a:gd name="T43" fmla="*/ 731 h 1208"/>
                  <a:gd name="T44" fmla="*/ 937 w 1159"/>
                  <a:gd name="T45" fmla="*/ 775 h 1208"/>
                  <a:gd name="T46" fmla="*/ 966 w 1159"/>
                  <a:gd name="T47" fmla="*/ 820 h 1208"/>
                  <a:gd name="T48" fmla="*/ 994 w 1159"/>
                  <a:gd name="T49" fmla="*/ 866 h 1208"/>
                  <a:gd name="T50" fmla="*/ 1021 w 1159"/>
                  <a:gd name="T51" fmla="*/ 912 h 1208"/>
                  <a:gd name="T52" fmla="*/ 1047 w 1159"/>
                  <a:gd name="T53" fmla="*/ 960 h 1208"/>
                  <a:gd name="T54" fmla="*/ 1072 w 1159"/>
                  <a:gd name="T55" fmla="*/ 1008 h 1208"/>
                  <a:gd name="T56" fmla="*/ 1095 w 1159"/>
                  <a:gd name="T57" fmla="*/ 1056 h 1208"/>
                  <a:gd name="T58" fmla="*/ 1117 w 1159"/>
                  <a:gd name="T59" fmla="*/ 1106 h 1208"/>
                  <a:gd name="T60" fmla="*/ 1138 w 1159"/>
                  <a:gd name="T61" fmla="*/ 1156 h 1208"/>
                  <a:gd name="T62" fmla="*/ 1158 w 1159"/>
                  <a:gd name="T63" fmla="*/ 1207 h 12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159" h="1208">
                    <a:moveTo>
                      <a:pt x="0" y="0"/>
                    </a:moveTo>
                    <a:lnTo>
                      <a:pt x="98" y="44"/>
                    </a:lnTo>
                    <a:lnTo>
                      <a:pt x="147" y="68"/>
                    </a:lnTo>
                    <a:lnTo>
                      <a:pt x="194" y="94"/>
                    </a:lnTo>
                    <a:lnTo>
                      <a:pt x="241" y="120"/>
                    </a:lnTo>
                    <a:lnTo>
                      <a:pt x="287" y="148"/>
                    </a:lnTo>
                    <a:lnTo>
                      <a:pt x="332" y="176"/>
                    </a:lnTo>
                    <a:lnTo>
                      <a:pt x="377" y="206"/>
                    </a:lnTo>
                    <a:lnTo>
                      <a:pt x="421" y="238"/>
                    </a:lnTo>
                    <a:lnTo>
                      <a:pt x="463" y="270"/>
                    </a:lnTo>
                    <a:lnTo>
                      <a:pt x="505" y="303"/>
                    </a:lnTo>
                    <a:lnTo>
                      <a:pt x="547" y="337"/>
                    </a:lnTo>
                    <a:lnTo>
                      <a:pt x="587" y="372"/>
                    </a:lnTo>
                    <a:lnTo>
                      <a:pt x="627" y="408"/>
                    </a:lnTo>
                    <a:lnTo>
                      <a:pt x="665" y="445"/>
                    </a:lnTo>
                    <a:lnTo>
                      <a:pt x="703" y="484"/>
                    </a:lnTo>
                    <a:lnTo>
                      <a:pt x="739" y="522"/>
                    </a:lnTo>
                    <a:lnTo>
                      <a:pt x="775" y="562"/>
                    </a:lnTo>
                    <a:lnTo>
                      <a:pt x="809" y="603"/>
                    </a:lnTo>
                    <a:lnTo>
                      <a:pt x="843" y="645"/>
                    </a:lnTo>
                    <a:lnTo>
                      <a:pt x="875" y="688"/>
                    </a:lnTo>
                    <a:lnTo>
                      <a:pt x="907" y="731"/>
                    </a:lnTo>
                    <a:lnTo>
                      <a:pt x="937" y="775"/>
                    </a:lnTo>
                    <a:lnTo>
                      <a:pt x="966" y="820"/>
                    </a:lnTo>
                    <a:lnTo>
                      <a:pt x="994" y="866"/>
                    </a:lnTo>
                    <a:lnTo>
                      <a:pt x="1021" y="912"/>
                    </a:lnTo>
                    <a:lnTo>
                      <a:pt x="1047" y="960"/>
                    </a:lnTo>
                    <a:lnTo>
                      <a:pt x="1072" y="1008"/>
                    </a:lnTo>
                    <a:lnTo>
                      <a:pt x="1095" y="1056"/>
                    </a:lnTo>
                    <a:lnTo>
                      <a:pt x="1117" y="1106"/>
                    </a:lnTo>
                    <a:lnTo>
                      <a:pt x="1138" y="1156"/>
                    </a:lnTo>
                    <a:lnTo>
                      <a:pt x="1158" y="1207"/>
                    </a:lnTo>
                  </a:path>
                </a:pathLst>
              </a:custGeom>
              <a:noFill/>
              <a:ln w="13334" cap="flat" cmpd="sng">
                <a:solidFill>
                  <a:srgbClr val="0080FF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1029" name="Freeform 549"/>
              <p:cNvSpPr>
                <a:spLocks/>
              </p:cNvSpPr>
              <p:nvPr/>
            </p:nvSpPr>
            <p:spPr bwMode="auto">
              <a:xfrm>
                <a:off x="2094" y="1408"/>
                <a:ext cx="1112" cy="1268"/>
              </a:xfrm>
              <a:custGeom>
                <a:avLst/>
                <a:gdLst>
                  <a:gd name="T0" fmla="*/ 0 w 1112"/>
                  <a:gd name="T1" fmla="*/ 0 h 1268"/>
                  <a:gd name="T2" fmla="*/ 101 w 1112"/>
                  <a:gd name="T3" fmla="*/ 42 h 1268"/>
                  <a:gd name="T4" fmla="*/ 151 w 1112"/>
                  <a:gd name="T5" fmla="*/ 66 h 1268"/>
                  <a:gd name="T6" fmla="*/ 200 w 1112"/>
                  <a:gd name="T7" fmla="*/ 91 h 1268"/>
                  <a:gd name="T8" fmla="*/ 248 w 1112"/>
                  <a:gd name="T9" fmla="*/ 117 h 1268"/>
                  <a:gd name="T10" fmla="*/ 295 w 1112"/>
                  <a:gd name="T11" fmla="*/ 144 h 1268"/>
                  <a:gd name="T12" fmla="*/ 342 w 1112"/>
                  <a:gd name="T13" fmla="*/ 174 h 1268"/>
                  <a:gd name="T14" fmla="*/ 387 w 1112"/>
                  <a:gd name="T15" fmla="*/ 204 h 1268"/>
                  <a:gd name="T16" fmla="*/ 431 w 1112"/>
                  <a:gd name="T17" fmla="*/ 236 h 1268"/>
                  <a:gd name="T18" fmla="*/ 474 w 1112"/>
                  <a:gd name="T19" fmla="*/ 269 h 1268"/>
                  <a:gd name="T20" fmla="*/ 516 w 1112"/>
                  <a:gd name="T21" fmla="*/ 303 h 1268"/>
                  <a:gd name="T22" fmla="*/ 558 w 1112"/>
                  <a:gd name="T23" fmla="*/ 339 h 1268"/>
                  <a:gd name="T24" fmla="*/ 598 w 1112"/>
                  <a:gd name="T25" fmla="*/ 376 h 1268"/>
                  <a:gd name="T26" fmla="*/ 636 w 1112"/>
                  <a:gd name="T27" fmla="*/ 414 h 1268"/>
                  <a:gd name="T28" fmla="*/ 674 w 1112"/>
                  <a:gd name="T29" fmla="*/ 452 h 1268"/>
                  <a:gd name="T30" fmla="*/ 711 w 1112"/>
                  <a:gd name="T31" fmla="*/ 493 h 1268"/>
                  <a:gd name="T32" fmla="*/ 746 w 1112"/>
                  <a:gd name="T33" fmla="*/ 534 h 1268"/>
                  <a:gd name="T34" fmla="*/ 780 w 1112"/>
                  <a:gd name="T35" fmla="*/ 576 h 1268"/>
                  <a:gd name="T36" fmla="*/ 813 w 1112"/>
                  <a:gd name="T37" fmla="*/ 620 h 1268"/>
                  <a:gd name="T38" fmla="*/ 844 w 1112"/>
                  <a:gd name="T39" fmla="*/ 664 h 1268"/>
                  <a:gd name="T40" fmla="*/ 875 w 1112"/>
                  <a:gd name="T41" fmla="*/ 710 h 1268"/>
                  <a:gd name="T42" fmla="*/ 904 w 1112"/>
                  <a:gd name="T43" fmla="*/ 756 h 1268"/>
                  <a:gd name="T44" fmla="*/ 931 w 1112"/>
                  <a:gd name="T45" fmla="*/ 804 h 1268"/>
                  <a:gd name="T46" fmla="*/ 957 w 1112"/>
                  <a:gd name="T47" fmla="*/ 852 h 1268"/>
                  <a:gd name="T48" fmla="*/ 982 w 1112"/>
                  <a:gd name="T49" fmla="*/ 901 h 1268"/>
                  <a:gd name="T50" fmla="*/ 1004 w 1112"/>
                  <a:gd name="T51" fmla="*/ 951 h 1268"/>
                  <a:gd name="T52" fmla="*/ 1026 w 1112"/>
                  <a:gd name="T53" fmla="*/ 1002 h 1268"/>
                  <a:gd name="T54" fmla="*/ 1046 w 1112"/>
                  <a:gd name="T55" fmla="*/ 1053 h 1268"/>
                  <a:gd name="T56" fmla="*/ 1065 w 1112"/>
                  <a:gd name="T57" fmla="*/ 1106 h 1268"/>
                  <a:gd name="T58" fmla="*/ 1082 w 1112"/>
                  <a:gd name="T59" fmla="*/ 1158 h 1268"/>
                  <a:gd name="T60" fmla="*/ 1097 w 1112"/>
                  <a:gd name="T61" fmla="*/ 1212 h 1268"/>
                  <a:gd name="T62" fmla="*/ 1111 w 1112"/>
                  <a:gd name="T63" fmla="*/ 1267 h 12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112" h="1268">
                    <a:moveTo>
                      <a:pt x="0" y="0"/>
                    </a:moveTo>
                    <a:lnTo>
                      <a:pt x="101" y="42"/>
                    </a:lnTo>
                    <a:lnTo>
                      <a:pt x="151" y="66"/>
                    </a:lnTo>
                    <a:lnTo>
                      <a:pt x="200" y="91"/>
                    </a:lnTo>
                    <a:lnTo>
                      <a:pt x="248" y="117"/>
                    </a:lnTo>
                    <a:lnTo>
                      <a:pt x="295" y="144"/>
                    </a:lnTo>
                    <a:lnTo>
                      <a:pt x="342" y="174"/>
                    </a:lnTo>
                    <a:lnTo>
                      <a:pt x="387" y="204"/>
                    </a:lnTo>
                    <a:lnTo>
                      <a:pt x="431" y="236"/>
                    </a:lnTo>
                    <a:lnTo>
                      <a:pt x="474" y="269"/>
                    </a:lnTo>
                    <a:lnTo>
                      <a:pt x="516" y="303"/>
                    </a:lnTo>
                    <a:lnTo>
                      <a:pt x="558" y="339"/>
                    </a:lnTo>
                    <a:lnTo>
                      <a:pt x="598" y="376"/>
                    </a:lnTo>
                    <a:lnTo>
                      <a:pt x="636" y="414"/>
                    </a:lnTo>
                    <a:lnTo>
                      <a:pt x="674" y="452"/>
                    </a:lnTo>
                    <a:lnTo>
                      <a:pt x="711" y="493"/>
                    </a:lnTo>
                    <a:lnTo>
                      <a:pt x="746" y="534"/>
                    </a:lnTo>
                    <a:lnTo>
                      <a:pt x="780" y="576"/>
                    </a:lnTo>
                    <a:lnTo>
                      <a:pt x="813" y="620"/>
                    </a:lnTo>
                    <a:lnTo>
                      <a:pt x="844" y="664"/>
                    </a:lnTo>
                    <a:lnTo>
                      <a:pt x="875" y="710"/>
                    </a:lnTo>
                    <a:lnTo>
                      <a:pt x="904" y="756"/>
                    </a:lnTo>
                    <a:lnTo>
                      <a:pt x="931" y="804"/>
                    </a:lnTo>
                    <a:lnTo>
                      <a:pt x="957" y="852"/>
                    </a:lnTo>
                    <a:lnTo>
                      <a:pt x="982" y="901"/>
                    </a:lnTo>
                    <a:lnTo>
                      <a:pt x="1004" y="951"/>
                    </a:lnTo>
                    <a:lnTo>
                      <a:pt x="1026" y="1002"/>
                    </a:lnTo>
                    <a:lnTo>
                      <a:pt x="1046" y="1053"/>
                    </a:lnTo>
                    <a:lnTo>
                      <a:pt x="1065" y="1106"/>
                    </a:lnTo>
                    <a:lnTo>
                      <a:pt x="1082" y="1158"/>
                    </a:lnTo>
                    <a:lnTo>
                      <a:pt x="1097" y="1212"/>
                    </a:lnTo>
                    <a:lnTo>
                      <a:pt x="1111" y="1267"/>
                    </a:lnTo>
                  </a:path>
                </a:pathLst>
              </a:custGeom>
              <a:noFill/>
              <a:ln w="13334" cap="flat" cmpd="sng">
                <a:solidFill>
                  <a:srgbClr val="0080FF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1030" name="Freeform 550"/>
              <p:cNvSpPr>
                <a:spLocks/>
              </p:cNvSpPr>
              <p:nvPr/>
            </p:nvSpPr>
            <p:spPr bwMode="auto">
              <a:xfrm>
                <a:off x="2046" y="1444"/>
                <a:ext cx="1008" cy="1243"/>
              </a:xfrm>
              <a:custGeom>
                <a:avLst/>
                <a:gdLst>
                  <a:gd name="T0" fmla="*/ 0 w 1008"/>
                  <a:gd name="T1" fmla="*/ 0 h 1243"/>
                  <a:gd name="T2" fmla="*/ 106 w 1008"/>
                  <a:gd name="T3" fmla="*/ 20 h 1243"/>
                  <a:gd name="T4" fmla="*/ 157 w 1008"/>
                  <a:gd name="T5" fmla="*/ 34 h 1243"/>
                  <a:gd name="T6" fmla="*/ 207 w 1008"/>
                  <a:gd name="T7" fmla="*/ 50 h 1243"/>
                  <a:gd name="T8" fmla="*/ 256 w 1008"/>
                  <a:gd name="T9" fmla="*/ 68 h 1243"/>
                  <a:gd name="T10" fmla="*/ 305 w 1008"/>
                  <a:gd name="T11" fmla="*/ 89 h 1243"/>
                  <a:gd name="T12" fmla="*/ 352 w 1008"/>
                  <a:gd name="T13" fmla="*/ 111 h 1243"/>
                  <a:gd name="T14" fmla="*/ 398 w 1008"/>
                  <a:gd name="T15" fmla="*/ 135 h 1243"/>
                  <a:gd name="T16" fmla="*/ 443 w 1008"/>
                  <a:gd name="T17" fmla="*/ 162 h 1243"/>
                  <a:gd name="T18" fmla="*/ 486 w 1008"/>
                  <a:gd name="T19" fmla="*/ 190 h 1243"/>
                  <a:gd name="T20" fmla="*/ 528 w 1008"/>
                  <a:gd name="T21" fmla="*/ 220 h 1243"/>
                  <a:gd name="T22" fmla="*/ 569 w 1008"/>
                  <a:gd name="T23" fmla="*/ 251 h 1243"/>
                  <a:gd name="T24" fmla="*/ 608 w 1008"/>
                  <a:gd name="T25" fmla="*/ 285 h 1243"/>
                  <a:gd name="T26" fmla="*/ 646 w 1008"/>
                  <a:gd name="T27" fmla="*/ 320 h 1243"/>
                  <a:gd name="T28" fmla="*/ 683 w 1008"/>
                  <a:gd name="T29" fmla="*/ 356 h 1243"/>
                  <a:gd name="T30" fmla="*/ 717 w 1008"/>
                  <a:gd name="T31" fmla="*/ 395 h 1243"/>
                  <a:gd name="T32" fmla="*/ 750 w 1008"/>
                  <a:gd name="T33" fmla="*/ 434 h 1243"/>
                  <a:gd name="T34" fmla="*/ 782 w 1008"/>
                  <a:gd name="T35" fmla="*/ 476 h 1243"/>
                  <a:gd name="T36" fmla="*/ 811 w 1008"/>
                  <a:gd name="T37" fmla="*/ 518 h 1243"/>
                  <a:gd name="T38" fmla="*/ 839 w 1008"/>
                  <a:gd name="T39" fmla="*/ 562 h 1243"/>
                  <a:gd name="T40" fmla="*/ 864 w 1008"/>
                  <a:gd name="T41" fmla="*/ 607 h 1243"/>
                  <a:gd name="T42" fmla="*/ 888 w 1008"/>
                  <a:gd name="T43" fmla="*/ 653 h 1243"/>
                  <a:gd name="T44" fmla="*/ 910 w 1008"/>
                  <a:gd name="T45" fmla="*/ 701 h 1243"/>
                  <a:gd name="T46" fmla="*/ 930 w 1008"/>
                  <a:gd name="T47" fmla="*/ 750 h 1243"/>
                  <a:gd name="T48" fmla="*/ 948 w 1008"/>
                  <a:gd name="T49" fmla="*/ 799 h 1243"/>
                  <a:gd name="T50" fmla="*/ 963 w 1008"/>
                  <a:gd name="T51" fmla="*/ 850 h 1243"/>
                  <a:gd name="T52" fmla="*/ 976 w 1008"/>
                  <a:gd name="T53" fmla="*/ 901 h 1243"/>
                  <a:gd name="T54" fmla="*/ 987 w 1008"/>
                  <a:gd name="T55" fmla="*/ 954 h 1243"/>
                  <a:gd name="T56" fmla="*/ 996 w 1008"/>
                  <a:gd name="T57" fmla="*/ 1007 h 1243"/>
                  <a:gd name="T58" fmla="*/ 1002 w 1008"/>
                  <a:gd name="T59" fmla="*/ 1061 h 1243"/>
                  <a:gd name="T60" fmla="*/ 1006 w 1008"/>
                  <a:gd name="T61" fmla="*/ 1116 h 1243"/>
                  <a:gd name="T62" fmla="*/ 1007 w 1008"/>
                  <a:gd name="T63" fmla="*/ 1171 h 1243"/>
                  <a:gd name="T64" fmla="*/ 1007 w 1008"/>
                  <a:gd name="T65" fmla="*/ 1176 h 1243"/>
                  <a:gd name="T66" fmla="*/ 1007 w 1008"/>
                  <a:gd name="T67" fmla="*/ 1178 h 1243"/>
                  <a:gd name="T68" fmla="*/ 1007 w 1008"/>
                  <a:gd name="T69" fmla="*/ 1180 h 1243"/>
                  <a:gd name="T70" fmla="*/ 1007 w 1008"/>
                  <a:gd name="T71" fmla="*/ 1182 h 1243"/>
                  <a:gd name="T72" fmla="*/ 1007 w 1008"/>
                  <a:gd name="T73" fmla="*/ 1184 h 1243"/>
                  <a:gd name="T74" fmla="*/ 1007 w 1008"/>
                  <a:gd name="T75" fmla="*/ 1187 h 1243"/>
                  <a:gd name="T76" fmla="*/ 1007 w 1008"/>
                  <a:gd name="T77" fmla="*/ 1189 h 1243"/>
                  <a:gd name="T78" fmla="*/ 1007 w 1008"/>
                  <a:gd name="T79" fmla="*/ 1191 h 1243"/>
                  <a:gd name="T80" fmla="*/ 1007 w 1008"/>
                  <a:gd name="T81" fmla="*/ 1193 h 1243"/>
                  <a:gd name="T82" fmla="*/ 1007 w 1008"/>
                  <a:gd name="T83" fmla="*/ 1196 h 1243"/>
                  <a:gd name="T84" fmla="*/ 1007 w 1008"/>
                  <a:gd name="T85" fmla="*/ 1198 h 1243"/>
                  <a:gd name="T86" fmla="*/ 1006 w 1008"/>
                  <a:gd name="T87" fmla="*/ 1200 h 1243"/>
                  <a:gd name="T88" fmla="*/ 1006 w 1008"/>
                  <a:gd name="T89" fmla="*/ 1202 h 1243"/>
                  <a:gd name="T90" fmla="*/ 1006 w 1008"/>
                  <a:gd name="T91" fmla="*/ 1204 h 1243"/>
                  <a:gd name="T92" fmla="*/ 1006 w 1008"/>
                  <a:gd name="T93" fmla="*/ 1207 h 1243"/>
                  <a:gd name="T94" fmla="*/ 1006 w 1008"/>
                  <a:gd name="T95" fmla="*/ 1209 h 1243"/>
                  <a:gd name="T96" fmla="*/ 1006 w 1008"/>
                  <a:gd name="T97" fmla="*/ 1211 h 1243"/>
                  <a:gd name="T98" fmla="*/ 1006 w 1008"/>
                  <a:gd name="T99" fmla="*/ 1213 h 1243"/>
                  <a:gd name="T100" fmla="*/ 1006 w 1008"/>
                  <a:gd name="T101" fmla="*/ 1216 h 1243"/>
                  <a:gd name="T102" fmla="*/ 1006 w 1008"/>
                  <a:gd name="T103" fmla="*/ 1218 h 1243"/>
                  <a:gd name="T104" fmla="*/ 1006 w 1008"/>
                  <a:gd name="T105" fmla="*/ 1220 h 1243"/>
                  <a:gd name="T106" fmla="*/ 1006 w 1008"/>
                  <a:gd name="T107" fmla="*/ 1222 h 1243"/>
                  <a:gd name="T108" fmla="*/ 1006 w 1008"/>
                  <a:gd name="T109" fmla="*/ 1224 h 1243"/>
                  <a:gd name="T110" fmla="*/ 1006 w 1008"/>
                  <a:gd name="T111" fmla="*/ 1227 h 1243"/>
                  <a:gd name="T112" fmla="*/ 1006 w 1008"/>
                  <a:gd name="T113" fmla="*/ 1229 h 1243"/>
                  <a:gd name="T114" fmla="*/ 1006 w 1008"/>
                  <a:gd name="T115" fmla="*/ 1231 h 1243"/>
                  <a:gd name="T116" fmla="*/ 1006 w 1008"/>
                  <a:gd name="T117" fmla="*/ 1233 h 1243"/>
                  <a:gd name="T118" fmla="*/ 1005 w 1008"/>
                  <a:gd name="T119" fmla="*/ 1236 h 1243"/>
                  <a:gd name="T120" fmla="*/ 1005 w 1008"/>
                  <a:gd name="T121" fmla="*/ 1238 h 1243"/>
                  <a:gd name="T122" fmla="*/ 1005 w 1008"/>
                  <a:gd name="T123" fmla="*/ 1240 h 1243"/>
                  <a:gd name="T124" fmla="*/ 1005 w 1008"/>
                  <a:gd name="T125" fmla="*/ 1242 h 12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1008" h="1243">
                    <a:moveTo>
                      <a:pt x="0" y="0"/>
                    </a:moveTo>
                    <a:lnTo>
                      <a:pt x="106" y="20"/>
                    </a:lnTo>
                    <a:lnTo>
                      <a:pt x="157" y="34"/>
                    </a:lnTo>
                    <a:lnTo>
                      <a:pt x="207" y="50"/>
                    </a:lnTo>
                    <a:lnTo>
                      <a:pt x="256" y="68"/>
                    </a:lnTo>
                    <a:lnTo>
                      <a:pt x="305" y="89"/>
                    </a:lnTo>
                    <a:lnTo>
                      <a:pt x="352" y="111"/>
                    </a:lnTo>
                    <a:lnTo>
                      <a:pt x="398" y="135"/>
                    </a:lnTo>
                    <a:lnTo>
                      <a:pt x="443" y="162"/>
                    </a:lnTo>
                    <a:lnTo>
                      <a:pt x="486" y="190"/>
                    </a:lnTo>
                    <a:lnTo>
                      <a:pt x="528" y="220"/>
                    </a:lnTo>
                    <a:lnTo>
                      <a:pt x="569" y="251"/>
                    </a:lnTo>
                    <a:lnTo>
                      <a:pt x="608" y="285"/>
                    </a:lnTo>
                    <a:lnTo>
                      <a:pt x="646" y="320"/>
                    </a:lnTo>
                    <a:lnTo>
                      <a:pt x="683" y="356"/>
                    </a:lnTo>
                    <a:lnTo>
                      <a:pt x="717" y="395"/>
                    </a:lnTo>
                    <a:lnTo>
                      <a:pt x="750" y="434"/>
                    </a:lnTo>
                    <a:lnTo>
                      <a:pt x="782" y="476"/>
                    </a:lnTo>
                    <a:lnTo>
                      <a:pt x="811" y="518"/>
                    </a:lnTo>
                    <a:lnTo>
                      <a:pt x="839" y="562"/>
                    </a:lnTo>
                    <a:lnTo>
                      <a:pt x="864" y="607"/>
                    </a:lnTo>
                    <a:lnTo>
                      <a:pt x="888" y="653"/>
                    </a:lnTo>
                    <a:lnTo>
                      <a:pt x="910" y="701"/>
                    </a:lnTo>
                    <a:lnTo>
                      <a:pt x="930" y="750"/>
                    </a:lnTo>
                    <a:lnTo>
                      <a:pt x="948" y="799"/>
                    </a:lnTo>
                    <a:lnTo>
                      <a:pt x="963" y="850"/>
                    </a:lnTo>
                    <a:lnTo>
                      <a:pt x="976" y="901"/>
                    </a:lnTo>
                    <a:lnTo>
                      <a:pt x="987" y="954"/>
                    </a:lnTo>
                    <a:lnTo>
                      <a:pt x="996" y="1007"/>
                    </a:lnTo>
                    <a:lnTo>
                      <a:pt x="1002" y="1061"/>
                    </a:lnTo>
                    <a:lnTo>
                      <a:pt x="1006" y="1116"/>
                    </a:lnTo>
                    <a:lnTo>
                      <a:pt x="1007" y="1171"/>
                    </a:lnTo>
                    <a:lnTo>
                      <a:pt x="1007" y="1176"/>
                    </a:lnTo>
                    <a:lnTo>
                      <a:pt x="1007" y="1178"/>
                    </a:lnTo>
                    <a:lnTo>
                      <a:pt x="1007" y="1180"/>
                    </a:lnTo>
                    <a:lnTo>
                      <a:pt x="1007" y="1182"/>
                    </a:lnTo>
                    <a:lnTo>
                      <a:pt x="1007" y="1184"/>
                    </a:lnTo>
                    <a:lnTo>
                      <a:pt x="1007" y="1187"/>
                    </a:lnTo>
                    <a:lnTo>
                      <a:pt x="1007" y="1189"/>
                    </a:lnTo>
                    <a:lnTo>
                      <a:pt x="1007" y="1191"/>
                    </a:lnTo>
                    <a:lnTo>
                      <a:pt x="1007" y="1193"/>
                    </a:lnTo>
                    <a:lnTo>
                      <a:pt x="1007" y="1196"/>
                    </a:lnTo>
                    <a:lnTo>
                      <a:pt x="1007" y="1198"/>
                    </a:lnTo>
                    <a:lnTo>
                      <a:pt x="1006" y="1200"/>
                    </a:lnTo>
                    <a:lnTo>
                      <a:pt x="1006" y="1202"/>
                    </a:lnTo>
                    <a:lnTo>
                      <a:pt x="1006" y="1204"/>
                    </a:lnTo>
                    <a:lnTo>
                      <a:pt x="1006" y="1207"/>
                    </a:lnTo>
                    <a:lnTo>
                      <a:pt x="1006" y="1209"/>
                    </a:lnTo>
                    <a:lnTo>
                      <a:pt x="1006" y="1211"/>
                    </a:lnTo>
                    <a:lnTo>
                      <a:pt x="1006" y="1213"/>
                    </a:lnTo>
                    <a:lnTo>
                      <a:pt x="1006" y="1216"/>
                    </a:lnTo>
                    <a:lnTo>
                      <a:pt x="1006" y="1218"/>
                    </a:lnTo>
                    <a:lnTo>
                      <a:pt x="1006" y="1220"/>
                    </a:lnTo>
                    <a:lnTo>
                      <a:pt x="1006" y="1222"/>
                    </a:lnTo>
                    <a:lnTo>
                      <a:pt x="1006" y="1224"/>
                    </a:lnTo>
                    <a:lnTo>
                      <a:pt x="1006" y="1227"/>
                    </a:lnTo>
                    <a:lnTo>
                      <a:pt x="1006" y="1229"/>
                    </a:lnTo>
                    <a:lnTo>
                      <a:pt x="1006" y="1231"/>
                    </a:lnTo>
                    <a:lnTo>
                      <a:pt x="1006" y="1233"/>
                    </a:lnTo>
                    <a:lnTo>
                      <a:pt x="1005" y="1236"/>
                    </a:lnTo>
                    <a:lnTo>
                      <a:pt x="1005" y="1238"/>
                    </a:lnTo>
                    <a:lnTo>
                      <a:pt x="1005" y="1240"/>
                    </a:lnTo>
                    <a:lnTo>
                      <a:pt x="1005" y="1242"/>
                    </a:lnTo>
                  </a:path>
                </a:pathLst>
              </a:custGeom>
              <a:noFill/>
              <a:ln w="13334" cap="flat" cmpd="sng">
                <a:solidFill>
                  <a:srgbClr val="0080FF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</p:grpSp>
        <p:sp>
          <p:nvSpPr>
            <p:cNvPr id="21031" name="Rectangle 551"/>
            <p:cNvSpPr>
              <a:spLocks noChangeArrowheads="1"/>
            </p:cNvSpPr>
            <p:nvPr/>
          </p:nvSpPr>
          <p:spPr bwMode="auto">
            <a:xfrm flipV="1">
              <a:off x="542" y="1942"/>
              <a:ext cx="2696" cy="1235"/>
            </a:xfrm>
            <a:prstGeom prst="rect">
              <a:avLst/>
            </a:prstGeom>
            <a:noFill/>
            <a:ln w="27305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1032" name="Line 552"/>
            <p:cNvSpPr>
              <a:spLocks noChangeShapeType="1"/>
            </p:cNvSpPr>
            <p:nvPr/>
          </p:nvSpPr>
          <p:spPr bwMode="auto">
            <a:xfrm flipV="1">
              <a:off x="3241" y="2129"/>
              <a:ext cx="2080" cy="1053"/>
            </a:xfrm>
            <a:prstGeom prst="line">
              <a:avLst/>
            </a:prstGeom>
            <a:noFill/>
            <a:ln w="13334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  <p:grpSp>
          <p:nvGrpSpPr>
            <p:cNvPr id="21033" name="Group 553"/>
            <p:cNvGrpSpPr>
              <a:grpSpLocks/>
            </p:cNvGrpSpPr>
            <p:nvPr/>
          </p:nvGrpSpPr>
          <p:grpSpPr bwMode="auto">
            <a:xfrm>
              <a:off x="3591" y="1008"/>
              <a:ext cx="1019" cy="1620"/>
              <a:chOff x="3591" y="1008"/>
              <a:chExt cx="1019" cy="1620"/>
            </a:xfrm>
          </p:grpSpPr>
          <p:sp>
            <p:nvSpPr>
              <p:cNvPr id="21034" name="Line 554"/>
              <p:cNvSpPr>
                <a:spLocks noChangeShapeType="1"/>
              </p:cNvSpPr>
              <p:nvPr/>
            </p:nvSpPr>
            <p:spPr bwMode="auto">
              <a:xfrm flipH="1">
                <a:off x="3781" y="1013"/>
                <a:ext cx="461" cy="1468"/>
              </a:xfrm>
              <a:prstGeom prst="line">
                <a:avLst/>
              </a:prstGeom>
              <a:noFill/>
              <a:ln w="13334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21035" name="Line 555"/>
              <p:cNvSpPr>
                <a:spLocks noChangeShapeType="1"/>
              </p:cNvSpPr>
              <p:nvPr/>
            </p:nvSpPr>
            <p:spPr bwMode="auto">
              <a:xfrm flipH="1">
                <a:off x="4132" y="1160"/>
                <a:ext cx="461" cy="1468"/>
              </a:xfrm>
              <a:prstGeom prst="line">
                <a:avLst/>
              </a:prstGeom>
              <a:noFill/>
              <a:ln w="13334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21036" name="Line 556"/>
              <p:cNvSpPr>
                <a:spLocks noChangeShapeType="1"/>
              </p:cNvSpPr>
              <p:nvPr/>
            </p:nvSpPr>
            <p:spPr bwMode="auto">
              <a:xfrm flipH="1">
                <a:off x="3790" y="1144"/>
                <a:ext cx="461" cy="1468"/>
              </a:xfrm>
              <a:prstGeom prst="line">
                <a:avLst/>
              </a:prstGeom>
              <a:noFill/>
              <a:ln w="13334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21037" name="Line 557"/>
              <p:cNvSpPr>
                <a:spLocks noChangeShapeType="1"/>
              </p:cNvSpPr>
              <p:nvPr/>
            </p:nvSpPr>
            <p:spPr bwMode="auto">
              <a:xfrm>
                <a:off x="4249" y="1010"/>
                <a:ext cx="0" cy="143"/>
              </a:xfrm>
              <a:prstGeom prst="line">
                <a:avLst/>
              </a:prstGeom>
              <a:noFill/>
              <a:ln w="13334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21038" name="Line 558"/>
              <p:cNvSpPr>
                <a:spLocks noChangeShapeType="1"/>
              </p:cNvSpPr>
              <p:nvPr/>
            </p:nvSpPr>
            <p:spPr bwMode="auto">
              <a:xfrm>
                <a:off x="3785" y="2470"/>
                <a:ext cx="0" cy="143"/>
              </a:xfrm>
              <a:prstGeom prst="line">
                <a:avLst/>
              </a:prstGeom>
              <a:noFill/>
              <a:ln w="13334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21039" name="Line 559"/>
              <p:cNvSpPr>
                <a:spLocks noChangeShapeType="1"/>
              </p:cNvSpPr>
              <p:nvPr/>
            </p:nvSpPr>
            <p:spPr bwMode="auto">
              <a:xfrm>
                <a:off x="4122" y="2474"/>
                <a:ext cx="0" cy="144"/>
              </a:xfrm>
              <a:prstGeom prst="line">
                <a:avLst/>
              </a:prstGeom>
              <a:noFill/>
              <a:ln w="13334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21040" name="Line 560"/>
              <p:cNvSpPr>
                <a:spLocks noChangeShapeType="1"/>
              </p:cNvSpPr>
              <p:nvPr/>
            </p:nvSpPr>
            <p:spPr bwMode="auto">
              <a:xfrm>
                <a:off x="4589" y="1021"/>
                <a:ext cx="0" cy="143"/>
              </a:xfrm>
              <a:prstGeom prst="line">
                <a:avLst/>
              </a:prstGeom>
              <a:noFill/>
              <a:ln w="13334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21041" name="Freeform 561"/>
              <p:cNvSpPr>
                <a:spLocks/>
              </p:cNvSpPr>
              <p:nvPr/>
            </p:nvSpPr>
            <p:spPr bwMode="auto">
              <a:xfrm>
                <a:off x="3779" y="2415"/>
                <a:ext cx="420" cy="55"/>
              </a:xfrm>
              <a:custGeom>
                <a:avLst/>
                <a:gdLst>
                  <a:gd name="T0" fmla="*/ 0 w 420"/>
                  <a:gd name="T1" fmla="*/ 54 h 55"/>
                  <a:gd name="T2" fmla="*/ 343 w 420"/>
                  <a:gd name="T3" fmla="*/ 54 h 55"/>
                  <a:gd name="T4" fmla="*/ 419 w 420"/>
                  <a:gd name="T5" fmla="*/ 0 h 55"/>
                  <a:gd name="T6" fmla="*/ 73 w 420"/>
                  <a:gd name="T7" fmla="*/ 0 h 55"/>
                  <a:gd name="T8" fmla="*/ 0 w 420"/>
                  <a:gd name="T9" fmla="*/ 54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20" h="55">
                    <a:moveTo>
                      <a:pt x="0" y="54"/>
                    </a:moveTo>
                    <a:lnTo>
                      <a:pt x="343" y="54"/>
                    </a:lnTo>
                    <a:lnTo>
                      <a:pt x="419" y="0"/>
                    </a:lnTo>
                    <a:lnTo>
                      <a:pt x="73" y="0"/>
                    </a:lnTo>
                    <a:lnTo>
                      <a:pt x="0" y="54"/>
                    </a:lnTo>
                  </a:path>
                </a:pathLst>
              </a:custGeom>
              <a:solidFill>
                <a:srgbClr val="555555"/>
              </a:solidFill>
              <a:ln w="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1042" name="Freeform 562"/>
              <p:cNvSpPr>
                <a:spLocks/>
              </p:cNvSpPr>
              <p:nvPr/>
            </p:nvSpPr>
            <p:spPr bwMode="auto">
              <a:xfrm>
                <a:off x="3810" y="2307"/>
                <a:ext cx="421" cy="55"/>
              </a:xfrm>
              <a:custGeom>
                <a:avLst/>
                <a:gdLst>
                  <a:gd name="T0" fmla="*/ 0 w 421"/>
                  <a:gd name="T1" fmla="*/ 54 h 55"/>
                  <a:gd name="T2" fmla="*/ 343 w 421"/>
                  <a:gd name="T3" fmla="*/ 54 h 55"/>
                  <a:gd name="T4" fmla="*/ 420 w 421"/>
                  <a:gd name="T5" fmla="*/ 0 h 55"/>
                  <a:gd name="T6" fmla="*/ 73 w 421"/>
                  <a:gd name="T7" fmla="*/ 0 h 55"/>
                  <a:gd name="T8" fmla="*/ 0 w 421"/>
                  <a:gd name="T9" fmla="*/ 54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21" h="55">
                    <a:moveTo>
                      <a:pt x="0" y="54"/>
                    </a:moveTo>
                    <a:lnTo>
                      <a:pt x="343" y="54"/>
                    </a:lnTo>
                    <a:lnTo>
                      <a:pt x="420" y="0"/>
                    </a:lnTo>
                    <a:lnTo>
                      <a:pt x="73" y="0"/>
                    </a:lnTo>
                    <a:lnTo>
                      <a:pt x="0" y="54"/>
                    </a:lnTo>
                  </a:path>
                </a:pathLst>
              </a:custGeom>
              <a:solidFill>
                <a:srgbClr val="555555"/>
              </a:solidFill>
              <a:ln w="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1043" name="Freeform 563"/>
              <p:cNvSpPr>
                <a:spLocks/>
              </p:cNvSpPr>
              <p:nvPr/>
            </p:nvSpPr>
            <p:spPr bwMode="auto">
              <a:xfrm>
                <a:off x="3842" y="2198"/>
                <a:ext cx="420" cy="55"/>
              </a:xfrm>
              <a:custGeom>
                <a:avLst/>
                <a:gdLst>
                  <a:gd name="T0" fmla="*/ 0 w 420"/>
                  <a:gd name="T1" fmla="*/ 54 h 55"/>
                  <a:gd name="T2" fmla="*/ 342 w 420"/>
                  <a:gd name="T3" fmla="*/ 54 h 55"/>
                  <a:gd name="T4" fmla="*/ 419 w 420"/>
                  <a:gd name="T5" fmla="*/ 0 h 55"/>
                  <a:gd name="T6" fmla="*/ 72 w 420"/>
                  <a:gd name="T7" fmla="*/ 0 h 55"/>
                  <a:gd name="T8" fmla="*/ 0 w 420"/>
                  <a:gd name="T9" fmla="*/ 54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20" h="55">
                    <a:moveTo>
                      <a:pt x="0" y="54"/>
                    </a:moveTo>
                    <a:lnTo>
                      <a:pt x="342" y="54"/>
                    </a:lnTo>
                    <a:lnTo>
                      <a:pt x="419" y="0"/>
                    </a:lnTo>
                    <a:lnTo>
                      <a:pt x="72" y="0"/>
                    </a:lnTo>
                    <a:lnTo>
                      <a:pt x="0" y="54"/>
                    </a:lnTo>
                  </a:path>
                </a:pathLst>
              </a:custGeom>
              <a:solidFill>
                <a:srgbClr val="555555"/>
              </a:solidFill>
              <a:ln w="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1044" name="Freeform 564"/>
              <p:cNvSpPr>
                <a:spLocks/>
              </p:cNvSpPr>
              <p:nvPr/>
            </p:nvSpPr>
            <p:spPr bwMode="auto">
              <a:xfrm>
                <a:off x="3882" y="2085"/>
                <a:ext cx="420" cy="55"/>
              </a:xfrm>
              <a:custGeom>
                <a:avLst/>
                <a:gdLst>
                  <a:gd name="T0" fmla="*/ 0 w 420"/>
                  <a:gd name="T1" fmla="*/ 54 h 55"/>
                  <a:gd name="T2" fmla="*/ 342 w 420"/>
                  <a:gd name="T3" fmla="*/ 54 h 55"/>
                  <a:gd name="T4" fmla="*/ 419 w 420"/>
                  <a:gd name="T5" fmla="*/ 0 h 55"/>
                  <a:gd name="T6" fmla="*/ 72 w 420"/>
                  <a:gd name="T7" fmla="*/ 0 h 55"/>
                  <a:gd name="T8" fmla="*/ 0 w 420"/>
                  <a:gd name="T9" fmla="*/ 54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20" h="55">
                    <a:moveTo>
                      <a:pt x="0" y="54"/>
                    </a:moveTo>
                    <a:lnTo>
                      <a:pt x="342" y="54"/>
                    </a:lnTo>
                    <a:lnTo>
                      <a:pt x="419" y="0"/>
                    </a:lnTo>
                    <a:lnTo>
                      <a:pt x="72" y="0"/>
                    </a:lnTo>
                    <a:lnTo>
                      <a:pt x="0" y="54"/>
                    </a:lnTo>
                  </a:path>
                </a:pathLst>
              </a:custGeom>
              <a:solidFill>
                <a:srgbClr val="555555"/>
              </a:solidFill>
              <a:ln w="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1045" name="Freeform 565"/>
              <p:cNvSpPr>
                <a:spLocks/>
              </p:cNvSpPr>
              <p:nvPr/>
            </p:nvSpPr>
            <p:spPr bwMode="auto">
              <a:xfrm>
                <a:off x="3909" y="1981"/>
                <a:ext cx="420" cy="55"/>
              </a:xfrm>
              <a:custGeom>
                <a:avLst/>
                <a:gdLst>
                  <a:gd name="T0" fmla="*/ 0 w 420"/>
                  <a:gd name="T1" fmla="*/ 54 h 55"/>
                  <a:gd name="T2" fmla="*/ 342 w 420"/>
                  <a:gd name="T3" fmla="*/ 54 h 55"/>
                  <a:gd name="T4" fmla="*/ 419 w 420"/>
                  <a:gd name="T5" fmla="*/ 0 h 55"/>
                  <a:gd name="T6" fmla="*/ 72 w 420"/>
                  <a:gd name="T7" fmla="*/ 0 h 55"/>
                  <a:gd name="T8" fmla="*/ 0 w 420"/>
                  <a:gd name="T9" fmla="*/ 54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20" h="55">
                    <a:moveTo>
                      <a:pt x="0" y="54"/>
                    </a:moveTo>
                    <a:lnTo>
                      <a:pt x="342" y="54"/>
                    </a:lnTo>
                    <a:lnTo>
                      <a:pt x="419" y="0"/>
                    </a:lnTo>
                    <a:lnTo>
                      <a:pt x="72" y="0"/>
                    </a:lnTo>
                    <a:lnTo>
                      <a:pt x="0" y="54"/>
                    </a:lnTo>
                  </a:path>
                </a:pathLst>
              </a:custGeom>
              <a:solidFill>
                <a:srgbClr val="555555"/>
              </a:solidFill>
              <a:ln w="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1046" name="Freeform 566"/>
              <p:cNvSpPr>
                <a:spLocks/>
              </p:cNvSpPr>
              <p:nvPr/>
            </p:nvSpPr>
            <p:spPr bwMode="auto">
              <a:xfrm>
                <a:off x="3944" y="1873"/>
                <a:ext cx="421" cy="55"/>
              </a:xfrm>
              <a:custGeom>
                <a:avLst/>
                <a:gdLst>
                  <a:gd name="T0" fmla="*/ 0 w 421"/>
                  <a:gd name="T1" fmla="*/ 54 h 55"/>
                  <a:gd name="T2" fmla="*/ 343 w 421"/>
                  <a:gd name="T3" fmla="*/ 54 h 55"/>
                  <a:gd name="T4" fmla="*/ 420 w 421"/>
                  <a:gd name="T5" fmla="*/ 0 h 55"/>
                  <a:gd name="T6" fmla="*/ 73 w 421"/>
                  <a:gd name="T7" fmla="*/ 0 h 55"/>
                  <a:gd name="T8" fmla="*/ 0 w 421"/>
                  <a:gd name="T9" fmla="*/ 54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21" h="55">
                    <a:moveTo>
                      <a:pt x="0" y="54"/>
                    </a:moveTo>
                    <a:lnTo>
                      <a:pt x="343" y="54"/>
                    </a:lnTo>
                    <a:lnTo>
                      <a:pt x="420" y="0"/>
                    </a:lnTo>
                    <a:lnTo>
                      <a:pt x="73" y="0"/>
                    </a:lnTo>
                    <a:lnTo>
                      <a:pt x="0" y="54"/>
                    </a:lnTo>
                  </a:path>
                </a:pathLst>
              </a:custGeom>
              <a:solidFill>
                <a:srgbClr val="555555"/>
              </a:solidFill>
              <a:ln w="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1047" name="Freeform 567"/>
              <p:cNvSpPr>
                <a:spLocks/>
              </p:cNvSpPr>
              <p:nvPr/>
            </p:nvSpPr>
            <p:spPr bwMode="auto">
              <a:xfrm>
                <a:off x="3985" y="1764"/>
                <a:ext cx="420" cy="55"/>
              </a:xfrm>
              <a:custGeom>
                <a:avLst/>
                <a:gdLst>
                  <a:gd name="T0" fmla="*/ 0 w 420"/>
                  <a:gd name="T1" fmla="*/ 54 h 55"/>
                  <a:gd name="T2" fmla="*/ 342 w 420"/>
                  <a:gd name="T3" fmla="*/ 54 h 55"/>
                  <a:gd name="T4" fmla="*/ 419 w 420"/>
                  <a:gd name="T5" fmla="*/ 0 h 55"/>
                  <a:gd name="T6" fmla="*/ 72 w 420"/>
                  <a:gd name="T7" fmla="*/ 0 h 55"/>
                  <a:gd name="T8" fmla="*/ 0 w 420"/>
                  <a:gd name="T9" fmla="*/ 54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20" h="55">
                    <a:moveTo>
                      <a:pt x="0" y="54"/>
                    </a:moveTo>
                    <a:lnTo>
                      <a:pt x="342" y="54"/>
                    </a:lnTo>
                    <a:lnTo>
                      <a:pt x="419" y="0"/>
                    </a:lnTo>
                    <a:lnTo>
                      <a:pt x="72" y="0"/>
                    </a:lnTo>
                    <a:lnTo>
                      <a:pt x="0" y="54"/>
                    </a:lnTo>
                  </a:path>
                </a:pathLst>
              </a:custGeom>
              <a:solidFill>
                <a:srgbClr val="555555"/>
              </a:solidFill>
              <a:ln w="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1048" name="Freeform 568"/>
              <p:cNvSpPr>
                <a:spLocks/>
              </p:cNvSpPr>
              <p:nvPr/>
            </p:nvSpPr>
            <p:spPr bwMode="auto">
              <a:xfrm>
                <a:off x="4020" y="1656"/>
                <a:ext cx="421" cy="55"/>
              </a:xfrm>
              <a:custGeom>
                <a:avLst/>
                <a:gdLst>
                  <a:gd name="T0" fmla="*/ 0 w 421"/>
                  <a:gd name="T1" fmla="*/ 54 h 55"/>
                  <a:gd name="T2" fmla="*/ 343 w 421"/>
                  <a:gd name="T3" fmla="*/ 54 h 55"/>
                  <a:gd name="T4" fmla="*/ 420 w 421"/>
                  <a:gd name="T5" fmla="*/ 0 h 55"/>
                  <a:gd name="T6" fmla="*/ 73 w 421"/>
                  <a:gd name="T7" fmla="*/ 0 h 55"/>
                  <a:gd name="T8" fmla="*/ 0 w 421"/>
                  <a:gd name="T9" fmla="*/ 54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21" h="55">
                    <a:moveTo>
                      <a:pt x="0" y="54"/>
                    </a:moveTo>
                    <a:lnTo>
                      <a:pt x="343" y="54"/>
                    </a:lnTo>
                    <a:lnTo>
                      <a:pt x="420" y="0"/>
                    </a:lnTo>
                    <a:lnTo>
                      <a:pt x="73" y="0"/>
                    </a:lnTo>
                    <a:lnTo>
                      <a:pt x="0" y="54"/>
                    </a:lnTo>
                  </a:path>
                </a:pathLst>
              </a:custGeom>
              <a:solidFill>
                <a:srgbClr val="555555"/>
              </a:solidFill>
              <a:ln w="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1049" name="Freeform 569"/>
              <p:cNvSpPr>
                <a:spLocks/>
              </p:cNvSpPr>
              <p:nvPr/>
            </p:nvSpPr>
            <p:spPr bwMode="auto">
              <a:xfrm>
                <a:off x="4061" y="1543"/>
                <a:ext cx="420" cy="55"/>
              </a:xfrm>
              <a:custGeom>
                <a:avLst/>
                <a:gdLst>
                  <a:gd name="T0" fmla="*/ 0 w 420"/>
                  <a:gd name="T1" fmla="*/ 54 h 55"/>
                  <a:gd name="T2" fmla="*/ 342 w 420"/>
                  <a:gd name="T3" fmla="*/ 54 h 55"/>
                  <a:gd name="T4" fmla="*/ 419 w 420"/>
                  <a:gd name="T5" fmla="*/ 0 h 55"/>
                  <a:gd name="T6" fmla="*/ 72 w 420"/>
                  <a:gd name="T7" fmla="*/ 0 h 55"/>
                  <a:gd name="T8" fmla="*/ 0 w 420"/>
                  <a:gd name="T9" fmla="*/ 54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20" h="55">
                    <a:moveTo>
                      <a:pt x="0" y="54"/>
                    </a:moveTo>
                    <a:lnTo>
                      <a:pt x="342" y="54"/>
                    </a:lnTo>
                    <a:lnTo>
                      <a:pt x="419" y="0"/>
                    </a:lnTo>
                    <a:lnTo>
                      <a:pt x="72" y="0"/>
                    </a:lnTo>
                    <a:lnTo>
                      <a:pt x="0" y="54"/>
                    </a:lnTo>
                  </a:path>
                </a:pathLst>
              </a:custGeom>
              <a:solidFill>
                <a:srgbClr val="555555"/>
              </a:solidFill>
              <a:ln w="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1050" name="Freeform 570"/>
              <p:cNvSpPr>
                <a:spLocks/>
              </p:cNvSpPr>
              <p:nvPr/>
            </p:nvSpPr>
            <p:spPr bwMode="auto">
              <a:xfrm>
                <a:off x="4087" y="1439"/>
                <a:ext cx="420" cy="55"/>
              </a:xfrm>
              <a:custGeom>
                <a:avLst/>
                <a:gdLst>
                  <a:gd name="T0" fmla="*/ 0 w 420"/>
                  <a:gd name="T1" fmla="*/ 54 h 55"/>
                  <a:gd name="T2" fmla="*/ 343 w 420"/>
                  <a:gd name="T3" fmla="*/ 54 h 55"/>
                  <a:gd name="T4" fmla="*/ 419 w 420"/>
                  <a:gd name="T5" fmla="*/ 0 h 55"/>
                  <a:gd name="T6" fmla="*/ 73 w 420"/>
                  <a:gd name="T7" fmla="*/ 0 h 55"/>
                  <a:gd name="T8" fmla="*/ 0 w 420"/>
                  <a:gd name="T9" fmla="*/ 54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20" h="55">
                    <a:moveTo>
                      <a:pt x="0" y="54"/>
                    </a:moveTo>
                    <a:lnTo>
                      <a:pt x="343" y="54"/>
                    </a:lnTo>
                    <a:lnTo>
                      <a:pt x="419" y="0"/>
                    </a:lnTo>
                    <a:lnTo>
                      <a:pt x="73" y="0"/>
                    </a:lnTo>
                    <a:lnTo>
                      <a:pt x="0" y="54"/>
                    </a:lnTo>
                  </a:path>
                </a:pathLst>
              </a:custGeom>
              <a:solidFill>
                <a:srgbClr val="555555"/>
              </a:solidFill>
              <a:ln w="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1051" name="Freeform 571"/>
              <p:cNvSpPr>
                <a:spLocks/>
              </p:cNvSpPr>
              <p:nvPr/>
            </p:nvSpPr>
            <p:spPr bwMode="auto">
              <a:xfrm>
                <a:off x="4128" y="1331"/>
                <a:ext cx="420" cy="55"/>
              </a:xfrm>
              <a:custGeom>
                <a:avLst/>
                <a:gdLst>
                  <a:gd name="T0" fmla="*/ 0 w 420"/>
                  <a:gd name="T1" fmla="*/ 54 h 55"/>
                  <a:gd name="T2" fmla="*/ 342 w 420"/>
                  <a:gd name="T3" fmla="*/ 54 h 55"/>
                  <a:gd name="T4" fmla="*/ 419 w 420"/>
                  <a:gd name="T5" fmla="*/ 0 h 55"/>
                  <a:gd name="T6" fmla="*/ 72 w 420"/>
                  <a:gd name="T7" fmla="*/ 0 h 55"/>
                  <a:gd name="T8" fmla="*/ 0 w 420"/>
                  <a:gd name="T9" fmla="*/ 54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20" h="55">
                    <a:moveTo>
                      <a:pt x="0" y="54"/>
                    </a:moveTo>
                    <a:lnTo>
                      <a:pt x="342" y="54"/>
                    </a:lnTo>
                    <a:lnTo>
                      <a:pt x="419" y="0"/>
                    </a:lnTo>
                    <a:lnTo>
                      <a:pt x="72" y="0"/>
                    </a:lnTo>
                    <a:lnTo>
                      <a:pt x="0" y="54"/>
                    </a:lnTo>
                  </a:path>
                </a:pathLst>
              </a:custGeom>
              <a:solidFill>
                <a:srgbClr val="555555"/>
              </a:solidFill>
              <a:ln w="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1052" name="Freeform 572"/>
              <p:cNvSpPr>
                <a:spLocks/>
              </p:cNvSpPr>
              <p:nvPr/>
            </p:nvSpPr>
            <p:spPr bwMode="auto">
              <a:xfrm>
                <a:off x="4159" y="1222"/>
                <a:ext cx="420" cy="55"/>
              </a:xfrm>
              <a:custGeom>
                <a:avLst/>
                <a:gdLst>
                  <a:gd name="T0" fmla="*/ 0 w 420"/>
                  <a:gd name="T1" fmla="*/ 54 h 55"/>
                  <a:gd name="T2" fmla="*/ 342 w 420"/>
                  <a:gd name="T3" fmla="*/ 54 h 55"/>
                  <a:gd name="T4" fmla="*/ 419 w 420"/>
                  <a:gd name="T5" fmla="*/ 0 h 55"/>
                  <a:gd name="T6" fmla="*/ 72 w 420"/>
                  <a:gd name="T7" fmla="*/ 0 h 55"/>
                  <a:gd name="T8" fmla="*/ 0 w 420"/>
                  <a:gd name="T9" fmla="*/ 54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20" h="55">
                    <a:moveTo>
                      <a:pt x="0" y="54"/>
                    </a:moveTo>
                    <a:lnTo>
                      <a:pt x="342" y="54"/>
                    </a:lnTo>
                    <a:lnTo>
                      <a:pt x="419" y="0"/>
                    </a:lnTo>
                    <a:lnTo>
                      <a:pt x="72" y="0"/>
                    </a:lnTo>
                    <a:lnTo>
                      <a:pt x="0" y="54"/>
                    </a:lnTo>
                  </a:path>
                </a:pathLst>
              </a:custGeom>
              <a:solidFill>
                <a:srgbClr val="555555"/>
              </a:solidFill>
              <a:ln w="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1053" name="Freeform 573"/>
              <p:cNvSpPr>
                <a:spLocks/>
              </p:cNvSpPr>
              <p:nvPr/>
            </p:nvSpPr>
            <p:spPr bwMode="auto">
              <a:xfrm>
                <a:off x="4190" y="1114"/>
                <a:ext cx="420" cy="55"/>
              </a:xfrm>
              <a:custGeom>
                <a:avLst/>
                <a:gdLst>
                  <a:gd name="T0" fmla="*/ 0 w 420"/>
                  <a:gd name="T1" fmla="*/ 54 h 55"/>
                  <a:gd name="T2" fmla="*/ 343 w 420"/>
                  <a:gd name="T3" fmla="*/ 54 h 55"/>
                  <a:gd name="T4" fmla="*/ 419 w 420"/>
                  <a:gd name="T5" fmla="*/ 0 h 55"/>
                  <a:gd name="T6" fmla="*/ 72 w 420"/>
                  <a:gd name="T7" fmla="*/ 0 h 55"/>
                  <a:gd name="T8" fmla="*/ 0 w 420"/>
                  <a:gd name="T9" fmla="*/ 54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20" h="55">
                    <a:moveTo>
                      <a:pt x="0" y="54"/>
                    </a:moveTo>
                    <a:lnTo>
                      <a:pt x="343" y="54"/>
                    </a:lnTo>
                    <a:lnTo>
                      <a:pt x="419" y="0"/>
                    </a:lnTo>
                    <a:lnTo>
                      <a:pt x="72" y="0"/>
                    </a:lnTo>
                    <a:lnTo>
                      <a:pt x="0" y="54"/>
                    </a:lnTo>
                  </a:path>
                </a:pathLst>
              </a:custGeom>
              <a:solidFill>
                <a:srgbClr val="555555"/>
              </a:solidFill>
              <a:ln w="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1054" name="Line 574"/>
              <p:cNvSpPr>
                <a:spLocks noChangeShapeType="1"/>
              </p:cNvSpPr>
              <p:nvPr/>
            </p:nvSpPr>
            <p:spPr bwMode="auto">
              <a:xfrm flipH="1">
                <a:off x="4128" y="1014"/>
                <a:ext cx="461" cy="1468"/>
              </a:xfrm>
              <a:prstGeom prst="line">
                <a:avLst/>
              </a:prstGeom>
              <a:noFill/>
              <a:ln w="13334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21055" name="Freeform 575"/>
              <p:cNvSpPr>
                <a:spLocks/>
              </p:cNvSpPr>
              <p:nvPr/>
            </p:nvSpPr>
            <p:spPr bwMode="auto">
              <a:xfrm>
                <a:off x="3591" y="1008"/>
                <a:ext cx="1008" cy="409"/>
              </a:xfrm>
              <a:custGeom>
                <a:avLst/>
                <a:gdLst>
                  <a:gd name="T0" fmla="*/ 392 w 1008"/>
                  <a:gd name="T1" fmla="*/ 142 h 409"/>
                  <a:gd name="T2" fmla="*/ 313 w 1008"/>
                  <a:gd name="T3" fmla="*/ 185 h 409"/>
                  <a:gd name="T4" fmla="*/ 236 w 1008"/>
                  <a:gd name="T5" fmla="*/ 226 h 409"/>
                  <a:gd name="T6" fmla="*/ 158 w 1008"/>
                  <a:gd name="T7" fmla="*/ 268 h 409"/>
                  <a:gd name="T8" fmla="*/ 75 w 1008"/>
                  <a:gd name="T9" fmla="*/ 313 h 409"/>
                  <a:gd name="T10" fmla="*/ 38 w 1008"/>
                  <a:gd name="T11" fmla="*/ 332 h 409"/>
                  <a:gd name="T12" fmla="*/ 30 w 1008"/>
                  <a:gd name="T13" fmla="*/ 338 h 409"/>
                  <a:gd name="T14" fmla="*/ 22 w 1008"/>
                  <a:gd name="T15" fmla="*/ 345 h 409"/>
                  <a:gd name="T16" fmla="*/ 14 w 1008"/>
                  <a:gd name="T17" fmla="*/ 353 h 409"/>
                  <a:gd name="T18" fmla="*/ 8 w 1008"/>
                  <a:gd name="T19" fmla="*/ 363 h 409"/>
                  <a:gd name="T20" fmla="*/ 2 w 1008"/>
                  <a:gd name="T21" fmla="*/ 375 h 409"/>
                  <a:gd name="T22" fmla="*/ 0 w 1008"/>
                  <a:gd name="T23" fmla="*/ 385 h 409"/>
                  <a:gd name="T24" fmla="*/ 0 w 1008"/>
                  <a:gd name="T25" fmla="*/ 393 h 409"/>
                  <a:gd name="T26" fmla="*/ 1 w 1008"/>
                  <a:gd name="T27" fmla="*/ 400 h 409"/>
                  <a:gd name="T28" fmla="*/ 5 w 1008"/>
                  <a:gd name="T29" fmla="*/ 404 h 409"/>
                  <a:gd name="T30" fmla="*/ 38 w 1008"/>
                  <a:gd name="T31" fmla="*/ 406 h 409"/>
                  <a:gd name="T32" fmla="*/ 106 w 1008"/>
                  <a:gd name="T33" fmla="*/ 407 h 409"/>
                  <a:gd name="T34" fmla="*/ 178 w 1008"/>
                  <a:gd name="T35" fmla="*/ 407 h 409"/>
                  <a:gd name="T36" fmla="*/ 242 w 1008"/>
                  <a:gd name="T37" fmla="*/ 407 h 409"/>
                  <a:gd name="T38" fmla="*/ 288 w 1008"/>
                  <a:gd name="T39" fmla="*/ 407 h 409"/>
                  <a:gd name="T40" fmla="*/ 309 w 1008"/>
                  <a:gd name="T41" fmla="*/ 407 h 409"/>
                  <a:gd name="T42" fmla="*/ 328 w 1008"/>
                  <a:gd name="T43" fmla="*/ 405 h 409"/>
                  <a:gd name="T44" fmla="*/ 347 w 1008"/>
                  <a:gd name="T45" fmla="*/ 401 h 409"/>
                  <a:gd name="T46" fmla="*/ 367 w 1008"/>
                  <a:gd name="T47" fmla="*/ 394 h 409"/>
                  <a:gd name="T48" fmla="*/ 385 w 1008"/>
                  <a:gd name="T49" fmla="*/ 386 h 409"/>
                  <a:gd name="T50" fmla="*/ 403 w 1008"/>
                  <a:gd name="T51" fmla="*/ 377 h 409"/>
                  <a:gd name="T52" fmla="*/ 465 w 1008"/>
                  <a:gd name="T53" fmla="*/ 343 h 409"/>
                  <a:gd name="T54" fmla="*/ 519 w 1008"/>
                  <a:gd name="T55" fmla="*/ 314 h 409"/>
                  <a:gd name="T56" fmla="*/ 573 w 1008"/>
                  <a:gd name="T57" fmla="*/ 285 h 409"/>
                  <a:gd name="T58" fmla="*/ 627 w 1008"/>
                  <a:gd name="T59" fmla="*/ 256 h 409"/>
                  <a:gd name="T60" fmla="*/ 681 w 1008"/>
                  <a:gd name="T61" fmla="*/ 227 h 409"/>
                  <a:gd name="T62" fmla="*/ 743 w 1008"/>
                  <a:gd name="T63" fmla="*/ 195 h 409"/>
                  <a:gd name="T64" fmla="*/ 794 w 1008"/>
                  <a:gd name="T65" fmla="*/ 168 h 409"/>
                  <a:gd name="T66" fmla="*/ 845 w 1008"/>
                  <a:gd name="T67" fmla="*/ 141 h 409"/>
                  <a:gd name="T68" fmla="*/ 895 w 1008"/>
                  <a:gd name="T69" fmla="*/ 114 h 409"/>
                  <a:gd name="T70" fmla="*/ 945 w 1008"/>
                  <a:gd name="T71" fmla="*/ 88 h 409"/>
                  <a:gd name="T72" fmla="*/ 968 w 1008"/>
                  <a:gd name="T73" fmla="*/ 76 h 409"/>
                  <a:gd name="T74" fmla="*/ 977 w 1008"/>
                  <a:gd name="T75" fmla="*/ 70 h 409"/>
                  <a:gd name="T76" fmla="*/ 985 w 1008"/>
                  <a:gd name="T77" fmla="*/ 63 h 409"/>
                  <a:gd name="T78" fmla="*/ 992 w 1008"/>
                  <a:gd name="T79" fmla="*/ 54 h 409"/>
                  <a:gd name="T80" fmla="*/ 999 w 1008"/>
                  <a:gd name="T81" fmla="*/ 44 h 409"/>
                  <a:gd name="T82" fmla="*/ 1004 w 1008"/>
                  <a:gd name="T83" fmla="*/ 33 h 409"/>
                  <a:gd name="T84" fmla="*/ 1007 w 1008"/>
                  <a:gd name="T85" fmla="*/ 23 h 409"/>
                  <a:gd name="T86" fmla="*/ 1007 w 1008"/>
                  <a:gd name="T87" fmla="*/ 15 h 409"/>
                  <a:gd name="T88" fmla="*/ 1005 w 1008"/>
                  <a:gd name="T89" fmla="*/ 8 h 409"/>
                  <a:gd name="T90" fmla="*/ 1001 w 1008"/>
                  <a:gd name="T91" fmla="*/ 3 h 409"/>
                  <a:gd name="T92" fmla="*/ 969 w 1008"/>
                  <a:gd name="T93" fmla="*/ 1 h 409"/>
                  <a:gd name="T94" fmla="*/ 901 w 1008"/>
                  <a:gd name="T95" fmla="*/ 1 h 409"/>
                  <a:gd name="T96" fmla="*/ 829 w 1008"/>
                  <a:gd name="T97" fmla="*/ 0 h 409"/>
                  <a:gd name="T98" fmla="*/ 764 w 1008"/>
                  <a:gd name="T99" fmla="*/ 0 h 409"/>
                  <a:gd name="T100" fmla="*/ 719 w 1008"/>
                  <a:gd name="T101" fmla="*/ 0 h 409"/>
                  <a:gd name="T102" fmla="*/ 697 w 1008"/>
                  <a:gd name="T103" fmla="*/ 0 h 409"/>
                  <a:gd name="T104" fmla="*/ 677 w 1008"/>
                  <a:gd name="T105" fmla="*/ 2 h 409"/>
                  <a:gd name="T106" fmla="*/ 655 w 1008"/>
                  <a:gd name="T107" fmla="*/ 6 h 409"/>
                  <a:gd name="T108" fmla="*/ 634 w 1008"/>
                  <a:gd name="T109" fmla="*/ 13 h 409"/>
                  <a:gd name="T110" fmla="*/ 614 w 1008"/>
                  <a:gd name="T111" fmla="*/ 21 h 409"/>
                  <a:gd name="T112" fmla="*/ 596 w 1008"/>
                  <a:gd name="T113" fmla="*/ 30 h 409"/>
                  <a:gd name="T114" fmla="*/ 533 w 1008"/>
                  <a:gd name="T115" fmla="*/ 64 h 409"/>
                  <a:gd name="T116" fmla="*/ 526 w 1008"/>
                  <a:gd name="T117" fmla="*/ 68 h 409"/>
                  <a:gd name="T118" fmla="*/ 535 w 1008"/>
                  <a:gd name="T119" fmla="*/ 64 h 409"/>
                  <a:gd name="T120" fmla="*/ 532 w 1008"/>
                  <a:gd name="T121" fmla="*/ 66 h 409"/>
                  <a:gd name="T122" fmla="*/ 491 w 1008"/>
                  <a:gd name="T123" fmla="*/ 89 h 4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008" h="409">
                    <a:moveTo>
                      <a:pt x="478" y="96"/>
                    </a:moveTo>
                    <a:lnTo>
                      <a:pt x="448" y="112"/>
                    </a:lnTo>
                    <a:lnTo>
                      <a:pt x="434" y="120"/>
                    </a:lnTo>
                    <a:lnTo>
                      <a:pt x="420" y="127"/>
                    </a:lnTo>
                    <a:lnTo>
                      <a:pt x="406" y="135"/>
                    </a:lnTo>
                    <a:lnTo>
                      <a:pt x="392" y="142"/>
                    </a:lnTo>
                    <a:lnTo>
                      <a:pt x="378" y="150"/>
                    </a:lnTo>
                    <a:lnTo>
                      <a:pt x="365" y="157"/>
                    </a:lnTo>
                    <a:lnTo>
                      <a:pt x="351" y="164"/>
                    </a:lnTo>
                    <a:lnTo>
                      <a:pt x="339" y="171"/>
                    </a:lnTo>
                    <a:lnTo>
                      <a:pt x="325" y="178"/>
                    </a:lnTo>
                    <a:lnTo>
                      <a:pt x="313" y="185"/>
                    </a:lnTo>
                    <a:lnTo>
                      <a:pt x="300" y="192"/>
                    </a:lnTo>
                    <a:lnTo>
                      <a:pt x="287" y="199"/>
                    </a:lnTo>
                    <a:lnTo>
                      <a:pt x="274" y="206"/>
                    </a:lnTo>
                    <a:lnTo>
                      <a:pt x="261" y="212"/>
                    </a:lnTo>
                    <a:lnTo>
                      <a:pt x="249" y="219"/>
                    </a:lnTo>
                    <a:lnTo>
                      <a:pt x="236" y="226"/>
                    </a:lnTo>
                    <a:lnTo>
                      <a:pt x="223" y="233"/>
                    </a:lnTo>
                    <a:lnTo>
                      <a:pt x="210" y="240"/>
                    </a:lnTo>
                    <a:lnTo>
                      <a:pt x="197" y="247"/>
                    </a:lnTo>
                    <a:lnTo>
                      <a:pt x="185" y="254"/>
                    </a:lnTo>
                    <a:lnTo>
                      <a:pt x="171" y="261"/>
                    </a:lnTo>
                    <a:lnTo>
                      <a:pt x="158" y="268"/>
                    </a:lnTo>
                    <a:lnTo>
                      <a:pt x="145" y="276"/>
                    </a:lnTo>
                    <a:lnTo>
                      <a:pt x="131" y="283"/>
                    </a:lnTo>
                    <a:lnTo>
                      <a:pt x="117" y="290"/>
                    </a:lnTo>
                    <a:lnTo>
                      <a:pt x="103" y="298"/>
                    </a:lnTo>
                    <a:lnTo>
                      <a:pt x="89" y="305"/>
                    </a:lnTo>
                    <a:lnTo>
                      <a:pt x="75" y="313"/>
                    </a:lnTo>
                    <a:lnTo>
                      <a:pt x="60" y="321"/>
                    </a:lnTo>
                    <a:lnTo>
                      <a:pt x="45" y="329"/>
                    </a:lnTo>
                    <a:lnTo>
                      <a:pt x="43" y="330"/>
                    </a:lnTo>
                    <a:lnTo>
                      <a:pt x="41" y="330"/>
                    </a:lnTo>
                    <a:lnTo>
                      <a:pt x="40" y="331"/>
                    </a:lnTo>
                    <a:lnTo>
                      <a:pt x="38" y="332"/>
                    </a:lnTo>
                    <a:lnTo>
                      <a:pt x="37" y="333"/>
                    </a:lnTo>
                    <a:lnTo>
                      <a:pt x="35" y="334"/>
                    </a:lnTo>
                    <a:lnTo>
                      <a:pt x="34" y="334"/>
                    </a:lnTo>
                    <a:lnTo>
                      <a:pt x="33" y="336"/>
                    </a:lnTo>
                    <a:lnTo>
                      <a:pt x="31" y="336"/>
                    </a:lnTo>
                    <a:lnTo>
                      <a:pt x="30" y="338"/>
                    </a:lnTo>
                    <a:lnTo>
                      <a:pt x="29" y="338"/>
                    </a:lnTo>
                    <a:lnTo>
                      <a:pt x="27" y="340"/>
                    </a:lnTo>
                    <a:lnTo>
                      <a:pt x="26" y="341"/>
                    </a:lnTo>
                    <a:lnTo>
                      <a:pt x="25" y="342"/>
                    </a:lnTo>
                    <a:lnTo>
                      <a:pt x="23" y="343"/>
                    </a:lnTo>
                    <a:lnTo>
                      <a:pt x="22" y="345"/>
                    </a:lnTo>
                    <a:lnTo>
                      <a:pt x="21" y="346"/>
                    </a:lnTo>
                    <a:lnTo>
                      <a:pt x="19" y="347"/>
                    </a:lnTo>
                    <a:lnTo>
                      <a:pt x="18" y="349"/>
                    </a:lnTo>
                    <a:lnTo>
                      <a:pt x="17" y="350"/>
                    </a:lnTo>
                    <a:lnTo>
                      <a:pt x="15" y="352"/>
                    </a:lnTo>
                    <a:lnTo>
                      <a:pt x="14" y="353"/>
                    </a:lnTo>
                    <a:lnTo>
                      <a:pt x="13" y="355"/>
                    </a:lnTo>
                    <a:lnTo>
                      <a:pt x="12" y="356"/>
                    </a:lnTo>
                    <a:lnTo>
                      <a:pt x="11" y="358"/>
                    </a:lnTo>
                    <a:lnTo>
                      <a:pt x="10" y="360"/>
                    </a:lnTo>
                    <a:lnTo>
                      <a:pt x="9" y="361"/>
                    </a:lnTo>
                    <a:lnTo>
                      <a:pt x="8" y="363"/>
                    </a:lnTo>
                    <a:lnTo>
                      <a:pt x="7" y="365"/>
                    </a:lnTo>
                    <a:lnTo>
                      <a:pt x="6" y="366"/>
                    </a:lnTo>
                    <a:lnTo>
                      <a:pt x="5" y="368"/>
                    </a:lnTo>
                    <a:lnTo>
                      <a:pt x="4" y="372"/>
                    </a:lnTo>
                    <a:lnTo>
                      <a:pt x="3" y="373"/>
                    </a:lnTo>
                    <a:lnTo>
                      <a:pt x="2" y="375"/>
                    </a:lnTo>
                    <a:lnTo>
                      <a:pt x="2" y="377"/>
                    </a:lnTo>
                    <a:lnTo>
                      <a:pt x="1" y="378"/>
                    </a:lnTo>
                    <a:lnTo>
                      <a:pt x="1" y="380"/>
                    </a:lnTo>
                    <a:lnTo>
                      <a:pt x="1" y="382"/>
                    </a:lnTo>
                    <a:lnTo>
                      <a:pt x="0" y="383"/>
                    </a:lnTo>
                    <a:lnTo>
                      <a:pt x="0" y="385"/>
                    </a:lnTo>
                    <a:lnTo>
                      <a:pt x="0" y="386"/>
                    </a:lnTo>
                    <a:lnTo>
                      <a:pt x="0" y="388"/>
                    </a:lnTo>
                    <a:lnTo>
                      <a:pt x="0" y="389"/>
                    </a:lnTo>
                    <a:lnTo>
                      <a:pt x="0" y="390"/>
                    </a:lnTo>
                    <a:lnTo>
                      <a:pt x="0" y="392"/>
                    </a:lnTo>
                    <a:lnTo>
                      <a:pt x="0" y="393"/>
                    </a:lnTo>
                    <a:lnTo>
                      <a:pt x="0" y="394"/>
                    </a:lnTo>
                    <a:lnTo>
                      <a:pt x="0" y="395"/>
                    </a:lnTo>
                    <a:lnTo>
                      <a:pt x="1" y="396"/>
                    </a:lnTo>
                    <a:lnTo>
                      <a:pt x="1" y="398"/>
                    </a:lnTo>
                    <a:lnTo>
                      <a:pt x="1" y="398"/>
                    </a:lnTo>
                    <a:lnTo>
                      <a:pt x="1" y="400"/>
                    </a:lnTo>
                    <a:lnTo>
                      <a:pt x="2" y="400"/>
                    </a:lnTo>
                    <a:lnTo>
                      <a:pt x="3" y="401"/>
                    </a:lnTo>
                    <a:lnTo>
                      <a:pt x="3" y="402"/>
                    </a:lnTo>
                    <a:lnTo>
                      <a:pt x="4" y="403"/>
                    </a:lnTo>
                    <a:lnTo>
                      <a:pt x="5" y="404"/>
                    </a:lnTo>
                    <a:lnTo>
                      <a:pt x="5" y="404"/>
                    </a:lnTo>
                    <a:lnTo>
                      <a:pt x="6" y="405"/>
                    </a:lnTo>
                    <a:lnTo>
                      <a:pt x="7" y="405"/>
                    </a:lnTo>
                    <a:lnTo>
                      <a:pt x="8" y="406"/>
                    </a:lnTo>
                    <a:lnTo>
                      <a:pt x="9" y="406"/>
                    </a:lnTo>
                    <a:lnTo>
                      <a:pt x="28" y="406"/>
                    </a:lnTo>
                    <a:lnTo>
                      <a:pt x="38" y="406"/>
                    </a:lnTo>
                    <a:lnTo>
                      <a:pt x="49" y="406"/>
                    </a:lnTo>
                    <a:lnTo>
                      <a:pt x="59" y="406"/>
                    </a:lnTo>
                    <a:lnTo>
                      <a:pt x="71" y="406"/>
                    </a:lnTo>
                    <a:lnTo>
                      <a:pt x="82" y="407"/>
                    </a:lnTo>
                    <a:lnTo>
                      <a:pt x="94" y="407"/>
                    </a:lnTo>
                    <a:lnTo>
                      <a:pt x="106" y="407"/>
                    </a:lnTo>
                    <a:lnTo>
                      <a:pt x="118" y="407"/>
                    </a:lnTo>
                    <a:lnTo>
                      <a:pt x="130" y="407"/>
                    </a:lnTo>
                    <a:lnTo>
                      <a:pt x="142" y="407"/>
                    </a:lnTo>
                    <a:lnTo>
                      <a:pt x="154" y="407"/>
                    </a:lnTo>
                    <a:lnTo>
                      <a:pt x="166" y="407"/>
                    </a:lnTo>
                    <a:lnTo>
                      <a:pt x="178" y="407"/>
                    </a:lnTo>
                    <a:lnTo>
                      <a:pt x="189" y="407"/>
                    </a:lnTo>
                    <a:lnTo>
                      <a:pt x="201" y="407"/>
                    </a:lnTo>
                    <a:lnTo>
                      <a:pt x="211" y="407"/>
                    </a:lnTo>
                    <a:lnTo>
                      <a:pt x="222" y="407"/>
                    </a:lnTo>
                    <a:lnTo>
                      <a:pt x="233" y="407"/>
                    </a:lnTo>
                    <a:lnTo>
                      <a:pt x="242" y="407"/>
                    </a:lnTo>
                    <a:lnTo>
                      <a:pt x="251" y="407"/>
                    </a:lnTo>
                    <a:lnTo>
                      <a:pt x="260" y="407"/>
                    </a:lnTo>
                    <a:lnTo>
                      <a:pt x="268" y="407"/>
                    </a:lnTo>
                    <a:lnTo>
                      <a:pt x="275" y="407"/>
                    </a:lnTo>
                    <a:lnTo>
                      <a:pt x="282" y="407"/>
                    </a:lnTo>
                    <a:lnTo>
                      <a:pt x="288" y="407"/>
                    </a:lnTo>
                    <a:lnTo>
                      <a:pt x="293" y="407"/>
                    </a:lnTo>
                    <a:lnTo>
                      <a:pt x="297" y="407"/>
                    </a:lnTo>
                    <a:lnTo>
                      <a:pt x="300" y="407"/>
                    </a:lnTo>
                    <a:lnTo>
                      <a:pt x="302" y="407"/>
                    </a:lnTo>
                    <a:lnTo>
                      <a:pt x="303" y="408"/>
                    </a:lnTo>
                    <a:lnTo>
                      <a:pt x="309" y="407"/>
                    </a:lnTo>
                    <a:lnTo>
                      <a:pt x="313" y="407"/>
                    </a:lnTo>
                    <a:lnTo>
                      <a:pt x="316" y="407"/>
                    </a:lnTo>
                    <a:lnTo>
                      <a:pt x="319" y="406"/>
                    </a:lnTo>
                    <a:lnTo>
                      <a:pt x="322" y="406"/>
                    </a:lnTo>
                    <a:lnTo>
                      <a:pt x="325" y="406"/>
                    </a:lnTo>
                    <a:lnTo>
                      <a:pt x="328" y="405"/>
                    </a:lnTo>
                    <a:lnTo>
                      <a:pt x="331" y="404"/>
                    </a:lnTo>
                    <a:lnTo>
                      <a:pt x="335" y="404"/>
                    </a:lnTo>
                    <a:lnTo>
                      <a:pt x="338" y="403"/>
                    </a:lnTo>
                    <a:lnTo>
                      <a:pt x="341" y="402"/>
                    </a:lnTo>
                    <a:lnTo>
                      <a:pt x="344" y="402"/>
                    </a:lnTo>
                    <a:lnTo>
                      <a:pt x="347" y="401"/>
                    </a:lnTo>
                    <a:lnTo>
                      <a:pt x="351" y="400"/>
                    </a:lnTo>
                    <a:lnTo>
                      <a:pt x="354" y="399"/>
                    </a:lnTo>
                    <a:lnTo>
                      <a:pt x="357" y="398"/>
                    </a:lnTo>
                    <a:lnTo>
                      <a:pt x="360" y="396"/>
                    </a:lnTo>
                    <a:lnTo>
                      <a:pt x="363" y="396"/>
                    </a:lnTo>
                    <a:lnTo>
                      <a:pt x="367" y="394"/>
                    </a:lnTo>
                    <a:lnTo>
                      <a:pt x="370" y="393"/>
                    </a:lnTo>
                    <a:lnTo>
                      <a:pt x="373" y="392"/>
                    </a:lnTo>
                    <a:lnTo>
                      <a:pt x="376" y="390"/>
                    </a:lnTo>
                    <a:lnTo>
                      <a:pt x="379" y="389"/>
                    </a:lnTo>
                    <a:lnTo>
                      <a:pt x="382" y="388"/>
                    </a:lnTo>
                    <a:lnTo>
                      <a:pt x="385" y="386"/>
                    </a:lnTo>
                    <a:lnTo>
                      <a:pt x="388" y="384"/>
                    </a:lnTo>
                    <a:lnTo>
                      <a:pt x="391" y="383"/>
                    </a:lnTo>
                    <a:lnTo>
                      <a:pt x="394" y="382"/>
                    </a:lnTo>
                    <a:lnTo>
                      <a:pt x="397" y="380"/>
                    </a:lnTo>
                    <a:lnTo>
                      <a:pt x="399" y="378"/>
                    </a:lnTo>
                    <a:lnTo>
                      <a:pt x="403" y="377"/>
                    </a:lnTo>
                    <a:lnTo>
                      <a:pt x="421" y="367"/>
                    </a:lnTo>
                    <a:lnTo>
                      <a:pt x="429" y="362"/>
                    </a:lnTo>
                    <a:lnTo>
                      <a:pt x="439" y="357"/>
                    </a:lnTo>
                    <a:lnTo>
                      <a:pt x="447" y="352"/>
                    </a:lnTo>
                    <a:lnTo>
                      <a:pt x="457" y="348"/>
                    </a:lnTo>
                    <a:lnTo>
                      <a:pt x="465" y="343"/>
                    </a:lnTo>
                    <a:lnTo>
                      <a:pt x="475" y="338"/>
                    </a:lnTo>
                    <a:lnTo>
                      <a:pt x="483" y="333"/>
                    </a:lnTo>
                    <a:lnTo>
                      <a:pt x="493" y="328"/>
                    </a:lnTo>
                    <a:lnTo>
                      <a:pt x="501" y="324"/>
                    </a:lnTo>
                    <a:lnTo>
                      <a:pt x="511" y="319"/>
                    </a:lnTo>
                    <a:lnTo>
                      <a:pt x="519" y="314"/>
                    </a:lnTo>
                    <a:lnTo>
                      <a:pt x="529" y="309"/>
                    </a:lnTo>
                    <a:lnTo>
                      <a:pt x="537" y="304"/>
                    </a:lnTo>
                    <a:lnTo>
                      <a:pt x="547" y="300"/>
                    </a:lnTo>
                    <a:lnTo>
                      <a:pt x="555" y="294"/>
                    </a:lnTo>
                    <a:lnTo>
                      <a:pt x="565" y="290"/>
                    </a:lnTo>
                    <a:lnTo>
                      <a:pt x="573" y="285"/>
                    </a:lnTo>
                    <a:lnTo>
                      <a:pt x="583" y="280"/>
                    </a:lnTo>
                    <a:lnTo>
                      <a:pt x="591" y="275"/>
                    </a:lnTo>
                    <a:lnTo>
                      <a:pt x="601" y="270"/>
                    </a:lnTo>
                    <a:lnTo>
                      <a:pt x="609" y="266"/>
                    </a:lnTo>
                    <a:lnTo>
                      <a:pt x="619" y="261"/>
                    </a:lnTo>
                    <a:lnTo>
                      <a:pt x="627" y="256"/>
                    </a:lnTo>
                    <a:lnTo>
                      <a:pt x="637" y="251"/>
                    </a:lnTo>
                    <a:lnTo>
                      <a:pt x="645" y="246"/>
                    </a:lnTo>
                    <a:lnTo>
                      <a:pt x="655" y="242"/>
                    </a:lnTo>
                    <a:lnTo>
                      <a:pt x="663" y="237"/>
                    </a:lnTo>
                    <a:lnTo>
                      <a:pt x="673" y="232"/>
                    </a:lnTo>
                    <a:lnTo>
                      <a:pt x="681" y="227"/>
                    </a:lnTo>
                    <a:lnTo>
                      <a:pt x="691" y="222"/>
                    </a:lnTo>
                    <a:lnTo>
                      <a:pt x="708" y="213"/>
                    </a:lnTo>
                    <a:lnTo>
                      <a:pt x="717" y="208"/>
                    </a:lnTo>
                    <a:lnTo>
                      <a:pt x="725" y="204"/>
                    </a:lnTo>
                    <a:lnTo>
                      <a:pt x="734" y="199"/>
                    </a:lnTo>
                    <a:lnTo>
                      <a:pt x="743" y="195"/>
                    </a:lnTo>
                    <a:lnTo>
                      <a:pt x="751" y="190"/>
                    </a:lnTo>
                    <a:lnTo>
                      <a:pt x="760" y="186"/>
                    </a:lnTo>
                    <a:lnTo>
                      <a:pt x="769" y="181"/>
                    </a:lnTo>
                    <a:lnTo>
                      <a:pt x="777" y="177"/>
                    </a:lnTo>
                    <a:lnTo>
                      <a:pt x="785" y="172"/>
                    </a:lnTo>
                    <a:lnTo>
                      <a:pt x="794" y="168"/>
                    </a:lnTo>
                    <a:lnTo>
                      <a:pt x="803" y="163"/>
                    </a:lnTo>
                    <a:lnTo>
                      <a:pt x="811" y="159"/>
                    </a:lnTo>
                    <a:lnTo>
                      <a:pt x="819" y="154"/>
                    </a:lnTo>
                    <a:lnTo>
                      <a:pt x="828" y="150"/>
                    </a:lnTo>
                    <a:lnTo>
                      <a:pt x="836" y="145"/>
                    </a:lnTo>
                    <a:lnTo>
                      <a:pt x="845" y="141"/>
                    </a:lnTo>
                    <a:lnTo>
                      <a:pt x="853" y="136"/>
                    </a:lnTo>
                    <a:lnTo>
                      <a:pt x="861" y="132"/>
                    </a:lnTo>
                    <a:lnTo>
                      <a:pt x="870" y="128"/>
                    </a:lnTo>
                    <a:lnTo>
                      <a:pt x="878" y="123"/>
                    </a:lnTo>
                    <a:lnTo>
                      <a:pt x="887" y="118"/>
                    </a:lnTo>
                    <a:lnTo>
                      <a:pt x="895" y="114"/>
                    </a:lnTo>
                    <a:lnTo>
                      <a:pt x="903" y="110"/>
                    </a:lnTo>
                    <a:lnTo>
                      <a:pt x="912" y="105"/>
                    </a:lnTo>
                    <a:lnTo>
                      <a:pt x="920" y="101"/>
                    </a:lnTo>
                    <a:lnTo>
                      <a:pt x="928" y="96"/>
                    </a:lnTo>
                    <a:lnTo>
                      <a:pt x="937" y="92"/>
                    </a:lnTo>
                    <a:lnTo>
                      <a:pt x="945" y="88"/>
                    </a:lnTo>
                    <a:lnTo>
                      <a:pt x="953" y="83"/>
                    </a:lnTo>
                    <a:lnTo>
                      <a:pt x="962" y="79"/>
                    </a:lnTo>
                    <a:lnTo>
                      <a:pt x="964" y="78"/>
                    </a:lnTo>
                    <a:lnTo>
                      <a:pt x="965" y="77"/>
                    </a:lnTo>
                    <a:lnTo>
                      <a:pt x="967" y="76"/>
                    </a:lnTo>
                    <a:lnTo>
                      <a:pt x="968" y="76"/>
                    </a:lnTo>
                    <a:lnTo>
                      <a:pt x="970" y="75"/>
                    </a:lnTo>
                    <a:lnTo>
                      <a:pt x="971" y="74"/>
                    </a:lnTo>
                    <a:lnTo>
                      <a:pt x="973" y="73"/>
                    </a:lnTo>
                    <a:lnTo>
                      <a:pt x="974" y="72"/>
                    </a:lnTo>
                    <a:lnTo>
                      <a:pt x="975" y="71"/>
                    </a:lnTo>
                    <a:lnTo>
                      <a:pt x="977" y="70"/>
                    </a:lnTo>
                    <a:lnTo>
                      <a:pt x="978" y="69"/>
                    </a:lnTo>
                    <a:lnTo>
                      <a:pt x="979" y="68"/>
                    </a:lnTo>
                    <a:lnTo>
                      <a:pt x="981" y="67"/>
                    </a:lnTo>
                    <a:lnTo>
                      <a:pt x="982" y="66"/>
                    </a:lnTo>
                    <a:lnTo>
                      <a:pt x="983" y="64"/>
                    </a:lnTo>
                    <a:lnTo>
                      <a:pt x="985" y="63"/>
                    </a:lnTo>
                    <a:lnTo>
                      <a:pt x="986" y="62"/>
                    </a:lnTo>
                    <a:lnTo>
                      <a:pt x="987" y="60"/>
                    </a:lnTo>
                    <a:lnTo>
                      <a:pt x="989" y="59"/>
                    </a:lnTo>
                    <a:lnTo>
                      <a:pt x="990" y="57"/>
                    </a:lnTo>
                    <a:lnTo>
                      <a:pt x="991" y="56"/>
                    </a:lnTo>
                    <a:lnTo>
                      <a:pt x="992" y="54"/>
                    </a:lnTo>
                    <a:lnTo>
                      <a:pt x="993" y="53"/>
                    </a:lnTo>
                    <a:lnTo>
                      <a:pt x="994" y="51"/>
                    </a:lnTo>
                    <a:lnTo>
                      <a:pt x="995" y="50"/>
                    </a:lnTo>
                    <a:lnTo>
                      <a:pt x="997" y="48"/>
                    </a:lnTo>
                    <a:lnTo>
                      <a:pt x="997" y="46"/>
                    </a:lnTo>
                    <a:lnTo>
                      <a:pt x="999" y="44"/>
                    </a:lnTo>
                    <a:lnTo>
                      <a:pt x="999" y="43"/>
                    </a:lnTo>
                    <a:lnTo>
                      <a:pt x="1000" y="41"/>
                    </a:lnTo>
                    <a:lnTo>
                      <a:pt x="1001" y="40"/>
                    </a:lnTo>
                    <a:lnTo>
                      <a:pt x="1003" y="36"/>
                    </a:lnTo>
                    <a:lnTo>
                      <a:pt x="1003" y="34"/>
                    </a:lnTo>
                    <a:lnTo>
                      <a:pt x="1004" y="33"/>
                    </a:lnTo>
                    <a:lnTo>
                      <a:pt x="1005" y="31"/>
                    </a:lnTo>
                    <a:lnTo>
                      <a:pt x="1005" y="29"/>
                    </a:lnTo>
                    <a:lnTo>
                      <a:pt x="1005" y="28"/>
                    </a:lnTo>
                    <a:lnTo>
                      <a:pt x="1006" y="26"/>
                    </a:lnTo>
                    <a:lnTo>
                      <a:pt x="1006" y="25"/>
                    </a:lnTo>
                    <a:lnTo>
                      <a:pt x="1007" y="23"/>
                    </a:lnTo>
                    <a:lnTo>
                      <a:pt x="1007" y="22"/>
                    </a:lnTo>
                    <a:lnTo>
                      <a:pt x="1007" y="20"/>
                    </a:lnTo>
                    <a:lnTo>
                      <a:pt x="1007" y="19"/>
                    </a:lnTo>
                    <a:lnTo>
                      <a:pt x="1007" y="18"/>
                    </a:lnTo>
                    <a:lnTo>
                      <a:pt x="1007" y="16"/>
                    </a:lnTo>
                    <a:lnTo>
                      <a:pt x="1007" y="15"/>
                    </a:lnTo>
                    <a:lnTo>
                      <a:pt x="1007" y="14"/>
                    </a:lnTo>
                    <a:lnTo>
                      <a:pt x="1006" y="12"/>
                    </a:lnTo>
                    <a:lnTo>
                      <a:pt x="1006" y="11"/>
                    </a:lnTo>
                    <a:lnTo>
                      <a:pt x="1006" y="10"/>
                    </a:lnTo>
                    <a:lnTo>
                      <a:pt x="1005" y="9"/>
                    </a:lnTo>
                    <a:lnTo>
                      <a:pt x="1005" y="8"/>
                    </a:lnTo>
                    <a:lnTo>
                      <a:pt x="1005" y="7"/>
                    </a:lnTo>
                    <a:lnTo>
                      <a:pt x="1004" y="6"/>
                    </a:lnTo>
                    <a:lnTo>
                      <a:pt x="1003" y="6"/>
                    </a:lnTo>
                    <a:lnTo>
                      <a:pt x="1003" y="5"/>
                    </a:lnTo>
                    <a:lnTo>
                      <a:pt x="1002" y="4"/>
                    </a:lnTo>
                    <a:lnTo>
                      <a:pt x="1001" y="3"/>
                    </a:lnTo>
                    <a:lnTo>
                      <a:pt x="1000" y="3"/>
                    </a:lnTo>
                    <a:lnTo>
                      <a:pt x="999" y="2"/>
                    </a:lnTo>
                    <a:lnTo>
                      <a:pt x="999" y="2"/>
                    </a:lnTo>
                    <a:lnTo>
                      <a:pt x="998" y="2"/>
                    </a:lnTo>
                    <a:lnTo>
                      <a:pt x="979" y="1"/>
                    </a:lnTo>
                    <a:lnTo>
                      <a:pt x="969" y="1"/>
                    </a:lnTo>
                    <a:lnTo>
                      <a:pt x="958" y="1"/>
                    </a:lnTo>
                    <a:lnTo>
                      <a:pt x="947" y="1"/>
                    </a:lnTo>
                    <a:lnTo>
                      <a:pt x="936" y="1"/>
                    </a:lnTo>
                    <a:lnTo>
                      <a:pt x="924" y="1"/>
                    </a:lnTo>
                    <a:lnTo>
                      <a:pt x="913" y="1"/>
                    </a:lnTo>
                    <a:lnTo>
                      <a:pt x="901" y="1"/>
                    </a:lnTo>
                    <a:lnTo>
                      <a:pt x="889" y="1"/>
                    </a:lnTo>
                    <a:lnTo>
                      <a:pt x="877" y="1"/>
                    </a:lnTo>
                    <a:lnTo>
                      <a:pt x="864" y="1"/>
                    </a:lnTo>
                    <a:lnTo>
                      <a:pt x="852" y="0"/>
                    </a:lnTo>
                    <a:lnTo>
                      <a:pt x="841" y="0"/>
                    </a:lnTo>
                    <a:lnTo>
                      <a:pt x="829" y="0"/>
                    </a:lnTo>
                    <a:lnTo>
                      <a:pt x="817" y="0"/>
                    </a:lnTo>
                    <a:lnTo>
                      <a:pt x="806" y="0"/>
                    </a:lnTo>
                    <a:lnTo>
                      <a:pt x="795" y="0"/>
                    </a:lnTo>
                    <a:lnTo>
                      <a:pt x="784" y="0"/>
                    </a:lnTo>
                    <a:lnTo>
                      <a:pt x="774" y="0"/>
                    </a:lnTo>
                    <a:lnTo>
                      <a:pt x="764" y="0"/>
                    </a:lnTo>
                    <a:lnTo>
                      <a:pt x="755" y="0"/>
                    </a:lnTo>
                    <a:lnTo>
                      <a:pt x="746" y="0"/>
                    </a:lnTo>
                    <a:lnTo>
                      <a:pt x="739" y="0"/>
                    </a:lnTo>
                    <a:lnTo>
                      <a:pt x="731" y="0"/>
                    </a:lnTo>
                    <a:lnTo>
                      <a:pt x="725" y="0"/>
                    </a:lnTo>
                    <a:lnTo>
                      <a:pt x="719" y="0"/>
                    </a:lnTo>
                    <a:lnTo>
                      <a:pt x="714" y="0"/>
                    </a:lnTo>
                    <a:lnTo>
                      <a:pt x="709" y="0"/>
                    </a:lnTo>
                    <a:lnTo>
                      <a:pt x="707" y="0"/>
                    </a:lnTo>
                    <a:lnTo>
                      <a:pt x="704" y="0"/>
                    </a:lnTo>
                    <a:lnTo>
                      <a:pt x="703" y="0"/>
                    </a:lnTo>
                    <a:lnTo>
                      <a:pt x="697" y="0"/>
                    </a:lnTo>
                    <a:lnTo>
                      <a:pt x="694" y="0"/>
                    </a:lnTo>
                    <a:lnTo>
                      <a:pt x="690" y="1"/>
                    </a:lnTo>
                    <a:lnTo>
                      <a:pt x="687" y="1"/>
                    </a:lnTo>
                    <a:lnTo>
                      <a:pt x="684" y="2"/>
                    </a:lnTo>
                    <a:lnTo>
                      <a:pt x="680" y="2"/>
                    </a:lnTo>
                    <a:lnTo>
                      <a:pt x="677" y="2"/>
                    </a:lnTo>
                    <a:lnTo>
                      <a:pt x="673" y="3"/>
                    </a:lnTo>
                    <a:lnTo>
                      <a:pt x="670" y="4"/>
                    </a:lnTo>
                    <a:lnTo>
                      <a:pt x="666" y="4"/>
                    </a:lnTo>
                    <a:lnTo>
                      <a:pt x="663" y="5"/>
                    </a:lnTo>
                    <a:lnTo>
                      <a:pt x="659" y="6"/>
                    </a:lnTo>
                    <a:lnTo>
                      <a:pt x="655" y="6"/>
                    </a:lnTo>
                    <a:lnTo>
                      <a:pt x="652" y="8"/>
                    </a:lnTo>
                    <a:lnTo>
                      <a:pt x="648" y="8"/>
                    </a:lnTo>
                    <a:lnTo>
                      <a:pt x="645" y="10"/>
                    </a:lnTo>
                    <a:lnTo>
                      <a:pt x="641" y="10"/>
                    </a:lnTo>
                    <a:lnTo>
                      <a:pt x="637" y="12"/>
                    </a:lnTo>
                    <a:lnTo>
                      <a:pt x="634" y="13"/>
                    </a:lnTo>
                    <a:lnTo>
                      <a:pt x="631" y="14"/>
                    </a:lnTo>
                    <a:lnTo>
                      <a:pt x="627" y="15"/>
                    </a:lnTo>
                    <a:lnTo>
                      <a:pt x="624" y="16"/>
                    </a:lnTo>
                    <a:lnTo>
                      <a:pt x="620" y="18"/>
                    </a:lnTo>
                    <a:lnTo>
                      <a:pt x="617" y="19"/>
                    </a:lnTo>
                    <a:lnTo>
                      <a:pt x="614" y="21"/>
                    </a:lnTo>
                    <a:lnTo>
                      <a:pt x="611" y="22"/>
                    </a:lnTo>
                    <a:lnTo>
                      <a:pt x="607" y="24"/>
                    </a:lnTo>
                    <a:lnTo>
                      <a:pt x="604" y="25"/>
                    </a:lnTo>
                    <a:lnTo>
                      <a:pt x="601" y="27"/>
                    </a:lnTo>
                    <a:lnTo>
                      <a:pt x="599" y="28"/>
                    </a:lnTo>
                    <a:lnTo>
                      <a:pt x="596" y="30"/>
                    </a:lnTo>
                    <a:lnTo>
                      <a:pt x="569" y="44"/>
                    </a:lnTo>
                    <a:lnTo>
                      <a:pt x="559" y="50"/>
                    </a:lnTo>
                    <a:lnTo>
                      <a:pt x="550" y="55"/>
                    </a:lnTo>
                    <a:lnTo>
                      <a:pt x="543" y="58"/>
                    </a:lnTo>
                    <a:lnTo>
                      <a:pt x="537" y="62"/>
                    </a:lnTo>
                    <a:lnTo>
                      <a:pt x="533" y="64"/>
                    </a:lnTo>
                    <a:lnTo>
                      <a:pt x="529" y="66"/>
                    </a:lnTo>
                    <a:lnTo>
                      <a:pt x="527" y="67"/>
                    </a:lnTo>
                    <a:lnTo>
                      <a:pt x="526" y="68"/>
                    </a:lnTo>
                    <a:lnTo>
                      <a:pt x="525" y="68"/>
                    </a:lnTo>
                    <a:lnTo>
                      <a:pt x="526" y="68"/>
                    </a:lnTo>
                    <a:lnTo>
                      <a:pt x="526" y="68"/>
                    </a:lnTo>
                    <a:lnTo>
                      <a:pt x="527" y="68"/>
                    </a:lnTo>
                    <a:lnTo>
                      <a:pt x="529" y="67"/>
                    </a:lnTo>
                    <a:lnTo>
                      <a:pt x="531" y="66"/>
                    </a:lnTo>
                    <a:lnTo>
                      <a:pt x="532" y="65"/>
                    </a:lnTo>
                    <a:lnTo>
                      <a:pt x="534" y="64"/>
                    </a:lnTo>
                    <a:lnTo>
                      <a:pt x="535" y="64"/>
                    </a:lnTo>
                    <a:lnTo>
                      <a:pt x="536" y="63"/>
                    </a:lnTo>
                    <a:lnTo>
                      <a:pt x="537" y="63"/>
                    </a:lnTo>
                    <a:lnTo>
                      <a:pt x="537" y="63"/>
                    </a:lnTo>
                    <a:lnTo>
                      <a:pt x="536" y="64"/>
                    </a:lnTo>
                    <a:lnTo>
                      <a:pt x="535" y="65"/>
                    </a:lnTo>
                    <a:lnTo>
                      <a:pt x="532" y="66"/>
                    </a:lnTo>
                    <a:lnTo>
                      <a:pt x="529" y="68"/>
                    </a:lnTo>
                    <a:lnTo>
                      <a:pt x="524" y="71"/>
                    </a:lnTo>
                    <a:lnTo>
                      <a:pt x="518" y="74"/>
                    </a:lnTo>
                    <a:lnTo>
                      <a:pt x="510" y="78"/>
                    </a:lnTo>
                    <a:lnTo>
                      <a:pt x="501" y="83"/>
                    </a:lnTo>
                    <a:lnTo>
                      <a:pt x="491" y="89"/>
                    </a:lnTo>
                    <a:lnTo>
                      <a:pt x="478" y="96"/>
                    </a:lnTo>
                  </a:path>
                </a:pathLst>
              </a:custGeom>
              <a:noFill/>
              <a:ln w="13334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</p:grpSp>
        <p:sp>
          <p:nvSpPr>
            <p:cNvPr id="21056" name="Freeform 576"/>
            <p:cNvSpPr>
              <a:spLocks/>
            </p:cNvSpPr>
            <p:nvPr/>
          </p:nvSpPr>
          <p:spPr bwMode="auto">
            <a:xfrm>
              <a:off x="3296" y="2317"/>
              <a:ext cx="1437" cy="541"/>
            </a:xfrm>
            <a:custGeom>
              <a:avLst/>
              <a:gdLst>
                <a:gd name="T0" fmla="*/ 42 w 1437"/>
                <a:gd name="T1" fmla="*/ 239 h 541"/>
                <a:gd name="T2" fmla="*/ 0 w 1437"/>
                <a:gd name="T3" fmla="*/ 0 h 541"/>
                <a:gd name="T4" fmla="*/ 1436 w 1437"/>
                <a:gd name="T5" fmla="*/ 1 h 541"/>
                <a:gd name="T6" fmla="*/ 420 w 1437"/>
                <a:gd name="T7" fmla="*/ 540 h 541"/>
                <a:gd name="T8" fmla="*/ 139 w 1437"/>
                <a:gd name="T9" fmla="*/ 494 h 541"/>
                <a:gd name="T10" fmla="*/ 42 w 1437"/>
                <a:gd name="T11" fmla="*/ 239 h 5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37" h="541">
                  <a:moveTo>
                    <a:pt x="42" y="239"/>
                  </a:moveTo>
                  <a:lnTo>
                    <a:pt x="0" y="0"/>
                  </a:lnTo>
                  <a:lnTo>
                    <a:pt x="1436" y="1"/>
                  </a:lnTo>
                  <a:lnTo>
                    <a:pt x="420" y="540"/>
                  </a:lnTo>
                  <a:lnTo>
                    <a:pt x="139" y="494"/>
                  </a:lnTo>
                  <a:lnTo>
                    <a:pt x="42" y="239"/>
                  </a:lnTo>
                </a:path>
              </a:pathLst>
            </a:custGeom>
            <a:solidFill>
              <a:srgbClr val="0080FF"/>
            </a:solidFill>
            <a:ln w="0" cap="flat" cmpd="sng">
              <a:solidFill>
                <a:srgbClr val="0080FF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21057" name="Freeform 577"/>
            <p:cNvSpPr>
              <a:spLocks/>
            </p:cNvSpPr>
            <p:nvPr/>
          </p:nvSpPr>
          <p:spPr bwMode="auto">
            <a:xfrm>
              <a:off x="3245" y="2010"/>
              <a:ext cx="2068" cy="1169"/>
            </a:xfrm>
            <a:custGeom>
              <a:avLst/>
              <a:gdLst>
                <a:gd name="T0" fmla="*/ 0 w 2068"/>
                <a:gd name="T1" fmla="*/ 1168 h 1169"/>
                <a:gd name="T2" fmla="*/ 0 w 2068"/>
                <a:gd name="T3" fmla="*/ 1034 h 1169"/>
                <a:gd name="T4" fmla="*/ 2067 w 2068"/>
                <a:gd name="T5" fmla="*/ 0 h 1169"/>
                <a:gd name="T6" fmla="*/ 2067 w 2068"/>
                <a:gd name="T7" fmla="*/ 124 h 1169"/>
                <a:gd name="T8" fmla="*/ 0 w 2068"/>
                <a:gd name="T9" fmla="*/ 1168 h 1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68" h="1169">
                  <a:moveTo>
                    <a:pt x="0" y="1168"/>
                  </a:moveTo>
                  <a:lnTo>
                    <a:pt x="0" y="1034"/>
                  </a:lnTo>
                  <a:lnTo>
                    <a:pt x="2067" y="0"/>
                  </a:lnTo>
                  <a:lnTo>
                    <a:pt x="2067" y="124"/>
                  </a:lnTo>
                  <a:lnTo>
                    <a:pt x="0" y="1168"/>
                  </a:lnTo>
                </a:path>
              </a:pathLst>
            </a:custGeom>
            <a:solidFill>
              <a:srgbClr val="0080FF"/>
            </a:solidFill>
            <a:ln w="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21058" name="Line 578"/>
            <p:cNvSpPr>
              <a:spLocks noChangeShapeType="1"/>
            </p:cNvSpPr>
            <p:nvPr/>
          </p:nvSpPr>
          <p:spPr bwMode="auto">
            <a:xfrm flipV="1">
              <a:off x="3240" y="886"/>
              <a:ext cx="2080" cy="1053"/>
            </a:xfrm>
            <a:prstGeom prst="line">
              <a:avLst/>
            </a:prstGeom>
            <a:noFill/>
            <a:ln w="13334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21059" name="Group 579"/>
          <p:cNvGrpSpPr>
            <a:grpSpLocks/>
          </p:cNvGrpSpPr>
          <p:nvPr/>
        </p:nvGrpSpPr>
        <p:grpSpPr bwMode="auto">
          <a:xfrm>
            <a:off x="2347914" y="1419226"/>
            <a:ext cx="7596187" cy="3649663"/>
            <a:chOff x="536" y="886"/>
            <a:chExt cx="4785" cy="2299"/>
          </a:xfrm>
        </p:grpSpPr>
        <p:sp>
          <p:nvSpPr>
            <p:cNvPr id="21060" name="Rectangle 580"/>
            <p:cNvSpPr>
              <a:spLocks noChangeArrowheads="1"/>
            </p:cNvSpPr>
            <p:nvPr/>
          </p:nvSpPr>
          <p:spPr bwMode="auto">
            <a:xfrm flipV="1">
              <a:off x="2620" y="890"/>
              <a:ext cx="2696" cy="1235"/>
            </a:xfrm>
            <a:prstGeom prst="rect">
              <a:avLst/>
            </a:prstGeom>
            <a:noFill/>
            <a:ln w="27305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  <p:grpSp>
          <p:nvGrpSpPr>
            <p:cNvPr id="21061" name="Group 581"/>
            <p:cNvGrpSpPr>
              <a:grpSpLocks/>
            </p:cNvGrpSpPr>
            <p:nvPr/>
          </p:nvGrpSpPr>
          <p:grpSpPr bwMode="auto">
            <a:xfrm>
              <a:off x="569" y="982"/>
              <a:ext cx="2335" cy="1208"/>
              <a:chOff x="569" y="982"/>
              <a:chExt cx="2335" cy="1208"/>
            </a:xfrm>
          </p:grpSpPr>
          <p:sp>
            <p:nvSpPr>
              <p:cNvPr id="21062" name="Freeform 582"/>
              <p:cNvSpPr>
                <a:spLocks/>
              </p:cNvSpPr>
              <p:nvPr/>
            </p:nvSpPr>
            <p:spPr bwMode="auto">
              <a:xfrm>
                <a:off x="608" y="982"/>
                <a:ext cx="2296" cy="1203"/>
              </a:xfrm>
              <a:custGeom>
                <a:avLst/>
                <a:gdLst>
                  <a:gd name="T0" fmla="*/ 0 w 2296"/>
                  <a:gd name="T1" fmla="*/ 1074 h 1203"/>
                  <a:gd name="T2" fmla="*/ 2140 w 2296"/>
                  <a:gd name="T3" fmla="*/ 13 h 1203"/>
                  <a:gd name="T4" fmla="*/ 2162 w 2296"/>
                  <a:gd name="T5" fmla="*/ 4 h 1203"/>
                  <a:gd name="T6" fmla="*/ 2185 w 2296"/>
                  <a:gd name="T7" fmla="*/ 0 h 1203"/>
                  <a:gd name="T8" fmla="*/ 2211 w 2296"/>
                  <a:gd name="T9" fmla="*/ 0 h 1203"/>
                  <a:gd name="T10" fmla="*/ 2242 w 2296"/>
                  <a:gd name="T11" fmla="*/ 6 h 1203"/>
                  <a:gd name="T12" fmla="*/ 2268 w 2296"/>
                  <a:gd name="T13" fmla="*/ 22 h 1203"/>
                  <a:gd name="T14" fmla="*/ 2287 w 2296"/>
                  <a:gd name="T15" fmla="*/ 42 h 1203"/>
                  <a:gd name="T16" fmla="*/ 2295 w 2296"/>
                  <a:gd name="T17" fmla="*/ 66 h 1203"/>
                  <a:gd name="T18" fmla="*/ 2294 w 2296"/>
                  <a:gd name="T19" fmla="*/ 89 h 1203"/>
                  <a:gd name="T20" fmla="*/ 2282 w 2296"/>
                  <a:gd name="T21" fmla="*/ 115 h 1203"/>
                  <a:gd name="T22" fmla="*/ 2261 w 2296"/>
                  <a:gd name="T23" fmla="*/ 134 h 1203"/>
                  <a:gd name="T24" fmla="*/ 104 w 2296"/>
                  <a:gd name="T25" fmla="*/ 1202 h 1203"/>
                  <a:gd name="T26" fmla="*/ 0 w 2296"/>
                  <a:gd name="T27" fmla="*/ 1074 h 12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2296" h="1203">
                    <a:moveTo>
                      <a:pt x="0" y="1074"/>
                    </a:moveTo>
                    <a:lnTo>
                      <a:pt x="2140" y="13"/>
                    </a:lnTo>
                    <a:lnTo>
                      <a:pt x="2162" y="4"/>
                    </a:lnTo>
                    <a:lnTo>
                      <a:pt x="2185" y="0"/>
                    </a:lnTo>
                    <a:lnTo>
                      <a:pt x="2211" y="0"/>
                    </a:lnTo>
                    <a:lnTo>
                      <a:pt x="2242" y="6"/>
                    </a:lnTo>
                    <a:lnTo>
                      <a:pt x="2268" y="22"/>
                    </a:lnTo>
                    <a:lnTo>
                      <a:pt x="2287" y="42"/>
                    </a:lnTo>
                    <a:lnTo>
                      <a:pt x="2295" y="66"/>
                    </a:lnTo>
                    <a:lnTo>
                      <a:pt x="2294" y="89"/>
                    </a:lnTo>
                    <a:lnTo>
                      <a:pt x="2282" y="115"/>
                    </a:lnTo>
                    <a:lnTo>
                      <a:pt x="2261" y="134"/>
                    </a:lnTo>
                    <a:lnTo>
                      <a:pt x="104" y="1202"/>
                    </a:lnTo>
                    <a:lnTo>
                      <a:pt x="0" y="1074"/>
                    </a:lnTo>
                  </a:path>
                </a:pathLst>
              </a:custGeom>
              <a:solidFill>
                <a:srgbClr val="FF0000"/>
              </a:solidFill>
              <a:ln w="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1063" name="Oval 583"/>
              <p:cNvSpPr>
                <a:spLocks noChangeArrowheads="1"/>
              </p:cNvSpPr>
              <p:nvPr/>
            </p:nvSpPr>
            <p:spPr bwMode="auto">
              <a:xfrm flipV="1">
                <a:off x="569" y="2048"/>
                <a:ext cx="189" cy="142"/>
              </a:xfrm>
              <a:prstGeom prst="ellipse">
                <a:avLst/>
              </a:prstGeom>
              <a:solidFill>
                <a:srgbClr val="FFFFFF"/>
              </a:solidFill>
              <a:ln w="13334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sp>
          <p:nvSpPr>
            <p:cNvPr id="21064" name="Line 584"/>
            <p:cNvSpPr>
              <a:spLocks noChangeShapeType="1"/>
            </p:cNvSpPr>
            <p:nvPr/>
          </p:nvSpPr>
          <p:spPr bwMode="auto">
            <a:xfrm flipV="1">
              <a:off x="536" y="886"/>
              <a:ext cx="2080" cy="1053"/>
            </a:xfrm>
            <a:prstGeom prst="line">
              <a:avLst/>
            </a:prstGeom>
            <a:noFill/>
            <a:ln w="13334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1065" name="Line 585"/>
            <p:cNvSpPr>
              <a:spLocks noChangeShapeType="1"/>
            </p:cNvSpPr>
            <p:nvPr/>
          </p:nvSpPr>
          <p:spPr bwMode="auto">
            <a:xfrm flipV="1">
              <a:off x="536" y="2126"/>
              <a:ext cx="2080" cy="1053"/>
            </a:xfrm>
            <a:prstGeom prst="line">
              <a:avLst/>
            </a:prstGeom>
            <a:noFill/>
            <a:ln w="13334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1066" name="Rectangle 586"/>
            <p:cNvSpPr>
              <a:spLocks noChangeArrowheads="1"/>
            </p:cNvSpPr>
            <p:nvPr/>
          </p:nvSpPr>
          <p:spPr bwMode="auto">
            <a:xfrm flipV="1">
              <a:off x="544" y="2976"/>
              <a:ext cx="2688" cy="196"/>
            </a:xfrm>
            <a:prstGeom prst="rect">
              <a:avLst/>
            </a:prstGeom>
            <a:solidFill>
              <a:srgbClr val="0080FF"/>
            </a:solidFill>
            <a:ln w="0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1067" name="Freeform 587"/>
            <p:cNvSpPr>
              <a:spLocks/>
            </p:cNvSpPr>
            <p:nvPr/>
          </p:nvSpPr>
          <p:spPr bwMode="auto">
            <a:xfrm>
              <a:off x="548" y="1946"/>
              <a:ext cx="4764" cy="1031"/>
            </a:xfrm>
            <a:custGeom>
              <a:avLst/>
              <a:gdLst>
                <a:gd name="T0" fmla="*/ 2698 w 4764"/>
                <a:gd name="T1" fmla="*/ 1030 h 1031"/>
                <a:gd name="T2" fmla="*/ 0 w 4764"/>
                <a:gd name="T3" fmla="*/ 1030 h 1031"/>
                <a:gd name="T4" fmla="*/ 2071 w 4764"/>
                <a:gd name="T5" fmla="*/ 0 h 1031"/>
                <a:gd name="T6" fmla="*/ 4763 w 4764"/>
                <a:gd name="T7" fmla="*/ 5 h 1031"/>
                <a:gd name="T8" fmla="*/ 2698 w 4764"/>
                <a:gd name="T9" fmla="*/ 1030 h 10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64" h="1031">
                  <a:moveTo>
                    <a:pt x="2698" y="1030"/>
                  </a:moveTo>
                  <a:lnTo>
                    <a:pt x="0" y="1030"/>
                  </a:lnTo>
                  <a:lnTo>
                    <a:pt x="2071" y="0"/>
                  </a:lnTo>
                  <a:lnTo>
                    <a:pt x="4763" y="5"/>
                  </a:lnTo>
                  <a:lnTo>
                    <a:pt x="2698" y="1030"/>
                  </a:lnTo>
                </a:path>
              </a:pathLst>
            </a:custGeom>
            <a:solidFill>
              <a:srgbClr val="0080FF"/>
            </a:solidFill>
            <a:ln w="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  <p:grpSp>
          <p:nvGrpSpPr>
            <p:cNvPr id="21068" name="Group 588"/>
            <p:cNvGrpSpPr>
              <a:grpSpLocks/>
            </p:cNvGrpSpPr>
            <p:nvPr/>
          </p:nvGrpSpPr>
          <p:grpSpPr bwMode="auto">
            <a:xfrm>
              <a:off x="1797" y="1402"/>
              <a:ext cx="1692" cy="1345"/>
              <a:chOff x="1797" y="1402"/>
              <a:chExt cx="1692" cy="1345"/>
            </a:xfrm>
          </p:grpSpPr>
          <p:sp>
            <p:nvSpPr>
              <p:cNvPr id="21069" name="Freeform 589"/>
              <p:cNvSpPr>
                <a:spLocks/>
              </p:cNvSpPr>
              <p:nvPr/>
            </p:nvSpPr>
            <p:spPr bwMode="auto">
              <a:xfrm>
                <a:off x="1797" y="1402"/>
                <a:ext cx="398" cy="197"/>
              </a:xfrm>
              <a:custGeom>
                <a:avLst/>
                <a:gdLst>
                  <a:gd name="T0" fmla="*/ 0 w 398"/>
                  <a:gd name="T1" fmla="*/ 196 h 197"/>
                  <a:gd name="T2" fmla="*/ 78 w 398"/>
                  <a:gd name="T3" fmla="*/ 62 h 197"/>
                  <a:gd name="T4" fmla="*/ 193 w 398"/>
                  <a:gd name="T5" fmla="*/ 89 h 197"/>
                  <a:gd name="T6" fmla="*/ 249 w 398"/>
                  <a:gd name="T7" fmla="*/ 4 h 197"/>
                  <a:gd name="T8" fmla="*/ 379 w 398"/>
                  <a:gd name="T9" fmla="*/ 0 h 197"/>
                  <a:gd name="T10" fmla="*/ 397 w 398"/>
                  <a:gd name="T11" fmla="*/ 22 h 197"/>
                  <a:gd name="T12" fmla="*/ 273 w 398"/>
                  <a:gd name="T13" fmla="*/ 40 h 197"/>
                  <a:gd name="T14" fmla="*/ 204 w 398"/>
                  <a:gd name="T15" fmla="*/ 129 h 197"/>
                  <a:gd name="T16" fmla="*/ 113 w 398"/>
                  <a:gd name="T17" fmla="*/ 118 h 197"/>
                  <a:gd name="T18" fmla="*/ 0 w 398"/>
                  <a:gd name="T19" fmla="*/ 196 h 1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98" h="197">
                    <a:moveTo>
                      <a:pt x="0" y="196"/>
                    </a:moveTo>
                    <a:lnTo>
                      <a:pt x="78" y="62"/>
                    </a:lnTo>
                    <a:lnTo>
                      <a:pt x="193" y="89"/>
                    </a:lnTo>
                    <a:lnTo>
                      <a:pt x="249" y="4"/>
                    </a:lnTo>
                    <a:lnTo>
                      <a:pt x="379" y="0"/>
                    </a:lnTo>
                    <a:lnTo>
                      <a:pt x="397" y="22"/>
                    </a:lnTo>
                    <a:lnTo>
                      <a:pt x="273" y="40"/>
                    </a:lnTo>
                    <a:lnTo>
                      <a:pt x="204" y="129"/>
                    </a:lnTo>
                    <a:lnTo>
                      <a:pt x="113" y="118"/>
                    </a:lnTo>
                    <a:lnTo>
                      <a:pt x="0" y="196"/>
                    </a:lnTo>
                  </a:path>
                </a:pathLst>
              </a:custGeom>
              <a:solidFill>
                <a:srgbClr val="000000"/>
              </a:solidFill>
              <a:ln w="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1070" name="Freeform 590"/>
              <p:cNvSpPr>
                <a:spLocks/>
              </p:cNvSpPr>
              <p:nvPr/>
            </p:nvSpPr>
            <p:spPr bwMode="auto">
              <a:xfrm>
                <a:off x="1834" y="1574"/>
                <a:ext cx="875" cy="1161"/>
              </a:xfrm>
              <a:custGeom>
                <a:avLst/>
                <a:gdLst>
                  <a:gd name="T0" fmla="*/ 0 w 875"/>
                  <a:gd name="T1" fmla="*/ 0 h 1161"/>
                  <a:gd name="T2" fmla="*/ 72 w 875"/>
                  <a:gd name="T3" fmla="*/ 56 h 1161"/>
                  <a:gd name="T4" fmla="*/ 107 w 875"/>
                  <a:gd name="T5" fmla="*/ 86 h 1161"/>
                  <a:gd name="T6" fmla="*/ 142 w 875"/>
                  <a:gd name="T7" fmla="*/ 116 h 1161"/>
                  <a:gd name="T8" fmla="*/ 176 w 875"/>
                  <a:gd name="T9" fmla="*/ 146 h 1161"/>
                  <a:gd name="T10" fmla="*/ 209 w 875"/>
                  <a:gd name="T11" fmla="*/ 177 h 1161"/>
                  <a:gd name="T12" fmla="*/ 242 w 875"/>
                  <a:gd name="T13" fmla="*/ 208 h 1161"/>
                  <a:gd name="T14" fmla="*/ 275 w 875"/>
                  <a:gd name="T15" fmla="*/ 241 h 1161"/>
                  <a:gd name="T16" fmla="*/ 307 w 875"/>
                  <a:gd name="T17" fmla="*/ 273 h 1161"/>
                  <a:gd name="T18" fmla="*/ 339 w 875"/>
                  <a:gd name="T19" fmla="*/ 307 h 1161"/>
                  <a:gd name="T20" fmla="*/ 370 w 875"/>
                  <a:gd name="T21" fmla="*/ 340 h 1161"/>
                  <a:gd name="T22" fmla="*/ 400 w 875"/>
                  <a:gd name="T23" fmla="*/ 375 h 1161"/>
                  <a:gd name="T24" fmla="*/ 430 w 875"/>
                  <a:gd name="T25" fmla="*/ 410 h 1161"/>
                  <a:gd name="T26" fmla="*/ 459 w 875"/>
                  <a:gd name="T27" fmla="*/ 445 h 1161"/>
                  <a:gd name="T28" fmla="*/ 488 w 875"/>
                  <a:gd name="T29" fmla="*/ 481 h 1161"/>
                  <a:gd name="T30" fmla="*/ 516 w 875"/>
                  <a:gd name="T31" fmla="*/ 517 h 1161"/>
                  <a:gd name="T32" fmla="*/ 543 w 875"/>
                  <a:gd name="T33" fmla="*/ 554 h 1161"/>
                  <a:gd name="T34" fmla="*/ 570 w 875"/>
                  <a:gd name="T35" fmla="*/ 591 h 1161"/>
                  <a:gd name="T36" fmla="*/ 596 w 875"/>
                  <a:gd name="T37" fmla="*/ 629 h 1161"/>
                  <a:gd name="T38" fmla="*/ 621 w 875"/>
                  <a:gd name="T39" fmla="*/ 667 h 1161"/>
                  <a:gd name="T40" fmla="*/ 646 w 875"/>
                  <a:gd name="T41" fmla="*/ 706 h 1161"/>
                  <a:gd name="T42" fmla="*/ 670 w 875"/>
                  <a:gd name="T43" fmla="*/ 745 h 1161"/>
                  <a:gd name="T44" fmla="*/ 694 w 875"/>
                  <a:gd name="T45" fmla="*/ 784 h 1161"/>
                  <a:gd name="T46" fmla="*/ 716 w 875"/>
                  <a:gd name="T47" fmla="*/ 824 h 1161"/>
                  <a:gd name="T48" fmla="*/ 739 w 875"/>
                  <a:gd name="T49" fmla="*/ 865 h 1161"/>
                  <a:gd name="T50" fmla="*/ 760 w 875"/>
                  <a:gd name="T51" fmla="*/ 906 h 1161"/>
                  <a:gd name="T52" fmla="*/ 781 w 875"/>
                  <a:gd name="T53" fmla="*/ 947 h 1161"/>
                  <a:gd name="T54" fmla="*/ 801 w 875"/>
                  <a:gd name="T55" fmla="*/ 989 h 1161"/>
                  <a:gd name="T56" fmla="*/ 820 w 875"/>
                  <a:gd name="T57" fmla="*/ 1031 h 1161"/>
                  <a:gd name="T58" fmla="*/ 839 w 875"/>
                  <a:gd name="T59" fmla="*/ 1074 h 1161"/>
                  <a:gd name="T60" fmla="*/ 857 w 875"/>
                  <a:gd name="T61" fmla="*/ 1116 h 1161"/>
                  <a:gd name="T62" fmla="*/ 874 w 875"/>
                  <a:gd name="T63" fmla="*/ 1160 h 1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875" h="1161">
                    <a:moveTo>
                      <a:pt x="0" y="0"/>
                    </a:moveTo>
                    <a:lnTo>
                      <a:pt x="72" y="56"/>
                    </a:lnTo>
                    <a:lnTo>
                      <a:pt x="107" y="86"/>
                    </a:lnTo>
                    <a:lnTo>
                      <a:pt x="142" y="116"/>
                    </a:lnTo>
                    <a:lnTo>
                      <a:pt x="176" y="146"/>
                    </a:lnTo>
                    <a:lnTo>
                      <a:pt x="209" y="177"/>
                    </a:lnTo>
                    <a:lnTo>
                      <a:pt x="242" y="208"/>
                    </a:lnTo>
                    <a:lnTo>
                      <a:pt x="275" y="241"/>
                    </a:lnTo>
                    <a:lnTo>
                      <a:pt x="307" y="273"/>
                    </a:lnTo>
                    <a:lnTo>
                      <a:pt x="339" y="307"/>
                    </a:lnTo>
                    <a:lnTo>
                      <a:pt x="370" y="340"/>
                    </a:lnTo>
                    <a:lnTo>
                      <a:pt x="400" y="375"/>
                    </a:lnTo>
                    <a:lnTo>
                      <a:pt x="430" y="410"/>
                    </a:lnTo>
                    <a:lnTo>
                      <a:pt x="459" y="445"/>
                    </a:lnTo>
                    <a:lnTo>
                      <a:pt x="488" y="481"/>
                    </a:lnTo>
                    <a:lnTo>
                      <a:pt x="516" y="517"/>
                    </a:lnTo>
                    <a:lnTo>
                      <a:pt x="543" y="554"/>
                    </a:lnTo>
                    <a:lnTo>
                      <a:pt x="570" y="591"/>
                    </a:lnTo>
                    <a:lnTo>
                      <a:pt x="596" y="629"/>
                    </a:lnTo>
                    <a:lnTo>
                      <a:pt x="621" y="667"/>
                    </a:lnTo>
                    <a:lnTo>
                      <a:pt x="646" y="706"/>
                    </a:lnTo>
                    <a:lnTo>
                      <a:pt x="670" y="745"/>
                    </a:lnTo>
                    <a:lnTo>
                      <a:pt x="694" y="784"/>
                    </a:lnTo>
                    <a:lnTo>
                      <a:pt x="716" y="824"/>
                    </a:lnTo>
                    <a:lnTo>
                      <a:pt x="739" y="865"/>
                    </a:lnTo>
                    <a:lnTo>
                      <a:pt x="760" y="906"/>
                    </a:lnTo>
                    <a:lnTo>
                      <a:pt x="781" y="947"/>
                    </a:lnTo>
                    <a:lnTo>
                      <a:pt x="801" y="989"/>
                    </a:lnTo>
                    <a:lnTo>
                      <a:pt x="820" y="1031"/>
                    </a:lnTo>
                    <a:lnTo>
                      <a:pt x="839" y="1074"/>
                    </a:lnTo>
                    <a:lnTo>
                      <a:pt x="857" y="1116"/>
                    </a:lnTo>
                    <a:lnTo>
                      <a:pt x="874" y="1160"/>
                    </a:lnTo>
                  </a:path>
                </a:pathLst>
              </a:custGeom>
              <a:noFill/>
              <a:ln w="13334" cap="flat" cmpd="sng">
                <a:solidFill>
                  <a:srgbClr val="0080FF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1071" name="Freeform 591"/>
              <p:cNvSpPr>
                <a:spLocks/>
              </p:cNvSpPr>
              <p:nvPr/>
            </p:nvSpPr>
            <p:spPr bwMode="auto">
              <a:xfrm>
                <a:off x="1846" y="1527"/>
                <a:ext cx="1029" cy="1137"/>
              </a:xfrm>
              <a:custGeom>
                <a:avLst/>
                <a:gdLst>
                  <a:gd name="T0" fmla="*/ 0 w 1029"/>
                  <a:gd name="T1" fmla="*/ 0 h 1137"/>
                  <a:gd name="T2" fmla="*/ 85 w 1029"/>
                  <a:gd name="T3" fmla="*/ 47 h 1137"/>
                  <a:gd name="T4" fmla="*/ 127 w 1029"/>
                  <a:gd name="T5" fmla="*/ 72 h 1137"/>
                  <a:gd name="T6" fmla="*/ 168 w 1029"/>
                  <a:gd name="T7" fmla="*/ 98 h 1137"/>
                  <a:gd name="T8" fmla="*/ 209 w 1029"/>
                  <a:gd name="T9" fmla="*/ 125 h 1137"/>
                  <a:gd name="T10" fmla="*/ 250 w 1029"/>
                  <a:gd name="T11" fmla="*/ 153 h 1137"/>
                  <a:gd name="T12" fmla="*/ 289 w 1029"/>
                  <a:gd name="T13" fmla="*/ 181 h 1137"/>
                  <a:gd name="T14" fmla="*/ 328 w 1029"/>
                  <a:gd name="T15" fmla="*/ 211 h 1137"/>
                  <a:gd name="T16" fmla="*/ 366 w 1029"/>
                  <a:gd name="T17" fmla="*/ 241 h 1137"/>
                  <a:gd name="T18" fmla="*/ 404 w 1029"/>
                  <a:gd name="T19" fmla="*/ 272 h 1137"/>
                  <a:gd name="T20" fmla="*/ 440 w 1029"/>
                  <a:gd name="T21" fmla="*/ 304 h 1137"/>
                  <a:gd name="T22" fmla="*/ 476 w 1029"/>
                  <a:gd name="T23" fmla="*/ 337 h 1137"/>
                  <a:gd name="T24" fmla="*/ 512 w 1029"/>
                  <a:gd name="T25" fmla="*/ 371 h 1137"/>
                  <a:gd name="T26" fmla="*/ 546 w 1029"/>
                  <a:gd name="T27" fmla="*/ 405 h 1137"/>
                  <a:gd name="T28" fmla="*/ 580 w 1029"/>
                  <a:gd name="T29" fmla="*/ 440 h 1137"/>
                  <a:gd name="T30" fmla="*/ 613 w 1029"/>
                  <a:gd name="T31" fmla="*/ 475 h 1137"/>
                  <a:gd name="T32" fmla="*/ 646 w 1029"/>
                  <a:gd name="T33" fmla="*/ 512 h 1137"/>
                  <a:gd name="T34" fmla="*/ 677 w 1029"/>
                  <a:gd name="T35" fmla="*/ 549 h 1137"/>
                  <a:gd name="T36" fmla="*/ 708 w 1029"/>
                  <a:gd name="T37" fmla="*/ 587 h 1137"/>
                  <a:gd name="T38" fmla="*/ 738 w 1029"/>
                  <a:gd name="T39" fmla="*/ 625 h 1137"/>
                  <a:gd name="T40" fmla="*/ 767 w 1029"/>
                  <a:gd name="T41" fmla="*/ 664 h 1137"/>
                  <a:gd name="T42" fmla="*/ 795 w 1029"/>
                  <a:gd name="T43" fmla="*/ 704 h 1137"/>
                  <a:gd name="T44" fmla="*/ 822 w 1029"/>
                  <a:gd name="T45" fmla="*/ 745 h 1137"/>
                  <a:gd name="T46" fmla="*/ 849 w 1029"/>
                  <a:gd name="T47" fmla="*/ 786 h 1137"/>
                  <a:gd name="T48" fmla="*/ 874 w 1029"/>
                  <a:gd name="T49" fmla="*/ 827 h 1137"/>
                  <a:gd name="T50" fmla="*/ 899 w 1029"/>
                  <a:gd name="T51" fmla="*/ 870 h 1137"/>
                  <a:gd name="T52" fmla="*/ 923 w 1029"/>
                  <a:gd name="T53" fmla="*/ 913 h 1137"/>
                  <a:gd name="T54" fmla="*/ 946 w 1029"/>
                  <a:gd name="T55" fmla="*/ 956 h 1137"/>
                  <a:gd name="T56" fmla="*/ 968 w 1029"/>
                  <a:gd name="T57" fmla="*/ 1000 h 1137"/>
                  <a:gd name="T58" fmla="*/ 989 w 1029"/>
                  <a:gd name="T59" fmla="*/ 1045 h 1137"/>
                  <a:gd name="T60" fmla="*/ 1009 w 1029"/>
                  <a:gd name="T61" fmla="*/ 1090 h 1137"/>
                  <a:gd name="T62" fmla="*/ 1028 w 1029"/>
                  <a:gd name="T63" fmla="*/ 1136 h 11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029" h="1137">
                    <a:moveTo>
                      <a:pt x="0" y="0"/>
                    </a:moveTo>
                    <a:lnTo>
                      <a:pt x="85" y="47"/>
                    </a:lnTo>
                    <a:lnTo>
                      <a:pt x="127" y="72"/>
                    </a:lnTo>
                    <a:lnTo>
                      <a:pt x="168" y="98"/>
                    </a:lnTo>
                    <a:lnTo>
                      <a:pt x="209" y="125"/>
                    </a:lnTo>
                    <a:lnTo>
                      <a:pt x="250" y="153"/>
                    </a:lnTo>
                    <a:lnTo>
                      <a:pt x="289" y="181"/>
                    </a:lnTo>
                    <a:lnTo>
                      <a:pt x="328" y="211"/>
                    </a:lnTo>
                    <a:lnTo>
                      <a:pt x="366" y="241"/>
                    </a:lnTo>
                    <a:lnTo>
                      <a:pt x="404" y="272"/>
                    </a:lnTo>
                    <a:lnTo>
                      <a:pt x="440" y="304"/>
                    </a:lnTo>
                    <a:lnTo>
                      <a:pt x="476" y="337"/>
                    </a:lnTo>
                    <a:lnTo>
                      <a:pt x="512" y="371"/>
                    </a:lnTo>
                    <a:lnTo>
                      <a:pt x="546" y="405"/>
                    </a:lnTo>
                    <a:lnTo>
                      <a:pt x="580" y="440"/>
                    </a:lnTo>
                    <a:lnTo>
                      <a:pt x="613" y="475"/>
                    </a:lnTo>
                    <a:lnTo>
                      <a:pt x="646" y="512"/>
                    </a:lnTo>
                    <a:lnTo>
                      <a:pt x="677" y="549"/>
                    </a:lnTo>
                    <a:lnTo>
                      <a:pt x="708" y="587"/>
                    </a:lnTo>
                    <a:lnTo>
                      <a:pt x="738" y="625"/>
                    </a:lnTo>
                    <a:lnTo>
                      <a:pt x="767" y="664"/>
                    </a:lnTo>
                    <a:lnTo>
                      <a:pt x="795" y="704"/>
                    </a:lnTo>
                    <a:lnTo>
                      <a:pt x="822" y="745"/>
                    </a:lnTo>
                    <a:lnTo>
                      <a:pt x="849" y="786"/>
                    </a:lnTo>
                    <a:lnTo>
                      <a:pt x="874" y="827"/>
                    </a:lnTo>
                    <a:lnTo>
                      <a:pt x="899" y="870"/>
                    </a:lnTo>
                    <a:lnTo>
                      <a:pt x="923" y="913"/>
                    </a:lnTo>
                    <a:lnTo>
                      <a:pt x="946" y="956"/>
                    </a:lnTo>
                    <a:lnTo>
                      <a:pt x="968" y="1000"/>
                    </a:lnTo>
                    <a:lnTo>
                      <a:pt x="989" y="1045"/>
                    </a:lnTo>
                    <a:lnTo>
                      <a:pt x="1009" y="1090"/>
                    </a:lnTo>
                    <a:lnTo>
                      <a:pt x="1028" y="1136"/>
                    </a:lnTo>
                  </a:path>
                </a:pathLst>
              </a:custGeom>
              <a:noFill/>
              <a:ln w="13334" cap="flat" cmpd="sng">
                <a:solidFill>
                  <a:srgbClr val="0080FF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1072" name="Freeform 592"/>
              <p:cNvSpPr>
                <a:spLocks/>
              </p:cNvSpPr>
              <p:nvPr/>
            </p:nvSpPr>
            <p:spPr bwMode="auto">
              <a:xfrm>
                <a:off x="2023" y="1491"/>
                <a:ext cx="1053" cy="1173"/>
              </a:xfrm>
              <a:custGeom>
                <a:avLst/>
                <a:gdLst>
                  <a:gd name="T0" fmla="*/ 0 w 1053"/>
                  <a:gd name="T1" fmla="*/ 0 h 1173"/>
                  <a:gd name="T2" fmla="*/ 86 w 1053"/>
                  <a:gd name="T3" fmla="*/ 51 h 1173"/>
                  <a:gd name="T4" fmla="*/ 128 w 1053"/>
                  <a:gd name="T5" fmla="*/ 78 h 1173"/>
                  <a:gd name="T6" fmla="*/ 170 w 1053"/>
                  <a:gd name="T7" fmla="*/ 106 h 1173"/>
                  <a:gd name="T8" fmla="*/ 211 w 1053"/>
                  <a:gd name="T9" fmla="*/ 135 h 1173"/>
                  <a:gd name="T10" fmla="*/ 251 w 1053"/>
                  <a:gd name="T11" fmla="*/ 164 h 1173"/>
                  <a:gd name="T12" fmla="*/ 291 w 1053"/>
                  <a:gd name="T13" fmla="*/ 194 h 1173"/>
                  <a:gd name="T14" fmla="*/ 331 w 1053"/>
                  <a:gd name="T15" fmla="*/ 225 h 1173"/>
                  <a:gd name="T16" fmla="*/ 369 w 1053"/>
                  <a:gd name="T17" fmla="*/ 257 h 1173"/>
                  <a:gd name="T18" fmla="*/ 407 w 1053"/>
                  <a:gd name="T19" fmla="*/ 289 h 1173"/>
                  <a:gd name="T20" fmla="*/ 444 w 1053"/>
                  <a:gd name="T21" fmla="*/ 322 h 1173"/>
                  <a:gd name="T22" fmla="*/ 481 w 1053"/>
                  <a:gd name="T23" fmla="*/ 356 h 1173"/>
                  <a:gd name="T24" fmla="*/ 517 w 1053"/>
                  <a:gd name="T25" fmla="*/ 391 h 1173"/>
                  <a:gd name="T26" fmla="*/ 552 w 1053"/>
                  <a:gd name="T27" fmla="*/ 426 h 1173"/>
                  <a:gd name="T28" fmla="*/ 586 w 1053"/>
                  <a:gd name="T29" fmla="*/ 462 h 1173"/>
                  <a:gd name="T30" fmla="*/ 620 w 1053"/>
                  <a:gd name="T31" fmla="*/ 499 h 1173"/>
                  <a:gd name="T32" fmla="*/ 653 w 1053"/>
                  <a:gd name="T33" fmla="*/ 537 h 1173"/>
                  <a:gd name="T34" fmla="*/ 685 w 1053"/>
                  <a:gd name="T35" fmla="*/ 575 h 1173"/>
                  <a:gd name="T36" fmla="*/ 717 w 1053"/>
                  <a:gd name="T37" fmla="*/ 613 h 1173"/>
                  <a:gd name="T38" fmla="*/ 747 w 1053"/>
                  <a:gd name="T39" fmla="*/ 653 h 1173"/>
                  <a:gd name="T40" fmla="*/ 777 w 1053"/>
                  <a:gd name="T41" fmla="*/ 693 h 1173"/>
                  <a:gd name="T42" fmla="*/ 807 w 1053"/>
                  <a:gd name="T43" fmla="*/ 733 h 1173"/>
                  <a:gd name="T44" fmla="*/ 835 w 1053"/>
                  <a:gd name="T45" fmla="*/ 775 h 1173"/>
                  <a:gd name="T46" fmla="*/ 862 w 1053"/>
                  <a:gd name="T47" fmla="*/ 817 h 1173"/>
                  <a:gd name="T48" fmla="*/ 889 w 1053"/>
                  <a:gd name="T49" fmla="*/ 859 h 1173"/>
                  <a:gd name="T50" fmla="*/ 915 w 1053"/>
                  <a:gd name="T51" fmla="*/ 902 h 1173"/>
                  <a:gd name="T52" fmla="*/ 940 w 1053"/>
                  <a:gd name="T53" fmla="*/ 946 h 1173"/>
                  <a:gd name="T54" fmla="*/ 964 w 1053"/>
                  <a:gd name="T55" fmla="*/ 990 h 1173"/>
                  <a:gd name="T56" fmla="*/ 987 w 1053"/>
                  <a:gd name="T57" fmla="*/ 1035 h 1173"/>
                  <a:gd name="T58" fmla="*/ 1009 w 1053"/>
                  <a:gd name="T59" fmla="*/ 1080 h 1173"/>
                  <a:gd name="T60" fmla="*/ 1031 w 1053"/>
                  <a:gd name="T61" fmla="*/ 1125 h 1173"/>
                  <a:gd name="T62" fmla="*/ 1052 w 1053"/>
                  <a:gd name="T63" fmla="*/ 1172 h 11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053" h="1173">
                    <a:moveTo>
                      <a:pt x="0" y="0"/>
                    </a:moveTo>
                    <a:lnTo>
                      <a:pt x="86" y="51"/>
                    </a:lnTo>
                    <a:lnTo>
                      <a:pt x="128" y="78"/>
                    </a:lnTo>
                    <a:lnTo>
                      <a:pt x="170" y="106"/>
                    </a:lnTo>
                    <a:lnTo>
                      <a:pt x="211" y="135"/>
                    </a:lnTo>
                    <a:lnTo>
                      <a:pt x="251" y="164"/>
                    </a:lnTo>
                    <a:lnTo>
                      <a:pt x="291" y="194"/>
                    </a:lnTo>
                    <a:lnTo>
                      <a:pt x="331" y="225"/>
                    </a:lnTo>
                    <a:lnTo>
                      <a:pt x="369" y="257"/>
                    </a:lnTo>
                    <a:lnTo>
                      <a:pt x="407" y="289"/>
                    </a:lnTo>
                    <a:lnTo>
                      <a:pt x="444" y="322"/>
                    </a:lnTo>
                    <a:lnTo>
                      <a:pt x="481" y="356"/>
                    </a:lnTo>
                    <a:lnTo>
                      <a:pt x="517" y="391"/>
                    </a:lnTo>
                    <a:lnTo>
                      <a:pt x="552" y="426"/>
                    </a:lnTo>
                    <a:lnTo>
                      <a:pt x="586" y="462"/>
                    </a:lnTo>
                    <a:lnTo>
                      <a:pt x="620" y="499"/>
                    </a:lnTo>
                    <a:lnTo>
                      <a:pt x="653" y="537"/>
                    </a:lnTo>
                    <a:lnTo>
                      <a:pt x="685" y="575"/>
                    </a:lnTo>
                    <a:lnTo>
                      <a:pt x="717" y="613"/>
                    </a:lnTo>
                    <a:lnTo>
                      <a:pt x="747" y="653"/>
                    </a:lnTo>
                    <a:lnTo>
                      <a:pt x="777" y="693"/>
                    </a:lnTo>
                    <a:lnTo>
                      <a:pt x="807" y="733"/>
                    </a:lnTo>
                    <a:lnTo>
                      <a:pt x="835" y="775"/>
                    </a:lnTo>
                    <a:lnTo>
                      <a:pt x="862" y="817"/>
                    </a:lnTo>
                    <a:lnTo>
                      <a:pt x="889" y="859"/>
                    </a:lnTo>
                    <a:lnTo>
                      <a:pt x="915" y="902"/>
                    </a:lnTo>
                    <a:lnTo>
                      <a:pt x="940" y="946"/>
                    </a:lnTo>
                    <a:lnTo>
                      <a:pt x="964" y="990"/>
                    </a:lnTo>
                    <a:lnTo>
                      <a:pt x="987" y="1035"/>
                    </a:lnTo>
                    <a:lnTo>
                      <a:pt x="1009" y="1080"/>
                    </a:lnTo>
                    <a:lnTo>
                      <a:pt x="1031" y="1125"/>
                    </a:lnTo>
                    <a:lnTo>
                      <a:pt x="1052" y="1172"/>
                    </a:lnTo>
                  </a:path>
                </a:pathLst>
              </a:custGeom>
              <a:noFill/>
              <a:ln w="13334" cap="flat" cmpd="sng">
                <a:solidFill>
                  <a:srgbClr val="0080FF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1073" name="Freeform 593"/>
              <p:cNvSpPr>
                <a:spLocks/>
              </p:cNvSpPr>
              <p:nvPr/>
            </p:nvSpPr>
            <p:spPr bwMode="auto">
              <a:xfrm>
                <a:off x="2070" y="1432"/>
                <a:ext cx="1147" cy="1090"/>
              </a:xfrm>
              <a:custGeom>
                <a:avLst/>
                <a:gdLst>
                  <a:gd name="T0" fmla="*/ 0 w 1147"/>
                  <a:gd name="T1" fmla="*/ 0 h 1090"/>
                  <a:gd name="T2" fmla="*/ 92 w 1147"/>
                  <a:gd name="T3" fmla="*/ 42 h 1090"/>
                  <a:gd name="T4" fmla="*/ 138 w 1147"/>
                  <a:gd name="T5" fmla="*/ 64 h 1090"/>
                  <a:gd name="T6" fmla="*/ 183 w 1147"/>
                  <a:gd name="T7" fmla="*/ 88 h 1090"/>
                  <a:gd name="T8" fmla="*/ 227 w 1147"/>
                  <a:gd name="T9" fmla="*/ 113 h 1090"/>
                  <a:gd name="T10" fmla="*/ 271 w 1147"/>
                  <a:gd name="T11" fmla="*/ 138 h 1090"/>
                  <a:gd name="T12" fmla="*/ 314 w 1147"/>
                  <a:gd name="T13" fmla="*/ 165 h 1090"/>
                  <a:gd name="T14" fmla="*/ 356 w 1147"/>
                  <a:gd name="T15" fmla="*/ 192 h 1090"/>
                  <a:gd name="T16" fmla="*/ 398 w 1147"/>
                  <a:gd name="T17" fmla="*/ 220 h 1090"/>
                  <a:gd name="T18" fmla="*/ 439 w 1147"/>
                  <a:gd name="T19" fmla="*/ 249 h 1090"/>
                  <a:gd name="T20" fmla="*/ 480 w 1147"/>
                  <a:gd name="T21" fmla="*/ 279 h 1090"/>
                  <a:gd name="T22" fmla="*/ 519 w 1147"/>
                  <a:gd name="T23" fmla="*/ 310 h 1090"/>
                  <a:gd name="T24" fmla="*/ 558 w 1147"/>
                  <a:gd name="T25" fmla="*/ 342 h 1090"/>
                  <a:gd name="T26" fmla="*/ 596 w 1147"/>
                  <a:gd name="T27" fmla="*/ 374 h 1090"/>
                  <a:gd name="T28" fmla="*/ 634 w 1147"/>
                  <a:gd name="T29" fmla="*/ 408 h 1090"/>
                  <a:gd name="T30" fmla="*/ 671 w 1147"/>
                  <a:gd name="T31" fmla="*/ 442 h 1090"/>
                  <a:gd name="T32" fmla="*/ 707 w 1147"/>
                  <a:gd name="T33" fmla="*/ 477 h 1090"/>
                  <a:gd name="T34" fmla="*/ 742 w 1147"/>
                  <a:gd name="T35" fmla="*/ 513 h 1090"/>
                  <a:gd name="T36" fmla="*/ 777 w 1147"/>
                  <a:gd name="T37" fmla="*/ 550 h 1090"/>
                  <a:gd name="T38" fmla="*/ 810 w 1147"/>
                  <a:gd name="T39" fmla="*/ 587 h 1090"/>
                  <a:gd name="T40" fmla="*/ 843 w 1147"/>
                  <a:gd name="T41" fmla="*/ 625 h 1090"/>
                  <a:gd name="T42" fmla="*/ 875 w 1147"/>
                  <a:gd name="T43" fmla="*/ 664 h 1090"/>
                  <a:gd name="T44" fmla="*/ 906 w 1147"/>
                  <a:gd name="T45" fmla="*/ 703 h 1090"/>
                  <a:gd name="T46" fmla="*/ 937 w 1147"/>
                  <a:gd name="T47" fmla="*/ 744 h 1090"/>
                  <a:gd name="T48" fmla="*/ 966 w 1147"/>
                  <a:gd name="T49" fmla="*/ 784 h 1090"/>
                  <a:gd name="T50" fmla="*/ 994 w 1147"/>
                  <a:gd name="T51" fmla="*/ 826 h 1090"/>
                  <a:gd name="T52" fmla="*/ 1022 w 1147"/>
                  <a:gd name="T53" fmla="*/ 868 h 1090"/>
                  <a:gd name="T54" fmla="*/ 1049 w 1147"/>
                  <a:gd name="T55" fmla="*/ 911 h 1090"/>
                  <a:gd name="T56" fmla="*/ 1075 w 1147"/>
                  <a:gd name="T57" fmla="*/ 954 h 1090"/>
                  <a:gd name="T58" fmla="*/ 1100 w 1147"/>
                  <a:gd name="T59" fmla="*/ 998 h 1090"/>
                  <a:gd name="T60" fmla="*/ 1123 w 1147"/>
                  <a:gd name="T61" fmla="*/ 1043 h 1090"/>
                  <a:gd name="T62" fmla="*/ 1146 w 1147"/>
                  <a:gd name="T63" fmla="*/ 1089 h 10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147" h="1090">
                    <a:moveTo>
                      <a:pt x="0" y="0"/>
                    </a:moveTo>
                    <a:lnTo>
                      <a:pt x="92" y="42"/>
                    </a:lnTo>
                    <a:lnTo>
                      <a:pt x="138" y="64"/>
                    </a:lnTo>
                    <a:lnTo>
                      <a:pt x="183" y="88"/>
                    </a:lnTo>
                    <a:lnTo>
                      <a:pt x="227" y="113"/>
                    </a:lnTo>
                    <a:lnTo>
                      <a:pt x="271" y="138"/>
                    </a:lnTo>
                    <a:lnTo>
                      <a:pt x="314" y="165"/>
                    </a:lnTo>
                    <a:lnTo>
                      <a:pt x="356" y="192"/>
                    </a:lnTo>
                    <a:lnTo>
                      <a:pt x="398" y="220"/>
                    </a:lnTo>
                    <a:lnTo>
                      <a:pt x="439" y="249"/>
                    </a:lnTo>
                    <a:lnTo>
                      <a:pt x="480" y="279"/>
                    </a:lnTo>
                    <a:lnTo>
                      <a:pt x="519" y="310"/>
                    </a:lnTo>
                    <a:lnTo>
                      <a:pt x="558" y="342"/>
                    </a:lnTo>
                    <a:lnTo>
                      <a:pt x="596" y="374"/>
                    </a:lnTo>
                    <a:lnTo>
                      <a:pt x="634" y="408"/>
                    </a:lnTo>
                    <a:lnTo>
                      <a:pt x="671" y="442"/>
                    </a:lnTo>
                    <a:lnTo>
                      <a:pt x="707" y="477"/>
                    </a:lnTo>
                    <a:lnTo>
                      <a:pt x="742" y="513"/>
                    </a:lnTo>
                    <a:lnTo>
                      <a:pt x="777" y="550"/>
                    </a:lnTo>
                    <a:lnTo>
                      <a:pt x="810" y="587"/>
                    </a:lnTo>
                    <a:lnTo>
                      <a:pt x="843" y="625"/>
                    </a:lnTo>
                    <a:lnTo>
                      <a:pt x="875" y="664"/>
                    </a:lnTo>
                    <a:lnTo>
                      <a:pt x="906" y="703"/>
                    </a:lnTo>
                    <a:lnTo>
                      <a:pt x="937" y="744"/>
                    </a:lnTo>
                    <a:lnTo>
                      <a:pt x="966" y="784"/>
                    </a:lnTo>
                    <a:lnTo>
                      <a:pt x="994" y="826"/>
                    </a:lnTo>
                    <a:lnTo>
                      <a:pt x="1022" y="868"/>
                    </a:lnTo>
                    <a:lnTo>
                      <a:pt x="1049" y="911"/>
                    </a:lnTo>
                    <a:lnTo>
                      <a:pt x="1075" y="954"/>
                    </a:lnTo>
                    <a:lnTo>
                      <a:pt x="1100" y="998"/>
                    </a:lnTo>
                    <a:lnTo>
                      <a:pt x="1123" y="1043"/>
                    </a:lnTo>
                    <a:lnTo>
                      <a:pt x="1146" y="1089"/>
                    </a:lnTo>
                  </a:path>
                </a:pathLst>
              </a:custGeom>
              <a:noFill/>
              <a:ln w="13334" cap="flat" cmpd="sng">
                <a:solidFill>
                  <a:srgbClr val="0080FF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1074" name="Freeform 594"/>
              <p:cNvSpPr>
                <a:spLocks/>
              </p:cNvSpPr>
              <p:nvPr/>
            </p:nvSpPr>
            <p:spPr bwMode="auto">
              <a:xfrm>
                <a:off x="2164" y="1420"/>
                <a:ext cx="1325" cy="1125"/>
              </a:xfrm>
              <a:custGeom>
                <a:avLst/>
                <a:gdLst>
                  <a:gd name="T0" fmla="*/ 0 w 1325"/>
                  <a:gd name="T1" fmla="*/ 0 h 1125"/>
                  <a:gd name="T2" fmla="*/ 112 w 1325"/>
                  <a:gd name="T3" fmla="*/ 28 h 1125"/>
                  <a:gd name="T4" fmla="*/ 168 w 1325"/>
                  <a:gd name="T5" fmla="*/ 44 h 1125"/>
                  <a:gd name="T6" fmla="*/ 222 w 1325"/>
                  <a:gd name="T7" fmla="*/ 62 h 1125"/>
                  <a:gd name="T8" fmla="*/ 276 w 1325"/>
                  <a:gd name="T9" fmla="*/ 82 h 1125"/>
                  <a:gd name="T10" fmla="*/ 328 w 1325"/>
                  <a:gd name="T11" fmla="*/ 104 h 1125"/>
                  <a:gd name="T12" fmla="*/ 380 w 1325"/>
                  <a:gd name="T13" fmla="*/ 126 h 1125"/>
                  <a:gd name="T14" fmla="*/ 432 w 1325"/>
                  <a:gd name="T15" fmla="*/ 151 h 1125"/>
                  <a:gd name="T16" fmla="*/ 482 w 1325"/>
                  <a:gd name="T17" fmla="*/ 177 h 1125"/>
                  <a:gd name="T18" fmla="*/ 531 w 1325"/>
                  <a:gd name="T19" fmla="*/ 204 h 1125"/>
                  <a:gd name="T20" fmla="*/ 579 w 1325"/>
                  <a:gd name="T21" fmla="*/ 233 h 1125"/>
                  <a:gd name="T22" fmla="*/ 627 w 1325"/>
                  <a:gd name="T23" fmla="*/ 264 h 1125"/>
                  <a:gd name="T24" fmla="*/ 673 w 1325"/>
                  <a:gd name="T25" fmla="*/ 296 h 1125"/>
                  <a:gd name="T26" fmla="*/ 718 w 1325"/>
                  <a:gd name="T27" fmla="*/ 328 h 1125"/>
                  <a:gd name="T28" fmla="*/ 763 w 1325"/>
                  <a:gd name="T29" fmla="*/ 363 h 1125"/>
                  <a:gd name="T30" fmla="*/ 806 w 1325"/>
                  <a:gd name="T31" fmla="*/ 399 h 1125"/>
                  <a:gd name="T32" fmla="*/ 848 w 1325"/>
                  <a:gd name="T33" fmla="*/ 436 h 1125"/>
                  <a:gd name="T34" fmla="*/ 889 w 1325"/>
                  <a:gd name="T35" fmla="*/ 474 h 1125"/>
                  <a:gd name="T36" fmla="*/ 928 w 1325"/>
                  <a:gd name="T37" fmla="*/ 514 h 1125"/>
                  <a:gd name="T38" fmla="*/ 967 w 1325"/>
                  <a:gd name="T39" fmla="*/ 554 h 1125"/>
                  <a:gd name="T40" fmla="*/ 1004 w 1325"/>
                  <a:gd name="T41" fmla="*/ 596 h 1125"/>
                  <a:gd name="T42" fmla="*/ 1040 w 1325"/>
                  <a:gd name="T43" fmla="*/ 639 h 1125"/>
                  <a:gd name="T44" fmla="*/ 1075 w 1325"/>
                  <a:gd name="T45" fmla="*/ 683 h 1125"/>
                  <a:gd name="T46" fmla="*/ 1108 w 1325"/>
                  <a:gd name="T47" fmla="*/ 728 h 1125"/>
                  <a:gd name="T48" fmla="*/ 1140 w 1325"/>
                  <a:gd name="T49" fmla="*/ 774 h 1125"/>
                  <a:gd name="T50" fmla="*/ 1171 w 1325"/>
                  <a:gd name="T51" fmla="*/ 822 h 1125"/>
                  <a:gd name="T52" fmla="*/ 1200 w 1325"/>
                  <a:gd name="T53" fmla="*/ 870 h 1125"/>
                  <a:gd name="T54" fmla="*/ 1228 w 1325"/>
                  <a:gd name="T55" fmla="*/ 919 h 1125"/>
                  <a:gd name="T56" fmla="*/ 1254 w 1325"/>
                  <a:gd name="T57" fmla="*/ 969 h 1125"/>
                  <a:gd name="T58" fmla="*/ 1279 w 1325"/>
                  <a:gd name="T59" fmla="*/ 1020 h 1125"/>
                  <a:gd name="T60" fmla="*/ 1302 w 1325"/>
                  <a:gd name="T61" fmla="*/ 1072 h 1125"/>
                  <a:gd name="T62" fmla="*/ 1324 w 1325"/>
                  <a:gd name="T63" fmla="*/ 1124 h 11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325" h="1125">
                    <a:moveTo>
                      <a:pt x="0" y="0"/>
                    </a:moveTo>
                    <a:lnTo>
                      <a:pt x="112" y="28"/>
                    </a:lnTo>
                    <a:lnTo>
                      <a:pt x="168" y="44"/>
                    </a:lnTo>
                    <a:lnTo>
                      <a:pt x="222" y="62"/>
                    </a:lnTo>
                    <a:lnTo>
                      <a:pt x="276" y="82"/>
                    </a:lnTo>
                    <a:lnTo>
                      <a:pt x="328" y="104"/>
                    </a:lnTo>
                    <a:lnTo>
                      <a:pt x="380" y="126"/>
                    </a:lnTo>
                    <a:lnTo>
                      <a:pt x="432" y="151"/>
                    </a:lnTo>
                    <a:lnTo>
                      <a:pt x="482" y="177"/>
                    </a:lnTo>
                    <a:lnTo>
                      <a:pt x="531" y="204"/>
                    </a:lnTo>
                    <a:lnTo>
                      <a:pt x="579" y="233"/>
                    </a:lnTo>
                    <a:lnTo>
                      <a:pt x="627" y="264"/>
                    </a:lnTo>
                    <a:lnTo>
                      <a:pt x="673" y="296"/>
                    </a:lnTo>
                    <a:lnTo>
                      <a:pt x="718" y="328"/>
                    </a:lnTo>
                    <a:lnTo>
                      <a:pt x="763" y="363"/>
                    </a:lnTo>
                    <a:lnTo>
                      <a:pt x="806" y="399"/>
                    </a:lnTo>
                    <a:lnTo>
                      <a:pt x="848" y="436"/>
                    </a:lnTo>
                    <a:lnTo>
                      <a:pt x="889" y="474"/>
                    </a:lnTo>
                    <a:lnTo>
                      <a:pt x="928" y="514"/>
                    </a:lnTo>
                    <a:lnTo>
                      <a:pt x="967" y="554"/>
                    </a:lnTo>
                    <a:lnTo>
                      <a:pt x="1004" y="596"/>
                    </a:lnTo>
                    <a:lnTo>
                      <a:pt x="1040" y="639"/>
                    </a:lnTo>
                    <a:lnTo>
                      <a:pt x="1075" y="683"/>
                    </a:lnTo>
                    <a:lnTo>
                      <a:pt x="1108" y="728"/>
                    </a:lnTo>
                    <a:lnTo>
                      <a:pt x="1140" y="774"/>
                    </a:lnTo>
                    <a:lnTo>
                      <a:pt x="1171" y="822"/>
                    </a:lnTo>
                    <a:lnTo>
                      <a:pt x="1200" y="870"/>
                    </a:lnTo>
                    <a:lnTo>
                      <a:pt x="1228" y="919"/>
                    </a:lnTo>
                    <a:lnTo>
                      <a:pt x="1254" y="969"/>
                    </a:lnTo>
                    <a:lnTo>
                      <a:pt x="1279" y="1020"/>
                    </a:lnTo>
                    <a:lnTo>
                      <a:pt x="1302" y="1072"/>
                    </a:lnTo>
                    <a:lnTo>
                      <a:pt x="1324" y="1124"/>
                    </a:lnTo>
                  </a:path>
                </a:pathLst>
              </a:custGeom>
              <a:noFill/>
              <a:ln w="13334" cap="flat" cmpd="sng">
                <a:solidFill>
                  <a:srgbClr val="0080FF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1075" name="Freeform 595"/>
              <p:cNvSpPr>
                <a:spLocks/>
              </p:cNvSpPr>
              <p:nvPr/>
            </p:nvSpPr>
            <p:spPr bwMode="auto">
              <a:xfrm>
                <a:off x="1893" y="1491"/>
                <a:ext cx="1076" cy="1208"/>
              </a:xfrm>
              <a:custGeom>
                <a:avLst/>
                <a:gdLst>
                  <a:gd name="T0" fmla="*/ 0 w 1076"/>
                  <a:gd name="T1" fmla="*/ 0 h 1208"/>
                  <a:gd name="T2" fmla="*/ 95 w 1076"/>
                  <a:gd name="T3" fmla="*/ 44 h 1208"/>
                  <a:gd name="T4" fmla="*/ 141 w 1076"/>
                  <a:gd name="T5" fmla="*/ 68 h 1208"/>
                  <a:gd name="T6" fmla="*/ 187 w 1076"/>
                  <a:gd name="T7" fmla="*/ 93 h 1208"/>
                  <a:gd name="T8" fmla="*/ 232 w 1076"/>
                  <a:gd name="T9" fmla="*/ 120 h 1208"/>
                  <a:gd name="T10" fmla="*/ 276 w 1076"/>
                  <a:gd name="T11" fmla="*/ 147 h 1208"/>
                  <a:gd name="T12" fmla="*/ 319 w 1076"/>
                  <a:gd name="T13" fmla="*/ 176 h 1208"/>
                  <a:gd name="T14" fmla="*/ 362 w 1076"/>
                  <a:gd name="T15" fmla="*/ 206 h 1208"/>
                  <a:gd name="T16" fmla="*/ 403 w 1076"/>
                  <a:gd name="T17" fmla="*/ 237 h 1208"/>
                  <a:gd name="T18" fmla="*/ 444 w 1076"/>
                  <a:gd name="T19" fmla="*/ 269 h 1208"/>
                  <a:gd name="T20" fmla="*/ 484 w 1076"/>
                  <a:gd name="T21" fmla="*/ 302 h 1208"/>
                  <a:gd name="T22" fmla="*/ 523 w 1076"/>
                  <a:gd name="T23" fmla="*/ 336 h 1208"/>
                  <a:gd name="T24" fmla="*/ 561 w 1076"/>
                  <a:gd name="T25" fmla="*/ 371 h 1208"/>
                  <a:gd name="T26" fmla="*/ 598 w 1076"/>
                  <a:gd name="T27" fmla="*/ 408 h 1208"/>
                  <a:gd name="T28" fmla="*/ 634 w 1076"/>
                  <a:gd name="T29" fmla="*/ 445 h 1208"/>
                  <a:gd name="T30" fmla="*/ 669 w 1076"/>
                  <a:gd name="T31" fmla="*/ 483 h 1208"/>
                  <a:gd name="T32" fmla="*/ 703 w 1076"/>
                  <a:gd name="T33" fmla="*/ 522 h 1208"/>
                  <a:gd name="T34" fmla="*/ 736 w 1076"/>
                  <a:gd name="T35" fmla="*/ 562 h 1208"/>
                  <a:gd name="T36" fmla="*/ 768 w 1076"/>
                  <a:gd name="T37" fmla="*/ 603 h 1208"/>
                  <a:gd name="T38" fmla="*/ 799 w 1076"/>
                  <a:gd name="T39" fmla="*/ 645 h 1208"/>
                  <a:gd name="T40" fmla="*/ 829 w 1076"/>
                  <a:gd name="T41" fmla="*/ 688 h 1208"/>
                  <a:gd name="T42" fmla="*/ 857 w 1076"/>
                  <a:gd name="T43" fmla="*/ 731 h 1208"/>
                  <a:gd name="T44" fmla="*/ 885 w 1076"/>
                  <a:gd name="T45" fmla="*/ 775 h 1208"/>
                  <a:gd name="T46" fmla="*/ 911 w 1076"/>
                  <a:gd name="T47" fmla="*/ 821 h 1208"/>
                  <a:gd name="T48" fmla="*/ 936 w 1076"/>
                  <a:gd name="T49" fmla="*/ 867 h 1208"/>
                  <a:gd name="T50" fmla="*/ 959 w 1076"/>
                  <a:gd name="T51" fmla="*/ 913 h 1208"/>
                  <a:gd name="T52" fmla="*/ 982 w 1076"/>
                  <a:gd name="T53" fmla="*/ 961 h 1208"/>
                  <a:gd name="T54" fmla="*/ 1003 w 1076"/>
                  <a:gd name="T55" fmla="*/ 1009 h 1208"/>
                  <a:gd name="T56" fmla="*/ 1023 w 1076"/>
                  <a:gd name="T57" fmla="*/ 1057 h 1208"/>
                  <a:gd name="T58" fmla="*/ 1042 w 1076"/>
                  <a:gd name="T59" fmla="*/ 1107 h 1208"/>
                  <a:gd name="T60" fmla="*/ 1059 w 1076"/>
                  <a:gd name="T61" fmla="*/ 1157 h 1208"/>
                  <a:gd name="T62" fmla="*/ 1075 w 1076"/>
                  <a:gd name="T63" fmla="*/ 1207 h 12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076" h="1208">
                    <a:moveTo>
                      <a:pt x="0" y="0"/>
                    </a:moveTo>
                    <a:lnTo>
                      <a:pt x="95" y="44"/>
                    </a:lnTo>
                    <a:lnTo>
                      <a:pt x="141" y="68"/>
                    </a:lnTo>
                    <a:lnTo>
                      <a:pt x="187" y="93"/>
                    </a:lnTo>
                    <a:lnTo>
                      <a:pt x="232" y="120"/>
                    </a:lnTo>
                    <a:lnTo>
                      <a:pt x="276" y="147"/>
                    </a:lnTo>
                    <a:lnTo>
                      <a:pt x="319" y="176"/>
                    </a:lnTo>
                    <a:lnTo>
                      <a:pt x="362" y="206"/>
                    </a:lnTo>
                    <a:lnTo>
                      <a:pt x="403" y="237"/>
                    </a:lnTo>
                    <a:lnTo>
                      <a:pt x="444" y="269"/>
                    </a:lnTo>
                    <a:lnTo>
                      <a:pt x="484" y="302"/>
                    </a:lnTo>
                    <a:lnTo>
                      <a:pt x="523" y="336"/>
                    </a:lnTo>
                    <a:lnTo>
                      <a:pt x="561" y="371"/>
                    </a:lnTo>
                    <a:lnTo>
                      <a:pt x="598" y="408"/>
                    </a:lnTo>
                    <a:lnTo>
                      <a:pt x="634" y="445"/>
                    </a:lnTo>
                    <a:lnTo>
                      <a:pt x="669" y="483"/>
                    </a:lnTo>
                    <a:lnTo>
                      <a:pt x="703" y="522"/>
                    </a:lnTo>
                    <a:lnTo>
                      <a:pt x="736" y="562"/>
                    </a:lnTo>
                    <a:lnTo>
                      <a:pt x="768" y="603"/>
                    </a:lnTo>
                    <a:lnTo>
                      <a:pt x="799" y="645"/>
                    </a:lnTo>
                    <a:lnTo>
                      <a:pt x="829" y="688"/>
                    </a:lnTo>
                    <a:lnTo>
                      <a:pt x="857" y="731"/>
                    </a:lnTo>
                    <a:lnTo>
                      <a:pt x="885" y="775"/>
                    </a:lnTo>
                    <a:lnTo>
                      <a:pt x="911" y="821"/>
                    </a:lnTo>
                    <a:lnTo>
                      <a:pt x="936" y="867"/>
                    </a:lnTo>
                    <a:lnTo>
                      <a:pt x="959" y="913"/>
                    </a:lnTo>
                    <a:lnTo>
                      <a:pt x="982" y="961"/>
                    </a:lnTo>
                    <a:lnTo>
                      <a:pt x="1003" y="1009"/>
                    </a:lnTo>
                    <a:lnTo>
                      <a:pt x="1023" y="1057"/>
                    </a:lnTo>
                    <a:lnTo>
                      <a:pt x="1042" y="1107"/>
                    </a:lnTo>
                    <a:lnTo>
                      <a:pt x="1059" y="1157"/>
                    </a:lnTo>
                    <a:lnTo>
                      <a:pt x="1075" y="1207"/>
                    </a:lnTo>
                  </a:path>
                </a:pathLst>
              </a:custGeom>
              <a:noFill/>
              <a:ln w="13334" cap="flat" cmpd="sng">
                <a:solidFill>
                  <a:srgbClr val="0080FF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1076" name="Freeform 596"/>
              <p:cNvSpPr>
                <a:spLocks/>
              </p:cNvSpPr>
              <p:nvPr/>
            </p:nvSpPr>
            <p:spPr bwMode="auto">
              <a:xfrm>
                <a:off x="1976" y="1491"/>
                <a:ext cx="828" cy="1185"/>
              </a:xfrm>
              <a:custGeom>
                <a:avLst/>
                <a:gdLst>
                  <a:gd name="T0" fmla="*/ 0 w 828"/>
                  <a:gd name="T1" fmla="*/ 0 h 1185"/>
                  <a:gd name="T2" fmla="*/ 79 w 828"/>
                  <a:gd name="T3" fmla="*/ 48 h 1185"/>
                  <a:gd name="T4" fmla="*/ 118 w 828"/>
                  <a:gd name="T5" fmla="*/ 73 h 1185"/>
                  <a:gd name="T6" fmla="*/ 156 w 828"/>
                  <a:gd name="T7" fmla="*/ 100 h 1185"/>
                  <a:gd name="T8" fmla="*/ 192 w 828"/>
                  <a:gd name="T9" fmla="*/ 128 h 1185"/>
                  <a:gd name="T10" fmla="*/ 229 w 828"/>
                  <a:gd name="T11" fmla="*/ 157 h 1185"/>
                  <a:gd name="T12" fmla="*/ 264 w 828"/>
                  <a:gd name="T13" fmla="*/ 186 h 1185"/>
                  <a:gd name="T14" fmla="*/ 299 w 828"/>
                  <a:gd name="T15" fmla="*/ 217 h 1185"/>
                  <a:gd name="T16" fmla="*/ 333 w 828"/>
                  <a:gd name="T17" fmla="*/ 248 h 1185"/>
                  <a:gd name="T18" fmla="*/ 366 w 828"/>
                  <a:gd name="T19" fmla="*/ 281 h 1185"/>
                  <a:gd name="T20" fmla="*/ 398 w 828"/>
                  <a:gd name="T21" fmla="*/ 314 h 1185"/>
                  <a:gd name="T22" fmla="*/ 429 w 828"/>
                  <a:gd name="T23" fmla="*/ 348 h 1185"/>
                  <a:gd name="T24" fmla="*/ 459 w 828"/>
                  <a:gd name="T25" fmla="*/ 383 h 1185"/>
                  <a:gd name="T26" fmla="*/ 488 w 828"/>
                  <a:gd name="T27" fmla="*/ 419 h 1185"/>
                  <a:gd name="T28" fmla="*/ 516 w 828"/>
                  <a:gd name="T29" fmla="*/ 455 h 1185"/>
                  <a:gd name="T30" fmla="*/ 544 w 828"/>
                  <a:gd name="T31" fmla="*/ 493 h 1185"/>
                  <a:gd name="T32" fmla="*/ 570 w 828"/>
                  <a:gd name="T33" fmla="*/ 531 h 1185"/>
                  <a:gd name="T34" fmla="*/ 595 w 828"/>
                  <a:gd name="T35" fmla="*/ 570 h 1185"/>
                  <a:gd name="T36" fmla="*/ 619 w 828"/>
                  <a:gd name="T37" fmla="*/ 610 h 1185"/>
                  <a:gd name="T38" fmla="*/ 642 w 828"/>
                  <a:gd name="T39" fmla="*/ 650 h 1185"/>
                  <a:gd name="T40" fmla="*/ 664 w 828"/>
                  <a:gd name="T41" fmla="*/ 691 h 1185"/>
                  <a:gd name="T42" fmla="*/ 685 w 828"/>
                  <a:gd name="T43" fmla="*/ 733 h 1185"/>
                  <a:gd name="T44" fmla="*/ 704 w 828"/>
                  <a:gd name="T45" fmla="*/ 776 h 1185"/>
                  <a:gd name="T46" fmla="*/ 723 w 828"/>
                  <a:gd name="T47" fmla="*/ 819 h 1185"/>
                  <a:gd name="T48" fmla="*/ 740 w 828"/>
                  <a:gd name="T49" fmla="*/ 862 h 1185"/>
                  <a:gd name="T50" fmla="*/ 756 w 828"/>
                  <a:gd name="T51" fmla="*/ 907 h 1185"/>
                  <a:gd name="T52" fmla="*/ 771 w 828"/>
                  <a:gd name="T53" fmla="*/ 951 h 1185"/>
                  <a:gd name="T54" fmla="*/ 785 w 828"/>
                  <a:gd name="T55" fmla="*/ 997 h 1185"/>
                  <a:gd name="T56" fmla="*/ 797 w 828"/>
                  <a:gd name="T57" fmla="*/ 1043 h 1185"/>
                  <a:gd name="T58" fmla="*/ 808 w 828"/>
                  <a:gd name="T59" fmla="*/ 1089 h 1185"/>
                  <a:gd name="T60" fmla="*/ 818 w 828"/>
                  <a:gd name="T61" fmla="*/ 1136 h 1185"/>
                  <a:gd name="T62" fmla="*/ 827 w 828"/>
                  <a:gd name="T63" fmla="*/ 1184 h 11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828" h="1185">
                    <a:moveTo>
                      <a:pt x="0" y="0"/>
                    </a:moveTo>
                    <a:lnTo>
                      <a:pt x="79" y="48"/>
                    </a:lnTo>
                    <a:lnTo>
                      <a:pt x="118" y="73"/>
                    </a:lnTo>
                    <a:lnTo>
                      <a:pt x="156" y="100"/>
                    </a:lnTo>
                    <a:lnTo>
                      <a:pt x="192" y="128"/>
                    </a:lnTo>
                    <a:lnTo>
                      <a:pt x="229" y="157"/>
                    </a:lnTo>
                    <a:lnTo>
                      <a:pt x="264" y="186"/>
                    </a:lnTo>
                    <a:lnTo>
                      <a:pt x="299" y="217"/>
                    </a:lnTo>
                    <a:lnTo>
                      <a:pt x="333" y="248"/>
                    </a:lnTo>
                    <a:lnTo>
                      <a:pt x="366" y="281"/>
                    </a:lnTo>
                    <a:lnTo>
                      <a:pt x="398" y="314"/>
                    </a:lnTo>
                    <a:lnTo>
                      <a:pt x="429" y="348"/>
                    </a:lnTo>
                    <a:lnTo>
                      <a:pt x="459" y="383"/>
                    </a:lnTo>
                    <a:lnTo>
                      <a:pt x="488" y="419"/>
                    </a:lnTo>
                    <a:lnTo>
                      <a:pt x="516" y="455"/>
                    </a:lnTo>
                    <a:lnTo>
                      <a:pt x="544" y="493"/>
                    </a:lnTo>
                    <a:lnTo>
                      <a:pt x="570" y="531"/>
                    </a:lnTo>
                    <a:lnTo>
                      <a:pt x="595" y="570"/>
                    </a:lnTo>
                    <a:lnTo>
                      <a:pt x="619" y="610"/>
                    </a:lnTo>
                    <a:lnTo>
                      <a:pt x="642" y="650"/>
                    </a:lnTo>
                    <a:lnTo>
                      <a:pt x="664" y="691"/>
                    </a:lnTo>
                    <a:lnTo>
                      <a:pt x="685" y="733"/>
                    </a:lnTo>
                    <a:lnTo>
                      <a:pt x="704" y="776"/>
                    </a:lnTo>
                    <a:lnTo>
                      <a:pt x="723" y="819"/>
                    </a:lnTo>
                    <a:lnTo>
                      <a:pt x="740" y="862"/>
                    </a:lnTo>
                    <a:lnTo>
                      <a:pt x="756" y="907"/>
                    </a:lnTo>
                    <a:lnTo>
                      <a:pt x="771" y="951"/>
                    </a:lnTo>
                    <a:lnTo>
                      <a:pt x="785" y="997"/>
                    </a:lnTo>
                    <a:lnTo>
                      <a:pt x="797" y="1043"/>
                    </a:lnTo>
                    <a:lnTo>
                      <a:pt x="808" y="1089"/>
                    </a:lnTo>
                    <a:lnTo>
                      <a:pt x="818" y="1136"/>
                    </a:lnTo>
                    <a:lnTo>
                      <a:pt x="827" y="1184"/>
                    </a:lnTo>
                  </a:path>
                </a:pathLst>
              </a:custGeom>
              <a:noFill/>
              <a:ln w="13334" cap="flat" cmpd="sng">
                <a:solidFill>
                  <a:srgbClr val="0080FF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1077" name="Freeform 597"/>
              <p:cNvSpPr>
                <a:spLocks/>
              </p:cNvSpPr>
              <p:nvPr/>
            </p:nvSpPr>
            <p:spPr bwMode="auto">
              <a:xfrm>
                <a:off x="2046" y="1444"/>
                <a:ext cx="1006" cy="1161"/>
              </a:xfrm>
              <a:custGeom>
                <a:avLst/>
                <a:gdLst>
                  <a:gd name="T0" fmla="*/ 0 w 1006"/>
                  <a:gd name="T1" fmla="*/ 0 h 1161"/>
                  <a:gd name="T2" fmla="*/ 86 w 1006"/>
                  <a:gd name="T3" fmla="*/ 47 h 1161"/>
                  <a:gd name="T4" fmla="*/ 128 w 1006"/>
                  <a:gd name="T5" fmla="*/ 72 h 1161"/>
                  <a:gd name="T6" fmla="*/ 170 w 1006"/>
                  <a:gd name="T7" fmla="*/ 99 h 1161"/>
                  <a:gd name="T8" fmla="*/ 211 w 1006"/>
                  <a:gd name="T9" fmla="*/ 126 h 1161"/>
                  <a:gd name="T10" fmla="*/ 251 w 1006"/>
                  <a:gd name="T11" fmla="*/ 154 h 1161"/>
                  <a:gd name="T12" fmla="*/ 290 w 1006"/>
                  <a:gd name="T13" fmla="*/ 183 h 1161"/>
                  <a:gd name="T14" fmla="*/ 329 w 1006"/>
                  <a:gd name="T15" fmla="*/ 213 h 1161"/>
                  <a:gd name="T16" fmla="*/ 367 w 1006"/>
                  <a:gd name="T17" fmla="*/ 243 h 1161"/>
                  <a:gd name="T18" fmla="*/ 405 w 1006"/>
                  <a:gd name="T19" fmla="*/ 275 h 1161"/>
                  <a:gd name="T20" fmla="*/ 441 w 1006"/>
                  <a:gd name="T21" fmla="*/ 308 h 1161"/>
                  <a:gd name="T22" fmla="*/ 477 w 1006"/>
                  <a:gd name="T23" fmla="*/ 341 h 1161"/>
                  <a:gd name="T24" fmla="*/ 512 w 1006"/>
                  <a:gd name="T25" fmla="*/ 375 h 1161"/>
                  <a:gd name="T26" fmla="*/ 546 w 1006"/>
                  <a:gd name="T27" fmla="*/ 410 h 1161"/>
                  <a:gd name="T28" fmla="*/ 579 w 1006"/>
                  <a:gd name="T29" fmla="*/ 446 h 1161"/>
                  <a:gd name="T30" fmla="*/ 612 w 1006"/>
                  <a:gd name="T31" fmla="*/ 482 h 1161"/>
                  <a:gd name="T32" fmla="*/ 644 w 1006"/>
                  <a:gd name="T33" fmla="*/ 519 h 1161"/>
                  <a:gd name="T34" fmla="*/ 674 w 1006"/>
                  <a:gd name="T35" fmla="*/ 557 h 1161"/>
                  <a:gd name="T36" fmla="*/ 704 w 1006"/>
                  <a:gd name="T37" fmla="*/ 596 h 1161"/>
                  <a:gd name="T38" fmla="*/ 733 w 1006"/>
                  <a:gd name="T39" fmla="*/ 636 h 1161"/>
                  <a:gd name="T40" fmla="*/ 761 w 1006"/>
                  <a:gd name="T41" fmla="*/ 676 h 1161"/>
                  <a:gd name="T42" fmla="*/ 788 w 1006"/>
                  <a:gd name="T43" fmla="*/ 717 h 1161"/>
                  <a:gd name="T44" fmla="*/ 814 w 1006"/>
                  <a:gd name="T45" fmla="*/ 758 h 1161"/>
                  <a:gd name="T46" fmla="*/ 840 w 1006"/>
                  <a:gd name="T47" fmla="*/ 800 h 1161"/>
                  <a:gd name="T48" fmla="*/ 864 w 1006"/>
                  <a:gd name="T49" fmla="*/ 843 h 1161"/>
                  <a:gd name="T50" fmla="*/ 887 w 1006"/>
                  <a:gd name="T51" fmla="*/ 886 h 1161"/>
                  <a:gd name="T52" fmla="*/ 910 w 1006"/>
                  <a:gd name="T53" fmla="*/ 931 h 1161"/>
                  <a:gd name="T54" fmla="*/ 931 w 1006"/>
                  <a:gd name="T55" fmla="*/ 975 h 1161"/>
                  <a:gd name="T56" fmla="*/ 951 w 1006"/>
                  <a:gd name="T57" fmla="*/ 1020 h 1161"/>
                  <a:gd name="T58" fmla="*/ 970 w 1006"/>
                  <a:gd name="T59" fmla="*/ 1066 h 1161"/>
                  <a:gd name="T60" fmla="*/ 988 w 1006"/>
                  <a:gd name="T61" fmla="*/ 1112 h 1161"/>
                  <a:gd name="T62" fmla="*/ 1005 w 1006"/>
                  <a:gd name="T63" fmla="*/ 1160 h 1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006" h="1161">
                    <a:moveTo>
                      <a:pt x="0" y="0"/>
                    </a:moveTo>
                    <a:lnTo>
                      <a:pt x="86" y="47"/>
                    </a:lnTo>
                    <a:lnTo>
                      <a:pt x="128" y="72"/>
                    </a:lnTo>
                    <a:lnTo>
                      <a:pt x="170" y="99"/>
                    </a:lnTo>
                    <a:lnTo>
                      <a:pt x="211" y="126"/>
                    </a:lnTo>
                    <a:lnTo>
                      <a:pt x="251" y="154"/>
                    </a:lnTo>
                    <a:lnTo>
                      <a:pt x="290" y="183"/>
                    </a:lnTo>
                    <a:lnTo>
                      <a:pt x="329" y="213"/>
                    </a:lnTo>
                    <a:lnTo>
                      <a:pt x="367" y="243"/>
                    </a:lnTo>
                    <a:lnTo>
                      <a:pt x="405" y="275"/>
                    </a:lnTo>
                    <a:lnTo>
                      <a:pt x="441" y="308"/>
                    </a:lnTo>
                    <a:lnTo>
                      <a:pt x="477" y="341"/>
                    </a:lnTo>
                    <a:lnTo>
                      <a:pt x="512" y="375"/>
                    </a:lnTo>
                    <a:lnTo>
                      <a:pt x="546" y="410"/>
                    </a:lnTo>
                    <a:lnTo>
                      <a:pt x="579" y="446"/>
                    </a:lnTo>
                    <a:lnTo>
                      <a:pt x="612" y="482"/>
                    </a:lnTo>
                    <a:lnTo>
                      <a:pt x="644" y="519"/>
                    </a:lnTo>
                    <a:lnTo>
                      <a:pt x="674" y="557"/>
                    </a:lnTo>
                    <a:lnTo>
                      <a:pt x="704" y="596"/>
                    </a:lnTo>
                    <a:lnTo>
                      <a:pt x="733" y="636"/>
                    </a:lnTo>
                    <a:lnTo>
                      <a:pt x="761" y="676"/>
                    </a:lnTo>
                    <a:lnTo>
                      <a:pt x="788" y="717"/>
                    </a:lnTo>
                    <a:lnTo>
                      <a:pt x="814" y="758"/>
                    </a:lnTo>
                    <a:lnTo>
                      <a:pt x="840" y="800"/>
                    </a:lnTo>
                    <a:lnTo>
                      <a:pt x="864" y="843"/>
                    </a:lnTo>
                    <a:lnTo>
                      <a:pt x="887" y="886"/>
                    </a:lnTo>
                    <a:lnTo>
                      <a:pt x="910" y="931"/>
                    </a:lnTo>
                    <a:lnTo>
                      <a:pt x="931" y="975"/>
                    </a:lnTo>
                    <a:lnTo>
                      <a:pt x="951" y="1020"/>
                    </a:lnTo>
                    <a:lnTo>
                      <a:pt x="970" y="1066"/>
                    </a:lnTo>
                    <a:lnTo>
                      <a:pt x="988" y="1112"/>
                    </a:lnTo>
                    <a:lnTo>
                      <a:pt x="1005" y="1160"/>
                    </a:lnTo>
                  </a:path>
                </a:pathLst>
              </a:custGeom>
              <a:noFill/>
              <a:ln w="13334" cap="flat" cmpd="sng">
                <a:solidFill>
                  <a:srgbClr val="0080FF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1078" name="Freeform 598"/>
              <p:cNvSpPr>
                <a:spLocks/>
              </p:cNvSpPr>
              <p:nvPr/>
            </p:nvSpPr>
            <p:spPr bwMode="auto">
              <a:xfrm>
                <a:off x="2117" y="1408"/>
                <a:ext cx="1160" cy="1197"/>
              </a:xfrm>
              <a:custGeom>
                <a:avLst/>
                <a:gdLst>
                  <a:gd name="T0" fmla="*/ 0 w 1160"/>
                  <a:gd name="T1" fmla="*/ 0 h 1197"/>
                  <a:gd name="T2" fmla="*/ 107 w 1160"/>
                  <a:gd name="T3" fmla="*/ 31 h 1197"/>
                  <a:gd name="T4" fmla="*/ 159 w 1160"/>
                  <a:gd name="T5" fmla="*/ 49 h 1197"/>
                  <a:gd name="T6" fmla="*/ 211 w 1160"/>
                  <a:gd name="T7" fmla="*/ 69 h 1197"/>
                  <a:gd name="T8" fmla="*/ 261 w 1160"/>
                  <a:gd name="T9" fmla="*/ 90 h 1197"/>
                  <a:gd name="T10" fmla="*/ 311 w 1160"/>
                  <a:gd name="T11" fmla="*/ 114 h 1197"/>
                  <a:gd name="T12" fmla="*/ 360 w 1160"/>
                  <a:gd name="T13" fmla="*/ 139 h 1197"/>
                  <a:gd name="T14" fmla="*/ 407 w 1160"/>
                  <a:gd name="T15" fmla="*/ 166 h 1197"/>
                  <a:gd name="T16" fmla="*/ 454 w 1160"/>
                  <a:gd name="T17" fmla="*/ 194 h 1197"/>
                  <a:gd name="T18" fmla="*/ 500 w 1160"/>
                  <a:gd name="T19" fmla="*/ 223 h 1197"/>
                  <a:gd name="T20" fmla="*/ 544 w 1160"/>
                  <a:gd name="T21" fmla="*/ 254 h 1197"/>
                  <a:gd name="T22" fmla="*/ 588 w 1160"/>
                  <a:gd name="T23" fmla="*/ 287 h 1197"/>
                  <a:gd name="T24" fmla="*/ 630 w 1160"/>
                  <a:gd name="T25" fmla="*/ 322 h 1197"/>
                  <a:gd name="T26" fmla="*/ 671 w 1160"/>
                  <a:gd name="T27" fmla="*/ 357 h 1197"/>
                  <a:gd name="T28" fmla="*/ 711 w 1160"/>
                  <a:gd name="T29" fmla="*/ 394 h 1197"/>
                  <a:gd name="T30" fmla="*/ 749 w 1160"/>
                  <a:gd name="T31" fmla="*/ 432 h 1197"/>
                  <a:gd name="T32" fmla="*/ 786 w 1160"/>
                  <a:gd name="T33" fmla="*/ 472 h 1197"/>
                  <a:gd name="T34" fmla="*/ 822 w 1160"/>
                  <a:gd name="T35" fmla="*/ 512 h 1197"/>
                  <a:gd name="T36" fmla="*/ 856 w 1160"/>
                  <a:gd name="T37" fmla="*/ 554 h 1197"/>
                  <a:gd name="T38" fmla="*/ 889 w 1160"/>
                  <a:gd name="T39" fmla="*/ 598 h 1197"/>
                  <a:gd name="T40" fmla="*/ 921 w 1160"/>
                  <a:gd name="T41" fmla="*/ 642 h 1197"/>
                  <a:gd name="T42" fmla="*/ 950 w 1160"/>
                  <a:gd name="T43" fmla="*/ 688 h 1197"/>
                  <a:gd name="T44" fmla="*/ 979 w 1160"/>
                  <a:gd name="T45" fmla="*/ 734 h 1197"/>
                  <a:gd name="T46" fmla="*/ 1005 w 1160"/>
                  <a:gd name="T47" fmla="*/ 782 h 1197"/>
                  <a:gd name="T48" fmla="*/ 1031 w 1160"/>
                  <a:gd name="T49" fmla="*/ 830 h 1197"/>
                  <a:gd name="T50" fmla="*/ 1054 w 1160"/>
                  <a:gd name="T51" fmla="*/ 880 h 1197"/>
                  <a:gd name="T52" fmla="*/ 1076 w 1160"/>
                  <a:gd name="T53" fmla="*/ 930 h 1197"/>
                  <a:gd name="T54" fmla="*/ 1096 w 1160"/>
                  <a:gd name="T55" fmla="*/ 982 h 1197"/>
                  <a:gd name="T56" fmla="*/ 1114 w 1160"/>
                  <a:gd name="T57" fmla="*/ 1034 h 1197"/>
                  <a:gd name="T58" fmla="*/ 1131 w 1160"/>
                  <a:gd name="T59" fmla="*/ 1087 h 1197"/>
                  <a:gd name="T60" fmla="*/ 1145 w 1160"/>
                  <a:gd name="T61" fmla="*/ 1141 h 1197"/>
                  <a:gd name="T62" fmla="*/ 1159 w 1160"/>
                  <a:gd name="T63" fmla="*/ 1196 h 11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160" h="1197">
                    <a:moveTo>
                      <a:pt x="0" y="0"/>
                    </a:moveTo>
                    <a:lnTo>
                      <a:pt x="107" y="31"/>
                    </a:lnTo>
                    <a:lnTo>
                      <a:pt x="159" y="49"/>
                    </a:lnTo>
                    <a:lnTo>
                      <a:pt x="211" y="69"/>
                    </a:lnTo>
                    <a:lnTo>
                      <a:pt x="261" y="90"/>
                    </a:lnTo>
                    <a:lnTo>
                      <a:pt x="311" y="114"/>
                    </a:lnTo>
                    <a:lnTo>
                      <a:pt x="360" y="139"/>
                    </a:lnTo>
                    <a:lnTo>
                      <a:pt x="407" y="166"/>
                    </a:lnTo>
                    <a:lnTo>
                      <a:pt x="454" y="194"/>
                    </a:lnTo>
                    <a:lnTo>
                      <a:pt x="500" y="223"/>
                    </a:lnTo>
                    <a:lnTo>
                      <a:pt x="544" y="254"/>
                    </a:lnTo>
                    <a:lnTo>
                      <a:pt x="588" y="287"/>
                    </a:lnTo>
                    <a:lnTo>
                      <a:pt x="630" y="322"/>
                    </a:lnTo>
                    <a:lnTo>
                      <a:pt x="671" y="357"/>
                    </a:lnTo>
                    <a:lnTo>
                      <a:pt x="711" y="394"/>
                    </a:lnTo>
                    <a:lnTo>
                      <a:pt x="749" y="432"/>
                    </a:lnTo>
                    <a:lnTo>
                      <a:pt x="786" y="472"/>
                    </a:lnTo>
                    <a:lnTo>
                      <a:pt x="822" y="512"/>
                    </a:lnTo>
                    <a:lnTo>
                      <a:pt x="856" y="554"/>
                    </a:lnTo>
                    <a:lnTo>
                      <a:pt x="889" y="598"/>
                    </a:lnTo>
                    <a:lnTo>
                      <a:pt x="921" y="642"/>
                    </a:lnTo>
                    <a:lnTo>
                      <a:pt x="950" y="688"/>
                    </a:lnTo>
                    <a:lnTo>
                      <a:pt x="979" y="734"/>
                    </a:lnTo>
                    <a:lnTo>
                      <a:pt x="1005" y="782"/>
                    </a:lnTo>
                    <a:lnTo>
                      <a:pt x="1031" y="830"/>
                    </a:lnTo>
                    <a:lnTo>
                      <a:pt x="1054" y="880"/>
                    </a:lnTo>
                    <a:lnTo>
                      <a:pt x="1076" y="930"/>
                    </a:lnTo>
                    <a:lnTo>
                      <a:pt x="1096" y="982"/>
                    </a:lnTo>
                    <a:lnTo>
                      <a:pt x="1114" y="1034"/>
                    </a:lnTo>
                    <a:lnTo>
                      <a:pt x="1131" y="1087"/>
                    </a:lnTo>
                    <a:lnTo>
                      <a:pt x="1145" y="1141"/>
                    </a:lnTo>
                    <a:lnTo>
                      <a:pt x="1159" y="1196"/>
                    </a:lnTo>
                  </a:path>
                </a:pathLst>
              </a:custGeom>
              <a:noFill/>
              <a:ln w="13334" cap="flat" cmpd="sng">
                <a:solidFill>
                  <a:srgbClr val="0080FF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1079" name="Freeform 599"/>
              <p:cNvSpPr>
                <a:spLocks/>
              </p:cNvSpPr>
              <p:nvPr/>
            </p:nvSpPr>
            <p:spPr bwMode="auto">
              <a:xfrm>
                <a:off x="1869" y="1503"/>
                <a:ext cx="686" cy="1196"/>
              </a:xfrm>
              <a:custGeom>
                <a:avLst/>
                <a:gdLst>
                  <a:gd name="T0" fmla="*/ 0 w 686"/>
                  <a:gd name="T1" fmla="*/ 0 h 1196"/>
                  <a:gd name="T2" fmla="*/ 71 w 686"/>
                  <a:gd name="T3" fmla="*/ 51 h 1196"/>
                  <a:gd name="T4" fmla="*/ 106 w 686"/>
                  <a:gd name="T5" fmla="*/ 78 h 1196"/>
                  <a:gd name="T6" fmla="*/ 140 w 686"/>
                  <a:gd name="T7" fmla="*/ 106 h 1196"/>
                  <a:gd name="T8" fmla="*/ 173 w 686"/>
                  <a:gd name="T9" fmla="*/ 135 h 1196"/>
                  <a:gd name="T10" fmla="*/ 205 w 686"/>
                  <a:gd name="T11" fmla="*/ 165 h 1196"/>
                  <a:gd name="T12" fmla="*/ 237 w 686"/>
                  <a:gd name="T13" fmla="*/ 196 h 1196"/>
                  <a:gd name="T14" fmla="*/ 267 w 686"/>
                  <a:gd name="T15" fmla="*/ 227 h 1196"/>
                  <a:gd name="T16" fmla="*/ 297 w 686"/>
                  <a:gd name="T17" fmla="*/ 260 h 1196"/>
                  <a:gd name="T18" fmla="*/ 325 w 686"/>
                  <a:gd name="T19" fmla="*/ 293 h 1196"/>
                  <a:gd name="T20" fmla="*/ 353 w 686"/>
                  <a:gd name="T21" fmla="*/ 327 h 1196"/>
                  <a:gd name="T22" fmla="*/ 380 w 686"/>
                  <a:gd name="T23" fmla="*/ 362 h 1196"/>
                  <a:gd name="T24" fmla="*/ 406 w 686"/>
                  <a:gd name="T25" fmla="*/ 398 h 1196"/>
                  <a:gd name="T26" fmla="*/ 431 w 686"/>
                  <a:gd name="T27" fmla="*/ 434 h 1196"/>
                  <a:gd name="T28" fmla="*/ 455 w 686"/>
                  <a:gd name="T29" fmla="*/ 471 h 1196"/>
                  <a:gd name="T30" fmla="*/ 477 w 686"/>
                  <a:gd name="T31" fmla="*/ 509 h 1196"/>
                  <a:gd name="T32" fmla="*/ 499 w 686"/>
                  <a:gd name="T33" fmla="*/ 548 h 1196"/>
                  <a:gd name="T34" fmla="*/ 520 w 686"/>
                  <a:gd name="T35" fmla="*/ 587 h 1196"/>
                  <a:gd name="T36" fmla="*/ 539 w 686"/>
                  <a:gd name="T37" fmla="*/ 627 h 1196"/>
                  <a:gd name="T38" fmla="*/ 558 w 686"/>
                  <a:gd name="T39" fmla="*/ 667 h 1196"/>
                  <a:gd name="T40" fmla="*/ 575 w 686"/>
                  <a:gd name="T41" fmla="*/ 709 h 1196"/>
                  <a:gd name="T42" fmla="*/ 591 w 686"/>
                  <a:gd name="T43" fmla="*/ 750 h 1196"/>
                  <a:gd name="T44" fmla="*/ 607 w 686"/>
                  <a:gd name="T45" fmla="*/ 793 h 1196"/>
                  <a:gd name="T46" fmla="*/ 620 w 686"/>
                  <a:gd name="T47" fmla="*/ 835 h 1196"/>
                  <a:gd name="T48" fmla="*/ 633 w 686"/>
                  <a:gd name="T49" fmla="*/ 879 h 1196"/>
                  <a:gd name="T50" fmla="*/ 644 w 686"/>
                  <a:gd name="T51" fmla="*/ 923 h 1196"/>
                  <a:gd name="T52" fmla="*/ 654 w 686"/>
                  <a:gd name="T53" fmla="*/ 967 h 1196"/>
                  <a:gd name="T54" fmla="*/ 663 w 686"/>
                  <a:gd name="T55" fmla="*/ 1012 h 1196"/>
                  <a:gd name="T56" fmla="*/ 671 w 686"/>
                  <a:gd name="T57" fmla="*/ 1057 h 1196"/>
                  <a:gd name="T58" fmla="*/ 677 w 686"/>
                  <a:gd name="T59" fmla="*/ 1103 h 1196"/>
                  <a:gd name="T60" fmla="*/ 682 w 686"/>
                  <a:gd name="T61" fmla="*/ 1149 h 1196"/>
                  <a:gd name="T62" fmla="*/ 685 w 686"/>
                  <a:gd name="T63" fmla="*/ 1195 h 11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686" h="1196">
                    <a:moveTo>
                      <a:pt x="0" y="0"/>
                    </a:moveTo>
                    <a:lnTo>
                      <a:pt x="71" y="51"/>
                    </a:lnTo>
                    <a:lnTo>
                      <a:pt x="106" y="78"/>
                    </a:lnTo>
                    <a:lnTo>
                      <a:pt x="140" y="106"/>
                    </a:lnTo>
                    <a:lnTo>
                      <a:pt x="173" y="135"/>
                    </a:lnTo>
                    <a:lnTo>
                      <a:pt x="205" y="165"/>
                    </a:lnTo>
                    <a:lnTo>
                      <a:pt x="237" y="196"/>
                    </a:lnTo>
                    <a:lnTo>
                      <a:pt x="267" y="227"/>
                    </a:lnTo>
                    <a:lnTo>
                      <a:pt x="297" y="260"/>
                    </a:lnTo>
                    <a:lnTo>
                      <a:pt x="325" y="293"/>
                    </a:lnTo>
                    <a:lnTo>
                      <a:pt x="353" y="327"/>
                    </a:lnTo>
                    <a:lnTo>
                      <a:pt x="380" y="362"/>
                    </a:lnTo>
                    <a:lnTo>
                      <a:pt x="406" y="398"/>
                    </a:lnTo>
                    <a:lnTo>
                      <a:pt x="431" y="434"/>
                    </a:lnTo>
                    <a:lnTo>
                      <a:pt x="455" y="471"/>
                    </a:lnTo>
                    <a:lnTo>
                      <a:pt x="477" y="509"/>
                    </a:lnTo>
                    <a:lnTo>
                      <a:pt x="499" y="548"/>
                    </a:lnTo>
                    <a:lnTo>
                      <a:pt x="520" y="587"/>
                    </a:lnTo>
                    <a:lnTo>
                      <a:pt x="539" y="627"/>
                    </a:lnTo>
                    <a:lnTo>
                      <a:pt x="558" y="667"/>
                    </a:lnTo>
                    <a:lnTo>
                      <a:pt x="575" y="709"/>
                    </a:lnTo>
                    <a:lnTo>
                      <a:pt x="591" y="750"/>
                    </a:lnTo>
                    <a:lnTo>
                      <a:pt x="607" y="793"/>
                    </a:lnTo>
                    <a:lnTo>
                      <a:pt x="620" y="835"/>
                    </a:lnTo>
                    <a:lnTo>
                      <a:pt x="633" y="879"/>
                    </a:lnTo>
                    <a:lnTo>
                      <a:pt x="644" y="923"/>
                    </a:lnTo>
                    <a:lnTo>
                      <a:pt x="654" y="967"/>
                    </a:lnTo>
                    <a:lnTo>
                      <a:pt x="663" y="1012"/>
                    </a:lnTo>
                    <a:lnTo>
                      <a:pt x="671" y="1057"/>
                    </a:lnTo>
                    <a:lnTo>
                      <a:pt x="677" y="1103"/>
                    </a:lnTo>
                    <a:lnTo>
                      <a:pt x="682" y="1149"/>
                    </a:lnTo>
                    <a:lnTo>
                      <a:pt x="685" y="1195"/>
                    </a:lnTo>
                  </a:path>
                </a:pathLst>
              </a:custGeom>
              <a:noFill/>
              <a:ln w="13334" cap="flat" cmpd="sng">
                <a:solidFill>
                  <a:srgbClr val="0080FF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1080" name="Freeform 600"/>
              <p:cNvSpPr>
                <a:spLocks/>
              </p:cNvSpPr>
              <p:nvPr/>
            </p:nvSpPr>
            <p:spPr bwMode="auto">
              <a:xfrm>
                <a:off x="1834" y="1550"/>
                <a:ext cx="958" cy="1197"/>
              </a:xfrm>
              <a:custGeom>
                <a:avLst/>
                <a:gdLst>
                  <a:gd name="T0" fmla="*/ 0 w 958"/>
                  <a:gd name="T1" fmla="*/ 0 h 1197"/>
                  <a:gd name="T2" fmla="*/ 84 w 958"/>
                  <a:gd name="T3" fmla="*/ 50 h 1197"/>
                  <a:gd name="T4" fmla="*/ 125 w 958"/>
                  <a:gd name="T5" fmla="*/ 76 h 1197"/>
                  <a:gd name="T6" fmla="*/ 166 w 958"/>
                  <a:gd name="T7" fmla="*/ 104 h 1197"/>
                  <a:gd name="T8" fmla="*/ 206 w 958"/>
                  <a:gd name="T9" fmla="*/ 132 h 1197"/>
                  <a:gd name="T10" fmla="*/ 245 w 958"/>
                  <a:gd name="T11" fmla="*/ 161 h 1197"/>
                  <a:gd name="T12" fmla="*/ 284 w 958"/>
                  <a:gd name="T13" fmla="*/ 191 h 1197"/>
                  <a:gd name="T14" fmla="*/ 321 w 958"/>
                  <a:gd name="T15" fmla="*/ 222 h 1197"/>
                  <a:gd name="T16" fmla="*/ 358 w 958"/>
                  <a:gd name="T17" fmla="*/ 254 h 1197"/>
                  <a:gd name="T18" fmla="*/ 394 w 958"/>
                  <a:gd name="T19" fmla="*/ 287 h 1197"/>
                  <a:gd name="T20" fmla="*/ 430 w 958"/>
                  <a:gd name="T21" fmla="*/ 320 h 1197"/>
                  <a:gd name="T22" fmla="*/ 464 w 958"/>
                  <a:gd name="T23" fmla="*/ 355 h 1197"/>
                  <a:gd name="T24" fmla="*/ 498 w 958"/>
                  <a:gd name="T25" fmla="*/ 390 h 1197"/>
                  <a:gd name="T26" fmla="*/ 531 w 958"/>
                  <a:gd name="T27" fmla="*/ 426 h 1197"/>
                  <a:gd name="T28" fmla="*/ 563 w 958"/>
                  <a:gd name="T29" fmla="*/ 463 h 1197"/>
                  <a:gd name="T30" fmla="*/ 594 w 958"/>
                  <a:gd name="T31" fmla="*/ 501 h 1197"/>
                  <a:gd name="T32" fmla="*/ 624 w 958"/>
                  <a:gd name="T33" fmla="*/ 539 h 1197"/>
                  <a:gd name="T34" fmla="*/ 653 w 958"/>
                  <a:gd name="T35" fmla="*/ 578 h 1197"/>
                  <a:gd name="T36" fmla="*/ 681 w 958"/>
                  <a:gd name="T37" fmla="*/ 618 h 1197"/>
                  <a:gd name="T38" fmla="*/ 709 w 958"/>
                  <a:gd name="T39" fmla="*/ 659 h 1197"/>
                  <a:gd name="T40" fmla="*/ 735 w 958"/>
                  <a:gd name="T41" fmla="*/ 700 h 1197"/>
                  <a:gd name="T42" fmla="*/ 760 w 958"/>
                  <a:gd name="T43" fmla="*/ 742 h 1197"/>
                  <a:gd name="T44" fmla="*/ 785 w 958"/>
                  <a:gd name="T45" fmla="*/ 785 h 1197"/>
                  <a:gd name="T46" fmla="*/ 808 w 958"/>
                  <a:gd name="T47" fmla="*/ 828 h 1197"/>
                  <a:gd name="T48" fmla="*/ 831 w 958"/>
                  <a:gd name="T49" fmla="*/ 872 h 1197"/>
                  <a:gd name="T50" fmla="*/ 852 w 958"/>
                  <a:gd name="T51" fmla="*/ 916 h 1197"/>
                  <a:gd name="T52" fmla="*/ 872 w 958"/>
                  <a:gd name="T53" fmla="*/ 962 h 1197"/>
                  <a:gd name="T54" fmla="*/ 892 w 958"/>
                  <a:gd name="T55" fmla="*/ 1007 h 1197"/>
                  <a:gd name="T56" fmla="*/ 910 w 958"/>
                  <a:gd name="T57" fmla="*/ 1054 h 1197"/>
                  <a:gd name="T58" fmla="*/ 926 w 958"/>
                  <a:gd name="T59" fmla="*/ 1100 h 1197"/>
                  <a:gd name="T60" fmla="*/ 942 w 958"/>
                  <a:gd name="T61" fmla="*/ 1148 h 1197"/>
                  <a:gd name="T62" fmla="*/ 957 w 958"/>
                  <a:gd name="T63" fmla="*/ 1196 h 11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58" h="1197">
                    <a:moveTo>
                      <a:pt x="0" y="0"/>
                    </a:moveTo>
                    <a:lnTo>
                      <a:pt x="84" y="50"/>
                    </a:lnTo>
                    <a:lnTo>
                      <a:pt x="125" y="76"/>
                    </a:lnTo>
                    <a:lnTo>
                      <a:pt x="166" y="104"/>
                    </a:lnTo>
                    <a:lnTo>
                      <a:pt x="206" y="132"/>
                    </a:lnTo>
                    <a:lnTo>
                      <a:pt x="245" y="161"/>
                    </a:lnTo>
                    <a:lnTo>
                      <a:pt x="284" y="191"/>
                    </a:lnTo>
                    <a:lnTo>
                      <a:pt x="321" y="222"/>
                    </a:lnTo>
                    <a:lnTo>
                      <a:pt x="358" y="254"/>
                    </a:lnTo>
                    <a:lnTo>
                      <a:pt x="394" y="287"/>
                    </a:lnTo>
                    <a:lnTo>
                      <a:pt x="430" y="320"/>
                    </a:lnTo>
                    <a:lnTo>
                      <a:pt x="464" y="355"/>
                    </a:lnTo>
                    <a:lnTo>
                      <a:pt x="498" y="390"/>
                    </a:lnTo>
                    <a:lnTo>
                      <a:pt x="531" y="426"/>
                    </a:lnTo>
                    <a:lnTo>
                      <a:pt x="563" y="463"/>
                    </a:lnTo>
                    <a:lnTo>
                      <a:pt x="594" y="501"/>
                    </a:lnTo>
                    <a:lnTo>
                      <a:pt x="624" y="539"/>
                    </a:lnTo>
                    <a:lnTo>
                      <a:pt x="653" y="578"/>
                    </a:lnTo>
                    <a:lnTo>
                      <a:pt x="681" y="618"/>
                    </a:lnTo>
                    <a:lnTo>
                      <a:pt x="709" y="659"/>
                    </a:lnTo>
                    <a:lnTo>
                      <a:pt x="735" y="700"/>
                    </a:lnTo>
                    <a:lnTo>
                      <a:pt x="760" y="742"/>
                    </a:lnTo>
                    <a:lnTo>
                      <a:pt x="785" y="785"/>
                    </a:lnTo>
                    <a:lnTo>
                      <a:pt x="808" y="828"/>
                    </a:lnTo>
                    <a:lnTo>
                      <a:pt x="831" y="872"/>
                    </a:lnTo>
                    <a:lnTo>
                      <a:pt x="852" y="916"/>
                    </a:lnTo>
                    <a:lnTo>
                      <a:pt x="872" y="962"/>
                    </a:lnTo>
                    <a:lnTo>
                      <a:pt x="892" y="1007"/>
                    </a:lnTo>
                    <a:lnTo>
                      <a:pt x="910" y="1054"/>
                    </a:lnTo>
                    <a:lnTo>
                      <a:pt x="926" y="1100"/>
                    </a:lnTo>
                    <a:lnTo>
                      <a:pt x="942" y="1148"/>
                    </a:lnTo>
                    <a:lnTo>
                      <a:pt x="957" y="1196"/>
                    </a:lnTo>
                  </a:path>
                </a:pathLst>
              </a:custGeom>
              <a:noFill/>
              <a:ln w="13334" cap="flat" cmpd="sng">
                <a:solidFill>
                  <a:srgbClr val="0080FF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1081" name="Freeform 601"/>
              <p:cNvSpPr>
                <a:spLocks/>
              </p:cNvSpPr>
              <p:nvPr/>
            </p:nvSpPr>
            <p:spPr bwMode="auto">
              <a:xfrm>
                <a:off x="1928" y="1491"/>
                <a:ext cx="1041" cy="1185"/>
              </a:xfrm>
              <a:custGeom>
                <a:avLst/>
                <a:gdLst>
                  <a:gd name="T0" fmla="*/ 0 w 1041"/>
                  <a:gd name="T1" fmla="*/ 0 h 1185"/>
                  <a:gd name="T2" fmla="*/ 95 w 1041"/>
                  <a:gd name="T3" fmla="*/ 40 h 1185"/>
                  <a:gd name="T4" fmla="*/ 141 w 1041"/>
                  <a:gd name="T5" fmla="*/ 62 h 1185"/>
                  <a:gd name="T6" fmla="*/ 187 w 1041"/>
                  <a:gd name="T7" fmla="*/ 85 h 1185"/>
                  <a:gd name="T8" fmla="*/ 232 w 1041"/>
                  <a:gd name="T9" fmla="*/ 110 h 1185"/>
                  <a:gd name="T10" fmla="*/ 276 w 1041"/>
                  <a:gd name="T11" fmla="*/ 136 h 1185"/>
                  <a:gd name="T12" fmla="*/ 319 w 1041"/>
                  <a:gd name="T13" fmla="*/ 163 h 1185"/>
                  <a:gd name="T14" fmla="*/ 361 w 1041"/>
                  <a:gd name="T15" fmla="*/ 191 h 1185"/>
                  <a:gd name="T16" fmla="*/ 403 w 1041"/>
                  <a:gd name="T17" fmla="*/ 221 h 1185"/>
                  <a:gd name="T18" fmla="*/ 443 w 1041"/>
                  <a:gd name="T19" fmla="*/ 252 h 1185"/>
                  <a:gd name="T20" fmla="*/ 482 w 1041"/>
                  <a:gd name="T21" fmla="*/ 284 h 1185"/>
                  <a:gd name="T22" fmla="*/ 521 w 1041"/>
                  <a:gd name="T23" fmla="*/ 318 h 1185"/>
                  <a:gd name="T24" fmla="*/ 558 w 1041"/>
                  <a:gd name="T25" fmla="*/ 352 h 1185"/>
                  <a:gd name="T26" fmla="*/ 595 w 1041"/>
                  <a:gd name="T27" fmla="*/ 387 h 1185"/>
                  <a:gd name="T28" fmla="*/ 630 w 1041"/>
                  <a:gd name="T29" fmla="*/ 424 h 1185"/>
                  <a:gd name="T30" fmla="*/ 664 w 1041"/>
                  <a:gd name="T31" fmla="*/ 462 h 1185"/>
                  <a:gd name="T32" fmla="*/ 697 w 1041"/>
                  <a:gd name="T33" fmla="*/ 500 h 1185"/>
                  <a:gd name="T34" fmla="*/ 729 w 1041"/>
                  <a:gd name="T35" fmla="*/ 540 h 1185"/>
                  <a:gd name="T36" fmla="*/ 760 w 1041"/>
                  <a:gd name="T37" fmla="*/ 580 h 1185"/>
                  <a:gd name="T38" fmla="*/ 789 w 1041"/>
                  <a:gd name="T39" fmla="*/ 622 h 1185"/>
                  <a:gd name="T40" fmla="*/ 818 w 1041"/>
                  <a:gd name="T41" fmla="*/ 664 h 1185"/>
                  <a:gd name="T42" fmla="*/ 845 w 1041"/>
                  <a:gd name="T43" fmla="*/ 707 h 1185"/>
                  <a:gd name="T44" fmla="*/ 870 w 1041"/>
                  <a:gd name="T45" fmla="*/ 752 h 1185"/>
                  <a:gd name="T46" fmla="*/ 895 w 1041"/>
                  <a:gd name="T47" fmla="*/ 797 h 1185"/>
                  <a:gd name="T48" fmla="*/ 918 w 1041"/>
                  <a:gd name="T49" fmla="*/ 843 h 1185"/>
                  <a:gd name="T50" fmla="*/ 940 w 1041"/>
                  <a:gd name="T51" fmla="*/ 889 h 1185"/>
                  <a:gd name="T52" fmla="*/ 960 w 1041"/>
                  <a:gd name="T53" fmla="*/ 937 h 1185"/>
                  <a:gd name="T54" fmla="*/ 979 w 1041"/>
                  <a:gd name="T55" fmla="*/ 985 h 1185"/>
                  <a:gd name="T56" fmla="*/ 996 w 1041"/>
                  <a:gd name="T57" fmla="*/ 1033 h 1185"/>
                  <a:gd name="T58" fmla="*/ 1013 w 1041"/>
                  <a:gd name="T59" fmla="*/ 1083 h 1185"/>
                  <a:gd name="T60" fmla="*/ 1027 w 1041"/>
                  <a:gd name="T61" fmla="*/ 1133 h 1185"/>
                  <a:gd name="T62" fmla="*/ 1040 w 1041"/>
                  <a:gd name="T63" fmla="*/ 1184 h 11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041" h="1185">
                    <a:moveTo>
                      <a:pt x="0" y="0"/>
                    </a:moveTo>
                    <a:lnTo>
                      <a:pt x="95" y="40"/>
                    </a:lnTo>
                    <a:lnTo>
                      <a:pt x="141" y="62"/>
                    </a:lnTo>
                    <a:lnTo>
                      <a:pt x="187" y="85"/>
                    </a:lnTo>
                    <a:lnTo>
                      <a:pt x="232" y="110"/>
                    </a:lnTo>
                    <a:lnTo>
                      <a:pt x="276" y="136"/>
                    </a:lnTo>
                    <a:lnTo>
                      <a:pt x="319" y="163"/>
                    </a:lnTo>
                    <a:lnTo>
                      <a:pt x="361" y="191"/>
                    </a:lnTo>
                    <a:lnTo>
                      <a:pt x="403" y="221"/>
                    </a:lnTo>
                    <a:lnTo>
                      <a:pt x="443" y="252"/>
                    </a:lnTo>
                    <a:lnTo>
                      <a:pt x="482" y="284"/>
                    </a:lnTo>
                    <a:lnTo>
                      <a:pt x="521" y="318"/>
                    </a:lnTo>
                    <a:lnTo>
                      <a:pt x="558" y="352"/>
                    </a:lnTo>
                    <a:lnTo>
                      <a:pt x="595" y="387"/>
                    </a:lnTo>
                    <a:lnTo>
                      <a:pt x="630" y="424"/>
                    </a:lnTo>
                    <a:lnTo>
                      <a:pt x="664" y="462"/>
                    </a:lnTo>
                    <a:lnTo>
                      <a:pt x="697" y="500"/>
                    </a:lnTo>
                    <a:lnTo>
                      <a:pt x="729" y="540"/>
                    </a:lnTo>
                    <a:lnTo>
                      <a:pt x="760" y="580"/>
                    </a:lnTo>
                    <a:lnTo>
                      <a:pt x="789" y="622"/>
                    </a:lnTo>
                    <a:lnTo>
                      <a:pt x="818" y="664"/>
                    </a:lnTo>
                    <a:lnTo>
                      <a:pt x="845" y="707"/>
                    </a:lnTo>
                    <a:lnTo>
                      <a:pt x="870" y="752"/>
                    </a:lnTo>
                    <a:lnTo>
                      <a:pt x="895" y="797"/>
                    </a:lnTo>
                    <a:lnTo>
                      <a:pt x="918" y="843"/>
                    </a:lnTo>
                    <a:lnTo>
                      <a:pt x="940" y="889"/>
                    </a:lnTo>
                    <a:lnTo>
                      <a:pt x="960" y="937"/>
                    </a:lnTo>
                    <a:lnTo>
                      <a:pt x="979" y="985"/>
                    </a:lnTo>
                    <a:lnTo>
                      <a:pt x="996" y="1033"/>
                    </a:lnTo>
                    <a:lnTo>
                      <a:pt x="1013" y="1083"/>
                    </a:lnTo>
                    <a:lnTo>
                      <a:pt x="1027" y="1133"/>
                    </a:lnTo>
                    <a:lnTo>
                      <a:pt x="1040" y="1184"/>
                    </a:lnTo>
                  </a:path>
                </a:pathLst>
              </a:custGeom>
              <a:noFill/>
              <a:ln w="13334" cap="flat" cmpd="sng">
                <a:solidFill>
                  <a:srgbClr val="0080FF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1082" name="Freeform 602"/>
              <p:cNvSpPr>
                <a:spLocks/>
              </p:cNvSpPr>
              <p:nvPr/>
            </p:nvSpPr>
            <p:spPr bwMode="auto">
              <a:xfrm>
                <a:off x="2023" y="1468"/>
                <a:ext cx="1159" cy="1208"/>
              </a:xfrm>
              <a:custGeom>
                <a:avLst/>
                <a:gdLst>
                  <a:gd name="T0" fmla="*/ 0 w 1159"/>
                  <a:gd name="T1" fmla="*/ 0 h 1208"/>
                  <a:gd name="T2" fmla="*/ 98 w 1159"/>
                  <a:gd name="T3" fmla="*/ 44 h 1208"/>
                  <a:gd name="T4" fmla="*/ 147 w 1159"/>
                  <a:gd name="T5" fmla="*/ 68 h 1208"/>
                  <a:gd name="T6" fmla="*/ 194 w 1159"/>
                  <a:gd name="T7" fmla="*/ 94 h 1208"/>
                  <a:gd name="T8" fmla="*/ 241 w 1159"/>
                  <a:gd name="T9" fmla="*/ 120 h 1208"/>
                  <a:gd name="T10" fmla="*/ 287 w 1159"/>
                  <a:gd name="T11" fmla="*/ 148 h 1208"/>
                  <a:gd name="T12" fmla="*/ 332 w 1159"/>
                  <a:gd name="T13" fmla="*/ 176 h 1208"/>
                  <a:gd name="T14" fmla="*/ 377 w 1159"/>
                  <a:gd name="T15" fmla="*/ 206 h 1208"/>
                  <a:gd name="T16" fmla="*/ 421 w 1159"/>
                  <a:gd name="T17" fmla="*/ 238 h 1208"/>
                  <a:gd name="T18" fmla="*/ 463 w 1159"/>
                  <a:gd name="T19" fmla="*/ 270 h 1208"/>
                  <a:gd name="T20" fmla="*/ 505 w 1159"/>
                  <a:gd name="T21" fmla="*/ 303 h 1208"/>
                  <a:gd name="T22" fmla="*/ 547 w 1159"/>
                  <a:gd name="T23" fmla="*/ 337 h 1208"/>
                  <a:gd name="T24" fmla="*/ 587 w 1159"/>
                  <a:gd name="T25" fmla="*/ 372 h 1208"/>
                  <a:gd name="T26" fmla="*/ 627 w 1159"/>
                  <a:gd name="T27" fmla="*/ 408 h 1208"/>
                  <a:gd name="T28" fmla="*/ 665 w 1159"/>
                  <a:gd name="T29" fmla="*/ 445 h 1208"/>
                  <a:gd name="T30" fmla="*/ 703 w 1159"/>
                  <a:gd name="T31" fmla="*/ 484 h 1208"/>
                  <a:gd name="T32" fmla="*/ 739 w 1159"/>
                  <a:gd name="T33" fmla="*/ 522 h 1208"/>
                  <a:gd name="T34" fmla="*/ 775 w 1159"/>
                  <a:gd name="T35" fmla="*/ 562 h 1208"/>
                  <a:gd name="T36" fmla="*/ 809 w 1159"/>
                  <a:gd name="T37" fmla="*/ 603 h 1208"/>
                  <a:gd name="T38" fmla="*/ 843 w 1159"/>
                  <a:gd name="T39" fmla="*/ 645 h 1208"/>
                  <a:gd name="T40" fmla="*/ 875 w 1159"/>
                  <a:gd name="T41" fmla="*/ 688 h 1208"/>
                  <a:gd name="T42" fmla="*/ 907 w 1159"/>
                  <a:gd name="T43" fmla="*/ 731 h 1208"/>
                  <a:gd name="T44" fmla="*/ 937 w 1159"/>
                  <a:gd name="T45" fmla="*/ 775 h 1208"/>
                  <a:gd name="T46" fmla="*/ 966 w 1159"/>
                  <a:gd name="T47" fmla="*/ 820 h 1208"/>
                  <a:gd name="T48" fmla="*/ 994 w 1159"/>
                  <a:gd name="T49" fmla="*/ 866 h 1208"/>
                  <a:gd name="T50" fmla="*/ 1021 w 1159"/>
                  <a:gd name="T51" fmla="*/ 912 h 1208"/>
                  <a:gd name="T52" fmla="*/ 1047 w 1159"/>
                  <a:gd name="T53" fmla="*/ 960 h 1208"/>
                  <a:gd name="T54" fmla="*/ 1072 w 1159"/>
                  <a:gd name="T55" fmla="*/ 1008 h 1208"/>
                  <a:gd name="T56" fmla="*/ 1095 w 1159"/>
                  <a:gd name="T57" fmla="*/ 1056 h 1208"/>
                  <a:gd name="T58" fmla="*/ 1117 w 1159"/>
                  <a:gd name="T59" fmla="*/ 1106 h 1208"/>
                  <a:gd name="T60" fmla="*/ 1138 w 1159"/>
                  <a:gd name="T61" fmla="*/ 1156 h 1208"/>
                  <a:gd name="T62" fmla="*/ 1158 w 1159"/>
                  <a:gd name="T63" fmla="*/ 1207 h 12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159" h="1208">
                    <a:moveTo>
                      <a:pt x="0" y="0"/>
                    </a:moveTo>
                    <a:lnTo>
                      <a:pt x="98" y="44"/>
                    </a:lnTo>
                    <a:lnTo>
                      <a:pt x="147" y="68"/>
                    </a:lnTo>
                    <a:lnTo>
                      <a:pt x="194" y="94"/>
                    </a:lnTo>
                    <a:lnTo>
                      <a:pt x="241" y="120"/>
                    </a:lnTo>
                    <a:lnTo>
                      <a:pt x="287" y="148"/>
                    </a:lnTo>
                    <a:lnTo>
                      <a:pt x="332" y="176"/>
                    </a:lnTo>
                    <a:lnTo>
                      <a:pt x="377" y="206"/>
                    </a:lnTo>
                    <a:lnTo>
                      <a:pt x="421" y="238"/>
                    </a:lnTo>
                    <a:lnTo>
                      <a:pt x="463" y="270"/>
                    </a:lnTo>
                    <a:lnTo>
                      <a:pt x="505" y="303"/>
                    </a:lnTo>
                    <a:lnTo>
                      <a:pt x="547" y="337"/>
                    </a:lnTo>
                    <a:lnTo>
                      <a:pt x="587" y="372"/>
                    </a:lnTo>
                    <a:lnTo>
                      <a:pt x="627" y="408"/>
                    </a:lnTo>
                    <a:lnTo>
                      <a:pt x="665" y="445"/>
                    </a:lnTo>
                    <a:lnTo>
                      <a:pt x="703" y="484"/>
                    </a:lnTo>
                    <a:lnTo>
                      <a:pt x="739" y="522"/>
                    </a:lnTo>
                    <a:lnTo>
                      <a:pt x="775" y="562"/>
                    </a:lnTo>
                    <a:lnTo>
                      <a:pt x="809" y="603"/>
                    </a:lnTo>
                    <a:lnTo>
                      <a:pt x="843" y="645"/>
                    </a:lnTo>
                    <a:lnTo>
                      <a:pt x="875" y="688"/>
                    </a:lnTo>
                    <a:lnTo>
                      <a:pt x="907" y="731"/>
                    </a:lnTo>
                    <a:lnTo>
                      <a:pt x="937" y="775"/>
                    </a:lnTo>
                    <a:lnTo>
                      <a:pt x="966" y="820"/>
                    </a:lnTo>
                    <a:lnTo>
                      <a:pt x="994" y="866"/>
                    </a:lnTo>
                    <a:lnTo>
                      <a:pt x="1021" y="912"/>
                    </a:lnTo>
                    <a:lnTo>
                      <a:pt x="1047" y="960"/>
                    </a:lnTo>
                    <a:lnTo>
                      <a:pt x="1072" y="1008"/>
                    </a:lnTo>
                    <a:lnTo>
                      <a:pt x="1095" y="1056"/>
                    </a:lnTo>
                    <a:lnTo>
                      <a:pt x="1117" y="1106"/>
                    </a:lnTo>
                    <a:lnTo>
                      <a:pt x="1138" y="1156"/>
                    </a:lnTo>
                    <a:lnTo>
                      <a:pt x="1158" y="1207"/>
                    </a:lnTo>
                  </a:path>
                </a:pathLst>
              </a:custGeom>
              <a:noFill/>
              <a:ln w="13334" cap="flat" cmpd="sng">
                <a:solidFill>
                  <a:srgbClr val="0080FF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1083" name="Freeform 603"/>
              <p:cNvSpPr>
                <a:spLocks/>
              </p:cNvSpPr>
              <p:nvPr/>
            </p:nvSpPr>
            <p:spPr bwMode="auto">
              <a:xfrm>
                <a:off x="2094" y="1408"/>
                <a:ext cx="1112" cy="1268"/>
              </a:xfrm>
              <a:custGeom>
                <a:avLst/>
                <a:gdLst>
                  <a:gd name="T0" fmla="*/ 0 w 1112"/>
                  <a:gd name="T1" fmla="*/ 0 h 1268"/>
                  <a:gd name="T2" fmla="*/ 101 w 1112"/>
                  <a:gd name="T3" fmla="*/ 42 h 1268"/>
                  <a:gd name="T4" fmla="*/ 151 w 1112"/>
                  <a:gd name="T5" fmla="*/ 66 h 1268"/>
                  <a:gd name="T6" fmla="*/ 200 w 1112"/>
                  <a:gd name="T7" fmla="*/ 91 h 1268"/>
                  <a:gd name="T8" fmla="*/ 248 w 1112"/>
                  <a:gd name="T9" fmla="*/ 117 h 1268"/>
                  <a:gd name="T10" fmla="*/ 295 w 1112"/>
                  <a:gd name="T11" fmla="*/ 144 h 1268"/>
                  <a:gd name="T12" fmla="*/ 342 w 1112"/>
                  <a:gd name="T13" fmla="*/ 174 h 1268"/>
                  <a:gd name="T14" fmla="*/ 387 w 1112"/>
                  <a:gd name="T15" fmla="*/ 204 h 1268"/>
                  <a:gd name="T16" fmla="*/ 431 w 1112"/>
                  <a:gd name="T17" fmla="*/ 236 h 1268"/>
                  <a:gd name="T18" fmla="*/ 474 w 1112"/>
                  <a:gd name="T19" fmla="*/ 269 h 1268"/>
                  <a:gd name="T20" fmla="*/ 516 w 1112"/>
                  <a:gd name="T21" fmla="*/ 303 h 1268"/>
                  <a:gd name="T22" fmla="*/ 558 w 1112"/>
                  <a:gd name="T23" fmla="*/ 339 h 1268"/>
                  <a:gd name="T24" fmla="*/ 598 w 1112"/>
                  <a:gd name="T25" fmla="*/ 376 h 1268"/>
                  <a:gd name="T26" fmla="*/ 636 w 1112"/>
                  <a:gd name="T27" fmla="*/ 414 h 1268"/>
                  <a:gd name="T28" fmla="*/ 674 w 1112"/>
                  <a:gd name="T29" fmla="*/ 452 h 1268"/>
                  <a:gd name="T30" fmla="*/ 711 w 1112"/>
                  <a:gd name="T31" fmla="*/ 493 h 1268"/>
                  <a:gd name="T32" fmla="*/ 746 w 1112"/>
                  <a:gd name="T33" fmla="*/ 534 h 1268"/>
                  <a:gd name="T34" fmla="*/ 780 w 1112"/>
                  <a:gd name="T35" fmla="*/ 576 h 1268"/>
                  <a:gd name="T36" fmla="*/ 813 w 1112"/>
                  <a:gd name="T37" fmla="*/ 620 h 1268"/>
                  <a:gd name="T38" fmla="*/ 844 w 1112"/>
                  <a:gd name="T39" fmla="*/ 664 h 1268"/>
                  <a:gd name="T40" fmla="*/ 875 w 1112"/>
                  <a:gd name="T41" fmla="*/ 710 h 1268"/>
                  <a:gd name="T42" fmla="*/ 904 w 1112"/>
                  <a:gd name="T43" fmla="*/ 756 h 1268"/>
                  <a:gd name="T44" fmla="*/ 931 w 1112"/>
                  <a:gd name="T45" fmla="*/ 804 h 1268"/>
                  <a:gd name="T46" fmla="*/ 957 w 1112"/>
                  <a:gd name="T47" fmla="*/ 852 h 1268"/>
                  <a:gd name="T48" fmla="*/ 982 w 1112"/>
                  <a:gd name="T49" fmla="*/ 901 h 1268"/>
                  <a:gd name="T50" fmla="*/ 1004 w 1112"/>
                  <a:gd name="T51" fmla="*/ 951 h 1268"/>
                  <a:gd name="T52" fmla="*/ 1026 w 1112"/>
                  <a:gd name="T53" fmla="*/ 1002 h 1268"/>
                  <a:gd name="T54" fmla="*/ 1046 w 1112"/>
                  <a:gd name="T55" fmla="*/ 1053 h 1268"/>
                  <a:gd name="T56" fmla="*/ 1065 w 1112"/>
                  <a:gd name="T57" fmla="*/ 1106 h 1268"/>
                  <a:gd name="T58" fmla="*/ 1082 w 1112"/>
                  <a:gd name="T59" fmla="*/ 1158 h 1268"/>
                  <a:gd name="T60" fmla="*/ 1097 w 1112"/>
                  <a:gd name="T61" fmla="*/ 1212 h 1268"/>
                  <a:gd name="T62" fmla="*/ 1111 w 1112"/>
                  <a:gd name="T63" fmla="*/ 1267 h 12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112" h="1268">
                    <a:moveTo>
                      <a:pt x="0" y="0"/>
                    </a:moveTo>
                    <a:lnTo>
                      <a:pt x="101" y="42"/>
                    </a:lnTo>
                    <a:lnTo>
                      <a:pt x="151" y="66"/>
                    </a:lnTo>
                    <a:lnTo>
                      <a:pt x="200" y="91"/>
                    </a:lnTo>
                    <a:lnTo>
                      <a:pt x="248" y="117"/>
                    </a:lnTo>
                    <a:lnTo>
                      <a:pt x="295" y="144"/>
                    </a:lnTo>
                    <a:lnTo>
                      <a:pt x="342" y="174"/>
                    </a:lnTo>
                    <a:lnTo>
                      <a:pt x="387" y="204"/>
                    </a:lnTo>
                    <a:lnTo>
                      <a:pt x="431" y="236"/>
                    </a:lnTo>
                    <a:lnTo>
                      <a:pt x="474" y="269"/>
                    </a:lnTo>
                    <a:lnTo>
                      <a:pt x="516" y="303"/>
                    </a:lnTo>
                    <a:lnTo>
                      <a:pt x="558" y="339"/>
                    </a:lnTo>
                    <a:lnTo>
                      <a:pt x="598" y="376"/>
                    </a:lnTo>
                    <a:lnTo>
                      <a:pt x="636" y="414"/>
                    </a:lnTo>
                    <a:lnTo>
                      <a:pt x="674" y="452"/>
                    </a:lnTo>
                    <a:lnTo>
                      <a:pt x="711" y="493"/>
                    </a:lnTo>
                    <a:lnTo>
                      <a:pt x="746" y="534"/>
                    </a:lnTo>
                    <a:lnTo>
                      <a:pt x="780" y="576"/>
                    </a:lnTo>
                    <a:lnTo>
                      <a:pt x="813" y="620"/>
                    </a:lnTo>
                    <a:lnTo>
                      <a:pt x="844" y="664"/>
                    </a:lnTo>
                    <a:lnTo>
                      <a:pt x="875" y="710"/>
                    </a:lnTo>
                    <a:lnTo>
                      <a:pt x="904" y="756"/>
                    </a:lnTo>
                    <a:lnTo>
                      <a:pt x="931" y="804"/>
                    </a:lnTo>
                    <a:lnTo>
                      <a:pt x="957" y="852"/>
                    </a:lnTo>
                    <a:lnTo>
                      <a:pt x="982" y="901"/>
                    </a:lnTo>
                    <a:lnTo>
                      <a:pt x="1004" y="951"/>
                    </a:lnTo>
                    <a:lnTo>
                      <a:pt x="1026" y="1002"/>
                    </a:lnTo>
                    <a:lnTo>
                      <a:pt x="1046" y="1053"/>
                    </a:lnTo>
                    <a:lnTo>
                      <a:pt x="1065" y="1106"/>
                    </a:lnTo>
                    <a:lnTo>
                      <a:pt x="1082" y="1158"/>
                    </a:lnTo>
                    <a:lnTo>
                      <a:pt x="1097" y="1212"/>
                    </a:lnTo>
                    <a:lnTo>
                      <a:pt x="1111" y="1267"/>
                    </a:lnTo>
                  </a:path>
                </a:pathLst>
              </a:custGeom>
              <a:noFill/>
              <a:ln w="13334" cap="flat" cmpd="sng">
                <a:solidFill>
                  <a:srgbClr val="0080FF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1084" name="Freeform 604"/>
              <p:cNvSpPr>
                <a:spLocks/>
              </p:cNvSpPr>
              <p:nvPr/>
            </p:nvSpPr>
            <p:spPr bwMode="auto">
              <a:xfrm>
                <a:off x="2046" y="1444"/>
                <a:ext cx="1008" cy="1243"/>
              </a:xfrm>
              <a:custGeom>
                <a:avLst/>
                <a:gdLst>
                  <a:gd name="T0" fmla="*/ 0 w 1008"/>
                  <a:gd name="T1" fmla="*/ 0 h 1243"/>
                  <a:gd name="T2" fmla="*/ 106 w 1008"/>
                  <a:gd name="T3" fmla="*/ 20 h 1243"/>
                  <a:gd name="T4" fmla="*/ 157 w 1008"/>
                  <a:gd name="T5" fmla="*/ 34 h 1243"/>
                  <a:gd name="T6" fmla="*/ 207 w 1008"/>
                  <a:gd name="T7" fmla="*/ 50 h 1243"/>
                  <a:gd name="T8" fmla="*/ 256 w 1008"/>
                  <a:gd name="T9" fmla="*/ 68 h 1243"/>
                  <a:gd name="T10" fmla="*/ 305 w 1008"/>
                  <a:gd name="T11" fmla="*/ 89 h 1243"/>
                  <a:gd name="T12" fmla="*/ 352 w 1008"/>
                  <a:gd name="T13" fmla="*/ 111 h 1243"/>
                  <a:gd name="T14" fmla="*/ 398 w 1008"/>
                  <a:gd name="T15" fmla="*/ 135 h 1243"/>
                  <a:gd name="T16" fmla="*/ 443 w 1008"/>
                  <a:gd name="T17" fmla="*/ 162 h 1243"/>
                  <a:gd name="T18" fmla="*/ 486 w 1008"/>
                  <a:gd name="T19" fmla="*/ 190 h 1243"/>
                  <a:gd name="T20" fmla="*/ 528 w 1008"/>
                  <a:gd name="T21" fmla="*/ 220 h 1243"/>
                  <a:gd name="T22" fmla="*/ 569 w 1008"/>
                  <a:gd name="T23" fmla="*/ 251 h 1243"/>
                  <a:gd name="T24" fmla="*/ 608 w 1008"/>
                  <a:gd name="T25" fmla="*/ 285 h 1243"/>
                  <a:gd name="T26" fmla="*/ 646 w 1008"/>
                  <a:gd name="T27" fmla="*/ 320 h 1243"/>
                  <a:gd name="T28" fmla="*/ 683 w 1008"/>
                  <a:gd name="T29" fmla="*/ 356 h 1243"/>
                  <a:gd name="T30" fmla="*/ 717 w 1008"/>
                  <a:gd name="T31" fmla="*/ 395 h 1243"/>
                  <a:gd name="T32" fmla="*/ 750 w 1008"/>
                  <a:gd name="T33" fmla="*/ 434 h 1243"/>
                  <a:gd name="T34" fmla="*/ 782 w 1008"/>
                  <a:gd name="T35" fmla="*/ 476 h 1243"/>
                  <a:gd name="T36" fmla="*/ 811 w 1008"/>
                  <a:gd name="T37" fmla="*/ 518 h 1243"/>
                  <a:gd name="T38" fmla="*/ 839 w 1008"/>
                  <a:gd name="T39" fmla="*/ 562 h 1243"/>
                  <a:gd name="T40" fmla="*/ 864 w 1008"/>
                  <a:gd name="T41" fmla="*/ 607 h 1243"/>
                  <a:gd name="T42" fmla="*/ 888 w 1008"/>
                  <a:gd name="T43" fmla="*/ 653 h 1243"/>
                  <a:gd name="T44" fmla="*/ 910 w 1008"/>
                  <a:gd name="T45" fmla="*/ 701 h 1243"/>
                  <a:gd name="T46" fmla="*/ 930 w 1008"/>
                  <a:gd name="T47" fmla="*/ 750 h 1243"/>
                  <a:gd name="T48" fmla="*/ 948 w 1008"/>
                  <a:gd name="T49" fmla="*/ 799 h 1243"/>
                  <a:gd name="T50" fmla="*/ 963 w 1008"/>
                  <a:gd name="T51" fmla="*/ 850 h 1243"/>
                  <a:gd name="T52" fmla="*/ 976 w 1008"/>
                  <a:gd name="T53" fmla="*/ 901 h 1243"/>
                  <a:gd name="T54" fmla="*/ 987 w 1008"/>
                  <a:gd name="T55" fmla="*/ 954 h 1243"/>
                  <a:gd name="T56" fmla="*/ 996 w 1008"/>
                  <a:gd name="T57" fmla="*/ 1007 h 1243"/>
                  <a:gd name="T58" fmla="*/ 1002 w 1008"/>
                  <a:gd name="T59" fmla="*/ 1061 h 1243"/>
                  <a:gd name="T60" fmla="*/ 1006 w 1008"/>
                  <a:gd name="T61" fmla="*/ 1116 h 1243"/>
                  <a:gd name="T62" fmla="*/ 1007 w 1008"/>
                  <a:gd name="T63" fmla="*/ 1171 h 1243"/>
                  <a:gd name="T64" fmla="*/ 1007 w 1008"/>
                  <a:gd name="T65" fmla="*/ 1176 h 1243"/>
                  <a:gd name="T66" fmla="*/ 1007 w 1008"/>
                  <a:gd name="T67" fmla="*/ 1178 h 1243"/>
                  <a:gd name="T68" fmla="*/ 1007 w 1008"/>
                  <a:gd name="T69" fmla="*/ 1180 h 1243"/>
                  <a:gd name="T70" fmla="*/ 1007 w 1008"/>
                  <a:gd name="T71" fmla="*/ 1182 h 1243"/>
                  <a:gd name="T72" fmla="*/ 1007 w 1008"/>
                  <a:gd name="T73" fmla="*/ 1184 h 1243"/>
                  <a:gd name="T74" fmla="*/ 1007 w 1008"/>
                  <a:gd name="T75" fmla="*/ 1187 h 1243"/>
                  <a:gd name="T76" fmla="*/ 1007 w 1008"/>
                  <a:gd name="T77" fmla="*/ 1189 h 1243"/>
                  <a:gd name="T78" fmla="*/ 1007 w 1008"/>
                  <a:gd name="T79" fmla="*/ 1191 h 1243"/>
                  <a:gd name="T80" fmla="*/ 1007 w 1008"/>
                  <a:gd name="T81" fmla="*/ 1193 h 1243"/>
                  <a:gd name="T82" fmla="*/ 1007 w 1008"/>
                  <a:gd name="T83" fmla="*/ 1196 h 1243"/>
                  <a:gd name="T84" fmla="*/ 1007 w 1008"/>
                  <a:gd name="T85" fmla="*/ 1198 h 1243"/>
                  <a:gd name="T86" fmla="*/ 1006 w 1008"/>
                  <a:gd name="T87" fmla="*/ 1200 h 1243"/>
                  <a:gd name="T88" fmla="*/ 1006 w 1008"/>
                  <a:gd name="T89" fmla="*/ 1202 h 1243"/>
                  <a:gd name="T90" fmla="*/ 1006 w 1008"/>
                  <a:gd name="T91" fmla="*/ 1204 h 1243"/>
                  <a:gd name="T92" fmla="*/ 1006 w 1008"/>
                  <a:gd name="T93" fmla="*/ 1207 h 1243"/>
                  <a:gd name="T94" fmla="*/ 1006 w 1008"/>
                  <a:gd name="T95" fmla="*/ 1209 h 1243"/>
                  <a:gd name="T96" fmla="*/ 1006 w 1008"/>
                  <a:gd name="T97" fmla="*/ 1211 h 1243"/>
                  <a:gd name="T98" fmla="*/ 1006 w 1008"/>
                  <a:gd name="T99" fmla="*/ 1213 h 1243"/>
                  <a:gd name="T100" fmla="*/ 1006 w 1008"/>
                  <a:gd name="T101" fmla="*/ 1216 h 1243"/>
                  <a:gd name="T102" fmla="*/ 1006 w 1008"/>
                  <a:gd name="T103" fmla="*/ 1218 h 1243"/>
                  <a:gd name="T104" fmla="*/ 1006 w 1008"/>
                  <a:gd name="T105" fmla="*/ 1220 h 1243"/>
                  <a:gd name="T106" fmla="*/ 1006 w 1008"/>
                  <a:gd name="T107" fmla="*/ 1222 h 1243"/>
                  <a:gd name="T108" fmla="*/ 1006 w 1008"/>
                  <a:gd name="T109" fmla="*/ 1224 h 1243"/>
                  <a:gd name="T110" fmla="*/ 1006 w 1008"/>
                  <a:gd name="T111" fmla="*/ 1227 h 1243"/>
                  <a:gd name="T112" fmla="*/ 1006 w 1008"/>
                  <a:gd name="T113" fmla="*/ 1229 h 1243"/>
                  <a:gd name="T114" fmla="*/ 1006 w 1008"/>
                  <a:gd name="T115" fmla="*/ 1231 h 1243"/>
                  <a:gd name="T116" fmla="*/ 1006 w 1008"/>
                  <a:gd name="T117" fmla="*/ 1233 h 1243"/>
                  <a:gd name="T118" fmla="*/ 1005 w 1008"/>
                  <a:gd name="T119" fmla="*/ 1236 h 1243"/>
                  <a:gd name="T120" fmla="*/ 1005 w 1008"/>
                  <a:gd name="T121" fmla="*/ 1238 h 1243"/>
                  <a:gd name="T122" fmla="*/ 1005 w 1008"/>
                  <a:gd name="T123" fmla="*/ 1240 h 1243"/>
                  <a:gd name="T124" fmla="*/ 1005 w 1008"/>
                  <a:gd name="T125" fmla="*/ 1242 h 12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1008" h="1243">
                    <a:moveTo>
                      <a:pt x="0" y="0"/>
                    </a:moveTo>
                    <a:lnTo>
                      <a:pt x="106" y="20"/>
                    </a:lnTo>
                    <a:lnTo>
                      <a:pt x="157" y="34"/>
                    </a:lnTo>
                    <a:lnTo>
                      <a:pt x="207" y="50"/>
                    </a:lnTo>
                    <a:lnTo>
                      <a:pt x="256" y="68"/>
                    </a:lnTo>
                    <a:lnTo>
                      <a:pt x="305" y="89"/>
                    </a:lnTo>
                    <a:lnTo>
                      <a:pt x="352" y="111"/>
                    </a:lnTo>
                    <a:lnTo>
                      <a:pt x="398" y="135"/>
                    </a:lnTo>
                    <a:lnTo>
                      <a:pt x="443" y="162"/>
                    </a:lnTo>
                    <a:lnTo>
                      <a:pt x="486" y="190"/>
                    </a:lnTo>
                    <a:lnTo>
                      <a:pt x="528" y="220"/>
                    </a:lnTo>
                    <a:lnTo>
                      <a:pt x="569" y="251"/>
                    </a:lnTo>
                    <a:lnTo>
                      <a:pt x="608" y="285"/>
                    </a:lnTo>
                    <a:lnTo>
                      <a:pt x="646" y="320"/>
                    </a:lnTo>
                    <a:lnTo>
                      <a:pt x="683" y="356"/>
                    </a:lnTo>
                    <a:lnTo>
                      <a:pt x="717" y="395"/>
                    </a:lnTo>
                    <a:lnTo>
                      <a:pt x="750" y="434"/>
                    </a:lnTo>
                    <a:lnTo>
                      <a:pt x="782" y="476"/>
                    </a:lnTo>
                    <a:lnTo>
                      <a:pt x="811" y="518"/>
                    </a:lnTo>
                    <a:lnTo>
                      <a:pt x="839" y="562"/>
                    </a:lnTo>
                    <a:lnTo>
                      <a:pt x="864" y="607"/>
                    </a:lnTo>
                    <a:lnTo>
                      <a:pt x="888" y="653"/>
                    </a:lnTo>
                    <a:lnTo>
                      <a:pt x="910" y="701"/>
                    </a:lnTo>
                    <a:lnTo>
                      <a:pt x="930" y="750"/>
                    </a:lnTo>
                    <a:lnTo>
                      <a:pt x="948" y="799"/>
                    </a:lnTo>
                    <a:lnTo>
                      <a:pt x="963" y="850"/>
                    </a:lnTo>
                    <a:lnTo>
                      <a:pt x="976" y="901"/>
                    </a:lnTo>
                    <a:lnTo>
                      <a:pt x="987" y="954"/>
                    </a:lnTo>
                    <a:lnTo>
                      <a:pt x="996" y="1007"/>
                    </a:lnTo>
                    <a:lnTo>
                      <a:pt x="1002" y="1061"/>
                    </a:lnTo>
                    <a:lnTo>
                      <a:pt x="1006" y="1116"/>
                    </a:lnTo>
                    <a:lnTo>
                      <a:pt x="1007" y="1171"/>
                    </a:lnTo>
                    <a:lnTo>
                      <a:pt x="1007" y="1176"/>
                    </a:lnTo>
                    <a:lnTo>
                      <a:pt x="1007" y="1178"/>
                    </a:lnTo>
                    <a:lnTo>
                      <a:pt x="1007" y="1180"/>
                    </a:lnTo>
                    <a:lnTo>
                      <a:pt x="1007" y="1182"/>
                    </a:lnTo>
                    <a:lnTo>
                      <a:pt x="1007" y="1184"/>
                    </a:lnTo>
                    <a:lnTo>
                      <a:pt x="1007" y="1187"/>
                    </a:lnTo>
                    <a:lnTo>
                      <a:pt x="1007" y="1189"/>
                    </a:lnTo>
                    <a:lnTo>
                      <a:pt x="1007" y="1191"/>
                    </a:lnTo>
                    <a:lnTo>
                      <a:pt x="1007" y="1193"/>
                    </a:lnTo>
                    <a:lnTo>
                      <a:pt x="1007" y="1196"/>
                    </a:lnTo>
                    <a:lnTo>
                      <a:pt x="1007" y="1198"/>
                    </a:lnTo>
                    <a:lnTo>
                      <a:pt x="1006" y="1200"/>
                    </a:lnTo>
                    <a:lnTo>
                      <a:pt x="1006" y="1202"/>
                    </a:lnTo>
                    <a:lnTo>
                      <a:pt x="1006" y="1204"/>
                    </a:lnTo>
                    <a:lnTo>
                      <a:pt x="1006" y="1207"/>
                    </a:lnTo>
                    <a:lnTo>
                      <a:pt x="1006" y="1209"/>
                    </a:lnTo>
                    <a:lnTo>
                      <a:pt x="1006" y="1211"/>
                    </a:lnTo>
                    <a:lnTo>
                      <a:pt x="1006" y="1213"/>
                    </a:lnTo>
                    <a:lnTo>
                      <a:pt x="1006" y="1216"/>
                    </a:lnTo>
                    <a:lnTo>
                      <a:pt x="1006" y="1218"/>
                    </a:lnTo>
                    <a:lnTo>
                      <a:pt x="1006" y="1220"/>
                    </a:lnTo>
                    <a:lnTo>
                      <a:pt x="1006" y="1222"/>
                    </a:lnTo>
                    <a:lnTo>
                      <a:pt x="1006" y="1224"/>
                    </a:lnTo>
                    <a:lnTo>
                      <a:pt x="1006" y="1227"/>
                    </a:lnTo>
                    <a:lnTo>
                      <a:pt x="1006" y="1229"/>
                    </a:lnTo>
                    <a:lnTo>
                      <a:pt x="1006" y="1231"/>
                    </a:lnTo>
                    <a:lnTo>
                      <a:pt x="1006" y="1233"/>
                    </a:lnTo>
                    <a:lnTo>
                      <a:pt x="1005" y="1236"/>
                    </a:lnTo>
                    <a:lnTo>
                      <a:pt x="1005" y="1238"/>
                    </a:lnTo>
                    <a:lnTo>
                      <a:pt x="1005" y="1240"/>
                    </a:lnTo>
                    <a:lnTo>
                      <a:pt x="1005" y="1242"/>
                    </a:lnTo>
                  </a:path>
                </a:pathLst>
              </a:custGeom>
              <a:noFill/>
              <a:ln w="13334" cap="flat" cmpd="sng">
                <a:solidFill>
                  <a:srgbClr val="0080FF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</p:grpSp>
        <p:sp>
          <p:nvSpPr>
            <p:cNvPr id="21085" name="Rectangle 605"/>
            <p:cNvSpPr>
              <a:spLocks noChangeArrowheads="1"/>
            </p:cNvSpPr>
            <p:nvPr/>
          </p:nvSpPr>
          <p:spPr bwMode="auto">
            <a:xfrm flipV="1">
              <a:off x="542" y="1942"/>
              <a:ext cx="2696" cy="1235"/>
            </a:xfrm>
            <a:prstGeom prst="rect">
              <a:avLst/>
            </a:prstGeom>
            <a:noFill/>
            <a:ln w="27305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1086" name="Line 606"/>
            <p:cNvSpPr>
              <a:spLocks noChangeShapeType="1"/>
            </p:cNvSpPr>
            <p:nvPr/>
          </p:nvSpPr>
          <p:spPr bwMode="auto">
            <a:xfrm flipV="1">
              <a:off x="3241" y="2129"/>
              <a:ext cx="2080" cy="1053"/>
            </a:xfrm>
            <a:prstGeom prst="line">
              <a:avLst/>
            </a:prstGeom>
            <a:noFill/>
            <a:ln w="13334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  <p:grpSp>
          <p:nvGrpSpPr>
            <p:cNvPr id="21087" name="Group 607"/>
            <p:cNvGrpSpPr>
              <a:grpSpLocks/>
            </p:cNvGrpSpPr>
            <p:nvPr/>
          </p:nvGrpSpPr>
          <p:grpSpPr bwMode="auto">
            <a:xfrm>
              <a:off x="3591" y="1008"/>
              <a:ext cx="1019" cy="1620"/>
              <a:chOff x="3591" y="1008"/>
              <a:chExt cx="1019" cy="1620"/>
            </a:xfrm>
          </p:grpSpPr>
          <p:sp>
            <p:nvSpPr>
              <p:cNvPr id="21088" name="Line 608"/>
              <p:cNvSpPr>
                <a:spLocks noChangeShapeType="1"/>
              </p:cNvSpPr>
              <p:nvPr/>
            </p:nvSpPr>
            <p:spPr bwMode="auto">
              <a:xfrm flipH="1">
                <a:off x="3781" y="1013"/>
                <a:ext cx="461" cy="1468"/>
              </a:xfrm>
              <a:prstGeom prst="line">
                <a:avLst/>
              </a:prstGeom>
              <a:noFill/>
              <a:ln w="13334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21089" name="Line 609"/>
              <p:cNvSpPr>
                <a:spLocks noChangeShapeType="1"/>
              </p:cNvSpPr>
              <p:nvPr/>
            </p:nvSpPr>
            <p:spPr bwMode="auto">
              <a:xfrm flipH="1">
                <a:off x="4132" y="1160"/>
                <a:ext cx="461" cy="1468"/>
              </a:xfrm>
              <a:prstGeom prst="line">
                <a:avLst/>
              </a:prstGeom>
              <a:noFill/>
              <a:ln w="13334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21090" name="Line 610"/>
              <p:cNvSpPr>
                <a:spLocks noChangeShapeType="1"/>
              </p:cNvSpPr>
              <p:nvPr/>
            </p:nvSpPr>
            <p:spPr bwMode="auto">
              <a:xfrm flipH="1">
                <a:off x="3790" y="1144"/>
                <a:ext cx="461" cy="1468"/>
              </a:xfrm>
              <a:prstGeom prst="line">
                <a:avLst/>
              </a:prstGeom>
              <a:noFill/>
              <a:ln w="13334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21091" name="Line 611"/>
              <p:cNvSpPr>
                <a:spLocks noChangeShapeType="1"/>
              </p:cNvSpPr>
              <p:nvPr/>
            </p:nvSpPr>
            <p:spPr bwMode="auto">
              <a:xfrm>
                <a:off x="4249" y="1010"/>
                <a:ext cx="0" cy="143"/>
              </a:xfrm>
              <a:prstGeom prst="line">
                <a:avLst/>
              </a:prstGeom>
              <a:noFill/>
              <a:ln w="13334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21092" name="Line 612"/>
              <p:cNvSpPr>
                <a:spLocks noChangeShapeType="1"/>
              </p:cNvSpPr>
              <p:nvPr/>
            </p:nvSpPr>
            <p:spPr bwMode="auto">
              <a:xfrm>
                <a:off x="3785" y="2470"/>
                <a:ext cx="0" cy="143"/>
              </a:xfrm>
              <a:prstGeom prst="line">
                <a:avLst/>
              </a:prstGeom>
              <a:noFill/>
              <a:ln w="13334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21093" name="Line 613"/>
              <p:cNvSpPr>
                <a:spLocks noChangeShapeType="1"/>
              </p:cNvSpPr>
              <p:nvPr/>
            </p:nvSpPr>
            <p:spPr bwMode="auto">
              <a:xfrm>
                <a:off x="4122" y="2474"/>
                <a:ext cx="0" cy="144"/>
              </a:xfrm>
              <a:prstGeom prst="line">
                <a:avLst/>
              </a:prstGeom>
              <a:noFill/>
              <a:ln w="13334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21094" name="Line 614"/>
              <p:cNvSpPr>
                <a:spLocks noChangeShapeType="1"/>
              </p:cNvSpPr>
              <p:nvPr/>
            </p:nvSpPr>
            <p:spPr bwMode="auto">
              <a:xfrm>
                <a:off x="4589" y="1021"/>
                <a:ext cx="0" cy="143"/>
              </a:xfrm>
              <a:prstGeom prst="line">
                <a:avLst/>
              </a:prstGeom>
              <a:noFill/>
              <a:ln w="13334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21095" name="Freeform 615"/>
              <p:cNvSpPr>
                <a:spLocks/>
              </p:cNvSpPr>
              <p:nvPr/>
            </p:nvSpPr>
            <p:spPr bwMode="auto">
              <a:xfrm>
                <a:off x="3779" y="2415"/>
                <a:ext cx="420" cy="55"/>
              </a:xfrm>
              <a:custGeom>
                <a:avLst/>
                <a:gdLst>
                  <a:gd name="T0" fmla="*/ 0 w 420"/>
                  <a:gd name="T1" fmla="*/ 54 h 55"/>
                  <a:gd name="T2" fmla="*/ 343 w 420"/>
                  <a:gd name="T3" fmla="*/ 54 h 55"/>
                  <a:gd name="T4" fmla="*/ 419 w 420"/>
                  <a:gd name="T5" fmla="*/ 0 h 55"/>
                  <a:gd name="T6" fmla="*/ 73 w 420"/>
                  <a:gd name="T7" fmla="*/ 0 h 55"/>
                  <a:gd name="T8" fmla="*/ 0 w 420"/>
                  <a:gd name="T9" fmla="*/ 54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20" h="55">
                    <a:moveTo>
                      <a:pt x="0" y="54"/>
                    </a:moveTo>
                    <a:lnTo>
                      <a:pt x="343" y="54"/>
                    </a:lnTo>
                    <a:lnTo>
                      <a:pt x="419" y="0"/>
                    </a:lnTo>
                    <a:lnTo>
                      <a:pt x="73" y="0"/>
                    </a:lnTo>
                    <a:lnTo>
                      <a:pt x="0" y="54"/>
                    </a:lnTo>
                  </a:path>
                </a:pathLst>
              </a:custGeom>
              <a:solidFill>
                <a:srgbClr val="555555"/>
              </a:solidFill>
              <a:ln w="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1096" name="Freeform 616"/>
              <p:cNvSpPr>
                <a:spLocks/>
              </p:cNvSpPr>
              <p:nvPr/>
            </p:nvSpPr>
            <p:spPr bwMode="auto">
              <a:xfrm>
                <a:off x="3810" y="2307"/>
                <a:ext cx="421" cy="55"/>
              </a:xfrm>
              <a:custGeom>
                <a:avLst/>
                <a:gdLst>
                  <a:gd name="T0" fmla="*/ 0 w 421"/>
                  <a:gd name="T1" fmla="*/ 54 h 55"/>
                  <a:gd name="T2" fmla="*/ 343 w 421"/>
                  <a:gd name="T3" fmla="*/ 54 h 55"/>
                  <a:gd name="T4" fmla="*/ 420 w 421"/>
                  <a:gd name="T5" fmla="*/ 0 h 55"/>
                  <a:gd name="T6" fmla="*/ 73 w 421"/>
                  <a:gd name="T7" fmla="*/ 0 h 55"/>
                  <a:gd name="T8" fmla="*/ 0 w 421"/>
                  <a:gd name="T9" fmla="*/ 54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21" h="55">
                    <a:moveTo>
                      <a:pt x="0" y="54"/>
                    </a:moveTo>
                    <a:lnTo>
                      <a:pt x="343" y="54"/>
                    </a:lnTo>
                    <a:lnTo>
                      <a:pt x="420" y="0"/>
                    </a:lnTo>
                    <a:lnTo>
                      <a:pt x="73" y="0"/>
                    </a:lnTo>
                    <a:lnTo>
                      <a:pt x="0" y="54"/>
                    </a:lnTo>
                  </a:path>
                </a:pathLst>
              </a:custGeom>
              <a:solidFill>
                <a:srgbClr val="555555"/>
              </a:solidFill>
              <a:ln w="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1097" name="Freeform 617"/>
              <p:cNvSpPr>
                <a:spLocks/>
              </p:cNvSpPr>
              <p:nvPr/>
            </p:nvSpPr>
            <p:spPr bwMode="auto">
              <a:xfrm>
                <a:off x="3842" y="2198"/>
                <a:ext cx="420" cy="55"/>
              </a:xfrm>
              <a:custGeom>
                <a:avLst/>
                <a:gdLst>
                  <a:gd name="T0" fmla="*/ 0 w 420"/>
                  <a:gd name="T1" fmla="*/ 54 h 55"/>
                  <a:gd name="T2" fmla="*/ 342 w 420"/>
                  <a:gd name="T3" fmla="*/ 54 h 55"/>
                  <a:gd name="T4" fmla="*/ 419 w 420"/>
                  <a:gd name="T5" fmla="*/ 0 h 55"/>
                  <a:gd name="T6" fmla="*/ 72 w 420"/>
                  <a:gd name="T7" fmla="*/ 0 h 55"/>
                  <a:gd name="T8" fmla="*/ 0 w 420"/>
                  <a:gd name="T9" fmla="*/ 54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20" h="55">
                    <a:moveTo>
                      <a:pt x="0" y="54"/>
                    </a:moveTo>
                    <a:lnTo>
                      <a:pt x="342" y="54"/>
                    </a:lnTo>
                    <a:lnTo>
                      <a:pt x="419" y="0"/>
                    </a:lnTo>
                    <a:lnTo>
                      <a:pt x="72" y="0"/>
                    </a:lnTo>
                    <a:lnTo>
                      <a:pt x="0" y="54"/>
                    </a:lnTo>
                  </a:path>
                </a:pathLst>
              </a:custGeom>
              <a:solidFill>
                <a:srgbClr val="555555"/>
              </a:solidFill>
              <a:ln w="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1098" name="Freeform 618"/>
              <p:cNvSpPr>
                <a:spLocks/>
              </p:cNvSpPr>
              <p:nvPr/>
            </p:nvSpPr>
            <p:spPr bwMode="auto">
              <a:xfrm>
                <a:off x="3882" y="2085"/>
                <a:ext cx="420" cy="55"/>
              </a:xfrm>
              <a:custGeom>
                <a:avLst/>
                <a:gdLst>
                  <a:gd name="T0" fmla="*/ 0 w 420"/>
                  <a:gd name="T1" fmla="*/ 54 h 55"/>
                  <a:gd name="T2" fmla="*/ 342 w 420"/>
                  <a:gd name="T3" fmla="*/ 54 h 55"/>
                  <a:gd name="T4" fmla="*/ 419 w 420"/>
                  <a:gd name="T5" fmla="*/ 0 h 55"/>
                  <a:gd name="T6" fmla="*/ 72 w 420"/>
                  <a:gd name="T7" fmla="*/ 0 h 55"/>
                  <a:gd name="T8" fmla="*/ 0 w 420"/>
                  <a:gd name="T9" fmla="*/ 54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20" h="55">
                    <a:moveTo>
                      <a:pt x="0" y="54"/>
                    </a:moveTo>
                    <a:lnTo>
                      <a:pt x="342" y="54"/>
                    </a:lnTo>
                    <a:lnTo>
                      <a:pt x="419" y="0"/>
                    </a:lnTo>
                    <a:lnTo>
                      <a:pt x="72" y="0"/>
                    </a:lnTo>
                    <a:lnTo>
                      <a:pt x="0" y="54"/>
                    </a:lnTo>
                  </a:path>
                </a:pathLst>
              </a:custGeom>
              <a:solidFill>
                <a:srgbClr val="555555"/>
              </a:solidFill>
              <a:ln w="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1099" name="Freeform 619"/>
              <p:cNvSpPr>
                <a:spLocks/>
              </p:cNvSpPr>
              <p:nvPr/>
            </p:nvSpPr>
            <p:spPr bwMode="auto">
              <a:xfrm>
                <a:off x="3909" y="1981"/>
                <a:ext cx="420" cy="55"/>
              </a:xfrm>
              <a:custGeom>
                <a:avLst/>
                <a:gdLst>
                  <a:gd name="T0" fmla="*/ 0 w 420"/>
                  <a:gd name="T1" fmla="*/ 54 h 55"/>
                  <a:gd name="T2" fmla="*/ 342 w 420"/>
                  <a:gd name="T3" fmla="*/ 54 h 55"/>
                  <a:gd name="T4" fmla="*/ 419 w 420"/>
                  <a:gd name="T5" fmla="*/ 0 h 55"/>
                  <a:gd name="T6" fmla="*/ 72 w 420"/>
                  <a:gd name="T7" fmla="*/ 0 h 55"/>
                  <a:gd name="T8" fmla="*/ 0 w 420"/>
                  <a:gd name="T9" fmla="*/ 54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20" h="55">
                    <a:moveTo>
                      <a:pt x="0" y="54"/>
                    </a:moveTo>
                    <a:lnTo>
                      <a:pt x="342" y="54"/>
                    </a:lnTo>
                    <a:lnTo>
                      <a:pt x="419" y="0"/>
                    </a:lnTo>
                    <a:lnTo>
                      <a:pt x="72" y="0"/>
                    </a:lnTo>
                    <a:lnTo>
                      <a:pt x="0" y="54"/>
                    </a:lnTo>
                  </a:path>
                </a:pathLst>
              </a:custGeom>
              <a:solidFill>
                <a:srgbClr val="555555"/>
              </a:solidFill>
              <a:ln w="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1100" name="Freeform 620"/>
              <p:cNvSpPr>
                <a:spLocks/>
              </p:cNvSpPr>
              <p:nvPr/>
            </p:nvSpPr>
            <p:spPr bwMode="auto">
              <a:xfrm>
                <a:off x="3944" y="1873"/>
                <a:ext cx="421" cy="55"/>
              </a:xfrm>
              <a:custGeom>
                <a:avLst/>
                <a:gdLst>
                  <a:gd name="T0" fmla="*/ 0 w 421"/>
                  <a:gd name="T1" fmla="*/ 54 h 55"/>
                  <a:gd name="T2" fmla="*/ 343 w 421"/>
                  <a:gd name="T3" fmla="*/ 54 h 55"/>
                  <a:gd name="T4" fmla="*/ 420 w 421"/>
                  <a:gd name="T5" fmla="*/ 0 h 55"/>
                  <a:gd name="T6" fmla="*/ 73 w 421"/>
                  <a:gd name="T7" fmla="*/ 0 h 55"/>
                  <a:gd name="T8" fmla="*/ 0 w 421"/>
                  <a:gd name="T9" fmla="*/ 54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21" h="55">
                    <a:moveTo>
                      <a:pt x="0" y="54"/>
                    </a:moveTo>
                    <a:lnTo>
                      <a:pt x="343" y="54"/>
                    </a:lnTo>
                    <a:lnTo>
                      <a:pt x="420" y="0"/>
                    </a:lnTo>
                    <a:lnTo>
                      <a:pt x="73" y="0"/>
                    </a:lnTo>
                    <a:lnTo>
                      <a:pt x="0" y="54"/>
                    </a:lnTo>
                  </a:path>
                </a:pathLst>
              </a:custGeom>
              <a:solidFill>
                <a:srgbClr val="555555"/>
              </a:solidFill>
              <a:ln w="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1101" name="Freeform 621"/>
              <p:cNvSpPr>
                <a:spLocks/>
              </p:cNvSpPr>
              <p:nvPr/>
            </p:nvSpPr>
            <p:spPr bwMode="auto">
              <a:xfrm>
                <a:off x="3985" y="1764"/>
                <a:ext cx="420" cy="55"/>
              </a:xfrm>
              <a:custGeom>
                <a:avLst/>
                <a:gdLst>
                  <a:gd name="T0" fmla="*/ 0 w 420"/>
                  <a:gd name="T1" fmla="*/ 54 h 55"/>
                  <a:gd name="T2" fmla="*/ 342 w 420"/>
                  <a:gd name="T3" fmla="*/ 54 h 55"/>
                  <a:gd name="T4" fmla="*/ 419 w 420"/>
                  <a:gd name="T5" fmla="*/ 0 h 55"/>
                  <a:gd name="T6" fmla="*/ 72 w 420"/>
                  <a:gd name="T7" fmla="*/ 0 h 55"/>
                  <a:gd name="T8" fmla="*/ 0 w 420"/>
                  <a:gd name="T9" fmla="*/ 54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20" h="55">
                    <a:moveTo>
                      <a:pt x="0" y="54"/>
                    </a:moveTo>
                    <a:lnTo>
                      <a:pt x="342" y="54"/>
                    </a:lnTo>
                    <a:lnTo>
                      <a:pt x="419" y="0"/>
                    </a:lnTo>
                    <a:lnTo>
                      <a:pt x="72" y="0"/>
                    </a:lnTo>
                    <a:lnTo>
                      <a:pt x="0" y="54"/>
                    </a:lnTo>
                  </a:path>
                </a:pathLst>
              </a:custGeom>
              <a:solidFill>
                <a:srgbClr val="555555"/>
              </a:solidFill>
              <a:ln w="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1102" name="Freeform 622"/>
              <p:cNvSpPr>
                <a:spLocks/>
              </p:cNvSpPr>
              <p:nvPr/>
            </p:nvSpPr>
            <p:spPr bwMode="auto">
              <a:xfrm>
                <a:off x="4020" y="1656"/>
                <a:ext cx="421" cy="55"/>
              </a:xfrm>
              <a:custGeom>
                <a:avLst/>
                <a:gdLst>
                  <a:gd name="T0" fmla="*/ 0 w 421"/>
                  <a:gd name="T1" fmla="*/ 54 h 55"/>
                  <a:gd name="T2" fmla="*/ 343 w 421"/>
                  <a:gd name="T3" fmla="*/ 54 h 55"/>
                  <a:gd name="T4" fmla="*/ 420 w 421"/>
                  <a:gd name="T5" fmla="*/ 0 h 55"/>
                  <a:gd name="T6" fmla="*/ 73 w 421"/>
                  <a:gd name="T7" fmla="*/ 0 h 55"/>
                  <a:gd name="T8" fmla="*/ 0 w 421"/>
                  <a:gd name="T9" fmla="*/ 54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21" h="55">
                    <a:moveTo>
                      <a:pt x="0" y="54"/>
                    </a:moveTo>
                    <a:lnTo>
                      <a:pt x="343" y="54"/>
                    </a:lnTo>
                    <a:lnTo>
                      <a:pt x="420" y="0"/>
                    </a:lnTo>
                    <a:lnTo>
                      <a:pt x="73" y="0"/>
                    </a:lnTo>
                    <a:lnTo>
                      <a:pt x="0" y="54"/>
                    </a:lnTo>
                  </a:path>
                </a:pathLst>
              </a:custGeom>
              <a:solidFill>
                <a:srgbClr val="555555"/>
              </a:solidFill>
              <a:ln w="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1103" name="Freeform 623"/>
              <p:cNvSpPr>
                <a:spLocks/>
              </p:cNvSpPr>
              <p:nvPr/>
            </p:nvSpPr>
            <p:spPr bwMode="auto">
              <a:xfrm>
                <a:off x="4061" y="1543"/>
                <a:ext cx="420" cy="55"/>
              </a:xfrm>
              <a:custGeom>
                <a:avLst/>
                <a:gdLst>
                  <a:gd name="T0" fmla="*/ 0 w 420"/>
                  <a:gd name="T1" fmla="*/ 54 h 55"/>
                  <a:gd name="T2" fmla="*/ 342 w 420"/>
                  <a:gd name="T3" fmla="*/ 54 h 55"/>
                  <a:gd name="T4" fmla="*/ 419 w 420"/>
                  <a:gd name="T5" fmla="*/ 0 h 55"/>
                  <a:gd name="T6" fmla="*/ 72 w 420"/>
                  <a:gd name="T7" fmla="*/ 0 h 55"/>
                  <a:gd name="T8" fmla="*/ 0 w 420"/>
                  <a:gd name="T9" fmla="*/ 54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20" h="55">
                    <a:moveTo>
                      <a:pt x="0" y="54"/>
                    </a:moveTo>
                    <a:lnTo>
                      <a:pt x="342" y="54"/>
                    </a:lnTo>
                    <a:lnTo>
                      <a:pt x="419" y="0"/>
                    </a:lnTo>
                    <a:lnTo>
                      <a:pt x="72" y="0"/>
                    </a:lnTo>
                    <a:lnTo>
                      <a:pt x="0" y="54"/>
                    </a:lnTo>
                  </a:path>
                </a:pathLst>
              </a:custGeom>
              <a:solidFill>
                <a:srgbClr val="555555"/>
              </a:solidFill>
              <a:ln w="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1104" name="Freeform 624"/>
              <p:cNvSpPr>
                <a:spLocks/>
              </p:cNvSpPr>
              <p:nvPr/>
            </p:nvSpPr>
            <p:spPr bwMode="auto">
              <a:xfrm>
                <a:off x="4087" y="1439"/>
                <a:ext cx="420" cy="55"/>
              </a:xfrm>
              <a:custGeom>
                <a:avLst/>
                <a:gdLst>
                  <a:gd name="T0" fmla="*/ 0 w 420"/>
                  <a:gd name="T1" fmla="*/ 54 h 55"/>
                  <a:gd name="T2" fmla="*/ 343 w 420"/>
                  <a:gd name="T3" fmla="*/ 54 h 55"/>
                  <a:gd name="T4" fmla="*/ 419 w 420"/>
                  <a:gd name="T5" fmla="*/ 0 h 55"/>
                  <a:gd name="T6" fmla="*/ 73 w 420"/>
                  <a:gd name="T7" fmla="*/ 0 h 55"/>
                  <a:gd name="T8" fmla="*/ 0 w 420"/>
                  <a:gd name="T9" fmla="*/ 54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20" h="55">
                    <a:moveTo>
                      <a:pt x="0" y="54"/>
                    </a:moveTo>
                    <a:lnTo>
                      <a:pt x="343" y="54"/>
                    </a:lnTo>
                    <a:lnTo>
                      <a:pt x="419" y="0"/>
                    </a:lnTo>
                    <a:lnTo>
                      <a:pt x="73" y="0"/>
                    </a:lnTo>
                    <a:lnTo>
                      <a:pt x="0" y="54"/>
                    </a:lnTo>
                  </a:path>
                </a:pathLst>
              </a:custGeom>
              <a:solidFill>
                <a:srgbClr val="555555"/>
              </a:solidFill>
              <a:ln w="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1105" name="Freeform 625"/>
              <p:cNvSpPr>
                <a:spLocks/>
              </p:cNvSpPr>
              <p:nvPr/>
            </p:nvSpPr>
            <p:spPr bwMode="auto">
              <a:xfrm>
                <a:off x="4128" y="1331"/>
                <a:ext cx="420" cy="55"/>
              </a:xfrm>
              <a:custGeom>
                <a:avLst/>
                <a:gdLst>
                  <a:gd name="T0" fmla="*/ 0 w 420"/>
                  <a:gd name="T1" fmla="*/ 54 h 55"/>
                  <a:gd name="T2" fmla="*/ 342 w 420"/>
                  <a:gd name="T3" fmla="*/ 54 h 55"/>
                  <a:gd name="T4" fmla="*/ 419 w 420"/>
                  <a:gd name="T5" fmla="*/ 0 h 55"/>
                  <a:gd name="T6" fmla="*/ 72 w 420"/>
                  <a:gd name="T7" fmla="*/ 0 h 55"/>
                  <a:gd name="T8" fmla="*/ 0 w 420"/>
                  <a:gd name="T9" fmla="*/ 54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20" h="55">
                    <a:moveTo>
                      <a:pt x="0" y="54"/>
                    </a:moveTo>
                    <a:lnTo>
                      <a:pt x="342" y="54"/>
                    </a:lnTo>
                    <a:lnTo>
                      <a:pt x="419" y="0"/>
                    </a:lnTo>
                    <a:lnTo>
                      <a:pt x="72" y="0"/>
                    </a:lnTo>
                    <a:lnTo>
                      <a:pt x="0" y="54"/>
                    </a:lnTo>
                  </a:path>
                </a:pathLst>
              </a:custGeom>
              <a:solidFill>
                <a:srgbClr val="555555"/>
              </a:solidFill>
              <a:ln w="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1106" name="Freeform 626"/>
              <p:cNvSpPr>
                <a:spLocks/>
              </p:cNvSpPr>
              <p:nvPr/>
            </p:nvSpPr>
            <p:spPr bwMode="auto">
              <a:xfrm>
                <a:off x="4159" y="1222"/>
                <a:ext cx="420" cy="55"/>
              </a:xfrm>
              <a:custGeom>
                <a:avLst/>
                <a:gdLst>
                  <a:gd name="T0" fmla="*/ 0 w 420"/>
                  <a:gd name="T1" fmla="*/ 54 h 55"/>
                  <a:gd name="T2" fmla="*/ 342 w 420"/>
                  <a:gd name="T3" fmla="*/ 54 h 55"/>
                  <a:gd name="T4" fmla="*/ 419 w 420"/>
                  <a:gd name="T5" fmla="*/ 0 h 55"/>
                  <a:gd name="T6" fmla="*/ 72 w 420"/>
                  <a:gd name="T7" fmla="*/ 0 h 55"/>
                  <a:gd name="T8" fmla="*/ 0 w 420"/>
                  <a:gd name="T9" fmla="*/ 54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20" h="55">
                    <a:moveTo>
                      <a:pt x="0" y="54"/>
                    </a:moveTo>
                    <a:lnTo>
                      <a:pt x="342" y="54"/>
                    </a:lnTo>
                    <a:lnTo>
                      <a:pt x="419" y="0"/>
                    </a:lnTo>
                    <a:lnTo>
                      <a:pt x="72" y="0"/>
                    </a:lnTo>
                    <a:lnTo>
                      <a:pt x="0" y="54"/>
                    </a:lnTo>
                  </a:path>
                </a:pathLst>
              </a:custGeom>
              <a:solidFill>
                <a:srgbClr val="555555"/>
              </a:solidFill>
              <a:ln w="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1107" name="Freeform 627"/>
              <p:cNvSpPr>
                <a:spLocks/>
              </p:cNvSpPr>
              <p:nvPr/>
            </p:nvSpPr>
            <p:spPr bwMode="auto">
              <a:xfrm>
                <a:off x="4190" y="1114"/>
                <a:ext cx="420" cy="55"/>
              </a:xfrm>
              <a:custGeom>
                <a:avLst/>
                <a:gdLst>
                  <a:gd name="T0" fmla="*/ 0 w 420"/>
                  <a:gd name="T1" fmla="*/ 54 h 55"/>
                  <a:gd name="T2" fmla="*/ 343 w 420"/>
                  <a:gd name="T3" fmla="*/ 54 h 55"/>
                  <a:gd name="T4" fmla="*/ 419 w 420"/>
                  <a:gd name="T5" fmla="*/ 0 h 55"/>
                  <a:gd name="T6" fmla="*/ 72 w 420"/>
                  <a:gd name="T7" fmla="*/ 0 h 55"/>
                  <a:gd name="T8" fmla="*/ 0 w 420"/>
                  <a:gd name="T9" fmla="*/ 54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20" h="55">
                    <a:moveTo>
                      <a:pt x="0" y="54"/>
                    </a:moveTo>
                    <a:lnTo>
                      <a:pt x="343" y="54"/>
                    </a:lnTo>
                    <a:lnTo>
                      <a:pt x="419" y="0"/>
                    </a:lnTo>
                    <a:lnTo>
                      <a:pt x="72" y="0"/>
                    </a:lnTo>
                    <a:lnTo>
                      <a:pt x="0" y="54"/>
                    </a:lnTo>
                  </a:path>
                </a:pathLst>
              </a:custGeom>
              <a:solidFill>
                <a:srgbClr val="555555"/>
              </a:solidFill>
              <a:ln w="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1108" name="Line 628"/>
              <p:cNvSpPr>
                <a:spLocks noChangeShapeType="1"/>
              </p:cNvSpPr>
              <p:nvPr/>
            </p:nvSpPr>
            <p:spPr bwMode="auto">
              <a:xfrm flipH="1">
                <a:off x="4128" y="1014"/>
                <a:ext cx="461" cy="1468"/>
              </a:xfrm>
              <a:prstGeom prst="line">
                <a:avLst/>
              </a:prstGeom>
              <a:noFill/>
              <a:ln w="13334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21109" name="Freeform 629"/>
              <p:cNvSpPr>
                <a:spLocks/>
              </p:cNvSpPr>
              <p:nvPr/>
            </p:nvSpPr>
            <p:spPr bwMode="auto">
              <a:xfrm>
                <a:off x="3591" y="1008"/>
                <a:ext cx="1008" cy="409"/>
              </a:xfrm>
              <a:custGeom>
                <a:avLst/>
                <a:gdLst>
                  <a:gd name="T0" fmla="*/ 392 w 1008"/>
                  <a:gd name="T1" fmla="*/ 142 h 409"/>
                  <a:gd name="T2" fmla="*/ 313 w 1008"/>
                  <a:gd name="T3" fmla="*/ 185 h 409"/>
                  <a:gd name="T4" fmla="*/ 236 w 1008"/>
                  <a:gd name="T5" fmla="*/ 226 h 409"/>
                  <a:gd name="T6" fmla="*/ 158 w 1008"/>
                  <a:gd name="T7" fmla="*/ 268 h 409"/>
                  <a:gd name="T8" fmla="*/ 75 w 1008"/>
                  <a:gd name="T9" fmla="*/ 313 h 409"/>
                  <a:gd name="T10" fmla="*/ 38 w 1008"/>
                  <a:gd name="T11" fmla="*/ 332 h 409"/>
                  <a:gd name="T12" fmla="*/ 30 w 1008"/>
                  <a:gd name="T13" fmla="*/ 338 h 409"/>
                  <a:gd name="T14" fmla="*/ 22 w 1008"/>
                  <a:gd name="T15" fmla="*/ 345 h 409"/>
                  <a:gd name="T16" fmla="*/ 14 w 1008"/>
                  <a:gd name="T17" fmla="*/ 353 h 409"/>
                  <a:gd name="T18" fmla="*/ 8 w 1008"/>
                  <a:gd name="T19" fmla="*/ 363 h 409"/>
                  <a:gd name="T20" fmla="*/ 2 w 1008"/>
                  <a:gd name="T21" fmla="*/ 375 h 409"/>
                  <a:gd name="T22" fmla="*/ 0 w 1008"/>
                  <a:gd name="T23" fmla="*/ 385 h 409"/>
                  <a:gd name="T24" fmla="*/ 0 w 1008"/>
                  <a:gd name="T25" fmla="*/ 393 h 409"/>
                  <a:gd name="T26" fmla="*/ 1 w 1008"/>
                  <a:gd name="T27" fmla="*/ 400 h 409"/>
                  <a:gd name="T28" fmla="*/ 5 w 1008"/>
                  <a:gd name="T29" fmla="*/ 404 h 409"/>
                  <a:gd name="T30" fmla="*/ 38 w 1008"/>
                  <a:gd name="T31" fmla="*/ 406 h 409"/>
                  <a:gd name="T32" fmla="*/ 106 w 1008"/>
                  <a:gd name="T33" fmla="*/ 407 h 409"/>
                  <a:gd name="T34" fmla="*/ 178 w 1008"/>
                  <a:gd name="T35" fmla="*/ 407 h 409"/>
                  <a:gd name="T36" fmla="*/ 242 w 1008"/>
                  <a:gd name="T37" fmla="*/ 407 h 409"/>
                  <a:gd name="T38" fmla="*/ 288 w 1008"/>
                  <a:gd name="T39" fmla="*/ 407 h 409"/>
                  <a:gd name="T40" fmla="*/ 309 w 1008"/>
                  <a:gd name="T41" fmla="*/ 407 h 409"/>
                  <a:gd name="T42" fmla="*/ 328 w 1008"/>
                  <a:gd name="T43" fmla="*/ 405 h 409"/>
                  <a:gd name="T44" fmla="*/ 347 w 1008"/>
                  <a:gd name="T45" fmla="*/ 401 h 409"/>
                  <a:gd name="T46" fmla="*/ 367 w 1008"/>
                  <a:gd name="T47" fmla="*/ 394 h 409"/>
                  <a:gd name="T48" fmla="*/ 385 w 1008"/>
                  <a:gd name="T49" fmla="*/ 386 h 409"/>
                  <a:gd name="T50" fmla="*/ 403 w 1008"/>
                  <a:gd name="T51" fmla="*/ 377 h 409"/>
                  <a:gd name="T52" fmla="*/ 465 w 1008"/>
                  <a:gd name="T53" fmla="*/ 343 h 409"/>
                  <a:gd name="T54" fmla="*/ 519 w 1008"/>
                  <a:gd name="T55" fmla="*/ 314 h 409"/>
                  <a:gd name="T56" fmla="*/ 573 w 1008"/>
                  <a:gd name="T57" fmla="*/ 285 h 409"/>
                  <a:gd name="T58" fmla="*/ 627 w 1008"/>
                  <a:gd name="T59" fmla="*/ 256 h 409"/>
                  <a:gd name="T60" fmla="*/ 681 w 1008"/>
                  <a:gd name="T61" fmla="*/ 227 h 409"/>
                  <a:gd name="T62" fmla="*/ 743 w 1008"/>
                  <a:gd name="T63" fmla="*/ 195 h 409"/>
                  <a:gd name="T64" fmla="*/ 794 w 1008"/>
                  <a:gd name="T65" fmla="*/ 168 h 409"/>
                  <a:gd name="T66" fmla="*/ 845 w 1008"/>
                  <a:gd name="T67" fmla="*/ 141 h 409"/>
                  <a:gd name="T68" fmla="*/ 895 w 1008"/>
                  <a:gd name="T69" fmla="*/ 114 h 409"/>
                  <a:gd name="T70" fmla="*/ 945 w 1008"/>
                  <a:gd name="T71" fmla="*/ 88 h 409"/>
                  <a:gd name="T72" fmla="*/ 968 w 1008"/>
                  <a:gd name="T73" fmla="*/ 76 h 409"/>
                  <a:gd name="T74" fmla="*/ 977 w 1008"/>
                  <a:gd name="T75" fmla="*/ 70 h 409"/>
                  <a:gd name="T76" fmla="*/ 985 w 1008"/>
                  <a:gd name="T77" fmla="*/ 63 h 409"/>
                  <a:gd name="T78" fmla="*/ 992 w 1008"/>
                  <a:gd name="T79" fmla="*/ 54 h 409"/>
                  <a:gd name="T80" fmla="*/ 999 w 1008"/>
                  <a:gd name="T81" fmla="*/ 44 h 409"/>
                  <a:gd name="T82" fmla="*/ 1004 w 1008"/>
                  <a:gd name="T83" fmla="*/ 33 h 409"/>
                  <a:gd name="T84" fmla="*/ 1007 w 1008"/>
                  <a:gd name="T85" fmla="*/ 23 h 409"/>
                  <a:gd name="T86" fmla="*/ 1007 w 1008"/>
                  <a:gd name="T87" fmla="*/ 15 h 409"/>
                  <a:gd name="T88" fmla="*/ 1005 w 1008"/>
                  <a:gd name="T89" fmla="*/ 8 h 409"/>
                  <a:gd name="T90" fmla="*/ 1001 w 1008"/>
                  <a:gd name="T91" fmla="*/ 3 h 409"/>
                  <a:gd name="T92" fmla="*/ 969 w 1008"/>
                  <a:gd name="T93" fmla="*/ 1 h 409"/>
                  <a:gd name="T94" fmla="*/ 901 w 1008"/>
                  <a:gd name="T95" fmla="*/ 1 h 409"/>
                  <a:gd name="T96" fmla="*/ 829 w 1008"/>
                  <a:gd name="T97" fmla="*/ 0 h 409"/>
                  <a:gd name="T98" fmla="*/ 764 w 1008"/>
                  <a:gd name="T99" fmla="*/ 0 h 409"/>
                  <a:gd name="T100" fmla="*/ 719 w 1008"/>
                  <a:gd name="T101" fmla="*/ 0 h 409"/>
                  <a:gd name="T102" fmla="*/ 697 w 1008"/>
                  <a:gd name="T103" fmla="*/ 0 h 409"/>
                  <a:gd name="T104" fmla="*/ 677 w 1008"/>
                  <a:gd name="T105" fmla="*/ 2 h 409"/>
                  <a:gd name="T106" fmla="*/ 655 w 1008"/>
                  <a:gd name="T107" fmla="*/ 6 h 409"/>
                  <a:gd name="T108" fmla="*/ 634 w 1008"/>
                  <a:gd name="T109" fmla="*/ 13 h 409"/>
                  <a:gd name="T110" fmla="*/ 614 w 1008"/>
                  <a:gd name="T111" fmla="*/ 21 h 409"/>
                  <a:gd name="T112" fmla="*/ 596 w 1008"/>
                  <a:gd name="T113" fmla="*/ 30 h 409"/>
                  <a:gd name="T114" fmla="*/ 533 w 1008"/>
                  <a:gd name="T115" fmla="*/ 64 h 409"/>
                  <a:gd name="T116" fmla="*/ 526 w 1008"/>
                  <a:gd name="T117" fmla="*/ 68 h 409"/>
                  <a:gd name="T118" fmla="*/ 535 w 1008"/>
                  <a:gd name="T119" fmla="*/ 64 h 409"/>
                  <a:gd name="T120" fmla="*/ 532 w 1008"/>
                  <a:gd name="T121" fmla="*/ 66 h 409"/>
                  <a:gd name="T122" fmla="*/ 491 w 1008"/>
                  <a:gd name="T123" fmla="*/ 89 h 4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008" h="409">
                    <a:moveTo>
                      <a:pt x="478" y="96"/>
                    </a:moveTo>
                    <a:lnTo>
                      <a:pt x="448" y="112"/>
                    </a:lnTo>
                    <a:lnTo>
                      <a:pt x="434" y="120"/>
                    </a:lnTo>
                    <a:lnTo>
                      <a:pt x="420" y="127"/>
                    </a:lnTo>
                    <a:lnTo>
                      <a:pt x="406" y="135"/>
                    </a:lnTo>
                    <a:lnTo>
                      <a:pt x="392" y="142"/>
                    </a:lnTo>
                    <a:lnTo>
                      <a:pt x="378" y="150"/>
                    </a:lnTo>
                    <a:lnTo>
                      <a:pt x="365" y="157"/>
                    </a:lnTo>
                    <a:lnTo>
                      <a:pt x="351" y="164"/>
                    </a:lnTo>
                    <a:lnTo>
                      <a:pt x="339" y="171"/>
                    </a:lnTo>
                    <a:lnTo>
                      <a:pt x="325" y="178"/>
                    </a:lnTo>
                    <a:lnTo>
                      <a:pt x="313" y="185"/>
                    </a:lnTo>
                    <a:lnTo>
                      <a:pt x="300" y="192"/>
                    </a:lnTo>
                    <a:lnTo>
                      <a:pt x="287" y="199"/>
                    </a:lnTo>
                    <a:lnTo>
                      <a:pt x="274" y="206"/>
                    </a:lnTo>
                    <a:lnTo>
                      <a:pt x="261" y="212"/>
                    </a:lnTo>
                    <a:lnTo>
                      <a:pt x="249" y="219"/>
                    </a:lnTo>
                    <a:lnTo>
                      <a:pt x="236" y="226"/>
                    </a:lnTo>
                    <a:lnTo>
                      <a:pt x="223" y="233"/>
                    </a:lnTo>
                    <a:lnTo>
                      <a:pt x="210" y="240"/>
                    </a:lnTo>
                    <a:lnTo>
                      <a:pt x="197" y="247"/>
                    </a:lnTo>
                    <a:lnTo>
                      <a:pt x="185" y="254"/>
                    </a:lnTo>
                    <a:lnTo>
                      <a:pt x="171" y="261"/>
                    </a:lnTo>
                    <a:lnTo>
                      <a:pt x="158" y="268"/>
                    </a:lnTo>
                    <a:lnTo>
                      <a:pt x="145" y="276"/>
                    </a:lnTo>
                    <a:lnTo>
                      <a:pt x="131" y="283"/>
                    </a:lnTo>
                    <a:lnTo>
                      <a:pt x="117" y="290"/>
                    </a:lnTo>
                    <a:lnTo>
                      <a:pt x="103" y="298"/>
                    </a:lnTo>
                    <a:lnTo>
                      <a:pt x="89" y="305"/>
                    </a:lnTo>
                    <a:lnTo>
                      <a:pt x="75" y="313"/>
                    </a:lnTo>
                    <a:lnTo>
                      <a:pt x="60" y="321"/>
                    </a:lnTo>
                    <a:lnTo>
                      <a:pt x="45" y="329"/>
                    </a:lnTo>
                    <a:lnTo>
                      <a:pt x="43" y="330"/>
                    </a:lnTo>
                    <a:lnTo>
                      <a:pt x="41" y="330"/>
                    </a:lnTo>
                    <a:lnTo>
                      <a:pt x="40" y="331"/>
                    </a:lnTo>
                    <a:lnTo>
                      <a:pt x="38" y="332"/>
                    </a:lnTo>
                    <a:lnTo>
                      <a:pt x="37" y="333"/>
                    </a:lnTo>
                    <a:lnTo>
                      <a:pt x="35" y="334"/>
                    </a:lnTo>
                    <a:lnTo>
                      <a:pt x="34" y="334"/>
                    </a:lnTo>
                    <a:lnTo>
                      <a:pt x="33" y="336"/>
                    </a:lnTo>
                    <a:lnTo>
                      <a:pt x="31" y="336"/>
                    </a:lnTo>
                    <a:lnTo>
                      <a:pt x="30" y="338"/>
                    </a:lnTo>
                    <a:lnTo>
                      <a:pt x="29" y="338"/>
                    </a:lnTo>
                    <a:lnTo>
                      <a:pt x="27" y="340"/>
                    </a:lnTo>
                    <a:lnTo>
                      <a:pt x="26" y="341"/>
                    </a:lnTo>
                    <a:lnTo>
                      <a:pt x="25" y="342"/>
                    </a:lnTo>
                    <a:lnTo>
                      <a:pt x="23" y="343"/>
                    </a:lnTo>
                    <a:lnTo>
                      <a:pt x="22" y="345"/>
                    </a:lnTo>
                    <a:lnTo>
                      <a:pt x="21" y="346"/>
                    </a:lnTo>
                    <a:lnTo>
                      <a:pt x="19" y="347"/>
                    </a:lnTo>
                    <a:lnTo>
                      <a:pt x="18" y="349"/>
                    </a:lnTo>
                    <a:lnTo>
                      <a:pt x="17" y="350"/>
                    </a:lnTo>
                    <a:lnTo>
                      <a:pt x="15" y="352"/>
                    </a:lnTo>
                    <a:lnTo>
                      <a:pt x="14" y="353"/>
                    </a:lnTo>
                    <a:lnTo>
                      <a:pt x="13" y="355"/>
                    </a:lnTo>
                    <a:lnTo>
                      <a:pt x="12" y="356"/>
                    </a:lnTo>
                    <a:lnTo>
                      <a:pt x="11" y="358"/>
                    </a:lnTo>
                    <a:lnTo>
                      <a:pt x="10" y="360"/>
                    </a:lnTo>
                    <a:lnTo>
                      <a:pt x="9" y="361"/>
                    </a:lnTo>
                    <a:lnTo>
                      <a:pt x="8" y="363"/>
                    </a:lnTo>
                    <a:lnTo>
                      <a:pt x="7" y="365"/>
                    </a:lnTo>
                    <a:lnTo>
                      <a:pt x="6" y="366"/>
                    </a:lnTo>
                    <a:lnTo>
                      <a:pt x="5" y="368"/>
                    </a:lnTo>
                    <a:lnTo>
                      <a:pt x="4" y="372"/>
                    </a:lnTo>
                    <a:lnTo>
                      <a:pt x="3" y="373"/>
                    </a:lnTo>
                    <a:lnTo>
                      <a:pt x="2" y="375"/>
                    </a:lnTo>
                    <a:lnTo>
                      <a:pt x="2" y="377"/>
                    </a:lnTo>
                    <a:lnTo>
                      <a:pt x="1" y="378"/>
                    </a:lnTo>
                    <a:lnTo>
                      <a:pt x="1" y="380"/>
                    </a:lnTo>
                    <a:lnTo>
                      <a:pt x="1" y="382"/>
                    </a:lnTo>
                    <a:lnTo>
                      <a:pt x="0" y="383"/>
                    </a:lnTo>
                    <a:lnTo>
                      <a:pt x="0" y="385"/>
                    </a:lnTo>
                    <a:lnTo>
                      <a:pt x="0" y="386"/>
                    </a:lnTo>
                    <a:lnTo>
                      <a:pt x="0" y="388"/>
                    </a:lnTo>
                    <a:lnTo>
                      <a:pt x="0" y="389"/>
                    </a:lnTo>
                    <a:lnTo>
                      <a:pt x="0" y="390"/>
                    </a:lnTo>
                    <a:lnTo>
                      <a:pt x="0" y="392"/>
                    </a:lnTo>
                    <a:lnTo>
                      <a:pt x="0" y="393"/>
                    </a:lnTo>
                    <a:lnTo>
                      <a:pt x="0" y="394"/>
                    </a:lnTo>
                    <a:lnTo>
                      <a:pt x="0" y="395"/>
                    </a:lnTo>
                    <a:lnTo>
                      <a:pt x="1" y="396"/>
                    </a:lnTo>
                    <a:lnTo>
                      <a:pt x="1" y="398"/>
                    </a:lnTo>
                    <a:lnTo>
                      <a:pt x="1" y="398"/>
                    </a:lnTo>
                    <a:lnTo>
                      <a:pt x="1" y="400"/>
                    </a:lnTo>
                    <a:lnTo>
                      <a:pt x="2" y="400"/>
                    </a:lnTo>
                    <a:lnTo>
                      <a:pt x="3" y="401"/>
                    </a:lnTo>
                    <a:lnTo>
                      <a:pt x="3" y="402"/>
                    </a:lnTo>
                    <a:lnTo>
                      <a:pt x="4" y="403"/>
                    </a:lnTo>
                    <a:lnTo>
                      <a:pt x="5" y="404"/>
                    </a:lnTo>
                    <a:lnTo>
                      <a:pt x="5" y="404"/>
                    </a:lnTo>
                    <a:lnTo>
                      <a:pt x="6" y="405"/>
                    </a:lnTo>
                    <a:lnTo>
                      <a:pt x="7" y="405"/>
                    </a:lnTo>
                    <a:lnTo>
                      <a:pt x="8" y="406"/>
                    </a:lnTo>
                    <a:lnTo>
                      <a:pt x="9" y="406"/>
                    </a:lnTo>
                    <a:lnTo>
                      <a:pt x="28" y="406"/>
                    </a:lnTo>
                    <a:lnTo>
                      <a:pt x="38" y="406"/>
                    </a:lnTo>
                    <a:lnTo>
                      <a:pt x="49" y="406"/>
                    </a:lnTo>
                    <a:lnTo>
                      <a:pt x="59" y="406"/>
                    </a:lnTo>
                    <a:lnTo>
                      <a:pt x="71" y="406"/>
                    </a:lnTo>
                    <a:lnTo>
                      <a:pt x="82" y="407"/>
                    </a:lnTo>
                    <a:lnTo>
                      <a:pt x="94" y="407"/>
                    </a:lnTo>
                    <a:lnTo>
                      <a:pt x="106" y="407"/>
                    </a:lnTo>
                    <a:lnTo>
                      <a:pt x="118" y="407"/>
                    </a:lnTo>
                    <a:lnTo>
                      <a:pt x="130" y="407"/>
                    </a:lnTo>
                    <a:lnTo>
                      <a:pt x="142" y="407"/>
                    </a:lnTo>
                    <a:lnTo>
                      <a:pt x="154" y="407"/>
                    </a:lnTo>
                    <a:lnTo>
                      <a:pt x="166" y="407"/>
                    </a:lnTo>
                    <a:lnTo>
                      <a:pt x="178" y="407"/>
                    </a:lnTo>
                    <a:lnTo>
                      <a:pt x="189" y="407"/>
                    </a:lnTo>
                    <a:lnTo>
                      <a:pt x="201" y="407"/>
                    </a:lnTo>
                    <a:lnTo>
                      <a:pt x="211" y="407"/>
                    </a:lnTo>
                    <a:lnTo>
                      <a:pt x="222" y="407"/>
                    </a:lnTo>
                    <a:lnTo>
                      <a:pt x="233" y="407"/>
                    </a:lnTo>
                    <a:lnTo>
                      <a:pt x="242" y="407"/>
                    </a:lnTo>
                    <a:lnTo>
                      <a:pt x="251" y="407"/>
                    </a:lnTo>
                    <a:lnTo>
                      <a:pt x="260" y="407"/>
                    </a:lnTo>
                    <a:lnTo>
                      <a:pt x="268" y="407"/>
                    </a:lnTo>
                    <a:lnTo>
                      <a:pt x="275" y="407"/>
                    </a:lnTo>
                    <a:lnTo>
                      <a:pt x="282" y="407"/>
                    </a:lnTo>
                    <a:lnTo>
                      <a:pt x="288" y="407"/>
                    </a:lnTo>
                    <a:lnTo>
                      <a:pt x="293" y="407"/>
                    </a:lnTo>
                    <a:lnTo>
                      <a:pt x="297" y="407"/>
                    </a:lnTo>
                    <a:lnTo>
                      <a:pt x="300" y="407"/>
                    </a:lnTo>
                    <a:lnTo>
                      <a:pt x="302" y="407"/>
                    </a:lnTo>
                    <a:lnTo>
                      <a:pt x="303" y="408"/>
                    </a:lnTo>
                    <a:lnTo>
                      <a:pt x="309" y="407"/>
                    </a:lnTo>
                    <a:lnTo>
                      <a:pt x="313" y="407"/>
                    </a:lnTo>
                    <a:lnTo>
                      <a:pt x="316" y="407"/>
                    </a:lnTo>
                    <a:lnTo>
                      <a:pt x="319" y="406"/>
                    </a:lnTo>
                    <a:lnTo>
                      <a:pt x="322" y="406"/>
                    </a:lnTo>
                    <a:lnTo>
                      <a:pt x="325" y="406"/>
                    </a:lnTo>
                    <a:lnTo>
                      <a:pt x="328" y="405"/>
                    </a:lnTo>
                    <a:lnTo>
                      <a:pt x="331" y="404"/>
                    </a:lnTo>
                    <a:lnTo>
                      <a:pt x="335" y="404"/>
                    </a:lnTo>
                    <a:lnTo>
                      <a:pt x="338" y="403"/>
                    </a:lnTo>
                    <a:lnTo>
                      <a:pt x="341" y="402"/>
                    </a:lnTo>
                    <a:lnTo>
                      <a:pt x="344" y="402"/>
                    </a:lnTo>
                    <a:lnTo>
                      <a:pt x="347" y="401"/>
                    </a:lnTo>
                    <a:lnTo>
                      <a:pt x="351" y="400"/>
                    </a:lnTo>
                    <a:lnTo>
                      <a:pt x="354" y="399"/>
                    </a:lnTo>
                    <a:lnTo>
                      <a:pt x="357" y="398"/>
                    </a:lnTo>
                    <a:lnTo>
                      <a:pt x="360" y="396"/>
                    </a:lnTo>
                    <a:lnTo>
                      <a:pt x="363" y="396"/>
                    </a:lnTo>
                    <a:lnTo>
                      <a:pt x="367" y="394"/>
                    </a:lnTo>
                    <a:lnTo>
                      <a:pt x="370" y="393"/>
                    </a:lnTo>
                    <a:lnTo>
                      <a:pt x="373" y="392"/>
                    </a:lnTo>
                    <a:lnTo>
                      <a:pt x="376" y="390"/>
                    </a:lnTo>
                    <a:lnTo>
                      <a:pt x="379" y="389"/>
                    </a:lnTo>
                    <a:lnTo>
                      <a:pt x="382" y="388"/>
                    </a:lnTo>
                    <a:lnTo>
                      <a:pt x="385" y="386"/>
                    </a:lnTo>
                    <a:lnTo>
                      <a:pt x="388" y="384"/>
                    </a:lnTo>
                    <a:lnTo>
                      <a:pt x="391" y="383"/>
                    </a:lnTo>
                    <a:lnTo>
                      <a:pt x="394" y="382"/>
                    </a:lnTo>
                    <a:lnTo>
                      <a:pt x="397" y="380"/>
                    </a:lnTo>
                    <a:lnTo>
                      <a:pt x="399" y="378"/>
                    </a:lnTo>
                    <a:lnTo>
                      <a:pt x="403" y="377"/>
                    </a:lnTo>
                    <a:lnTo>
                      <a:pt x="421" y="367"/>
                    </a:lnTo>
                    <a:lnTo>
                      <a:pt x="429" y="362"/>
                    </a:lnTo>
                    <a:lnTo>
                      <a:pt x="439" y="357"/>
                    </a:lnTo>
                    <a:lnTo>
                      <a:pt x="447" y="352"/>
                    </a:lnTo>
                    <a:lnTo>
                      <a:pt x="457" y="348"/>
                    </a:lnTo>
                    <a:lnTo>
                      <a:pt x="465" y="343"/>
                    </a:lnTo>
                    <a:lnTo>
                      <a:pt x="475" y="338"/>
                    </a:lnTo>
                    <a:lnTo>
                      <a:pt x="483" y="333"/>
                    </a:lnTo>
                    <a:lnTo>
                      <a:pt x="493" y="328"/>
                    </a:lnTo>
                    <a:lnTo>
                      <a:pt x="501" y="324"/>
                    </a:lnTo>
                    <a:lnTo>
                      <a:pt x="511" y="319"/>
                    </a:lnTo>
                    <a:lnTo>
                      <a:pt x="519" y="314"/>
                    </a:lnTo>
                    <a:lnTo>
                      <a:pt x="529" y="309"/>
                    </a:lnTo>
                    <a:lnTo>
                      <a:pt x="537" y="304"/>
                    </a:lnTo>
                    <a:lnTo>
                      <a:pt x="547" y="300"/>
                    </a:lnTo>
                    <a:lnTo>
                      <a:pt x="555" y="294"/>
                    </a:lnTo>
                    <a:lnTo>
                      <a:pt x="565" y="290"/>
                    </a:lnTo>
                    <a:lnTo>
                      <a:pt x="573" y="285"/>
                    </a:lnTo>
                    <a:lnTo>
                      <a:pt x="583" y="280"/>
                    </a:lnTo>
                    <a:lnTo>
                      <a:pt x="591" y="275"/>
                    </a:lnTo>
                    <a:lnTo>
                      <a:pt x="601" y="270"/>
                    </a:lnTo>
                    <a:lnTo>
                      <a:pt x="609" y="266"/>
                    </a:lnTo>
                    <a:lnTo>
                      <a:pt x="619" y="261"/>
                    </a:lnTo>
                    <a:lnTo>
                      <a:pt x="627" y="256"/>
                    </a:lnTo>
                    <a:lnTo>
                      <a:pt x="637" y="251"/>
                    </a:lnTo>
                    <a:lnTo>
                      <a:pt x="645" y="246"/>
                    </a:lnTo>
                    <a:lnTo>
                      <a:pt x="655" y="242"/>
                    </a:lnTo>
                    <a:lnTo>
                      <a:pt x="663" y="237"/>
                    </a:lnTo>
                    <a:lnTo>
                      <a:pt x="673" y="232"/>
                    </a:lnTo>
                    <a:lnTo>
                      <a:pt x="681" y="227"/>
                    </a:lnTo>
                    <a:lnTo>
                      <a:pt x="691" y="222"/>
                    </a:lnTo>
                    <a:lnTo>
                      <a:pt x="708" y="213"/>
                    </a:lnTo>
                    <a:lnTo>
                      <a:pt x="717" y="208"/>
                    </a:lnTo>
                    <a:lnTo>
                      <a:pt x="725" y="204"/>
                    </a:lnTo>
                    <a:lnTo>
                      <a:pt x="734" y="199"/>
                    </a:lnTo>
                    <a:lnTo>
                      <a:pt x="743" y="195"/>
                    </a:lnTo>
                    <a:lnTo>
                      <a:pt x="751" y="190"/>
                    </a:lnTo>
                    <a:lnTo>
                      <a:pt x="760" y="186"/>
                    </a:lnTo>
                    <a:lnTo>
                      <a:pt x="769" y="181"/>
                    </a:lnTo>
                    <a:lnTo>
                      <a:pt x="777" y="177"/>
                    </a:lnTo>
                    <a:lnTo>
                      <a:pt x="785" y="172"/>
                    </a:lnTo>
                    <a:lnTo>
                      <a:pt x="794" y="168"/>
                    </a:lnTo>
                    <a:lnTo>
                      <a:pt x="803" y="163"/>
                    </a:lnTo>
                    <a:lnTo>
                      <a:pt x="811" y="159"/>
                    </a:lnTo>
                    <a:lnTo>
                      <a:pt x="819" y="154"/>
                    </a:lnTo>
                    <a:lnTo>
                      <a:pt x="828" y="150"/>
                    </a:lnTo>
                    <a:lnTo>
                      <a:pt x="836" y="145"/>
                    </a:lnTo>
                    <a:lnTo>
                      <a:pt x="845" y="141"/>
                    </a:lnTo>
                    <a:lnTo>
                      <a:pt x="853" y="136"/>
                    </a:lnTo>
                    <a:lnTo>
                      <a:pt x="861" y="132"/>
                    </a:lnTo>
                    <a:lnTo>
                      <a:pt x="870" y="128"/>
                    </a:lnTo>
                    <a:lnTo>
                      <a:pt x="878" y="123"/>
                    </a:lnTo>
                    <a:lnTo>
                      <a:pt x="887" y="118"/>
                    </a:lnTo>
                    <a:lnTo>
                      <a:pt x="895" y="114"/>
                    </a:lnTo>
                    <a:lnTo>
                      <a:pt x="903" y="110"/>
                    </a:lnTo>
                    <a:lnTo>
                      <a:pt x="912" y="105"/>
                    </a:lnTo>
                    <a:lnTo>
                      <a:pt x="920" y="101"/>
                    </a:lnTo>
                    <a:lnTo>
                      <a:pt x="928" y="96"/>
                    </a:lnTo>
                    <a:lnTo>
                      <a:pt x="937" y="92"/>
                    </a:lnTo>
                    <a:lnTo>
                      <a:pt x="945" y="88"/>
                    </a:lnTo>
                    <a:lnTo>
                      <a:pt x="953" y="83"/>
                    </a:lnTo>
                    <a:lnTo>
                      <a:pt x="962" y="79"/>
                    </a:lnTo>
                    <a:lnTo>
                      <a:pt x="964" y="78"/>
                    </a:lnTo>
                    <a:lnTo>
                      <a:pt x="965" y="77"/>
                    </a:lnTo>
                    <a:lnTo>
                      <a:pt x="967" y="76"/>
                    </a:lnTo>
                    <a:lnTo>
                      <a:pt x="968" y="76"/>
                    </a:lnTo>
                    <a:lnTo>
                      <a:pt x="970" y="75"/>
                    </a:lnTo>
                    <a:lnTo>
                      <a:pt x="971" y="74"/>
                    </a:lnTo>
                    <a:lnTo>
                      <a:pt x="973" y="73"/>
                    </a:lnTo>
                    <a:lnTo>
                      <a:pt x="974" y="72"/>
                    </a:lnTo>
                    <a:lnTo>
                      <a:pt x="975" y="71"/>
                    </a:lnTo>
                    <a:lnTo>
                      <a:pt x="977" y="70"/>
                    </a:lnTo>
                    <a:lnTo>
                      <a:pt x="978" y="69"/>
                    </a:lnTo>
                    <a:lnTo>
                      <a:pt x="979" y="68"/>
                    </a:lnTo>
                    <a:lnTo>
                      <a:pt x="981" y="67"/>
                    </a:lnTo>
                    <a:lnTo>
                      <a:pt x="982" y="66"/>
                    </a:lnTo>
                    <a:lnTo>
                      <a:pt x="983" y="64"/>
                    </a:lnTo>
                    <a:lnTo>
                      <a:pt x="985" y="63"/>
                    </a:lnTo>
                    <a:lnTo>
                      <a:pt x="986" y="62"/>
                    </a:lnTo>
                    <a:lnTo>
                      <a:pt x="987" y="60"/>
                    </a:lnTo>
                    <a:lnTo>
                      <a:pt x="989" y="59"/>
                    </a:lnTo>
                    <a:lnTo>
                      <a:pt x="990" y="57"/>
                    </a:lnTo>
                    <a:lnTo>
                      <a:pt x="991" y="56"/>
                    </a:lnTo>
                    <a:lnTo>
                      <a:pt x="992" y="54"/>
                    </a:lnTo>
                    <a:lnTo>
                      <a:pt x="993" y="53"/>
                    </a:lnTo>
                    <a:lnTo>
                      <a:pt x="994" y="51"/>
                    </a:lnTo>
                    <a:lnTo>
                      <a:pt x="995" y="50"/>
                    </a:lnTo>
                    <a:lnTo>
                      <a:pt x="997" y="48"/>
                    </a:lnTo>
                    <a:lnTo>
                      <a:pt x="997" y="46"/>
                    </a:lnTo>
                    <a:lnTo>
                      <a:pt x="999" y="44"/>
                    </a:lnTo>
                    <a:lnTo>
                      <a:pt x="999" y="43"/>
                    </a:lnTo>
                    <a:lnTo>
                      <a:pt x="1000" y="41"/>
                    </a:lnTo>
                    <a:lnTo>
                      <a:pt x="1001" y="40"/>
                    </a:lnTo>
                    <a:lnTo>
                      <a:pt x="1003" y="36"/>
                    </a:lnTo>
                    <a:lnTo>
                      <a:pt x="1003" y="34"/>
                    </a:lnTo>
                    <a:lnTo>
                      <a:pt x="1004" y="33"/>
                    </a:lnTo>
                    <a:lnTo>
                      <a:pt x="1005" y="31"/>
                    </a:lnTo>
                    <a:lnTo>
                      <a:pt x="1005" y="29"/>
                    </a:lnTo>
                    <a:lnTo>
                      <a:pt x="1005" y="28"/>
                    </a:lnTo>
                    <a:lnTo>
                      <a:pt x="1006" y="26"/>
                    </a:lnTo>
                    <a:lnTo>
                      <a:pt x="1006" y="25"/>
                    </a:lnTo>
                    <a:lnTo>
                      <a:pt x="1007" y="23"/>
                    </a:lnTo>
                    <a:lnTo>
                      <a:pt x="1007" y="22"/>
                    </a:lnTo>
                    <a:lnTo>
                      <a:pt x="1007" y="20"/>
                    </a:lnTo>
                    <a:lnTo>
                      <a:pt x="1007" y="19"/>
                    </a:lnTo>
                    <a:lnTo>
                      <a:pt x="1007" y="18"/>
                    </a:lnTo>
                    <a:lnTo>
                      <a:pt x="1007" y="16"/>
                    </a:lnTo>
                    <a:lnTo>
                      <a:pt x="1007" y="15"/>
                    </a:lnTo>
                    <a:lnTo>
                      <a:pt x="1007" y="14"/>
                    </a:lnTo>
                    <a:lnTo>
                      <a:pt x="1006" y="12"/>
                    </a:lnTo>
                    <a:lnTo>
                      <a:pt x="1006" y="11"/>
                    </a:lnTo>
                    <a:lnTo>
                      <a:pt x="1006" y="10"/>
                    </a:lnTo>
                    <a:lnTo>
                      <a:pt x="1005" y="9"/>
                    </a:lnTo>
                    <a:lnTo>
                      <a:pt x="1005" y="8"/>
                    </a:lnTo>
                    <a:lnTo>
                      <a:pt x="1005" y="7"/>
                    </a:lnTo>
                    <a:lnTo>
                      <a:pt x="1004" y="6"/>
                    </a:lnTo>
                    <a:lnTo>
                      <a:pt x="1003" y="6"/>
                    </a:lnTo>
                    <a:lnTo>
                      <a:pt x="1003" y="5"/>
                    </a:lnTo>
                    <a:lnTo>
                      <a:pt x="1002" y="4"/>
                    </a:lnTo>
                    <a:lnTo>
                      <a:pt x="1001" y="3"/>
                    </a:lnTo>
                    <a:lnTo>
                      <a:pt x="1000" y="3"/>
                    </a:lnTo>
                    <a:lnTo>
                      <a:pt x="999" y="2"/>
                    </a:lnTo>
                    <a:lnTo>
                      <a:pt x="999" y="2"/>
                    </a:lnTo>
                    <a:lnTo>
                      <a:pt x="998" y="2"/>
                    </a:lnTo>
                    <a:lnTo>
                      <a:pt x="979" y="1"/>
                    </a:lnTo>
                    <a:lnTo>
                      <a:pt x="969" y="1"/>
                    </a:lnTo>
                    <a:lnTo>
                      <a:pt x="958" y="1"/>
                    </a:lnTo>
                    <a:lnTo>
                      <a:pt x="947" y="1"/>
                    </a:lnTo>
                    <a:lnTo>
                      <a:pt x="936" y="1"/>
                    </a:lnTo>
                    <a:lnTo>
                      <a:pt x="924" y="1"/>
                    </a:lnTo>
                    <a:lnTo>
                      <a:pt x="913" y="1"/>
                    </a:lnTo>
                    <a:lnTo>
                      <a:pt x="901" y="1"/>
                    </a:lnTo>
                    <a:lnTo>
                      <a:pt x="889" y="1"/>
                    </a:lnTo>
                    <a:lnTo>
                      <a:pt x="877" y="1"/>
                    </a:lnTo>
                    <a:lnTo>
                      <a:pt x="864" y="1"/>
                    </a:lnTo>
                    <a:lnTo>
                      <a:pt x="852" y="0"/>
                    </a:lnTo>
                    <a:lnTo>
                      <a:pt x="841" y="0"/>
                    </a:lnTo>
                    <a:lnTo>
                      <a:pt x="829" y="0"/>
                    </a:lnTo>
                    <a:lnTo>
                      <a:pt x="817" y="0"/>
                    </a:lnTo>
                    <a:lnTo>
                      <a:pt x="806" y="0"/>
                    </a:lnTo>
                    <a:lnTo>
                      <a:pt x="795" y="0"/>
                    </a:lnTo>
                    <a:lnTo>
                      <a:pt x="784" y="0"/>
                    </a:lnTo>
                    <a:lnTo>
                      <a:pt x="774" y="0"/>
                    </a:lnTo>
                    <a:lnTo>
                      <a:pt x="764" y="0"/>
                    </a:lnTo>
                    <a:lnTo>
                      <a:pt x="755" y="0"/>
                    </a:lnTo>
                    <a:lnTo>
                      <a:pt x="746" y="0"/>
                    </a:lnTo>
                    <a:lnTo>
                      <a:pt x="739" y="0"/>
                    </a:lnTo>
                    <a:lnTo>
                      <a:pt x="731" y="0"/>
                    </a:lnTo>
                    <a:lnTo>
                      <a:pt x="725" y="0"/>
                    </a:lnTo>
                    <a:lnTo>
                      <a:pt x="719" y="0"/>
                    </a:lnTo>
                    <a:lnTo>
                      <a:pt x="714" y="0"/>
                    </a:lnTo>
                    <a:lnTo>
                      <a:pt x="709" y="0"/>
                    </a:lnTo>
                    <a:lnTo>
                      <a:pt x="707" y="0"/>
                    </a:lnTo>
                    <a:lnTo>
                      <a:pt x="704" y="0"/>
                    </a:lnTo>
                    <a:lnTo>
                      <a:pt x="703" y="0"/>
                    </a:lnTo>
                    <a:lnTo>
                      <a:pt x="697" y="0"/>
                    </a:lnTo>
                    <a:lnTo>
                      <a:pt x="694" y="0"/>
                    </a:lnTo>
                    <a:lnTo>
                      <a:pt x="690" y="1"/>
                    </a:lnTo>
                    <a:lnTo>
                      <a:pt x="687" y="1"/>
                    </a:lnTo>
                    <a:lnTo>
                      <a:pt x="684" y="2"/>
                    </a:lnTo>
                    <a:lnTo>
                      <a:pt x="680" y="2"/>
                    </a:lnTo>
                    <a:lnTo>
                      <a:pt x="677" y="2"/>
                    </a:lnTo>
                    <a:lnTo>
                      <a:pt x="673" y="3"/>
                    </a:lnTo>
                    <a:lnTo>
                      <a:pt x="670" y="4"/>
                    </a:lnTo>
                    <a:lnTo>
                      <a:pt x="666" y="4"/>
                    </a:lnTo>
                    <a:lnTo>
                      <a:pt x="663" y="5"/>
                    </a:lnTo>
                    <a:lnTo>
                      <a:pt x="659" y="6"/>
                    </a:lnTo>
                    <a:lnTo>
                      <a:pt x="655" y="6"/>
                    </a:lnTo>
                    <a:lnTo>
                      <a:pt x="652" y="8"/>
                    </a:lnTo>
                    <a:lnTo>
                      <a:pt x="648" y="8"/>
                    </a:lnTo>
                    <a:lnTo>
                      <a:pt x="645" y="10"/>
                    </a:lnTo>
                    <a:lnTo>
                      <a:pt x="641" y="10"/>
                    </a:lnTo>
                    <a:lnTo>
                      <a:pt x="637" y="12"/>
                    </a:lnTo>
                    <a:lnTo>
                      <a:pt x="634" y="13"/>
                    </a:lnTo>
                    <a:lnTo>
                      <a:pt x="631" y="14"/>
                    </a:lnTo>
                    <a:lnTo>
                      <a:pt x="627" y="15"/>
                    </a:lnTo>
                    <a:lnTo>
                      <a:pt x="624" y="16"/>
                    </a:lnTo>
                    <a:lnTo>
                      <a:pt x="620" y="18"/>
                    </a:lnTo>
                    <a:lnTo>
                      <a:pt x="617" y="19"/>
                    </a:lnTo>
                    <a:lnTo>
                      <a:pt x="614" y="21"/>
                    </a:lnTo>
                    <a:lnTo>
                      <a:pt x="611" y="22"/>
                    </a:lnTo>
                    <a:lnTo>
                      <a:pt x="607" y="24"/>
                    </a:lnTo>
                    <a:lnTo>
                      <a:pt x="604" y="25"/>
                    </a:lnTo>
                    <a:lnTo>
                      <a:pt x="601" y="27"/>
                    </a:lnTo>
                    <a:lnTo>
                      <a:pt x="599" y="28"/>
                    </a:lnTo>
                    <a:lnTo>
                      <a:pt x="596" y="30"/>
                    </a:lnTo>
                    <a:lnTo>
                      <a:pt x="569" y="44"/>
                    </a:lnTo>
                    <a:lnTo>
                      <a:pt x="559" y="50"/>
                    </a:lnTo>
                    <a:lnTo>
                      <a:pt x="550" y="55"/>
                    </a:lnTo>
                    <a:lnTo>
                      <a:pt x="543" y="58"/>
                    </a:lnTo>
                    <a:lnTo>
                      <a:pt x="537" y="62"/>
                    </a:lnTo>
                    <a:lnTo>
                      <a:pt x="533" y="64"/>
                    </a:lnTo>
                    <a:lnTo>
                      <a:pt x="529" y="66"/>
                    </a:lnTo>
                    <a:lnTo>
                      <a:pt x="527" y="67"/>
                    </a:lnTo>
                    <a:lnTo>
                      <a:pt x="526" y="68"/>
                    </a:lnTo>
                    <a:lnTo>
                      <a:pt x="525" y="68"/>
                    </a:lnTo>
                    <a:lnTo>
                      <a:pt x="526" y="68"/>
                    </a:lnTo>
                    <a:lnTo>
                      <a:pt x="526" y="68"/>
                    </a:lnTo>
                    <a:lnTo>
                      <a:pt x="527" y="68"/>
                    </a:lnTo>
                    <a:lnTo>
                      <a:pt x="529" y="67"/>
                    </a:lnTo>
                    <a:lnTo>
                      <a:pt x="531" y="66"/>
                    </a:lnTo>
                    <a:lnTo>
                      <a:pt x="532" y="65"/>
                    </a:lnTo>
                    <a:lnTo>
                      <a:pt x="534" y="64"/>
                    </a:lnTo>
                    <a:lnTo>
                      <a:pt x="535" y="64"/>
                    </a:lnTo>
                    <a:lnTo>
                      <a:pt x="536" y="63"/>
                    </a:lnTo>
                    <a:lnTo>
                      <a:pt x="537" y="63"/>
                    </a:lnTo>
                    <a:lnTo>
                      <a:pt x="537" y="63"/>
                    </a:lnTo>
                    <a:lnTo>
                      <a:pt x="536" y="64"/>
                    </a:lnTo>
                    <a:lnTo>
                      <a:pt x="535" y="65"/>
                    </a:lnTo>
                    <a:lnTo>
                      <a:pt x="532" y="66"/>
                    </a:lnTo>
                    <a:lnTo>
                      <a:pt x="529" y="68"/>
                    </a:lnTo>
                    <a:lnTo>
                      <a:pt x="524" y="71"/>
                    </a:lnTo>
                    <a:lnTo>
                      <a:pt x="518" y="74"/>
                    </a:lnTo>
                    <a:lnTo>
                      <a:pt x="510" y="78"/>
                    </a:lnTo>
                    <a:lnTo>
                      <a:pt x="501" y="83"/>
                    </a:lnTo>
                    <a:lnTo>
                      <a:pt x="491" y="89"/>
                    </a:lnTo>
                    <a:lnTo>
                      <a:pt x="478" y="96"/>
                    </a:lnTo>
                  </a:path>
                </a:pathLst>
              </a:custGeom>
              <a:noFill/>
              <a:ln w="13334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</p:grpSp>
        <p:sp>
          <p:nvSpPr>
            <p:cNvPr id="21110" name="Freeform 630"/>
            <p:cNvSpPr>
              <a:spLocks/>
            </p:cNvSpPr>
            <p:nvPr/>
          </p:nvSpPr>
          <p:spPr bwMode="auto">
            <a:xfrm>
              <a:off x="3338" y="2245"/>
              <a:ext cx="1383" cy="613"/>
            </a:xfrm>
            <a:custGeom>
              <a:avLst/>
              <a:gdLst>
                <a:gd name="T0" fmla="*/ 0 w 1383"/>
                <a:gd name="T1" fmla="*/ 311 h 613"/>
                <a:gd name="T2" fmla="*/ 271 w 1383"/>
                <a:gd name="T3" fmla="*/ 0 h 613"/>
                <a:gd name="T4" fmla="*/ 1382 w 1383"/>
                <a:gd name="T5" fmla="*/ 0 h 613"/>
                <a:gd name="T6" fmla="*/ 378 w 1383"/>
                <a:gd name="T7" fmla="*/ 612 h 613"/>
                <a:gd name="T8" fmla="*/ 97 w 1383"/>
                <a:gd name="T9" fmla="*/ 566 h 613"/>
                <a:gd name="T10" fmla="*/ 0 w 1383"/>
                <a:gd name="T11" fmla="*/ 311 h 6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83" h="613">
                  <a:moveTo>
                    <a:pt x="0" y="311"/>
                  </a:moveTo>
                  <a:lnTo>
                    <a:pt x="271" y="0"/>
                  </a:lnTo>
                  <a:lnTo>
                    <a:pt x="1382" y="0"/>
                  </a:lnTo>
                  <a:lnTo>
                    <a:pt x="378" y="612"/>
                  </a:lnTo>
                  <a:lnTo>
                    <a:pt x="97" y="566"/>
                  </a:lnTo>
                  <a:lnTo>
                    <a:pt x="0" y="311"/>
                  </a:lnTo>
                </a:path>
              </a:pathLst>
            </a:custGeom>
            <a:solidFill>
              <a:srgbClr val="0080FF"/>
            </a:solidFill>
            <a:ln w="0" cap="flat" cmpd="sng">
              <a:solidFill>
                <a:srgbClr val="0080FF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21111" name="Freeform 631"/>
            <p:cNvSpPr>
              <a:spLocks/>
            </p:cNvSpPr>
            <p:nvPr/>
          </p:nvSpPr>
          <p:spPr bwMode="auto">
            <a:xfrm>
              <a:off x="3244" y="1950"/>
              <a:ext cx="2069" cy="1235"/>
            </a:xfrm>
            <a:custGeom>
              <a:avLst/>
              <a:gdLst>
                <a:gd name="T0" fmla="*/ 1 w 2069"/>
                <a:gd name="T1" fmla="*/ 1234 h 1235"/>
                <a:gd name="T2" fmla="*/ 0 w 2069"/>
                <a:gd name="T3" fmla="*/ 1024 h 1235"/>
                <a:gd name="T4" fmla="*/ 2067 w 2069"/>
                <a:gd name="T5" fmla="*/ 0 h 1235"/>
                <a:gd name="T6" fmla="*/ 2068 w 2069"/>
                <a:gd name="T7" fmla="*/ 189 h 1235"/>
                <a:gd name="T8" fmla="*/ 1 w 2069"/>
                <a:gd name="T9" fmla="*/ 1234 h 1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69" h="1235">
                  <a:moveTo>
                    <a:pt x="1" y="1234"/>
                  </a:moveTo>
                  <a:lnTo>
                    <a:pt x="0" y="1024"/>
                  </a:lnTo>
                  <a:lnTo>
                    <a:pt x="2067" y="0"/>
                  </a:lnTo>
                  <a:lnTo>
                    <a:pt x="2068" y="189"/>
                  </a:lnTo>
                  <a:lnTo>
                    <a:pt x="1" y="1234"/>
                  </a:lnTo>
                </a:path>
              </a:pathLst>
            </a:custGeom>
            <a:solidFill>
              <a:srgbClr val="0080FF"/>
            </a:solidFill>
            <a:ln w="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21112" name="Line 632"/>
            <p:cNvSpPr>
              <a:spLocks noChangeShapeType="1"/>
            </p:cNvSpPr>
            <p:nvPr/>
          </p:nvSpPr>
          <p:spPr bwMode="auto">
            <a:xfrm flipV="1">
              <a:off x="3240" y="886"/>
              <a:ext cx="2080" cy="1053"/>
            </a:xfrm>
            <a:prstGeom prst="line">
              <a:avLst/>
            </a:prstGeom>
            <a:noFill/>
            <a:ln w="13334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21113" name="Group 633"/>
          <p:cNvGrpSpPr>
            <a:grpSpLocks/>
          </p:cNvGrpSpPr>
          <p:nvPr/>
        </p:nvGrpSpPr>
        <p:grpSpPr bwMode="auto">
          <a:xfrm>
            <a:off x="2360614" y="1425576"/>
            <a:ext cx="7596187" cy="3649663"/>
            <a:chOff x="536" y="886"/>
            <a:chExt cx="4785" cy="2299"/>
          </a:xfrm>
        </p:grpSpPr>
        <p:sp>
          <p:nvSpPr>
            <p:cNvPr id="21114" name="Rectangle 634"/>
            <p:cNvSpPr>
              <a:spLocks noChangeArrowheads="1"/>
            </p:cNvSpPr>
            <p:nvPr/>
          </p:nvSpPr>
          <p:spPr bwMode="auto">
            <a:xfrm flipV="1">
              <a:off x="2620" y="890"/>
              <a:ext cx="2696" cy="1235"/>
            </a:xfrm>
            <a:prstGeom prst="rect">
              <a:avLst/>
            </a:prstGeom>
            <a:noFill/>
            <a:ln w="27305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  <p:grpSp>
          <p:nvGrpSpPr>
            <p:cNvPr id="21115" name="Group 635"/>
            <p:cNvGrpSpPr>
              <a:grpSpLocks/>
            </p:cNvGrpSpPr>
            <p:nvPr/>
          </p:nvGrpSpPr>
          <p:grpSpPr bwMode="auto">
            <a:xfrm>
              <a:off x="569" y="982"/>
              <a:ext cx="2335" cy="1208"/>
              <a:chOff x="569" y="982"/>
              <a:chExt cx="2335" cy="1208"/>
            </a:xfrm>
          </p:grpSpPr>
          <p:sp>
            <p:nvSpPr>
              <p:cNvPr id="21116" name="Freeform 636"/>
              <p:cNvSpPr>
                <a:spLocks/>
              </p:cNvSpPr>
              <p:nvPr/>
            </p:nvSpPr>
            <p:spPr bwMode="auto">
              <a:xfrm>
                <a:off x="608" y="982"/>
                <a:ext cx="2296" cy="1203"/>
              </a:xfrm>
              <a:custGeom>
                <a:avLst/>
                <a:gdLst>
                  <a:gd name="T0" fmla="*/ 0 w 2296"/>
                  <a:gd name="T1" fmla="*/ 1074 h 1203"/>
                  <a:gd name="T2" fmla="*/ 2140 w 2296"/>
                  <a:gd name="T3" fmla="*/ 13 h 1203"/>
                  <a:gd name="T4" fmla="*/ 2162 w 2296"/>
                  <a:gd name="T5" fmla="*/ 4 h 1203"/>
                  <a:gd name="T6" fmla="*/ 2185 w 2296"/>
                  <a:gd name="T7" fmla="*/ 0 h 1203"/>
                  <a:gd name="T8" fmla="*/ 2211 w 2296"/>
                  <a:gd name="T9" fmla="*/ 0 h 1203"/>
                  <a:gd name="T10" fmla="*/ 2242 w 2296"/>
                  <a:gd name="T11" fmla="*/ 6 h 1203"/>
                  <a:gd name="T12" fmla="*/ 2268 w 2296"/>
                  <a:gd name="T13" fmla="*/ 22 h 1203"/>
                  <a:gd name="T14" fmla="*/ 2287 w 2296"/>
                  <a:gd name="T15" fmla="*/ 42 h 1203"/>
                  <a:gd name="T16" fmla="*/ 2295 w 2296"/>
                  <a:gd name="T17" fmla="*/ 66 h 1203"/>
                  <a:gd name="T18" fmla="*/ 2294 w 2296"/>
                  <a:gd name="T19" fmla="*/ 89 h 1203"/>
                  <a:gd name="T20" fmla="*/ 2282 w 2296"/>
                  <a:gd name="T21" fmla="*/ 115 h 1203"/>
                  <a:gd name="T22" fmla="*/ 2261 w 2296"/>
                  <a:gd name="T23" fmla="*/ 134 h 1203"/>
                  <a:gd name="T24" fmla="*/ 104 w 2296"/>
                  <a:gd name="T25" fmla="*/ 1202 h 1203"/>
                  <a:gd name="T26" fmla="*/ 0 w 2296"/>
                  <a:gd name="T27" fmla="*/ 1074 h 12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2296" h="1203">
                    <a:moveTo>
                      <a:pt x="0" y="1074"/>
                    </a:moveTo>
                    <a:lnTo>
                      <a:pt x="2140" y="13"/>
                    </a:lnTo>
                    <a:lnTo>
                      <a:pt x="2162" y="4"/>
                    </a:lnTo>
                    <a:lnTo>
                      <a:pt x="2185" y="0"/>
                    </a:lnTo>
                    <a:lnTo>
                      <a:pt x="2211" y="0"/>
                    </a:lnTo>
                    <a:lnTo>
                      <a:pt x="2242" y="6"/>
                    </a:lnTo>
                    <a:lnTo>
                      <a:pt x="2268" y="22"/>
                    </a:lnTo>
                    <a:lnTo>
                      <a:pt x="2287" y="42"/>
                    </a:lnTo>
                    <a:lnTo>
                      <a:pt x="2295" y="66"/>
                    </a:lnTo>
                    <a:lnTo>
                      <a:pt x="2294" y="89"/>
                    </a:lnTo>
                    <a:lnTo>
                      <a:pt x="2282" y="115"/>
                    </a:lnTo>
                    <a:lnTo>
                      <a:pt x="2261" y="134"/>
                    </a:lnTo>
                    <a:lnTo>
                      <a:pt x="104" y="1202"/>
                    </a:lnTo>
                    <a:lnTo>
                      <a:pt x="0" y="1074"/>
                    </a:lnTo>
                  </a:path>
                </a:pathLst>
              </a:custGeom>
              <a:solidFill>
                <a:srgbClr val="FF0000"/>
              </a:solidFill>
              <a:ln w="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1117" name="Oval 637"/>
              <p:cNvSpPr>
                <a:spLocks noChangeArrowheads="1"/>
              </p:cNvSpPr>
              <p:nvPr/>
            </p:nvSpPr>
            <p:spPr bwMode="auto">
              <a:xfrm flipV="1">
                <a:off x="569" y="2048"/>
                <a:ext cx="189" cy="142"/>
              </a:xfrm>
              <a:prstGeom prst="ellipse">
                <a:avLst/>
              </a:prstGeom>
              <a:solidFill>
                <a:srgbClr val="FFFFFF"/>
              </a:solidFill>
              <a:ln w="13334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sp>
          <p:nvSpPr>
            <p:cNvPr id="21118" name="Line 638"/>
            <p:cNvSpPr>
              <a:spLocks noChangeShapeType="1"/>
            </p:cNvSpPr>
            <p:nvPr/>
          </p:nvSpPr>
          <p:spPr bwMode="auto">
            <a:xfrm flipV="1">
              <a:off x="536" y="886"/>
              <a:ext cx="2080" cy="1053"/>
            </a:xfrm>
            <a:prstGeom prst="line">
              <a:avLst/>
            </a:prstGeom>
            <a:noFill/>
            <a:ln w="13334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1119" name="Line 639"/>
            <p:cNvSpPr>
              <a:spLocks noChangeShapeType="1"/>
            </p:cNvSpPr>
            <p:nvPr/>
          </p:nvSpPr>
          <p:spPr bwMode="auto">
            <a:xfrm flipV="1">
              <a:off x="536" y="2126"/>
              <a:ext cx="2080" cy="1053"/>
            </a:xfrm>
            <a:prstGeom prst="line">
              <a:avLst/>
            </a:prstGeom>
            <a:noFill/>
            <a:ln w="13334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1120" name="Rectangle 640"/>
            <p:cNvSpPr>
              <a:spLocks noChangeArrowheads="1"/>
            </p:cNvSpPr>
            <p:nvPr/>
          </p:nvSpPr>
          <p:spPr bwMode="auto">
            <a:xfrm flipV="1">
              <a:off x="544" y="2900"/>
              <a:ext cx="2688" cy="272"/>
            </a:xfrm>
            <a:prstGeom prst="rect">
              <a:avLst/>
            </a:prstGeom>
            <a:solidFill>
              <a:srgbClr val="0080FF"/>
            </a:solidFill>
            <a:ln w="0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1121" name="Freeform 641"/>
            <p:cNvSpPr>
              <a:spLocks/>
            </p:cNvSpPr>
            <p:nvPr/>
          </p:nvSpPr>
          <p:spPr bwMode="auto">
            <a:xfrm>
              <a:off x="542" y="1868"/>
              <a:ext cx="4764" cy="1034"/>
            </a:xfrm>
            <a:custGeom>
              <a:avLst/>
              <a:gdLst>
                <a:gd name="T0" fmla="*/ 2697 w 4764"/>
                <a:gd name="T1" fmla="*/ 1033 h 1034"/>
                <a:gd name="T2" fmla="*/ 0 w 4764"/>
                <a:gd name="T3" fmla="*/ 1029 h 1034"/>
                <a:gd name="T4" fmla="*/ 2071 w 4764"/>
                <a:gd name="T5" fmla="*/ 0 h 1034"/>
                <a:gd name="T6" fmla="*/ 4763 w 4764"/>
                <a:gd name="T7" fmla="*/ 4 h 1034"/>
                <a:gd name="T8" fmla="*/ 2697 w 4764"/>
                <a:gd name="T9" fmla="*/ 1033 h 10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64" h="1034">
                  <a:moveTo>
                    <a:pt x="2697" y="1033"/>
                  </a:moveTo>
                  <a:lnTo>
                    <a:pt x="0" y="1029"/>
                  </a:lnTo>
                  <a:lnTo>
                    <a:pt x="2071" y="0"/>
                  </a:lnTo>
                  <a:lnTo>
                    <a:pt x="4763" y="4"/>
                  </a:lnTo>
                  <a:lnTo>
                    <a:pt x="2697" y="1033"/>
                  </a:lnTo>
                </a:path>
              </a:pathLst>
            </a:custGeom>
            <a:solidFill>
              <a:srgbClr val="0080FF"/>
            </a:solidFill>
            <a:ln w="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  <p:grpSp>
          <p:nvGrpSpPr>
            <p:cNvPr id="21122" name="Group 642"/>
            <p:cNvGrpSpPr>
              <a:grpSpLocks/>
            </p:cNvGrpSpPr>
            <p:nvPr/>
          </p:nvGrpSpPr>
          <p:grpSpPr bwMode="auto">
            <a:xfrm>
              <a:off x="1797" y="1402"/>
              <a:ext cx="1692" cy="1345"/>
              <a:chOff x="1797" y="1402"/>
              <a:chExt cx="1692" cy="1345"/>
            </a:xfrm>
          </p:grpSpPr>
          <p:sp>
            <p:nvSpPr>
              <p:cNvPr id="21123" name="Freeform 643"/>
              <p:cNvSpPr>
                <a:spLocks/>
              </p:cNvSpPr>
              <p:nvPr/>
            </p:nvSpPr>
            <p:spPr bwMode="auto">
              <a:xfrm>
                <a:off x="1797" y="1402"/>
                <a:ext cx="398" cy="197"/>
              </a:xfrm>
              <a:custGeom>
                <a:avLst/>
                <a:gdLst>
                  <a:gd name="T0" fmla="*/ 0 w 398"/>
                  <a:gd name="T1" fmla="*/ 196 h 197"/>
                  <a:gd name="T2" fmla="*/ 78 w 398"/>
                  <a:gd name="T3" fmla="*/ 62 h 197"/>
                  <a:gd name="T4" fmla="*/ 193 w 398"/>
                  <a:gd name="T5" fmla="*/ 89 h 197"/>
                  <a:gd name="T6" fmla="*/ 249 w 398"/>
                  <a:gd name="T7" fmla="*/ 4 h 197"/>
                  <a:gd name="T8" fmla="*/ 379 w 398"/>
                  <a:gd name="T9" fmla="*/ 0 h 197"/>
                  <a:gd name="T10" fmla="*/ 397 w 398"/>
                  <a:gd name="T11" fmla="*/ 22 h 197"/>
                  <a:gd name="T12" fmla="*/ 273 w 398"/>
                  <a:gd name="T13" fmla="*/ 40 h 197"/>
                  <a:gd name="T14" fmla="*/ 204 w 398"/>
                  <a:gd name="T15" fmla="*/ 129 h 197"/>
                  <a:gd name="T16" fmla="*/ 113 w 398"/>
                  <a:gd name="T17" fmla="*/ 118 h 197"/>
                  <a:gd name="T18" fmla="*/ 0 w 398"/>
                  <a:gd name="T19" fmla="*/ 196 h 1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98" h="197">
                    <a:moveTo>
                      <a:pt x="0" y="196"/>
                    </a:moveTo>
                    <a:lnTo>
                      <a:pt x="78" y="62"/>
                    </a:lnTo>
                    <a:lnTo>
                      <a:pt x="193" y="89"/>
                    </a:lnTo>
                    <a:lnTo>
                      <a:pt x="249" y="4"/>
                    </a:lnTo>
                    <a:lnTo>
                      <a:pt x="379" y="0"/>
                    </a:lnTo>
                    <a:lnTo>
                      <a:pt x="397" y="22"/>
                    </a:lnTo>
                    <a:lnTo>
                      <a:pt x="273" y="40"/>
                    </a:lnTo>
                    <a:lnTo>
                      <a:pt x="204" y="129"/>
                    </a:lnTo>
                    <a:lnTo>
                      <a:pt x="113" y="118"/>
                    </a:lnTo>
                    <a:lnTo>
                      <a:pt x="0" y="196"/>
                    </a:lnTo>
                  </a:path>
                </a:pathLst>
              </a:custGeom>
              <a:solidFill>
                <a:srgbClr val="000000"/>
              </a:solidFill>
              <a:ln w="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1124" name="Freeform 644"/>
              <p:cNvSpPr>
                <a:spLocks/>
              </p:cNvSpPr>
              <p:nvPr/>
            </p:nvSpPr>
            <p:spPr bwMode="auto">
              <a:xfrm>
                <a:off x="1834" y="1574"/>
                <a:ext cx="875" cy="1161"/>
              </a:xfrm>
              <a:custGeom>
                <a:avLst/>
                <a:gdLst>
                  <a:gd name="T0" fmla="*/ 0 w 875"/>
                  <a:gd name="T1" fmla="*/ 0 h 1161"/>
                  <a:gd name="T2" fmla="*/ 72 w 875"/>
                  <a:gd name="T3" fmla="*/ 56 h 1161"/>
                  <a:gd name="T4" fmla="*/ 107 w 875"/>
                  <a:gd name="T5" fmla="*/ 86 h 1161"/>
                  <a:gd name="T6" fmla="*/ 142 w 875"/>
                  <a:gd name="T7" fmla="*/ 116 h 1161"/>
                  <a:gd name="T8" fmla="*/ 176 w 875"/>
                  <a:gd name="T9" fmla="*/ 146 h 1161"/>
                  <a:gd name="T10" fmla="*/ 209 w 875"/>
                  <a:gd name="T11" fmla="*/ 177 h 1161"/>
                  <a:gd name="T12" fmla="*/ 242 w 875"/>
                  <a:gd name="T13" fmla="*/ 208 h 1161"/>
                  <a:gd name="T14" fmla="*/ 275 w 875"/>
                  <a:gd name="T15" fmla="*/ 241 h 1161"/>
                  <a:gd name="T16" fmla="*/ 307 w 875"/>
                  <a:gd name="T17" fmla="*/ 273 h 1161"/>
                  <a:gd name="T18" fmla="*/ 339 w 875"/>
                  <a:gd name="T19" fmla="*/ 307 h 1161"/>
                  <a:gd name="T20" fmla="*/ 370 w 875"/>
                  <a:gd name="T21" fmla="*/ 340 h 1161"/>
                  <a:gd name="T22" fmla="*/ 400 w 875"/>
                  <a:gd name="T23" fmla="*/ 375 h 1161"/>
                  <a:gd name="T24" fmla="*/ 430 w 875"/>
                  <a:gd name="T25" fmla="*/ 410 h 1161"/>
                  <a:gd name="T26" fmla="*/ 459 w 875"/>
                  <a:gd name="T27" fmla="*/ 445 h 1161"/>
                  <a:gd name="T28" fmla="*/ 488 w 875"/>
                  <a:gd name="T29" fmla="*/ 481 h 1161"/>
                  <a:gd name="T30" fmla="*/ 516 w 875"/>
                  <a:gd name="T31" fmla="*/ 517 h 1161"/>
                  <a:gd name="T32" fmla="*/ 543 w 875"/>
                  <a:gd name="T33" fmla="*/ 554 h 1161"/>
                  <a:gd name="T34" fmla="*/ 570 w 875"/>
                  <a:gd name="T35" fmla="*/ 591 h 1161"/>
                  <a:gd name="T36" fmla="*/ 596 w 875"/>
                  <a:gd name="T37" fmla="*/ 629 h 1161"/>
                  <a:gd name="T38" fmla="*/ 621 w 875"/>
                  <a:gd name="T39" fmla="*/ 667 h 1161"/>
                  <a:gd name="T40" fmla="*/ 646 w 875"/>
                  <a:gd name="T41" fmla="*/ 706 h 1161"/>
                  <a:gd name="T42" fmla="*/ 670 w 875"/>
                  <a:gd name="T43" fmla="*/ 745 h 1161"/>
                  <a:gd name="T44" fmla="*/ 694 w 875"/>
                  <a:gd name="T45" fmla="*/ 784 h 1161"/>
                  <a:gd name="T46" fmla="*/ 716 w 875"/>
                  <a:gd name="T47" fmla="*/ 824 h 1161"/>
                  <a:gd name="T48" fmla="*/ 739 w 875"/>
                  <a:gd name="T49" fmla="*/ 865 h 1161"/>
                  <a:gd name="T50" fmla="*/ 760 w 875"/>
                  <a:gd name="T51" fmla="*/ 906 h 1161"/>
                  <a:gd name="T52" fmla="*/ 781 w 875"/>
                  <a:gd name="T53" fmla="*/ 947 h 1161"/>
                  <a:gd name="T54" fmla="*/ 801 w 875"/>
                  <a:gd name="T55" fmla="*/ 989 h 1161"/>
                  <a:gd name="T56" fmla="*/ 820 w 875"/>
                  <a:gd name="T57" fmla="*/ 1031 h 1161"/>
                  <a:gd name="T58" fmla="*/ 839 w 875"/>
                  <a:gd name="T59" fmla="*/ 1074 h 1161"/>
                  <a:gd name="T60" fmla="*/ 857 w 875"/>
                  <a:gd name="T61" fmla="*/ 1116 h 1161"/>
                  <a:gd name="T62" fmla="*/ 874 w 875"/>
                  <a:gd name="T63" fmla="*/ 1160 h 1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875" h="1161">
                    <a:moveTo>
                      <a:pt x="0" y="0"/>
                    </a:moveTo>
                    <a:lnTo>
                      <a:pt x="72" y="56"/>
                    </a:lnTo>
                    <a:lnTo>
                      <a:pt x="107" y="86"/>
                    </a:lnTo>
                    <a:lnTo>
                      <a:pt x="142" y="116"/>
                    </a:lnTo>
                    <a:lnTo>
                      <a:pt x="176" y="146"/>
                    </a:lnTo>
                    <a:lnTo>
                      <a:pt x="209" y="177"/>
                    </a:lnTo>
                    <a:lnTo>
                      <a:pt x="242" y="208"/>
                    </a:lnTo>
                    <a:lnTo>
                      <a:pt x="275" y="241"/>
                    </a:lnTo>
                    <a:lnTo>
                      <a:pt x="307" y="273"/>
                    </a:lnTo>
                    <a:lnTo>
                      <a:pt x="339" y="307"/>
                    </a:lnTo>
                    <a:lnTo>
                      <a:pt x="370" y="340"/>
                    </a:lnTo>
                    <a:lnTo>
                      <a:pt x="400" y="375"/>
                    </a:lnTo>
                    <a:lnTo>
                      <a:pt x="430" y="410"/>
                    </a:lnTo>
                    <a:lnTo>
                      <a:pt x="459" y="445"/>
                    </a:lnTo>
                    <a:lnTo>
                      <a:pt x="488" y="481"/>
                    </a:lnTo>
                    <a:lnTo>
                      <a:pt x="516" y="517"/>
                    </a:lnTo>
                    <a:lnTo>
                      <a:pt x="543" y="554"/>
                    </a:lnTo>
                    <a:lnTo>
                      <a:pt x="570" y="591"/>
                    </a:lnTo>
                    <a:lnTo>
                      <a:pt x="596" y="629"/>
                    </a:lnTo>
                    <a:lnTo>
                      <a:pt x="621" y="667"/>
                    </a:lnTo>
                    <a:lnTo>
                      <a:pt x="646" y="706"/>
                    </a:lnTo>
                    <a:lnTo>
                      <a:pt x="670" y="745"/>
                    </a:lnTo>
                    <a:lnTo>
                      <a:pt x="694" y="784"/>
                    </a:lnTo>
                    <a:lnTo>
                      <a:pt x="716" y="824"/>
                    </a:lnTo>
                    <a:lnTo>
                      <a:pt x="739" y="865"/>
                    </a:lnTo>
                    <a:lnTo>
                      <a:pt x="760" y="906"/>
                    </a:lnTo>
                    <a:lnTo>
                      <a:pt x="781" y="947"/>
                    </a:lnTo>
                    <a:lnTo>
                      <a:pt x="801" y="989"/>
                    </a:lnTo>
                    <a:lnTo>
                      <a:pt x="820" y="1031"/>
                    </a:lnTo>
                    <a:lnTo>
                      <a:pt x="839" y="1074"/>
                    </a:lnTo>
                    <a:lnTo>
                      <a:pt x="857" y="1116"/>
                    </a:lnTo>
                    <a:lnTo>
                      <a:pt x="874" y="1160"/>
                    </a:lnTo>
                  </a:path>
                </a:pathLst>
              </a:custGeom>
              <a:noFill/>
              <a:ln w="13334" cap="flat" cmpd="sng">
                <a:solidFill>
                  <a:srgbClr val="0080FF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1125" name="Freeform 645"/>
              <p:cNvSpPr>
                <a:spLocks/>
              </p:cNvSpPr>
              <p:nvPr/>
            </p:nvSpPr>
            <p:spPr bwMode="auto">
              <a:xfrm>
                <a:off x="1846" y="1527"/>
                <a:ext cx="1029" cy="1137"/>
              </a:xfrm>
              <a:custGeom>
                <a:avLst/>
                <a:gdLst>
                  <a:gd name="T0" fmla="*/ 0 w 1029"/>
                  <a:gd name="T1" fmla="*/ 0 h 1137"/>
                  <a:gd name="T2" fmla="*/ 85 w 1029"/>
                  <a:gd name="T3" fmla="*/ 47 h 1137"/>
                  <a:gd name="T4" fmla="*/ 127 w 1029"/>
                  <a:gd name="T5" fmla="*/ 72 h 1137"/>
                  <a:gd name="T6" fmla="*/ 168 w 1029"/>
                  <a:gd name="T7" fmla="*/ 98 h 1137"/>
                  <a:gd name="T8" fmla="*/ 209 w 1029"/>
                  <a:gd name="T9" fmla="*/ 125 h 1137"/>
                  <a:gd name="T10" fmla="*/ 250 w 1029"/>
                  <a:gd name="T11" fmla="*/ 153 h 1137"/>
                  <a:gd name="T12" fmla="*/ 289 w 1029"/>
                  <a:gd name="T13" fmla="*/ 181 h 1137"/>
                  <a:gd name="T14" fmla="*/ 328 w 1029"/>
                  <a:gd name="T15" fmla="*/ 211 h 1137"/>
                  <a:gd name="T16" fmla="*/ 366 w 1029"/>
                  <a:gd name="T17" fmla="*/ 241 h 1137"/>
                  <a:gd name="T18" fmla="*/ 404 w 1029"/>
                  <a:gd name="T19" fmla="*/ 272 h 1137"/>
                  <a:gd name="T20" fmla="*/ 440 w 1029"/>
                  <a:gd name="T21" fmla="*/ 304 h 1137"/>
                  <a:gd name="T22" fmla="*/ 476 w 1029"/>
                  <a:gd name="T23" fmla="*/ 337 h 1137"/>
                  <a:gd name="T24" fmla="*/ 512 w 1029"/>
                  <a:gd name="T25" fmla="*/ 371 h 1137"/>
                  <a:gd name="T26" fmla="*/ 546 w 1029"/>
                  <a:gd name="T27" fmla="*/ 405 h 1137"/>
                  <a:gd name="T28" fmla="*/ 580 w 1029"/>
                  <a:gd name="T29" fmla="*/ 440 h 1137"/>
                  <a:gd name="T30" fmla="*/ 613 w 1029"/>
                  <a:gd name="T31" fmla="*/ 475 h 1137"/>
                  <a:gd name="T32" fmla="*/ 646 w 1029"/>
                  <a:gd name="T33" fmla="*/ 512 h 1137"/>
                  <a:gd name="T34" fmla="*/ 677 w 1029"/>
                  <a:gd name="T35" fmla="*/ 549 h 1137"/>
                  <a:gd name="T36" fmla="*/ 708 w 1029"/>
                  <a:gd name="T37" fmla="*/ 587 h 1137"/>
                  <a:gd name="T38" fmla="*/ 738 w 1029"/>
                  <a:gd name="T39" fmla="*/ 625 h 1137"/>
                  <a:gd name="T40" fmla="*/ 767 w 1029"/>
                  <a:gd name="T41" fmla="*/ 664 h 1137"/>
                  <a:gd name="T42" fmla="*/ 795 w 1029"/>
                  <a:gd name="T43" fmla="*/ 704 h 1137"/>
                  <a:gd name="T44" fmla="*/ 822 w 1029"/>
                  <a:gd name="T45" fmla="*/ 745 h 1137"/>
                  <a:gd name="T46" fmla="*/ 849 w 1029"/>
                  <a:gd name="T47" fmla="*/ 786 h 1137"/>
                  <a:gd name="T48" fmla="*/ 874 w 1029"/>
                  <a:gd name="T49" fmla="*/ 827 h 1137"/>
                  <a:gd name="T50" fmla="*/ 899 w 1029"/>
                  <a:gd name="T51" fmla="*/ 870 h 1137"/>
                  <a:gd name="T52" fmla="*/ 923 w 1029"/>
                  <a:gd name="T53" fmla="*/ 913 h 1137"/>
                  <a:gd name="T54" fmla="*/ 946 w 1029"/>
                  <a:gd name="T55" fmla="*/ 956 h 1137"/>
                  <a:gd name="T56" fmla="*/ 968 w 1029"/>
                  <a:gd name="T57" fmla="*/ 1000 h 1137"/>
                  <a:gd name="T58" fmla="*/ 989 w 1029"/>
                  <a:gd name="T59" fmla="*/ 1045 h 1137"/>
                  <a:gd name="T60" fmla="*/ 1009 w 1029"/>
                  <a:gd name="T61" fmla="*/ 1090 h 1137"/>
                  <a:gd name="T62" fmla="*/ 1028 w 1029"/>
                  <a:gd name="T63" fmla="*/ 1136 h 11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029" h="1137">
                    <a:moveTo>
                      <a:pt x="0" y="0"/>
                    </a:moveTo>
                    <a:lnTo>
                      <a:pt x="85" y="47"/>
                    </a:lnTo>
                    <a:lnTo>
                      <a:pt x="127" y="72"/>
                    </a:lnTo>
                    <a:lnTo>
                      <a:pt x="168" y="98"/>
                    </a:lnTo>
                    <a:lnTo>
                      <a:pt x="209" y="125"/>
                    </a:lnTo>
                    <a:lnTo>
                      <a:pt x="250" y="153"/>
                    </a:lnTo>
                    <a:lnTo>
                      <a:pt x="289" y="181"/>
                    </a:lnTo>
                    <a:lnTo>
                      <a:pt x="328" y="211"/>
                    </a:lnTo>
                    <a:lnTo>
                      <a:pt x="366" y="241"/>
                    </a:lnTo>
                    <a:lnTo>
                      <a:pt x="404" y="272"/>
                    </a:lnTo>
                    <a:lnTo>
                      <a:pt x="440" y="304"/>
                    </a:lnTo>
                    <a:lnTo>
                      <a:pt x="476" y="337"/>
                    </a:lnTo>
                    <a:lnTo>
                      <a:pt x="512" y="371"/>
                    </a:lnTo>
                    <a:lnTo>
                      <a:pt x="546" y="405"/>
                    </a:lnTo>
                    <a:lnTo>
                      <a:pt x="580" y="440"/>
                    </a:lnTo>
                    <a:lnTo>
                      <a:pt x="613" y="475"/>
                    </a:lnTo>
                    <a:lnTo>
                      <a:pt x="646" y="512"/>
                    </a:lnTo>
                    <a:lnTo>
                      <a:pt x="677" y="549"/>
                    </a:lnTo>
                    <a:lnTo>
                      <a:pt x="708" y="587"/>
                    </a:lnTo>
                    <a:lnTo>
                      <a:pt x="738" y="625"/>
                    </a:lnTo>
                    <a:lnTo>
                      <a:pt x="767" y="664"/>
                    </a:lnTo>
                    <a:lnTo>
                      <a:pt x="795" y="704"/>
                    </a:lnTo>
                    <a:lnTo>
                      <a:pt x="822" y="745"/>
                    </a:lnTo>
                    <a:lnTo>
                      <a:pt x="849" y="786"/>
                    </a:lnTo>
                    <a:lnTo>
                      <a:pt x="874" y="827"/>
                    </a:lnTo>
                    <a:lnTo>
                      <a:pt x="899" y="870"/>
                    </a:lnTo>
                    <a:lnTo>
                      <a:pt x="923" y="913"/>
                    </a:lnTo>
                    <a:lnTo>
                      <a:pt x="946" y="956"/>
                    </a:lnTo>
                    <a:lnTo>
                      <a:pt x="968" y="1000"/>
                    </a:lnTo>
                    <a:lnTo>
                      <a:pt x="989" y="1045"/>
                    </a:lnTo>
                    <a:lnTo>
                      <a:pt x="1009" y="1090"/>
                    </a:lnTo>
                    <a:lnTo>
                      <a:pt x="1028" y="1136"/>
                    </a:lnTo>
                  </a:path>
                </a:pathLst>
              </a:custGeom>
              <a:noFill/>
              <a:ln w="13334" cap="flat" cmpd="sng">
                <a:solidFill>
                  <a:srgbClr val="0080FF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1126" name="Freeform 646"/>
              <p:cNvSpPr>
                <a:spLocks/>
              </p:cNvSpPr>
              <p:nvPr/>
            </p:nvSpPr>
            <p:spPr bwMode="auto">
              <a:xfrm>
                <a:off x="2023" y="1491"/>
                <a:ext cx="1053" cy="1173"/>
              </a:xfrm>
              <a:custGeom>
                <a:avLst/>
                <a:gdLst>
                  <a:gd name="T0" fmla="*/ 0 w 1053"/>
                  <a:gd name="T1" fmla="*/ 0 h 1173"/>
                  <a:gd name="T2" fmla="*/ 86 w 1053"/>
                  <a:gd name="T3" fmla="*/ 51 h 1173"/>
                  <a:gd name="T4" fmla="*/ 128 w 1053"/>
                  <a:gd name="T5" fmla="*/ 78 h 1173"/>
                  <a:gd name="T6" fmla="*/ 170 w 1053"/>
                  <a:gd name="T7" fmla="*/ 106 h 1173"/>
                  <a:gd name="T8" fmla="*/ 211 w 1053"/>
                  <a:gd name="T9" fmla="*/ 135 h 1173"/>
                  <a:gd name="T10" fmla="*/ 251 w 1053"/>
                  <a:gd name="T11" fmla="*/ 164 h 1173"/>
                  <a:gd name="T12" fmla="*/ 291 w 1053"/>
                  <a:gd name="T13" fmla="*/ 194 h 1173"/>
                  <a:gd name="T14" fmla="*/ 331 w 1053"/>
                  <a:gd name="T15" fmla="*/ 225 h 1173"/>
                  <a:gd name="T16" fmla="*/ 369 w 1053"/>
                  <a:gd name="T17" fmla="*/ 257 h 1173"/>
                  <a:gd name="T18" fmla="*/ 407 w 1053"/>
                  <a:gd name="T19" fmla="*/ 289 h 1173"/>
                  <a:gd name="T20" fmla="*/ 444 w 1053"/>
                  <a:gd name="T21" fmla="*/ 322 h 1173"/>
                  <a:gd name="T22" fmla="*/ 481 w 1053"/>
                  <a:gd name="T23" fmla="*/ 356 h 1173"/>
                  <a:gd name="T24" fmla="*/ 517 w 1053"/>
                  <a:gd name="T25" fmla="*/ 391 h 1173"/>
                  <a:gd name="T26" fmla="*/ 552 w 1053"/>
                  <a:gd name="T27" fmla="*/ 426 h 1173"/>
                  <a:gd name="T28" fmla="*/ 586 w 1053"/>
                  <a:gd name="T29" fmla="*/ 462 h 1173"/>
                  <a:gd name="T30" fmla="*/ 620 w 1053"/>
                  <a:gd name="T31" fmla="*/ 499 h 1173"/>
                  <a:gd name="T32" fmla="*/ 653 w 1053"/>
                  <a:gd name="T33" fmla="*/ 537 h 1173"/>
                  <a:gd name="T34" fmla="*/ 685 w 1053"/>
                  <a:gd name="T35" fmla="*/ 575 h 1173"/>
                  <a:gd name="T36" fmla="*/ 717 w 1053"/>
                  <a:gd name="T37" fmla="*/ 613 h 1173"/>
                  <a:gd name="T38" fmla="*/ 747 w 1053"/>
                  <a:gd name="T39" fmla="*/ 653 h 1173"/>
                  <a:gd name="T40" fmla="*/ 777 w 1053"/>
                  <a:gd name="T41" fmla="*/ 693 h 1173"/>
                  <a:gd name="T42" fmla="*/ 807 w 1053"/>
                  <a:gd name="T43" fmla="*/ 733 h 1173"/>
                  <a:gd name="T44" fmla="*/ 835 w 1053"/>
                  <a:gd name="T45" fmla="*/ 775 h 1173"/>
                  <a:gd name="T46" fmla="*/ 862 w 1053"/>
                  <a:gd name="T47" fmla="*/ 817 h 1173"/>
                  <a:gd name="T48" fmla="*/ 889 w 1053"/>
                  <a:gd name="T49" fmla="*/ 859 h 1173"/>
                  <a:gd name="T50" fmla="*/ 915 w 1053"/>
                  <a:gd name="T51" fmla="*/ 902 h 1173"/>
                  <a:gd name="T52" fmla="*/ 940 w 1053"/>
                  <a:gd name="T53" fmla="*/ 946 h 1173"/>
                  <a:gd name="T54" fmla="*/ 964 w 1053"/>
                  <a:gd name="T55" fmla="*/ 990 h 1173"/>
                  <a:gd name="T56" fmla="*/ 987 w 1053"/>
                  <a:gd name="T57" fmla="*/ 1035 h 1173"/>
                  <a:gd name="T58" fmla="*/ 1009 w 1053"/>
                  <a:gd name="T59" fmla="*/ 1080 h 1173"/>
                  <a:gd name="T60" fmla="*/ 1031 w 1053"/>
                  <a:gd name="T61" fmla="*/ 1125 h 1173"/>
                  <a:gd name="T62" fmla="*/ 1052 w 1053"/>
                  <a:gd name="T63" fmla="*/ 1172 h 11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053" h="1173">
                    <a:moveTo>
                      <a:pt x="0" y="0"/>
                    </a:moveTo>
                    <a:lnTo>
                      <a:pt x="86" y="51"/>
                    </a:lnTo>
                    <a:lnTo>
                      <a:pt x="128" y="78"/>
                    </a:lnTo>
                    <a:lnTo>
                      <a:pt x="170" y="106"/>
                    </a:lnTo>
                    <a:lnTo>
                      <a:pt x="211" y="135"/>
                    </a:lnTo>
                    <a:lnTo>
                      <a:pt x="251" y="164"/>
                    </a:lnTo>
                    <a:lnTo>
                      <a:pt x="291" y="194"/>
                    </a:lnTo>
                    <a:lnTo>
                      <a:pt x="331" y="225"/>
                    </a:lnTo>
                    <a:lnTo>
                      <a:pt x="369" y="257"/>
                    </a:lnTo>
                    <a:lnTo>
                      <a:pt x="407" y="289"/>
                    </a:lnTo>
                    <a:lnTo>
                      <a:pt x="444" y="322"/>
                    </a:lnTo>
                    <a:lnTo>
                      <a:pt x="481" y="356"/>
                    </a:lnTo>
                    <a:lnTo>
                      <a:pt x="517" y="391"/>
                    </a:lnTo>
                    <a:lnTo>
                      <a:pt x="552" y="426"/>
                    </a:lnTo>
                    <a:lnTo>
                      <a:pt x="586" y="462"/>
                    </a:lnTo>
                    <a:lnTo>
                      <a:pt x="620" y="499"/>
                    </a:lnTo>
                    <a:lnTo>
                      <a:pt x="653" y="537"/>
                    </a:lnTo>
                    <a:lnTo>
                      <a:pt x="685" y="575"/>
                    </a:lnTo>
                    <a:lnTo>
                      <a:pt x="717" y="613"/>
                    </a:lnTo>
                    <a:lnTo>
                      <a:pt x="747" y="653"/>
                    </a:lnTo>
                    <a:lnTo>
                      <a:pt x="777" y="693"/>
                    </a:lnTo>
                    <a:lnTo>
                      <a:pt x="807" y="733"/>
                    </a:lnTo>
                    <a:lnTo>
                      <a:pt x="835" y="775"/>
                    </a:lnTo>
                    <a:lnTo>
                      <a:pt x="862" y="817"/>
                    </a:lnTo>
                    <a:lnTo>
                      <a:pt x="889" y="859"/>
                    </a:lnTo>
                    <a:lnTo>
                      <a:pt x="915" y="902"/>
                    </a:lnTo>
                    <a:lnTo>
                      <a:pt x="940" y="946"/>
                    </a:lnTo>
                    <a:lnTo>
                      <a:pt x="964" y="990"/>
                    </a:lnTo>
                    <a:lnTo>
                      <a:pt x="987" y="1035"/>
                    </a:lnTo>
                    <a:lnTo>
                      <a:pt x="1009" y="1080"/>
                    </a:lnTo>
                    <a:lnTo>
                      <a:pt x="1031" y="1125"/>
                    </a:lnTo>
                    <a:lnTo>
                      <a:pt x="1052" y="1172"/>
                    </a:lnTo>
                  </a:path>
                </a:pathLst>
              </a:custGeom>
              <a:noFill/>
              <a:ln w="13334" cap="flat" cmpd="sng">
                <a:solidFill>
                  <a:srgbClr val="0080FF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1127" name="Freeform 647"/>
              <p:cNvSpPr>
                <a:spLocks/>
              </p:cNvSpPr>
              <p:nvPr/>
            </p:nvSpPr>
            <p:spPr bwMode="auto">
              <a:xfrm>
                <a:off x="2070" y="1432"/>
                <a:ext cx="1147" cy="1090"/>
              </a:xfrm>
              <a:custGeom>
                <a:avLst/>
                <a:gdLst>
                  <a:gd name="T0" fmla="*/ 0 w 1147"/>
                  <a:gd name="T1" fmla="*/ 0 h 1090"/>
                  <a:gd name="T2" fmla="*/ 92 w 1147"/>
                  <a:gd name="T3" fmla="*/ 42 h 1090"/>
                  <a:gd name="T4" fmla="*/ 138 w 1147"/>
                  <a:gd name="T5" fmla="*/ 64 h 1090"/>
                  <a:gd name="T6" fmla="*/ 183 w 1147"/>
                  <a:gd name="T7" fmla="*/ 88 h 1090"/>
                  <a:gd name="T8" fmla="*/ 227 w 1147"/>
                  <a:gd name="T9" fmla="*/ 113 h 1090"/>
                  <a:gd name="T10" fmla="*/ 271 w 1147"/>
                  <a:gd name="T11" fmla="*/ 138 h 1090"/>
                  <a:gd name="T12" fmla="*/ 314 w 1147"/>
                  <a:gd name="T13" fmla="*/ 165 h 1090"/>
                  <a:gd name="T14" fmla="*/ 356 w 1147"/>
                  <a:gd name="T15" fmla="*/ 192 h 1090"/>
                  <a:gd name="T16" fmla="*/ 398 w 1147"/>
                  <a:gd name="T17" fmla="*/ 220 h 1090"/>
                  <a:gd name="T18" fmla="*/ 439 w 1147"/>
                  <a:gd name="T19" fmla="*/ 249 h 1090"/>
                  <a:gd name="T20" fmla="*/ 480 w 1147"/>
                  <a:gd name="T21" fmla="*/ 279 h 1090"/>
                  <a:gd name="T22" fmla="*/ 519 w 1147"/>
                  <a:gd name="T23" fmla="*/ 310 h 1090"/>
                  <a:gd name="T24" fmla="*/ 558 w 1147"/>
                  <a:gd name="T25" fmla="*/ 342 h 1090"/>
                  <a:gd name="T26" fmla="*/ 596 w 1147"/>
                  <a:gd name="T27" fmla="*/ 374 h 1090"/>
                  <a:gd name="T28" fmla="*/ 634 w 1147"/>
                  <a:gd name="T29" fmla="*/ 408 h 1090"/>
                  <a:gd name="T30" fmla="*/ 671 w 1147"/>
                  <a:gd name="T31" fmla="*/ 442 h 1090"/>
                  <a:gd name="T32" fmla="*/ 707 w 1147"/>
                  <a:gd name="T33" fmla="*/ 477 h 1090"/>
                  <a:gd name="T34" fmla="*/ 742 w 1147"/>
                  <a:gd name="T35" fmla="*/ 513 h 1090"/>
                  <a:gd name="T36" fmla="*/ 777 w 1147"/>
                  <a:gd name="T37" fmla="*/ 550 h 1090"/>
                  <a:gd name="T38" fmla="*/ 810 w 1147"/>
                  <a:gd name="T39" fmla="*/ 587 h 1090"/>
                  <a:gd name="T40" fmla="*/ 843 w 1147"/>
                  <a:gd name="T41" fmla="*/ 625 h 1090"/>
                  <a:gd name="T42" fmla="*/ 875 w 1147"/>
                  <a:gd name="T43" fmla="*/ 664 h 1090"/>
                  <a:gd name="T44" fmla="*/ 906 w 1147"/>
                  <a:gd name="T45" fmla="*/ 703 h 1090"/>
                  <a:gd name="T46" fmla="*/ 937 w 1147"/>
                  <a:gd name="T47" fmla="*/ 744 h 1090"/>
                  <a:gd name="T48" fmla="*/ 966 w 1147"/>
                  <a:gd name="T49" fmla="*/ 784 h 1090"/>
                  <a:gd name="T50" fmla="*/ 994 w 1147"/>
                  <a:gd name="T51" fmla="*/ 826 h 1090"/>
                  <a:gd name="T52" fmla="*/ 1022 w 1147"/>
                  <a:gd name="T53" fmla="*/ 868 h 1090"/>
                  <a:gd name="T54" fmla="*/ 1049 w 1147"/>
                  <a:gd name="T55" fmla="*/ 911 h 1090"/>
                  <a:gd name="T56" fmla="*/ 1075 w 1147"/>
                  <a:gd name="T57" fmla="*/ 954 h 1090"/>
                  <a:gd name="T58" fmla="*/ 1100 w 1147"/>
                  <a:gd name="T59" fmla="*/ 998 h 1090"/>
                  <a:gd name="T60" fmla="*/ 1123 w 1147"/>
                  <a:gd name="T61" fmla="*/ 1043 h 1090"/>
                  <a:gd name="T62" fmla="*/ 1146 w 1147"/>
                  <a:gd name="T63" fmla="*/ 1089 h 10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147" h="1090">
                    <a:moveTo>
                      <a:pt x="0" y="0"/>
                    </a:moveTo>
                    <a:lnTo>
                      <a:pt x="92" y="42"/>
                    </a:lnTo>
                    <a:lnTo>
                      <a:pt x="138" y="64"/>
                    </a:lnTo>
                    <a:lnTo>
                      <a:pt x="183" y="88"/>
                    </a:lnTo>
                    <a:lnTo>
                      <a:pt x="227" y="113"/>
                    </a:lnTo>
                    <a:lnTo>
                      <a:pt x="271" y="138"/>
                    </a:lnTo>
                    <a:lnTo>
                      <a:pt x="314" y="165"/>
                    </a:lnTo>
                    <a:lnTo>
                      <a:pt x="356" y="192"/>
                    </a:lnTo>
                    <a:lnTo>
                      <a:pt x="398" y="220"/>
                    </a:lnTo>
                    <a:lnTo>
                      <a:pt x="439" y="249"/>
                    </a:lnTo>
                    <a:lnTo>
                      <a:pt x="480" y="279"/>
                    </a:lnTo>
                    <a:lnTo>
                      <a:pt x="519" y="310"/>
                    </a:lnTo>
                    <a:lnTo>
                      <a:pt x="558" y="342"/>
                    </a:lnTo>
                    <a:lnTo>
                      <a:pt x="596" y="374"/>
                    </a:lnTo>
                    <a:lnTo>
                      <a:pt x="634" y="408"/>
                    </a:lnTo>
                    <a:lnTo>
                      <a:pt x="671" y="442"/>
                    </a:lnTo>
                    <a:lnTo>
                      <a:pt x="707" y="477"/>
                    </a:lnTo>
                    <a:lnTo>
                      <a:pt x="742" y="513"/>
                    </a:lnTo>
                    <a:lnTo>
                      <a:pt x="777" y="550"/>
                    </a:lnTo>
                    <a:lnTo>
                      <a:pt x="810" y="587"/>
                    </a:lnTo>
                    <a:lnTo>
                      <a:pt x="843" y="625"/>
                    </a:lnTo>
                    <a:lnTo>
                      <a:pt x="875" y="664"/>
                    </a:lnTo>
                    <a:lnTo>
                      <a:pt x="906" y="703"/>
                    </a:lnTo>
                    <a:lnTo>
                      <a:pt x="937" y="744"/>
                    </a:lnTo>
                    <a:lnTo>
                      <a:pt x="966" y="784"/>
                    </a:lnTo>
                    <a:lnTo>
                      <a:pt x="994" y="826"/>
                    </a:lnTo>
                    <a:lnTo>
                      <a:pt x="1022" y="868"/>
                    </a:lnTo>
                    <a:lnTo>
                      <a:pt x="1049" y="911"/>
                    </a:lnTo>
                    <a:lnTo>
                      <a:pt x="1075" y="954"/>
                    </a:lnTo>
                    <a:lnTo>
                      <a:pt x="1100" y="998"/>
                    </a:lnTo>
                    <a:lnTo>
                      <a:pt x="1123" y="1043"/>
                    </a:lnTo>
                    <a:lnTo>
                      <a:pt x="1146" y="1089"/>
                    </a:lnTo>
                  </a:path>
                </a:pathLst>
              </a:custGeom>
              <a:noFill/>
              <a:ln w="13334" cap="flat" cmpd="sng">
                <a:solidFill>
                  <a:srgbClr val="0080FF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1128" name="Freeform 648"/>
              <p:cNvSpPr>
                <a:spLocks/>
              </p:cNvSpPr>
              <p:nvPr/>
            </p:nvSpPr>
            <p:spPr bwMode="auto">
              <a:xfrm>
                <a:off x="2164" y="1420"/>
                <a:ext cx="1325" cy="1125"/>
              </a:xfrm>
              <a:custGeom>
                <a:avLst/>
                <a:gdLst>
                  <a:gd name="T0" fmla="*/ 0 w 1325"/>
                  <a:gd name="T1" fmla="*/ 0 h 1125"/>
                  <a:gd name="T2" fmla="*/ 112 w 1325"/>
                  <a:gd name="T3" fmla="*/ 28 h 1125"/>
                  <a:gd name="T4" fmla="*/ 168 w 1325"/>
                  <a:gd name="T5" fmla="*/ 44 h 1125"/>
                  <a:gd name="T6" fmla="*/ 222 w 1325"/>
                  <a:gd name="T7" fmla="*/ 62 h 1125"/>
                  <a:gd name="T8" fmla="*/ 276 w 1325"/>
                  <a:gd name="T9" fmla="*/ 82 h 1125"/>
                  <a:gd name="T10" fmla="*/ 328 w 1325"/>
                  <a:gd name="T11" fmla="*/ 104 h 1125"/>
                  <a:gd name="T12" fmla="*/ 380 w 1325"/>
                  <a:gd name="T13" fmla="*/ 126 h 1125"/>
                  <a:gd name="T14" fmla="*/ 432 w 1325"/>
                  <a:gd name="T15" fmla="*/ 151 h 1125"/>
                  <a:gd name="T16" fmla="*/ 482 w 1325"/>
                  <a:gd name="T17" fmla="*/ 177 h 1125"/>
                  <a:gd name="T18" fmla="*/ 531 w 1325"/>
                  <a:gd name="T19" fmla="*/ 204 h 1125"/>
                  <a:gd name="T20" fmla="*/ 579 w 1325"/>
                  <a:gd name="T21" fmla="*/ 233 h 1125"/>
                  <a:gd name="T22" fmla="*/ 627 w 1325"/>
                  <a:gd name="T23" fmla="*/ 264 h 1125"/>
                  <a:gd name="T24" fmla="*/ 673 w 1325"/>
                  <a:gd name="T25" fmla="*/ 296 h 1125"/>
                  <a:gd name="T26" fmla="*/ 718 w 1325"/>
                  <a:gd name="T27" fmla="*/ 328 h 1125"/>
                  <a:gd name="T28" fmla="*/ 763 w 1325"/>
                  <a:gd name="T29" fmla="*/ 363 h 1125"/>
                  <a:gd name="T30" fmla="*/ 806 w 1325"/>
                  <a:gd name="T31" fmla="*/ 399 h 1125"/>
                  <a:gd name="T32" fmla="*/ 848 w 1325"/>
                  <a:gd name="T33" fmla="*/ 436 h 1125"/>
                  <a:gd name="T34" fmla="*/ 889 w 1325"/>
                  <a:gd name="T35" fmla="*/ 474 h 1125"/>
                  <a:gd name="T36" fmla="*/ 928 w 1325"/>
                  <a:gd name="T37" fmla="*/ 514 h 1125"/>
                  <a:gd name="T38" fmla="*/ 967 w 1325"/>
                  <a:gd name="T39" fmla="*/ 554 h 1125"/>
                  <a:gd name="T40" fmla="*/ 1004 w 1325"/>
                  <a:gd name="T41" fmla="*/ 596 h 1125"/>
                  <a:gd name="T42" fmla="*/ 1040 w 1325"/>
                  <a:gd name="T43" fmla="*/ 639 h 1125"/>
                  <a:gd name="T44" fmla="*/ 1075 w 1325"/>
                  <a:gd name="T45" fmla="*/ 683 h 1125"/>
                  <a:gd name="T46" fmla="*/ 1108 w 1325"/>
                  <a:gd name="T47" fmla="*/ 728 h 1125"/>
                  <a:gd name="T48" fmla="*/ 1140 w 1325"/>
                  <a:gd name="T49" fmla="*/ 774 h 1125"/>
                  <a:gd name="T50" fmla="*/ 1171 w 1325"/>
                  <a:gd name="T51" fmla="*/ 822 h 1125"/>
                  <a:gd name="T52" fmla="*/ 1200 w 1325"/>
                  <a:gd name="T53" fmla="*/ 870 h 1125"/>
                  <a:gd name="T54" fmla="*/ 1228 w 1325"/>
                  <a:gd name="T55" fmla="*/ 919 h 1125"/>
                  <a:gd name="T56" fmla="*/ 1254 w 1325"/>
                  <a:gd name="T57" fmla="*/ 969 h 1125"/>
                  <a:gd name="T58" fmla="*/ 1279 w 1325"/>
                  <a:gd name="T59" fmla="*/ 1020 h 1125"/>
                  <a:gd name="T60" fmla="*/ 1302 w 1325"/>
                  <a:gd name="T61" fmla="*/ 1072 h 1125"/>
                  <a:gd name="T62" fmla="*/ 1324 w 1325"/>
                  <a:gd name="T63" fmla="*/ 1124 h 11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325" h="1125">
                    <a:moveTo>
                      <a:pt x="0" y="0"/>
                    </a:moveTo>
                    <a:lnTo>
                      <a:pt x="112" y="28"/>
                    </a:lnTo>
                    <a:lnTo>
                      <a:pt x="168" y="44"/>
                    </a:lnTo>
                    <a:lnTo>
                      <a:pt x="222" y="62"/>
                    </a:lnTo>
                    <a:lnTo>
                      <a:pt x="276" y="82"/>
                    </a:lnTo>
                    <a:lnTo>
                      <a:pt x="328" y="104"/>
                    </a:lnTo>
                    <a:lnTo>
                      <a:pt x="380" y="126"/>
                    </a:lnTo>
                    <a:lnTo>
                      <a:pt x="432" y="151"/>
                    </a:lnTo>
                    <a:lnTo>
                      <a:pt x="482" y="177"/>
                    </a:lnTo>
                    <a:lnTo>
                      <a:pt x="531" y="204"/>
                    </a:lnTo>
                    <a:lnTo>
                      <a:pt x="579" y="233"/>
                    </a:lnTo>
                    <a:lnTo>
                      <a:pt x="627" y="264"/>
                    </a:lnTo>
                    <a:lnTo>
                      <a:pt x="673" y="296"/>
                    </a:lnTo>
                    <a:lnTo>
                      <a:pt x="718" y="328"/>
                    </a:lnTo>
                    <a:lnTo>
                      <a:pt x="763" y="363"/>
                    </a:lnTo>
                    <a:lnTo>
                      <a:pt x="806" y="399"/>
                    </a:lnTo>
                    <a:lnTo>
                      <a:pt x="848" y="436"/>
                    </a:lnTo>
                    <a:lnTo>
                      <a:pt x="889" y="474"/>
                    </a:lnTo>
                    <a:lnTo>
                      <a:pt x="928" y="514"/>
                    </a:lnTo>
                    <a:lnTo>
                      <a:pt x="967" y="554"/>
                    </a:lnTo>
                    <a:lnTo>
                      <a:pt x="1004" y="596"/>
                    </a:lnTo>
                    <a:lnTo>
                      <a:pt x="1040" y="639"/>
                    </a:lnTo>
                    <a:lnTo>
                      <a:pt x="1075" y="683"/>
                    </a:lnTo>
                    <a:lnTo>
                      <a:pt x="1108" y="728"/>
                    </a:lnTo>
                    <a:lnTo>
                      <a:pt x="1140" y="774"/>
                    </a:lnTo>
                    <a:lnTo>
                      <a:pt x="1171" y="822"/>
                    </a:lnTo>
                    <a:lnTo>
                      <a:pt x="1200" y="870"/>
                    </a:lnTo>
                    <a:lnTo>
                      <a:pt x="1228" y="919"/>
                    </a:lnTo>
                    <a:lnTo>
                      <a:pt x="1254" y="969"/>
                    </a:lnTo>
                    <a:lnTo>
                      <a:pt x="1279" y="1020"/>
                    </a:lnTo>
                    <a:lnTo>
                      <a:pt x="1302" y="1072"/>
                    </a:lnTo>
                    <a:lnTo>
                      <a:pt x="1324" y="1124"/>
                    </a:lnTo>
                  </a:path>
                </a:pathLst>
              </a:custGeom>
              <a:noFill/>
              <a:ln w="13334" cap="flat" cmpd="sng">
                <a:solidFill>
                  <a:srgbClr val="0080FF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1129" name="Freeform 649"/>
              <p:cNvSpPr>
                <a:spLocks/>
              </p:cNvSpPr>
              <p:nvPr/>
            </p:nvSpPr>
            <p:spPr bwMode="auto">
              <a:xfrm>
                <a:off x="1893" y="1491"/>
                <a:ext cx="1076" cy="1208"/>
              </a:xfrm>
              <a:custGeom>
                <a:avLst/>
                <a:gdLst>
                  <a:gd name="T0" fmla="*/ 0 w 1076"/>
                  <a:gd name="T1" fmla="*/ 0 h 1208"/>
                  <a:gd name="T2" fmla="*/ 95 w 1076"/>
                  <a:gd name="T3" fmla="*/ 44 h 1208"/>
                  <a:gd name="T4" fmla="*/ 141 w 1076"/>
                  <a:gd name="T5" fmla="*/ 68 h 1208"/>
                  <a:gd name="T6" fmla="*/ 187 w 1076"/>
                  <a:gd name="T7" fmla="*/ 93 h 1208"/>
                  <a:gd name="T8" fmla="*/ 232 w 1076"/>
                  <a:gd name="T9" fmla="*/ 120 h 1208"/>
                  <a:gd name="T10" fmla="*/ 276 w 1076"/>
                  <a:gd name="T11" fmla="*/ 147 h 1208"/>
                  <a:gd name="T12" fmla="*/ 319 w 1076"/>
                  <a:gd name="T13" fmla="*/ 176 h 1208"/>
                  <a:gd name="T14" fmla="*/ 362 w 1076"/>
                  <a:gd name="T15" fmla="*/ 206 h 1208"/>
                  <a:gd name="T16" fmla="*/ 403 w 1076"/>
                  <a:gd name="T17" fmla="*/ 237 h 1208"/>
                  <a:gd name="T18" fmla="*/ 444 w 1076"/>
                  <a:gd name="T19" fmla="*/ 269 h 1208"/>
                  <a:gd name="T20" fmla="*/ 484 w 1076"/>
                  <a:gd name="T21" fmla="*/ 302 h 1208"/>
                  <a:gd name="T22" fmla="*/ 523 w 1076"/>
                  <a:gd name="T23" fmla="*/ 336 h 1208"/>
                  <a:gd name="T24" fmla="*/ 561 w 1076"/>
                  <a:gd name="T25" fmla="*/ 371 h 1208"/>
                  <a:gd name="T26" fmla="*/ 598 w 1076"/>
                  <a:gd name="T27" fmla="*/ 408 h 1208"/>
                  <a:gd name="T28" fmla="*/ 634 w 1076"/>
                  <a:gd name="T29" fmla="*/ 445 h 1208"/>
                  <a:gd name="T30" fmla="*/ 669 w 1076"/>
                  <a:gd name="T31" fmla="*/ 483 h 1208"/>
                  <a:gd name="T32" fmla="*/ 703 w 1076"/>
                  <a:gd name="T33" fmla="*/ 522 h 1208"/>
                  <a:gd name="T34" fmla="*/ 736 w 1076"/>
                  <a:gd name="T35" fmla="*/ 562 h 1208"/>
                  <a:gd name="T36" fmla="*/ 768 w 1076"/>
                  <a:gd name="T37" fmla="*/ 603 h 1208"/>
                  <a:gd name="T38" fmla="*/ 799 w 1076"/>
                  <a:gd name="T39" fmla="*/ 645 h 1208"/>
                  <a:gd name="T40" fmla="*/ 829 w 1076"/>
                  <a:gd name="T41" fmla="*/ 688 h 1208"/>
                  <a:gd name="T42" fmla="*/ 857 w 1076"/>
                  <a:gd name="T43" fmla="*/ 731 h 1208"/>
                  <a:gd name="T44" fmla="*/ 885 w 1076"/>
                  <a:gd name="T45" fmla="*/ 775 h 1208"/>
                  <a:gd name="T46" fmla="*/ 911 w 1076"/>
                  <a:gd name="T47" fmla="*/ 821 h 1208"/>
                  <a:gd name="T48" fmla="*/ 936 w 1076"/>
                  <a:gd name="T49" fmla="*/ 867 h 1208"/>
                  <a:gd name="T50" fmla="*/ 959 w 1076"/>
                  <a:gd name="T51" fmla="*/ 913 h 1208"/>
                  <a:gd name="T52" fmla="*/ 982 w 1076"/>
                  <a:gd name="T53" fmla="*/ 961 h 1208"/>
                  <a:gd name="T54" fmla="*/ 1003 w 1076"/>
                  <a:gd name="T55" fmla="*/ 1009 h 1208"/>
                  <a:gd name="T56" fmla="*/ 1023 w 1076"/>
                  <a:gd name="T57" fmla="*/ 1057 h 1208"/>
                  <a:gd name="T58" fmla="*/ 1042 w 1076"/>
                  <a:gd name="T59" fmla="*/ 1107 h 1208"/>
                  <a:gd name="T60" fmla="*/ 1059 w 1076"/>
                  <a:gd name="T61" fmla="*/ 1157 h 1208"/>
                  <a:gd name="T62" fmla="*/ 1075 w 1076"/>
                  <a:gd name="T63" fmla="*/ 1207 h 12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076" h="1208">
                    <a:moveTo>
                      <a:pt x="0" y="0"/>
                    </a:moveTo>
                    <a:lnTo>
                      <a:pt x="95" y="44"/>
                    </a:lnTo>
                    <a:lnTo>
                      <a:pt x="141" y="68"/>
                    </a:lnTo>
                    <a:lnTo>
                      <a:pt x="187" y="93"/>
                    </a:lnTo>
                    <a:lnTo>
                      <a:pt x="232" y="120"/>
                    </a:lnTo>
                    <a:lnTo>
                      <a:pt x="276" y="147"/>
                    </a:lnTo>
                    <a:lnTo>
                      <a:pt x="319" y="176"/>
                    </a:lnTo>
                    <a:lnTo>
                      <a:pt x="362" y="206"/>
                    </a:lnTo>
                    <a:lnTo>
                      <a:pt x="403" y="237"/>
                    </a:lnTo>
                    <a:lnTo>
                      <a:pt x="444" y="269"/>
                    </a:lnTo>
                    <a:lnTo>
                      <a:pt x="484" y="302"/>
                    </a:lnTo>
                    <a:lnTo>
                      <a:pt x="523" y="336"/>
                    </a:lnTo>
                    <a:lnTo>
                      <a:pt x="561" y="371"/>
                    </a:lnTo>
                    <a:lnTo>
                      <a:pt x="598" y="408"/>
                    </a:lnTo>
                    <a:lnTo>
                      <a:pt x="634" y="445"/>
                    </a:lnTo>
                    <a:lnTo>
                      <a:pt x="669" y="483"/>
                    </a:lnTo>
                    <a:lnTo>
                      <a:pt x="703" y="522"/>
                    </a:lnTo>
                    <a:lnTo>
                      <a:pt x="736" y="562"/>
                    </a:lnTo>
                    <a:lnTo>
                      <a:pt x="768" y="603"/>
                    </a:lnTo>
                    <a:lnTo>
                      <a:pt x="799" y="645"/>
                    </a:lnTo>
                    <a:lnTo>
                      <a:pt x="829" y="688"/>
                    </a:lnTo>
                    <a:lnTo>
                      <a:pt x="857" y="731"/>
                    </a:lnTo>
                    <a:lnTo>
                      <a:pt x="885" y="775"/>
                    </a:lnTo>
                    <a:lnTo>
                      <a:pt x="911" y="821"/>
                    </a:lnTo>
                    <a:lnTo>
                      <a:pt x="936" y="867"/>
                    </a:lnTo>
                    <a:lnTo>
                      <a:pt x="959" y="913"/>
                    </a:lnTo>
                    <a:lnTo>
                      <a:pt x="982" y="961"/>
                    </a:lnTo>
                    <a:lnTo>
                      <a:pt x="1003" y="1009"/>
                    </a:lnTo>
                    <a:lnTo>
                      <a:pt x="1023" y="1057"/>
                    </a:lnTo>
                    <a:lnTo>
                      <a:pt x="1042" y="1107"/>
                    </a:lnTo>
                    <a:lnTo>
                      <a:pt x="1059" y="1157"/>
                    </a:lnTo>
                    <a:lnTo>
                      <a:pt x="1075" y="1207"/>
                    </a:lnTo>
                  </a:path>
                </a:pathLst>
              </a:custGeom>
              <a:noFill/>
              <a:ln w="13334" cap="flat" cmpd="sng">
                <a:solidFill>
                  <a:srgbClr val="0080FF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1130" name="Freeform 650"/>
              <p:cNvSpPr>
                <a:spLocks/>
              </p:cNvSpPr>
              <p:nvPr/>
            </p:nvSpPr>
            <p:spPr bwMode="auto">
              <a:xfrm>
                <a:off x="1976" y="1491"/>
                <a:ext cx="828" cy="1185"/>
              </a:xfrm>
              <a:custGeom>
                <a:avLst/>
                <a:gdLst>
                  <a:gd name="T0" fmla="*/ 0 w 828"/>
                  <a:gd name="T1" fmla="*/ 0 h 1185"/>
                  <a:gd name="T2" fmla="*/ 79 w 828"/>
                  <a:gd name="T3" fmla="*/ 48 h 1185"/>
                  <a:gd name="T4" fmla="*/ 118 w 828"/>
                  <a:gd name="T5" fmla="*/ 73 h 1185"/>
                  <a:gd name="T6" fmla="*/ 156 w 828"/>
                  <a:gd name="T7" fmla="*/ 100 h 1185"/>
                  <a:gd name="T8" fmla="*/ 192 w 828"/>
                  <a:gd name="T9" fmla="*/ 128 h 1185"/>
                  <a:gd name="T10" fmla="*/ 229 w 828"/>
                  <a:gd name="T11" fmla="*/ 157 h 1185"/>
                  <a:gd name="T12" fmla="*/ 264 w 828"/>
                  <a:gd name="T13" fmla="*/ 186 h 1185"/>
                  <a:gd name="T14" fmla="*/ 299 w 828"/>
                  <a:gd name="T15" fmla="*/ 217 h 1185"/>
                  <a:gd name="T16" fmla="*/ 333 w 828"/>
                  <a:gd name="T17" fmla="*/ 248 h 1185"/>
                  <a:gd name="T18" fmla="*/ 366 w 828"/>
                  <a:gd name="T19" fmla="*/ 281 h 1185"/>
                  <a:gd name="T20" fmla="*/ 398 w 828"/>
                  <a:gd name="T21" fmla="*/ 314 h 1185"/>
                  <a:gd name="T22" fmla="*/ 429 w 828"/>
                  <a:gd name="T23" fmla="*/ 348 h 1185"/>
                  <a:gd name="T24" fmla="*/ 459 w 828"/>
                  <a:gd name="T25" fmla="*/ 383 h 1185"/>
                  <a:gd name="T26" fmla="*/ 488 w 828"/>
                  <a:gd name="T27" fmla="*/ 419 h 1185"/>
                  <a:gd name="T28" fmla="*/ 516 w 828"/>
                  <a:gd name="T29" fmla="*/ 455 h 1185"/>
                  <a:gd name="T30" fmla="*/ 544 w 828"/>
                  <a:gd name="T31" fmla="*/ 493 h 1185"/>
                  <a:gd name="T32" fmla="*/ 570 w 828"/>
                  <a:gd name="T33" fmla="*/ 531 h 1185"/>
                  <a:gd name="T34" fmla="*/ 595 w 828"/>
                  <a:gd name="T35" fmla="*/ 570 h 1185"/>
                  <a:gd name="T36" fmla="*/ 619 w 828"/>
                  <a:gd name="T37" fmla="*/ 610 h 1185"/>
                  <a:gd name="T38" fmla="*/ 642 w 828"/>
                  <a:gd name="T39" fmla="*/ 650 h 1185"/>
                  <a:gd name="T40" fmla="*/ 664 w 828"/>
                  <a:gd name="T41" fmla="*/ 691 h 1185"/>
                  <a:gd name="T42" fmla="*/ 685 w 828"/>
                  <a:gd name="T43" fmla="*/ 733 h 1185"/>
                  <a:gd name="T44" fmla="*/ 704 w 828"/>
                  <a:gd name="T45" fmla="*/ 776 h 1185"/>
                  <a:gd name="T46" fmla="*/ 723 w 828"/>
                  <a:gd name="T47" fmla="*/ 819 h 1185"/>
                  <a:gd name="T48" fmla="*/ 740 w 828"/>
                  <a:gd name="T49" fmla="*/ 862 h 1185"/>
                  <a:gd name="T50" fmla="*/ 756 w 828"/>
                  <a:gd name="T51" fmla="*/ 907 h 1185"/>
                  <a:gd name="T52" fmla="*/ 771 w 828"/>
                  <a:gd name="T53" fmla="*/ 951 h 1185"/>
                  <a:gd name="T54" fmla="*/ 785 w 828"/>
                  <a:gd name="T55" fmla="*/ 997 h 1185"/>
                  <a:gd name="T56" fmla="*/ 797 w 828"/>
                  <a:gd name="T57" fmla="*/ 1043 h 1185"/>
                  <a:gd name="T58" fmla="*/ 808 w 828"/>
                  <a:gd name="T59" fmla="*/ 1089 h 1185"/>
                  <a:gd name="T60" fmla="*/ 818 w 828"/>
                  <a:gd name="T61" fmla="*/ 1136 h 1185"/>
                  <a:gd name="T62" fmla="*/ 827 w 828"/>
                  <a:gd name="T63" fmla="*/ 1184 h 11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828" h="1185">
                    <a:moveTo>
                      <a:pt x="0" y="0"/>
                    </a:moveTo>
                    <a:lnTo>
                      <a:pt x="79" y="48"/>
                    </a:lnTo>
                    <a:lnTo>
                      <a:pt x="118" y="73"/>
                    </a:lnTo>
                    <a:lnTo>
                      <a:pt x="156" y="100"/>
                    </a:lnTo>
                    <a:lnTo>
                      <a:pt x="192" y="128"/>
                    </a:lnTo>
                    <a:lnTo>
                      <a:pt x="229" y="157"/>
                    </a:lnTo>
                    <a:lnTo>
                      <a:pt x="264" y="186"/>
                    </a:lnTo>
                    <a:lnTo>
                      <a:pt x="299" y="217"/>
                    </a:lnTo>
                    <a:lnTo>
                      <a:pt x="333" y="248"/>
                    </a:lnTo>
                    <a:lnTo>
                      <a:pt x="366" y="281"/>
                    </a:lnTo>
                    <a:lnTo>
                      <a:pt x="398" y="314"/>
                    </a:lnTo>
                    <a:lnTo>
                      <a:pt x="429" y="348"/>
                    </a:lnTo>
                    <a:lnTo>
                      <a:pt x="459" y="383"/>
                    </a:lnTo>
                    <a:lnTo>
                      <a:pt x="488" y="419"/>
                    </a:lnTo>
                    <a:lnTo>
                      <a:pt x="516" y="455"/>
                    </a:lnTo>
                    <a:lnTo>
                      <a:pt x="544" y="493"/>
                    </a:lnTo>
                    <a:lnTo>
                      <a:pt x="570" y="531"/>
                    </a:lnTo>
                    <a:lnTo>
                      <a:pt x="595" y="570"/>
                    </a:lnTo>
                    <a:lnTo>
                      <a:pt x="619" y="610"/>
                    </a:lnTo>
                    <a:lnTo>
                      <a:pt x="642" y="650"/>
                    </a:lnTo>
                    <a:lnTo>
                      <a:pt x="664" y="691"/>
                    </a:lnTo>
                    <a:lnTo>
                      <a:pt x="685" y="733"/>
                    </a:lnTo>
                    <a:lnTo>
                      <a:pt x="704" y="776"/>
                    </a:lnTo>
                    <a:lnTo>
                      <a:pt x="723" y="819"/>
                    </a:lnTo>
                    <a:lnTo>
                      <a:pt x="740" y="862"/>
                    </a:lnTo>
                    <a:lnTo>
                      <a:pt x="756" y="907"/>
                    </a:lnTo>
                    <a:lnTo>
                      <a:pt x="771" y="951"/>
                    </a:lnTo>
                    <a:lnTo>
                      <a:pt x="785" y="997"/>
                    </a:lnTo>
                    <a:lnTo>
                      <a:pt x="797" y="1043"/>
                    </a:lnTo>
                    <a:lnTo>
                      <a:pt x="808" y="1089"/>
                    </a:lnTo>
                    <a:lnTo>
                      <a:pt x="818" y="1136"/>
                    </a:lnTo>
                    <a:lnTo>
                      <a:pt x="827" y="1184"/>
                    </a:lnTo>
                  </a:path>
                </a:pathLst>
              </a:custGeom>
              <a:noFill/>
              <a:ln w="13334" cap="flat" cmpd="sng">
                <a:solidFill>
                  <a:srgbClr val="0080FF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1131" name="Freeform 651"/>
              <p:cNvSpPr>
                <a:spLocks/>
              </p:cNvSpPr>
              <p:nvPr/>
            </p:nvSpPr>
            <p:spPr bwMode="auto">
              <a:xfrm>
                <a:off x="2046" y="1444"/>
                <a:ext cx="1006" cy="1161"/>
              </a:xfrm>
              <a:custGeom>
                <a:avLst/>
                <a:gdLst>
                  <a:gd name="T0" fmla="*/ 0 w 1006"/>
                  <a:gd name="T1" fmla="*/ 0 h 1161"/>
                  <a:gd name="T2" fmla="*/ 86 w 1006"/>
                  <a:gd name="T3" fmla="*/ 47 h 1161"/>
                  <a:gd name="T4" fmla="*/ 128 w 1006"/>
                  <a:gd name="T5" fmla="*/ 72 h 1161"/>
                  <a:gd name="T6" fmla="*/ 170 w 1006"/>
                  <a:gd name="T7" fmla="*/ 99 h 1161"/>
                  <a:gd name="T8" fmla="*/ 211 w 1006"/>
                  <a:gd name="T9" fmla="*/ 126 h 1161"/>
                  <a:gd name="T10" fmla="*/ 251 w 1006"/>
                  <a:gd name="T11" fmla="*/ 154 h 1161"/>
                  <a:gd name="T12" fmla="*/ 290 w 1006"/>
                  <a:gd name="T13" fmla="*/ 183 h 1161"/>
                  <a:gd name="T14" fmla="*/ 329 w 1006"/>
                  <a:gd name="T15" fmla="*/ 213 h 1161"/>
                  <a:gd name="T16" fmla="*/ 367 w 1006"/>
                  <a:gd name="T17" fmla="*/ 243 h 1161"/>
                  <a:gd name="T18" fmla="*/ 405 w 1006"/>
                  <a:gd name="T19" fmla="*/ 275 h 1161"/>
                  <a:gd name="T20" fmla="*/ 441 w 1006"/>
                  <a:gd name="T21" fmla="*/ 308 h 1161"/>
                  <a:gd name="T22" fmla="*/ 477 w 1006"/>
                  <a:gd name="T23" fmla="*/ 341 h 1161"/>
                  <a:gd name="T24" fmla="*/ 512 w 1006"/>
                  <a:gd name="T25" fmla="*/ 375 h 1161"/>
                  <a:gd name="T26" fmla="*/ 546 w 1006"/>
                  <a:gd name="T27" fmla="*/ 410 h 1161"/>
                  <a:gd name="T28" fmla="*/ 579 w 1006"/>
                  <a:gd name="T29" fmla="*/ 446 h 1161"/>
                  <a:gd name="T30" fmla="*/ 612 w 1006"/>
                  <a:gd name="T31" fmla="*/ 482 h 1161"/>
                  <a:gd name="T32" fmla="*/ 644 w 1006"/>
                  <a:gd name="T33" fmla="*/ 519 h 1161"/>
                  <a:gd name="T34" fmla="*/ 674 w 1006"/>
                  <a:gd name="T35" fmla="*/ 557 h 1161"/>
                  <a:gd name="T36" fmla="*/ 704 w 1006"/>
                  <a:gd name="T37" fmla="*/ 596 h 1161"/>
                  <a:gd name="T38" fmla="*/ 733 w 1006"/>
                  <a:gd name="T39" fmla="*/ 636 h 1161"/>
                  <a:gd name="T40" fmla="*/ 761 w 1006"/>
                  <a:gd name="T41" fmla="*/ 676 h 1161"/>
                  <a:gd name="T42" fmla="*/ 788 w 1006"/>
                  <a:gd name="T43" fmla="*/ 717 h 1161"/>
                  <a:gd name="T44" fmla="*/ 814 w 1006"/>
                  <a:gd name="T45" fmla="*/ 758 h 1161"/>
                  <a:gd name="T46" fmla="*/ 840 w 1006"/>
                  <a:gd name="T47" fmla="*/ 800 h 1161"/>
                  <a:gd name="T48" fmla="*/ 864 w 1006"/>
                  <a:gd name="T49" fmla="*/ 843 h 1161"/>
                  <a:gd name="T50" fmla="*/ 887 w 1006"/>
                  <a:gd name="T51" fmla="*/ 886 h 1161"/>
                  <a:gd name="T52" fmla="*/ 910 w 1006"/>
                  <a:gd name="T53" fmla="*/ 931 h 1161"/>
                  <a:gd name="T54" fmla="*/ 931 w 1006"/>
                  <a:gd name="T55" fmla="*/ 975 h 1161"/>
                  <a:gd name="T56" fmla="*/ 951 w 1006"/>
                  <a:gd name="T57" fmla="*/ 1020 h 1161"/>
                  <a:gd name="T58" fmla="*/ 970 w 1006"/>
                  <a:gd name="T59" fmla="*/ 1066 h 1161"/>
                  <a:gd name="T60" fmla="*/ 988 w 1006"/>
                  <a:gd name="T61" fmla="*/ 1112 h 1161"/>
                  <a:gd name="T62" fmla="*/ 1005 w 1006"/>
                  <a:gd name="T63" fmla="*/ 1160 h 1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006" h="1161">
                    <a:moveTo>
                      <a:pt x="0" y="0"/>
                    </a:moveTo>
                    <a:lnTo>
                      <a:pt x="86" y="47"/>
                    </a:lnTo>
                    <a:lnTo>
                      <a:pt x="128" y="72"/>
                    </a:lnTo>
                    <a:lnTo>
                      <a:pt x="170" y="99"/>
                    </a:lnTo>
                    <a:lnTo>
                      <a:pt x="211" y="126"/>
                    </a:lnTo>
                    <a:lnTo>
                      <a:pt x="251" y="154"/>
                    </a:lnTo>
                    <a:lnTo>
                      <a:pt x="290" y="183"/>
                    </a:lnTo>
                    <a:lnTo>
                      <a:pt x="329" y="213"/>
                    </a:lnTo>
                    <a:lnTo>
                      <a:pt x="367" y="243"/>
                    </a:lnTo>
                    <a:lnTo>
                      <a:pt x="405" y="275"/>
                    </a:lnTo>
                    <a:lnTo>
                      <a:pt x="441" y="308"/>
                    </a:lnTo>
                    <a:lnTo>
                      <a:pt x="477" y="341"/>
                    </a:lnTo>
                    <a:lnTo>
                      <a:pt x="512" y="375"/>
                    </a:lnTo>
                    <a:lnTo>
                      <a:pt x="546" y="410"/>
                    </a:lnTo>
                    <a:lnTo>
                      <a:pt x="579" y="446"/>
                    </a:lnTo>
                    <a:lnTo>
                      <a:pt x="612" y="482"/>
                    </a:lnTo>
                    <a:lnTo>
                      <a:pt x="644" y="519"/>
                    </a:lnTo>
                    <a:lnTo>
                      <a:pt x="674" y="557"/>
                    </a:lnTo>
                    <a:lnTo>
                      <a:pt x="704" y="596"/>
                    </a:lnTo>
                    <a:lnTo>
                      <a:pt x="733" y="636"/>
                    </a:lnTo>
                    <a:lnTo>
                      <a:pt x="761" y="676"/>
                    </a:lnTo>
                    <a:lnTo>
                      <a:pt x="788" y="717"/>
                    </a:lnTo>
                    <a:lnTo>
                      <a:pt x="814" y="758"/>
                    </a:lnTo>
                    <a:lnTo>
                      <a:pt x="840" y="800"/>
                    </a:lnTo>
                    <a:lnTo>
                      <a:pt x="864" y="843"/>
                    </a:lnTo>
                    <a:lnTo>
                      <a:pt x="887" y="886"/>
                    </a:lnTo>
                    <a:lnTo>
                      <a:pt x="910" y="931"/>
                    </a:lnTo>
                    <a:lnTo>
                      <a:pt x="931" y="975"/>
                    </a:lnTo>
                    <a:lnTo>
                      <a:pt x="951" y="1020"/>
                    </a:lnTo>
                    <a:lnTo>
                      <a:pt x="970" y="1066"/>
                    </a:lnTo>
                    <a:lnTo>
                      <a:pt x="988" y="1112"/>
                    </a:lnTo>
                    <a:lnTo>
                      <a:pt x="1005" y="1160"/>
                    </a:lnTo>
                  </a:path>
                </a:pathLst>
              </a:custGeom>
              <a:noFill/>
              <a:ln w="13334" cap="flat" cmpd="sng">
                <a:solidFill>
                  <a:srgbClr val="0080FF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1132" name="Freeform 652"/>
              <p:cNvSpPr>
                <a:spLocks/>
              </p:cNvSpPr>
              <p:nvPr/>
            </p:nvSpPr>
            <p:spPr bwMode="auto">
              <a:xfrm>
                <a:off x="2117" y="1408"/>
                <a:ext cx="1160" cy="1197"/>
              </a:xfrm>
              <a:custGeom>
                <a:avLst/>
                <a:gdLst>
                  <a:gd name="T0" fmla="*/ 0 w 1160"/>
                  <a:gd name="T1" fmla="*/ 0 h 1197"/>
                  <a:gd name="T2" fmla="*/ 107 w 1160"/>
                  <a:gd name="T3" fmla="*/ 31 h 1197"/>
                  <a:gd name="T4" fmla="*/ 159 w 1160"/>
                  <a:gd name="T5" fmla="*/ 49 h 1197"/>
                  <a:gd name="T6" fmla="*/ 211 w 1160"/>
                  <a:gd name="T7" fmla="*/ 69 h 1197"/>
                  <a:gd name="T8" fmla="*/ 261 w 1160"/>
                  <a:gd name="T9" fmla="*/ 90 h 1197"/>
                  <a:gd name="T10" fmla="*/ 311 w 1160"/>
                  <a:gd name="T11" fmla="*/ 114 h 1197"/>
                  <a:gd name="T12" fmla="*/ 360 w 1160"/>
                  <a:gd name="T13" fmla="*/ 139 h 1197"/>
                  <a:gd name="T14" fmla="*/ 407 w 1160"/>
                  <a:gd name="T15" fmla="*/ 166 h 1197"/>
                  <a:gd name="T16" fmla="*/ 454 w 1160"/>
                  <a:gd name="T17" fmla="*/ 194 h 1197"/>
                  <a:gd name="T18" fmla="*/ 500 w 1160"/>
                  <a:gd name="T19" fmla="*/ 223 h 1197"/>
                  <a:gd name="T20" fmla="*/ 544 w 1160"/>
                  <a:gd name="T21" fmla="*/ 254 h 1197"/>
                  <a:gd name="T22" fmla="*/ 588 w 1160"/>
                  <a:gd name="T23" fmla="*/ 287 h 1197"/>
                  <a:gd name="T24" fmla="*/ 630 w 1160"/>
                  <a:gd name="T25" fmla="*/ 322 h 1197"/>
                  <a:gd name="T26" fmla="*/ 671 w 1160"/>
                  <a:gd name="T27" fmla="*/ 357 h 1197"/>
                  <a:gd name="T28" fmla="*/ 711 w 1160"/>
                  <a:gd name="T29" fmla="*/ 394 h 1197"/>
                  <a:gd name="T30" fmla="*/ 749 w 1160"/>
                  <a:gd name="T31" fmla="*/ 432 h 1197"/>
                  <a:gd name="T32" fmla="*/ 786 w 1160"/>
                  <a:gd name="T33" fmla="*/ 472 h 1197"/>
                  <a:gd name="T34" fmla="*/ 822 w 1160"/>
                  <a:gd name="T35" fmla="*/ 512 h 1197"/>
                  <a:gd name="T36" fmla="*/ 856 w 1160"/>
                  <a:gd name="T37" fmla="*/ 554 h 1197"/>
                  <a:gd name="T38" fmla="*/ 889 w 1160"/>
                  <a:gd name="T39" fmla="*/ 598 h 1197"/>
                  <a:gd name="T40" fmla="*/ 921 w 1160"/>
                  <a:gd name="T41" fmla="*/ 642 h 1197"/>
                  <a:gd name="T42" fmla="*/ 950 w 1160"/>
                  <a:gd name="T43" fmla="*/ 688 h 1197"/>
                  <a:gd name="T44" fmla="*/ 979 w 1160"/>
                  <a:gd name="T45" fmla="*/ 734 h 1197"/>
                  <a:gd name="T46" fmla="*/ 1005 w 1160"/>
                  <a:gd name="T47" fmla="*/ 782 h 1197"/>
                  <a:gd name="T48" fmla="*/ 1031 w 1160"/>
                  <a:gd name="T49" fmla="*/ 830 h 1197"/>
                  <a:gd name="T50" fmla="*/ 1054 w 1160"/>
                  <a:gd name="T51" fmla="*/ 880 h 1197"/>
                  <a:gd name="T52" fmla="*/ 1076 w 1160"/>
                  <a:gd name="T53" fmla="*/ 930 h 1197"/>
                  <a:gd name="T54" fmla="*/ 1096 w 1160"/>
                  <a:gd name="T55" fmla="*/ 982 h 1197"/>
                  <a:gd name="T56" fmla="*/ 1114 w 1160"/>
                  <a:gd name="T57" fmla="*/ 1034 h 1197"/>
                  <a:gd name="T58" fmla="*/ 1131 w 1160"/>
                  <a:gd name="T59" fmla="*/ 1087 h 1197"/>
                  <a:gd name="T60" fmla="*/ 1145 w 1160"/>
                  <a:gd name="T61" fmla="*/ 1141 h 1197"/>
                  <a:gd name="T62" fmla="*/ 1159 w 1160"/>
                  <a:gd name="T63" fmla="*/ 1196 h 11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160" h="1197">
                    <a:moveTo>
                      <a:pt x="0" y="0"/>
                    </a:moveTo>
                    <a:lnTo>
                      <a:pt x="107" y="31"/>
                    </a:lnTo>
                    <a:lnTo>
                      <a:pt x="159" y="49"/>
                    </a:lnTo>
                    <a:lnTo>
                      <a:pt x="211" y="69"/>
                    </a:lnTo>
                    <a:lnTo>
                      <a:pt x="261" y="90"/>
                    </a:lnTo>
                    <a:lnTo>
                      <a:pt x="311" y="114"/>
                    </a:lnTo>
                    <a:lnTo>
                      <a:pt x="360" y="139"/>
                    </a:lnTo>
                    <a:lnTo>
                      <a:pt x="407" y="166"/>
                    </a:lnTo>
                    <a:lnTo>
                      <a:pt x="454" y="194"/>
                    </a:lnTo>
                    <a:lnTo>
                      <a:pt x="500" y="223"/>
                    </a:lnTo>
                    <a:lnTo>
                      <a:pt x="544" y="254"/>
                    </a:lnTo>
                    <a:lnTo>
                      <a:pt x="588" y="287"/>
                    </a:lnTo>
                    <a:lnTo>
                      <a:pt x="630" y="322"/>
                    </a:lnTo>
                    <a:lnTo>
                      <a:pt x="671" y="357"/>
                    </a:lnTo>
                    <a:lnTo>
                      <a:pt x="711" y="394"/>
                    </a:lnTo>
                    <a:lnTo>
                      <a:pt x="749" y="432"/>
                    </a:lnTo>
                    <a:lnTo>
                      <a:pt x="786" y="472"/>
                    </a:lnTo>
                    <a:lnTo>
                      <a:pt x="822" y="512"/>
                    </a:lnTo>
                    <a:lnTo>
                      <a:pt x="856" y="554"/>
                    </a:lnTo>
                    <a:lnTo>
                      <a:pt x="889" y="598"/>
                    </a:lnTo>
                    <a:lnTo>
                      <a:pt x="921" y="642"/>
                    </a:lnTo>
                    <a:lnTo>
                      <a:pt x="950" y="688"/>
                    </a:lnTo>
                    <a:lnTo>
                      <a:pt x="979" y="734"/>
                    </a:lnTo>
                    <a:lnTo>
                      <a:pt x="1005" y="782"/>
                    </a:lnTo>
                    <a:lnTo>
                      <a:pt x="1031" y="830"/>
                    </a:lnTo>
                    <a:lnTo>
                      <a:pt x="1054" y="880"/>
                    </a:lnTo>
                    <a:lnTo>
                      <a:pt x="1076" y="930"/>
                    </a:lnTo>
                    <a:lnTo>
                      <a:pt x="1096" y="982"/>
                    </a:lnTo>
                    <a:lnTo>
                      <a:pt x="1114" y="1034"/>
                    </a:lnTo>
                    <a:lnTo>
                      <a:pt x="1131" y="1087"/>
                    </a:lnTo>
                    <a:lnTo>
                      <a:pt x="1145" y="1141"/>
                    </a:lnTo>
                    <a:lnTo>
                      <a:pt x="1159" y="1196"/>
                    </a:lnTo>
                  </a:path>
                </a:pathLst>
              </a:custGeom>
              <a:noFill/>
              <a:ln w="13334" cap="flat" cmpd="sng">
                <a:solidFill>
                  <a:srgbClr val="0080FF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1133" name="Freeform 653"/>
              <p:cNvSpPr>
                <a:spLocks/>
              </p:cNvSpPr>
              <p:nvPr/>
            </p:nvSpPr>
            <p:spPr bwMode="auto">
              <a:xfrm>
                <a:off x="1869" y="1503"/>
                <a:ext cx="686" cy="1196"/>
              </a:xfrm>
              <a:custGeom>
                <a:avLst/>
                <a:gdLst>
                  <a:gd name="T0" fmla="*/ 0 w 686"/>
                  <a:gd name="T1" fmla="*/ 0 h 1196"/>
                  <a:gd name="T2" fmla="*/ 71 w 686"/>
                  <a:gd name="T3" fmla="*/ 51 h 1196"/>
                  <a:gd name="T4" fmla="*/ 106 w 686"/>
                  <a:gd name="T5" fmla="*/ 78 h 1196"/>
                  <a:gd name="T6" fmla="*/ 140 w 686"/>
                  <a:gd name="T7" fmla="*/ 106 h 1196"/>
                  <a:gd name="T8" fmla="*/ 173 w 686"/>
                  <a:gd name="T9" fmla="*/ 135 h 1196"/>
                  <a:gd name="T10" fmla="*/ 205 w 686"/>
                  <a:gd name="T11" fmla="*/ 165 h 1196"/>
                  <a:gd name="T12" fmla="*/ 237 w 686"/>
                  <a:gd name="T13" fmla="*/ 196 h 1196"/>
                  <a:gd name="T14" fmla="*/ 267 w 686"/>
                  <a:gd name="T15" fmla="*/ 227 h 1196"/>
                  <a:gd name="T16" fmla="*/ 297 w 686"/>
                  <a:gd name="T17" fmla="*/ 260 h 1196"/>
                  <a:gd name="T18" fmla="*/ 325 w 686"/>
                  <a:gd name="T19" fmla="*/ 293 h 1196"/>
                  <a:gd name="T20" fmla="*/ 353 w 686"/>
                  <a:gd name="T21" fmla="*/ 327 h 1196"/>
                  <a:gd name="T22" fmla="*/ 380 w 686"/>
                  <a:gd name="T23" fmla="*/ 362 h 1196"/>
                  <a:gd name="T24" fmla="*/ 406 w 686"/>
                  <a:gd name="T25" fmla="*/ 398 h 1196"/>
                  <a:gd name="T26" fmla="*/ 431 w 686"/>
                  <a:gd name="T27" fmla="*/ 434 h 1196"/>
                  <a:gd name="T28" fmla="*/ 455 w 686"/>
                  <a:gd name="T29" fmla="*/ 471 h 1196"/>
                  <a:gd name="T30" fmla="*/ 477 w 686"/>
                  <a:gd name="T31" fmla="*/ 509 h 1196"/>
                  <a:gd name="T32" fmla="*/ 499 w 686"/>
                  <a:gd name="T33" fmla="*/ 548 h 1196"/>
                  <a:gd name="T34" fmla="*/ 520 w 686"/>
                  <a:gd name="T35" fmla="*/ 587 h 1196"/>
                  <a:gd name="T36" fmla="*/ 539 w 686"/>
                  <a:gd name="T37" fmla="*/ 627 h 1196"/>
                  <a:gd name="T38" fmla="*/ 558 w 686"/>
                  <a:gd name="T39" fmla="*/ 667 h 1196"/>
                  <a:gd name="T40" fmla="*/ 575 w 686"/>
                  <a:gd name="T41" fmla="*/ 709 h 1196"/>
                  <a:gd name="T42" fmla="*/ 591 w 686"/>
                  <a:gd name="T43" fmla="*/ 750 h 1196"/>
                  <a:gd name="T44" fmla="*/ 607 w 686"/>
                  <a:gd name="T45" fmla="*/ 793 h 1196"/>
                  <a:gd name="T46" fmla="*/ 620 w 686"/>
                  <a:gd name="T47" fmla="*/ 835 h 1196"/>
                  <a:gd name="T48" fmla="*/ 633 w 686"/>
                  <a:gd name="T49" fmla="*/ 879 h 1196"/>
                  <a:gd name="T50" fmla="*/ 644 w 686"/>
                  <a:gd name="T51" fmla="*/ 923 h 1196"/>
                  <a:gd name="T52" fmla="*/ 654 w 686"/>
                  <a:gd name="T53" fmla="*/ 967 h 1196"/>
                  <a:gd name="T54" fmla="*/ 663 w 686"/>
                  <a:gd name="T55" fmla="*/ 1012 h 1196"/>
                  <a:gd name="T56" fmla="*/ 671 w 686"/>
                  <a:gd name="T57" fmla="*/ 1057 h 1196"/>
                  <a:gd name="T58" fmla="*/ 677 w 686"/>
                  <a:gd name="T59" fmla="*/ 1103 h 1196"/>
                  <a:gd name="T60" fmla="*/ 682 w 686"/>
                  <a:gd name="T61" fmla="*/ 1149 h 1196"/>
                  <a:gd name="T62" fmla="*/ 685 w 686"/>
                  <a:gd name="T63" fmla="*/ 1195 h 11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686" h="1196">
                    <a:moveTo>
                      <a:pt x="0" y="0"/>
                    </a:moveTo>
                    <a:lnTo>
                      <a:pt x="71" y="51"/>
                    </a:lnTo>
                    <a:lnTo>
                      <a:pt x="106" y="78"/>
                    </a:lnTo>
                    <a:lnTo>
                      <a:pt x="140" y="106"/>
                    </a:lnTo>
                    <a:lnTo>
                      <a:pt x="173" y="135"/>
                    </a:lnTo>
                    <a:lnTo>
                      <a:pt x="205" y="165"/>
                    </a:lnTo>
                    <a:lnTo>
                      <a:pt x="237" y="196"/>
                    </a:lnTo>
                    <a:lnTo>
                      <a:pt x="267" y="227"/>
                    </a:lnTo>
                    <a:lnTo>
                      <a:pt x="297" y="260"/>
                    </a:lnTo>
                    <a:lnTo>
                      <a:pt x="325" y="293"/>
                    </a:lnTo>
                    <a:lnTo>
                      <a:pt x="353" y="327"/>
                    </a:lnTo>
                    <a:lnTo>
                      <a:pt x="380" y="362"/>
                    </a:lnTo>
                    <a:lnTo>
                      <a:pt x="406" y="398"/>
                    </a:lnTo>
                    <a:lnTo>
                      <a:pt x="431" y="434"/>
                    </a:lnTo>
                    <a:lnTo>
                      <a:pt x="455" y="471"/>
                    </a:lnTo>
                    <a:lnTo>
                      <a:pt x="477" y="509"/>
                    </a:lnTo>
                    <a:lnTo>
                      <a:pt x="499" y="548"/>
                    </a:lnTo>
                    <a:lnTo>
                      <a:pt x="520" y="587"/>
                    </a:lnTo>
                    <a:lnTo>
                      <a:pt x="539" y="627"/>
                    </a:lnTo>
                    <a:lnTo>
                      <a:pt x="558" y="667"/>
                    </a:lnTo>
                    <a:lnTo>
                      <a:pt x="575" y="709"/>
                    </a:lnTo>
                    <a:lnTo>
                      <a:pt x="591" y="750"/>
                    </a:lnTo>
                    <a:lnTo>
                      <a:pt x="607" y="793"/>
                    </a:lnTo>
                    <a:lnTo>
                      <a:pt x="620" y="835"/>
                    </a:lnTo>
                    <a:lnTo>
                      <a:pt x="633" y="879"/>
                    </a:lnTo>
                    <a:lnTo>
                      <a:pt x="644" y="923"/>
                    </a:lnTo>
                    <a:lnTo>
                      <a:pt x="654" y="967"/>
                    </a:lnTo>
                    <a:lnTo>
                      <a:pt x="663" y="1012"/>
                    </a:lnTo>
                    <a:lnTo>
                      <a:pt x="671" y="1057"/>
                    </a:lnTo>
                    <a:lnTo>
                      <a:pt x="677" y="1103"/>
                    </a:lnTo>
                    <a:lnTo>
                      <a:pt x="682" y="1149"/>
                    </a:lnTo>
                    <a:lnTo>
                      <a:pt x="685" y="1195"/>
                    </a:lnTo>
                  </a:path>
                </a:pathLst>
              </a:custGeom>
              <a:noFill/>
              <a:ln w="13334" cap="flat" cmpd="sng">
                <a:solidFill>
                  <a:srgbClr val="0080FF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1134" name="Freeform 654"/>
              <p:cNvSpPr>
                <a:spLocks/>
              </p:cNvSpPr>
              <p:nvPr/>
            </p:nvSpPr>
            <p:spPr bwMode="auto">
              <a:xfrm>
                <a:off x="1834" y="1550"/>
                <a:ext cx="958" cy="1197"/>
              </a:xfrm>
              <a:custGeom>
                <a:avLst/>
                <a:gdLst>
                  <a:gd name="T0" fmla="*/ 0 w 958"/>
                  <a:gd name="T1" fmla="*/ 0 h 1197"/>
                  <a:gd name="T2" fmla="*/ 84 w 958"/>
                  <a:gd name="T3" fmla="*/ 50 h 1197"/>
                  <a:gd name="T4" fmla="*/ 125 w 958"/>
                  <a:gd name="T5" fmla="*/ 76 h 1197"/>
                  <a:gd name="T6" fmla="*/ 166 w 958"/>
                  <a:gd name="T7" fmla="*/ 104 h 1197"/>
                  <a:gd name="T8" fmla="*/ 206 w 958"/>
                  <a:gd name="T9" fmla="*/ 132 h 1197"/>
                  <a:gd name="T10" fmla="*/ 245 w 958"/>
                  <a:gd name="T11" fmla="*/ 161 h 1197"/>
                  <a:gd name="T12" fmla="*/ 284 w 958"/>
                  <a:gd name="T13" fmla="*/ 191 h 1197"/>
                  <a:gd name="T14" fmla="*/ 321 w 958"/>
                  <a:gd name="T15" fmla="*/ 222 h 1197"/>
                  <a:gd name="T16" fmla="*/ 358 w 958"/>
                  <a:gd name="T17" fmla="*/ 254 h 1197"/>
                  <a:gd name="T18" fmla="*/ 394 w 958"/>
                  <a:gd name="T19" fmla="*/ 287 h 1197"/>
                  <a:gd name="T20" fmla="*/ 430 w 958"/>
                  <a:gd name="T21" fmla="*/ 320 h 1197"/>
                  <a:gd name="T22" fmla="*/ 464 w 958"/>
                  <a:gd name="T23" fmla="*/ 355 h 1197"/>
                  <a:gd name="T24" fmla="*/ 498 w 958"/>
                  <a:gd name="T25" fmla="*/ 390 h 1197"/>
                  <a:gd name="T26" fmla="*/ 531 w 958"/>
                  <a:gd name="T27" fmla="*/ 426 h 1197"/>
                  <a:gd name="T28" fmla="*/ 563 w 958"/>
                  <a:gd name="T29" fmla="*/ 463 h 1197"/>
                  <a:gd name="T30" fmla="*/ 594 w 958"/>
                  <a:gd name="T31" fmla="*/ 501 h 1197"/>
                  <a:gd name="T32" fmla="*/ 624 w 958"/>
                  <a:gd name="T33" fmla="*/ 539 h 1197"/>
                  <a:gd name="T34" fmla="*/ 653 w 958"/>
                  <a:gd name="T35" fmla="*/ 578 h 1197"/>
                  <a:gd name="T36" fmla="*/ 681 w 958"/>
                  <a:gd name="T37" fmla="*/ 618 h 1197"/>
                  <a:gd name="T38" fmla="*/ 709 w 958"/>
                  <a:gd name="T39" fmla="*/ 659 h 1197"/>
                  <a:gd name="T40" fmla="*/ 735 w 958"/>
                  <a:gd name="T41" fmla="*/ 700 h 1197"/>
                  <a:gd name="T42" fmla="*/ 760 w 958"/>
                  <a:gd name="T43" fmla="*/ 742 h 1197"/>
                  <a:gd name="T44" fmla="*/ 785 w 958"/>
                  <a:gd name="T45" fmla="*/ 785 h 1197"/>
                  <a:gd name="T46" fmla="*/ 808 w 958"/>
                  <a:gd name="T47" fmla="*/ 828 h 1197"/>
                  <a:gd name="T48" fmla="*/ 831 w 958"/>
                  <a:gd name="T49" fmla="*/ 872 h 1197"/>
                  <a:gd name="T50" fmla="*/ 852 w 958"/>
                  <a:gd name="T51" fmla="*/ 916 h 1197"/>
                  <a:gd name="T52" fmla="*/ 872 w 958"/>
                  <a:gd name="T53" fmla="*/ 962 h 1197"/>
                  <a:gd name="T54" fmla="*/ 892 w 958"/>
                  <a:gd name="T55" fmla="*/ 1007 h 1197"/>
                  <a:gd name="T56" fmla="*/ 910 w 958"/>
                  <a:gd name="T57" fmla="*/ 1054 h 1197"/>
                  <a:gd name="T58" fmla="*/ 926 w 958"/>
                  <a:gd name="T59" fmla="*/ 1100 h 1197"/>
                  <a:gd name="T60" fmla="*/ 942 w 958"/>
                  <a:gd name="T61" fmla="*/ 1148 h 1197"/>
                  <a:gd name="T62" fmla="*/ 957 w 958"/>
                  <a:gd name="T63" fmla="*/ 1196 h 11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58" h="1197">
                    <a:moveTo>
                      <a:pt x="0" y="0"/>
                    </a:moveTo>
                    <a:lnTo>
                      <a:pt x="84" y="50"/>
                    </a:lnTo>
                    <a:lnTo>
                      <a:pt x="125" y="76"/>
                    </a:lnTo>
                    <a:lnTo>
                      <a:pt x="166" y="104"/>
                    </a:lnTo>
                    <a:lnTo>
                      <a:pt x="206" y="132"/>
                    </a:lnTo>
                    <a:lnTo>
                      <a:pt x="245" y="161"/>
                    </a:lnTo>
                    <a:lnTo>
                      <a:pt x="284" y="191"/>
                    </a:lnTo>
                    <a:lnTo>
                      <a:pt x="321" y="222"/>
                    </a:lnTo>
                    <a:lnTo>
                      <a:pt x="358" y="254"/>
                    </a:lnTo>
                    <a:lnTo>
                      <a:pt x="394" y="287"/>
                    </a:lnTo>
                    <a:lnTo>
                      <a:pt x="430" y="320"/>
                    </a:lnTo>
                    <a:lnTo>
                      <a:pt x="464" y="355"/>
                    </a:lnTo>
                    <a:lnTo>
                      <a:pt x="498" y="390"/>
                    </a:lnTo>
                    <a:lnTo>
                      <a:pt x="531" y="426"/>
                    </a:lnTo>
                    <a:lnTo>
                      <a:pt x="563" y="463"/>
                    </a:lnTo>
                    <a:lnTo>
                      <a:pt x="594" y="501"/>
                    </a:lnTo>
                    <a:lnTo>
                      <a:pt x="624" y="539"/>
                    </a:lnTo>
                    <a:lnTo>
                      <a:pt x="653" y="578"/>
                    </a:lnTo>
                    <a:lnTo>
                      <a:pt x="681" y="618"/>
                    </a:lnTo>
                    <a:lnTo>
                      <a:pt x="709" y="659"/>
                    </a:lnTo>
                    <a:lnTo>
                      <a:pt x="735" y="700"/>
                    </a:lnTo>
                    <a:lnTo>
                      <a:pt x="760" y="742"/>
                    </a:lnTo>
                    <a:lnTo>
                      <a:pt x="785" y="785"/>
                    </a:lnTo>
                    <a:lnTo>
                      <a:pt x="808" y="828"/>
                    </a:lnTo>
                    <a:lnTo>
                      <a:pt x="831" y="872"/>
                    </a:lnTo>
                    <a:lnTo>
                      <a:pt x="852" y="916"/>
                    </a:lnTo>
                    <a:lnTo>
                      <a:pt x="872" y="962"/>
                    </a:lnTo>
                    <a:lnTo>
                      <a:pt x="892" y="1007"/>
                    </a:lnTo>
                    <a:lnTo>
                      <a:pt x="910" y="1054"/>
                    </a:lnTo>
                    <a:lnTo>
                      <a:pt x="926" y="1100"/>
                    </a:lnTo>
                    <a:lnTo>
                      <a:pt x="942" y="1148"/>
                    </a:lnTo>
                    <a:lnTo>
                      <a:pt x="957" y="1196"/>
                    </a:lnTo>
                  </a:path>
                </a:pathLst>
              </a:custGeom>
              <a:noFill/>
              <a:ln w="13334" cap="flat" cmpd="sng">
                <a:solidFill>
                  <a:srgbClr val="0080FF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1135" name="Freeform 655"/>
              <p:cNvSpPr>
                <a:spLocks/>
              </p:cNvSpPr>
              <p:nvPr/>
            </p:nvSpPr>
            <p:spPr bwMode="auto">
              <a:xfrm>
                <a:off x="1928" y="1491"/>
                <a:ext cx="1041" cy="1185"/>
              </a:xfrm>
              <a:custGeom>
                <a:avLst/>
                <a:gdLst>
                  <a:gd name="T0" fmla="*/ 0 w 1041"/>
                  <a:gd name="T1" fmla="*/ 0 h 1185"/>
                  <a:gd name="T2" fmla="*/ 95 w 1041"/>
                  <a:gd name="T3" fmla="*/ 40 h 1185"/>
                  <a:gd name="T4" fmla="*/ 141 w 1041"/>
                  <a:gd name="T5" fmla="*/ 62 h 1185"/>
                  <a:gd name="T6" fmla="*/ 187 w 1041"/>
                  <a:gd name="T7" fmla="*/ 85 h 1185"/>
                  <a:gd name="T8" fmla="*/ 232 w 1041"/>
                  <a:gd name="T9" fmla="*/ 110 h 1185"/>
                  <a:gd name="T10" fmla="*/ 276 w 1041"/>
                  <a:gd name="T11" fmla="*/ 136 h 1185"/>
                  <a:gd name="T12" fmla="*/ 319 w 1041"/>
                  <a:gd name="T13" fmla="*/ 163 h 1185"/>
                  <a:gd name="T14" fmla="*/ 361 w 1041"/>
                  <a:gd name="T15" fmla="*/ 191 h 1185"/>
                  <a:gd name="T16" fmla="*/ 403 w 1041"/>
                  <a:gd name="T17" fmla="*/ 221 h 1185"/>
                  <a:gd name="T18" fmla="*/ 443 w 1041"/>
                  <a:gd name="T19" fmla="*/ 252 h 1185"/>
                  <a:gd name="T20" fmla="*/ 482 w 1041"/>
                  <a:gd name="T21" fmla="*/ 284 h 1185"/>
                  <a:gd name="T22" fmla="*/ 521 w 1041"/>
                  <a:gd name="T23" fmla="*/ 318 h 1185"/>
                  <a:gd name="T24" fmla="*/ 558 w 1041"/>
                  <a:gd name="T25" fmla="*/ 352 h 1185"/>
                  <a:gd name="T26" fmla="*/ 595 w 1041"/>
                  <a:gd name="T27" fmla="*/ 387 h 1185"/>
                  <a:gd name="T28" fmla="*/ 630 w 1041"/>
                  <a:gd name="T29" fmla="*/ 424 h 1185"/>
                  <a:gd name="T30" fmla="*/ 664 w 1041"/>
                  <a:gd name="T31" fmla="*/ 462 h 1185"/>
                  <a:gd name="T32" fmla="*/ 697 w 1041"/>
                  <a:gd name="T33" fmla="*/ 500 h 1185"/>
                  <a:gd name="T34" fmla="*/ 729 w 1041"/>
                  <a:gd name="T35" fmla="*/ 540 h 1185"/>
                  <a:gd name="T36" fmla="*/ 760 w 1041"/>
                  <a:gd name="T37" fmla="*/ 580 h 1185"/>
                  <a:gd name="T38" fmla="*/ 789 w 1041"/>
                  <a:gd name="T39" fmla="*/ 622 h 1185"/>
                  <a:gd name="T40" fmla="*/ 818 w 1041"/>
                  <a:gd name="T41" fmla="*/ 664 h 1185"/>
                  <a:gd name="T42" fmla="*/ 845 w 1041"/>
                  <a:gd name="T43" fmla="*/ 707 h 1185"/>
                  <a:gd name="T44" fmla="*/ 870 w 1041"/>
                  <a:gd name="T45" fmla="*/ 752 h 1185"/>
                  <a:gd name="T46" fmla="*/ 895 w 1041"/>
                  <a:gd name="T47" fmla="*/ 797 h 1185"/>
                  <a:gd name="T48" fmla="*/ 918 w 1041"/>
                  <a:gd name="T49" fmla="*/ 843 h 1185"/>
                  <a:gd name="T50" fmla="*/ 940 w 1041"/>
                  <a:gd name="T51" fmla="*/ 889 h 1185"/>
                  <a:gd name="T52" fmla="*/ 960 w 1041"/>
                  <a:gd name="T53" fmla="*/ 937 h 1185"/>
                  <a:gd name="T54" fmla="*/ 979 w 1041"/>
                  <a:gd name="T55" fmla="*/ 985 h 1185"/>
                  <a:gd name="T56" fmla="*/ 996 w 1041"/>
                  <a:gd name="T57" fmla="*/ 1033 h 1185"/>
                  <a:gd name="T58" fmla="*/ 1013 w 1041"/>
                  <a:gd name="T59" fmla="*/ 1083 h 1185"/>
                  <a:gd name="T60" fmla="*/ 1027 w 1041"/>
                  <a:gd name="T61" fmla="*/ 1133 h 1185"/>
                  <a:gd name="T62" fmla="*/ 1040 w 1041"/>
                  <a:gd name="T63" fmla="*/ 1184 h 11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041" h="1185">
                    <a:moveTo>
                      <a:pt x="0" y="0"/>
                    </a:moveTo>
                    <a:lnTo>
                      <a:pt x="95" y="40"/>
                    </a:lnTo>
                    <a:lnTo>
                      <a:pt x="141" y="62"/>
                    </a:lnTo>
                    <a:lnTo>
                      <a:pt x="187" y="85"/>
                    </a:lnTo>
                    <a:lnTo>
                      <a:pt x="232" y="110"/>
                    </a:lnTo>
                    <a:lnTo>
                      <a:pt x="276" y="136"/>
                    </a:lnTo>
                    <a:lnTo>
                      <a:pt x="319" y="163"/>
                    </a:lnTo>
                    <a:lnTo>
                      <a:pt x="361" y="191"/>
                    </a:lnTo>
                    <a:lnTo>
                      <a:pt x="403" y="221"/>
                    </a:lnTo>
                    <a:lnTo>
                      <a:pt x="443" y="252"/>
                    </a:lnTo>
                    <a:lnTo>
                      <a:pt x="482" y="284"/>
                    </a:lnTo>
                    <a:lnTo>
                      <a:pt x="521" y="318"/>
                    </a:lnTo>
                    <a:lnTo>
                      <a:pt x="558" y="352"/>
                    </a:lnTo>
                    <a:lnTo>
                      <a:pt x="595" y="387"/>
                    </a:lnTo>
                    <a:lnTo>
                      <a:pt x="630" y="424"/>
                    </a:lnTo>
                    <a:lnTo>
                      <a:pt x="664" y="462"/>
                    </a:lnTo>
                    <a:lnTo>
                      <a:pt x="697" y="500"/>
                    </a:lnTo>
                    <a:lnTo>
                      <a:pt x="729" y="540"/>
                    </a:lnTo>
                    <a:lnTo>
                      <a:pt x="760" y="580"/>
                    </a:lnTo>
                    <a:lnTo>
                      <a:pt x="789" y="622"/>
                    </a:lnTo>
                    <a:lnTo>
                      <a:pt x="818" y="664"/>
                    </a:lnTo>
                    <a:lnTo>
                      <a:pt x="845" y="707"/>
                    </a:lnTo>
                    <a:lnTo>
                      <a:pt x="870" y="752"/>
                    </a:lnTo>
                    <a:lnTo>
                      <a:pt x="895" y="797"/>
                    </a:lnTo>
                    <a:lnTo>
                      <a:pt x="918" y="843"/>
                    </a:lnTo>
                    <a:lnTo>
                      <a:pt x="940" y="889"/>
                    </a:lnTo>
                    <a:lnTo>
                      <a:pt x="960" y="937"/>
                    </a:lnTo>
                    <a:lnTo>
                      <a:pt x="979" y="985"/>
                    </a:lnTo>
                    <a:lnTo>
                      <a:pt x="996" y="1033"/>
                    </a:lnTo>
                    <a:lnTo>
                      <a:pt x="1013" y="1083"/>
                    </a:lnTo>
                    <a:lnTo>
                      <a:pt x="1027" y="1133"/>
                    </a:lnTo>
                    <a:lnTo>
                      <a:pt x="1040" y="1184"/>
                    </a:lnTo>
                  </a:path>
                </a:pathLst>
              </a:custGeom>
              <a:noFill/>
              <a:ln w="13334" cap="flat" cmpd="sng">
                <a:solidFill>
                  <a:srgbClr val="0080FF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1136" name="Freeform 656"/>
              <p:cNvSpPr>
                <a:spLocks/>
              </p:cNvSpPr>
              <p:nvPr/>
            </p:nvSpPr>
            <p:spPr bwMode="auto">
              <a:xfrm>
                <a:off x="2023" y="1468"/>
                <a:ext cx="1159" cy="1208"/>
              </a:xfrm>
              <a:custGeom>
                <a:avLst/>
                <a:gdLst>
                  <a:gd name="T0" fmla="*/ 0 w 1159"/>
                  <a:gd name="T1" fmla="*/ 0 h 1208"/>
                  <a:gd name="T2" fmla="*/ 98 w 1159"/>
                  <a:gd name="T3" fmla="*/ 44 h 1208"/>
                  <a:gd name="T4" fmla="*/ 147 w 1159"/>
                  <a:gd name="T5" fmla="*/ 68 h 1208"/>
                  <a:gd name="T6" fmla="*/ 194 w 1159"/>
                  <a:gd name="T7" fmla="*/ 94 h 1208"/>
                  <a:gd name="T8" fmla="*/ 241 w 1159"/>
                  <a:gd name="T9" fmla="*/ 120 h 1208"/>
                  <a:gd name="T10" fmla="*/ 287 w 1159"/>
                  <a:gd name="T11" fmla="*/ 148 h 1208"/>
                  <a:gd name="T12" fmla="*/ 332 w 1159"/>
                  <a:gd name="T13" fmla="*/ 176 h 1208"/>
                  <a:gd name="T14" fmla="*/ 377 w 1159"/>
                  <a:gd name="T15" fmla="*/ 206 h 1208"/>
                  <a:gd name="T16" fmla="*/ 421 w 1159"/>
                  <a:gd name="T17" fmla="*/ 238 h 1208"/>
                  <a:gd name="T18" fmla="*/ 463 w 1159"/>
                  <a:gd name="T19" fmla="*/ 270 h 1208"/>
                  <a:gd name="T20" fmla="*/ 505 w 1159"/>
                  <a:gd name="T21" fmla="*/ 303 h 1208"/>
                  <a:gd name="T22" fmla="*/ 547 w 1159"/>
                  <a:gd name="T23" fmla="*/ 337 h 1208"/>
                  <a:gd name="T24" fmla="*/ 587 w 1159"/>
                  <a:gd name="T25" fmla="*/ 372 h 1208"/>
                  <a:gd name="T26" fmla="*/ 627 w 1159"/>
                  <a:gd name="T27" fmla="*/ 408 h 1208"/>
                  <a:gd name="T28" fmla="*/ 665 w 1159"/>
                  <a:gd name="T29" fmla="*/ 445 h 1208"/>
                  <a:gd name="T30" fmla="*/ 703 w 1159"/>
                  <a:gd name="T31" fmla="*/ 484 h 1208"/>
                  <a:gd name="T32" fmla="*/ 739 w 1159"/>
                  <a:gd name="T33" fmla="*/ 522 h 1208"/>
                  <a:gd name="T34" fmla="*/ 775 w 1159"/>
                  <a:gd name="T35" fmla="*/ 562 h 1208"/>
                  <a:gd name="T36" fmla="*/ 809 w 1159"/>
                  <a:gd name="T37" fmla="*/ 603 h 1208"/>
                  <a:gd name="T38" fmla="*/ 843 w 1159"/>
                  <a:gd name="T39" fmla="*/ 645 h 1208"/>
                  <a:gd name="T40" fmla="*/ 875 w 1159"/>
                  <a:gd name="T41" fmla="*/ 688 h 1208"/>
                  <a:gd name="T42" fmla="*/ 907 w 1159"/>
                  <a:gd name="T43" fmla="*/ 731 h 1208"/>
                  <a:gd name="T44" fmla="*/ 937 w 1159"/>
                  <a:gd name="T45" fmla="*/ 775 h 1208"/>
                  <a:gd name="T46" fmla="*/ 966 w 1159"/>
                  <a:gd name="T47" fmla="*/ 820 h 1208"/>
                  <a:gd name="T48" fmla="*/ 994 w 1159"/>
                  <a:gd name="T49" fmla="*/ 866 h 1208"/>
                  <a:gd name="T50" fmla="*/ 1021 w 1159"/>
                  <a:gd name="T51" fmla="*/ 912 h 1208"/>
                  <a:gd name="T52" fmla="*/ 1047 w 1159"/>
                  <a:gd name="T53" fmla="*/ 960 h 1208"/>
                  <a:gd name="T54" fmla="*/ 1072 w 1159"/>
                  <a:gd name="T55" fmla="*/ 1008 h 1208"/>
                  <a:gd name="T56" fmla="*/ 1095 w 1159"/>
                  <a:gd name="T57" fmla="*/ 1056 h 1208"/>
                  <a:gd name="T58" fmla="*/ 1117 w 1159"/>
                  <a:gd name="T59" fmla="*/ 1106 h 1208"/>
                  <a:gd name="T60" fmla="*/ 1138 w 1159"/>
                  <a:gd name="T61" fmla="*/ 1156 h 1208"/>
                  <a:gd name="T62" fmla="*/ 1158 w 1159"/>
                  <a:gd name="T63" fmla="*/ 1207 h 12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159" h="1208">
                    <a:moveTo>
                      <a:pt x="0" y="0"/>
                    </a:moveTo>
                    <a:lnTo>
                      <a:pt x="98" y="44"/>
                    </a:lnTo>
                    <a:lnTo>
                      <a:pt x="147" y="68"/>
                    </a:lnTo>
                    <a:lnTo>
                      <a:pt x="194" y="94"/>
                    </a:lnTo>
                    <a:lnTo>
                      <a:pt x="241" y="120"/>
                    </a:lnTo>
                    <a:lnTo>
                      <a:pt x="287" y="148"/>
                    </a:lnTo>
                    <a:lnTo>
                      <a:pt x="332" y="176"/>
                    </a:lnTo>
                    <a:lnTo>
                      <a:pt x="377" y="206"/>
                    </a:lnTo>
                    <a:lnTo>
                      <a:pt x="421" y="238"/>
                    </a:lnTo>
                    <a:lnTo>
                      <a:pt x="463" y="270"/>
                    </a:lnTo>
                    <a:lnTo>
                      <a:pt x="505" y="303"/>
                    </a:lnTo>
                    <a:lnTo>
                      <a:pt x="547" y="337"/>
                    </a:lnTo>
                    <a:lnTo>
                      <a:pt x="587" y="372"/>
                    </a:lnTo>
                    <a:lnTo>
                      <a:pt x="627" y="408"/>
                    </a:lnTo>
                    <a:lnTo>
                      <a:pt x="665" y="445"/>
                    </a:lnTo>
                    <a:lnTo>
                      <a:pt x="703" y="484"/>
                    </a:lnTo>
                    <a:lnTo>
                      <a:pt x="739" y="522"/>
                    </a:lnTo>
                    <a:lnTo>
                      <a:pt x="775" y="562"/>
                    </a:lnTo>
                    <a:lnTo>
                      <a:pt x="809" y="603"/>
                    </a:lnTo>
                    <a:lnTo>
                      <a:pt x="843" y="645"/>
                    </a:lnTo>
                    <a:lnTo>
                      <a:pt x="875" y="688"/>
                    </a:lnTo>
                    <a:lnTo>
                      <a:pt x="907" y="731"/>
                    </a:lnTo>
                    <a:lnTo>
                      <a:pt x="937" y="775"/>
                    </a:lnTo>
                    <a:lnTo>
                      <a:pt x="966" y="820"/>
                    </a:lnTo>
                    <a:lnTo>
                      <a:pt x="994" y="866"/>
                    </a:lnTo>
                    <a:lnTo>
                      <a:pt x="1021" y="912"/>
                    </a:lnTo>
                    <a:lnTo>
                      <a:pt x="1047" y="960"/>
                    </a:lnTo>
                    <a:lnTo>
                      <a:pt x="1072" y="1008"/>
                    </a:lnTo>
                    <a:lnTo>
                      <a:pt x="1095" y="1056"/>
                    </a:lnTo>
                    <a:lnTo>
                      <a:pt x="1117" y="1106"/>
                    </a:lnTo>
                    <a:lnTo>
                      <a:pt x="1138" y="1156"/>
                    </a:lnTo>
                    <a:lnTo>
                      <a:pt x="1158" y="1207"/>
                    </a:lnTo>
                  </a:path>
                </a:pathLst>
              </a:custGeom>
              <a:noFill/>
              <a:ln w="13334" cap="flat" cmpd="sng">
                <a:solidFill>
                  <a:srgbClr val="0080FF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1137" name="Freeform 657"/>
              <p:cNvSpPr>
                <a:spLocks/>
              </p:cNvSpPr>
              <p:nvPr/>
            </p:nvSpPr>
            <p:spPr bwMode="auto">
              <a:xfrm>
                <a:off x="2094" y="1408"/>
                <a:ext cx="1112" cy="1268"/>
              </a:xfrm>
              <a:custGeom>
                <a:avLst/>
                <a:gdLst>
                  <a:gd name="T0" fmla="*/ 0 w 1112"/>
                  <a:gd name="T1" fmla="*/ 0 h 1268"/>
                  <a:gd name="T2" fmla="*/ 101 w 1112"/>
                  <a:gd name="T3" fmla="*/ 42 h 1268"/>
                  <a:gd name="T4" fmla="*/ 151 w 1112"/>
                  <a:gd name="T5" fmla="*/ 66 h 1268"/>
                  <a:gd name="T6" fmla="*/ 200 w 1112"/>
                  <a:gd name="T7" fmla="*/ 91 h 1268"/>
                  <a:gd name="T8" fmla="*/ 248 w 1112"/>
                  <a:gd name="T9" fmla="*/ 117 h 1268"/>
                  <a:gd name="T10" fmla="*/ 295 w 1112"/>
                  <a:gd name="T11" fmla="*/ 144 h 1268"/>
                  <a:gd name="T12" fmla="*/ 342 w 1112"/>
                  <a:gd name="T13" fmla="*/ 174 h 1268"/>
                  <a:gd name="T14" fmla="*/ 387 w 1112"/>
                  <a:gd name="T15" fmla="*/ 204 h 1268"/>
                  <a:gd name="T16" fmla="*/ 431 w 1112"/>
                  <a:gd name="T17" fmla="*/ 236 h 1268"/>
                  <a:gd name="T18" fmla="*/ 474 w 1112"/>
                  <a:gd name="T19" fmla="*/ 269 h 1268"/>
                  <a:gd name="T20" fmla="*/ 516 w 1112"/>
                  <a:gd name="T21" fmla="*/ 303 h 1268"/>
                  <a:gd name="T22" fmla="*/ 558 w 1112"/>
                  <a:gd name="T23" fmla="*/ 339 h 1268"/>
                  <a:gd name="T24" fmla="*/ 598 w 1112"/>
                  <a:gd name="T25" fmla="*/ 376 h 1268"/>
                  <a:gd name="T26" fmla="*/ 636 w 1112"/>
                  <a:gd name="T27" fmla="*/ 414 h 1268"/>
                  <a:gd name="T28" fmla="*/ 674 w 1112"/>
                  <a:gd name="T29" fmla="*/ 452 h 1268"/>
                  <a:gd name="T30" fmla="*/ 711 w 1112"/>
                  <a:gd name="T31" fmla="*/ 493 h 1268"/>
                  <a:gd name="T32" fmla="*/ 746 w 1112"/>
                  <a:gd name="T33" fmla="*/ 534 h 1268"/>
                  <a:gd name="T34" fmla="*/ 780 w 1112"/>
                  <a:gd name="T35" fmla="*/ 576 h 1268"/>
                  <a:gd name="T36" fmla="*/ 813 w 1112"/>
                  <a:gd name="T37" fmla="*/ 620 h 1268"/>
                  <a:gd name="T38" fmla="*/ 844 w 1112"/>
                  <a:gd name="T39" fmla="*/ 664 h 1268"/>
                  <a:gd name="T40" fmla="*/ 875 w 1112"/>
                  <a:gd name="T41" fmla="*/ 710 h 1268"/>
                  <a:gd name="T42" fmla="*/ 904 w 1112"/>
                  <a:gd name="T43" fmla="*/ 756 h 1268"/>
                  <a:gd name="T44" fmla="*/ 931 w 1112"/>
                  <a:gd name="T45" fmla="*/ 804 h 1268"/>
                  <a:gd name="T46" fmla="*/ 957 w 1112"/>
                  <a:gd name="T47" fmla="*/ 852 h 1268"/>
                  <a:gd name="T48" fmla="*/ 982 w 1112"/>
                  <a:gd name="T49" fmla="*/ 901 h 1268"/>
                  <a:gd name="T50" fmla="*/ 1004 w 1112"/>
                  <a:gd name="T51" fmla="*/ 951 h 1268"/>
                  <a:gd name="T52" fmla="*/ 1026 w 1112"/>
                  <a:gd name="T53" fmla="*/ 1002 h 1268"/>
                  <a:gd name="T54" fmla="*/ 1046 w 1112"/>
                  <a:gd name="T55" fmla="*/ 1053 h 1268"/>
                  <a:gd name="T56" fmla="*/ 1065 w 1112"/>
                  <a:gd name="T57" fmla="*/ 1106 h 1268"/>
                  <a:gd name="T58" fmla="*/ 1082 w 1112"/>
                  <a:gd name="T59" fmla="*/ 1158 h 1268"/>
                  <a:gd name="T60" fmla="*/ 1097 w 1112"/>
                  <a:gd name="T61" fmla="*/ 1212 h 1268"/>
                  <a:gd name="T62" fmla="*/ 1111 w 1112"/>
                  <a:gd name="T63" fmla="*/ 1267 h 12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112" h="1268">
                    <a:moveTo>
                      <a:pt x="0" y="0"/>
                    </a:moveTo>
                    <a:lnTo>
                      <a:pt x="101" y="42"/>
                    </a:lnTo>
                    <a:lnTo>
                      <a:pt x="151" y="66"/>
                    </a:lnTo>
                    <a:lnTo>
                      <a:pt x="200" y="91"/>
                    </a:lnTo>
                    <a:lnTo>
                      <a:pt x="248" y="117"/>
                    </a:lnTo>
                    <a:lnTo>
                      <a:pt x="295" y="144"/>
                    </a:lnTo>
                    <a:lnTo>
                      <a:pt x="342" y="174"/>
                    </a:lnTo>
                    <a:lnTo>
                      <a:pt x="387" y="204"/>
                    </a:lnTo>
                    <a:lnTo>
                      <a:pt x="431" y="236"/>
                    </a:lnTo>
                    <a:lnTo>
                      <a:pt x="474" y="269"/>
                    </a:lnTo>
                    <a:lnTo>
                      <a:pt x="516" y="303"/>
                    </a:lnTo>
                    <a:lnTo>
                      <a:pt x="558" y="339"/>
                    </a:lnTo>
                    <a:lnTo>
                      <a:pt x="598" y="376"/>
                    </a:lnTo>
                    <a:lnTo>
                      <a:pt x="636" y="414"/>
                    </a:lnTo>
                    <a:lnTo>
                      <a:pt x="674" y="452"/>
                    </a:lnTo>
                    <a:lnTo>
                      <a:pt x="711" y="493"/>
                    </a:lnTo>
                    <a:lnTo>
                      <a:pt x="746" y="534"/>
                    </a:lnTo>
                    <a:lnTo>
                      <a:pt x="780" y="576"/>
                    </a:lnTo>
                    <a:lnTo>
                      <a:pt x="813" y="620"/>
                    </a:lnTo>
                    <a:lnTo>
                      <a:pt x="844" y="664"/>
                    </a:lnTo>
                    <a:lnTo>
                      <a:pt x="875" y="710"/>
                    </a:lnTo>
                    <a:lnTo>
                      <a:pt x="904" y="756"/>
                    </a:lnTo>
                    <a:lnTo>
                      <a:pt x="931" y="804"/>
                    </a:lnTo>
                    <a:lnTo>
                      <a:pt x="957" y="852"/>
                    </a:lnTo>
                    <a:lnTo>
                      <a:pt x="982" y="901"/>
                    </a:lnTo>
                    <a:lnTo>
                      <a:pt x="1004" y="951"/>
                    </a:lnTo>
                    <a:lnTo>
                      <a:pt x="1026" y="1002"/>
                    </a:lnTo>
                    <a:lnTo>
                      <a:pt x="1046" y="1053"/>
                    </a:lnTo>
                    <a:lnTo>
                      <a:pt x="1065" y="1106"/>
                    </a:lnTo>
                    <a:lnTo>
                      <a:pt x="1082" y="1158"/>
                    </a:lnTo>
                    <a:lnTo>
                      <a:pt x="1097" y="1212"/>
                    </a:lnTo>
                    <a:lnTo>
                      <a:pt x="1111" y="1267"/>
                    </a:lnTo>
                  </a:path>
                </a:pathLst>
              </a:custGeom>
              <a:noFill/>
              <a:ln w="13334" cap="flat" cmpd="sng">
                <a:solidFill>
                  <a:srgbClr val="0080FF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1138" name="Freeform 658"/>
              <p:cNvSpPr>
                <a:spLocks/>
              </p:cNvSpPr>
              <p:nvPr/>
            </p:nvSpPr>
            <p:spPr bwMode="auto">
              <a:xfrm>
                <a:off x="2046" y="1444"/>
                <a:ext cx="1008" cy="1243"/>
              </a:xfrm>
              <a:custGeom>
                <a:avLst/>
                <a:gdLst>
                  <a:gd name="T0" fmla="*/ 0 w 1008"/>
                  <a:gd name="T1" fmla="*/ 0 h 1243"/>
                  <a:gd name="T2" fmla="*/ 106 w 1008"/>
                  <a:gd name="T3" fmla="*/ 20 h 1243"/>
                  <a:gd name="T4" fmla="*/ 157 w 1008"/>
                  <a:gd name="T5" fmla="*/ 34 h 1243"/>
                  <a:gd name="T6" fmla="*/ 207 w 1008"/>
                  <a:gd name="T7" fmla="*/ 50 h 1243"/>
                  <a:gd name="T8" fmla="*/ 256 w 1008"/>
                  <a:gd name="T9" fmla="*/ 68 h 1243"/>
                  <a:gd name="T10" fmla="*/ 305 w 1008"/>
                  <a:gd name="T11" fmla="*/ 89 h 1243"/>
                  <a:gd name="T12" fmla="*/ 352 w 1008"/>
                  <a:gd name="T13" fmla="*/ 111 h 1243"/>
                  <a:gd name="T14" fmla="*/ 398 w 1008"/>
                  <a:gd name="T15" fmla="*/ 135 h 1243"/>
                  <a:gd name="T16" fmla="*/ 443 w 1008"/>
                  <a:gd name="T17" fmla="*/ 162 h 1243"/>
                  <a:gd name="T18" fmla="*/ 486 w 1008"/>
                  <a:gd name="T19" fmla="*/ 190 h 1243"/>
                  <a:gd name="T20" fmla="*/ 528 w 1008"/>
                  <a:gd name="T21" fmla="*/ 220 h 1243"/>
                  <a:gd name="T22" fmla="*/ 569 w 1008"/>
                  <a:gd name="T23" fmla="*/ 251 h 1243"/>
                  <a:gd name="T24" fmla="*/ 608 w 1008"/>
                  <a:gd name="T25" fmla="*/ 285 h 1243"/>
                  <a:gd name="T26" fmla="*/ 646 w 1008"/>
                  <a:gd name="T27" fmla="*/ 320 h 1243"/>
                  <a:gd name="T28" fmla="*/ 683 w 1008"/>
                  <a:gd name="T29" fmla="*/ 356 h 1243"/>
                  <a:gd name="T30" fmla="*/ 717 w 1008"/>
                  <a:gd name="T31" fmla="*/ 395 h 1243"/>
                  <a:gd name="T32" fmla="*/ 750 w 1008"/>
                  <a:gd name="T33" fmla="*/ 434 h 1243"/>
                  <a:gd name="T34" fmla="*/ 782 w 1008"/>
                  <a:gd name="T35" fmla="*/ 476 h 1243"/>
                  <a:gd name="T36" fmla="*/ 811 w 1008"/>
                  <a:gd name="T37" fmla="*/ 518 h 1243"/>
                  <a:gd name="T38" fmla="*/ 839 w 1008"/>
                  <a:gd name="T39" fmla="*/ 562 h 1243"/>
                  <a:gd name="T40" fmla="*/ 864 w 1008"/>
                  <a:gd name="T41" fmla="*/ 607 h 1243"/>
                  <a:gd name="T42" fmla="*/ 888 w 1008"/>
                  <a:gd name="T43" fmla="*/ 653 h 1243"/>
                  <a:gd name="T44" fmla="*/ 910 w 1008"/>
                  <a:gd name="T45" fmla="*/ 701 h 1243"/>
                  <a:gd name="T46" fmla="*/ 930 w 1008"/>
                  <a:gd name="T47" fmla="*/ 750 h 1243"/>
                  <a:gd name="T48" fmla="*/ 948 w 1008"/>
                  <a:gd name="T49" fmla="*/ 799 h 1243"/>
                  <a:gd name="T50" fmla="*/ 963 w 1008"/>
                  <a:gd name="T51" fmla="*/ 850 h 1243"/>
                  <a:gd name="T52" fmla="*/ 976 w 1008"/>
                  <a:gd name="T53" fmla="*/ 901 h 1243"/>
                  <a:gd name="T54" fmla="*/ 987 w 1008"/>
                  <a:gd name="T55" fmla="*/ 954 h 1243"/>
                  <a:gd name="T56" fmla="*/ 996 w 1008"/>
                  <a:gd name="T57" fmla="*/ 1007 h 1243"/>
                  <a:gd name="T58" fmla="*/ 1002 w 1008"/>
                  <a:gd name="T59" fmla="*/ 1061 h 1243"/>
                  <a:gd name="T60" fmla="*/ 1006 w 1008"/>
                  <a:gd name="T61" fmla="*/ 1116 h 1243"/>
                  <a:gd name="T62" fmla="*/ 1007 w 1008"/>
                  <a:gd name="T63" fmla="*/ 1171 h 1243"/>
                  <a:gd name="T64" fmla="*/ 1007 w 1008"/>
                  <a:gd name="T65" fmla="*/ 1176 h 1243"/>
                  <a:gd name="T66" fmla="*/ 1007 w 1008"/>
                  <a:gd name="T67" fmla="*/ 1178 h 1243"/>
                  <a:gd name="T68" fmla="*/ 1007 w 1008"/>
                  <a:gd name="T69" fmla="*/ 1180 h 1243"/>
                  <a:gd name="T70" fmla="*/ 1007 w 1008"/>
                  <a:gd name="T71" fmla="*/ 1182 h 1243"/>
                  <a:gd name="T72" fmla="*/ 1007 w 1008"/>
                  <a:gd name="T73" fmla="*/ 1184 h 1243"/>
                  <a:gd name="T74" fmla="*/ 1007 w 1008"/>
                  <a:gd name="T75" fmla="*/ 1187 h 1243"/>
                  <a:gd name="T76" fmla="*/ 1007 w 1008"/>
                  <a:gd name="T77" fmla="*/ 1189 h 1243"/>
                  <a:gd name="T78" fmla="*/ 1007 w 1008"/>
                  <a:gd name="T79" fmla="*/ 1191 h 1243"/>
                  <a:gd name="T80" fmla="*/ 1007 w 1008"/>
                  <a:gd name="T81" fmla="*/ 1193 h 1243"/>
                  <a:gd name="T82" fmla="*/ 1007 w 1008"/>
                  <a:gd name="T83" fmla="*/ 1196 h 1243"/>
                  <a:gd name="T84" fmla="*/ 1007 w 1008"/>
                  <a:gd name="T85" fmla="*/ 1198 h 1243"/>
                  <a:gd name="T86" fmla="*/ 1006 w 1008"/>
                  <a:gd name="T87" fmla="*/ 1200 h 1243"/>
                  <a:gd name="T88" fmla="*/ 1006 w 1008"/>
                  <a:gd name="T89" fmla="*/ 1202 h 1243"/>
                  <a:gd name="T90" fmla="*/ 1006 w 1008"/>
                  <a:gd name="T91" fmla="*/ 1204 h 1243"/>
                  <a:gd name="T92" fmla="*/ 1006 w 1008"/>
                  <a:gd name="T93" fmla="*/ 1207 h 1243"/>
                  <a:gd name="T94" fmla="*/ 1006 w 1008"/>
                  <a:gd name="T95" fmla="*/ 1209 h 1243"/>
                  <a:gd name="T96" fmla="*/ 1006 w 1008"/>
                  <a:gd name="T97" fmla="*/ 1211 h 1243"/>
                  <a:gd name="T98" fmla="*/ 1006 w 1008"/>
                  <a:gd name="T99" fmla="*/ 1213 h 1243"/>
                  <a:gd name="T100" fmla="*/ 1006 w 1008"/>
                  <a:gd name="T101" fmla="*/ 1216 h 1243"/>
                  <a:gd name="T102" fmla="*/ 1006 w 1008"/>
                  <a:gd name="T103" fmla="*/ 1218 h 1243"/>
                  <a:gd name="T104" fmla="*/ 1006 w 1008"/>
                  <a:gd name="T105" fmla="*/ 1220 h 1243"/>
                  <a:gd name="T106" fmla="*/ 1006 w 1008"/>
                  <a:gd name="T107" fmla="*/ 1222 h 1243"/>
                  <a:gd name="T108" fmla="*/ 1006 w 1008"/>
                  <a:gd name="T109" fmla="*/ 1224 h 1243"/>
                  <a:gd name="T110" fmla="*/ 1006 w 1008"/>
                  <a:gd name="T111" fmla="*/ 1227 h 1243"/>
                  <a:gd name="T112" fmla="*/ 1006 w 1008"/>
                  <a:gd name="T113" fmla="*/ 1229 h 1243"/>
                  <a:gd name="T114" fmla="*/ 1006 w 1008"/>
                  <a:gd name="T115" fmla="*/ 1231 h 1243"/>
                  <a:gd name="T116" fmla="*/ 1006 w 1008"/>
                  <a:gd name="T117" fmla="*/ 1233 h 1243"/>
                  <a:gd name="T118" fmla="*/ 1005 w 1008"/>
                  <a:gd name="T119" fmla="*/ 1236 h 1243"/>
                  <a:gd name="T120" fmla="*/ 1005 w 1008"/>
                  <a:gd name="T121" fmla="*/ 1238 h 1243"/>
                  <a:gd name="T122" fmla="*/ 1005 w 1008"/>
                  <a:gd name="T123" fmla="*/ 1240 h 1243"/>
                  <a:gd name="T124" fmla="*/ 1005 w 1008"/>
                  <a:gd name="T125" fmla="*/ 1242 h 12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1008" h="1243">
                    <a:moveTo>
                      <a:pt x="0" y="0"/>
                    </a:moveTo>
                    <a:lnTo>
                      <a:pt x="106" y="20"/>
                    </a:lnTo>
                    <a:lnTo>
                      <a:pt x="157" y="34"/>
                    </a:lnTo>
                    <a:lnTo>
                      <a:pt x="207" y="50"/>
                    </a:lnTo>
                    <a:lnTo>
                      <a:pt x="256" y="68"/>
                    </a:lnTo>
                    <a:lnTo>
                      <a:pt x="305" y="89"/>
                    </a:lnTo>
                    <a:lnTo>
                      <a:pt x="352" y="111"/>
                    </a:lnTo>
                    <a:lnTo>
                      <a:pt x="398" y="135"/>
                    </a:lnTo>
                    <a:lnTo>
                      <a:pt x="443" y="162"/>
                    </a:lnTo>
                    <a:lnTo>
                      <a:pt x="486" y="190"/>
                    </a:lnTo>
                    <a:lnTo>
                      <a:pt x="528" y="220"/>
                    </a:lnTo>
                    <a:lnTo>
                      <a:pt x="569" y="251"/>
                    </a:lnTo>
                    <a:lnTo>
                      <a:pt x="608" y="285"/>
                    </a:lnTo>
                    <a:lnTo>
                      <a:pt x="646" y="320"/>
                    </a:lnTo>
                    <a:lnTo>
                      <a:pt x="683" y="356"/>
                    </a:lnTo>
                    <a:lnTo>
                      <a:pt x="717" y="395"/>
                    </a:lnTo>
                    <a:lnTo>
                      <a:pt x="750" y="434"/>
                    </a:lnTo>
                    <a:lnTo>
                      <a:pt x="782" y="476"/>
                    </a:lnTo>
                    <a:lnTo>
                      <a:pt x="811" y="518"/>
                    </a:lnTo>
                    <a:lnTo>
                      <a:pt x="839" y="562"/>
                    </a:lnTo>
                    <a:lnTo>
                      <a:pt x="864" y="607"/>
                    </a:lnTo>
                    <a:lnTo>
                      <a:pt x="888" y="653"/>
                    </a:lnTo>
                    <a:lnTo>
                      <a:pt x="910" y="701"/>
                    </a:lnTo>
                    <a:lnTo>
                      <a:pt x="930" y="750"/>
                    </a:lnTo>
                    <a:lnTo>
                      <a:pt x="948" y="799"/>
                    </a:lnTo>
                    <a:lnTo>
                      <a:pt x="963" y="850"/>
                    </a:lnTo>
                    <a:lnTo>
                      <a:pt x="976" y="901"/>
                    </a:lnTo>
                    <a:lnTo>
                      <a:pt x="987" y="954"/>
                    </a:lnTo>
                    <a:lnTo>
                      <a:pt x="996" y="1007"/>
                    </a:lnTo>
                    <a:lnTo>
                      <a:pt x="1002" y="1061"/>
                    </a:lnTo>
                    <a:lnTo>
                      <a:pt x="1006" y="1116"/>
                    </a:lnTo>
                    <a:lnTo>
                      <a:pt x="1007" y="1171"/>
                    </a:lnTo>
                    <a:lnTo>
                      <a:pt x="1007" y="1176"/>
                    </a:lnTo>
                    <a:lnTo>
                      <a:pt x="1007" y="1178"/>
                    </a:lnTo>
                    <a:lnTo>
                      <a:pt x="1007" y="1180"/>
                    </a:lnTo>
                    <a:lnTo>
                      <a:pt x="1007" y="1182"/>
                    </a:lnTo>
                    <a:lnTo>
                      <a:pt x="1007" y="1184"/>
                    </a:lnTo>
                    <a:lnTo>
                      <a:pt x="1007" y="1187"/>
                    </a:lnTo>
                    <a:lnTo>
                      <a:pt x="1007" y="1189"/>
                    </a:lnTo>
                    <a:lnTo>
                      <a:pt x="1007" y="1191"/>
                    </a:lnTo>
                    <a:lnTo>
                      <a:pt x="1007" y="1193"/>
                    </a:lnTo>
                    <a:lnTo>
                      <a:pt x="1007" y="1196"/>
                    </a:lnTo>
                    <a:lnTo>
                      <a:pt x="1007" y="1198"/>
                    </a:lnTo>
                    <a:lnTo>
                      <a:pt x="1006" y="1200"/>
                    </a:lnTo>
                    <a:lnTo>
                      <a:pt x="1006" y="1202"/>
                    </a:lnTo>
                    <a:lnTo>
                      <a:pt x="1006" y="1204"/>
                    </a:lnTo>
                    <a:lnTo>
                      <a:pt x="1006" y="1207"/>
                    </a:lnTo>
                    <a:lnTo>
                      <a:pt x="1006" y="1209"/>
                    </a:lnTo>
                    <a:lnTo>
                      <a:pt x="1006" y="1211"/>
                    </a:lnTo>
                    <a:lnTo>
                      <a:pt x="1006" y="1213"/>
                    </a:lnTo>
                    <a:lnTo>
                      <a:pt x="1006" y="1216"/>
                    </a:lnTo>
                    <a:lnTo>
                      <a:pt x="1006" y="1218"/>
                    </a:lnTo>
                    <a:lnTo>
                      <a:pt x="1006" y="1220"/>
                    </a:lnTo>
                    <a:lnTo>
                      <a:pt x="1006" y="1222"/>
                    </a:lnTo>
                    <a:lnTo>
                      <a:pt x="1006" y="1224"/>
                    </a:lnTo>
                    <a:lnTo>
                      <a:pt x="1006" y="1227"/>
                    </a:lnTo>
                    <a:lnTo>
                      <a:pt x="1006" y="1229"/>
                    </a:lnTo>
                    <a:lnTo>
                      <a:pt x="1006" y="1231"/>
                    </a:lnTo>
                    <a:lnTo>
                      <a:pt x="1006" y="1233"/>
                    </a:lnTo>
                    <a:lnTo>
                      <a:pt x="1005" y="1236"/>
                    </a:lnTo>
                    <a:lnTo>
                      <a:pt x="1005" y="1238"/>
                    </a:lnTo>
                    <a:lnTo>
                      <a:pt x="1005" y="1240"/>
                    </a:lnTo>
                    <a:lnTo>
                      <a:pt x="1005" y="1242"/>
                    </a:lnTo>
                  </a:path>
                </a:pathLst>
              </a:custGeom>
              <a:noFill/>
              <a:ln w="13334" cap="flat" cmpd="sng">
                <a:solidFill>
                  <a:srgbClr val="0080FF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</p:grpSp>
        <p:sp>
          <p:nvSpPr>
            <p:cNvPr id="21139" name="Rectangle 659"/>
            <p:cNvSpPr>
              <a:spLocks noChangeArrowheads="1"/>
            </p:cNvSpPr>
            <p:nvPr/>
          </p:nvSpPr>
          <p:spPr bwMode="auto">
            <a:xfrm flipV="1">
              <a:off x="542" y="1942"/>
              <a:ext cx="2696" cy="1235"/>
            </a:xfrm>
            <a:prstGeom prst="rect">
              <a:avLst/>
            </a:prstGeom>
            <a:noFill/>
            <a:ln w="27305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1140" name="Line 660"/>
            <p:cNvSpPr>
              <a:spLocks noChangeShapeType="1"/>
            </p:cNvSpPr>
            <p:nvPr/>
          </p:nvSpPr>
          <p:spPr bwMode="auto">
            <a:xfrm flipV="1">
              <a:off x="3241" y="2129"/>
              <a:ext cx="2080" cy="1053"/>
            </a:xfrm>
            <a:prstGeom prst="line">
              <a:avLst/>
            </a:prstGeom>
            <a:noFill/>
            <a:ln w="13334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  <p:grpSp>
          <p:nvGrpSpPr>
            <p:cNvPr id="21141" name="Group 661"/>
            <p:cNvGrpSpPr>
              <a:grpSpLocks/>
            </p:cNvGrpSpPr>
            <p:nvPr/>
          </p:nvGrpSpPr>
          <p:grpSpPr bwMode="auto">
            <a:xfrm>
              <a:off x="3591" y="1008"/>
              <a:ext cx="1019" cy="1620"/>
              <a:chOff x="3591" y="1008"/>
              <a:chExt cx="1019" cy="1620"/>
            </a:xfrm>
          </p:grpSpPr>
          <p:sp>
            <p:nvSpPr>
              <p:cNvPr id="21142" name="Line 662"/>
              <p:cNvSpPr>
                <a:spLocks noChangeShapeType="1"/>
              </p:cNvSpPr>
              <p:nvPr/>
            </p:nvSpPr>
            <p:spPr bwMode="auto">
              <a:xfrm flipH="1">
                <a:off x="3781" y="1013"/>
                <a:ext cx="461" cy="1468"/>
              </a:xfrm>
              <a:prstGeom prst="line">
                <a:avLst/>
              </a:prstGeom>
              <a:noFill/>
              <a:ln w="13334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21143" name="Line 663"/>
              <p:cNvSpPr>
                <a:spLocks noChangeShapeType="1"/>
              </p:cNvSpPr>
              <p:nvPr/>
            </p:nvSpPr>
            <p:spPr bwMode="auto">
              <a:xfrm flipH="1">
                <a:off x="4132" y="1160"/>
                <a:ext cx="461" cy="1468"/>
              </a:xfrm>
              <a:prstGeom prst="line">
                <a:avLst/>
              </a:prstGeom>
              <a:noFill/>
              <a:ln w="13334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21144" name="Line 664"/>
              <p:cNvSpPr>
                <a:spLocks noChangeShapeType="1"/>
              </p:cNvSpPr>
              <p:nvPr/>
            </p:nvSpPr>
            <p:spPr bwMode="auto">
              <a:xfrm flipH="1">
                <a:off x="3790" y="1144"/>
                <a:ext cx="461" cy="1468"/>
              </a:xfrm>
              <a:prstGeom prst="line">
                <a:avLst/>
              </a:prstGeom>
              <a:noFill/>
              <a:ln w="13334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21145" name="Line 665"/>
              <p:cNvSpPr>
                <a:spLocks noChangeShapeType="1"/>
              </p:cNvSpPr>
              <p:nvPr/>
            </p:nvSpPr>
            <p:spPr bwMode="auto">
              <a:xfrm>
                <a:off x="4249" y="1010"/>
                <a:ext cx="0" cy="143"/>
              </a:xfrm>
              <a:prstGeom prst="line">
                <a:avLst/>
              </a:prstGeom>
              <a:noFill/>
              <a:ln w="13334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21146" name="Line 666"/>
              <p:cNvSpPr>
                <a:spLocks noChangeShapeType="1"/>
              </p:cNvSpPr>
              <p:nvPr/>
            </p:nvSpPr>
            <p:spPr bwMode="auto">
              <a:xfrm>
                <a:off x="3785" y="2470"/>
                <a:ext cx="0" cy="143"/>
              </a:xfrm>
              <a:prstGeom prst="line">
                <a:avLst/>
              </a:prstGeom>
              <a:noFill/>
              <a:ln w="13334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21147" name="Line 667"/>
              <p:cNvSpPr>
                <a:spLocks noChangeShapeType="1"/>
              </p:cNvSpPr>
              <p:nvPr/>
            </p:nvSpPr>
            <p:spPr bwMode="auto">
              <a:xfrm>
                <a:off x="4122" y="2474"/>
                <a:ext cx="0" cy="144"/>
              </a:xfrm>
              <a:prstGeom prst="line">
                <a:avLst/>
              </a:prstGeom>
              <a:noFill/>
              <a:ln w="13334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21148" name="Line 668"/>
              <p:cNvSpPr>
                <a:spLocks noChangeShapeType="1"/>
              </p:cNvSpPr>
              <p:nvPr/>
            </p:nvSpPr>
            <p:spPr bwMode="auto">
              <a:xfrm>
                <a:off x="4589" y="1021"/>
                <a:ext cx="0" cy="143"/>
              </a:xfrm>
              <a:prstGeom prst="line">
                <a:avLst/>
              </a:prstGeom>
              <a:noFill/>
              <a:ln w="13334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21149" name="Freeform 669"/>
              <p:cNvSpPr>
                <a:spLocks/>
              </p:cNvSpPr>
              <p:nvPr/>
            </p:nvSpPr>
            <p:spPr bwMode="auto">
              <a:xfrm>
                <a:off x="3779" y="2415"/>
                <a:ext cx="420" cy="55"/>
              </a:xfrm>
              <a:custGeom>
                <a:avLst/>
                <a:gdLst>
                  <a:gd name="T0" fmla="*/ 0 w 420"/>
                  <a:gd name="T1" fmla="*/ 54 h 55"/>
                  <a:gd name="T2" fmla="*/ 343 w 420"/>
                  <a:gd name="T3" fmla="*/ 54 h 55"/>
                  <a:gd name="T4" fmla="*/ 419 w 420"/>
                  <a:gd name="T5" fmla="*/ 0 h 55"/>
                  <a:gd name="T6" fmla="*/ 73 w 420"/>
                  <a:gd name="T7" fmla="*/ 0 h 55"/>
                  <a:gd name="T8" fmla="*/ 0 w 420"/>
                  <a:gd name="T9" fmla="*/ 54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20" h="55">
                    <a:moveTo>
                      <a:pt x="0" y="54"/>
                    </a:moveTo>
                    <a:lnTo>
                      <a:pt x="343" y="54"/>
                    </a:lnTo>
                    <a:lnTo>
                      <a:pt x="419" y="0"/>
                    </a:lnTo>
                    <a:lnTo>
                      <a:pt x="73" y="0"/>
                    </a:lnTo>
                    <a:lnTo>
                      <a:pt x="0" y="54"/>
                    </a:lnTo>
                  </a:path>
                </a:pathLst>
              </a:custGeom>
              <a:solidFill>
                <a:srgbClr val="555555"/>
              </a:solidFill>
              <a:ln w="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1150" name="Freeform 670"/>
              <p:cNvSpPr>
                <a:spLocks/>
              </p:cNvSpPr>
              <p:nvPr/>
            </p:nvSpPr>
            <p:spPr bwMode="auto">
              <a:xfrm>
                <a:off x="3810" y="2307"/>
                <a:ext cx="421" cy="55"/>
              </a:xfrm>
              <a:custGeom>
                <a:avLst/>
                <a:gdLst>
                  <a:gd name="T0" fmla="*/ 0 w 421"/>
                  <a:gd name="T1" fmla="*/ 54 h 55"/>
                  <a:gd name="T2" fmla="*/ 343 w 421"/>
                  <a:gd name="T3" fmla="*/ 54 h 55"/>
                  <a:gd name="T4" fmla="*/ 420 w 421"/>
                  <a:gd name="T5" fmla="*/ 0 h 55"/>
                  <a:gd name="T6" fmla="*/ 73 w 421"/>
                  <a:gd name="T7" fmla="*/ 0 h 55"/>
                  <a:gd name="T8" fmla="*/ 0 w 421"/>
                  <a:gd name="T9" fmla="*/ 54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21" h="55">
                    <a:moveTo>
                      <a:pt x="0" y="54"/>
                    </a:moveTo>
                    <a:lnTo>
                      <a:pt x="343" y="54"/>
                    </a:lnTo>
                    <a:lnTo>
                      <a:pt x="420" y="0"/>
                    </a:lnTo>
                    <a:lnTo>
                      <a:pt x="73" y="0"/>
                    </a:lnTo>
                    <a:lnTo>
                      <a:pt x="0" y="54"/>
                    </a:lnTo>
                  </a:path>
                </a:pathLst>
              </a:custGeom>
              <a:solidFill>
                <a:srgbClr val="555555"/>
              </a:solidFill>
              <a:ln w="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1151" name="Freeform 671"/>
              <p:cNvSpPr>
                <a:spLocks/>
              </p:cNvSpPr>
              <p:nvPr/>
            </p:nvSpPr>
            <p:spPr bwMode="auto">
              <a:xfrm>
                <a:off x="3842" y="2198"/>
                <a:ext cx="420" cy="55"/>
              </a:xfrm>
              <a:custGeom>
                <a:avLst/>
                <a:gdLst>
                  <a:gd name="T0" fmla="*/ 0 w 420"/>
                  <a:gd name="T1" fmla="*/ 54 h 55"/>
                  <a:gd name="T2" fmla="*/ 342 w 420"/>
                  <a:gd name="T3" fmla="*/ 54 h 55"/>
                  <a:gd name="T4" fmla="*/ 419 w 420"/>
                  <a:gd name="T5" fmla="*/ 0 h 55"/>
                  <a:gd name="T6" fmla="*/ 72 w 420"/>
                  <a:gd name="T7" fmla="*/ 0 h 55"/>
                  <a:gd name="T8" fmla="*/ 0 w 420"/>
                  <a:gd name="T9" fmla="*/ 54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20" h="55">
                    <a:moveTo>
                      <a:pt x="0" y="54"/>
                    </a:moveTo>
                    <a:lnTo>
                      <a:pt x="342" y="54"/>
                    </a:lnTo>
                    <a:lnTo>
                      <a:pt x="419" y="0"/>
                    </a:lnTo>
                    <a:lnTo>
                      <a:pt x="72" y="0"/>
                    </a:lnTo>
                    <a:lnTo>
                      <a:pt x="0" y="54"/>
                    </a:lnTo>
                  </a:path>
                </a:pathLst>
              </a:custGeom>
              <a:solidFill>
                <a:srgbClr val="555555"/>
              </a:solidFill>
              <a:ln w="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1152" name="Freeform 672"/>
              <p:cNvSpPr>
                <a:spLocks/>
              </p:cNvSpPr>
              <p:nvPr/>
            </p:nvSpPr>
            <p:spPr bwMode="auto">
              <a:xfrm>
                <a:off x="3882" y="2085"/>
                <a:ext cx="420" cy="55"/>
              </a:xfrm>
              <a:custGeom>
                <a:avLst/>
                <a:gdLst>
                  <a:gd name="T0" fmla="*/ 0 w 420"/>
                  <a:gd name="T1" fmla="*/ 54 h 55"/>
                  <a:gd name="T2" fmla="*/ 342 w 420"/>
                  <a:gd name="T3" fmla="*/ 54 h 55"/>
                  <a:gd name="T4" fmla="*/ 419 w 420"/>
                  <a:gd name="T5" fmla="*/ 0 h 55"/>
                  <a:gd name="T6" fmla="*/ 72 w 420"/>
                  <a:gd name="T7" fmla="*/ 0 h 55"/>
                  <a:gd name="T8" fmla="*/ 0 w 420"/>
                  <a:gd name="T9" fmla="*/ 54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20" h="55">
                    <a:moveTo>
                      <a:pt x="0" y="54"/>
                    </a:moveTo>
                    <a:lnTo>
                      <a:pt x="342" y="54"/>
                    </a:lnTo>
                    <a:lnTo>
                      <a:pt x="419" y="0"/>
                    </a:lnTo>
                    <a:lnTo>
                      <a:pt x="72" y="0"/>
                    </a:lnTo>
                    <a:lnTo>
                      <a:pt x="0" y="54"/>
                    </a:lnTo>
                  </a:path>
                </a:pathLst>
              </a:custGeom>
              <a:solidFill>
                <a:srgbClr val="555555"/>
              </a:solidFill>
              <a:ln w="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1153" name="Freeform 673"/>
              <p:cNvSpPr>
                <a:spLocks/>
              </p:cNvSpPr>
              <p:nvPr/>
            </p:nvSpPr>
            <p:spPr bwMode="auto">
              <a:xfrm>
                <a:off x="3909" y="1981"/>
                <a:ext cx="420" cy="55"/>
              </a:xfrm>
              <a:custGeom>
                <a:avLst/>
                <a:gdLst>
                  <a:gd name="T0" fmla="*/ 0 w 420"/>
                  <a:gd name="T1" fmla="*/ 54 h 55"/>
                  <a:gd name="T2" fmla="*/ 342 w 420"/>
                  <a:gd name="T3" fmla="*/ 54 h 55"/>
                  <a:gd name="T4" fmla="*/ 419 w 420"/>
                  <a:gd name="T5" fmla="*/ 0 h 55"/>
                  <a:gd name="T6" fmla="*/ 72 w 420"/>
                  <a:gd name="T7" fmla="*/ 0 h 55"/>
                  <a:gd name="T8" fmla="*/ 0 w 420"/>
                  <a:gd name="T9" fmla="*/ 54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20" h="55">
                    <a:moveTo>
                      <a:pt x="0" y="54"/>
                    </a:moveTo>
                    <a:lnTo>
                      <a:pt x="342" y="54"/>
                    </a:lnTo>
                    <a:lnTo>
                      <a:pt x="419" y="0"/>
                    </a:lnTo>
                    <a:lnTo>
                      <a:pt x="72" y="0"/>
                    </a:lnTo>
                    <a:lnTo>
                      <a:pt x="0" y="54"/>
                    </a:lnTo>
                  </a:path>
                </a:pathLst>
              </a:custGeom>
              <a:solidFill>
                <a:srgbClr val="555555"/>
              </a:solidFill>
              <a:ln w="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1154" name="Freeform 674"/>
              <p:cNvSpPr>
                <a:spLocks/>
              </p:cNvSpPr>
              <p:nvPr/>
            </p:nvSpPr>
            <p:spPr bwMode="auto">
              <a:xfrm>
                <a:off x="3944" y="1873"/>
                <a:ext cx="421" cy="55"/>
              </a:xfrm>
              <a:custGeom>
                <a:avLst/>
                <a:gdLst>
                  <a:gd name="T0" fmla="*/ 0 w 421"/>
                  <a:gd name="T1" fmla="*/ 54 h 55"/>
                  <a:gd name="T2" fmla="*/ 343 w 421"/>
                  <a:gd name="T3" fmla="*/ 54 h 55"/>
                  <a:gd name="T4" fmla="*/ 420 w 421"/>
                  <a:gd name="T5" fmla="*/ 0 h 55"/>
                  <a:gd name="T6" fmla="*/ 73 w 421"/>
                  <a:gd name="T7" fmla="*/ 0 h 55"/>
                  <a:gd name="T8" fmla="*/ 0 w 421"/>
                  <a:gd name="T9" fmla="*/ 54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21" h="55">
                    <a:moveTo>
                      <a:pt x="0" y="54"/>
                    </a:moveTo>
                    <a:lnTo>
                      <a:pt x="343" y="54"/>
                    </a:lnTo>
                    <a:lnTo>
                      <a:pt x="420" y="0"/>
                    </a:lnTo>
                    <a:lnTo>
                      <a:pt x="73" y="0"/>
                    </a:lnTo>
                    <a:lnTo>
                      <a:pt x="0" y="54"/>
                    </a:lnTo>
                  </a:path>
                </a:pathLst>
              </a:custGeom>
              <a:solidFill>
                <a:srgbClr val="555555"/>
              </a:solidFill>
              <a:ln w="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1155" name="Freeform 675"/>
              <p:cNvSpPr>
                <a:spLocks/>
              </p:cNvSpPr>
              <p:nvPr/>
            </p:nvSpPr>
            <p:spPr bwMode="auto">
              <a:xfrm>
                <a:off x="3985" y="1764"/>
                <a:ext cx="420" cy="55"/>
              </a:xfrm>
              <a:custGeom>
                <a:avLst/>
                <a:gdLst>
                  <a:gd name="T0" fmla="*/ 0 w 420"/>
                  <a:gd name="T1" fmla="*/ 54 h 55"/>
                  <a:gd name="T2" fmla="*/ 342 w 420"/>
                  <a:gd name="T3" fmla="*/ 54 h 55"/>
                  <a:gd name="T4" fmla="*/ 419 w 420"/>
                  <a:gd name="T5" fmla="*/ 0 h 55"/>
                  <a:gd name="T6" fmla="*/ 72 w 420"/>
                  <a:gd name="T7" fmla="*/ 0 h 55"/>
                  <a:gd name="T8" fmla="*/ 0 w 420"/>
                  <a:gd name="T9" fmla="*/ 54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20" h="55">
                    <a:moveTo>
                      <a:pt x="0" y="54"/>
                    </a:moveTo>
                    <a:lnTo>
                      <a:pt x="342" y="54"/>
                    </a:lnTo>
                    <a:lnTo>
                      <a:pt x="419" y="0"/>
                    </a:lnTo>
                    <a:lnTo>
                      <a:pt x="72" y="0"/>
                    </a:lnTo>
                    <a:lnTo>
                      <a:pt x="0" y="54"/>
                    </a:lnTo>
                  </a:path>
                </a:pathLst>
              </a:custGeom>
              <a:solidFill>
                <a:srgbClr val="555555"/>
              </a:solidFill>
              <a:ln w="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1156" name="Freeform 676"/>
              <p:cNvSpPr>
                <a:spLocks/>
              </p:cNvSpPr>
              <p:nvPr/>
            </p:nvSpPr>
            <p:spPr bwMode="auto">
              <a:xfrm>
                <a:off x="4020" y="1656"/>
                <a:ext cx="421" cy="55"/>
              </a:xfrm>
              <a:custGeom>
                <a:avLst/>
                <a:gdLst>
                  <a:gd name="T0" fmla="*/ 0 w 421"/>
                  <a:gd name="T1" fmla="*/ 54 h 55"/>
                  <a:gd name="T2" fmla="*/ 343 w 421"/>
                  <a:gd name="T3" fmla="*/ 54 h 55"/>
                  <a:gd name="T4" fmla="*/ 420 w 421"/>
                  <a:gd name="T5" fmla="*/ 0 h 55"/>
                  <a:gd name="T6" fmla="*/ 73 w 421"/>
                  <a:gd name="T7" fmla="*/ 0 h 55"/>
                  <a:gd name="T8" fmla="*/ 0 w 421"/>
                  <a:gd name="T9" fmla="*/ 54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21" h="55">
                    <a:moveTo>
                      <a:pt x="0" y="54"/>
                    </a:moveTo>
                    <a:lnTo>
                      <a:pt x="343" y="54"/>
                    </a:lnTo>
                    <a:lnTo>
                      <a:pt x="420" y="0"/>
                    </a:lnTo>
                    <a:lnTo>
                      <a:pt x="73" y="0"/>
                    </a:lnTo>
                    <a:lnTo>
                      <a:pt x="0" y="54"/>
                    </a:lnTo>
                  </a:path>
                </a:pathLst>
              </a:custGeom>
              <a:solidFill>
                <a:srgbClr val="555555"/>
              </a:solidFill>
              <a:ln w="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1157" name="Freeform 677"/>
              <p:cNvSpPr>
                <a:spLocks/>
              </p:cNvSpPr>
              <p:nvPr/>
            </p:nvSpPr>
            <p:spPr bwMode="auto">
              <a:xfrm>
                <a:off x="4061" y="1543"/>
                <a:ext cx="420" cy="55"/>
              </a:xfrm>
              <a:custGeom>
                <a:avLst/>
                <a:gdLst>
                  <a:gd name="T0" fmla="*/ 0 w 420"/>
                  <a:gd name="T1" fmla="*/ 54 h 55"/>
                  <a:gd name="T2" fmla="*/ 342 w 420"/>
                  <a:gd name="T3" fmla="*/ 54 h 55"/>
                  <a:gd name="T4" fmla="*/ 419 w 420"/>
                  <a:gd name="T5" fmla="*/ 0 h 55"/>
                  <a:gd name="T6" fmla="*/ 72 w 420"/>
                  <a:gd name="T7" fmla="*/ 0 h 55"/>
                  <a:gd name="T8" fmla="*/ 0 w 420"/>
                  <a:gd name="T9" fmla="*/ 54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20" h="55">
                    <a:moveTo>
                      <a:pt x="0" y="54"/>
                    </a:moveTo>
                    <a:lnTo>
                      <a:pt x="342" y="54"/>
                    </a:lnTo>
                    <a:lnTo>
                      <a:pt x="419" y="0"/>
                    </a:lnTo>
                    <a:lnTo>
                      <a:pt x="72" y="0"/>
                    </a:lnTo>
                    <a:lnTo>
                      <a:pt x="0" y="54"/>
                    </a:lnTo>
                  </a:path>
                </a:pathLst>
              </a:custGeom>
              <a:solidFill>
                <a:srgbClr val="555555"/>
              </a:solidFill>
              <a:ln w="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1158" name="Freeform 678"/>
              <p:cNvSpPr>
                <a:spLocks/>
              </p:cNvSpPr>
              <p:nvPr/>
            </p:nvSpPr>
            <p:spPr bwMode="auto">
              <a:xfrm>
                <a:off x="4087" y="1439"/>
                <a:ext cx="420" cy="55"/>
              </a:xfrm>
              <a:custGeom>
                <a:avLst/>
                <a:gdLst>
                  <a:gd name="T0" fmla="*/ 0 w 420"/>
                  <a:gd name="T1" fmla="*/ 54 h 55"/>
                  <a:gd name="T2" fmla="*/ 343 w 420"/>
                  <a:gd name="T3" fmla="*/ 54 h 55"/>
                  <a:gd name="T4" fmla="*/ 419 w 420"/>
                  <a:gd name="T5" fmla="*/ 0 h 55"/>
                  <a:gd name="T6" fmla="*/ 73 w 420"/>
                  <a:gd name="T7" fmla="*/ 0 h 55"/>
                  <a:gd name="T8" fmla="*/ 0 w 420"/>
                  <a:gd name="T9" fmla="*/ 54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20" h="55">
                    <a:moveTo>
                      <a:pt x="0" y="54"/>
                    </a:moveTo>
                    <a:lnTo>
                      <a:pt x="343" y="54"/>
                    </a:lnTo>
                    <a:lnTo>
                      <a:pt x="419" y="0"/>
                    </a:lnTo>
                    <a:lnTo>
                      <a:pt x="73" y="0"/>
                    </a:lnTo>
                    <a:lnTo>
                      <a:pt x="0" y="54"/>
                    </a:lnTo>
                  </a:path>
                </a:pathLst>
              </a:custGeom>
              <a:solidFill>
                <a:srgbClr val="555555"/>
              </a:solidFill>
              <a:ln w="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1159" name="Freeform 679"/>
              <p:cNvSpPr>
                <a:spLocks/>
              </p:cNvSpPr>
              <p:nvPr/>
            </p:nvSpPr>
            <p:spPr bwMode="auto">
              <a:xfrm>
                <a:off x="4128" y="1331"/>
                <a:ext cx="420" cy="55"/>
              </a:xfrm>
              <a:custGeom>
                <a:avLst/>
                <a:gdLst>
                  <a:gd name="T0" fmla="*/ 0 w 420"/>
                  <a:gd name="T1" fmla="*/ 54 h 55"/>
                  <a:gd name="T2" fmla="*/ 342 w 420"/>
                  <a:gd name="T3" fmla="*/ 54 h 55"/>
                  <a:gd name="T4" fmla="*/ 419 w 420"/>
                  <a:gd name="T5" fmla="*/ 0 h 55"/>
                  <a:gd name="T6" fmla="*/ 72 w 420"/>
                  <a:gd name="T7" fmla="*/ 0 h 55"/>
                  <a:gd name="T8" fmla="*/ 0 w 420"/>
                  <a:gd name="T9" fmla="*/ 54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20" h="55">
                    <a:moveTo>
                      <a:pt x="0" y="54"/>
                    </a:moveTo>
                    <a:lnTo>
                      <a:pt x="342" y="54"/>
                    </a:lnTo>
                    <a:lnTo>
                      <a:pt x="419" y="0"/>
                    </a:lnTo>
                    <a:lnTo>
                      <a:pt x="72" y="0"/>
                    </a:lnTo>
                    <a:lnTo>
                      <a:pt x="0" y="54"/>
                    </a:lnTo>
                  </a:path>
                </a:pathLst>
              </a:custGeom>
              <a:solidFill>
                <a:srgbClr val="555555"/>
              </a:solidFill>
              <a:ln w="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1160" name="Freeform 680"/>
              <p:cNvSpPr>
                <a:spLocks/>
              </p:cNvSpPr>
              <p:nvPr/>
            </p:nvSpPr>
            <p:spPr bwMode="auto">
              <a:xfrm>
                <a:off x="4159" y="1222"/>
                <a:ext cx="420" cy="55"/>
              </a:xfrm>
              <a:custGeom>
                <a:avLst/>
                <a:gdLst>
                  <a:gd name="T0" fmla="*/ 0 w 420"/>
                  <a:gd name="T1" fmla="*/ 54 h 55"/>
                  <a:gd name="T2" fmla="*/ 342 w 420"/>
                  <a:gd name="T3" fmla="*/ 54 h 55"/>
                  <a:gd name="T4" fmla="*/ 419 w 420"/>
                  <a:gd name="T5" fmla="*/ 0 h 55"/>
                  <a:gd name="T6" fmla="*/ 72 w 420"/>
                  <a:gd name="T7" fmla="*/ 0 h 55"/>
                  <a:gd name="T8" fmla="*/ 0 w 420"/>
                  <a:gd name="T9" fmla="*/ 54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20" h="55">
                    <a:moveTo>
                      <a:pt x="0" y="54"/>
                    </a:moveTo>
                    <a:lnTo>
                      <a:pt x="342" y="54"/>
                    </a:lnTo>
                    <a:lnTo>
                      <a:pt x="419" y="0"/>
                    </a:lnTo>
                    <a:lnTo>
                      <a:pt x="72" y="0"/>
                    </a:lnTo>
                    <a:lnTo>
                      <a:pt x="0" y="54"/>
                    </a:lnTo>
                  </a:path>
                </a:pathLst>
              </a:custGeom>
              <a:solidFill>
                <a:srgbClr val="555555"/>
              </a:solidFill>
              <a:ln w="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1161" name="Freeform 681"/>
              <p:cNvSpPr>
                <a:spLocks/>
              </p:cNvSpPr>
              <p:nvPr/>
            </p:nvSpPr>
            <p:spPr bwMode="auto">
              <a:xfrm>
                <a:off x="4190" y="1114"/>
                <a:ext cx="420" cy="55"/>
              </a:xfrm>
              <a:custGeom>
                <a:avLst/>
                <a:gdLst>
                  <a:gd name="T0" fmla="*/ 0 w 420"/>
                  <a:gd name="T1" fmla="*/ 54 h 55"/>
                  <a:gd name="T2" fmla="*/ 343 w 420"/>
                  <a:gd name="T3" fmla="*/ 54 h 55"/>
                  <a:gd name="T4" fmla="*/ 419 w 420"/>
                  <a:gd name="T5" fmla="*/ 0 h 55"/>
                  <a:gd name="T6" fmla="*/ 72 w 420"/>
                  <a:gd name="T7" fmla="*/ 0 h 55"/>
                  <a:gd name="T8" fmla="*/ 0 w 420"/>
                  <a:gd name="T9" fmla="*/ 54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20" h="55">
                    <a:moveTo>
                      <a:pt x="0" y="54"/>
                    </a:moveTo>
                    <a:lnTo>
                      <a:pt x="343" y="54"/>
                    </a:lnTo>
                    <a:lnTo>
                      <a:pt x="419" y="0"/>
                    </a:lnTo>
                    <a:lnTo>
                      <a:pt x="72" y="0"/>
                    </a:lnTo>
                    <a:lnTo>
                      <a:pt x="0" y="54"/>
                    </a:lnTo>
                  </a:path>
                </a:pathLst>
              </a:custGeom>
              <a:solidFill>
                <a:srgbClr val="555555"/>
              </a:solidFill>
              <a:ln w="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1162" name="Line 682"/>
              <p:cNvSpPr>
                <a:spLocks noChangeShapeType="1"/>
              </p:cNvSpPr>
              <p:nvPr/>
            </p:nvSpPr>
            <p:spPr bwMode="auto">
              <a:xfrm flipH="1">
                <a:off x="4128" y="1014"/>
                <a:ext cx="461" cy="1468"/>
              </a:xfrm>
              <a:prstGeom prst="line">
                <a:avLst/>
              </a:prstGeom>
              <a:noFill/>
              <a:ln w="13334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21163" name="Freeform 683"/>
              <p:cNvSpPr>
                <a:spLocks/>
              </p:cNvSpPr>
              <p:nvPr/>
            </p:nvSpPr>
            <p:spPr bwMode="auto">
              <a:xfrm>
                <a:off x="3591" y="1008"/>
                <a:ext cx="1008" cy="409"/>
              </a:xfrm>
              <a:custGeom>
                <a:avLst/>
                <a:gdLst>
                  <a:gd name="T0" fmla="*/ 392 w 1008"/>
                  <a:gd name="T1" fmla="*/ 142 h 409"/>
                  <a:gd name="T2" fmla="*/ 313 w 1008"/>
                  <a:gd name="T3" fmla="*/ 185 h 409"/>
                  <a:gd name="T4" fmla="*/ 236 w 1008"/>
                  <a:gd name="T5" fmla="*/ 226 h 409"/>
                  <a:gd name="T6" fmla="*/ 158 w 1008"/>
                  <a:gd name="T7" fmla="*/ 268 h 409"/>
                  <a:gd name="T8" fmla="*/ 75 w 1008"/>
                  <a:gd name="T9" fmla="*/ 313 h 409"/>
                  <a:gd name="T10" fmla="*/ 38 w 1008"/>
                  <a:gd name="T11" fmla="*/ 332 h 409"/>
                  <a:gd name="T12" fmla="*/ 30 w 1008"/>
                  <a:gd name="T13" fmla="*/ 338 h 409"/>
                  <a:gd name="T14" fmla="*/ 22 w 1008"/>
                  <a:gd name="T15" fmla="*/ 345 h 409"/>
                  <a:gd name="T16" fmla="*/ 14 w 1008"/>
                  <a:gd name="T17" fmla="*/ 353 h 409"/>
                  <a:gd name="T18" fmla="*/ 8 w 1008"/>
                  <a:gd name="T19" fmla="*/ 363 h 409"/>
                  <a:gd name="T20" fmla="*/ 2 w 1008"/>
                  <a:gd name="T21" fmla="*/ 375 h 409"/>
                  <a:gd name="T22" fmla="*/ 0 w 1008"/>
                  <a:gd name="T23" fmla="*/ 385 h 409"/>
                  <a:gd name="T24" fmla="*/ 0 w 1008"/>
                  <a:gd name="T25" fmla="*/ 393 h 409"/>
                  <a:gd name="T26" fmla="*/ 1 w 1008"/>
                  <a:gd name="T27" fmla="*/ 400 h 409"/>
                  <a:gd name="T28" fmla="*/ 5 w 1008"/>
                  <a:gd name="T29" fmla="*/ 404 h 409"/>
                  <a:gd name="T30" fmla="*/ 38 w 1008"/>
                  <a:gd name="T31" fmla="*/ 406 h 409"/>
                  <a:gd name="T32" fmla="*/ 106 w 1008"/>
                  <a:gd name="T33" fmla="*/ 407 h 409"/>
                  <a:gd name="T34" fmla="*/ 178 w 1008"/>
                  <a:gd name="T35" fmla="*/ 407 h 409"/>
                  <a:gd name="T36" fmla="*/ 242 w 1008"/>
                  <a:gd name="T37" fmla="*/ 407 h 409"/>
                  <a:gd name="T38" fmla="*/ 288 w 1008"/>
                  <a:gd name="T39" fmla="*/ 407 h 409"/>
                  <a:gd name="T40" fmla="*/ 309 w 1008"/>
                  <a:gd name="T41" fmla="*/ 407 h 409"/>
                  <a:gd name="T42" fmla="*/ 328 w 1008"/>
                  <a:gd name="T43" fmla="*/ 405 h 409"/>
                  <a:gd name="T44" fmla="*/ 347 w 1008"/>
                  <a:gd name="T45" fmla="*/ 401 h 409"/>
                  <a:gd name="T46" fmla="*/ 367 w 1008"/>
                  <a:gd name="T47" fmla="*/ 394 h 409"/>
                  <a:gd name="T48" fmla="*/ 385 w 1008"/>
                  <a:gd name="T49" fmla="*/ 386 h 409"/>
                  <a:gd name="T50" fmla="*/ 403 w 1008"/>
                  <a:gd name="T51" fmla="*/ 377 h 409"/>
                  <a:gd name="T52" fmla="*/ 465 w 1008"/>
                  <a:gd name="T53" fmla="*/ 343 h 409"/>
                  <a:gd name="T54" fmla="*/ 519 w 1008"/>
                  <a:gd name="T55" fmla="*/ 314 h 409"/>
                  <a:gd name="T56" fmla="*/ 573 w 1008"/>
                  <a:gd name="T57" fmla="*/ 285 h 409"/>
                  <a:gd name="T58" fmla="*/ 627 w 1008"/>
                  <a:gd name="T59" fmla="*/ 256 h 409"/>
                  <a:gd name="T60" fmla="*/ 681 w 1008"/>
                  <a:gd name="T61" fmla="*/ 227 h 409"/>
                  <a:gd name="T62" fmla="*/ 743 w 1008"/>
                  <a:gd name="T63" fmla="*/ 195 h 409"/>
                  <a:gd name="T64" fmla="*/ 794 w 1008"/>
                  <a:gd name="T65" fmla="*/ 168 h 409"/>
                  <a:gd name="T66" fmla="*/ 845 w 1008"/>
                  <a:gd name="T67" fmla="*/ 141 h 409"/>
                  <a:gd name="T68" fmla="*/ 895 w 1008"/>
                  <a:gd name="T69" fmla="*/ 114 h 409"/>
                  <a:gd name="T70" fmla="*/ 945 w 1008"/>
                  <a:gd name="T71" fmla="*/ 88 h 409"/>
                  <a:gd name="T72" fmla="*/ 968 w 1008"/>
                  <a:gd name="T73" fmla="*/ 76 h 409"/>
                  <a:gd name="T74" fmla="*/ 977 w 1008"/>
                  <a:gd name="T75" fmla="*/ 70 h 409"/>
                  <a:gd name="T76" fmla="*/ 985 w 1008"/>
                  <a:gd name="T77" fmla="*/ 63 h 409"/>
                  <a:gd name="T78" fmla="*/ 992 w 1008"/>
                  <a:gd name="T79" fmla="*/ 54 h 409"/>
                  <a:gd name="T80" fmla="*/ 999 w 1008"/>
                  <a:gd name="T81" fmla="*/ 44 h 409"/>
                  <a:gd name="T82" fmla="*/ 1004 w 1008"/>
                  <a:gd name="T83" fmla="*/ 33 h 409"/>
                  <a:gd name="T84" fmla="*/ 1007 w 1008"/>
                  <a:gd name="T85" fmla="*/ 23 h 409"/>
                  <a:gd name="T86" fmla="*/ 1007 w 1008"/>
                  <a:gd name="T87" fmla="*/ 15 h 409"/>
                  <a:gd name="T88" fmla="*/ 1005 w 1008"/>
                  <a:gd name="T89" fmla="*/ 8 h 409"/>
                  <a:gd name="T90" fmla="*/ 1001 w 1008"/>
                  <a:gd name="T91" fmla="*/ 3 h 409"/>
                  <a:gd name="T92" fmla="*/ 969 w 1008"/>
                  <a:gd name="T93" fmla="*/ 1 h 409"/>
                  <a:gd name="T94" fmla="*/ 901 w 1008"/>
                  <a:gd name="T95" fmla="*/ 1 h 409"/>
                  <a:gd name="T96" fmla="*/ 829 w 1008"/>
                  <a:gd name="T97" fmla="*/ 0 h 409"/>
                  <a:gd name="T98" fmla="*/ 764 w 1008"/>
                  <a:gd name="T99" fmla="*/ 0 h 409"/>
                  <a:gd name="T100" fmla="*/ 719 w 1008"/>
                  <a:gd name="T101" fmla="*/ 0 h 409"/>
                  <a:gd name="T102" fmla="*/ 697 w 1008"/>
                  <a:gd name="T103" fmla="*/ 0 h 409"/>
                  <a:gd name="T104" fmla="*/ 677 w 1008"/>
                  <a:gd name="T105" fmla="*/ 2 h 409"/>
                  <a:gd name="T106" fmla="*/ 655 w 1008"/>
                  <a:gd name="T107" fmla="*/ 6 h 409"/>
                  <a:gd name="T108" fmla="*/ 634 w 1008"/>
                  <a:gd name="T109" fmla="*/ 13 h 409"/>
                  <a:gd name="T110" fmla="*/ 614 w 1008"/>
                  <a:gd name="T111" fmla="*/ 21 h 409"/>
                  <a:gd name="T112" fmla="*/ 596 w 1008"/>
                  <a:gd name="T113" fmla="*/ 30 h 409"/>
                  <a:gd name="T114" fmla="*/ 533 w 1008"/>
                  <a:gd name="T115" fmla="*/ 64 h 409"/>
                  <a:gd name="T116" fmla="*/ 526 w 1008"/>
                  <a:gd name="T117" fmla="*/ 68 h 409"/>
                  <a:gd name="T118" fmla="*/ 535 w 1008"/>
                  <a:gd name="T119" fmla="*/ 64 h 409"/>
                  <a:gd name="T120" fmla="*/ 532 w 1008"/>
                  <a:gd name="T121" fmla="*/ 66 h 409"/>
                  <a:gd name="T122" fmla="*/ 491 w 1008"/>
                  <a:gd name="T123" fmla="*/ 89 h 4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008" h="409">
                    <a:moveTo>
                      <a:pt x="478" y="96"/>
                    </a:moveTo>
                    <a:lnTo>
                      <a:pt x="448" y="112"/>
                    </a:lnTo>
                    <a:lnTo>
                      <a:pt x="434" y="120"/>
                    </a:lnTo>
                    <a:lnTo>
                      <a:pt x="420" y="127"/>
                    </a:lnTo>
                    <a:lnTo>
                      <a:pt x="406" y="135"/>
                    </a:lnTo>
                    <a:lnTo>
                      <a:pt x="392" y="142"/>
                    </a:lnTo>
                    <a:lnTo>
                      <a:pt x="378" y="150"/>
                    </a:lnTo>
                    <a:lnTo>
                      <a:pt x="365" y="157"/>
                    </a:lnTo>
                    <a:lnTo>
                      <a:pt x="351" y="164"/>
                    </a:lnTo>
                    <a:lnTo>
                      <a:pt x="339" y="171"/>
                    </a:lnTo>
                    <a:lnTo>
                      <a:pt x="325" y="178"/>
                    </a:lnTo>
                    <a:lnTo>
                      <a:pt x="313" y="185"/>
                    </a:lnTo>
                    <a:lnTo>
                      <a:pt x="300" y="192"/>
                    </a:lnTo>
                    <a:lnTo>
                      <a:pt x="287" y="199"/>
                    </a:lnTo>
                    <a:lnTo>
                      <a:pt x="274" y="206"/>
                    </a:lnTo>
                    <a:lnTo>
                      <a:pt x="261" y="212"/>
                    </a:lnTo>
                    <a:lnTo>
                      <a:pt x="249" y="219"/>
                    </a:lnTo>
                    <a:lnTo>
                      <a:pt x="236" y="226"/>
                    </a:lnTo>
                    <a:lnTo>
                      <a:pt x="223" y="233"/>
                    </a:lnTo>
                    <a:lnTo>
                      <a:pt x="210" y="240"/>
                    </a:lnTo>
                    <a:lnTo>
                      <a:pt x="197" y="247"/>
                    </a:lnTo>
                    <a:lnTo>
                      <a:pt x="185" y="254"/>
                    </a:lnTo>
                    <a:lnTo>
                      <a:pt x="171" y="261"/>
                    </a:lnTo>
                    <a:lnTo>
                      <a:pt x="158" y="268"/>
                    </a:lnTo>
                    <a:lnTo>
                      <a:pt x="145" y="276"/>
                    </a:lnTo>
                    <a:lnTo>
                      <a:pt x="131" y="283"/>
                    </a:lnTo>
                    <a:lnTo>
                      <a:pt x="117" y="290"/>
                    </a:lnTo>
                    <a:lnTo>
                      <a:pt x="103" y="298"/>
                    </a:lnTo>
                    <a:lnTo>
                      <a:pt x="89" y="305"/>
                    </a:lnTo>
                    <a:lnTo>
                      <a:pt x="75" y="313"/>
                    </a:lnTo>
                    <a:lnTo>
                      <a:pt x="60" y="321"/>
                    </a:lnTo>
                    <a:lnTo>
                      <a:pt x="45" y="329"/>
                    </a:lnTo>
                    <a:lnTo>
                      <a:pt x="43" y="330"/>
                    </a:lnTo>
                    <a:lnTo>
                      <a:pt x="41" y="330"/>
                    </a:lnTo>
                    <a:lnTo>
                      <a:pt x="40" y="331"/>
                    </a:lnTo>
                    <a:lnTo>
                      <a:pt x="38" y="332"/>
                    </a:lnTo>
                    <a:lnTo>
                      <a:pt x="37" y="333"/>
                    </a:lnTo>
                    <a:lnTo>
                      <a:pt x="35" y="334"/>
                    </a:lnTo>
                    <a:lnTo>
                      <a:pt x="34" y="334"/>
                    </a:lnTo>
                    <a:lnTo>
                      <a:pt x="33" y="336"/>
                    </a:lnTo>
                    <a:lnTo>
                      <a:pt x="31" y="336"/>
                    </a:lnTo>
                    <a:lnTo>
                      <a:pt x="30" y="338"/>
                    </a:lnTo>
                    <a:lnTo>
                      <a:pt x="29" y="338"/>
                    </a:lnTo>
                    <a:lnTo>
                      <a:pt x="27" y="340"/>
                    </a:lnTo>
                    <a:lnTo>
                      <a:pt x="26" y="341"/>
                    </a:lnTo>
                    <a:lnTo>
                      <a:pt x="25" y="342"/>
                    </a:lnTo>
                    <a:lnTo>
                      <a:pt x="23" y="343"/>
                    </a:lnTo>
                    <a:lnTo>
                      <a:pt x="22" y="345"/>
                    </a:lnTo>
                    <a:lnTo>
                      <a:pt x="21" y="346"/>
                    </a:lnTo>
                    <a:lnTo>
                      <a:pt x="19" y="347"/>
                    </a:lnTo>
                    <a:lnTo>
                      <a:pt x="18" y="349"/>
                    </a:lnTo>
                    <a:lnTo>
                      <a:pt x="17" y="350"/>
                    </a:lnTo>
                    <a:lnTo>
                      <a:pt x="15" y="352"/>
                    </a:lnTo>
                    <a:lnTo>
                      <a:pt x="14" y="353"/>
                    </a:lnTo>
                    <a:lnTo>
                      <a:pt x="13" y="355"/>
                    </a:lnTo>
                    <a:lnTo>
                      <a:pt x="12" y="356"/>
                    </a:lnTo>
                    <a:lnTo>
                      <a:pt x="11" y="358"/>
                    </a:lnTo>
                    <a:lnTo>
                      <a:pt x="10" y="360"/>
                    </a:lnTo>
                    <a:lnTo>
                      <a:pt x="9" y="361"/>
                    </a:lnTo>
                    <a:lnTo>
                      <a:pt x="8" y="363"/>
                    </a:lnTo>
                    <a:lnTo>
                      <a:pt x="7" y="365"/>
                    </a:lnTo>
                    <a:lnTo>
                      <a:pt x="6" y="366"/>
                    </a:lnTo>
                    <a:lnTo>
                      <a:pt x="5" y="368"/>
                    </a:lnTo>
                    <a:lnTo>
                      <a:pt x="4" y="372"/>
                    </a:lnTo>
                    <a:lnTo>
                      <a:pt x="3" y="373"/>
                    </a:lnTo>
                    <a:lnTo>
                      <a:pt x="2" y="375"/>
                    </a:lnTo>
                    <a:lnTo>
                      <a:pt x="2" y="377"/>
                    </a:lnTo>
                    <a:lnTo>
                      <a:pt x="1" y="378"/>
                    </a:lnTo>
                    <a:lnTo>
                      <a:pt x="1" y="380"/>
                    </a:lnTo>
                    <a:lnTo>
                      <a:pt x="1" y="382"/>
                    </a:lnTo>
                    <a:lnTo>
                      <a:pt x="0" y="383"/>
                    </a:lnTo>
                    <a:lnTo>
                      <a:pt x="0" y="385"/>
                    </a:lnTo>
                    <a:lnTo>
                      <a:pt x="0" y="386"/>
                    </a:lnTo>
                    <a:lnTo>
                      <a:pt x="0" y="388"/>
                    </a:lnTo>
                    <a:lnTo>
                      <a:pt x="0" y="389"/>
                    </a:lnTo>
                    <a:lnTo>
                      <a:pt x="0" y="390"/>
                    </a:lnTo>
                    <a:lnTo>
                      <a:pt x="0" y="392"/>
                    </a:lnTo>
                    <a:lnTo>
                      <a:pt x="0" y="393"/>
                    </a:lnTo>
                    <a:lnTo>
                      <a:pt x="0" y="394"/>
                    </a:lnTo>
                    <a:lnTo>
                      <a:pt x="0" y="395"/>
                    </a:lnTo>
                    <a:lnTo>
                      <a:pt x="1" y="396"/>
                    </a:lnTo>
                    <a:lnTo>
                      <a:pt x="1" y="398"/>
                    </a:lnTo>
                    <a:lnTo>
                      <a:pt x="1" y="398"/>
                    </a:lnTo>
                    <a:lnTo>
                      <a:pt x="1" y="400"/>
                    </a:lnTo>
                    <a:lnTo>
                      <a:pt x="2" y="400"/>
                    </a:lnTo>
                    <a:lnTo>
                      <a:pt x="3" y="401"/>
                    </a:lnTo>
                    <a:lnTo>
                      <a:pt x="3" y="402"/>
                    </a:lnTo>
                    <a:lnTo>
                      <a:pt x="4" y="403"/>
                    </a:lnTo>
                    <a:lnTo>
                      <a:pt x="5" y="404"/>
                    </a:lnTo>
                    <a:lnTo>
                      <a:pt x="5" y="404"/>
                    </a:lnTo>
                    <a:lnTo>
                      <a:pt x="6" y="405"/>
                    </a:lnTo>
                    <a:lnTo>
                      <a:pt x="7" y="405"/>
                    </a:lnTo>
                    <a:lnTo>
                      <a:pt x="8" y="406"/>
                    </a:lnTo>
                    <a:lnTo>
                      <a:pt x="9" y="406"/>
                    </a:lnTo>
                    <a:lnTo>
                      <a:pt x="28" y="406"/>
                    </a:lnTo>
                    <a:lnTo>
                      <a:pt x="38" y="406"/>
                    </a:lnTo>
                    <a:lnTo>
                      <a:pt x="49" y="406"/>
                    </a:lnTo>
                    <a:lnTo>
                      <a:pt x="59" y="406"/>
                    </a:lnTo>
                    <a:lnTo>
                      <a:pt x="71" y="406"/>
                    </a:lnTo>
                    <a:lnTo>
                      <a:pt x="82" y="407"/>
                    </a:lnTo>
                    <a:lnTo>
                      <a:pt x="94" y="407"/>
                    </a:lnTo>
                    <a:lnTo>
                      <a:pt x="106" y="407"/>
                    </a:lnTo>
                    <a:lnTo>
                      <a:pt x="118" y="407"/>
                    </a:lnTo>
                    <a:lnTo>
                      <a:pt x="130" y="407"/>
                    </a:lnTo>
                    <a:lnTo>
                      <a:pt x="142" y="407"/>
                    </a:lnTo>
                    <a:lnTo>
                      <a:pt x="154" y="407"/>
                    </a:lnTo>
                    <a:lnTo>
                      <a:pt x="166" y="407"/>
                    </a:lnTo>
                    <a:lnTo>
                      <a:pt x="178" y="407"/>
                    </a:lnTo>
                    <a:lnTo>
                      <a:pt x="189" y="407"/>
                    </a:lnTo>
                    <a:lnTo>
                      <a:pt x="201" y="407"/>
                    </a:lnTo>
                    <a:lnTo>
                      <a:pt x="211" y="407"/>
                    </a:lnTo>
                    <a:lnTo>
                      <a:pt x="222" y="407"/>
                    </a:lnTo>
                    <a:lnTo>
                      <a:pt x="233" y="407"/>
                    </a:lnTo>
                    <a:lnTo>
                      <a:pt x="242" y="407"/>
                    </a:lnTo>
                    <a:lnTo>
                      <a:pt x="251" y="407"/>
                    </a:lnTo>
                    <a:lnTo>
                      <a:pt x="260" y="407"/>
                    </a:lnTo>
                    <a:lnTo>
                      <a:pt x="268" y="407"/>
                    </a:lnTo>
                    <a:lnTo>
                      <a:pt x="275" y="407"/>
                    </a:lnTo>
                    <a:lnTo>
                      <a:pt x="282" y="407"/>
                    </a:lnTo>
                    <a:lnTo>
                      <a:pt x="288" y="407"/>
                    </a:lnTo>
                    <a:lnTo>
                      <a:pt x="293" y="407"/>
                    </a:lnTo>
                    <a:lnTo>
                      <a:pt x="297" y="407"/>
                    </a:lnTo>
                    <a:lnTo>
                      <a:pt x="300" y="407"/>
                    </a:lnTo>
                    <a:lnTo>
                      <a:pt x="302" y="407"/>
                    </a:lnTo>
                    <a:lnTo>
                      <a:pt x="303" y="408"/>
                    </a:lnTo>
                    <a:lnTo>
                      <a:pt x="309" y="407"/>
                    </a:lnTo>
                    <a:lnTo>
                      <a:pt x="313" y="407"/>
                    </a:lnTo>
                    <a:lnTo>
                      <a:pt x="316" y="407"/>
                    </a:lnTo>
                    <a:lnTo>
                      <a:pt x="319" y="406"/>
                    </a:lnTo>
                    <a:lnTo>
                      <a:pt x="322" y="406"/>
                    </a:lnTo>
                    <a:lnTo>
                      <a:pt x="325" y="406"/>
                    </a:lnTo>
                    <a:lnTo>
                      <a:pt x="328" y="405"/>
                    </a:lnTo>
                    <a:lnTo>
                      <a:pt x="331" y="404"/>
                    </a:lnTo>
                    <a:lnTo>
                      <a:pt x="335" y="404"/>
                    </a:lnTo>
                    <a:lnTo>
                      <a:pt x="338" y="403"/>
                    </a:lnTo>
                    <a:lnTo>
                      <a:pt x="341" y="402"/>
                    </a:lnTo>
                    <a:lnTo>
                      <a:pt x="344" y="402"/>
                    </a:lnTo>
                    <a:lnTo>
                      <a:pt x="347" y="401"/>
                    </a:lnTo>
                    <a:lnTo>
                      <a:pt x="351" y="400"/>
                    </a:lnTo>
                    <a:lnTo>
                      <a:pt x="354" y="399"/>
                    </a:lnTo>
                    <a:lnTo>
                      <a:pt x="357" y="398"/>
                    </a:lnTo>
                    <a:lnTo>
                      <a:pt x="360" y="396"/>
                    </a:lnTo>
                    <a:lnTo>
                      <a:pt x="363" y="396"/>
                    </a:lnTo>
                    <a:lnTo>
                      <a:pt x="367" y="394"/>
                    </a:lnTo>
                    <a:lnTo>
                      <a:pt x="370" y="393"/>
                    </a:lnTo>
                    <a:lnTo>
                      <a:pt x="373" y="392"/>
                    </a:lnTo>
                    <a:lnTo>
                      <a:pt x="376" y="390"/>
                    </a:lnTo>
                    <a:lnTo>
                      <a:pt x="379" y="389"/>
                    </a:lnTo>
                    <a:lnTo>
                      <a:pt x="382" y="388"/>
                    </a:lnTo>
                    <a:lnTo>
                      <a:pt x="385" y="386"/>
                    </a:lnTo>
                    <a:lnTo>
                      <a:pt x="388" y="384"/>
                    </a:lnTo>
                    <a:lnTo>
                      <a:pt x="391" y="383"/>
                    </a:lnTo>
                    <a:lnTo>
                      <a:pt x="394" y="382"/>
                    </a:lnTo>
                    <a:lnTo>
                      <a:pt x="397" y="380"/>
                    </a:lnTo>
                    <a:lnTo>
                      <a:pt x="399" y="378"/>
                    </a:lnTo>
                    <a:lnTo>
                      <a:pt x="403" y="377"/>
                    </a:lnTo>
                    <a:lnTo>
                      <a:pt x="421" y="367"/>
                    </a:lnTo>
                    <a:lnTo>
                      <a:pt x="429" y="362"/>
                    </a:lnTo>
                    <a:lnTo>
                      <a:pt x="439" y="357"/>
                    </a:lnTo>
                    <a:lnTo>
                      <a:pt x="447" y="352"/>
                    </a:lnTo>
                    <a:lnTo>
                      <a:pt x="457" y="348"/>
                    </a:lnTo>
                    <a:lnTo>
                      <a:pt x="465" y="343"/>
                    </a:lnTo>
                    <a:lnTo>
                      <a:pt x="475" y="338"/>
                    </a:lnTo>
                    <a:lnTo>
                      <a:pt x="483" y="333"/>
                    </a:lnTo>
                    <a:lnTo>
                      <a:pt x="493" y="328"/>
                    </a:lnTo>
                    <a:lnTo>
                      <a:pt x="501" y="324"/>
                    </a:lnTo>
                    <a:lnTo>
                      <a:pt x="511" y="319"/>
                    </a:lnTo>
                    <a:lnTo>
                      <a:pt x="519" y="314"/>
                    </a:lnTo>
                    <a:lnTo>
                      <a:pt x="529" y="309"/>
                    </a:lnTo>
                    <a:lnTo>
                      <a:pt x="537" y="304"/>
                    </a:lnTo>
                    <a:lnTo>
                      <a:pt x="547" y="300"/>
                    </a:lnTo>
                    <a:lnTo>
                      <a:pt x="555" y="294"/>
                    </a:lnTo>
                    <a:lnTo>
                      <a:pt x="565" y="290"/>
                    </a:lnTo>
                    <a:lnTo>
                      <a:pt x="573" y="285"/>
                    </a:lnTo>
                    <a:lnTo>
                      <a:pt x="583" y="280"/>
                    </a:lnTo>
                    <a:lnTo>
                      <a:pt x="591" y="275"/>
                    </a:lnTo>
                    <a:lnTo>
                      <a:pt x="601" y="270"/>
                    </a:lnTo>
                    <a:lnTo>
                      <a:pt x="609" y="266"/>
                    </a:lnTo>
                    <a:lnTo>
                      <a:pt x="619" y="261"/>
                    </a:lnTo>
                    <a:lnTo>
                      <a:pt x="627" y="256"/>
                    </a:lnTo>
                    <a:lnTo>
                      <a:pt x="637" y="251"/>
                    </a:lnTo>
                    <a:lnTo>
                      <a:pt x="645" y="246"/>
                    </a:lnTo>
                    <a:lnTo>
                      <a:pt x="655" y="242"/>
                    </a:lnTo>
                    <a:lnTo>
                      <a:pt x="663" y="237"/>
                    </a:lnTo>
                    <a:lnTo>
                      <a:pt x="673" y="232"/>
                    </a:lnTo>
                    <a:lnTo>
                      <a:pt x="681" y="227"/>
                    </a:lnTo>
                    <a:lnTo>
                      <a:pt x="691" y="222"/>
                    </a:lnTo>
                    <a:lnTo>
                      <a:pt x="708" y="213"/>
                    </a:lnTo>
                    <a:lnTo>
                      <a:pt x="717" y="208"/>
                    </a:lnTo>
                    <a:lnTo>
                      <a:pt x="725" y="204"/>
                    </a:lnTo>
                    <a:lnTo>
                      <a:pt x="734" y="199"/>
                    </a:lnTo>
                    <a:lnTo>
                      <a:pt x="743" y="195"/>
                    </a:lnTo>
                    <a:lnTo>
                      <a:pt x="751" y="190"/>
                    </a:lnTo>
                    <a:lnTo>
                      <a:pt x="760" y="186"/>
                    </a:lnTo>
                    <a:lnTo>
                      <a:pt x="769" y="181"/>
                    </a:lnTo>
                    <a:lnTo>
                      <a:pt x="777" y="177"/>
                    </a:lnTo>
                    <a:lnTo>
                      <a:pt x="785" y="172"/>
                    </a:lnTo>
                    <a:lnTo>
                      <a:pt x="794" y="168"/>
                    </a:lnTo>
                    <a:lnTo>
                      <a:pt x="803" y="163"/>
                    </a:lnTo>
                    <a:lnTo>
                      <a:pt x="811" y="159"/>
                    </a:lnTo>
                    <a:lnTo>
                      <a:pt x="819" y="154"/>
                    </a:lnTo>
                    <a:lnTo>
                      <a:pt x="828" y="150"/>
                    </a:lnTo>
                    <a:lnTo>
                      <a:pt x="836" y="145"/>
                    </a:lnTo>
                    <a:lnTo>
                      <a:pt x="845" y="141"/>
                    </a:lnTo>
                    <a:lnTo>
                      <a:pt x="853" y="136"/>
                    </a:lnTo>
                    <a:lnTo>
                      <a:pt x="861" y="132"/>
                    </a:lnTo>
                    <a:lnTo>
                      <a:pt x="870" y="128"/>
                    </a:lnTo>
                    <a:lnTo>
                      <a:pt x="878" y="123"/>
                    </a:lnTo>
                    <a:lnTo>
                      <a:pt x="887" y="118"/>
                    </a:lnTo>
                    <a:lnTo>
                      <a:pt x="895" y="114"/>
                    </a:lnTo>
                    <a:lnTo>
                      <a:pt x="903" y="110"/>
                    </a:lnTo>
                    <a:lnTo>
                      <a:pt x="912" y="105"/>
                    </a:lnTo>
                    <a:lnTo>
                      <a:pt x="920" y="101"/>
                    </a:lnTo>
                    <a:lnTo>
                      <a:pt x="928" y="96"/>
                    </a:lnTo>
                    <a:lnTo>
                      <a:pt x="937" y="92"/>
                    </a:lnTo>
                    <a:lnTo>
                      <a:pt x="945" y="88"/>
                    </a:lnTo>
                    <a:lnTo>
                      <a:pt x="953" y="83"/>
                    </a:lnTo>
                    <a:lnTo>
                      <a:pt x="962" y="79"/>
                    </a:lnTo>
                    <a:lnTo>
                      <a:pt x="964" y="78"/>
                    </a:lnTo>
                    <a:lnTo>
                      <a:pt x="965" y="77"/>
                    </a:lnTo>
                    <a:lnTo>
                      <a:pt x="967" y="76"/>
                    </a:lnTo>
                    <a:lnTo>
                      <a:pt x="968" y="76"/>
                    </a:lnTo>
                    <a:lnTo>
                      <a:pt x="970" y="75"/>
                    </a:lnTo>
                    <a:lnTo>
                      <a:pt x="971" y="74"/>
                    </a:lnTo>
                    <a:lnTo>
                      <a:pt x="973" y="73"/>
                    </a:lnTo>
                    <a:lnTo>
                      <a:pt x="974" y="72"/>
                    </a:lnTo>
                    <a:lnTo>
                      <a:pt x="975" y="71"/>
                    </a:lnTo>
                    <a:lnTo>
                      <a:pt x="977" y="70"/>
                    </a:lnTo>
                    <a:lnTo>
                      <a:pt x="978" y="69"/>
                    </a:lnTo>
                    <a:lnTo>
                      <a:pt x="979" y="68"/>
                    </a:lnTo>
                    <a:lnTo>
                      <a:pt x="981" y="67"/>
                    </a:lnTo>
                    <a:lnTo>
                      <a:pt x="982" y="66"/>
                    </a:lnTo>
                    <a:lnTo>
                      <a:pt x="983" y="64"/>
                    </a:lnTo>
                    <a:lnTo>
                      <a:pt x="985" y="63"/>
                    </a:lnTo>
                    <a:lnTo>
                      <a:pt x="986" y="62"/>
                    </a:lnTo>
                    <a:lnTo>
                      <a:pt x="987" y="60"/>
                    </a:lnTo>
                    <a:lnTo>
                      <a:pt x="989" y="59"/>
                    </a:lnTo>
                    <a:lnTo>
                      <a:pt x="990" y="57"/>
                    </a:lnTo>
                    <a:lnTo>
                      <a:pt x="991" y="56"/>
                    </a:lnTo>
                    <a:lnTo>
                      <a:pt x="992" y="54"/>
                    </a:lnTo>
                    <a:lnTo>
                      <a:pt x="993" y="53"/>
                    </a:lnTo>
                    <a:lnTo>
                      <a:pt x="994" y="51"/>
                    </a:lnTo>
                    <a:lnTo>
                      <a:pt x="995" y="50"/>
                    </a:lnTo>
                    <a:lnTo>
                      <a:pt x="997" y="48"/>
                    </a:lnTo>
                    <a:lnTo>
                      <a:pt x="997" y="46"/>
                    </a:lnTo>
                    <a:lnTo>
                      <a:pt x="999" y="44"/>
                    </a:lnTo>
                    <a:lnTo>
                      <a:pt x="999" y="43"/>
                    </a:lnTo>
                    <a:lnTo>
                      <a:pt x="1000" y="41"/>
                    </a:lnTo>
                    <a:lnTo>
                      <a:pt x="1001" y="40"/>
                    </a:lnTo>
                    <a:lnTo>
                      <a:pt x="1003" y="36"/>
                    </a:lnTo>
                    <a:lnTo>
                      <a:pt x="1003" y="34"/>
                    </a:lnTo>
                    <a:lnTo>
                      <a:pt x="1004" y="33"/>
                    </a:lnTo>
                    <a:lnTo>
                      <a:pt x="1005" y="31"/>
                    </a:lnTo>
                    <a:lnTo>
                      <a:pt x="1005" y="29"/>
                    </a:lnTo>
                    <a:lnTo>
                      <a:pt x="1005" y="28"/>
                    </a:lnTo>
                    <a:lnTo>
                      <a:pt x="1006" y="26"/>
                    </a:lnTo>
                    <a:lnTo>
                      <a:pt x="1006" y="25"/>
                    </a:lnTo>
                    <a:lnTo>
                      <a:pt x="1007" y="23"/>
                    </a:lnTo>
                    <a:lnTo>
                      <a:pt x="1007" y="22"/>
                    </a:lnTo>
                    <a:lnTo>
                      <a:pt x="1007" y="20"/>
                    </a:lnTo>
                    <a:lnTo>
                      <a:pt x="1007" y="19"/>
                    </a:lnTo>
                    <a:lnTo>
                      <a:pt x="1007" y="18"/>
                    </a:lnTo>
                    <a:lnTo>
                      <a:pt x="1007" y="16"/>
                    </a:lnTo>
                    <a:lnTo>
                      <a:pt x="1007" y="15"/>
                    </a:lnTo>
                    <a:lnTo>
                      <a:pt x="1007" y="14"/>
                    </a:lnTo>
                    <a:lnTo>
                      <a:pt x="1006" y="12"/>
                    </a:lnTo>
                    <a:lnTo>
                      <a:pt x="1006" y="11"/>
                    </a:lnTo>
                    <a:lnTo>
                      <a:pt x="1006" y="10"/>
                    </a:lnTo>
                    <a:lnTo>
                      <a:pt x="1005" y="9"/>
                    </a:lnTo>
                    <a:lnTo>
                      <a:pt x="1005" y="8"/>
                    </a:lnTo>
                    <a:lnTo>
                      <a:pt x="1005" y="7"/>
                    </a:lnTo>
                    <a:lnTo>
                      <a:pt x="1004" y="6"/>
                    </a:lnTo>
                    <a:lnTo>
                      <a:pt x="1003" y="6"/>
                    </a:lnTo>
                    <a:lnTo>
                      <a:pt x="1003" y="5"/>
                    </a:lnTo>
                    <a:lnTo>
                      <a:pt x="1002" y="4"/>
                    </a:lnTo>
                    <a:lnTo>
                      <a:pt x="1001" y="3"/>
                    </a:lnTo>
                    <a:lnTo>
                      <a:pt x="1000" y="3"/>
                    </a:lnTo>
                    <a:lnTo>
                      <a:pt x="999" y="2"/>
                    </a:lnTo>
                    <a:lnTo>
                      <a:pt x="999" y="2"/>
                    </a:lnTo>
                    <a:lnTo>
                      <a:pt x="998" y="2"/>
                    </a:lnTo>
                    <a:lnTo>
                      <a:pt x="979" y="1"/>
                    </a:lnTo>
                    <a:lnTo>
                      <a:pt x="969" y="1"/>
                    </a:lnTo>
                    <a:lnTo>
                      <a:pt x="958" y="1"/>
                    </a:lnTo>
                    <a:lnTo>
                      <a:pt x="947" y="1"/>
                    </a:lnTo>
                    <a:lnTo>
                      <a:pt x="936" y="1"/>
                    </a:lnTo>
                    <a:lnTo>
                      <a:pt x="924" y="1"/>
                    </a:lnTo>
                    <a:lnTo>
                      <a:pt x="913" y="1"/>
                    </a:lnTo>
                    <a:lnTo>
                      <a:pt x="901" y="1"/>
                    </a:lnTo>
                    <a:lnTo>
                      <a:pt x="889" y="1"/>
                    </a:lnTo>
                    <a:lnTo>
                      <a:pt x="877" y="1"/>
                    </a:lnTo>
                    <a:lnTo>
                      <a:pt x="864" y="1"/>
                    </a:lnTo>
                    <a:lnTo>
                      <a:pt x="852" y="0"/>
                    </a:lnTo>
                    <a:lnTo>
                      <a:pt x="841" y="0"/>
                    </a:lnTo>
                    <a:lnTo>
                      <a:pt x="829" y="0"/>
                    </a:lnTo>
                    <a:lnTo>
                      <a:pt x="817" y="0"/>
                    </a:lnTo>
                    <a:lnTo>
                      <a:pt x="806" y="0"/>
                    </a:lnTo>
                    <a:lnTo>
                      <a:pt x="795" y="0"/>
                    </a:lnTo>
                    <a:lnTo>
                      <a:pt x="784" y="0"/>
                    </a:lnTo>
                    <a:lnTo>
                      <a:pt x="774" y="0"/>
                    </a:lnTo>
                    <a:lnTo>
                      <a:pt x="764" y="0"/>
                    </a:lnTo>
                    <a:lnTo>
                      <a:pt x="755" y="0"/>
                    </a:lnTo>
                    <a:lnTo>
                      <a:pt x="746" y="0"/>
                    </a:lnTo>
                    <a:lnTo>
                      <a:pt x="739" y="0"/>
                    </a:lnTo>
                    <a:lnTo>
                      <a:pt x="731" y="0"/>
                    </a:lnTo>
                    <a:lnTo>
                      <a:pt x="725" y="0"/>
                    </a:lnTo>
                    <a:lnTo>
                      <a:pt x="719" y="0"/>
                    </a:lnTo>
                    <a:lnTo>
                      <a:pt x="714" y="0"/>
                    </a:lnTo>
                    <a:lnTo>
                      <a:pt x="709" y="0"/>
                    </a:lnTo>
                    <a:lnTo>
                      <a:pt x="707" y="0"/>
                    </a:lnTo>
                    <a:lnTo>
                      <a:pt x="704" y="0"/>
                    </a:lnTo>
                    <a:lnTo>
                      <a:pt x="703" y="0"/>
                    </a:lnTo>
                    <a:lnTo>
                      <a:pt x="697" y="0"/>
                    </a:lnTo>
                    <a:lnTo>
                      <a:pt x="694" y="0"/>
                    </a:lnTo>
                    <a:lnTo>
                      <a:pt x="690" y="1"/>
                    </a:lnTo>
                    <a:lnTo>
                      <a:pt x="687" y="1"/>
                    </a:lnTo>
                    <a:lnTo>
                      <a:pt x="684" y="2"/>
                    </a:lnTo>
                    <a:lnTo>
                      <a:pt x="680" y="2"/>
                    </a:lnTo>
                    <a:lnTo>
                      <a:pt x="677" y="2"/>
                    </a:lnTo>
                    <a:lnTo>
                      <a:pt x="673" y="3"/>
                    </a:lnTo>
                    <a:lnTo>
                      <a:pt x="670" y="4"/>
                    </a:lnTo>
                    <a:lnTo>
                      <a:pt x="666" y="4"/>
                    </a:lnTo>
                    <a:lnTo>
                      <a:pt x="663" y="5"/>
                    </a:lnTo>
                    <a:lnTo>
                      <a:pt x="659" y="6"/>
                    </a:lnTo>
                    <a:lnTo>
                      <a:pt x="655" y="6"/>
                    </a:lnTo>
                    <a:lnTo>
                      <a:pt x="652" y="8"/>
                    </a:lnTo>
                    <a:lnTo>
                      <a:pt x="648" y="8"/>
                    </a:lnTo>
                    <a:lnTo>
                      <a:pt x="645" y="10"/>
                    </a:lnTo>
                    <a:lnTo>
                      <a:pt x="641" y="10"/>
                    </a:lnTo>
                    <a:lnTo>
                      <a:pt x="637" y="12"/>
                    </a:lnTo>
                    <a:lnTo>
                      <a:pt x="634" y="13"/>
                    </a:lnTo>
                    <a:lnTo>
                      <a:pt x="631" y="14"/>
                    </a:lnTo>
                    <a:lnTo>
                      <a:pt x="627" y="15"/>
                    </a:lnTo>
                    <a:lnTo>
                      <a:pt x="624" y="16"/>
                    </a:lnTo>
                    <a:lnTo>
                      <a:pt x="620" y="18"/>
                    </a:lnTo>
                    <a:lnTo>
                      <a:pt x="617" y="19"/>
                    </a:lnTo>
                    <a:lnTo>
                      <a:pt x="614" y="21"/>
                    </a:lnTo>
                    <a:lnTo>
                      <a:pt x="611" y="22"/>
                    </a:lnTo>
                    <a:lnTo>
                      <a:pt x="607" y="24"/>
                    </a:lnTo>
                    <a:lnTo>
                      <a:pt x="604" y="25"/>
                    </a:lnTo>
                    <a:lnTo>
                      <a:pt x="601" y="27"/>
                    </a:lnTo>
                    <a:lnTo>
                      <a:pt x="599" y="28"/>
                    </a:lnTo>
                    <a:lnTo>
                      <a:pt x="596" y="30"/>
                    </a:lnTo>
                    <a:lnTo>
                      <a:pt x="569" y="44"/>
                    </a:lnTo>
                    <a:lnTo>
                      <a:pt x="559" y="50"/>
                    </a:lnTo>
                    <a:lnTo>
                      <a:pt x="550" y="55"/>
                    </a:lnTo>
                    <a:lnTo>
                      <a:pt x="543" y="58"/>
                    </a:lnTo>
                    <a:lnTo>
                      <a:pt x="537" y="62"/>
                    </a:lnTo>
                    <a:lnTo>
                      <a:pt x="533" y="64"/>
                    </a:lnTo>
                    <a:lnTo>
                      <a:pt x="529" y="66"/>
                    </a:lnTo>
                    <a:lnTo>
                      <a:pt x="527" y="67"/>
                    </a:lnTo>
                    <a:lnTo>
                      <a:pt x="526" y="68"/>
                    </a:lnTo>
                    <a:lnTo>
                      <a:pt x="525" y="68"/>
                    </a:lnTo>
                    <a:lnTo>
                      <a:pt x="526" y="68"/>
                    </a:lnTo>
                    <a:lnTo>
                      <a:pt x="526" y="68"/>
                    </a:lnTo>
                    <a:lnTo>
                      <a:pt x="527" y="68"/>
                    </a:lnTo>
                    <a:lnTo>
                      <a:pt x="529" y="67"/>
                    </a:lnTo>
                    <a:lnTo>
                      <a:pt x="531" y="66"/>
                    </a:lnTo>
                    <a:lnTo>
                      <a:pt x="532" y="65"/>
                    </a:lnTo>
                    <a:lnTo>
                      <a:pt x="534" y="64"/>
                    </a:lnTo>
                    <a:lnTo>
                      <a:pt x="535" y="64"/>
                    </a:lnTo>
                    <a:lnTo>
                      <a:pt x="536" y="63"/>
                    </a:lnTo>
                    <a:lnTo>
                      <a:pt x="537" y="63"/>
                    </a:lnTo>
                    <a:lnTo>
                      <a:pt x="537" y="63"/>
                    </a:lnTo>
                    <a:lnTo>
                      <a:pt x="536" y="64"/>
                    </a:lnTo>
                    <a:lnTo>
                      <a:pt x="535" y="65"/>
                    </a:lnTo>
                    <a:lnTo>
                      <a:pt x="532" y="66"/>
                    </a:lnTo>
                    <a:lnTo>
                      <a:pt x="529" y="68"/>
                    </a:lnTo>
                    <a:lnTo>
                      <a:pt x="524" y="71"/>
                    </a:lnTo>
                    <a:lnTo>
                      <a:pt x="518" y="74"/>
                    </a:lnTo>
                    <a:lnTo>
                      <a:pt x="510" y="78"/>
                    </a:lnTo>
                    <a:lnTo>
                      <a:pt x="501" y="83"/>
                    </a:lnTo>
                    <a:lnTo>
                      <a:pt x="491" y="89"/>
                    </a:lnTo>
                    <a:lnTo>
                      <a:pt x="478" y="96"/>
                    </a:lnTo>
                  </a:path>
                </a:pathLst>
              </a:custGeom>
              <a:noFill/>
              <a:ln w="13334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</p:grpSp>
        <p:sp>
          <p:nvSpPr>
            <p:cNvPr id="21164" name="Freeform 684"/>
            <p:cNvSpPr>
              <a:spLocks/>
            </p:cNvSpPr>
            <p:nvPr/>
          </p:nvSpPr>
          <p:spPr bwMode="auto">
            <a:xfrm>
              <a:off x="3348" y="2158"/>
              <a:ext cx="1383" cy="612"/>
            </a:xfrm>
            <a:custGeom>
              <a:avLst/>
              <a:gdLst>
                <a:gd name="T0" fmla="*/ 0 w 1383"/>
                <a:gd name="T1" fmla="*/ 310 h 612"/>
                <a:gd name="T2" fmla="*/ 270 w 1383"/>
                <a:gd name="T3" fmla="*/ 0 h 612"/>
                <a:gd name="T4" fmla="*/ 1382 w 1383"/>
                <a:gd name="T5" fmla="*/ 0 h 612"/>
                <a:gd name="T6" fmla="*/ 378 w 1383"/>
                <a:gd name="T7" fmla="*/ 611 h 612"/>
                <a:gd name="T8" fmla="*/ 96 w 1383"/>
                <a:gd name="T9" fmla="*/ 566 h 612"/>
                <a:gd name="T10" fmla="*/ 0 w 1383"/>
                <a:gd name="T11" fmla="*/ 310 h 6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83" h="612">
                  <a:moveTo>
                    <a:pt x="0" y="310"/>
                  </a:moveTo>
                  <a:lnTo>
                    <a:pt x="270" y="0"/>
                  </a:lnTo>
                  <a:lnTo>
                    <a:pt x="1382" y="0"/>
                  </a:lnTo>
                  <a:lnTo>
                    <a:pt x="378" y="611"/>
                  </a:lnTo>
                  <a:lnTo>
                    <a:pt x="96" y="566"/>
                  </a:lnTo>
                  <a:lnTo>
                    <a:pt x="0" y="310"/>
                  </a:lnTo>
                </a:path>
              </a:pathLst>
            </a:custGeom>
            <a:solidFill>
              <a:srgbClr val="0080FF"/>
            </a:solidFill>
            <a:ln w="0" cap="flat" cmpd="sng">
              <a:solidFill>
                <a:srgbClr val="0080FF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21165" name="Freeform 685"/>
            <p:cNvSpPr>
              <a:spLocks/>
            </p:cNvSpPr>
            <p:nvPr/>
          </p:nvSpPr>
          <p:spPr bwMode="auto">
            <a:xfrm>
              <a:off x="3243" y="1869"/>
              <a:ext cx="2070" cy="1316"/>
            </a:xfrm>
            <a:custGeom>
              <a:avLst/>
              <a:gdLst>
                <a:gd name="T0" fmla="*/ 2 w 2070"/>
                <a:gd name="T1" fmla="*/ 1315 h 1316"/>
                <a:gd name="T2" fmla="*/ 0 w 2070"/>
                <a:gd name="T3" fmla="*/ 1031 h 1316"/>
                <a:gd name="T4" fmla="*/ 2069 w 2070"/>
                <a:gd name="T5" fmla="*/ 0 h 1316"/>
                <a:gd name="T6" fmla="*/ 2069 w 2070"/>
                <a:gd name="T7" fmla="*/ 263 h 1316"/>
                <a:gd name="T8" fmla="*/ 2 w 2070"/>
                <a:gd name="T9" fmla="*/ 1315 h 1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70" h="1316">
                  <a:moveTo>
                    <a:pt x="2" y="1315"/>
                  </a:moveTo>
                  <a:lnTo>
                    <a:pt x="0" y="1031"/>
                  </a:lnTo>
                  <a:lnTo>
                    <a:pt x="2069" y="0"/>
                  </a:lnTo>
                  <a:lnTo>
                    <a:pt x="2069" y="263"/>
                  </a:lnTo>
                  <a:lnTo>
                    <a:pt x="2" y="1315"/>
                  </a:lnTo>
                </a:path>
              </a:pathLst>
            </a:custGeom>
            <a:solidFill>
              <a:srgbClr val="0080FF"/>
            </a:solidFill>
            <a:ln w="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21166" name="Line 686"/>
            <p:cNvSpPr>
              <a:spLocks noChangeShapeType="1"/>
            </p:cNvSpPr>
            <p:nvPr/>
          </p:nvSpPr>
          <p:spPr bwMode="auto">
            <a:xfrm flipV="1">
              <a:off x="3240" y="886"/>
              <a:ext cx="2080" cy="1053"/>
            </a:xfrm>
            <a:prstGeom prst="line">
              <a:avLst/>
            </a:prstGeom>
            <a:noFill/>
            <a:ln w="13334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21167" name="Group 687"/>
          <p:cNvGrpSpPr>
            <a:grpSpLocks/>
          </p:cNvGrpSpPr>
          <p:nvPr/>
        </p:nvGrpSpPr>
        <p:grpSpPr bwMode="auto">
          <a:xfrm>
            <a:off x="2359025" y="1419226"/>
            <a:ext cx="7596188" cy="3649663"/>
            <a:chOff x="536" y="886"/>
            <a:chExt cx="4785" cy="2299"/>
          </a:xfrm>
        </p:grpSpPr>
        <p:sp>
          <p:nvSpPr>
            <p:cNvPr id="21168" name="Rectangle 688"/>
            <p:cNvSpPr>
              <a:spLocks noChangeArrowheads="1"/>
            </p:cNvSpPr>
            <p:nvPr/>
          </p:nvSpPr>
          <p:spPr bwMode="auto">
            <a:xfrm flipV="1">
              <a:off x="2620" y="890"/>
              <a:ext cx="2696" cy="1235"/>
            </a:xfrm>
            <a:prstGeom prst="rect">
              <a:avLst/>
            </a:prstGeom>
            <a:noFill/>
            <a:ln w="27305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  <p:grpSp>
          <p:nvGrpSpPr>
            <p:cNvPr id="21169" name="Group 689"/>
            <p:cNvGrpSpPr>
              <a:grpSpLocks/>
            </p:cNvGrpSpPr>
            <p:nvPr/>
          </p:nvGrpSpPr>
          <p:grpSpPr bwMode="auto">
            <a:xfrm>
              <a:off x="569" y="982"/>
              <a:ext cx="2335" cy="1208"/>
              <a:chOff x="569" y="982"/>
              <a:chExt cx="2335" cy="1208"/>
            </a:xfrm>
          </p:grpSpPr>
          <p:sp>
            <p:nvSpPr>
              <p:cNvPr id="21170" name="Freeform 690"/>
              <p:cNvSpPr>
                <a:spLocks/>
              </p:cNvSpPr>
              <p:nvPr/>
            </p:nvSpPr>
            <p:spPr bwMode="auto">
              <a:xfrm>
                <a:off x="608" y="982"/>
                <a:ext cx="2296" cy="1203"/>
              </a:xfrm>
              <a:custGeom>
                <a:avLst/>
                <a:gdLst>
                  <a:gd name="T0" fmla="*/ 0 w 2296"/>
                  <a:gd name="T1" fmla="*/ 1074 h 1203"/>
                  <a:gd name="T2" fmla="*/ 2140 w 2296"/>
                  <a:gd name="T3" fmla="*/ 13 h 1203"/>
                  <a:gd name="T4" fmla="*/ 2162 w 2296"/>
                  <a:gd name="T5" fmla="*/ 4 h 1203"/>
                  <a:gd name="T6" fmla="*/ 2185 w 2296"/>
                  <a:gd name="T7" fmla="*/ 0 h 1203"/>
                  <a:gd name="T8" fmla="*/ 2211 w 2296"/>
                  <a:gd name="T9" fmla="*/ 0 h 1203"/>
                  <a:gd name="T10" fmla="*/ 2242 w 2296"/>
                  <a:gd name="T11" fmla="*/ 6 h 1203"/>
                  <a:gd name="T12" fmla="*/ 2268 w 2296"/>
                  <a:gd name="T13" fmla="*/ 22 h 1203"/>
                  <a:gd name="T14" fmla="*/ 2287 w 2296"/>
                  <a:gd name="T15" fmla="*/ 42 h 1203"/>
                  <a:gd name="T16" fmla="*/ 2295 w 2296"/>
                  <a:gd name="T17" fmla="*/ 66 h 1203"/>
                  <a:gd name="T18" fmla="*/ 2294 w 2296"/>
                  <a:gd name="T19" fmla="*/ 89 h 1203"/>
                  <a:gd name="T20" fmla="*/ 2282 w 2296"/>
                  <a:gd name="T21" fmla="*/ 115 h 1203"/>
                  <a:gd name="T22" fmla="*/ 2261 w 2296"/>
                  <a:gd name="T23" fmla="*/ 134 h 1203"/>
                  <a:gd name="T24" fmla="*/ 104 w 2296"/>
                  <a:gd name="T25" fmla="*/ 1202 h 1203"/>
                  <a:gd name="T26" fmla="*/ 0 w 2296"/>
                  <a:gd name="T27" fmla="*/ 1074 h 12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2296" h="1203">
                    <a:moveTo>
                      <a:pt x="0" y="1074"/>
                    </a:moveTo>
                    <a:lnTo>
                      <a:pt x="2140" y="13"/>
                    </a:lnTo>
                    <a:lnTo>
                      <a:pt x="2162" y="4"/>
                    </a:lnTo>
                    <a:lnTo>
                      <a:pt x="2185" y="0"/>
                    </a:lnTo>
                    <a:lnTo>
                      <a:pt x="2211" y="0"/>
                    </a:lnTo>
                    <a:lnTo>
                      <a:pt x="2242" y="6"/>
                    </a:lnTo>
                    <a:lnTo>
                      <a:pt x="2268" y="22"/>
                    </a:lnTo>
                    <a:lnTo>
                      <a:pt x="2287" y="42"/>
                    </a:lnTo>
                    <a:lnTo>
                      <a:pt x="2295" y="66"/>
                    </a:lnTo>
                    <a:lnTo>
                      <a:pt x="2294" y="89"/>
                    </a:lnTo>
                    <a:lnTo>
                      <a:pt x="2282" y="115"/>
                    </a:lnTo>
                    <a:lnTo>
                      <a:pt x="2261" y="134"/>
                    </a:lnTo>
                    <a:lnTo>
                      <a:pt x="104" y="1202"/>
                    </a:lnTo>
                    <a:lnTo>
                      <a:pt x="0" y="1074"/>
                    </a:lnTo>
                  </a:path>
                </a:pathLst>
              </a:custGeom>
              <a:solidFill>
                <a:srgbClr val="FF0000"/>
              </a:solidFill>
              <a:ln w="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1171" name="Oval 691"/>
              <p:cNvSpPr>
                <a:spLocks noChangeArrowheads="1"/>
              </p:cNvSpPr>
              <p:nvPr/>
            </p:nvSpPr>
            <p:spPr bwMode="auto">
              <a:xfrm flipV="1">
                <a:off x="569" y="2048"/>
                <a:ext cx="189" cy="142"/>
              </a:xfrm>
              <a:prstGeom prst="ellipse">
                <a:avLst/>
              </a:prstGeom>
              <a:solidFill>
                <a:srgbClr val="FFFFFF"/>
              </a:solidFill>
              <a:ln w="13334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sp>
          <p:nvSpPr>
            <p:cNvPr id="21172" name="Line 692"/>
            <p:cNvSpPr>
              <a:spLocks noChangeShapeType="1"/>
            </p:cNvSpPr>
            <p:nvPr/>
          </p:nvSpPr>
          <p:spPr bwMode="auto">
            <a:xfrm flipV="1">
              <a:off x="536" y="886"/>
              <a:ext cx="2080" cy="1053"/>
            </a:xfrm>
            <a:prstGeom prst="line">
              <a:avLst/>
            </a:prstGeom>
            <a:noFill/>
            <a:ln w="13334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1173" name="Line 693"/>
            <p:cNvSpPr>
              <a:spLocks noChangeShapeType="1"/>
            </p:cNvSpPr>
            <p:nvPr/>
          </p:nvSpPr>
          <p:spPr bwMode="auto">
            <a:xfrm flipV="1">
              <a:off x="536" y="2126"/>
              <a:ext cx="2080" cy="1053"/>
            </a:xfrm>
            <a:prstGeom prst="line">
              <a:avLst/>
            </a:prstGeom>
            <a:noFill/>
            <a:ln w="13334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1174" name="Rectangle 694"/>
            <p:cNvSpPr>
              <a:spLocks noChangeArrowheads="1"/>
            </p:cNvSpPr>
            <p:nvPr/>
          </p:nvSpPr>
          <p:spPr bwMode="auto">
            <a:xfrm flipV="1">
              <a:off x="544" y="2829"/>
              <a:ext cx="2688" cy="343"/>
            </a:xfrm>
            <a:prstGeom prst="rect">
              <a:avLst/>
            </a:prstGeom>
            <a:solidFill>
              <a:srgbClr val="0080FF"/>
            </a:solidFill>
            <a:ln w="0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1175" name="Freeform 695"/>
            <p:cNvSpPr>
              <a:spLocks/>
            </p:cNvSpPr>
            <p:nvPr/>
          </p:nvSpPr>
          <p:spPr bwMode="auto">
            <a:xfrm>
              <a:off x="540" y="1796"/>
              <a:ext cx="4766" cy="1035"/>
            </a:xfrm>
            <a:custGeom>
              <a:avLst/>
              <a:gdLst>
                <a:gd name="T0" fmla="*/ 2692 w 4766"/>
                <a:gd name="T1" fmla="*/ 1034 h 1035"/>
                <a:gd name="T2" fmla="*/ 0 w 4766"/>
                <a:gd name="T3" fmla="*/ 1033 h 1035"/>
                <a:gd name="T4" fmla="*/ 2073 w 4766"/>
                <a:gd name="T5" fmla="*/ 0 h 1035"/>
                <a:gd name="T6" fmla="*/ 4765 w 4766"/>
                <a:gd name="T7" fmla="*/ 4 h 1035"/>
                <a:gd name="T8" fmla="*/ 2692 w 4766"/>
                <a:gd name="T9" fmla="*/ 1034 h 10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66" h="1035">
                  <a:moveTo>
                    <a:pt x="2692" y="1034"/>
                  </a:moveTo>
                  <a:lnTo>
                    <a:pt x="0" y="1033"/>
                  </a:lnTo>
                  <a:lnTo>
                    <a:pt x="2073" y="0"/>
                  </a:lnTo>
                  <a:lnTo>
                    <a:pt x="4765" y="4"/>
                  </a:lnTo>
                  <a:lnTo>
                    <a:pt x="2692" y="1034"/>
                  </a:lnTo>
                </a:path>
              </a:pathLst>
            </a:custGeom>
            <a:solidFill>
              <a:srgbClr val="0080FF"/>
            </a:solidFill>
            <a:ln w="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  <p:grpSp>
          <p:nvGrpSpPr>
            <p:cNvPr id="21176" name="Group 696"/>
            <p:cNvGrpSpPr>
              <a:grpSpLocks/>
            </p:cNvGrpSpPr>
            <p:nvPr/>
          </p:nvGrpSpPr>
          <p:grpSpPr bwMode="auto">
            <a:xfrm>
              <a:off x="1797" y="1402"/>
              <a:ext cx="1692" cy="1345"/>
              <a:chOff x="1797" y="1402"/>
              <a:chExt cx="1692" cy="1345"/>
            </a:xfrm>
          </p:grpSpPr>
          <p:sp>
            <p:nvSpPr>
              <p:cNvPr id="21177" name="Freeform 697"/>
              <p:cNvSpPr>
                <a:spLocks/>
              </p:cNvSpPr>
              <p:nvPr/>
            </p:nvSpPr>
            <p:spPr bwMode="auto">
              <a:xfrm>
                <a:off x="1797" y="1402"/>
                <a:ext cx="398" cy="197"/>
              </a:xfrm>
              <a:custGeom>
                <a:avLst/>
                <a:gdLst>
                  <a:gd name="T0" fmla="*/ 0 w 398"/>
                  <a:gd name="T1" fmla="*/ 196 h 197"/>
                  <a:gd name="T2" fmla="*/ 78 w 398"/>
                  <a:gd name="T3" fmla="*/ 62 h 197"/>
                  <a:gd name="T4" fmla="*/ 193 w 398"/>
                  <a:gd name="T5" fmla="*/ 89 h 197"/>
                  <a:gd name="T6" fmla="*/ 249 w 398"/>
                  <a:gd name="T7" fmla="*/ 4 h 197"/>
                  <a:gd name="T8" fmla="*/ 379 w 398"/>
                  <a:gd name="T9" fmla="*/ 0 h 197"/>
                  <a:gd name="T10" fmla="*/ 397 w 398"/>
                  <a:gd name="T11" fmla="*/ 22 h 197"/>
                  <a:gd name="T12" fmla="*/ 273 w 398"/>
                  <a:gd name="T13" fmla="*/ 40 h 197"/>
                  <a:gd name="T14" fmla="*/ 204 w 398"/>
                  <a:gd name="T15" fmla="*/ 129 h 197"/>
                  <a:gd name="T16" fmla="*/ 113 w 398"/>
                  <a:gd name="T17" fmla="*/ 118 h 197"/>
                  <a:gd name="T18" fmla="*/ 0 w 398"/>
                  <a:gd name="T19" fmla="*/ 196 h 1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98" h="197">
                    <a:moveTo>
                      <a:pt x="0" y="196"/>
                    </a:moveTo>
                    <a:lnTo>
                      <a:pt x="78" y="62"/>
                    </a:lnTo>
                    <a:lnTo>
                      <a:pt x="193" y="89"/>
                    </a:lnTo>
                    <a:lnTo>
                      <a:pt x="249" y="4"/>
                    </a:lnTo>
                    <a:lnTo>
                      <a:pt x="379" y="0"/>
                    </a:lnTo>
                    <a:lnTo>
                      <a:pt x="397" y="22"/>
                    </a:lnTo>
                    <a:lnTo>
                      <a:pt x="273" y="40"/>
                    </a:lnTo>
                    <a:lnTo>
                      <a:pt x="204" y="129"/>
                    </a:lnTo>
                    <a:lnTo>
                      <a:pt x="113" y="118"/>
                    </a:lnTo>
                    <a:lnTo>
                      <a:pt x="0" y="196"/>
                    </a:lnTo>
                  </a:path>
                </a:pathLst>
              </a:custGeom>
              <a:solidFill>
                <a:srgbClr val="000000"/>
              </a:solidFill>
              <a:ln w="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1178" name="Freeform 698"/>
              <p:cNvSpPr>
                <a:spLocks/>
              </p:cNvSpPr>
              <p:nvPr/>
            </p:nvSpPr>
            <p:spPr bwMode="auto">
              <a:xfrm>
                <a:off x="1834" y="1574"/>
                <a:ext cx="875" cy="1161"/>
              </a:xfrm>
              <a:custGeom>
                <a:avLst/>
                <a:gdLst>
                  <a:gd name="T0" fmla="*/ 0 w 875"/>
                  <a:gd name="T1" fmla="*/ 0 h 1161"/>
                  <a:gd name="T2" fmla="*/ 72 w 875"/>
                  <a:gd name="T3" fmla="*/ 56 h 1161"/>
                  <a:gd name="T4" fmla="*/ 107 w 875"/>
                  <a:gd name="T5" fmla="*/ 86 h 1161"/>
                  <a:gd name="T6" fmla="*/ 142 w 875"/>
                  <a:gd name="T7" fmla="*/ 116 h 1161"/>
                  <a:gd name="T8" fmla="*/ 176 w 875"/>
                  <a:gd name="T9" fmla="*/ 146 h 1161"/>
                  <a:gd name="T10" fmla="*/ 209 w 875"/>
                  <a:gd name="T11" fmla="*/ 177 h 1161"/>
                  <a:gd name="T12" fmla="*/ 242 w 875"/>
                  <a:gd name="T13" fmla="*/ 208 h 1161"/>
                  <a:gd name="T14" fmla="*/ 275 w 875"/>
                  <a:gd name="T15" fmla="*/ 241 h 1161"/>
                  <a:gd name="T16" fmla="*/ 307 w 875"/>
                  <a:gd name="T17" fmla="*/ 273 h 1161"/>
                  <a:gd name="T18" fmla="*/ 339 w 875"/>
                  <a:gd name="T19" fmla="*/ 307 h 1161"/>
                  <a:gd name="T20" fmla="*/ 370 w 875"/>
                  <a:gd name="T21" fmla="*/ 340 h 1161"/>
                  <a:gd name="T22" fmla="*/ 400 w 875"/>
                  <a:gd name="T23" fmla="*/ 375 h 1161"/>
                  <a:gd name="T24" fmla="*/ 430 w 875"/>
                  <a:gd name="T25" fmla="*/ 410 h 1161"/>
                  <a:gd name="T26" fmla="*/ 459 w 875"/>
                  <a:gd name="T27" fmla="*/ 445 h 1161"/>
                  <a:gd name="T28" fmla="*/ 488 w 875"/>
                  <a:gd name="T29" fmla="*/ 481 h 1161"/>
                  <a:gd name="T30" fmla="*/ 516 w 875"/>
                  <a:gd name="T31" fmla="*/ 517 h 1161"/>
                  <a:gd name="T32" fmla="*/ 543 w 875"/>
                  <a:gd name="T33" fmla="*/ 554 h 1161"/>
                  <a:gd name="T34" fmla="*/ 570 w 875"/>
                  <a:gd name="T35" fmla="*/ 591 h 1161"/>
                  <a:gd name="T36" fmla="*/ 596 w 875"/>
                  <a:gd name="T37" fmla="*/ 629 h 1161"/>
                  <a:gd name="T38" fmla="*/ 621 w 875"/>
                  <a:gd name="T39" fmla="*/ 667 h 1161"/>
                  <a:gd name="T40" fmla="*/ 646 w 875"/>
                  <a:gd name="T41" fmla="*/ 706 h 1161"/>
                  <a:gd name="T42" fmla="*/ 670 w 875"/>
                  <a:gd name="T43" fmla="*/ 745 h 1161"/>
                  <a:gd name="T44" fmla="*/ 694 w 875"/>
                  <a:gd name="T45" fmla="*/ 784 h 1161"/>
                  <a:gd name="T46" fmla="*/ 716 w 875"/>
                  <a:gd name="T47" fmla="*/ 824 h 1161"/>
                  <a:gd name="T48" fmla="*/ 739 w 875"/>
                  <a:gd name="T49" fmla="*/ 865 h 1161"/>
                  <a:gd name="T50" fmla="*/ 760 w 875"/>
                  <a:gd name="T51" fmla="*/ 906 h 1161"/>
                  <a:gd name="T52" fmla="*/ 781 w 875"/>
                  <a:gd name="T53" fmla="*/ 947 h 1161"/>
                  <a:gd name="T54" fmla="*/ 801 w 875"/>
                  <a:gd name="T55" fmla="*/ 989 h 1161"/>
                  <a:gd name="T56" fmla="*/ 820 w 875"/>
                  <a:gd name="T57" fmla="*/ 1031 h 1161"/>
                  <a:gd name="T58" fmla="*/ 839 w 875"/>
                  <a:gd name="T59" fmla="*/ 1074 h 1161"/>
                  <a:gd name="T60" fmla="*/ 857 w 875"/>
                  <a:gd name="T61" fmla="*/ 1116 h 1161"/>
                  <a:gd name="T62" fmla="*/ 874 w 875"/>
                  <a:gd name="T63" fmla="*/ 1160 h 1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875" h="1161">
                    <a:moveTo>
                      <a:pt x="0" y="0"/>
                    </a:moveTo>
                    <a:lnTo>
                      <a:pt x="72" y="56"/>
                    </a:lnTo>
                    <a:lnTo>
                      <a:pt x="107" y="86"/>
                    </a:lnTo>
                    <a:lnTo>
                      <a:pt x="142" y="116"/>
                    </a:lnTo>
                    <a:lnTo>
                      <a:pt x="176" y="146"/>
                    </a:lnTo>
                    <a:lnTo>
                      <a:pt x="209" y="177"/>
                    </a:lnTo>
                    <a:lnTo>
                      <a:pt x="242" y="208"/>
                    </a:lnTo>
                    <a:lnTo>
                      <a:pt x="275" y="241"/>
                    </a:lnTo>
                    <a:lnTo>
                      <a:pt x="307" y="273"/>
                    </a:lnTo>
                    <a:lnTo>
                      <a:pt x="339" y="307"/>
                    </a:lnTo>
                    <a:lnTo>
                      <a:pt x="370" y="340"/>
                    </a:lnTo>
                    <a:lnTo>
                      <a:pt x="400" y="375"/>
                    </a:lnTo>
                    <a:lnTo>
                      <a:pt x="430" y="410"/>
                    </a:lnTo>
                    <a:lnTo>
                      <a:pt x="459" y="445"/>
                    </a:lnTo>
                    <a:lnTo>
                      <a:pt x="488" y="481"/>
                    </a:lnTo>
                    <a:lnTo>
                      <a:pt x="516" y="517"/>
                    </a:lnTo>
                    <a:lnTo>
                      <a:pt x="543" y="554"/>
                    </a:lnTo>
                    <a:lnTo>
                      <a:pt x="570" y="591"/>
                    </a:lnTo>
                    <a:lnTo>
                      <a:pt x="596" y="629"/>
                    </a:lnTo>
                    <a:lnTo>
                      <a:pt x="621" y="667"/>
                    </a:lnTo>
                    <a:lnTo>
                      <a:pt x="646" y="706"/>
                    </a:lnTo>
                    <a:lnTo>
                      <a:pt x="670" y="745"/>
                    </a:lnTo>
                    <a:lnTo>
                      <a:pt x="694" y="784"/>
                    </a:lnTo>
                    <a:lnTo>
                      <a:pt x="716" y="824"/>
                    </a:lnTo>
                    <a:lnTo>
                      <a:pt x="739" y="865"/>
                    </a:lnTo>
                    <a:lnTo>
                      <a:pt x="760" y="906"/>
                    </a:lnTo>
                    <a:lnTo>
                      <a:pt x="781" y="947"/>
                    </a:lnTo>
                    <a:lnTo>
                      <a:pt x="801" y="989"/>
                    </a:lnTo>
                    <a:lnTo>
                      <a:pt x="820" y="1031"/>
                    </a:lnTo>
                    <a:lnTo>
                      <a:pt x="839" y="1074"/>
                    </a:lnTo>
                    <a:lnTo>
                      <a:pt x="857" y="1116"/>
                    </a:lnTo>
                    <a:lnTo>
                      <a:pt x="874" y="1160"/>
                    </a:lnTo>
                  </a:path>
                </a:pathLst>
              </a:custGeom>
              <a:noFill/>
              <a:ln w="13334" cap="flat" cmpd="sng">
                <a:solidFill>
                  <a:srgbClr val="0080FF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1179" name="Freeform 699"/>
              <p:cNvSpPr>
                <a:spLocks/>
              </p:cNvSpPr>
              <p:nvPr/>
            </p:nvSpPr>
            <p:spPr bwMode="auto">
              <a:xfrm>
                <a:off x="1846" y="1527"/>
                <a:ext cx="1029" cy="1137"/>
              </a:xfrm>
              <a:custGeom>
                <a:avLst/>
                <a:gdLst>
                  <a:gd name="T0" fmla="*/ 0 w 1029"/>
                  <a:gd name="T1" fmla="*/ 0 h 1137"/>
                  <a:gd name="T2" fmla="*/ 85 w 1029"/>
                  <a:gd name="T3" fmla="*/ 47 h 1137"/>
                  <a:gd name="T4" fmla="*/ 127 w 1029"/>
                  <a:gd name="T5" fmla="*/ 72 h 1137"/>
                  <a:gd name="T6" fmla="*/ 168 w 1029"/>
                  <a:gd name="T7" fmla="*/ 98 h 1137"/>
                  <a:gd name="T8" fmla="*/ 209 w 1029"/>
                  <a:gd name="T9" fmla="*/ 125 h 1137"/>
                  <a:gd name="T10" fmla="*/ 250 w 1029"/>
                  <a:gd name="T11" fmla="*/ 153 h 1137"/>
                  <a:gd name="T12" fmla="*/ 289 w 1029"/>
                  <a:gd name="T13" fmla="*/ 181 h 1137"/>
                  <a:gd name="T14" fmla="*/ 328 w 1029"/>
                  <a:gd name="T15" fmla="*/ 211 h 1137"/>
                  <a:gd name="T16" fmla="*/ 366 w 1029"/>
                  <a:gd name="T17" fmla="*/ 241 h 1137"/>
                  <a:gd name="T18" fmla="*/ 404 w 1029"/>
                  <a:gd name="T19" fmla="*/ 272 h 1137"/>
                  <a:gd name="T20" fmla="*/ 440 w 1029"/>
                  <a:gd name="T21" fmla="*/ 304 h 1137"/>
                  <a:gd name="T22" fmla="*/ 476 w 1029"/>
                  <a:gd name="T23" fmla="*/ 337 h 1137"/>
                  <a:gd name="T24" fmla="*/ 512 w 1029"/>
                  <a:gd name="T25" fmla="*/ 371 h 1137"/>
                  <a:gd name="T26" fmla="*/ 546 w 1029"/>
                  <a:gd name="T27" fmla="*/ 405 h 1137"/>
                  <a:gd name="T28" fmla="*/ 580 w 1029"/>
                  <a:gd name="T29" fmla="*/ 440 h 1137"/>
                  <a:gd name="T30" fmla="*/ 613 w 1029"/>
                  <a:gd name="T31" fmla="*/ 475 h 1137"/>
                  <a:gd name="T32" fmla="*/ 646 w 1029"/>
                  <a:gd name="T33" fmla="*/ 512 h 1137"/>
                  <a:gd name="T34" fmla="*/ 677 w 1029"/>
                  <a:gd name="T35" fmla="*/ 549 h 1137"/>
                  <a:gd name="T36" fmla="*/ 708 w 1029"/>
                  <a:gd name="T37" fmla="*/ 587 h 1137"/>
                  <a:gd name="T38" fmla="*/ 738 w 1029"/>
                  <a:gd name="T39" fmla="*/ 625 h 1137"/>
                  <a:gd name="T40" fmla="*/ 767 w 1029"/>
                  <a:gd name="T41" fmla="*/ 664 h 1137"/>
                  <a:gd name="T42" fmla="*/ 795 w 1029"/>
                  <a:gd name="T43" fmla="*/ 704 h 1137"/>
                  <a:gd name="T44" fmla="*/ 822 w 1029"/>
                  <a:gd name="T45" fmla="*/ 745 h 1137"/>
                  <a:gd name="T46" fmla="*/ 849 w 1029"/>
                  <a:gd name="T47" fmla="*/ 786 h 1137"/>
                  <a:gd name="T48" fmla="*/ 874 w 1029"/>
                  <a:gd name="T49" fmla="*/ 827 h 1137"/>
                  <a:gd name="T50" fmla="*/ 899 w 1029"/>
                  <a:gd name="T51" fmla="*/ 870 h 1137"/>
                  <a:gd name="T52" fmla="*/ 923 w 1029"/>
                  <a:gd name="T53" fmla="*/ 913 h 1137"/>
                  <a:gd name="T54" fmla="*/ 946 w 1029"/>
                  <a:gd name="T55" fmla="*/ 956 h 1137"/>
                  <a:gd name="T56" fmla="*/ 968 w 1029"/>
                  <a:gd name="T57" fmla="*/ 1000 h 1137"/>
                  <a:gd name="T58" fmla="*/ 989 w 1029"/>
                  <a:gd name="T59" fmla="*/ 1045 h 1137"/>
                  <a:gd name="T60" fmla="*/ 1009 w 1029"/>
                  <a:gd name="T61" fmla="*/ 1090 h 1137"/>
                  <a:gd name="T62" fmla="*/ 1028 w 1029"/>
                  <a:gd name="T63" fmla="*/ 1136 h 11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029" h="1137">
                    <a:moveTo>
                      <a:pt x="0" y="0"/>
                    </a:moveTo>
                    <a:lnTo>
                      <a:pt x="85" y="47"/>
                    </a:lnTo>
                    <a:lnTo>
                      <a:pt x="127" y="72"/>
                    </a:lnTo>
                    <a:lnTo>
                      <a:pt x="168" y="98"/>
                    </a:lnTo>
                    <a:lnTo>
                      <a:pt x="209" y="125"/>
                    </a:lnTo>
                    <a:lnTo>
                      <a:pt x="250" y="153"/>
                    </a:lnTo>
                    <a:lnTo>
                      <a:pt x="289" y="181"/>
                    </a:lnTo>
                    <a:lnTo>
                      <a:pt x="328" y="211"/>
                    </a:lnTo>
                    <a:lnTo>
                      <a:pt x="366" y="241"/>
                    </a:lnTo>
                    <a:lnTo>
                      <a:pt x="404" y="272"/>
                    </a:lnTo>
                    <a:lnTo>
                      <a:pt x="440" y="304"/>
                    </a:lnTo>
                    <a:lnTo>
                      <a:pt x="476" y="337"/>
                    </a:lnTo>
                    <a:lnTo>
                      <a:pt x="512" y="371"/>
                    </a:lnTo>
                    <a:lnTo>
                      <a:pt x="546" y="405"/>
                    </a:lnTo>
                    <a:lnTo>
                      <a:pt x="580" y="440"/>
                    </a:lnTo>
                    <a:lnTo>
                      <a:pt x="613" y="475"/>
                    </a:lnTo>
                    <a:lnTo>
                      <a:pt x="646" y="512"/>
                    </a:lnTo>
                    <a:lnTo>
                      <a:pt x="677" y="549"/>
                    </a:lnTo>
                    <a:lnTo>
                      <a:pt x="708" y="587"/>
                    </a:lnTo>
                    <a:lnTo>
                      <a:pt x="738" y="625"/>
                    </a:lnTo>
                    <a:lnTo>
                      <a:pt x="767" y="664"/>
                    </a:lnTo>
                    <a:lnTo>
                      <a:pt x="795" y="704"/>
                    </a:lnTo>
                    <a:lnTo>
                      <a:pt x="822" y="745"/>
                    </a:lnTo>
                    <a:lnTo>
                      <a:pt x="849" y="786"/>
                    </a:lnTo>
                    <a:lnTo>
                      <a:pt x="874" y="827"/>
                    </a:lnTo>
                    <a:lnTo>
                      <a:pt x="899" y="870"/>
                    </a:lnTo>
                    <a:lnTo>
                      <a:pt x="923" y="913"/>
                    </a:lnTo>
                    <a:lnTo>
                      <a:pt x="946" y="956"/>
                    </a:lnTo>
                    <a:lnTo>
                      <a:pt x="968" y="1000"/>
                    </a:lnTo>
                    <a:lnTo>
                      <a:pt x="989" y="1045"/>
                    </a:lnTo>
                    <a:lnTo>
                      <a:pt x="1009" y="1090"/>
                    </a:lnTo>
                    <a:lnTo>
                      <a:pt x="1028" y="1136"/>
                    </a:lnTo>
                  </a:path>
                </a:pathLst>
              </a:custGeom>
              <a:noFill/>
              <a:ln w="13334" cap="flat" cmpd="sng">
                <a:solidFill>
                  <a:srgbClr val="0080FF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1180" name="Freeform 700"/>
              <p:cNvSpPr>
                <a:spLocks/>
              </p:cNvSpPr>
              <p:nvPr/>
            </p:nvSpPr>
            <p:spPr bwMode="auto">
              <a:xfrm>
                <a:off x="2023" y="1491"/>
                <a:ext cx="1053" cy="1173"/>
              </a:xfrm>
              <a:custGeom>
                <a:avLst/>
                <a:gdLst>
                  <a:gd name="T0" fmla="*/ 0 w 1053"/>
                  <a:gd name="T1" fmla="*/ 0 h 1173"/>
                  <a:gd name="T2" fmla="*/ 86 w 1053"/>
                  <a:gd name="T3" fmla="*/ 51 h 1173"/>
                  <a:gd name="T4" fmla="*/ 128 w 1053"/>
                  <a:gd name="T5" fmla="*/ 78 h 1173"/>
                  <a:gd name="T6" fmla="*/ 170 w 1053"/>
                  <a:gd name="T7" fmla="*/ 106 h 1173"/>
                  <a:gd name="T8" fmla="*/ 211 w 1053"/>
                  <a:gd name="T9" fmla="*/ 135 h 1173"/>
                  <a:gd name="T10" fmla="*/ 251 w 1053"/>
                  <a:gd name="T11" fmla="*/ 164 h 1173"/>
                  <a:gd name="T12" fmla="*/ 291 w 1053"/>
                  <a:gd name="T13" fmla="*/ 194 h 1173"/>
                  <a:gd name="T14" fmla="*/ 331 w 1053"/>
                  <a:gd name="T15" fmla="*/ 225 h 1173"/>
                  <a:gd name="T16" fmla="*/ 369 w 1053"/>
                  <a:gd name="T17" fmla="*/ 257 h 1173"/>
                  <a:gd name="T18" fmla="*/ 407 w 1053"/>
                  <a:gd name="T19" fmla="*/ 289 h 1173"/>
                  <a:gd name="T20" fmla="*/ 444 w 1053"/>
                  <a:gd name="T21" fmla="*/ 322 h 1173"/>
                  <a:gd name="T22" fmla="*/ 481 w 1053"/>
                  <a:gd name="T23" fmla="*/ 356 h 1173"/>
                  <a:gd name="T24" fmla="*/ 517 w 1053"/>
                  <a:gd name="T25" fmla="*/ 391 h 1173"/>
                  <a:gd name="T26" fmla="*/ 552 w 1053"/>
                  <a:gd name="T27" fmla="*/ 426 h 1173"/>
                  <a:gd name="T28" fmla="*/ 586 w 1053"/>
                  <a:gd name="T29" fmla="*/ 462 h 1173"/>
                  <a:gd name="T30" fmla="*/ 620 w 1053"/>
                  <a:gd name="T31" fmla="*/ 499 h 1173"/>
                  <a:gd name="T32" fmla="*/ 653 w 1053"/>
                  <a:gd name="T33" fmla="*/ 537 h 1173"/>
                  <a:gd name="T34" fmla="*/ 685 w 1053"/>
                  <a:gd name="T35" fmla="*/ 575 h 1173"/>
                  <a:gd name="T36" fmla="*/ 717 w 1053"/>
                  <a:gd name="T37" fmla="*/ 613 h 1173"/>
                  <a:gd name="T38" fmla="*/ 747 w 1053"/>
                  <a:gd name="T39" fmla="*/ 653 h 1173"/>
                  <a:gd name="T40" fmla="*/ 777 w 1053"/>
                  <a:gd name="T41" fmla="*/ 693 h 1173"/>
                  <a:gd name="T42" fmla="*/ 807 w 1053"/>
                  <a:gd name="T43" fmla="*/ 733 h 1173"/>
                  <a:gd name="T44" fmla="*/ 835 w 1053"/>
                  <a:gd name="T45" fmla="*/ 775 h 1173"/>
                  <a:gd name="T46" fmla="*/ 862 w 1053"/>
                  <a:gd name="T47" fmla="*/ 817 h 1173"/>
                  <a:gd name="T48" fmla="*/ 889 w 1053"/>
                  <a:gd name="T49" fmla="*/ 859 h 1173"/>
                  <a:gd name="T50" fmla="*/ 915 w 1053"/>
                  <a:gd name="T51" fmla="*/ 902 h 1173"/>
                  <a:gd name="T52" fmla="*/ 940 w 1053"/>
                  <a:gd name="T53" fmla="*/ 946 h 1173"/>
                  <a:gd name="T54" fmla="*/ 964 w 1053"/>
                  <a:gd name="T55" fmla="*/ 990 h 1173"/>
                  <a:gd name="T56" fmla="*/ 987 w 1053"/>
                  <a:gd name="T57" fmla="*/ 1035 h 1173"/>
                  <a:gd name="T58" fmla="*/ 1009 w 1053"/>
                  <a:gd name="T59" fmla="*/ 1080 h 1173"/>
                  <a:gd name="T60" fmla="*/ 1031 w 1053"/>
                  <a:gd name="T61" fmla="*/ 1125 h 1173"/>
                  <a:gd name="T62" fmla="*/ 1052 w 1053"/>
                  <a:gd name="T63" fmla="*/ 1172 h 11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053" h="1173">
                    <a:moveTo>
                      <a:pt x="0" y="0"/>
                    </a:moveTo>
                    <a:lnTo>
                      <a:pt x="86" y="51"/>
                    </a:lnTo>
                    <a:lnTo>
                      <a:pt x="128" y="78"/>
                    </a:lnTo>
                    <a:lnTo>
                      <a:pt x="170" y="106"/>
                    </a:lnTo>
                    <a:lnTo>
                      <a:pt x="211" y="135"/>
                    </a:lnTo>
                    <a:lnTo>
                      <a:pt x="251" y="164"/>
                    </a:lnTo>
                    <a:lnTo>
                      <a:pt x="291" y="194"/>
                    </a:lnTo>
                    <a:lnTo>
                      <a:pt x="331" y="225"/>
                    </a:lnTo>
                    <a:lnTo>
                      <a:pt x="369" y="257"/>
                    </a:lnTo>
                    <a:lnTo>
                      <a:pt x="407" y="289"/>
                    </a:lnTo>
                    <a:lnTo>
                      <a:pt x="444" y="322"/>
                    </a:lnTo>
                    <a:lnTo>
                      <a:pt x="481" y="356"/>
                    </a:lnTo>
                    <a:lnTo>
                      <a:pt x="517" y="391"/>
                    </a:lnTo>
                    <a:lnTo>
                      <a:pt x="552" y="426"/>
                    </a:lnTo>
                    <a:lnTo>
                      <a:pt x="586" y="462"/>
                    </a:lnTo>
                    <a:lnTo>
                      <a:pt x="620" y="499"/>
                    </a:lnTo>
                    <a:lnTo>
                      <a:pt x="653" y="537"/>
                    </a:lnTo>
                    <a:lnTo>
                      <a:pt x="685" y="575"/>
                    </a:lnTo>
                    <a:lnTo>
                      <a:pt x="717" y="613"/>
                    </a:lnTo>
                    <a:lnTo>
                      <a:pt x="747" y="653"/>
                    </a:lnTo>
                    <a:lnTo>
                      <a:pt x="777" y="693"/>
                    </a:lnTo>
                    <a:lnTo>
                      <a:pt x="807" y="733"/>
                    </a:lnTo>
                    <a:lnTo>
                      <a:pt x="835" y="775"/>
                    </a:lnTo>
                    <a:lnTo>
                      <a:pt x="862" y="817"/>
                    </a:lnTo>
                    <a:lnTo>
                      <a:pt x="889" y="859"/>
                    </a:lnTo>
                    <a:lnTo>
                      <a:pt x="915" y="902"/>
                    </a:lnTo>
                    <a:lnTo>
                      <a:pt x="940" y="946"/>
                    </a:lnTo>
                    <a:lnTo>
                      <a:pt x="964" y="990"/>
                    </a:lnTo>
                    <a:lnTo>
                      <a:pt x="987" y="1035"/>
                    </a:lnTo>
                    <a:lnTo>
                      <a:pt x="1009" y="1080"/>
                    </a:lnTo>
                    <a:lnTo>
                      <a:pt x="1031" y="1125"/>
                    </a:lnTo>
                    <a:lnTo>
                      <a:pt x="1052" y="1172"/>
                    </a:lnTo>
                  </a:path>
                </a:pathLst>
              </a:custGeom>
              <a:noFill/>
              <a:ln w="13334" cap="flat" cmpd="sng">
                <a:solidFill>
                  <a:srgbClr val="0080FF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1181" name="Freeform 701"/>
              <p:cNvSpPr>
                <a:spLocks/>
              </p:cNvSpPr>
              <p:nvPr/>
            </p:nvSpPr>
            <p:spPr bwMode="auto">
              <a:xfrm>
                <a:off x="2070" y="1432"/>
                <a:ext cx="1147" cy="1090"/>
              </a:xfrm>
              <a:custGeom>
                <a:avLst/>
                <a:gdLst>
                  <a:gd name="T0" fmla="*/ 0 w 1147"/>
                  <a:gd name="T1" fmla="*/ 0 h 1090"/>
                  <a:gd name="T2" fmla="*/ 92 w 1147"/>
                  <a:gd name="T3" fmla="*/ 42 h 1090"/>
                  <a:gd name="T4" fmla="*/ 138 w 1147"/>
                  <a:gd name="T5" fmla="*/ 64 h 1090"/>
                  <a:gd name="T6" fmla="*/ 183 w 1147"/>
                  <a:gd name="T7" fmla="*/ 88 h 1090"/>
                  <a:gd name="T8" fmla="*/ 227 w 1147"/>
                  <a:gd name="T9" fmla="*/ 113 h 1090"/>
                  <a:gd name="T10" fmla="*/ 271 w 1147"/>
                  <a:gd name="T11" fmla="*/ 138 h 1090"/>
                  <a:gd name="T12" fmla="*/ 314 w 1147"/>
                  <a:gd name="T13" fmla="*/ 165 h 1090"/>
                  <a:gd name="T14" fmla="*/ 356 w 1147"/>
                  <a:gd name="T15" fmla="*/ 192 h 1090"/>
                  <a:gd name="T16" fmla="*/ 398 w 1147"/>
                  <a:gd name="T17" fmla="*/ 220 h 1090"/>
                  <a:gd name="T18" fmla="*/ 439 w 1147"/>
                  <a:gd name="T19" fmla="*/ 249 h 1090"/>
                  <a:gd name="T20" fmla="*/ 480 w 1147"/>
                  <a:gd name="T21" fmla="*/ 279 h 1090"/>
                  <a:gd name="T22" fmla="*/ 519 w 1147"/>
                  <a:gd name="T23" fmla="*/ 310 h 1090"/>
                  <a:gd name="T24" fmla="*/ 558 w 1147"/>
                  <a:gd name="T25" fmla="*/ 342 h 1090"/>
                  <a:gd name="T26" fmla="*/ 596 w 1147"/>
                  <a:gd name="T27" fmla="*/ 374 h 1090"/>
                  <a:gd name="T28" fmla="*/ 634 w 1147"/>
                  <a:gd name="T29" fmla="*/ 408 h 1090"/>
                  <a:gd name="T30" fmla="*/ 671 w 1147"/>
                  <a:gd name="T31" fmla="*/ 442 h 1090"/>
                  <a:gd name="T32" fmla="*/ 707 w 1147"/>
                  <a:gd name="T33" fmla="*/ 477 h 1090"/>
                  <a:gd name="T34" fmla="*/ 742 w 1147"/>
                  <a:gd name="T35" fmla="*/ 513 h 1090"/>
                  <a:gd name="T36" fmla="*/ 777 w 1147"/>
                  <a:gd name="T37" fmla="*/ 550 h 1090"/>
                  <a:gd name="T38" fmla="*/ 810 w 1147"/>
                  <a:gd name="T39" fmla="*/ 587 h 1090"/>
                  <a:gd name="T40" fmla="*/ 843 w 1147"/>
                  <a:gd name="T41" fmla="*/ 625 h 1090"/>
                  <a:gd name="T42" fmla="*/ 875 w 1147"/>
                  <a:gd name="T43" fmla="*/ 664 h 1090"/>
                  <a:gd name="T44" fmla="*/ 906 w 1147"/>
                  <a:gd name="T45" fmla="*/ 703 h 1090"/>
                  <a:gd name="T46" fmla="*/ 937 w 1147"/>
                  <a:gd name="T47" fmla="*/ 744 h 1090"/>
                  <a:gd name="T48" fmla="*/ 966 w 1147"/>
                  <a:gd name="T49" fmla="*/ 784 h 1090"/>
                  <a:gd name="T50" fmla="*/ 994 w 1147"/>
                  <a:gd name="T51" fmla="*/ 826 h 1090"/>
                  <a:gd name="T52" fmla="*/ 1022 w 1147"/>
                  <a:gd name="T53" fmla="*/ 868 h 1090"/>
                  <a:gd name="T54" fmla="*/ 1049 w 1147"/>
                  <a:gd name="T55" fmla="*/ 911 h 1090"/>
                  <a:gd name="T56" fmla="*/ 1075 w 1147"/>
                  <a:gd name="T57" fmla="*/ 954 h 1090"/>
                  <a:gd name="T58" fmla="*/ 1100 w 1147"/>
                  <a:gd name="T59" fmla="*/ 998 h 1090"/>
                  <a:gd name="T60" fmla="*/ 1123 w 1147"/>
                  <a:gd name="T61" fmla="*/ 1043 h 1090"/>
                  <a:gd name="T62" fmla="*/ 1146 w 1147"/>
                  <a:gd name="T63" fmla="*/ 1089 h 10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147" h="1090">
                    <a:moveTo>
                      <a:pt x="0" y="0"/>
                    </a:moveTo>
                    <a:lnTo>
                      <a:pt x="92" y="42"/>
                    </a:lnTo>
                    <a:lnTo>
                      <a:pt x="138" y="64"/>
                    </a:lnTo>
                    <a:lnTo>
                      <a:pt x="183" y="88"/>
                    </a:lnTo>
                    <a:lnTo>
                      <a:pt x="227" y="113"/>
                    </a:lnTo>
                    <a:lnTo>
                      <a:pt x="271" y="138"/>
                    </a:lnTo>
                    <a:lnTo>
                      <a:pt x="314" y="165"/>
                    </a:lnTo>
                    <a:lnTo>
                      <a:pt x="356" y="192"/>
                    </a:lnTo>
                    <a:lnTo>
                      <a:pt x="398" y="220"/>
                    </a:lnTo>
                    <a:lnTo>
                      <a:pt x="439" y="249"/>
                    </a:lnTo>
                    <a:lnTo>
                      <a:pt x="480" y="279"/>
                    </a:lnTo>
                    <a:lnTo>
                      <a:pt x="519" y="310"/>
                    </a:lnTo>
                    <a:lnTo>
                      <a:pt x="558" y="342"/>
                    </a:lnTo>
                    <a:lnTo>
                      <a:pt x="596" y="374"/>
                    </a:lnTo>
                    <a:lnTo>
                      <a:pt x="634" y="408"/>
                    </a:lnTo>
                    <a:lnTo>
                      <a:pt x="671" y="442"/>
                    </a:lnTo>
                    <a:lnTo>
                      <a:pt x="707" y="477"/>
                    </a:lnTo>
                    <a:lnTo>
                      <a:pt x="742" y="513"/>
                    </a:lnTo>
                    <a:lnTo>
                      <a:pt x="777" y="550"/>
                    </a:lnTo>
                    <a:lnTo>
                      <a:pt x="810" y="587"/>
                    </a:lnTo>
                    <a:lnTo>
                      <a:pt x="843" y="625"/>
                    </a:lnTo>
                    <a:lnTo>
                      <a:pt x="875" y="664"/>
                    </a:lnTo>
                    <a:lnTo>
                      <a:pt x="906" y="703"/>
                    </a:lnTo>
                    <a:lnTo>
                      <a:pt x="937" y="744"/>
                    </a:lnTo>
                    <a:lnTo>
                      <a:pt x="966" y="784"/>
                    </a:lnTo>
                    <a:lnTo>
                      <a:pt x="994" y="826"/>
                    </a:lnTo>
                    <a:lnTo>
                      <a:pt x="1022" y="868"/>
                    </a:lnTo>
                    <a:lnTo>
                      <a:pt x="1049" y="911"/>
                    </a:lnTo>
                    <a:lnTo>
                      <a:pt x="1075" y="954"/>
                    </a:lnTo>
                    <a:lnTo>
                      <a:pt x="1100" y="998"/>
                    </a:lnTo>
                    <a:lnTo>
                      <a:pt x="1123" y="1043"/>
                    </a:lnTo>
                    <a:lnTo>
                      <a:pt x="1146" y="1089"/>
                    </a:lnTo>
                  </a:path>
                </a:pathLst>
              </a:custGeom>
              <a:noFill/>
              <a:ln w="13334" cap="flat" cmpd="sng">
                <a:solidFill>
                  <a:srgbClr val="0080FF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1182" name="Freeform 702"/>
              <p:cNvSpPr>
                <a:spLocks/>
              </p:cNvSpPr>
              <p:nvPr/>
            </p:nvSpPr>
            <p:spPr bwMode="auto">
              <a:xfrm>
                <a:off x="2164" y="1420"/>
                <a:ext cx="1325" cy="1125"/>
              </a:xfrm>
              <a:custGeom>
                <a:avLst/>
                <a:gdLst>
                  <a:gd name="T0" fmla="*/ 0 w 1325"/>
                  <a:gd name="T1" fmla="*/ 0 h 1125"/>
                  <a:gd name="T2" fmla="*/ 112 w 1325"/>
                  <a:gd name="T3" fmla="*/ 28 h 1125"/>
                  <a:gd name="T4" fmla="*/ 168 w 1325"/>
                  <a:gd name="T5" fmla="*/ 44 h 1125"/>
                  <a:gd name="T6" fmla="*/ 222 w 1325"/>
                  <a:gd name="T7" fmla="*/ 62 h 1125"/>
                  <a:gd name="T8" fmla="*/ 276 w 1325"/>
                  <a:gd name="T9" fmla="*/ 82 h 1125"/>
                  <a:gd name="T10" fmla="*/ 328 w 1325"/>
                  <a:gd name="T11" fmla="*/ 104 h 1125"/>
                  <a:gd name="T12" fmla="*/ 380 w 1325"/>
                  <a:gd name="T13" fmla="*/ 126 h 1125"/>
                  <a:gd name="T14" fmla="*/ 432 w 1325"/>
                  <a:gd name="T15" fmla="*/ 151 h 1125"/>
                  <a:gd name="T16" fmla="*/ 482 w 1325"/>
                  <a:gd name="T17" fmla="*/ 177 h 1125"/>
                  <a:gd name="T18" fmla="*/ 531 w 1325"/>
                  <a:gd name="T19" fmla="*/ 204 h 1125"/>
                  <a:gd name="T20" fmla="*/ 579 w 1325"/>
                  <a:gd name="T21" fmla="*/ 233 h 1125"/>
                  <a:gd name="T22" fmla="*/ 627 w 1325"/>
                  <a:gd name="T23" fmla="*/ 264 h 1125"/>
                  <a:gd name="T24" fmla="*/ 673 w 1325"/>
                  <a:gd name="T25" fmla="*/ 296 h 1125"/>
                  <a:gd name="T26" fmla="*/ 718 w 1325"/>
                  <a:gd name="T27" fmla="*/ 328 h 1125"/>
                  <a:gd name="T28" fmla="*/ 763 w 1325"/>
                  <a:gd name="T29" fmla="*/ 363 h 1125"/>
                  <a:gd name="T30" fmla="*/ 806 w 1325"/>
                  <a:gd name="T31" fmla="*/ 399 h 1125"/>
                  <a:gd name="T32" fmla="*/ 848 w 1325"/>
                  <a:gd name="T33" fmla="*/ 436 h 1125"/>
                  <a:gd name="T34" fmla="*/ 889 w 1325"/>
                  <a:gd name="T35" fmla="*/ 474 h 1125"/>
                  <a:gd name="T36" fmla="*/ 928 w 1325"/>
                  <a:gd name="T37" fmla="*/ 514 h 1125"/>
                  <a:gd name="T38" fmla="*/ 967 w 1325"/>
                  <a:gd name="T39" fmla="*/ 554 h 1125"/>
                  <a:gd name="T40" fmla="*/ 1004 w 1325"/>
                  <a:gd name="T41" fmla="*/ 596 h 1125"/>
                  <a:gd name="T42" fmla="*/ 1040 w 1325"/>
                  <a:gd name="T43" fmla="*/ 639 h 1125"/>
                  <a:gd name="T44" fmla="*/ 1075 w 1325"/>
                  <a:gd name="T45" fmla="*/ 683 h 1125"/>
                  <a:gd name="T46" fmla="*/ 1108 w 1325"/>
                  <a:gd name="T47" fmla="*/ 728 h 1125"/>
                  <a:gd name="T48" fmla="*/ 1140 w 1325"/>
                  <a:gd name="T49" fmla="*/ 774 h 1125"/>
                  <a:gd name="T50" fmla="*/ 1171 w 1325"/>
                  <a:gd name="T51" fmla="*/ 822 h 1125"/>
                  <a:gd name="T52" fmla="*/ 1200 w 1325"/>
                  <a:gd name="T53" fmla="*/ 870 h 1125"/>
                  <a:gd name="T54" fmla="*/ 1228 w 1325"/>
                  <a:gd name="T55" fmla="*/ 919 h 1125"/>
                  <a:gd name="T56" fmla="*/ 1254 w 1325"/>
                  <a:gd name="T57" fmla="*/ 969 h 1125"/>
                  <a:gd name="T58" fmla="*/ 1279 w 1325"/>
                  <a:gd name="T59" fmla="*/ 1020 h 1125"/>
                  <a:gd name="T60" fmla="*/ 1302 w 1325"/>
                  <a:gd name="T61" fmla="*/ 1072 h 1125"/>
                  <a:gd name="T62" fmla="*/ 1324 w 1325"/>
                  <a:gd name="T63" fmla="*/ 1124 h 11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325" h="1125">
                    <a:moveTo>
                      <a:pt x="0" y="0"/>
                    </a:moveTo>
                    <a:lnTo>
                      <a:pt x="112" y="28"/>
                    </a:lnTo>
                    <a:lnTo>
                      <a:pt x="168" y="44"/>
                    </a:lnTo>
                    <a:lnTo>
                      <a:pt x="222" y="62"/>
                    </a:lnTo>
                    <a:lnTo>
                      <a:pt x="276" y="82"/>
                    </a:lnTo>
                    <a:lnTo>
                      <a:pt x="328" y="104"/>
                    </a:lnTo>
                    <a:lnTo>
                      <a:pt x="380" y="126"/>
                    </a:lnTo>
                    <a:lnTo>
                      <a:pt x="432" y="151"/>
                    </a:lnTo>
                    <a:lnTo>
                      <a:pt x="482" y="177"/>
                    </a:lnTo>
                    <a:lnTo>
                      <a:pt x="531" y="204"/>
                    </a:lnTo>
                    <a:lnTo>
                      <a:pt x="579" y="233"/>
                    </a:lnTo>
                    <a:lnTo>
                      <a:pt x="627" y="264"/>
                    </a:lnTo>
                    <a:lnTo>
                      <a:pt x="673" y="296"/>
                    </a:lnTo>
                    <a:lnTo>
                      <a:pt x="718" y="328"/>
                    </a:lnTo>
                    <a:lnTo>
                      <a:pt x="763" y="363"/>
                    </a:lnTo>
                    <a:lnTo>
                      <a:pt x="806" y="399"/>
                    </a:lnTo>
                    <a:lnTo>
                      <a:pt x="848" y="436"/>
                    </a:lnTo>
                    <a:lnTo>
                      <a:pt x="889" y="474"/>
                    </a:lnTo>
                    <a:lnTo>
                      <a:pt x="928" y="514"/>
                    </a:lnTo>
                    <a:lnTo>
                      <a:pt x="967" y="554"/>
                    </a:lnTo>
                    <a:lnTo>
                      <a:pt x="1004" y="596"/>
                    </a:lnTo>
                    <a:lnTo>
                      <a:pt x="1040" y="639"/>
                    </a:lnTo>
                    <a:lnTo>
                      <a:pt x="1075" y="683"/>
                    </a:lnTo>
                    <a:lnTo>
                      <a:pt x="1108" y="728"/>
                    </a:lnTo>
                    <a:lnTo>
                      <a:pt x="1140" y="774"/>
                    </a:lnTo>
                    <a:lnTo>
                      <a:pt x="1171" y="822"/>
                    </a:lnTo>
                    <a:lnTo>
                      <a:pt x="1200" y="870"/>
                    </a:lnTo>
                    <a:lnTo>
                      <a:pt x="1228" y="919"/>
                    </a:lnTo>
                    <a:lnTo>
                      <a:pt x="1254" y="969"/>
                    </a:lnTo>
                    <a:lnTo>
                      <a:pt x="1279" y="1020"/>
                    </a:lnTo>
                    <a:lnTo>
                      <a:pt x="1302" y="1072"/>
                    </a:lnTo>
                    <a:lnTo>
                      <a:pt x="1324" y="1124"/>
                    </a:lnTo>
                  </a:path>
                </a:pathLst>
              </a:custGeom>
              <a:noFill/>
              <a:ln w="13334" cap="flat" cmpd="sng">
                <a:solidFill>
                  <a:srgbClr val="0080FF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1183" name="Freeform 703"/>
              <p:cNvSpPr>
                <a:spLocks/>
              </p:cNvSpPr>
              <p:nvPr/>
            </p:nvSpPr>
            <p:spPr bwMode="auto">
              <a:xfrm>
                <a:off x="1893" y="1491"/>
                <a:ext cx="1076" cy="1208"/>
              </a:xfrm>
              <a:custGeom>
                <a:avLst/>
                <a:gdLst>
                  <a:gd name="T0" fmla="*/ 0 w 1076"/>
                  <a:gd name="T1" fmla="*/ 0 h 1208"/>
                  <a:gd name="T2" fmla="*/ 95 w 1076"/>
                  <a:gd name="T3" fmla="*/ 44 h 1208"/>
                  <a:gd name="T4" fmla="*/ 141 w 1076"/>
                  <a:gd name="T5" fmla="*/ 68 h 1208"/>
                  <a:gd name="T6" fmla="*/ 187 w 1076"/>
                  <a:gd name="T7" fmla="*/ 93 h 1208"/>
                  <a:gd name="T8" fmla="*/ 232 w 1076"/>
                  <a:gd name="T9" fmla="*/ 120 h 1208"/>
                  <a:gd name="T10" fmla="*/ 276 w 1076"/>
                  <a:gd name="T11" fmla="*/ 147 h 1208"/>
                  <a:gd name="T12" fmla="*/ 319 w 1076"/>
                  <a:gd name="T13" fmla="*/ 176 h 1208"/>
                  <a:gd name="T14" fmla="*/ 362 w 1076"/>
                  <a:gd name="T15" fmla="*/ 206 h 1208"/>
                  <a:gd name="T16" fmla="*/ 403 w 1076"/>
                  <a:gd name="T17" fmla="*/ 237 h 1208"/>
                  <a:gd name="T18" fmla="*/ 444 w 1076"/>
                  <a:gd name="T19" fmla="*/ 269 h 1208"/>
                  <a:gd name="T20" fmla="*/ 484 w 1076"/>
                  <a:gd name="T21" fmla="*/ 302 h 1208"/>
                  <a:gd name="T22" fmla="*/ 523 w 1076"/>
                  <a:gd name="T23" fmla="*/ 336 h 1208"/>
                  <a:gd name="T24" fmla="*/ 561 w 1076"/>
                  <a:gd name="T25" fmla="*/ 371 h 1208"/>
                  <a:gd name="T26" fmla="*/ 598 w 1076"/>
                  <a:gd name="T27" fmla="*/ 408 h 1208"/>
                  <a:gd name="T28" fmla="*/ 634 w 1076"/>
                  <a:gd name="T29" fmla="*/ 445 h 1208"/>
                  <a:gd name="T30" fmla="*/ 669 w 1076"/>
                  <a:gd name="T31" fmla="*/ 483 h 1208"/>
                  <a:gd name="T32" fmla="*/ 703 w 1076"/>
                  <a:gd name="T33" fmla="*/ 522 h 1208"/>
                  <a:gd name="T34" fmla="*/ 736 w 1076"/>
                  <a:gd name="T35" fmla="*/ 562 h 1208"/>
                  <a:gd name="T36" fmla="*/ 768 w 1076"/>
                  <a:gd name="T37" fmla="*/ 603 h 1208"/>
                  <a:gd name="T38" fmla="*/ 799 w 1076"/>
                  <a:gd name="T39" fmla="*/ 645 h 1208"/>
                  <a:gd name="T40" fmla="*/ 829 w 1076"/>
                  <a:gd name="T41" fmla="*/ 688 h 1208"/>
                  <a:gd name="T42" fmla="*/ 857 w 1076"/>
                  <a:gd name="T43" fmla="*/ 731 h 1208"/>
                  <a:gd name="T44" fmla="*/ 885 w 1076"/>
                  <a:gd name="T45" fmla="*/ 775 h 1208"/>
                  <a:gd name="T46" fmla="*/ 911 w 1076"/>
                  <a:gd name="T47" fmla="*/ 821 h 1208"/>
                  <a:gd name="T48" fmla="*/ 936 w 1076"/>
                  <a:gd name="T49" fmla="*/ 867 h 1208"/>
                  <a:gd name="T50" fmla="*/ 959 w 1076"/>
                  <a:gd name="T51" fmla="*/ 913 h 1208"/>
                  <a:gd name="T52" fmla="*/ 982 w 1076"/>
                  <a:gd name="T53" fmla="*/ 961 h 1208"/>
                  <a:gd name="T54" fmla="*/ 1003 w 1076"/>
                  <a:gd name="T55" fmla="*/ 1009 h 1208"/>
                  <a:gd name="T56" fmla="*/ 1023 w 1076"/>
                  <a:gd name="T57" fmla="*/ 1057 h 1208"/>
                  <a:gd name="T58" fmla="*/ 1042 w 1076"/>
                  <a:gd name="T59" fmla="*/ 1107 h 1208"/>
                  <a:gd name="T60" fmla="*/ 1059 w 1076"/>
                  <a:gd name="T61" fmla="*/ 1157 h 1208"/>
                  <a:gd name="T62" fmla="*/ 1075 w 1076"/>
                  <a:gd name="T63" fmla="*/ 1207 h 12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076" h="1208">
                    <a:moveTo>
                      <a:pt x="0" y="0"/>
                    </a:moveTo>
                    <a:lnTo>
                      <a:pt x="95" y="44"/>
                    </a:lnTo>
                    <a:lnTo>
                      <a:pt x="141" y="68"/>
                    </a:lnTo>
                    <a:lnTo>
                      <a:pt x="187" y="93"/>
                    </a:lnTo>
                    <a:lnTo>
                      <a:pt x="232" y="120"/>
                    </a:lnTo>
                    <a:lnTo>
                      <a:pt x="276" y="147"/>
                    </a:lnTo>
                    <a:lnTo>
                      <a:pt x="319" y="176"/>
                    </a:lnTo>
                    <a:lnTo>
                      <a:pt x="362" y="206"/>
                    </a:lnTo>
                    <a:lnTo>
                      <a:pt x="403" y="237"/>
                    </a:lnTo>
                    <a:lnTo>
                      <a:pt x="444" y="269"/>
                    </a:lnTo>
                    <a:lnTo>
                      <a:pt x="484" y="302"/>
                    </a:lnTo>
                    <a:lnTo>
                      <a:pt x="523" y="336"/>
                    </a:lnTo>
                    <a:lnTo>
                      <a:pt x="561" y="371"/>
                    </a:lnTo>
                    <a:lnTo>
                      <a:pt x="598" y="408"/>
                    </a:lnTo>
                    <a:lnTo>
                      <a:pt x="634" y="445"/>
                    </a:lnTo>
                    <a:lnTo>
                      <a:pt x="669" y="483"/>
                    </a:lnTo>
                    <a:lnTo>
                      <a:pt x="703" y="522"/>
                    </a:lnTo>
                    <a:lnTo>
                      <a:pt x="736" y="562"/>
                    </a:lnTo>
                    <a:lnTo>
                      <a:pt x="768" y="603"/>
                    </a:lnTo>
                    <a:lnTo>
                      <a:pt x="799" y="645"/>
                    </a:lnTo>
                    <a:lnTo>
                      <a:pt x="829" y="688"/>
                    </a:lnTo>
                    <a:lnTo>
                      <a:pt x="857" y="731"/>
                    </a:lnTo>
                    <a:lnTo>
                      <a:pt x="885" y="775"/>
                    </a:lnTo>
                    <a:lnTo>
                      <a:pt x="911" y="821"/>
                    </a:lnTo>
                    <a:lnTo>
                      <a:pt x="936" y="867"/>
                    </a:lnTo>
                    <a:lnTo>
                      <a:pt x="959" y="913"/>
                    </a:lnTo>
                    <a:lnTo>
                      <a:pt x="982" y="961"/>
                    </a:lnTo>
                    <a:lnTo>
                      <a:pt x="1003" y="1009"/>
                    </a:lnTo>
                    <a:lnTo>
                      <a:pt x="1023" y="1057"/>
                    </a:lnTo>
                    <a:lnTo>
                      <a:pt x="1042" y="1107"/>
                    </a:lnTo>
                    <a:lnTo>
                      <a:pt x="1059" y="1157"/>
                    </a:lnTo>
                    <a:lnTo>
                      <a:pt x="1075" y="1207"/>
                    </a:lnTo>
                  </a:path>
                </a:pathLst>
              </a:custGeom>
              <a:noFill/>
              <a:ln w="13334" cap="flat" cmpd="sng">
                <a:solidFill>
                  <a:srgbClr val="0080FF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1184" name="Freeform 704"/>
              <p:cNvSpPr>
                <a:spLocks/>
              </p:cNvSpPr>
              <p:nvPr/>
            </p:nvSpPr>
            <p:spPr bwMode="auto">
              <a:xfrm>
                <a:off x="1976" y="1491"/>
                <a:ext cx="828" cy="1185"/>
              </a:xfrm>
              <a:custGeom>
                <a:avLst/>
                <a:gdLst>
                  <a:gd name="T0" fmla="*/ 0 w 828"/>
                  <a:gd name="T1" fmla="*/ 0 h 1185"/>
                  <a:gd name="T2" fmla="*/ 79 w 828"/>
                  <a:gd name="T3" fmla="*/ 48 h 1185"/>
                  <a:gd name="T4" fmla="*/ 118 w 828"/>
                  <a:gd name="T5" fmla="*/ 73 h 1185"/>
                  <a:gd name="T6" fmla="*/ 156 w 828"/>
                  <a:gd name="T7" fmla="*/ 100 h 1185"/>
                  <a:gd name="T8" fmla="*/ 192 w 828"/>
                  <a:gd name="T9" fmla="*/ 128 h 1185"/>
                  <a:gd name="T10" fmla="*/ 229 w 828"/>
                  <a:gd name="T11" fmla="*/ 157 h 1185"/>
                  <a:gd name="T12" fmla="*/ 264 w 828"/>
                  <a:gd name="T13" fmla="*/ 186 h 1185"/>
                  <a:gd name="T14" fmla="*/ 299 w 828"/>
                  <a:gd name="T15" fmla="*/ 217 h 1185"/>
                  <a:gd name="T16" fmla="*/ 333 w 828"/>
                  <a:gd name="T17" fmla="*/ 248 h 1185"/>
                  <a:gd name="T18" fmla="*/ 366 w 828"/>
                  <a:gd name="T19" fmla="*/ 281 h 1185"/>
                  <a:gd name="T20" fmla="*/ 398 w 828"/>
                  <a:gd name="T21" fmla="*/ 314 h 1185"/>
                  <a:gd name="T22" fmla="*/ 429 w 828"/>
                  <a:gd name="T23" fmla="*/ 348 h 1185"/>
                  <a:gd name="T24" fmla="*/ 459 w 828"/>
                  <a:gd name="T25" fmla="*/ 383 h 1185"/>
                  <a:gd name="T26" fmla="*/ 488 w 828"/>
                  <a:gd name="T27" fmla="*/ 419 h 1185"/>
                  <a:gd name="T28" fmla="*/ 516 w 828"/>
                  <a:gd name="T29" fmla="*/ 455 h 1185"/>
                  <a:gd name="T30" fmla="*/ 544 w 828"/>
                  <a:gd name="T31" fmla="*/ 493 h 1185"/>
                  <a:gd name="T32" fmla="*/ 570 w 828"/>
                  <a:gd name="T33" fmla="*/ 531 h 1185"/>
                  <a:gd name="T34" fmla="*/ 595 w 828"/>
                  <a:gd name="T35" fmla="*/ 570 h 1185"/>
                  <a:gd name="T36" fmla="*/ 619 w 828"/>
                  <a:gd name="T37" fmla="*/ 610 h 1185"/>
                  <a:gd name="T38" fmla="*/ 642 w 828"/>
                  <a:gd name="T39" fmla="*/ 650 h 1185"/>
                  <a:gd name="T40" fmla="*/ 664 w 828"/>
                  <a:gd name="T41" fmla="*/ 691 h 1185"/>
                  <a:gd name="T42" fmla="*/ 685 w 828"/>
                  <a:gd name="T43" fmla="*/ 733 h 1185"/>
                  <a:gd name="T44" fmla="*/ 704 w 828"/>
                  <a:gd name="T45" fmla="*/ 776 h 1185"/>
                  <a:gd name="T46" fmla="*/ 723 w 828"/>
                  <a:gd name="T47" fmla="*/ 819 h 1185"/>
                  <a:gd name="T48" fmla="*/ 740 w 828"/>
                  <a:gd name="T49" fmla="*/ 862 h 1185"/>
                  <a:gd name="T50" fmla="*/ 756 w 828"/>
                  <a:gd name="T51" fmla="*/ 907 h 1185"/>
                  <a:gd name="T52" fmla="*/ 771 w 828"/>
                  <a:gd name="T53" fmla="*/ 951 h 1185"/>
                  <a:gd name="T54" fmla="*/ 785 w 828"/>
                  <a:gd name="T55" fmla="*/ 997 h 1185"/>
                  <a:gd name="T56" fmla="*/ 797 w 828"/>
                  <a:gd name="T57" fmla="*/ 1043 h 1185"/>
                  <a:gd name="T58" fmla="*/ 808 w 828"/>
                  <a:gd name="T59" fmla="*/ 1089 h 1185"/>
                  <a:gd name="T60" fmla="*/ 818 w 828"/>
                  <a:gd name="T61" fmla="*/ 1136 h 1185"/>
                  <a:gd name="T62" fmla="*/ 827 w 828"/>
                  <a:gd name="T63" fmla="*/ 1184 h 11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828" h="1185">
                    <a:moveTo>
                      <a:pt x="0" y="0"/>
                    </a:moveTo>
                    <a:lnTo>
                      <a:pt x="79" y="48"/>
                    </a:lnTo>
                    <a:lnTo>
                      <a:pt x="118" y="73"/>
                    </a:lnTo>
                    <a:lnTo>
                      <a:pt x="156" y="100"/>
                    </a:lnTo>
                    <a:lnTo>
                      <a:pt x="192" y="128"/>
                    </a:lnTo>
                    <a:lnTo>
                      <a:pt x="229" y="157"/>
                    </a:lnTo>
                    <a:lnTo>
                      <a:pt x="264" y="186"/>
                    </a:lnTo>
                    <a:lnTo>
                      <a:pt x="299" y="217"/>
                    </a:lnTo>
                    <a:lnTo>
                      <a:pt x="333" y="248"/>
                    </a:lnTo>
                    <a:lnTo>
                      <a:pt x="366" y="281"/>
                    </a:lnTo>
                    <a:lnTo>
                      <a:pt x="398" y="314"/>
                    </a:lnTo>
                    <a:lnTo>
                      <a:pt x="429" y="348"/>
                    </a:lnTo>
                    <a:lnTo>
                      <a:pt x="459" y="383"/>
                    </a:lnTo>
                    <a:lnTo>
                      <a:pt x="488" y="419"/>
                    </a:lnTo>
                    <a:lnTo>
                      <a:pt x="516" y="455"/>
                    </a:lnTo>
                    <a:lnTo>
                      <a:pt x="544" y="493"/>
                    </a:lnTo>
                    <a:lnTo>
                      <a:pt x="570" y="531"/>
                    </a:lnTo>
                    <a:lnTo>
                      <a:pt x="595" y="570"/>
                    </a:lnTo>
                    <a:lnTo>
                      <a:pt x="619" y="610"/>
                    </a:lnTo>
                    <a:lnTo>
                      <a:pt x="642" y="650"/>
                    </a:lnTo>
                    <a:lnTo>
                      <a:pt x="664" y="691"/>
                    </a:lnTo>
                    <a:lnTo>
                      <a:pt x="685" y="733"/>
                    </a:lnTo>
                    <a:lnTo>
                      <a:pt x="704" y="776"/>
                    </a:lnTo>
                    <a:lnTo>
                      <a:pt x="723" y="819"/>
                    </a:lnTo>
                    <a:lnTo>
                      <a:pt x="740" y="862"/>
                    </a:lnTo>
                    <a:lnTo>
                      <a:pt x="756" y="907"/>
                    </a:lnTo>
                    <a:lnTo>
                      <a:pt x="771" y="951"/>
                    </a:lnTo>
                    <a:lnTo>
                      <a:pt x="785" y="997"/>
                    </a:lnTo>
                    <a:lnTo>
                      <a:pt x="797" y="1043"/>
                    </a:lnTo>
                    <a:lnTo>
                      <a:pt x="808" y="1089"/>
                    </a:lnTo>
                    <a:lnTo>
                      <a:pt x="818" y="1136"/>
                    </a:lnTo>
                    <a:lnTo>
                      <a:pt x="827" y="1184"/>
                    </a:lnTo>
                  </a:path>
                </a:pathLst>
              </a:custGeom>
              <a:noFill/>
              <a:ln w="13334" cap="flat" cmpd="sng">
                <a:solidFill>
                  <a:srgbClr val="0080FF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1185" name="Freeform 705"/>
              <p:cNvSpPr>
                <a:spLocks/>
              </p:cNvSpPr>
              <p:nvPr/>
            </p:nvSpPr>
            <p:spPr bwMode="auto">
              <a:xfrm>
                <a:off x="2046" y="1444"/>
                <a:ext cx="1006" cy="1161"/>
              </a:xfrm>
              <a:custGeom>
                <a:avLst/>
                <a:gdLst>
                  <a:gd name="T0" fmla="*/ 0 w 1006"/>
                  <a:gd name="T1" fmla="*/ 0 h 1161"/>
                  <a:gd name="T2" fmla="*/ 86 w 1006"/>
                  <a:gd name="T3" fmla="*/ 47 h 1161"/>
                  <a:gd name="T4" fmla="*/ 128 w 1006"/>
                  <a:gd name="T5" fmla="*/ 72 h 1161"/>
                  <a:gd name="T6" fmla="*/ 170 w 1006"/>
                  <a:gd name="T7" fmla="*/ 99 h 1161"/>
                  <a:gd name="T8" fmla="*/ 211 w 1006"/>
                  <a:gd name="T9" fmla="*/ 126 h 1161"/>
                  <a:gd name="T10" fmla="*/ 251 w 1006"/>
                  <a:gd name="T11" fmla="*/ 154 h 1161"/>
                  <a:gd name="T12" fmla="*/ 290 w 1006"/>
                  <a:gd name="T13" fmla="*/ 183 h 1161"/>
                  <a:gd name="T14" fmla="*/ 329 w 1006"/>
                  <a:gd name="T15" fmla="*/ 213 h 1161"/>
                  <a:gd name="T16" fmla="*/ 367 w 1006"/>
                  <a:gd name="T17" fmla="*/ 243 h 1161"/>
                  <a:gd name="T18" fmla="*/ 405 w 1006"/>
                  <a:gd name="T19" fmla="*/ 275 h 1161"/>
                  <a:gd name="T20" fmla="*/ 441 w 1006"/>
                  <a:gd name="T21" fmla="*/ 308 h 1161"/>
                  <a:gd name="T22" fmla="*/ 477 w 1006"/>
                  <a:gd name="T23" fmla="*/ 341 h 1161"/>
                  <a:gd name="T24" fmla="*/ 512 w 1006"/>
                  <a:gd name="T25" fmla="*/ 375 h 1161"/>
                  <a:gd name="T26" fmla="*/ 546 w 1006"/>
                  <a:gd name="T27" fmla="*/ 410 h 1161"/>
                  <a:gd name="T28" fmla="*/ 579 w 1006"/>
                  <a:gd name="T29" fmla="*/ 446 h 1161"/>
                  <a:gd name="T30" fmla="*/ 612 w 1006"/>
                  <a:gd name="T31" fmla="*/ 482 h 1161"/>
                  <a:gd name="T32" fmla="*/ 644 w 1006"/>
                  <a:gd name="T33" fmla="*/ 519 h 1161"/>
                  <a:gd name="T34" fmla="*/ 674 w 1006"/>
                  <a:gd name="T35" fmla="*/ 557 h 1161"/>
                  <a:gd name="T36" fmla="*/ 704 w 1006"/>
                  <a:gd name="T37" fmla="*/ 596 h 1161"/>
                  <a:gd name="T38" fmla="*/ 733 w 1006"/>
                  <a:gd name="T39" fmla="*/ 636 h 1161"/>
                  <a:gd name="T40" fmla="*/ 761 w 1006"/>
                  <a:gd name="T41" fmla="*/ 676 h 1161"/>
                  <a:gd name="T42" fmla="*/ 788 w 1006"/>
                  <a:gd name="T43" fmla="*/ 717 h 1161"/>
                  <a:gd name="T44" fmla="*/ 814 w 1006"/>
                  <a:gd name="T45" fmla="*/ 758 h 1161"/>
                  <a:gd name="T46" fmla="*/ 840 w 1006"/>
                  <a:gd name="T47" fmla="*/ 800 h 1161"/>
                  <a:gd name="T48" fmla="*/ 864 w 1006"/>
                  <a:gd name="T49" fmla="*/ 843 h 1161"/>
                  <a:gd name="T50" fmla="*/ 887 w 1006"/>
                  <a:gd name="T51" fmla="*/ 886 h 1161"/>
                  <a:gd name="T52" fmla="*/ 910 w 1006"/>
                  <a:gd name="T53" fmla="*/ 931 h 1161"/>
                  <a:gd name="T54" fmla="*/ 931 w 1006"/>
                  <a:gd name="T55" fmla="*/ 975 h 1161"/>
                  <a:gd name="T56" fmla="*/ 951 w 1006"/>
                  <a:gd name="T57" fmla="*/ 1020 h 1161"/>
                  <a:gd name="T58" fmla="*/ 970 w 1006"/>
                  <a:gd name="T59" fmla="*/ 1066 h 1161"/>
                  <a:gd name="T60" fmla="*/ 988 w 1006"/>
                  <a:gd name="T61" fmla="*/ 1112 h 1161"/>
                  <a:gd name="T62" fmla="*/ 1005 w 1006"/>
                  <a:gd name="T63" fmla="*/ 1160 h 1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006" h="1161">
                    <a:moveTo>
                      <a:pt x="0" y="0"/>
                    </a:moveTo>
                    <a:lnTo>
                      <a:pt x="86" y="47"/>
                    </a:lnTo>
                    <a:lnTo>
                      <a:pt x="128" y="72"/>
                    </a:lnTo>
                    <a:lnTo>
                      <a:pt x="170" y="99"/>
                    </a:lnTo>
                    <a:lnTo>
                      <a:pt x="211" y="126"/>
                    </a:lnTo>
                    <a:lnTo>
                      <a:pt x="251" y="154"/>
                    </a:lnTo>
                    <a:lnTo>
                      <a:pt x="290" y="183"/>
                    </a:lnTo>
                    <a:lnTo>
                      <a:pt x="329" y="213"/>
                    </a:lnTo>
                    <a:lnTo>
                      <a:pt x="367" y="243"/>
                    </a:lnTo>
                    <a:lnTo>
                      <a:pt x="405" y="275"/>
                    </a:lnTo>
                    <a:lnTo>
                      <a:pt x="441" y="308"/>
                    </a:lnTo>
                    <a:lnTo>
                      <a:pt x="477" y="341"/>
                    </a:lnTo>
                    <a:lnTo>
                      <a:pt x="512" y="375"/>
                    </a:lnTo>
                    <a:lnTo>
                      <a:pt x="546" y="410"/>
                    </a:lnTo>
                    <a:lnTo>
                      <a:pt x="579" y="446"/>
                    </a:lnTo>
                    <a:lnTo>
                      <a:pt x="612" y="482"/>
                    </a:lnTo>
                    <a:lnTo>
                      <a:pt x="644" y="519"/>
                    </a:lnTo>
                    <a:lnTo>
                      <a:pt x="674" y="557"/>
                    </a:lnTo>
                    <a:lnTo>
                      <a:pt x="704" y="596"/>
                    </a:lnTo>
                    <a:lnTo>
                      <a:pt x="733" y="636"/>
                    </a:lnTo>
                    <a:lnTo>
                      <a:pt x="761" y="676"/>
                    </a:lnTo>
                    <a:lnTo>
                      <a:pt x="788" y="717"/>
                    </a:lnTo>
                    <a:lnTo>
                      <a:pt x="814" y="758"/>
                    </a:lnTo>
                    <a:lnTo>
                      <a:pt x="840" y="800"/>
                    </a:lnTo>
                    <a:lnTo>
                      <a:pt x="864" y="843"/>
                    </a:lnTo>
                    <a:lnTo>
                      <a:pt x="887" y="886"/>
                    </a:lnTo>
                    <a:lnTo>
                      <a:pt x="910" y="931"/>
                    </a:lnTo>
                    <a:lnTo>
                      <a:pt x="931" y="975"/>
                    </a:lnTo>
                    <a:lnTo>
                      <a:pt x="951" y="1020"/>
                    </a:lnTo>
                    <a:lnTo>
                      <a:pt x="970" y="1066"/>
                    </a:lnTo>
                    <a:lnTo>
                      <a:pt x="988" y="1112"/>
                    </a:lnTo>
                    <a:lnTo>
                      <a:pt x="1005" y="1160"/>
                    </a:lnTo>
                  </a:path>
                </a:pathLst>
              </a:custGeom>
              <a:noFill/>
              <a:ln w="13334" cap="flat" cmpd="sng">
                <a:solidFill>
                  <a:srgbClr val="0080FF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1186" name="Freeform 706"/>
              <p:cNvSpPr>
                <a:spLocks/>
              </p:cNvSpPr>
              <p:nvPr/>
            </p:nvSpPr>
            <p:spPr bwMode="auto">
              <a:xfrm>
                <a:off x="2117" y="1408"/>
                <a:ext cx="1160" cy="1197"/>
              </a:xfrm>
              <a:custGeom>
                <a:avLst/>
                <a:gdLst>
                  <a:gd name="T0" fmla="*/ 0 w 1160"/>
                  <a:gd name="T1" fmla="*/ 0 h 1197"/>
                  <a:gd name="T2" fmla="*/ 107 w 1160"/>
                  <a:gd name="T3" fmla="*/ 31 h 1197"/>
                  <a:gd name="T4" fmla="*/ 159 w 1160"/>
                  <a:gd name="T5" fmla="*/ 49 h 1197"/>
                  <a:gd name="T6" fmla="*/ 211 w 1160"/>
                  <a:gd name="T7" fmla="*/ 69 h 1197"/>
                  <a:gd name="T8" fmla="*/ 261 w 1160"/>
                  <a:gd name="T9" fmla="*/ 90 h 1197"/>
                  <a:gd name="T10" fmla="*/ 311 w 1160"/>
                  <a:gd name="T11" fmla="*/ 114 h 1197"/>
                  <a:gd name="T12" fmla="*/ 360 w 1160"/>
                  <a:gd name="T13" fmla="*/ 139 h 1197"/>
                  <a:gd name="T14" fmla="*/ 407 w 1160"/>
                  <a:gd name="T15" fmla="*/ 166 h 1197"/>
                  <a:gd name="T16" fmla="*/ 454 w 1160"/>
                  <a:gd name="T17" fmla="*/ 194 h 1197"/>
                  <a:gd name="T18" fmla="*/ 500 w 1160"/>
                  <a:gd name="T19" fmla="*/ 223 h 1197"/>
                  <a:gd name="T20" fmla="*/ 544 w 1160"/>
                  <a:gd name="T21" fmla="*/ 254 h 1197"/>
                  <a:gd name="T22" fmla="*/ 588 w 1160"/>
                  <a:gd name="T23" fmla="*/ 287 h 1197"/>
                  <a:gd name="T24" fmla="*/ 630 w 1160"/>
                  <a:gd name="T25" fmla="*/ 322 h 1197"/>
                  <a:gd name="T26" fmla="*/ 671 w 1160"/>
                  <a:gd name="T27" fmla="*/ 357 h 1197"/>
                  <a:gd name="T28" fmla="*/ 711 w 1160"/>
                  <a:gd name="T29" fmla="*/ 394 h 1197"/>
                  <a:gd name="T30" fmla="*/ 749 w 1160"/>
                  <a:gd name="T31" fmla="*/ 432 h 1197"/>
                  <a:gd name="T32" fmla="*/ 786 w 1160"/>
                  <a:gd name="T33" fmla="*/ 472 h 1197"/>
                  <a:gd name="T34" fmla="*/ 822 w 1160"/>
                  <a:gd name="T35" fmla="*/ 512 h 1197"/>
                  <a:gd name="T36" fmla="*/ 856 w 1160"/>
                  <a:gd name="T37" fmla="*/ 554 h 1197"/>
                  <a:gd name="T38" fmla="*/ 889 w 1160"/>
                  <a:gd name="T39" fmla="*/ 598 h 1197"/>
                  <a:gd name="T40" fmla="*/ 921 w 1160"/>
                  <a:gd name="T41" fmla="*/ 642 h 1197"/>
                  <a:gd name="T42" fmla="*/ 950 w 1160"/>
                  <a:gd name="T43" fmla="*/ 688 h 1197"/>
                  <a:gd name="T44" fmla="*/ 979 w 1160"/>
                  <a:gd name="T45" fmla="*/ 734 h 1197"/>
                  <a:gd name="T46" fmla="*/ 1005 w 1160"/>
                  <a:gd name="T47" fmla="*/ 782 h 1197"/>
                  <a:gd name="T48" fmla="*/ 1031 w 1160"/>
                  <a:gd name="T49" fmla="*/ 830 h 1197"/>
                  <a:gd name="T50" fmla="*/ 1054 w 1160"/>
                  <a:gd name="T51" fmla="*/ 880 h 1197"/>
                  <a:gd name="T52" fmla="*/ 1076 w 1160"/>
                  <a:gd name="T53" fmla="*/ 930 h 1197"/>
                  <a:gd name="T54" fmla="*/ 1096 w 1160"/>
                  <a:gd name="T55" fmla="*/ 982 h 1197"/>
                  <a:gd name="T56" fmla="*/ 1114 w 1160"/>
                  <a:gd name="T57" fmla="*/ 1034 h 1197"/>
                  <a:gd name="T58" fmla="*/ 1131 w 1160"/>
                  <a:gd name="T59" fmla="*/ 1087 h 1197"/>
                  <a:gd name="T60" fmla="*/ 1145 w 1160"/>
                  <a:gd name="T61" fmla="*/ 1141 h 1197"/>
                  <a:gd name="T62" fmla="*/ 1159 w 1160"/>
                  <a:gd name="T63" fmla="*/ 1196 h 11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160" h="1197">
                    <a:moveTo>
                      <a:pt x="0" y="0"/>
                    </a:moveTo>
                    <a:lnTo>
                      <a:pt x="107" y="31"/>
                    </a:lnTo>
                    <a:lnTo>
                      <a:pt x="159" y="49"/>
                    </a:lnTo>
                    <a:lnTo>
                      <a:pt x="211" y="69"/>
                    </a:lnTo>
                    <a:lnTo>
                      <a:pt x="261" y="90"/>
                    </a:lnTo>
                    <a:lnTo>
                      <a:pt x="311" y="114"/>
                    </a:lnTo>
                    <a:lnTo>
                      <a:pt x="360" y="139"/>
                    </a:lnTo>
                    <a:lnTo>
                      <a:pt x="407" y="166"/>
                    </a:lnTo>
                    <a:lnTo>
                      <a:pt x="454" y="194"/>
                    </a:lnTo>
                    <a:lnTo>
                      <a:pt x="500" y="223"/>
                    </a:lnTo>
                    <a:lnTo>
                      <a:pt x="544" y="254"/>
                    </a:lnTo>
                    <a:lnTo>
                      <a:pt x="588" y="287"/>
                    </a:lnTo>
                    <a:lnTo>
                      <a:pt x="630" y="322"/>
                    </a:lnTo>
                    <a:lnTo>
                      <a:pt x="671" y="357"/>
                    </a:lnTo>
                    <a:lnTo>
                      <a:pt x="711" y="394"/>
                    </a:lnTo>
                    <a:lnTo>
                      <a:pt x="749" y="432"/>
                    </a:lnTo>
                    <a:lnTo>
                      <a:pt x="786" y="472"/>
                    </a:lnTo>
                    <a:lnTo>
                      <a:pt x="822" y="512"/>
                    </a:lnTo>
                    <a:lnTo>
                      <a:pt x="856" y="554"/>
                    </a:lnTo>
                    <a:lnTo>
                      <a:pt x="889" y="598"/>
                    </a:lnTo>
                    <a:lnTo>
                      <a:pt x="921" y="642"/>
                    </a:lnTo>
                    <a:lnTo>
                      <a:pt x="950" y="688"/>
                    </a:lnTo>
                    <a:lnTo>
                      <a:pt x="979" y="734"/>
                    </a:lnTo>
                    <a:lnTo>
                      <a:pt x="1005" y="782"/>
                    </a:lnTo>
                    <a:lnTo>
                      <a:pt x="1031" y="830"/>
                    </a:lnTo>
                    <a:lnTo>
                      <a:pt x="1054" y="880"/>
                    </a:lnTo>
                    <a:lnTo>
                      <a:pt x="1076" y="930"/>
                    </a:lnTo>
                    <a:lnTo>
                      <a:pt x="1096" y="982"/>
                    </a:lnTo>
                    <a:lnTo>
                      <a:pt x="1114" y="1034"/>
                    </a:lnTo>
                    <a:lnTo>
                      <a:pt x="1131" y="1087"/>
                    </a:lnTo>
                    <a:lnTo>
                      <a:pt x="1145" y="1141"/>
                    </a:lnTo>
                    <a:lnTo>
                      <a:pt x="1159" y="1196"/>
                    </a:lnTo>
                  </a:path>
                </a:pathLst>
              </a:custGeom>
              <a:noFill/>
              <a:ln w="13334" cap="flat" cmpd="sng">
                <a:solidFill>
                  <a:srgbClr val="0080FF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1187" name="Freeform 707"/>
              <p:cNvSpPr>
                <a:spLocks/>
              </p:cNvSpPr>
              <p:nvPr/>
            </p:nvSpPr>
            <p:spPr bwMode="auto">
              <a:xfrm>
                <a:off x="1869" y="1503"/>
                <a:ext cx="686" cy="1196"/>
              </a:xfrm>
              <a:custGeom>
                <a:avLst/>
                <a:gdLst>
                  <a:gd name="T0" fmla="*/ 0 w 686"/>
                  <a:gd name="T1" fmla="*/ 0 h 1196"/>
                  <a:gd name="T2" fmla="*/ 71 w 686"/>
                  <a:gd name="T3" fmla="*/ 51 h 1196"/>
                  <a:gd name="T4" fmla="*/ 106 w 686"/>
                  <a:gd name="T5" fmla="*/ 78 h 1196"/>
                  <a:gd name="T6" fmla="*/ 140 w 686"/>
                  <a:gd name="T7" fmla="*/ 106 h 1196"/>
                  <a:gd name="T8" fmla="*/ 173 w 686"/>
                  <a:gd name="T9" fmla="*/ 135 h 1196"/>
                  <a:gd name="T10" fmla="*/ 205 w 686"/>
                  <a:gd name="T11" fmla="*/ 165 h 1196"/>
                  <a:gd name="T12" fmla="*/ 237 w 686"/>
                  <a:gd name="T13" fmla="*/ 196 h 1196"/>
                  <a:gd name="T14" fmla="*/ 267 w 686"/>
                  <a:gd name="T15" fmla="*/ 227 h 1196"/>
                  <a:gd name="T16" fmla="*/ 297 w 686"/>
                  <a:gd name="T17" fmla="*/ 260 h 1196"/>
                  <a:gd name="T18" fmla="*/ 325 w 686"/>
                  <a:gd name="T19" fmla="*/ 293 h 1196"/>
                  <a:gd name="T20" fmla="*/ 353 w 686"/>
                  <a:gd name="T21" fmla="*/ 327 h 1196"/>
                  <a:gd name="T22" fmla="*/ 380 w 686"/>
                  <a:gd name="T23" fmla="*/ 362 h 1196"/>
                  <a:gd name="T24" fmla="*/ 406 w 686"/>
                  <a:gd name="T25" fmla="*/ 398 h 1196"/>
                  <a:gd name="T26" fmla="*/ 431 w 686"/>
                  <a:gd name="T27" fmla="*/ 434 h 1196"/>
                  <a:gd name="T28" fmla="*/ 455 w 686"/>
                  <a:gd name="T29" fmla="*/ 471 h 1196"/>
                  <a:gd name="T30" fmla="*/ 477 w 686"/>
                  <a:gd name="T31" fmla="*/ 509 h 1196"/>
                  <a:gd name="T32" fmla="*/ 499 w 686"/>
                  <a:gd name="T33" fmla="*/ 548 h 1196"/>
                  <a:gd name="T34" fmla="*/ 520 w 686"/>
                  <a:gd name="T35" fmla="*/ 587 h 1196"/>
                  <a:gd name="T36" fmla="*/ 539 w 686"/>
                  <a:gd name="T37" fmla="*/ 627 h 1196"/>
                  <a:gd name="T38" fmla="*/ 558 w 686"/>
                  <a:gd name="T39" fmla="*/ 667 h 1196"/>
                  <a:gd name="T40" fmla="*/ 575 w 686"/>
                  <a:gd name="T41" fmla="*/ 709 h 1196"/>
                  <a:gd name="T42" fmla="*/ 591 w 686"/>
                  <a:gd name="T43" fmla="*/ 750 h 1196"/>
                  <a:gd name="T44" fmla="*/ 607 w 686"/>
                  <a:gd name="T45" fmla="*/ 793 h 1196"/>
                  <a:gd name="T46" fmla="*/ 620 w 686"/>
                  <a:gd name="T47" fmla="*/ 835 h 1196"/>
                  <a:gd name="T48" fmla="*/ 633 w 686"/>
                  <a:gd name="T49" fmla="*/ 879 h 1196"/>
                  <a:gd name="T50" fmla="*/ 644 w 686"/>
                  <a:gd name="T51" fmla="*/ 923 h 1196"/>
                  <a:gd name="T52" fmla="*/ 654 w 686"/>
                  <a:gd name="T53" fmla="*/ 967 h 1196"/>
                  <a:gd name="T54" fmla="*/ 663 w 686"/>
                  <a:gd name="T55" fmla="*/ 1012 h 1196"/>
                  <a:gd name="T56" fmla="*/ 671 w 686"/>
                  <a:gd name="T57" fmla="*/ 1057 h 1196"/>
                  <a:gd name="T58" fmla="*/ 677 w 686"/>
                  <a:gd name="T59" fmla="*/ 1103 h 1196"/>
                  <a:gd name="T60" fmla="*/ 682 w 686"/>
                  <a:gd name="T61" fmla="*/ 1149 h 1196"/>
                  <a:gd name="T62" fmla="*/ 685 w 686"/>
                  <a:gd name="T63" fmla="*/ 1195 h 11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686" h="1196">
                    <a:moveTo>
                      <a:pt x="0" y="0"/>
                    </a:moveTo>
                    <a:lnTo>
                      <a:pt x="71" y="51"/>
                    </a:lnTo>
                    <a:lnTo>
                      <a:pt x="106" y="78"/>
                    </a:lnTo>
                    <a:lnTo>
                      <a:pt x="140" y="106"/>
                    </a:lnTo>
                    <a:lnTo>
                      <a:pt x="173" y="135"/>
                    </a:lnTo>
                    <a:lnTo>
                      <a:pt x="205" y="165"/>
                    </a:lnTo>
                    <a:lnTo>
                      <a:pt x="237" y="196"/>
                    </a:lnTo>
                    <a:lnTo>
                      <a:pt x="267" y="227"/>
                    </a:lnTo>
                    <a:lnTo>
                      <a:pt x="297" y="260"/>
                    </a:lnTo>
                    <a:lnTo>
                      <a:pt x="325" y="293"/>
                    </a:lnTo>
                    <a:lnTo>
                      <a:pt x="353" y="327"/>
                    </a:lnTo>
                    <a:lnTo>
                      <a:pt x="380" y="362"/>
                    </a:lnTo>
                    <a:lnTo>
                      <a:pt x="406" y="398"/>
                    </a:lnTo>
                    <a:lnTo>
                      <a:pt x="431" y="434"/>
                    </a:lnTo>
                    <a:lnTo>
                      <a:pt x="455" y="471"/>
                    </a:lnTo>
                    <a:lnTo>
                      <a:pt x="477" y="509"/>
                    </a:lnTo>
                    <a:lnTo>
                      <a:pt x="499" y="548"/>
                    </a:lnTo>
                    <a:lnTo>
                      <a:pt x="520" y="587"/>
                    </a:lnTo>
                    <a:lnTo>
                      <a:pt x="539" y="627"/>
                    </a:lnTo>
                    <a:lnTo>
                      <a:pt x="558" y="667"/>
                    </a:lnTo>
                    <a:lnTo>
                      <a:pt x="575" y="709"/>
                    </a:lnTo>
                    <a:lnTo>
                      <a:pt x="591" y="750"/>
                    </a:lnTo>
                    <a:lnTo>
                      <a:pt x="607" y="793"/>
                    </a:lnTo>
                    <a:lnTo>
                      <a:pt x="620" y="835"/>
                    </a:lnTo>
                    <a:lnTo>
                      <a:pt x="633" y="879"/>
                    </a:lnTo>
                    <a:lnTo>
                      <a:pt x="644" y="923"/>
                    </a:lnTo>
                    <a:lnTo>
                      <a:pt x="654" y="967"/>
                    </a:lnTo>
                    <a:lnTo>
                      <a:pt x="663" y="1012"/>
                    </a:lnTo>
                    <a:lnTo>
                      <a:pt x="671" y="1057"/>
                    </a:lnTo>
                    <a:lnTo>
                      <a:pt x="677" y="1103"/>
                    </a:lnTo>
                    <a:lnTo>
                      <a:pt x="682" y="1149"/>
                    </a:lnTo>
                    <a:lnTo>
                      <a:pt x="685" y="1195"/>
                    </a:lnTo>
                  </a:path>
                </a:pathLst>
              </a:custGeom>
              <a:noFill/>
              <a:ln w="13334" cap="flat" cmpd="sng">
                <a:solidFill>
                  <a:srgbClr val="0080FF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1188" name="Freeform 708"/>
              <p:cNvSpPr>
                <a:spLocks/>
              </p:cNvSpPr>
              <p:nvPr/>
            </p:nvSpPr>
            <p:spPr bwMode="auto">
              <a:xfrm>
                <a:off x="1834" y="1550"/>
                <a:ext cx="958" cy="1197"/>
              </a:xfrm>
              <a:custGeom>
                <a:avLst/>
                <a:gdLst>
                  <a:gd name="T0" fmla="*/ 0 w 958"/>
                  <a:gd name="T1" fmla="*/ 0 h 1197"/>
                  <a:gd name="T2" fmla="*/ 84 w 958"/>
                  <a:gd name="T3" fmla="*/ 50 h 1197"/>
                  <a:gd name="T4" fmla="*/ 125 w 958"/>
                  <a:gd name="T5" fmla="*/ 76 h 1197"/>
                  <a:gd name="T6" fmla="*/ 166 w 958"/>
                  <a:gd name="T7" fmla="*/ 104 h 1197"/>
                  <a:gd name="T8" fmla="*/ 206 w 958"/>
                  <a:gd name="T9" fmla="*/ 132 h 1197"/>
                  <a:gd name="T10" fmla="*/ 245 w 958"/>
                  <a:gd name="T11" fmla="*/ 161 h 1197"/>
                  <a:gd name="T12" fmla="*/ 284 w 958"/>
                  <a:gd name="T13" fmla="*/ 191 h 1197"/>
                  <a:gd name="T14" fmla="*/ 321 w 958"/>
                  <a:gd name="T15" fmla="*/ 222 h 1197"/>
                  <a:gd name="T16" fmla="*/ 358 w 958"/>
                  <a:gd name="T17" fmla="*/ 254 h 1197"/>
                  <a:gd name="T18" fmla="*/ 394 w 958"/>
                  <a:gd name="T19" fmla="*/ 287 h 1197"/>
                  <a:gd name="T20" fmla="*/ 430 w 958"/>
                  <a:gd name="T21" fmla="*/ 320 h 1197"/>
                  <a:gd name="T22" fmla="*/ 464 w 958"/>
                  <a:gd name="T23" fmla="*/ 355 h 1197"/>
                  <a:gd name="T24" fmla="*/ 498 w 958"/>
                  <a:gd name="T25" fmla="*/ 390 h 1197"/>
                  <a:gd name="T26" fmla="*/ 531 w 958"/>
                  <a:gd name="T27" fmla="*/ 426 h 1197"/>
                  <a:gd name="T28" fmla="*/ 563 w 958"/>
                  <a:gd name="T29" fmla="*/ 463 h 1197"/>
                  <a:gd name="T30" fmla="*/ 594 w 958"/>
                  <a:gd name="T31" fmla="*/ 501 h 1197"/>
                  <a:gd name="T32" fmla="*/ 624 w 958"/>
                  <a:gd name="T33" fmla="*/ 539 h 1197"/>
                  <a:gd name="T34" fmla="*/ 653 w 958"/>
                  <a:gd name="T35" fmla="*/ 578 h 1197"/>
                  <a:gd name="T36" fmla="*/ 681 w 958"/>
                  <a:gd name="T37" fmla="*/ 618 h 1197"/>
                  <a:gd name="T38" fmla="*/ 709 w 958"/>
                  <a:gd name="T39" fmla="*/ 659 h 1197"/>
                  <a:gd name="T40" fmla="*/ 735 w 958"/>
                  <a:gd name="T41" fmla="*/ 700 h 1197"/>
                  <a:gd name="T42" fmla="*/ 760 w 958"/>
                  <a:gd name="T43" fmla="*/ 742 h 1197"/>
                  <a:gd name="T44" fmla="*/ 785 w 958"/>
                  <a:gd name="T45" fmla="*/ 785 h 1197"/>
                  <a:gd name="T46" fmla="*/ 808 w 958"/>
                  <a:gd name="T47" fmla="*/ 828 h 1197"/>
                  <a:gd name="T48" fmla="*/ 831 w 958"/>
                  <a:gd name="T49" fmla="*/ 872 h 1197"/>
                  <a:gd name="T50" fmla="*/ 852 w 958"/>
                  <a:gd name="T51" fmla="*/ 916 h 1197"/>
                  <a:gd name="T52" fmla="*/ 872 w 958"/>
                  <a:gd name="T53" fmla="*/ 962 h 1197"/>
                  <a:gd name="T54" fmla="*/ 892 w 958"/>
                  <a:gd name="T55" fmla="*/ 1007 h 1197"/>
                  <a:gd name="T56" fmla="*/ 910 w 958"/>
                  <a:gd name="T57" fmla="*/ 1054 h 1197"/>
                  <a:gd name="T58" fmla="*/ 926 w 958"/>
                  <a:gd name="T59" fmla="*/ 1100 h 1197"/>
                  <a:gd name="T60" fmla="*/ 942 w 958"/>
                  <a:gd name="T61" fmla="*/ 1148 h 1197"/>
                  <a:gd name="T62" fmla="*/ 957 w 958"/>
                  <a:gd name="T63" fmla="*/ 1196 h 11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58" h="1197">
                    <a:moveTo>
                      <a:pt x="0" y="0"/>
                    </a:moveTo>
                    <a:lnTo>
                      <a:pt x="84" y="50"/>
                    </a:lnTo>
                    <a:lnTo>
                      <a:pt x="125" y="76"/>
                    </a:lnTo>
                    <a:lnTo>
                      <a:pt x="166" y="104"/>
                    </a:lnTo>
                    <a:lnTo>
                      <a:pt x="206" y="132"/>
                    </a:lnTo>
                    <a:lnTo>
                      <a:pt x="245" y="161"/>
                    </a:lnTo>
                    <a:lnTo>
                      <a:pt x="284" y="191"/>
                    </a:lnTo>
                    <a:lnTo>
                      <a:pt x="321" y="222"/>
                    </a:lnTo>
                    <a:lnTo>
                      <a:pt x="358" y="254"/>
                    </a:lnTo>
                    <a:lnTo>
                      <a:pt x="394" y="287"/>
                    </a:lnTo>
                    <a:lnTo>
                      <a:pt x="430" y="320"/>
                    </a:lnTo>
                    <a:lnTo>
                      <a:pt x="464" y="355"/>
                    </a:lnTo>
                    <a:lnTo>
                      <a:pt x="498" y="390"/>
                    </a:lnTo>
                    <a:lnTo>
                      <a:pt x="531" y="426"/>
                    </a:lnTo>
                    <a:lnTo>
                      <a:pt x="563" y="463"/>
                    </a:lnTo>
                    <a:lnTo>
                      <a:pt x="594" y="501"/>
                    </a:lnTo>
                    <a:lnTo>
                      <a:pt x="624" y="539"/>
                    </a:lnTo>
                    <a:lnTo>
                      <a:pt x="653" y="578"/>
                    </a:lnTo>
                    <a:lnTo>
                      <a:pt x="681" y="618"/>
                    </a:lnTo>
                    <a:lnTo>
                      <a:pt x="709" y="659"/>
                    </a:lnTo>
                    <a:lnTo>
                      <a:pt x="735" y="700"/>
                    </a:lnTo>
                    <a:lnTo>
                      <a:pt x="760" y="742"/>
                    </a:lnTo>
                    <a:lnTo>
                      <a:pt x="785" y="785"/>
                    </a:lnTo>
                    <a:lnTo>
                      <a:pt x="808" y="828"/>
                    </a:lnTo>
                    <a:lnTo>
                      <a:pt x="831" y="872"/>
                    </a:lnTo>
                    <a:lnTo>
                      <a:pt x="852" y="916"/>
                    </a:lnTo>
                    <a:lnTo>
                      <a:pt x="872" y="962"/>
                    </a:lnTo>
                    <a:lnTo>
                      <a:pt x="892" y="1007"/>
                    </a:lnTo>
                    <a:lnTo>
                      <a:pt x="910" y="1054"/>
                    </a:lnTo>
                    <a:lnTo>
                      <a:pt x="926" y="1100"/>
                    </a:lnTo>
                    <a:lnTo>
                      <a:pt x="942" y="1148"/>
                    </a:lnTo>
                    <a:lnTo>
                      <a:pt x="957" y="1196"/>
                    </a:lnTo>
                  </a:path>
                </a:pathLst>
              </a:custGeom>
              <a:noFill/>
              <a:ln w="13334" cap="flat" cmpd="sng">
                <a:solidFill>
                  <a:srgbClr val="0080FF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1189" name="Freeform 709"/>
              <p:cNvSpPr>
                <a:spLocks/>
              </p:cNvSpPr>
              <p:nvPr/>
            </p:nvSpPr>
            <p:spPr bwMode="auto">
              <a:xfrm>
                <a:off x="1928" y="1491"/>
                <a:ext cx="1041" cy="1185"/>
              </a:xfrm>
              <a:custGeom>
                <a:avLst/>
                <a:gdLst>
                  <a:gd name="T0" fmla="*/ 0 w 1041"/>
                  <a:gd name="T1" fmla="*/ 0 h 1185"/>
                  <a:gd name="T2" fmla="*/ 95 w 1041"/>
                  <a:gd name="T3" fmla="*/ 40 h 1185"/>
                  <a:gd name="T4" fmla="*/ 141 w 1041"/>
                  <a:gd name="T5" fmla="*/ 62 h 1185"/>
                  <a:gd name="T6" fmla="*/ 187 w 1041"/>
                  <a:gd name="T7" fmla="*/ 85 h 1185"/>
                  <a:gd name="T8" fmla="*/ 232 w 1041"/>
                  <a:gd name="T9" fmla="*/ 110 h 1185"/>
                  <a:gd name="T10" fmla="*/ 276 w 1041"/>
                  <a:gd name="T11" fmla="*/ 136 h 1185"/>
                  <a:gd name="T12" fmla="*/ 319 w 1041"/>
                  <a:gd name="T13" fmla="*/ 163 h 1185"/>
                  <a:gd name="T14" fmla="*/ 361 w 1041"/>
                  <a:gd name="T15" fmla="*/ 191 h 1185"/>
                  <a:gd name="T16" fmla="*/ 403 w 1041"/>
                  <a:gd name="T17" fmla="*/ 221 h 1185"/>
                  <a:gd name="T18" fmla="*/ 443 w 1041"/>
                  <a:gd name="T19" fmla="*/ 252 h 1185"/>
                  <a:gd name="T20" fmla="*/ 482 w 1041"/>
                  <a:gd name="T21" fmla="*/ 284 h 1185"/>
                  <a:gd name="T22" fmla="*/ 521 w 1041"/>
                  <a:gd name="T23" fmla="*/ 318 h 1185"/>
                  <a:gd name="T24" fmla="*/ 558 w 1041"/>
                  <a:gd name="T25" fmla="*/ 352 h 1185"/>
                  <a:gd name="T26" fmla="*/ 595 w 1041"/>
                  <a:gd name="T27" fmla="*/ 387 h 1185"/>
                  <a:gd name="T28" fmla="*/ 630 w 1041"/>
                  <a:gd name="T29" fmla="*/ 424 h 1185"/>
                  <a:gd name="T30" fmla="*/ 664 w 1041"/>
                  <a:gd name="T31" fmla="*/ 462 h 1185"/>
                  <a:gd name="T32" fmla="*/ 697 w 1041"/>
                  <a:gd name="T33" fmla="*/ 500 h 1185"/>
                  <a:gd name="T34" fmla="*/ 729 w 1041"/>
                  <a:gd name="T35" fmla="*/ 540 h 1185"/>
                  <a:gd name="T36" fmla="*/ 760 w 1041"/>
                  <a:gd name="T37" fmla="*/ 580 h 1185"/>
                  <a:gd name="T38" fmla="*/ 789 w 1041"/>
                  <a:gd name="T39" fmla="*/ 622 h 1185"/>
                  <a:gd name="T40" fmla="*/ 818 w 1041"/>
                  <a:gd name="T41" fmla="*/ 664 h 1185"/>
                  <a:gd name="T42" fmla="*/ 845 w 1041"/>
                  <a:gd name="T43" fmla="*/ 707 h 1185"/>
                  <a:gd name="T44" fmla="*/ 870 w 1041"/>
                  <a:gd name="T45" fmla="*/ 752 h 1185"/>
                  <a:gd name="T46" fmla="*/ 895 w 1041"/>
                  <a:gd name="T47" fmla="*/ 797 h 1185"/>
                  <a:gd name="T48" fmla="*/ 918 w 1041"/>
                  <a:gd name="T49" fmla="*/ 843 h 1185"/>
                  <a:gd name="T50" fmla="*/ 940 w 1041"/>
                  <a:gd name="T51" fmla="*/ 889 h 1185"/>
                  <a:gd name="T52" fmla="*/ 960 w 1041"/>
                  <a:gd name="T53" fmla="*/ 937 h 1185"/>
                  <a:gd name="T54" fmla="*/ 979 w 1041"/>
                  <a:gd name="T55" fmla="*/ 985 h 1185"/>
                  <a:gd name="T56" fmla="*/ 996 w 1041"/>
                  <a:gd name="T57" fmla="*/ 1033 h 1185"/>
                  <a:gd name="T58" fmla="*/ 1013 w 1041"/>
                  <a:gd name="T59" fmla="*/ 1083 h 1185"/>
                  <a:gd name="T60" fmla="*/ 1027 w 1041"/>
                  <a:gd name="T61" fmla="*/ 1133 h 1185"/>
                  <a:gd name="T62" fmla="*/ 1040 w 1041"/>
                  <a:gd name="T63" fmla="*/ 1184 h 11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041" h="1185">
                    <a:moveTo>
                      <a:pt x="0" y="0"/>
                    </a:moveTo>
                    <a:lnTo>
                      <a:pt x="95" y="40"/>
                    </a:lnTo>
                    <a:lnTo>
                      <a:pt x="141" y="62"/>
                    </a:lnTo>
                    <a:lnTo>
                      <a:pt x="187" y="85"/>
                    </a:lnTo>
                    <a:lnTo>
                      <a:pt x="232" y="110"/>
                    </a:lnTo>
                    <a:lnTo>
                      <a:pt x="276" y="136"/>
                    </a:lnTo>
                    <a:lnTo>
                      <a:pt x="319" y="163"/>
                    </a:lnTo>
                    <a:lnTo>
                      <a:pt x="361" y="191"/>
                    </a:lnTo>
                    <a:lnTo>
                      <a:pt x="403" y="221"/>
                    </a:lnTo>
                    <a:lnTo>
                      <a:pt x="443" y="252"/>
                    </a:lnTo>
                    <a:lnTo>
                      <a:pt x="482" y="284"/>
                    </a:lnTo>
                    <a:lnTo>
                      <a:pt x="521" y="318"/>
                    </a:lnTo>
                    <a:lnTo>
                      <a:pt x="558" y="352"/>
                    </a:lnTo>
                    <a:lnTo>
                      <a:pt x="595" y="387"/>
                    </a:lnTo>
                    <a:lnTo>
                      <a:pt x="630" y="424"/>
                    </a:lnTo>
                    <a:lnTo>
                      <a:pt x="664" y="462"/>
                    </a:lnTo>
                    <a:lnTo>
                      <a:pt x="697" y="500"/>
                    </a:lnTo>
                    <a:lnTo>
                      <a:pt x="729" y="540"/>
                    </a:lnTo>
                    <a:lnTo>
                      <a:pt x="760" y="580"/>
                    </a:lnTo>
                    <a:lnTo>
                      <a:pt x="789" y="622"/>
                    </a:lnTo>
                    <a:lnTo>
                      <a:pt x="818" y="664"/>
                    </a:lnTo>
                    <a:lnTo>
                      <a:pt x="845" y="707"/>
                    </a:lnTo>
                    <a:lnTo>
                      <a:pt x="870" y="752"/>
                    </a:lnTo>
                    <a:lnTo>
                      <a:pt x="895" y="797"/>
                    </a:lnTo>
                    <a:lnTo>
                      <a:pt x="918" y="843"/>
                    </a:lnTo>
                    <a:lnTo>
                      <a:pt x="940" y="889"/>
                    </a:lnTo>
                    <a:lnTo>
                      <a:pt x="960" y="937"/>
                    </a:lnTo>
                    <a:lnTo>
                      <a:pt x="979" y="985"/>
                    </a:lnTo>
                    <a:lnTo>
                      <a:pt x="996" y="1033"/>
                    </a:lnTo>
                    <a:lnTo>
                      <a:pt x="1013" y="1083"/>
                    </a:lnTo>
                    <a:lnTo>
                      <a:pt x="1027" y="1133"/>
                    </a:lnTo>
                    <a:lnTo>
                      <a:pt x="1040" y="1184"/>
                    </a:lnTo>
                  </a:path>
                </a:pathLst>
              </a:custGeom>
              <a:noFill/>
              <a:ln w="13334" cap="flat" cmpd="sng">
                <a:solidFill>
                  <a:srgbClr val="0080FF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1190" name="Freeform 710"/>
              <p:cNvSpPr>
                <a:spLocks/>
              </p:cNvSpPr>
              <p:nvPr/>
            </p:nvSpPr>
            <p:spPr bwMode="auto">
              <a:xfrm>
                <a:off x="2023" y="1468"/>
                <a:ext cx="1159" cy="1208"/>
              </a:xfrm>
              <a:custGeom>
                <a:avLst/>
                <a:gdLst>
                  <a:gd name="T0" fmla="*/ 0 w 1159"/>
                  <a:gd name="T1" fmla="*/ 0 h 1208"/>
                  <a:gd name="T2" fmla="*/ 98 w 1159"/>
                  <a:gd name="T3" fmla="*/ 44 h 1208"/>
                  <a:gd name="T4" fmla="*/ 147 w 1159"/>
                  <a:gd name="T5" fmla="*/ 68 h 1208"/>
                  <a:gd name="T6" fmla="*/ 194 w 1159"/>
                  <a:gd name="T7" fmla="*/ 94 h 1208"/>
                  <a:gd name="T8" fmla="*/ 241 w 1159"/>
                  <a:gd name="T9" fmla="*/ 120 h 1208"/>
                  <a:gd name="T10" fmla="*/ 287 w 1159"/>
                  <a:gd name="T11" fmla="*/ 148 h 1208"/>
                  <a:gd name="T12" fmla="*/ 332 w 1159"/>
                  <a:gd name="T13" fmla="*/ 176 h 1208"/>
                  <a:gd name="T14" fmla="*/ 377 w 1159"/>
                  <a:gd name="T15" fmla="*/ 206 h 1208"/>
                  <a:gd name="T16" fmla="*/ 421 w 1159"/>
                  <a:gd name="T17" fmla="*/ 238 h 1208"/>
                  <a:gd name="T18" fmla="*/ 463 w 1159"/>
                  <a:gd name="T19" fmla="*/ 270 h 1208"/>
                  <a:gd name="T20" fmla="*/ 505 w 1159"/>
                  <a:gd name="T21" fmla="*/ 303 h 1208"/>
                  <a:gd name="T22" fmla="*/ 547 w 1159"/>
                  <a:gd name="T23" fmla="*/ 337 h 1208"/>
                  <a:gd name="T24" fmla="*/ 587 w 1159"/>
                  <a:gd name="T25" fmla="*/ 372 h 1208"/>
                  <a:gd name="T26" fmla="*/ 627 w 1159"/>
                  <a:gd name="T27" fmla="*/ 408 h 1208"/>
                  <a:gd name="T28" fmla="*/ 665 w 1159"/>
                  <a:gd name="T29" fmla="*/ 445 h 1208"/>
                  <a:gd name="T30" fmla="*/ 703 w 1159"/>
                  <a:gd name="T31" fmla="*/ 484 h 1208"/>
                  <a:gd name="T32" fmla="*/ 739 w 1159"/>
                  <a:gd name="T33" fmla="*/ 522 h 1208"/>
                  <a:gd name="T34" fmla="*/ 775 w 1159"/>
                  <a:gd name="T35" fmla="*/ 562 h 1208"/>
                  <a:gd name="T36" fmla="*/ 809 w 1159"/>
                  <a:gd name="T37" fmla="*/ 603 h 1208"/>
                  <a:gd name="T38" fmla="*/ 843 w 1159"/>
                  <a:gd name="T39" fmla="*/ 645 h 1208"/>
                  <a:gd name="T40" fmla="*/ 875 w 1159"/>
                  <a:gd name="T41" fmla="*/ 688 h 1208"/>
                  <a:gd name="T42" fmla="*/ 907 w 1159"/>
                  <a:gd name="T43" fmla="*/ 731 h 1208"/>
                  <a:gd name="T44" fmla="*/ 937 w 1159"/>
                  <a:gd name="T45" fmla="*/ 775 h 1208"/>
                  <a:gd name="T46" fmla="*/ 966 w 1159"/>
                  <a:gd name="T47" fmla="*/ 820 h 1208"/>
                  <a:gd name="T48" fmla="*/ 994 w 1159"/>
                  <a:gd name="T49" fmla="*/ 866 h 1208"/>
                  <a:gd name="T50" fmla="*/ 1021 w 1159"/>
                  <a:gd name="T51" fmla="*/ 912 h 1208"/>
                  <a:gd name="T52" fmla="*/ 1047 w 1159"/>
                  <a:gd name="T53" fmla="*/ 960 h 1208"/>
                  <a:gd name="T54" fmla="*/ 1072 w 1159"/>
                  <a:gd name="T55" fmla="*/ 1008 h 1208"/>
                  <a:gd name="T56" fmla="*/ 1095 w 1159"/>
                  <a:gd name="T57" fmla="*/ 1056 h 1208"/>
                  <a:gd name="T58" fmla="*/ 1117 w 1159"/>
                  <a:gd name="T59" fmla="*/ 1106 h 1208"/>
                  <a:gd name="T60" fmla="*/ 1138 w 1159"/>
                  <a:gd name="T61" fmla="*/ 1156 h 1208"/>
                  <a:gd name="T62" fmla="*/ 1158 w 1159"/>
                  <a:gd name="T63" fmla="*/ 1207 h 12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159" h="1208">
                    <a:moveTo>
                      <a:pt x="0" y="0"/>
                    </a:moveTo>
                    <a:lnTo>
                      <a:pt x="98" y="44"/>
                    </a:lnTo>
                    <a:lnTo>
                      <a:pt x="147" y="68"/>
                    </a:lnTo>
                    <a:lnTo>
                      <a:pt x="194" y="94"/>
                    </a:lnTo>
                    <a:lnTo>
                      <a:pt x="241" y="120"/>
                    </a:lnTo>
                    <a:lnTo>
                      <a:pt x="287" y="148"/>
                    </a:lnTo>
                    <a:lnTo>
                      <a:pt x="332" y="176"/>
                    </a:lnTo>
                    <a:lnTo>
                      <a:pt x="377" y="206"/>
                    </a:lnTo>
                    <a:lnTo>
                      <a:pt x="421" y="238"/>
                    </a:lnTo>
                    <a:lnTo>
                      <a:pt x="463" y="270"/>
                    </a:lnTo>
                    <a:lnTo>
                      <a:pt x="505" y="303"/>
                    </a:lnTo>
                    <a:lnTo>
                      <a:pt x="547" y="337"/>
                    </a:lnTo>
                    <a:lnTo>
                      <a:pt x="587" y="372"/>
                    </a:lnTo>
                    <a:lnTo>
                      <a:pt x="627" y="408"/>
                    </a:lnTo>
                    <a:lnTo>
                      <a:pt x="665" y="445"/>
                    </a:lnTo>
                    <a:lnTo>
                      <a:pt x="703" y="484"/>
                    </a:lnTo>
                    <a:lnTo>
                      <a:pt x="739" y="522"/>
                    </a:lnTo>
                    <a:lnTo>
                      <a:pt x="775" y="562"/>
                    </a:lnTo>
                    <a:lnTo>
                      <a:pt x="809" y="603"/>
                    </a:lnTo>
                    <a:lnTo>
                      <a:pt x="843" y="645"/>
                    </a:lnTo>
                    <a:lnTo>
                      <a:pt x="875" y="688"/>
                    </a:lnTo>
                    <a:lnTo>
                      <a:pt x="907" y="731"/>
                    </a:lnTo>
                    <a:lnTo>
                      <a:pt x="937" y="775"/>
                    </a:lnTo>
                    <a:lnTo>
                      <a:pt x="966" y="820"/>
                    </a:lnTo>
                    <a:lnTo>
                      <a:pt x="994" y="866"/>
                    </a:lnTo>
                    <a:lnTo>
                      <a:pt x="1021" y="912"/>
                    </a:lnTo>
                    <a:lnTo>
                      <a:pt x="1047" y="960"/>
                    </a:lnTo>
                    <a:lnTo>
                      <a:pt x="1072" y="1008"/>
                    </a:lnTo>
                    <a:lnTo>
                      <a:pt x="1095" y="1056"/>
                    </a:lnTo>
                    <a:lnTo>
                      <a:pt x="1117" y="1106"/>
                    </a:lnTo>
                    <a:lnTo>
                      <a:pt x="1138" y="1156"/>
                    </a:lnTo>
                    <a:lnTo>
                      <a:pt x="1158" y="1207"/>
                    </a:lnTo>
                  </a:path>
                </a:pathLst>
              </a:custGeom>
              <a:noFill/>
              <a:ln w="13334" cap="flat" cmpd="sng">
                <a:solidFill>
                  <a:srgbClr val="0080FF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1191" name="Freeform 711"/>
              <p:cNvSpPr>
                <a:spLocks/>
              </p:cNvSpPr>
              <p:nvPr/>
            </p:nvSpPr>
            <p:spPr bwMode="auto">
              <a:xfrm>
                <a:off x="2094" y="1408"/>
                <a:ext cx="1112" cy="1268"/>
              </a:xfrm>
              <a:custGeom>
                <a:avLst/>
                <a:gdLst>
                  <a:gd name="T0" fmla="*/ 0 w 1112"/>
                  <a:gd name="T1" fmla="*/ 0 h 1268"/>
                  <a:gd name="T2" fmla="*/ 101 w 1112"/>
                  <a:gd name="T3" fmla="*/ 42 h 1268"/>
                  <a:gd name="T4" fmla="*/ 151 w 1112"/>
                  <a:gd name="T5" fmla="*/ 66 h 1268"/>
                  <a:gd name="T6" fmla="*/ 200 w 1112"/>
                  <a:gd name="T7" fmla="*/ 91 h 1268"/>
                  <a:gd name="T8" fmla="*/ 248 w 1112"/>
                  <a:gd name="T9" fmla="*/ 117 h 1268"/>
                  <a:gd name="T10" fmla="*/ 295 w 1112"/>
                  <a:gd name="T11" fmla="*/ 144 h 1268"/>
                  <a:gd name="T12" fmla="*/ 342 w 1112"/>
                  <a:gd name="T13" fmla="*/ 174 h 1268"/>
                  <a:gd name="T14" fmla="*/ 387 w 1112"/>
                  <a:gd name="T15" fmla="*/ 204 h 1268"/>
                  <a:gd name="T16" fmla="*/ 431 w 1112"/>
                  <a:gd name="T17" fmla="*/ 236 h 1268"/>
                  <a:gd name="T18" fmla="*/ 474 w 1112"/>
                  <a:gd name="T19" fmla="*/ 269 h 1268"/>
                  <a:gd name="T20" fmla="*/ 516 w 1112"/>
                  <a:gd name="T21" fmla="*/ 303 h 1268"/>
                  <a:gd name="T22" fmla="*/ 558 w 1112"/>
                  <a:gd name="T23" fmla="*/ 339 h 1268"/>
                  <a:gd name="T24" fmla="*/ 598 w 1112"/>
                  <a:gd name="T25" fmla="*/ 376 h 1268"/>
                  <a:gd name="T26" fmla="*/ 636 w 1112"/>
                  <a:gd name="T27" fmla="*/ 414 h 1268"/>
                  <a:gd name="T28" fmla="*/ 674 w 1112"/>
                  <a:gd name="T29" fmla="*/ 452 h 1268"/>
                  <a:gd name="T30" fmla="*/ 711 w 1112"/>
                  <a:gd name="T31" fmla="*/ 493 h 1268"/>
                  <a:gd name="T32" fmla="*/ 746 w 1112"/>
                  <a:gd name="T33" fmla="*/ 534 h 1268"/>
                  <a:gd name="T34" fmla="*/ 780 w 1112"/>
                  <a:gd name="T35" fmla="*/ 576 h 1268"/>
                  <a:gd name="T36" fmla="*/ 813 w 1112"/>
                  <a:gd name="T37" fmla="*/ 620 h 1268"/>
                  <a:gd name="T38" fmla="*/ 844 w 1112"/>
                  <a:gd name="T39" fmla="*/ 664 h 1268"/>
                  <a:gd name="T40" fmla="*/ 875 w 1112"/>
                  <a:gd name="T41" fmla="*/ 710 h 1268"/>
                  <a:gd name="T42" fmla="*/ 904 w 1112"/>
                  <a:gd name="T43" fmla="*/ 756 h 1268"/>
                  <a:gd name="T44" fmla="*/ 931 w 1112"/>
                  <a:gd name="T45" fmla="*/ 804 h 1268"/>
                  <a:gd name="T46" fmla="*/ 957 w 1112"/>
                  <a:gd name="T47" fmla="*/ 852 h 1268"/>
                  <a:gd name="T48" fmla="*/ 982 w 1112"/>
                  <a:gd name="T49" fmla="*/ 901 h 1268"/>
                  <a:gd name="T50" fmla="*/ 1004 w 1112"/>
                  <a:gd name="T51" fmla="*/ 951 h 1268"/>
                  <a:gd name="T52" fmla="*/ 1026 w 1112"/>
                  <a:gd name="T53" fmla="*/ 1002 h 1268"/>
                  <a:gd name="T54" fmla="*/ 1046 w 1112"/>
                  <a:gd name="T55" fmla="*/ 1053 h 1268"/>
                  <a:gd name="T56" fmla="*/ 1065 w 1112"/>
                  <a:gd name="T57" fmla="*/ 1106 h 1268"/>
                  <a:gd name="T58" fmla="*/ 1082 w 1112"/>
                  <a:gd name="T59" fmla="*/ 1158 h 1268"/>
                  <a:gd name="T60" fmla="*/ 1097 w 1112"/>
                  <a:gd name="T61" fmla="*/ 1212 h 1268"/>
                  <a:gd name="T62" fmla="*/ 1111 w 1112"/>
                  <a:gd name="T63" fmla="*/ 1267 h 12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112" h="1268">
                    <a:moveTo>
                      <a:pt x="0" y="0"/>
                    </a:moveTo>
                    <a:lnTo>
                      <a:pt x="101" y="42"/>
                    </a:lnTo>
                    <a:lnTo>
                      <a:pt x="151" y="66"/>
                    </a:lnTo>
                    <a:lnTo>
                      <a:pt x="200" y="91"/>
                    </a:lnTo>
                    <a:lnTo>
                      <a:pt x="248" y="117"/>
                    </a:lnTo>
                    <a:lnTo>
                      <a:pt x="295" y="144"/>
                    </a:lnTo>
                    <a:lnTo>
                      <a:pt x="342" y="174"/>
                    </a:lnTo>
                    <a:lnTo>
                      <a:pt x="387" y="204"/>
                    </a:lnTo>
                    <a:lnTo>
                      <a:pt x="431" y="236"/>
                    </a:lnTo>
                    <a:lnTo>
                      <a:pt x="474" y="269"/>
                    </a:lnTo>
                    <a:lnTo>
                      <a:pt x="516" y="303"/>
                    </a:lnTo>
                    <a:lnTo>
                      <a:pt x="558" y="339"/>
                    </a:lnTo>
                    <a:lnTo>
                      <a:pt x="598" y="376"/>
                    </a:lnTo>
                    <a:lnTo>
                      <a:pt x="636" y="414"/>
                    </a:lnTo>
                    <a:lnTo>
                      <a:pt x="674" y="452"/>
                    </a:lnTo>
                    <a:lnTo>
                      <a:pt x="711" y="493"/>
                    </a:lnTo>
                    <a:lnTo>
                      <a:pt x="746" y="534"/>
                    </a:lnTo>
                    <a:lnTo>
                      <a:pt x="780" y="576"/>
                    </a:lnTo>
                    <a:lnTo>
                      <a:pt x="813" y="620"/>
                    </a:lnTo>
                    <a:lnTo>
                      <a:pt x="844" y="664"/>
                    </a:lnTo>
                    <a:lnTo>
                      <a:pt x="875" y="710"/>
                    </a:lnTo>
                    <a:lnTo>
                      <a:pt x="904" y="756"/>
                    </a:lnTo>
                    <a:lnTo>
                      <a:pt x="931" y="804"/>
                    </a:lnTo>
                    <a:lnTo>
                      <a:pt x="957" y="852"/>
                    </a:lnTo>
                    <a:lnTo>
                      <a:pt x="982" y="901"/>
                    </a:lnTo>
                    <a:lnTo>
                      <a:pt x="1004" y="951"/>
                    </a:lnTo>
                    <a:lnTo>
                      <a:pt x="1026" y="1002"/>
                    </a:lnTo>
                    <a:lnTo>
                      <a:pt x="1046" y="1053"/>
                    </a:lnTo>
                    <a:lnTo>
                      <a:pt x="1065" y="1106"/>
                    </a:lnTo>
                    <a:lnTo>
                      <a:pt x="1082" y="1158"/>
                    </a:lnTo>
                    <a:lnTo>
                      <a:pt x="1097" y="1212"/>
                    </a:lnTo>
                    <a:lnTo>
                      <a:pt x="1111" y="1267"/>
                    </a:lnTo>
                  </a:path>
                </a:pathLst>
              </a:custGeom>
              <a:noFill/>
              <a:ln w="13334" cap="flat" cmpd="sng">
                <a:solidFill>
                  <a:srgbClr val="0080FF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1192" name="Freeform 712"/>
              <p:cNvSpPr>
                <a:spLocks/>
              </p:cNvSpPr>
              <p:nvPr/>
            </p:nvSpPr>
            <p:spPr bwMode="auto">
              <a:xfrm>
                <a:off x="2046" y="1444"/>
                <a:ext cx="1008" cy="1243"/>
              </a:xfrm>
              <a:custGeom>
                <a:avLst/>
                <a:gdLst>
                  <a:gd name="T0" fmla="*/ 0 w 1008"/>
                  <a:gd name="T1" fmla="*/ 0 h 1243"/>
                  <a:gd name="T2" fmla="*/ 106 w 1008"/>
                  <a:gd name="T3" fmla="*/ 20 h 1243"/>
                  <a:gd name="T4" fmla="*/ 157 w 1008"/>
                  <a:gd name="T5" fmla="*/ 34 h 1243"/>
                  <a:gd name="T6" fmla="*/ 207 w 1008"/>
                  <a:gd name="T7" fmla="*/ 50 h 1243"/>
                  <a:gd name="T8" fmla="*/ 256 w 1008"/>
                  <a:gd name="T9" fmla="*/ 68 h 1243"/>
                  <a:gd name="T10" fmla="*/ 305 w 1008"/>
                  <a:gd name="T11" fmla="*/ 89 h 1243"/>
                  <a:gd name="T12" fmla="*/ 352 w 1008"/>
                  <a:gd name="T13" fmla="*/ 111 h 1243"/>
                  <a:gd name="T14" fmla="*/ 398 w 1008"/>
                  <a:gd name="T15" fmla="*/ 135 h 1243"/>
                  <a:gd name="T16" fmla="*/ 443 w 1008"/>
                  <a:gd name="T17" fmla="*/ 162 h 1243"/>
                  <a:gd name="T18" fmla="*/ 486 w 1008"/>
                  <a:gd name="T19" fmla="*/ 190 h 1243"/>
                  <a:gd name="T20" fmla="*/ 528 w 1008"/>
                  <a:gd name="T21" fmla="*/ 220 h 1243"/>
                  <a:gd name="T22" fmla="*/ 569 w 1008"/>
                  <a:gd name="T23" fmla="*/ 251 h 1243"/>
                  <a:gd name="T24" fmla="*/ 608 w 1008"/>
                  <a:gd name="T25" fmla="*/ 285 h 1243"/>
                  <a:gd name="T26" fmla="*/ 646 w 1008"/>
                  <a:gd name="T27" fmla="*/ 320 h 1243"/>
                  <a:gd name="T28" fmla="*/ 683 w 1008"/>
                  <a:gd name="T29" fmla="*/ 356 h 1243"/>
                  <a:gd name="T30" fmla="*/ 717 w 1008"/>
                  <a:gd name="T31" fmla="*/ 395 h 1243"/>
                  <a:gd name="T32" fmla="*/ 750 w 1008"/>
                  <a:gd name="T33" fmla="*/ 434 h 1243"/>
                  <a:gd name="T34" fmla="*/ 782 w 1008"/>
                  <a:gd name="T35" fmla="*/ 476 h 1243"/>
                  <a:gd name="T36" fmla="*/ 811 w 1008"/>
                  <a:gd name="T37" fmla="*/ 518 h 1243"/>
                  <a:gd name="T38" fmla="*/ 839 w 1008"/>
                  <a:gd name="T39" fmla="*/ 562 h 1243"/>
                  <a:gd name="T40" fmla="*/ 864 w 1008"/>
                  <a:gd name="T41" fmla="*/ 607 h 1243"/>
                  <a:gd name="T42" fmla="*/ 888 w 1008"/>
                  <a:gd name="T43" fmla="*/ 653 h 1243"/>
                  <a:gd name="T44" fmla="*/ 910 w 1008"/>
                  <a:gd name="T45" fmla="*/ 701 h 1243"/>
                  <a:gd name="T46" fmla="*/ 930 w 1008"/>
                  <a:gd name="T47" fmla="*/ 750 h 1243"/>
                  <a:gd name="T48" fmla="*/ 948 w 1008"/>
                  <a:gd name="T49" fmla="*/ 799 h 1243"/>
                  <a:gd name="T50" fmla="*/ 963 w 1008"/>
                  <a:gd name="T51" fmla="*/ 850 h 1243"/>
                  <a:gd name="T52" fmla="*/ 976 w 1008"/>
                  <a:gd name="T53" fmla="*/ 901 h 1243"/>
                  <a:gd name="T54" fmla="*/ 987 w 1008"/>
                  <a:gd name="T55" fmla="*/ 954 h 1243"/>
                  <a:gd name="T56" fmla="*/ 996 w 1008"/>
                  <a:gd name="T57" fmla="*/ 1007 h 1243"/>
                  <a:gd name="T58" fmla="*/ 1002 w 1008"/>
                  <a:gd name="T59" fmla="*/ 1061 h 1243"/>
                  <a:gd name="T60" fmla="*/ 1006 w 1008"/>
                  <a:gd name="T61" fmla="*/ 1116 h 1243"/>
                  <a:gd name="T62" fmla="*/ 1007 w 1008"/>
                  <a:gd name="T63" fmla="*/ 1171 h 1243"/>
                  <a:gd name="T64" fmla="*/ 1007 w 1008"/>
                  <a:gd name="T65" fmla="*/ 1176 h 1243"/>
                  <a:gd name="T66" fmla="*/ 1007 w 1008"/>
                  <a:gd name="T67" fmla="*/ 1178 h 1243"/>
                  <a:gd name="T68" fmla="*/ 1007 w 1008"/>
                  <a:gd name="T69" fmla="*/ 1180 h 1243"/>
                  <a:gd name="T70" fmla="*/ 1007 w 1008"/>
                  <a:gd name="T71" fmla="*/ 1182 h 1243"/>
                  <a:gd name="T72" fmla="*/ 1007 w 1008"/>
                  <a:gd name="T73" fmla="*/ 1184 h 1243"/>
                  <a:gd name="T74" fmla="*/ 1007 w 1008"/>
                  <a:gd name="T75" fmla="*/ 1187 h 1243"/>
                  <a:gd name="T76" fmla="*/ 1007 w 1008"/>
                  <a:gd name="T77" fmla="*/ 1189 h 1243"/>
                  <a:gd name="T78" fmla="*/ 1007 w 1008"/>
                  <a:gd name="T79" fmla="*/ 1191 h 1243"/>
                  <a:gd name="T80" fmla="*/ 1007 w 1008"/>
                  <a:gd name="T81" fmla="*/ 1193 h 1243"/>
                  <a:gd name="T82" fmla="*/ 1007 w 1008"/>
                  <a:gd name="T83" fmla="*/ 1196 h 1243"/>
                  <a:gd name="T84" fmla="*/ 1007 w 1008"/>
                  <a:gd name="T85" fmla="*/ 1198 h 1243"/>
                  <a:gd name="T86" fmla="*/ 1006 w 1008"/>
                  <a:gd name="T87" fmla="*/ 1200 h 1243"/>
                  <a:gd name="T88" fmla="*/ 1006 w 1008"/>
                  <a:gd name="T89" fmla="*/ 1202 h 1243"/>
                  <a:gd name="T90" fmla="*/ 1006 w 1008"/>
                  <a:gd name="T91" fmla="*/ 1204 h 1243"/>
                  <a:gd name="T92" fmla="*/ 1006 w 1008"/>
                  <a:gd name="T93" fmla="*/ 1207 h 1243"/>
                  <a:gd name="T94" fmla="*/ 1006 w 1008"/>
                  <a:gd name="T95" fmla="*/ 1209 h 1243"/>
                  <a:gd name="T96" fmla="*/ 1006 w 1008"/>
                  <a:gd name="T97" fmla="*/ 1211 h 1243"/>
                  <a:gd name="T98" fmla="*/ 1006 w 1008"/>
                  <a:gd name="T99" fmla="*/ 1213 h 1243"/>
                  <a:gd name="T100" fmla="*/ 1006 w 1008"/>
                  <a:gd name="T101" fmla="*/ 1216 h 1243"/>
                  <a:gd name="T102" fmla="*/ 1006 w 1008"/>
                  <a:gd name="T103" fmla="*/ 1218 h 1243"/>
                  <a:gd name="T104" fmla="*/ 1006 w 1008"/>
                  <a:gd name="T105" fmla="*/ 1220 h 1243"/>
                  <a:gd name="T106" fmla="*/ 1006 w 1008"/>
                  <a:gd name="T107" fmla="*/ 1222 h 1243"/>
                  <a:gd name="T108" fmla="*/ 1006 w 1008"/>
                  <a:gd name="T109" fmla="*/ 1224 h 1243"/>
                  <a:gd name="T110" fmla="*/ 1006 w 1008"/>
                  <a:gd name="T111" fmla="*/ 1227 h 1243"/>
                  <a:gd name="T112" fmla="*/ 1006 w 1008"/>
                  <a:gd name="T113" fmla="*/ 1229 h 1243"/>
                  <a:gd name="T114" fmla="*/ 1006 w 1008"/>
                  <a:gd name="T115" fmla="*/ 1231 h 1243"/>
                  <a:gd name="T116" fmla="*/ 1006 w 1008"/>
                  <a:gd name="T117" fmla="*/ 1233 h 1243"/>
                  <a:gd name="T118" fmla="*/ 1005 w 1008"/>
                  <a:gd name="T119" fmla="*/ 1236 h 1243"/>
                  <a:gd name="T120" fmla="*/ 1005 w 1008"/>
                  <a:gd name="T121" fmla="*/ 1238 h 1243"/>
                  <a:gd name="T122" fmla="*/ 1005 w 1008"/>
                  <a:gd name="T123" fmla="*/ 1240 h 1243"/>
                  <a:gd name="T124" fmla="*/ 1005 w 1008"/>
                  <a:gd name="T125" fmla="*/ 1242 h 12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1008" h="1243">
                    <a:moveTo>
                      <a:pt x="0" y="0"/>
                    </a:moveTo>
                    <a:lnTo>
                      <a:pt x="106" y="20"/>
                    </a:lnTo>
                    <a:lnTo>
                      <a:pt x="157" y="34"/>
                    </a:lnTo>
                    <a:lnTo>
                      <a:pt x="207" y="50"/>
                    </a:lnTo>
                    <a:lnTo>
                      <a:pt x="256" y="68"/>
                    </a:lnTo>
                    <a:lnTo>
                      <a:pt x="305" y="89"/>
                    </a:lnTo>
                    <a:lnTo>
                      <a:pt x="352" y="111"/>
                    </a:lnTo>
                    <a:lnTo>
                      <a:pt x="398" y="135"/>
                    </a:lnTo>
                    <a:lnTo>
                      <a:pt x="443" y="162"/>
                    </a:lnTo>
                    <a:lnTo>
                      <a:pt x="486" y="190"/>
                    </a:lnTo>
                    <a:lnTo>
                      <a:pt x="528" y="220"/>
                    </a:lnTo>
                    <a:lnTo>
                      <a:pt x="569" y="251"/>
                    </a:lnTo>
                    <a:lnTo>
                      <a:pt x="608" y="285"/>
                    </a:lnTo>
                    <a:lnTo>
                      <a:pt x="646" y="320"/>
                    </a:lnTo>
                    <a:lnTo>
                      <a:pt x="683" y="356"/>
                    </a:lnTo>
                    <a:lnTo>
                      <a:pt x="717" y="395"/>
                    </a:lnTo>
                    <a:lnTo>
                      <a:pt x="750" y="434"/>
                    </a:lnTo>
                    <a:lnTo>
                      <a:pt x="782" y="476"/>
                    </a:lnTo>
                    <a:lnTo>
                      <a:pt x="811" y="518"/>
                    </a:lnTo>
                    <a:lnTo>
                      <a:pt x="839" y="562"/>
                    </a:lnTo>
                    <a:lnTo>
                      <a:pt x="864" y="607"/>
                    </a:lnTo>
                    <a:lnTo>
                      <a:pt x="888" y="653"/>
                    </a:lnTo>
                    <a:lnTo>
                      <a:pt x="910" y="701"/>
                    </a:lnTo>
                    <a:lnTo>
                      <a:pt x="930" y="750"/>
                    </a:lnTo>
                    <a:lnTo>
                      <a:pt x="948" y="799"/>
                    </a:lnTo>
                    <a:lnTo>
                      <a:pt x="963" y="850"/>
                    </a:lnTo>
                    <a:lnTo>
                      <a:pt x="976" y="901"/>
                    </a:lnTo>
                    <a:lnTo>
                      <a:pt x="987" y="954"/>
                    </a:lnTo>
                    <a:lnTo>
                      <a:pt x="996" y="1007"/>
                    </a:lnTo>
                    <a:lnTo>
                      <a:pt x="1002" y="1061"/>
                    </a:lnTo>
                    <a:lnTo>
                      <a:pt x="1006" y="1116"/>
                    </a:lnTo>
                    <a:lnTo>
                      <a:pt x="1007" y="1171"/>
                    </a:lnTo>
                    <a:lnTo>
                      <a:pt x="1007" y="1176"/>
                    </a:lnTo>
                    <a:lnTo>
                      <a:pt x="1007" y="1178"/>
                    </a:lnTo>
                    <a:lnTo>
                      <a:pt x="1007" y="1180"/>
                    </a:lnTo>
                    <a:lnTo>
                      <a:pt x="1007" y="1182"/>
                    </a:lnTo>
                    <a:lnTo>
                      <a:pt x="1007" y="1184"/>
                    </a:lnTo>
                    <a:lnTo>
                      <a:pt x="1007" y="1187"/>
                    </a:lnTo>
                    <a:lnTo>
                      <a:pt x="1007" y="1189"/>
                    </a:lnTo>
                    <a:lnTo>
                      <a:pt x="1007" y="1191"/>
                    </a:lnTo>
                    <a:lnTo>
                      <a:pt x="1007" y="1193"/>
                    </a:lnTo>
                    <a:lnTo>
                      <a:pt x="1007" y="1196"/>
                    </a:lnTo>
                    <a:lnTo>
                      <a:pt x="1007" y="1198"/>
                    </a:lnTo>
                    <a:lnTo>
                      <a:pt x="1006" y="1200"/>
                    </a:lnTo>
                    <a:lnTo>
                      <a:pt x="1006" y="1202"/>
                    </a:lnTo>
                    <a:lnTo>
                      <a:pt x="1006" y="1204"/>
                    </a:lnTo>
                    <a:lnTo>
                      <a:pt x="1006" y="1207"/>
                    </a:lnTo>
                    <a:lnTo>
                      <a:pt x="1006" y="1209"/>
                    </a:lnTo>
                    <a:lnTo>
                      <a:pt x="1006" y="1211"/>
                    </a:lnTo>
                    <a:lnTo>
                      <a:pt x="1006" y="1213"/>
                    </a:lnTo>
                    <a:lnTo>
                      <a:pt x="1006" y="1216"/>
                    </a:lnTo>
                    <a:lnTo>
                      <a:pt x="1006" y="1218"/>
                    </a:lnTo>
                    <a:lnTo>
                      <a:pt x="1006" y="1220"/>
                    </a:lnTo>
                    <a:lnTo>
                      <a:pt x="1006" y="1222"/>
                    </a:lnTo>
                    <a:lnTo>
                      <a:pt x="1006" y="1224"/>
                    </a:lnTo>
                    <a:lnTo>
                      <a:pt x="1006" y="1227"/>
                    </a:lnTo>
                    <a:lnTo>
                      <a:pt x="1006" y="1229"/>
                    </a:lnTo>
                    <a:lnTo>
                      <a:pt x="1006" y="1231"/>
                    </a:lnTo>
                    <a:lnTo>
                      <a:pt x="1006" y="1233"/>
                    </a:lnTo>
                    <a:lnTo>
                      <a:pt x="1005" y="1236"/>
                    </a:lnTo>
                    <a:lnTo>
                      <a:pt x="1005" y="1238"/>
                    </a:lnTo>
                    <a:lnTo>
                      <a:pt x="1005" y="1240"/>
                    </a:lnTo>
                    <a:lnTo>
                      <a:pt x="1005" y="1242"/>
                    </a:lnTo>
                  </a:path>
                </a:pathLst>
              </a:custGeom>
              <a:noFill/>
              <a:ln w="13334" cap="flat" cmpd="sng">
                <a:solidFill>
                  <a:srgbClr val="0080FF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</p:grpSp>
        <p:sp>
          <p:nvSpPr>
            <p:cNvPr id="21193" name="Rectangle 713"/>
            <p:cNvSpPr>
              <a:spLocks noChangeArrowheads="1"/>
            </p:cNvSpPr>
            <p:nvPr/>
          </p:nvSpPr>
          <p:spPr bwMode="auto">
            <a:xfrm flipV="1">
              <a:off x="542" y="1942"/>
              <a:ext cx="2696" cy="1235"/>
            </a:xfrm>
            <a:prstGeom prst="rect">
              <a:avLst/>
            </a:prstGeom>
            <a:noFill/>
            <a:ln w="27305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1194" name="Line 714"/>
            <p:cNvSpPr>
              <a:spLocks noChangeShapeType="1"/>
            </p:cNvSpPr>
            <p:nvPr/>
          </p:nvSpPr>
          <p:spPr bwMode="auto">
            <a:xfrm flipV="1">
              <a:off x="3241" y="2129"/>
              <a:ext cx="2080" cy="1053"/>
            </a:xfrm>
            <a:prstGeom prst="line">
              <a:avLst/>
            </a:prstGeom>
            <a:noFill/>
            <a:ln w="13334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  <p:grpSp>
          <p:nvGrpSpPr>
            <p:cNvPr id="21195" name="Group 715"/>
            <p:cNvGrpSpPr>
              <a:grpSpLocks/>
            </p:cNvGrpSpPr>
            <p:nvPr/>
          </p:nvGrpSpPr>
          <p:grpSpPr bwMode="auto">
            <a:xfrm>
              <a:off x="3591" y="1008"/>
              <a:ext cx="1019" cy="1620"/>
              <a:chOff x="3591" y="1008"/>
              <a:chExt cx="1019" cy="1620"/>
            </a:xfrm>
          </p:grpSpPr>
          <p:sp>
            <p:nvSpPr>
              <p:cNvPr id="21196" name="Line 716"/>
              <p:cNvSpPr>
                <a:spLocks noChangeShapeType="1"/>
              </p:cNvSpPr>
              <p:nvPr/>
            </p:nvSpPr>
            <p:spPr bwMode="auto">
              <a:xfrm flipH="1">
                <a:off x="3781" y="1013"/>
                <a:ext cx="461" cy="1468"/>
              </a:xfrm>
              <a:prstGeom prst="line">
                <a:avLst/>
              </a:prstGeom>
              <a:noFill/>
              <a:ln w="13334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21197" name="Line 717"/>
              <p:cNvSpPr>
                <a:spLocks noChangeShapeType="1"/>
              </p:cNvSpPr>
              <p:nvPr/>
            </p:nvSpPr>
            <p:spPr bwMode="auto">
              <a:xfrm flipH="1">
                <a:off x="4132" y="1160"/>
                <a:ext cx="461" cy="1468"/>
              </a:xfrm>
              <a:prstGeom prst="line">
                <a:avLst/>
              </a:prstGeom>
              <a:noFill/>
              <a:ln w="13334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21198" name="Line 718"/>
              <p:cNvSpPr>
                <a:spLocks noChangeShapeType="1"/>
              </p:cNvSpPr>
              <p:nvPr/>
            </p:nvSpPr>
            <p:spPr bwMode="auto">
              <a:xfrm flipH="1">
                <a:off x="3790" y="1144"/>
                <a:ext cx="461" cy="1468"/>
              </a:xfrm>
              <a:prstGeom prst="line">
                <a:avLst/>
              </a:prstGeom>
              <a:noFill/>
              <a:ln w="13334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21199" name="Line 719"/>
              <p:cNvSpPr>
                <a:spLocks noChangeShapeType="1"/>
              </p:cNvSpPr>
              <p:nvPr/>
            </p:nvSpPr>
            <p:spPr bwMode="auto">
              <a:xfrm>
                <a:off x="4249" y="1010"/>
                <a:ext cx="0" cy="143"/>
              </a:xfrm>
              <a:prstGeom prst="line">
                <a:avLst/>
              </a:prstGeom>
              <a:noFill/>
              <a:ln w="13334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21200" name="Line 720"/>
              <p:cNvSpPr>
                <a:spLocks noChangeShapeType="1"/>
              </p:cNvSpPr>
              <p:nvPr/>
            </p:nvSpPr>
            <p:spPr bwMode="auto">
              <a:xfrm>
                <a:off x="3785" y="2470"/>
                <a:ext cx="0" cy="143"/>
              </a:xfrm>
              <a:prstGeom prst="line">
                <a:avLst/>
              </a:prstGeom>
              <a:noFill/>
              <a:ln w="13334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21201" name="Line 721"/>
              <p:cNvSpPr>
                <a:spLocks noChangeShapeType="1"/>
              </p:cNvSpPr>
              <p:nvPr/>
            </p:nvSpPr>
            <p:spPr bwMode="auto">
              <a:xfrm>
                <a:off x="4122" y="2474"/>
                <a:ext cx="0" cy="144"/>
              </a:xfrm>
              <a:prstGeom prst="line">
                <a:avLst/>
              </a:prstGeom>
              <a:noFill/>
              <a:ln w="13334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21202" name="Line 722"/>
              <p:cNvSpPr>
                <a:spLocks noChangeShapeType="1"/>
              </p:cNvSpPr>
              <p:nvPr/>
            </p:nvSpPr>
            <p:spPr bwMode="auto">
              <a:xfrm>
                <a:off x="4589" y="1021"/>
                <a:ext cx="0" cy="143"/>
              </a:xfrm>
              <a:prstGeom prst="line">
                <a:avLst/>
              </a:prstGeom>
              <a:noFill/>
              <a:ln w="13334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21203" name="Freeform 723"/>
              <p:cNvSpPr>
                <a:spLocks/>
              </p:cNvSpPr>
              <p:nvPr/>
            </p:nvSpPr>
            <p:spPr bwMode="auto">
              <a:xfrm>
                <a:off x="3779" y="2415"/>
                <a:ext cx="420" cy="55"/>
              </a:xfrm>
              <a:custGeom>
                <a:avLst/>
                <a:gdLst>
                  <a:gd name="T0" fmla="*/ 0 w 420"/>
                  <a:gd name="T1" fmla="*/ 54 h 55"/>
                  <a:gd name="T2" fmla="*/ 343 w 420"/>
                  <a:gd name="T3" fmla="*/ 54 h 55"/>
                  <a:gd name="T4" fmla="*/ 419 w 420"/>
                  <a:gd name="T5" fmla="*/ 0 h 55"/>
                  <a:gd name="T6" fmla="*/ 73 w 420"/>
                  <a:gd name="T7" fmla="*/ 0 h 55"/>
                  <a:gd name="T8" fmla="*/ 0 w 420"/>
                  <a:gd name="T9" fmla="*/ 54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20" h="55">
                    <a:moveTo>
                      <a:pt x="0" y="54"/>
                    </a:moveTo>
                    <a:lnTo>
                      <a:pt x="343" y="54"/>
                    </a:lnTo>
                    <a:lnTo>
                      <a:pt x="419" y="0"/>
                    </a:lnTo>
                    <a:lnTo>
                      <a:pt x="73" y="0"/>
                    </a:lnTo>
                    <a:lnTo>
                      <a:pt x="0" y="54"/>
                    </a:lnTo>
                  </a:path>
                </a:pathLst>
              </a:custGeom>
              <a:solidFill>
                <a:srgbClr val="555555"/>
              </a:solidFill>
              <a:ln w="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1204" name="Freeform 724"/>
              <p:cNvSpPr>
                <a:spLocks/>
              </p:cNvSpPr>
              <p:nvPr/>
            </p:nvSpPr>
            <p:spPr bwMode="auto">
              <a:xfrm>
                <a:off x="3810" y="2307"/>
                <a:ext cx="421" cy="55"/>
              </a:xfrm>
              <a:custGeom>
                <a:avLst/>
                <a:gdLst>
                  <a:gd name="T0" fmla="*/ 0 w 421"/>
                  <a:gd name="T1" fmla="*/ 54 h 55"/>
                  <a:gd name="T2" fmla="*/ 343 w 421"/>
                  <a:gd name="T3" fmla="*/ 54 h 55"/>
                  <a:gd name="T4" fmla="*/ 420 w 421"/>
                  <a:gd name="T5" fmla="*/ 0 h 55"/>
                  <a:gd name="T6" fmla="*/ 73 w 421"/>
                  <a:gd name="T7" fmla="*/ 0 h 55"/>
                  <a:gd name="T8" fmla="*/ 0 w 421"/>
                  <a:gd name="T9" fmla="*/ 54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21" h="55">
                    <a:moveTo>
                      <a:pt x="0" y="54"/>
                    </a:moveTo>
                    <a:lnTo>
                      <a:pt x="343" y="54"/>
                    </a:lnTo>
                    <a:lnTo>
                      <a:pt x="420" y="0"/>
                    </a:lnTo>
                    <a:lnTo>
                      <a:pt x="73" y="0"/>
                    </a:lnTo>
                    <a:lnTo>
                      <a:pt x="0" y="54"/>
                    </a:lnTo>
                  </a:path>
                </a:pathLst>
              </a:custGeom>
              <a:solidFill>
                <a:srgbClr val="555555"/>
              </a:solidFill>
              <a:ln w="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1205" name="Freeform 725"/>
              <p:cNvSpPr>
                <a:spLocks/>
              </p:cNvSpPr>
              <p:nvPr/>
            </p:nvSpPr>
            <p:spPr bwMode="auto">
              <a:xfrm>
                <a:off x="3842" y="2198"/>
                <a:ext cx="420" cy="55"/>
              </a:xfrm>
              <a:custGeom>
                <a:avLst/>
                <a:gdLst>
                  <a:gd name="T0" fmla="*/ 0 w 420"/>
                  <a:gd name="T1" fmla="*/ 54 h 55"/>
                  <a:gd name="T2" fmla="*/ 342 w 420"/>
                  <a:gd name="T3" fmla="*/ 54 h 55"/>
                  <a:gd name="T4" fmla="*/ 419 w 420"/>
                  <a:gd name="T5" fmla="*/ 0 h 55"/>
                  <a:gd name="T6" fmla="*/ 72 w 420"/>
                  <a:gd name="T7" fmla="*/ 0 h 55"/>
                  <a:gd name="T8" fmla="*/ 0 w 420"/>
                  <a:gd name="T9" fmla="*/ 54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20" h="55">
                    <a:moveTo>
                      <a:pt x="0" y="54"/>
                    </a:moveTo>
                    <a:lnTo>
                      <a:pt x="342" y="54"/>
                    </a:lnTo>
                    <a:lnTo>
                      <a:pt x="419" y="0"/>
                    </a:lnTo>
                    <a:lnTo>
                      <a:pt x="72" y="0"/>
                    </a:lnTo>
                    <a:lnTo>
                      <a:pt x="0" y="54"/>
                    </a:lnTo>
                  </a:path>
                </a:pathLst>
              </a:custGeom>
              <a:solidFill>
                <a:srgbClr val="555555"/>
              </a:solidFill>
              <a:ln w="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1206" name="Freeform 726"/>
              <p:cNvSpPr>
                <a:spLocks/>
              </p:cNvSpPr>
              <p:nvPr/>
            </p:nvSpPr>
            <p:spPr bwMode="auto">
              <a:xfrm>
                <a:off x="3882" y="2085"/>
                <a:ext cx="420" cy="55"/>
              </a:xfrm>
              <a:custGeom>
                <a:avLst/>
                <a:gdLst>
                  <a:gd name="T0" fmla="*/ 0 w 420"/>
                  <a:gd name="T1" fmla="*/ 54 h 55"/>
                  <a:gd name="T2" fmla="*/ 342 w 420"/>
                  <a:gd name="T3" fmla="*/ 54 h 55"/>
                  <a:gd name="T4" fmla="*/ 419 w 420"/>
                  <a:gd name="T5" fmla="*/ 0 h 55"/>
                  <a:gd name="T6" fmla="*/ 72 w 420"/>
                  <a:gd name="T7" fmla="*/ 0 h 55"/>
                  <a:gd name="T8" fmla="*/ 0 w 420"/>
                  <a:gd name="T9" fmla="*/ 54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20" h="55">
                    <a:moveTo>
                      <a:pt x="0" y="54"/>
                    </a:moveTo>
                    <a:lnTo>
                      <a:pt x="342" y="54"/>
                    </a:lnTo>
                    <a:lnTo>
                      <a:pt x="419" y="0"/>
                    </a:lnTo>
                    <a:lnTo>
                      <a:pt x="72" y="0"/>
                    </a:lnTo>
                    <a:lnTo>
                      <a:pt x="0" y="54"/>
                    </a:lnTo>
                  </a:path>
                </a:pathLst>
              </a:custGeom>
              <a:solidFill>
                <a:srgbClr val="555555"/>
              </a:solidFill>
              <a:ln w="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1207" name="Freeform 727"/>
              <p:cNvSpPr>
                <a:spLocks/>
              </p:cNvSpPr>
              <p:nvPr/>
            </p:nvSpPr>
            <p:spPr bwMode="auto">
              <a:xfrm>
                <a:off x="3909" y="1981"/>
                <a:ext cx="420" cy="55"/>
              </a:xfrm>
              <a:custGeom>
                <a:avLst/>
                <a:gdLst>
                  <a:gd name="T0" fmla="*/ 0 w 420"/>
                  <a:gd name="T1" fmla="*/ 54 h 55"/>
                  <a:gd name="T2" fmla="*/ 342 w 420"/>
                  <a:gd name="T3" fmla="*/ 54 h 55"/>
                  <a:gd name="T4" fmla="*/ 419 w 420"/>
                  <a:gd name="T5" fmla="*/ 0 h 55"/>
                  <a:gd name="T6" fmla="*/ 72 w 420"/>
                  <a:gd name="T7" fmla="*/ 0 h 55"/>
                  <a:gd name="T8" fmla="*/ 0 w 420"/>
                  <a:gd name="T9" fmla="*/ 54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20" h="55">
                    <a:moveTo>
                      <a:pt x="0" y="54"/>
                    </a:moveTo>
                    <a:lnTo>
                      <a:pt x="342" y="54"/>
                    </a:lnTo>
                    <a:lnTo>
                      <a:pt x="419" y="0"/>
                    </a:lnTo>
                    <a:lnTo>
                      <a:pt x="72" y="0"/>
                    </a:lnTo>
                    <a:lnTo>
                      <a:pt x="0" y="54"/>
                    </a:lnTo>
                  </a:path>
                </a:pathLst>
              </a:custGeom>
              <a:solidFill>
                <a:srgbClr val="555555"/>
              </a:solidFill>
              <a:ln w="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1208" name="Freeform 728"/>
              <p:cNvSpPr>
                <a:spLocks/>
              </p:cNvSpPr>
              <p:nvPr/>
            </p:nvSpPr>
            <p:spPr bwMode="auto">
              <a:xfrm>
                <a:off x="3944" y="1873"/>
                <a:ext cx="421" cy="55"/>
              </a:xfrm>
              <a:custGeom>
                <a:avLst/>
                <a:gdLst>
                  <a:gd name="T0" fmla="*/ 0 w 421"/>
                  <a:gd name="T1" fmla="*/ 54 h 55"/>
                  <a:gd name="T2" fmla="*/ 343 w 421"/>
                  <a:gd name="T3" fmla="*/ 54 h 55"/>
                  <a:gd name="T4" fmla="*/ 420 w 421"/>
                  <a:gd name="T5" fmla="*/ 0 h 55"/>
                  <a:gd name="T6" fmla="*/ 73 w 421"/>
                  <a:gd name="T7" fmla="*/ 0 h 55"/>
                  <a:gd name="T8" fmla="*/ 0 w 421"/>
                  <a:gd name="T9" fmla="*/ 54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21" h="55">
                    <a:moveTo>
                      <a:pt x="0" y="54"/>
                    </a:moveTo>
                    <a:lnTo>
                      <a:pt x="343" y="54"/>
                    </a:lnTo>
                    <a:lnTo>
                      <a:pt x="420" y="0"/>
                    </a:lnTo>
                    <a:lnTo>
                      <a:pt x="73" y="0"/>
                    </a:lnTo>
                    <a:lnTo>
                      <a:pt x="0" y="54"/>
                    </a:lnTo>
                  </a:path>
                </a:pathLst>
              </a:custGeom>
              <a:solidFill>
                <a:srgbClr val="555555"/>
              </a:solidFill>
              <a:ln w="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1209" name="Freeform 729"/>
              <p:cNvSpPr>
                <a:spLocks/>
              </p:cNvSpPr>
              <p:nvPr/>
            </p:nvSpPr>
            <p:spPr bwMode="auto">
              <a:xfrm>
                <a:off x="3985" y="1764"/>
                <a:ext cx="420" cy="55"/>
              </a:xfrm>
              <a:custGeom>
                <a:avLst/>
                <a:gdLst>
                  <a:gd name="T0" fmla="*/ 0 w 420"/>
                  <a:gd name="T1" fmla="*/ 54 h 55"/>
                  <a:gd name="T2" fmla="*/ 342 w 420"/>
                  <a:gd name="T3" fmla="*/ 54 h 55"/>
                  <a:gd name="T4" fmla="*/ 419 w 420"/>
                  <a:gd name="T5" fmla="*/ 0 h 55"/>
                  <a:gd name="T6" fmla="*/ 72 w 420"/>
                  <a:gd name="T7" fmla="*/ 0 h 55"/>
                  <a:gd name="T8" fmla="*/ 0 w 420"/>
                  <a:gd name="T9" fmla="*/ 54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20" h="55">
                    <a:moveTo>
                      <a:pt x="0" y="54"/>
                    </a:moveTo>
                    <a:lnTo>
                      <a:pt x="342" y="54"/>
                    </a:lnTo>
                    <a:lnTo>
                      <a:pt x="419" y="0"/>
                    </a:lnTo>
                    <a:lnTo>
                      <a:pt x="72" y="0"/>
                    </a:lnTo>
                    <a:lnTo>
                      <a:pt x="0" y="54"/>
                    </a:lnTo>
                  </a:path>
                </a:pathLst>
              </a:custGeom>
              <a:solidFill>
                <a:srgbClr val="555555"/>
              </a:solidFill>
              <a:ln w="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1210" name="Freeform 730"/>
              <p:cNvSpPr>
                <a:spLocks/>
              </p:cNvSpPr>
              <p:nvPr/>
            </p:nvSpPr>
            <p:spPr bwMode="auto">
              <a:xfrm>
                <a:off x="4020" y="1656"/>
                <a:ext cx="421" cy="55"/>
              </a:xfrm>
              <a:custGeom>
                <a:avLst/>
                <a:gdLst>
                  <a:gd name="T0" fmla="*/ 0 w 421"/>
                  <a:gd name="T1" fmla="*/ 54 h 55"/>
                  <a:gd name="T2" fmla="*/ 343 w 421"/>
                  <a:gd name="T3" fmla="*/ 54 h 55"/>
                  <a:gd name="T4" fmla="*/ 420 w 421"/>
                  <a:gd name="T5" fmla="*/ 0 h 55"/>
                  <a:gd name="T6" fmla="*/ 73 w 421"/>
                  <a:gd name="T7" fmla="*/ 0 h 55"/>
                  <a:gd name="T8" fmla="*/ 0 w 421"/>
                  <a:gd name="T9" fmla="*/ 54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21" h="55">
                    <a:moveTo>
                      <a:pt x="0" y="54"/>
                    </a:moveTo>
                    <a:lnTo>
                      <a:pt x="343" y="54"/>
                    </a:lnTo>
                    <a:lnTo>
                      <a:pt x="420" y="0"/>
                    </a:lnTo>
                    <a:lnTo>
                      <a:pt x="73" y="0"/>
                    </a:lnTo>
                    <a:lnTo>
                      <a:pt x="0" y="54"/>
                    </a:lnTo>
                  </a:path>
                </a:pathLst>
              </a:custGeom>
              <a:solidFill>
                <a:srgbClr val="555555"/>
              </a:solidFill>
              <a:ln w="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1211" name="Freeform 731"/>
              <p:cNvSpPr>
                <a:spLocks/>
              </p:cNvSpPr>
              <p:nvPr/>
            </p:nvSpPr>
            <p:spPr bwMode="auto">
              <a:xfrm>
                <a:off x="4061" y="1543"/>
                <a:ext cx="420" cy="55"/>
              </a:xfrm>
              <a:custGeom>
                <a:avLst/>
                <a:gdLst>
                  <a:gd name="T0" fmla="*/ 0 w 420"/>
                  <a:gd name="T1" fmla="*/ 54 h 55"/>
                  <a:gd name="T2" fmla="*/ 342 w 420"/>
                  <a:gd name="T3" fmla="*/ 54 h 55"/>
                  <a:gd name="T4" fmla="*/ 419 w 420"/>
                  <a:gd name="T5" fmla="*/ 0 h 55"/>
                  <a:gd name="T6" fmla="*/ 72 w 420"/>
                  <a:gd name="T7" fmla="*/ 0 h 55"/>
                  <a:gd name="T8" fmla="*/ 0 w 420"/>
                  <a:gd name="T9" fmla="*/ 54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20" h="55">
                    <a:moveTo>
                      <a:pt x="0" y="54"/>
                    </a:moveTo>
                    <a:lnTo>
                      <a:pt x="342" y="54"/>
                    </a:lnTo>
                    <a:lnTo>
                      <a:pt x="419" y="0"/>
                    </a:lnTo>
                    <a:lnTo>
                      <a:pt x="72" y="0"/>
                    </a:lnTo>
                    <a:lnTo>
                      <a:pt x="0" y="54"/>
                    </a:lnTo>
                  </a:path>
                </a:pathLst>
              </a:custGeom>
              <a:solidFill>
                <a:srgbClr val="555555"/>
              </a:solidFill>
              <a:ln w="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1212" name="Freeform 732"/>
              <p:cNvSpPr>
                <a:spLocks/>
              </p:cNvSpPr>
              <p:nvPr/>
            </p:nvSpPr>
            <p:spPr bwMode="auto">
              <a:xfrm>
                <a:off x="4087" y="1439"/>
                <a:ext cx="420" cy="55"/>
              </a:xfrm>
              <a:custGeom>
                <a:avLst/>
                <a:gdLst>
                  <a:gd name="T0" fmla="*/ 0 w 420"/>
                  <a:gd name="T1" fmla="*/ 54 h 55"/>
                  <a:gd name="T2" fmla="*/ 343 w 420"/>
                  <a:gd name="T3" fmla="*/ 54 h 55"/>
                  <a:gd name="T4" fmla="*/ 419 w 420"/>
                  <a:gd name="T5" fmla="*/ 0 h 55"/>
                  <a:gd name="T6" fmla="*/ 73 w 420"/>
                  <a:gd name="T7" fmla="*/ 0 h 55"/>
                  <a:gd name="T8" fmla="*/ 0 w 420"/>
                  <a:gd name="T9" fmla="*/ 54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20" h="55">
                    <a:moveTo>
                      <a:pt x="0" y="54"/>
                    </a:moveTo>
                    <a:lnTo>
                      <a:pt x="343" y="54"/>
                    </a:lnTo>
                    <a:lnTo>
                      <a:pt x="419" y="0"/>
                    </a:lnTo>
                    <a:lnTo>
                      <a:pt x="73" y="0"/>
                    </a:lnTo>
                    <a:lnTo>
                      <a:pt x="0" y="54"/>
                    </a:lnTo>
                  </a:path>
                </a:pathLst>
              </a:custGeom>
              <a:solidFill>
                <a:srgbClr val="555555"/>
              </a:solidFill>
              <a:ln w="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1213" name="Freeform 733"/>
              <p:cNvSpPr>
                <a:spLocks/>
              </p:cNvSpPr>
              <p:nvPr/>
            </p:nvSpPr>
            <p:spPr bwMode="auto">
              <a:xfrm>
                <a:off x="4128" y="1331"/>
                <a:ext cx="420" cy="55"/>
              </a:xfrm>
              <a:custGeom>
                <a:avLst/>
                <a:gdLst>
                  <a:gd name="T0" fmla="*/ 0 w 420"/>
                  <a:gd name="T1" fmla="*/ 54 h 55"/>
                  <a:gd name="T2" fmla="*/ 342 w 420"/>
                  <a:gd name="T3" fmla="*/ 54 h 55"/>
                  <a:gd name="T4" fmla="*/ 419 w 420"/>
                  <a:gd name="T5" fmla="*/ 0 h 55"/>
                  <a:gd name="T6" fmla="*/ 72 w 420"/>
                  <a:gd name="T7" fmla="*/ 0 h 55"/>
                  <a:gd name="T8" fmla="*/ 0 w 420"/>
                  <a:gd name="T9" fmla="*/ 54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20" h="55">
                    <a:moveTo>
                      <a:pt x="0" y="54"/>
                    </a:moveTo>
                    <a:lnTo>
                      <a:pt x="342" y="54"/>
                    </a:lnTo>
                    <a:lnTo>
                      <a:pt x="419" y="0"/>
                    </a:lnTo>
                    <a:lnTo>
                      <a:pt x="72" y="0"/>
                    </a:lnTo>
                    <a:lnTo>
                      <a:pt x="0" y="54"/>
                    </a:lnTo>
                  </a:path>
                </a:pathLst>
              </a:custGeom>
              <a:solidFill>
                <a:srgbClr val="555555"/>
              </a:solidFill>
              <a:ln w="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1214" name="Freeform 734"/>
              <p:cNvSpPr>
                <a:spLocks/>
              </p:cNvSpPr>
              <p:nvPr/>
            </p:nvSpPr>
            <p:spPr bwMode="auto">
              <a:xfrm>
                <a:off x="4159" y="1222"/>
                <a:ext cx="420" cy="55"/>
              </a:xfrm>
              <a:custGeom>
                <a:avLst/>
                <a:gdLst>
                  <a:gd name="T0" fmla="*/ 0 w 420"/>
                  <a:gd name="T1" fmla="*/ 54 h 55"/>
                  <a:gd name="T2" fmla="*/ 342 w 420"/>
                  <a:gd name="T3" fmla="*/ 54 h 55"/>
                  <a:gd name="T4" fmla="*/ 419 w 420"/>
                  <a:gd name="T5" fmla="*/ 0 h 55"/>
                  <a:gd name="T6" fmla="*/ 72 w 420"/>
                  <a:gd name="T7" fmla="*/ 0 h 55"/>
                  <a:gd name="T8" fmla="*/ 0 w 420"/>
                  <a:gd name="T9" fmla="*/ 54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20" h="55">
                    <a:moveTo>
                      <a:pt x="0" y="54"/>
                    </a:moveTo>
                    <a:lnTo>
                      <a:pt x="342" y="54"/>
                    </a:lnTo>
                    <a:lnTo>
                      <a:pt x="419" y="0"/>
                    </a:lnTo>
                    <a:lnTo>
                      <a:pt x="72" y="0"/>
                    </a:lnTo>
                    <a:lnTo>
                      <a:pt x="0" y="54"/>
                    </a:lnTo>
                  </a:path>
                </a:pathLst>
              </a:custGeom>
              <a:solidFill>
                <a:srgbClr val="555555"/>
              </a:solidFill>
              <a:ln w="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1215" name="Freeform 735"/>
              <p:cNvSpPr>
                <a:spLocks/>
              </p:cNvSpPr>
              <p:nvPr/>
            </p:nvSpPr>
            <p:spPr bwMode="auto">
              <a:xfrm>
                <a:off x="4190" y="1114"/>
                <a:ext cx="420" cy="55"/>
              </a:xfrm>
              <a:custGeom>
                <a:avLst/>
                <a:gdLst>
                  <a:gd name="T0" fmla="*/ 0 w 420"/>
                  <a:gd name="T1" fmla="*/ 54 h 55"/>
                  <a:gd name="T2" fmla="*/ 343 w 420"/>
                  <a:gd name="T3" fmla="*/ 54 h 55"/>
                  <a:gd name="T4" fmla="*/ 419 w 420"/>
                  <a:gd name="T5" fmla="*/ 0 h 55"/>
                  <a:gd name="T6" fmla="*/ 72 w 420"/>
                  <a:gd name="T7" fmla="*/ 0 h 55"/>
                  <a:gd name="T8" fmla="*/ 0 w 420"/>
                  <a:gd name="T9" fmla="*/ 54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20" h="55">
                    <a:moveTo>
                      <a:pt x="0" y="54"/>
                    </a:moveTo>
                    <a:lnTo>
                      <a:pt x="343" y="54"/>
                    </a:lnTo>
                    <a:lnTo>
                      <a:pt x="419" y="0"/>
                    </a:lnTo>
                    <a:lnTo>
                      <a:pt x="72" y="0"/>
                    </a:lnTo>
                    <a:lnTo>
                      <a:pt x="0" y="54"/>
                    </a:lnTo>
                  </a:path>
                </a:pathLst>
              </a:custGeom>
              <a:solidFill>
                <a:srgbClr val="555555"/>
              </a:solidFill>
              <a:ln w="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1216" name="Line 736"/>
              <p:cNvSpPr>
                <a:spLocks noChangeShapeType="1"/>
              </p:cNvSpPr>
              <p:nvPr/>
            </p:nvSpPr>
            <p:spPr bwMode="auto">
              <a:xfrm flipH="1">
                <a:off x="4128" y="1014"/>
                <a:ext cx="461" cy="1468"/>
              </a:xfrm>
              <a:prstGeom prst="line">
                <a:avLst/>
              </a:prstGeom>
              <a:noFill/>
              <a:ln w="13334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21217" name="Freeform 737"/>
              <p:cNvSpPr>
                <a:spLocks/>
              </p:cNvSpPr>
              <p:nvPr/>
            </p:nvSpPr>
            <p:spPr bwMode="auto">
              <a:xfrm>
                <a:off x="3591" y="1008"/>
                <a:ext cx="1008" cy="409"/>
              </a:xfrm>
              <a:custGeom>
                <a:avLst/>
                <a:gdLst>
                  <a:gd name="T0" fmla="*/ 392 w 1008"/>
                  <a:gd name="T1" fmla="*/ 142 h 409"/>
                  <a:gd name="T2" fmla="*/ 313 w 1008"/>
                  <a:gd name="T3" fmla="*/ 185 h 409"/>
                  <a:gd name="T4" fmla="*/ 236 w 1008"/>
                  <a:gd name="T5" fmla="*/ 226 h 409"/>
                  <a:gd name="T6" fmla="*/ 158 w 1008"/>
                  <a:gd name="T7" fmla="*/ 268 h 409"/>
                  <a:gd name="T8" fmla="*/ 75 w 1008"/>
                  <a:gd name="T9" fmla="*/ 313 h 409"/>
                  <a:gd name="T10" fmla="*/ 38 w 1008"/>
                  <a:gd name="T11" fmla="*/ 332 h 409"/>
                  <a:gd name="T12" fmla="*/ 30 w 1008"/>
                  <a:gd name="T13" fmla="*/ 338 h 409"/>
                  <a:gd name="T14" fmla="*/ 22 w 1008"/>
                  <a:gd name="T15" fmla="*/ 345 h 409"/>
                  <a:gd name="T16" fmla="*/ 14 w 1008"/>
                  <a:gd name="T17" fmla="*/ 353 h 409"/>
                  <a:gd name="T18" fmla="*/ 8 w 1008"/>
                  <a:gd name="T19" fmla="*/ 363 h 409"/>
                  <a:gd name="T20" fmla="*/ 2 w 1008"/>
                  <a:gd name="T21" fmla="*/ 375 h 409"/>
                  <a:gd name="T22" fmla="*/ 0 w 1008"/>
                  <a:gd name="T23" fmla="*/ 385 h 409"/>
                  <a:gd name="T24" fmla="*/ 0 w 1008"/>
                  <a:gd name="T25" fmla="*/ 393 h 409"/>
                  <a:gd name="T26" fmla="*/ 1 w 1008"/>
                  <a:gd name="T27" fmla="*/ 400 h 409"/>
                  <a:gd name="T28" fmla="*/ 5 w 1008"/>
                  <a:gd name="T29" fmla="*/ 404 h 409"/>
                  <a:gd name="T30" fmla="*/ 38 w 1008"/>
                  <a:gd name="T31" fmla="*/ 406 h 409"/>
                  <a:gd name="T32" fmla="*/ 106 w 1008"/>
                  <a:gd name="T33" fmla="*/ 407 h 409"/>
                  <a:gd name="T34" fmla="*/ 178 w 1008"/>
                  <a:gd name="T35" fmla="*/ 407 h 409"/>
                  <a:gd name="T36" fmla="*/ 242 w 1008"/>
                  <a:gd name="T37" fmla="*/ 407 h 409"/>
                  <a:gd name="T38" fmla="*/ 288 w 1008"/>
                  <a:gd name="T39" fmla="*/ 407 h 409"/>
                  <a:gd name="T40" fmla="*/ 309 w 1008"/>
                  <a:gd name="T41" fmla="*/ 407 h 409"/>
                  <a:gd name="T42" fmla="*/ 328 w 1008"/>
                  <a:gd name="T43" fmla="*/ 405 h 409"/>
                  <a:gd name="T44" fmla="*/ 347 w 1008"/>
                  <a:gd name="T45" fmla="*/ 401 h 409"/>
                  <a:gd name="T46" fmla="*/ 367 w 1008"/>
                  <a:gd name="T47" fmla="*/ 394 h 409"/>
                  <a:gd name="T48" fmla="*/ 385 w 1008"/>
                  <a:gd name="T49" fmla="*/ 386 h 409"/>
                  <a:gd name="T50" fmla="*/ 403 w 1008"/>
                  <a:gd name="T51" fmla="*/ 377 h 409"/>
                  <a:gd name="T52" fmla="*/ 465 w 1008"/>
                  <a:gd name="T53" fmla="*/ 343 h 409"/>
                  <a:gd name="T54" fmla="*/ 519 w 1008"/>
                  <a:gd name="T55" fmla="*/ 314 h 409"/>
                  <a:gd name="T56" fmla="*/ 573 w 1008"/>
                  <a:gd name="T57" fmla="*/ 285 h 409"/>
                  <a:gd name="T58" fmla="*/ 627 w 1008"/>
                  <a:gd name="T59" fmla="*/ 256 h 409"/>
                  <a:gd name="T60" fmla="*/ 681 w 1008"/>
                  <a:gd name="T61" fmla="*/ 227 h 409"/>
                  <a:gd name="T62" fmla="*/ 743 w 1008"/>
                  <a:gd name="T63" fmla="*/ 195 h 409"/>
                  <a:gd name="T64" fmla="*/ 794 w 1008"/>
                  <a:gd name="T65" fmla="*/ 168 h 409"/>
                  <a:gd name="T66" fmla="*/ 845 w 1008"/>
                  <a:gd name="T67" fmla="*/ 141 h 409"/>
                  <a:gd name="T68" fmla="*/ 895 w 1008"/>
                  <a:gd name="T69" fmla="*/ 114 h 409"/>
                  <a:gd name="T70" fmla="*/ 945 w 1008"/>
                  <a:gd name="T71" fmla="*/ 88 h 409"/>
                  <a:gd name="T72" fmla="*/ 968 w 1008"/>
                  <a:gd name="T73" fmla="*/ 76 h 409"/>
                  <a:gd name="T74" fmla="*/ 977 w 1008"/>
                  <a:gd name="T75" fmla="*/ 70 h 409"/>
                  <a:gd name="T76" fmla="*/ 985 w 1008"/>
                  <a:gd name="T77" fmla="*/ 63 h 409"/>
                  <a:gd name="T78" fmla="*/ 992 w 1008"/>
                  <a:gd name="T79" fmla="*/ 54 h 409"/>
                  <a:gd name="T80" fmla="*/ 999 w 1008"/>
                  <a:gd name="T81" fmla="*/ 44 h 409"/>
                  <a:gd name="T82" fmla="*/ 1004 w 1008"/>
                  <a:gd name="T83" fmla="*/ 33 h 409"/>
                  <a:gd name="T84" fmla="*/ 1007 w 1008"/>
                  <a:gd name="T85" fmla="*/ 23 h 409"/>
                  <a:gd name="T86" fmla="*/ 1007 w 1008"/>
                  <a:gd name="T87" fmla="*/ 15 h 409"/>
                  <a:gd name="T88" fmla="*/ 1005 w 1008"/>
                  <a:gd name="T89" fmla="*/ 8 h 409"/>
                  <a:gd name="T90" fmla="*/ 1001 w 1008"/>
                  <a:gd name="T91" fmla="*/ 3 h 409"/>
                  <a:gd name="T92" fmla="*/ 969 w 1008"/>
                  <a:gd name="T93" fmla="*/ 1 h 409"/>
                  <a:gd name="T94" fmla="*/ 901 w 1008"/>
                  <a:gd name="T95" fmla="*/ 1 h 409"/>
                  <a:gd name="T96" fmla="*/ 829 w 1008"/>
                  <a:gd name="T97" fmla="*/ 0 h 409"/>
                  <a:gd name="T98" fmla="*/ 764 w 1008"/>
                  <a:gd name="T99" fmla="*/ 0 h 409"/>
                  <a:gd name="T100" fmla="*/ 719 w 1008"/>
                  <a:gd name="T101" fmla="*/ 0 h 409"/>
                  <a:gd name="T102" fmla="*/ 697 w 1008"/>
                  <a:gd name="T103" fmla="*/ 0 h 409"/>
                  <a:gd name="T104" fmla="*/ 677 w 1008"/>
                  <a:gd name="T105" fmla="*/ 2 h 409"/>
                  <a:gd name="T106" fmla="*/ 655 w 1008"/>
                  <a:gd name="T107" fmla="*/ 6 h 409"/>
                  <a:gd name="T108" fmla="*/ 634 w 1008"/>
                  <a:gd name="T109" fmla="*/ 13 h 409"/>
                  <a:gd name="T110" fmla="*/ 614 w 1008"/>
                  <a:gd name="T111" fmla="*/ 21 h 409"/>
                  <a:gd name="T112" fmla="*/ 596 w 1008"/>
                  <a:gd name="T113" fmla="*/ 30 h 409"/>
                  <a:gd name="T114" fmla="*/ 533 w 1008"/>
                  <a:gd name="T115" fmla="*/ 64 h 409"/>
                  <a:gd name="T116" fmla="*/ 526 w 1008"/>
                  <a:gd name="T117" fmla="*/ 68 h 409"/>
                  <a:gd name="T118" fmla="*/ 535 w 1008"/>
                  <a:gd name="T119" fmla="*/ 64 h 409"/>
                  <a:gd name="T120" fmla="*/ 532 w 1008"/>
                  <a:gd name="T121" fmla="*/ 66 h 409"/>
                  <a:gd name="T122" fmla="*/ 491 w 1008"/>
                  <a:gd name="T123" fmla="*/ 89 h 4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008" h="409">
                    <a:moveTo>
                      <a:pt x="478" y="96"/>
                    </a:moveTo>
                    <a:lnTo>
                      <a:pt x="448" y="112"/>
                    </a:lnTo>
                    <a:lnTo>
                      <a:pt x="434" y="120"/>
                    </a:lnTo>
                    <a:lnTo>
                      <a:pt x="420" y="127"/>
                    </a:lnTo>
                    <a:lnTo>
                      <a:pt x="406" y="135"/>
                    </a:lnTo>
                    <a:lnTo>
                      <a:pt x="392" y="142"/>
                    </a:lnTo>
                    <a:lnTo>
                      <a:pt x="378" y="150"/>
                    </a:lnTo>
                    <a:lnTo>
                      <a:pt x="365" y="157"/>
                    </a:lnTo>
                    <a:lnTo>
                      <a:pt x="351" y="164"/>
                    </a:lnTo>
                    <a:lnTo>
                      <a:pt x="339" y="171"/>
                    </a:lnTo>
                    <a:lnTo>
                      <a:pt x="325" y="178"/>
                    </a:lnTo>
                    <a:lnTo>
                      <a:pt x="313" y="185"/>
                    </a:lnTo>
                    <a:lnTo>
                      <a:pt x="300" y="192"/>
                    </a:lnTo>
                    <a:lnTo>
                      <a:pt x="287" y="199"/>
                    </a:lnTo>
                    <a:lnTo>
                      <a:pt x="274" y="206"/>
                    </a:lnTo>
                    <a:lnTo>
                      <a:pt x="261" y="212"/>
                    </a:lnTo>
                    <a:lnTo>
                      <a:pt x="249" y="219"/>
                    </a:lnTo>
                    <a:lnTo>
                      <a:pt x="236" y="226"/>
                    </a:lnTo>
                    <a:lnTo>
                      <a:pt x="223" y="233"/>
                    </a:lnTo>
                    <a:lnTo>
                      <a:pt x="210" y="240"/>
                    </a:lnTo>
                    <a:lnTo>
                      <a:pt x="197" y="247"/>
                    </a:lnTo>
                    <a:lnTo>
                      <a:pt x="185" y="254"/>
                    </a:lnTo>
                    <a:lnTo>
                      <a:pt x="171" y="261"/>
                    </a:lnTo>
                    <a:lnTo>
                      <a:pt x="158" y="268"/>
                    </a:lnTo>
                    <a:lnTo>
                      <a:pt x="145" y="276"/>
                    </a:lnTo>
                    <a:lnTo>
                      <a:pt x="131" y="283"/>
                    </a:lnTo>
                    <a:lnTo>
                      <a:pt x="117" y="290"/>
                    </a:lnTo>
                    <a:lnTo>
                      <a:pt x="103" y="298"/>
                    </a:lnTo>
                    <a:lnTo>
                      <a:pt x="89" y="305"/>
                    </a:lnTo>
                    <a:lnTo>
                      <a:pt x="75" y="313"/>
                    </a:lnTo>
                    <a:lnTo>
                      <a:pt x="60" y="321"/>
                    </a:lnTo>
                    <a:lnTo>
                      <a:pt x="45" y="329"/>
                    </a:lnTo>
                    <a:lnTo>
                      <a:pt x="43" y="330"/>
                    </a:lnTo>
                    <a:lnTo>
                      <a:pt x="41" y="330"/>
                    </a:lnTo>
                    <a:lnTo>
                      <a:pt x="40" y="331"/>
                    </a:lnTo>
                    <a:lnTo>
                      <a:pt x="38" y="332"/>
                    </a:lnTo>
                    <a:lnTo>
                      <a:pt x="37" y="333"/>
                    </a:lnTo>
                    <a:lnTo>
                      <a:pt x="35" y="334"/>
                    </a:lnTo>
                    <a:lnTo>
                      <a:pt x="34" y="334"/>
                    </a:lnTo>
                    <a:lnTo>
                      <a:pt x="33" y="336"/>
                    </a:lnTo>
                    <a:lnTo>
                      <a:pt x="31" y="336"/>
                    </a:lnTo>
                    <a:lnTo>
                      <a:pt x="30" y="338"/>
                    </a:lnTo>
                    <a:lnTo>
                      <a:pt x="29" y="338"/>
                    </a:lnTo>
                    <a:lnTo>
                      <a:pt x="27" y="340"/>
                    </a:lnTo>
                    <a:lnTo>
                      <a:pt x="26" y="341"/>
                    </a:lnTo>
                    <a:lnTo>
                      <a:pt x="25" y="342"/>
                    </a:lnTo>
                    <a:lnTo>
                      <a:pt x="23" y="343"/>
                    </a:lnTo>
                    <a:lnTo>
                      <a:pt x="22" y="345"/>
                    </a:lnTo>
                    <a:lnTo>
                      <a:pt x="21" y="346"/>
                    </a:lnTo>
                    <a:lnTo>
                      <a:pt x="19" y="347"/>
                    </a:lnTo>
                    <a:lnTo>
                      <a:pt x="18" y="349"/>
                    </a:lnTo>
                    <a:lnTo>
                      <a:pt x="17" y="350"/>
                    </a:lnTo>
                    <a:lnTo>
                      <a:pt x="15" y="352"/>
                    </a:lnTo>
                    <a:lnTo>
                      <a:pt x="14" y="353"/>
                    </a:lnTo>
                    <a:lnTo>
                      <a:pt x="13" y="355"/>
                    </a:lnTo>
                    <a:lnTo>
                      <a:pt x="12" y="356"/>
                    </a:lnTo>
                    <a:lnTo>
                      <a:pt x="11" y="358"/>
                    </a:lnTo>
                    <a:lnTo>
                      <a:pt x="10" y="360"/>
                    </a:lnTo>
                    <a:lnTo>
                      <a:pt x="9" y="361"/>
                    </a:lnTo>
                    <a:lnTo>
                      <a:pt x="8" y="363"/>
                    </a:lnTo>
                    <a:lnTo>
                      <a:pt x="7" y="365"/>
                    </a:lnTo>
                    <a:lnTo>
                      <a:pt x="6" y="366"/>
                    </a:lnTo>
                    <a:lnTo>
                      <a:pt x="5" y="368"/>
                    </a:lnTo>
                    <a:lnTo>
                      <a:pt x="4" y="372"/>
                    </a:lnTo>
                    <a:lnTo>
                      <a:pt x="3" y="373"/>
                    </a:lnTo>
                    <a:lnTo>
                      <a:pt x="2" y="375"/>
                    </a:lnTo>
                    <a:lnTo>
                      <a:pt x="2" y="377"/>
                    </a:lnTo>
                    <a:lnTo>
                      <a:pt x="1" y="378"/>
                    </a:lnTo>
                    <a:lnTo>
                      <a:pt x="1" y="380"/>
                    </a:lnTo>
                    <a:lnTo>
                      <a:pt x="1" y="382"/>
                    </a:lnTo>
                    <a:lnTo>
                      <a:pt x="0" y="383"/>
                    </a:lnTo>
                    <a:lnTo>
                      <a:pt x="0" y="385"/>
                    </a:lnTo>
                    <a:lnTo>
                      <a:pt x="0" y="386"/>
                    </a:lnTo>
                    <a:lnTo>
                      <a:pt x="0" y="388"/>
                    </a:lnTo>
                    <a:lnTo>
                      <a:pt x="0" y="389"/>
                    </a:lnTo>
                    <a:lnTo>
                      <a:pt x="0" y="390"/>
                    </a:lnTo>
                    <a:lnTo>
                      <a:pt x="0" y="392"/>
                    </a:lnTo>
                    <a:lnTo>
                      <a:pt x="0" y="393"/>
                    </a:lnTo>
                    <a:lnTo>
                      <a:pt x="0" y="394"/>
                    </a:lnTo>
                    <a:lnTo>
                      <a:pt x="0" y="395"/>
                    </a:lnTo>
                    <a:lnTo>
                      <a:pt x="1" y="396"/>
                    </a:lnTo>
                    <a:lnTo>
                      <a:pt x="1" y="398"/>
                    </a:lnTo>
                    <a:lnTo>
                      <a:pt x="1" y="398"/>
                    </a:lnTo>
                    <a:lnTo>
                      <a:pt x="1" y="400"/>
                    </a:lnTo>
                    <a:lnTo>
                      <a:pt x="2" y="400"/>
                    </a:lnTo>
                    <a:lnTo>
                      <a:pt x="3" y="401"/>
                    </a:lnTo>
                    <a:lnTo>
                      <a:pt x="3" y="402"/>
                    </a:lnTo>
                    <a:lnTo>
                      <a:pt x="4" y="403"/>
                    </a:lnTo>
                    <a:lnTo>
                      <a:pt x="5" y="404"/>
                    </a:lnTo>
                    <a:lnTo>
                      <a:pt x="5" y="404"/>
                    </a:lnTo>
                    <a:lnTo>
                      <a:pt x="6" y="405"/>
                    </a:lnTo>
                    <a:lnTo>
                      <a:pt x="7" y="405"/>
                    </a:lnTo>
                    <a:lnTo>
                      <a:pt x="8" y="406"/>
                    </a:lnTo>
                    <a:lnTo>
                      <a:pt x="9" y="406"/>
                    </a:lnTo>
                    <a:lnTo>
                      <a:pt x="28" y="406"/>
                    </a:lnTo>
                    <a:lnTo>
                      <a:pt x="38" y="406"/>
                    </a:lnTo>
                    <a:lnTo>
                      <a:pt x="49" y="406"/>
                    </a:lnTo>
                    <a:lnTo>
                      <a:pt x="59" y="406"/>
                    </a:lnTo>
                    <a:lnTo>
                      <a:pt x="71" y="406"/>
                    </a:lnTo>
                    <a:lnTo>
                      <a:pt x="82" y="407"/>
                    </a:lnTo>
                    <a:lnTo>
                      <a:pt x="94" y="407"/>
                    </a:lnTo>
                    <a:lnTo>
                      <a:pt x="106" y="407"/>
                    </a:lnTo>
                    <a:lnTo>
                      <a:pt x="118" y="407"/>
                    </a:lnTo>
                    <a:lnTo>
                      <a:pt x="130" y="407"/>
                    </a:lnTo>
                    <a:lnTo>
                      <a:pt x="142" y="407"/>
                    </a:lnTo>
                    <a:lnTo>
                      <a:pt x="154" y="407"/>
                    </a:lnTo>
                    <a:lnTo>
                      <a:pt x="166" y="407"/>
                    </a:lnTo>
                    <a:lnTo>
                      <a:pt x="178" y="407"/>
                    </a:lnTo>
                    <a:lnTo>
                      <a:pt x="189" y="407"/>
                    </a:lnTo>
                    <a:lnTo>
                      <a:pt x="201" y="407"/>
                    </a:lnTo>
                    <a:lnTo>
                      <a:pt x="211" y="407"/>
                    </a:lnTo>
                    <a:lnTo>
                      <a:pt x="222" y="407"/>
                    </a:lnTo>
                    <a:lnTo>
                      <a:pt x="233" y="407"/>
                    </a:lnTo>
                    <a:lnTo>
                      <a:pt x="242" y="407"/>
                    </a:lnTo>
                    <a:lnTo>
                      <a:pt x="251" y="407"/>
                    </a:lnTo>
                    <a:lnTo>
                      <a:pt x="260" y="407"/>
                    </a:lnTo>
                    <a:lnTo>
                      <a:pt x="268" y="407"/>
                    </a:lnTo>
                    <a:lnTo>
                      <a:pt x="275" y="407"/>
                    </a:lnTo>
                    <a:lnTo>
                      <a:pt x="282" y="407"/>
                    </a:lnTo>
                    <a:lnTo>
                      <a:pt x="288" y="407"/>
                    </a:lnTo>
                    <a:lnTo>
                      <a:pt x="293" y="407"/>
                    </a:lnTo>
                    <a:lnTo>
                      <a:pt x="297" y="407"/>
                    </a:lnTo>
                    <a:lnTo>
                      <a:pt x="300" y="407"/>
                    </a:lnTo>
                    <a:lnTo>
                      <a:pt x="302" y="407"/>
                    </a:lnTo>
                    <a:lnTo>
                      <a:pt x="303" y="408"/>
                    </a:lnTo>
                    <a:lnTo>
                      <a:pt x="309" y="407"/>
                    </a:lnTo>
                    <a:lnTo>
                      <a:pt x="313" y="407"/>
                    </a:lnTo>
                    <a:lnTo>
                      <a:pt x="316" y="407"/>
                    </a:lnTo>
                    <a:lnTo>
                      <a:pt x="319" y="406"/>
                    </a:lnTo>
                    <a:lnTo>
                      <a:pt x="322" y="406"/>
                    </a:lnTo>
                    <a:lnTo>
                      <a:pt x="325" y="406"/>
                    </a:lnTo>
                    <a:lnTo>
                      <a:pt x="328" y="405"/>
                    </a:lnTo>
                    <a:lnTo>
                      <a:pt x="331" y="404"/>
                    </a:lnTo>
                    <a:lnTo>
                      <a:pt x="335" y="404"/>
                    </a:lnTo>
                    <a:lnTo>
                      <a:pt x="338" y="403"/>
                    </a:lnTo>
                    <a:lnTo>
                      <a:pt x="341" y="402"/>
                    </a:lnTo>
                    <a:lnTo>
                      <a:pt x="344" y="402"/>
                    </a:lnTo>
                    <a:lnTo>
                      <a:pt x="347" y="401"/>
                    </a:lnTo>
                    <a:lnTo>
                      <a:pt x="351" y="400"/>
                    </a:lnTo>
                    <a:lnTo>
                      <a:pt x="354" y="399"/>
                    </a:lnTo>
                    <a:lnTo>
                      <a:pt x="357" y="398"/>
                    </a:lnTo>
                    <a:lnTo>
                      <a:pt x="360" y="396"/>
                    </a:lnTo>
                    <a:lnTo>
                      <a:pt x="363" y="396"/>
                    </a:lnTo>
                    <a:lnTo>
                      <a:pt x="367" y="394"/>
                    </a:lnTo>
                    <a:lnTo>
                      <a:pt x="370" y="393"/>
                    </a:lnTo>
                    <a:lnTo>
                      <a:pt x="373" y="392"/>
                    </a:lnTo>
                    <a:lnTo>
                      <a:pt x="376" y="390"/>
                    </a:lnTo>
                    <a:lnTo>
                      <a:pt x="379" y="389"/>
                    </a:lnTo>
                    <a:lnTo>
                      <a:pt x="382" y="388"/>
                    </a:lnTo>
                    <a:lnTo>
                      <a:pt x="385" y="386"/>
                    </a:lnTo>
                    <a:lnTo>
                      <a:pt x="388" y="384"/>
                    </a:lnTo>
                    <a:lnTo>
                      <a:pt x="391" y="383"/>
                    </a:lnTo>
                    <a:lnTo>
                      <a:pt x="394" y="382"/>
                    </a:lnTo>
                    <a:lnTo>
                      <a:pt x="397" y="380"/>
                    </a:lnTo>
                    <a:lnTo>
                      <a:pt x="399" y="378"/>
                    </a:lnTo>
                    <a:lnTo>
                      <a:pt x="403" y="377"/>
                    </a:lnTo>
                    <a:lnTo>
                      <a:pt x="421" y="367"/>
                    </a:lnTo>
                    <a:lnTo>
                      <a:pt x="429" y="362"/>
                    </a:lnTo>
                    <a:lnTo>
                      <a:pt x="439" y="357"/>
                    </a:lnTo>
                    <a:lnTo>
                      <a:pt x="447" y="352"/>
                    </a:lnTo>
                    <a:lnTo>
                      <a:pt x="457" y="348"/>
                    </a:lnTo>
                    <a:lnTo>
                      <a:pt x="465" y="343"/>
                    </a:lnTo>
                    <a:lnTo>
                      <a:pt x="475" y="338"/>
                    </a:lnTo>
                    <a:lnTo>
                      <a:pt x="483" y="333"/>
                    </a:lnTo>
                    <a:lnTo>
                      <a:pt x="493" y="328"/>
                    </a:lnTo>
                    <a:lnTo>
                      <a:pt x="501" y="324"/>
                    </a:lnTo>
                    <a:lnTo>
                      <a:pt x="511" y="319"/>
                    </a:lnTo>
                    <a:lnTo>
                      <a:pt x="519" y="314"/>
                    </a:lnTo>
                    <a:lnTo>
                      <a:pt x="529" y="309"/>
                    </a:lnTo>
                    <a:lnTo>
                      <a:pt x="537" y="304"/>
                    </a:lnTo>
                    <a:lnTo>
                      <a:pt x="547" y="300"/>
                    </a:lnTo>
                    <a:lnTo>
                      <a:pt x="555" y="294"/>
                    </a:lnTo>
                    <a:lnTo>
                      <a:pt x="565" y="290"/>
                    </a:lnTo>
                    <a:lnTo>
                      <a:pt x="573" y="285"/>
                    </a:lnTo>
                    <a:lnTo>
                      <a:pt x="583" y="280"/>
                    </a:lnTo>
                    <a:lnTo>
                      <a:pt x="591" y="275"/>
                    </a:lnTo>
                    <a:lnTo>
                      <a:pt x="601" y="270"/>
                    </a:lnTo>
                    <a:lnTo>
                      <a:pt x="609" y="266"/>
                    </a:lnTo>
                    <a:lnTo>
                      <a:pt x="619" y="261"/>
                    </a:lnTo>
                    <a:lnTo>
                      <a:pt x="627" y="256"/>
                    </a:lnTo>
                    <a:lnTo>
                      <a:pt x="637" y="251"/>
                    </a:lnTo>
                    <a:lnTo>
                      <a:pt x="645" y="246"/>
                    </a:lnTo>
                    <a:lnTo>
                      <a:pt x="655" y="242"/>
                    </a:lnTo>
                    <a:lnTo>
                      <a:pt x="663" y="237"/>
                    </a:lnTo>
                    <a:lnTo>
                      <a:pt x="673" y="232"/>
                    </a:lnTo>
                    <a:lnTo>
                      <a:pt x="681" y="227"/>
                    </a:lnTo>
                    <a:lnTo>
                      <a:pt x="691" y="222"/>
                    </a:lnTo>
                    <a:lnTo>
                      <a:pt x="708" y="213"/>
                    </a:lnTo>
                    <a:lnTo>
                      <a:pt x="717" y="208"/>
                    </a:lnTo>
                    <a:lnTo>
                      <a:pt x="725" y="204"/>
                    </a:lnTo>
                    <a:lnTo>
                      <a:pt x="734" y="199"/>
                    </a:lnTo>
                    <a:lnTo>
                      <a:pt x="743" y="195"/>
                    </a:lnTo>
                    <a:lnTo>
                      <a:pt x="751" y="190"/>
                    </a:lnTo>
                    <a:lnTo>
                      <a:pt x="760" y="186"/>
                    </a:lnTo>
                    <a:lnTo>
                      <a:pt x="769" y="181"/>
                    </a:lnTo>
                    <a:lnTo>
                      <a:pt x="777" y="177"/>
                    </a:lnTo>
                    <a:lnTo>
                      <a:pt x="785" y="172"/>
                    </a:lnTo>
                    <a:lnTo>
                      <a:pt x="794" y="168"/>
                    </a:lnTo>
                    <a:lnTo>
                      <a:pt x="803" y="163"/>
                    </a:lnTo>
                    <a:lnTo>
                      <a:pt x="811" y="159"/>
                    </a:lnTo>
                    <a:lnTo>
                      <a:pt x="819" y="154"/>
                    </a:lnTo>
                    <a:lnTo>
                      <a:pt x="828" y="150"/>
                    </a:lnTo>
                    <a:lnTo>
                      <a:pt x="836" y="145"/>
                    </a:lnTo>
                    <a:lnTo>
                      <a:pt x="845" y="141"/>
                    </a:lnTo>
                    <a:lnTo>
                      <a:pt x="853" y="136"/>
                    </a:lnTo>
                    <a:lnTo>
                      <a:pt x="861" y="132"/>
                    </a:lnTo>
                    <a:lnTo>
                      <a:pt x="870" y="128"/>
                    </a:lnTo>
                    <a:lnTo>
                      <a:pt x="878" y="123"/>
                    </a:lnTo>
                    <a:lnTo>
                      <a:pt x="887" y="118"/>
                    </a:lnTo>
                    <a:lnTo>
                      <a:pt x="895" y="114"/>
                    </a:lnTo>
                    <a:lnTo>
                      <a:pt x="903" y="110"/>
                    </a:lnTo>
                    <a:lnTo>
                      <a:pt x="912" y="105"/>
                    </a:lnTo>
                    <a:lnTo>
                      <a:pt x="920" y="101"/>
                    </a:lnTo>
                    <a:lnTo>
                      <a:pt x="928" y="96"/>
                    </a:lnTo>
                    <a:lnTo>
                      <a:pt x="937" y="92"/>
                    </a:lnTo>
                    <a:lnTo>
                      <a:pt x="945" y="88"/>
                    </a:lnTo>
                    <a:lnTo>
                      <a:pt x="953" y="83"/>
                    </a:lnTo>
                    <a:lnTo>
                      <a:pt x="962" y="79"/>
                    </a:lnTo>
                    <a:lnTo>
                      <a:pt x="964" y="78"/>
                    </a:lnTo>
                    <a:lnTo>
                      <a:pt x="965" y="77"/>
                    </a:lnTo>
                    <a:lnTo>
                      <a:pt x="967" y="76"/>
                    </a:lnTo>
                    <a:lnTo>
                      <a:pt x="968" y="76"/>
                    </a:lnTo>
                    <a:lnTo>
                      <a:pt x="970" y="75"/>
                    </a:lnTo>
                    <a:lnTo>
                      <a:pt x="971" y="74"/>
                    </a:lnTo>
                    <a:lnTo>
                      <a:pt x="973" y="73"/>
                    </a:lnTo>
                    <a:lnTo>
                      <a:pt x="974" y="72"/>
                    </a:lnTo>
                    <a:lnTo>
                      <a:pt x="975" y="71"/>
                    </a:lnTo>
                    <a:lnTo>
                      <a:pt x="977" y="70"/>
                    </a:lnTo>
                    <a:lnTo>
                      <a:pt x="978" y="69"/>
                    </a:lnTo>
                    <a:lnTo>
                      <a:pt x="979" y="68"/>
                    </a:lnTo>
                    <a:lnTo>
                      <a:pt x="981" y="67"/>
                    </a:lnTo>
                    <a:lnTo>
                      <a:pt x="982" y="66"/>
                    </a:lnTo>
                    <a:lnTo>
                      <a:pt x="983" y="64"/>
                    </a:lnTo>
                    <a:lnTo>
                      <a:pt x="985" y="63"/>
                    </a:lnTo>
                    <a:lnTo>
                      <a:pt x="986" y="62"/>
                    </a:lnTo>
                    <a:lnTo>
                      <a:pt x="987" y="60"/>
                    </a:lnTo>
                    <a:lnTo>
                      <a:pt x="989" y="59"/>
                    </a:lnTo>
                    <a:lnTo>
                      <a:pt x="990" y="57"/>
                    </a:lnTo>
                    <a:lnTo>
                      <a:pt x="991" y="56"/>
                    </a:lnTo>
                    <a:lnTo>
                      <a:pt x="992" y="54"/>
                    </a:lnTo>
                    <a:lnTo>
                      <a:pt x="993" y="53"/>
                    </a:lnTo>
                    <a:lnTo>
                      <a:pt x="994" y="51"/>
                    </a:lnTo>
                    <a:lnTo>
                      <a:pt x="995" y="50"/>
                    </a:lnTo>
                    <a:lnTo>
                      <a:pt x="997" y="48"/>
                    </a:lnTo>
                    <a:lnTo>
                      <a:pt x="997" y="46"/>
                    </a:lnTo>
                    <a:lnTo>
                      <a:pt x="999" y="44"/>
                    </a:lnTo>
                    <a:lnTo>
                      <a:pt x="999" y="43"/>
                    </a:lnTo>
                    <a:lnTo>
                      <a:pt x="1000" y="41"/>
                    </a:lnTo>
                    <a:lnTo>
                      <a:pt x="1001" y="40"/>
                    </a:lnTo>
                    <a:lnTo>
                      <a:pt x="1003" y="36"/>
                    </a:lnTo>
                    <a:lnTo>
                      <a:pt x="1003" y="34"/>
                    </a:lnTo>
                    <a:lnTo>
                      <a:pt x="1004" y="33"/>
                    </a:lnTo>
                    <a:lnTo>
                      <a:pt x="1005" y="31"/>
                    </a:lnTo>
                    <a:lnTo>
                      <a:pt x="1005" y="29"/>
                    </a:lnTo>
                    <a:lnTo>
                      <a:pt x="1005" y="28"/>
                    </a:lnTo>
                    <a:lnTo>
                      <a:pt x="1006" y="26"/>
                    </a:lnTo>
                    <a:lnTo>
                      <a:pt x="1006" y="25"/>
                    </a:lnTo>
                    <a:lnTo>
                      <a:pt x="1007" y="23"/>
                    </a:lnTo>
                    <a:lnTo>
                      <a:pt x="1007" y="22"/>
                    </a:lnTo>
                    <a:lnTo>
                      <a:pt x="1007" y="20"/>
                    </a:lnTo>
                    <a:lnTo>
                      <a:pt x="1007" y="19"/>
                    </a:lnTo>
                    <a:lnTo>
                      <a:pt x="1007" y="18"/>
                    </a:lnTo>
                    <a:lnTo>
                      <a:pt x="1007" y="16"/>
                    </a:lnTo>
                    <a:lnTo>
                      <a:pt x="1007" y="15"/>
                    </a:lnTo>
                    <a:lnTo>
                      <a:pt x="1007" y="14"/>
                    </a:lnTo>
                    <a:lnTo>
                      <a:pt x="1006" y="12"/>
                    </a:lnTo>
                    <a:lnTo>
                      <a:pt x="1006" y="11"/>
                    </a:lnTo>
                    <a:lnTo>
                      <a:pt x="1006" y="10"/>
                    </a:lnTo>
                    <a:lnTo>
                      <a:pt x="1005" y="9"/>
                    </a:lnTo>
                    <a:lnTo>
                      <a:pt x="1005" y="8"/>
                    </a:lnTo>
                    <a:lnTo>
                      <a:pt x="1005" y="7"/>
                    </a:lnTo>
                    <a:lnTo>
                      <a:pt x="1004" y="6"/>
                    </a:lnTo>
                    <a:lnTo>
                      <a:pt x="1003" y="6"/>
                    </a:lnTo>
                    <a:lnTo>
                      <a:pt x="1003" y="5"/>
                    </a:lnTo>
                    <a:lnTo>
                      <a:pt x="1002" y="4"/>
                    </a:lnTo>
                    <a:lnTo>
                      <a:pt x="1001" y="3"/>
                    </a:lnTo>
                    <a:lnTo>
                      <a:pt x="1000" y="3"/>
                    </a:lnTo>
                    <a:lnTo>
                      <a:pt x="999" y="2"/>
                    </a:lnTo>
                    <a:lnTo>
                      <a:pt x="999" y="2"/>
                    </a:lnTo>
                    <a:lnTo>
                      <a:pt x="998" y="2"/>
                    </a:lnTo>
                    <a:lnTo>
                      <a:pt x="979" y="1"/>
                    </a:lnTo>
                    <a:lnTo>
                      <a:pt x="969" y="1"/>
                    </a:lnTo>
                    <a:lnTo>
                      <a:pt x="958" y="1"/>
                    </a:lnTo>
                    <a:lnTo>
                      <a:pt x="947" y="1"/>
                    </a:lnTo>
                    <a:lnTo>
                      <a:pt x="936" y="1"/>
                    </a:lnTo>
                    <a:lnTo>
                      <a:pt x="924" y="1"/>
                    </a:lnTo>
                    <a:lnTo>
                      <a:pt x="913" y="1"/>
                    </a:lnTo>
                    <a:lnTo>
                      <a:pt x="901" y="1"/>
                    </a:lnTo>
                    <a:lnTo>
                      <a:pt x="889" y="1"/>
                    </a:lnTo>
                    <a:lnTo>
                      <a:pt x="877" y="1"/>
                    </a:lnTo>
                    <a:lnTo>
                      <a:pt x="864" y="1"/>
                    </a:lnTo>
                    <a:lnTo>
                      <a:pt x="852" y="0"/>
                    </a:lnTo>
                    <a:lnTo>
                      <a:pt x="841" y="0"/>
                    </a:lnTo>
                    <a:lnTo>
                      <a:pt x="829" y="0"/>
                    </a:lnTo>
                    <a:lnTo>
                      <a:pt x="817" y="0"/>
                    </a:lnTo>
                    <a:lnTo>
                      <a:pt x="806" y="0"/>
                    </a:lnTo>
                    <a:lnTo>
                      <a:pt x="795" y="0"/>
                    </a:lnTo>
                    <a:lnTo>
                      <a:pt x="784" y="0"/>
                    </a:lnTo>
                    <a:lnTo>
                      <a:pt x="774" y="0"/>
                    </a:lnTo>
                    <a:lnTo>
                      <a:pt x="764" y="0"/>
                    </a:lnTo>
                    <a:lnTo>
                      <a:pt x="755" y="0"/>
                    </a:lnTo>
                    <a:lnTo>
                      <a:pt x="746" y="0"/>
                    </a:lnTo>
                    <a:lnTo>
                      <a:pt x="739" y="0"/>
                    </a:lnTo>
                    <a:lnTo>
                      <a:pt x="731" y="0"/>
                    </a:lnTo>
                    <a:lnTo>
                      <a:pt x="725" y="0"/>
                    </a:lnTo>
                    <a:lnTo>
                      <a:pt x="719" y="0"/>
                    </a:lnTo>
                    <a:lnTo>
                      <a:pt x="714" y="0"/>
                    </a:lnTo>
                    <a:lnTo>
                      <a:pt x="709" y="0"/>
                    </a:lnTo>
                    <a:lnTo>
                      <a:pt x="707" y="0"/>
                    </a:lnTo>
                    <a:lnTo>
                      <a:pt x="704" y="0"/>
                    </a:lnTo>
                    <a:lnTo>
                      <a:pt x="703" y="0"/>
                    </a:lnTo>
                    <a:lnTo>
                      <a:pt x="697" y="0"/>
                    </a:lnTo>
                    <a:lnTo>
                      <a:pt x="694" y="0"/>
                    </a:lnTo>
                    <a:lnTo>
                      <a:pt x="690" y="1"/>
                    </a:lnTo>
                    <a:lnTo>
                      <a:pt x="687" y="1"/>
                    </a:lnTo>
                    <a:lnTo>
                      <a:pt x="684" y="2"/>
                    </a:lnTo>
                    <a:lnTo>
                      <a:pt x="680" y="2"/>
                    </a:lnTo>
                    <a:lnTo>
                      <a:pt x="677" y="2"/>
                    </a:lnTo>
                    <a:lnTo>
                      <a:pt x="673" y="3"/>
                    </a:lnTo>
                    <a:lnTo>
                      <a:pt x="670" y="4"/>
                    </a:lnTo>
                    <a:lnTo>
                      <a:pt x="666" y="4"/>
                    </a:lnTo>
                    <a:lnTo>
                      <a:pt x="663" y="5"/>
                    </a:lnTo>
                    <a:lnTo>
                      <a:pt x="659" y="6"/>
                    </a:lnTo>
                    <a:lnTo>
                      <a:pt x="655" y="6"/>
                    </a:lnTo>
                    <a:lnTo>
                      <a:pt x="652" y="8"/>
                    </a:lnTo>
                    <a:lnTo>
                      <a:pt x="648" y="8"/>
                    </a:lnTo>
                    <a:lnTo>
                      <a:pt x="645" y="10"/>
                    </a:lnTo>
                    <a:lnTo>
                      <a:pt x="641" y="10"/>
                    </a:lnTo>
                    <a:lnTo>
                      <a:pt x="637" y="12"/>
                    </a:lnTo>
                    <a:lnTo>
                      <a:pt x="634" y="13"/>
                    </a:lnTo>
                    <a:lnTo>
                      <a:pt x="631" y="14"/>
                    </a:lnTo>
                    <a:lnTo>
                      <a:pt x="627" y="15"/>
                    </a:lnTo>
                    <a:lnTo>
                      <a:pt x="624" y="16"/>
                    </a:lnTo>
                    <a:lnTo>
                      <a:pt x="620" y="18"/>
                    </a:lnTo>
                    <a:lnTo>
                      <a:pt x="617" y="19"/>
                    </a:lnTo>
                    <a:lnTo>
                      <a:pt x="614" y="21"/>
                    </a:lnTo>
                    <a:lnTo>
                      <a:pt x="611" y="22"/>
                    </a:lnTo>
                    <a:lnTo>
                      <a:pt x="607" y="24"/>
                    </a:lnTo>
                    <a:lnTo>
                      <a:pt x="604" y="25"/>
                    </a:lnTo>
                    <a:lnTo>
                      <a:pt x="601" y="27"/>
                    </a:lnTo>
                    <a:lnTo>
                      <a:pt x="599" y="28"/>
                    </a:lnTo>
                    <a:lnTo>
                      <a:pt x="596" y="30"/>
                    </a:lnTo>
                    <a:lnTo>
                      <a:pt x="569" y="44"/>
                    </a:lnTo>
                    <a:lnTo>
                      <a:pt x="559" y="50"/>
                    </a:lnTo>
                    <a:lnTo>
                      <a:pt x="550" y="55"/>
                    </a:lnTo>
                    <a:lnTo>
                      <a:pt x="543" y="58"/>
                    </a:lnTo>
                    <a:lnTo>
                      <a:pt x="537" y="62"/>
                    </a:lnTo>
                    <a:lnTo>
                      <a:pt x="533" y="64"/>
                    </a:lnTo>
                    <a:lnTo>
                      <a:pt x="529" y="66"/>
                    </a:lnTo>
                    <a:lnTo>
                      <a:pt x="527" y="67"/>
                    </a:lnTo>
                    <a:lnTo>
                      <a:pt x="526" y="68"/>
                    </a:lnTo>
                    <a:lnTo>
                      <a:pt x="525" y="68"/>
                    </a:lnTo>
                    <a:lnTo>
                      <a:pt x="526" y="68"/>
                    </a:lnTo>
                    <a:lnTo>
                      <a:pt x="526" y="68"/>
                    </a:lnTo>
                    <a:lnTo>
                      <a:pt x="527" y="68"/>
                    </a:lnTo>
                    <a:lnTo>
                      <a:pt x="529" y="67"/>
                    </a:lnTo>
                    <a:lnTo>
                      <a:pt x="531" y="66"/>
                    </a:lnTo>
                    <a:lnTo>
                      <a:pt x="532" y="65"/>
                    </a:lnTo>
                    <a:lnTo>
                      <a:pt x="534" y="64"/>
                    </a:lnTo>
                    <a:lnTo>
                      <a:pt x="535" y="64"/>
                    </a:lnTo>
                    <a:lnTo>
                      <a:pt x="536" y="63"/>
                    </a:lnTo>
                    <a:lnTo>
                      <a:pt x="537" y="63"/>
                    </a:lnTo>
                    <a:lnTo>
                      <a:pt x="537" y="63"/>
                    </a:lnTo>
                    <a:lnTo>
                      <a:pt x="536" y="64"/>
                    </a:lnTo>
                    <a:lnTo>
                      <a:pt x="535" y="65"/>
                    </a:lnTo>
                    <a:lnTo>
                      <a:pt x="532" y="66"/>
                    </a:lnTo>
                    <a:lnTo>
                      <a:pt x="529" y="68"/>
                    </a:lnTo>
                    <a:lnTo>
                      <a:pt x="524" y="71"/>
                    </a:lnTo>
                    <a:lnTo>
                      <a:pt x="518" y="74"/>
                    </a:lnTo>
                    <a:lnTo>
                      <a:pt x="510" y="78"/>
                    </a:lnTo>
                    <a:lnTo>
                      <a:pt x="501" y="83"/>
                    </a:lnTo>
                    <a:lnTo>
                      <a:pt x="491" y="89"/>
                    </a:lnTo>
                    <a:lnTo>
                      <a:pt x="478" y="96"/>
                    </a:lnTo>
                  </a:path>
                </a:pathLst>
              </a:custGeom>
              <a:noFill/>
              <a:ln w="13334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</p:grpSp>
        <p:sp>
          <p:nvSpPr>
            <p:cNvPr id="21218" name="Freeform 738"/>
            <p:cNvSpPr>
              <a:spLocks/>
            </p:cNvSpPr>
            <p:nvPr/>
          </p:nvSpPr>
          <p:spPr bwMode="auto">
            <a:xfrm>
              <a:off x="3324" y="2097"/>
              <a:ext cx="1383" cy="613"/>
            </a:xfrm>
            <a:custGeom>
              <a:avLst/>
              <a:gdLst>
                <a:gd name="T0" fmla="*/ 0 w 1383"/>
                <a:gd name="T1" fmla="*/ 311 h 613"/>
                <a:gd name="T2" fmla="*/ 270 w 1383"/>
                <a:gd name="T3" fmla="*/ 0 h 613"/>
                <a:gd name="T4" fmla="*/ 1382 w 1383"/>
                <a:gd name="T5" fmla="*/ 0 h 613"/>
                <a:gd name="T6" fmla="*/ 378 w 1383"/>
                <a:gd name="T7" fmla="*/ 612 h 613"/>
                <a:gd name="T8" fmla="*/ 96 w 1383"/>
                <a:gd name="T9" fmla="*/ 567 h 613"/>
                <a:gd name="T10" fmla="*/ 0 w 1383"/>
                <a:gd name="T11" fmla="*/ 311 h 6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83" h="613">
                  <a:moveTo>
                    <a:pt x="0" y="311"/>
                  </a:moveTo>
                  <a:lnTo>
                    <a:pt x="270" y="0"/>
                  </a:lnTo>
                  <a:lnTo>
                    <a:pt x="1382" y="0"/>
                  </a:lnTo>
                  <a:lnTo>
                    <a:pt x="378" y="612"/>
                  </a:lnTo>
                  <a:lnTo>
                    <a:pt x="96" y="567"/>
                  </a:lnTo>
                  <a:lnTo>
                    <a:pt x="0" y="311"/>
                  </a:lnTo>
                </a:path>
              </a:pathLst>
            </a:custGeom>
            <a:solidFill>
              <a:srgbClr val="0080FF"/>
            </a:solidFill>
            <a:ln w="0" cap="flat" cmpd="sng">
              <a:solidFill>
                <a:srgbClr val="0080FF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21219" name="Freeform 739"/>
            <p:cNvSpPr>
              <a:spLocks/>
            </p:cNvSpPr>
            <p:nvPr/>
          </p:nvSpPr>
          <p:spPr bwMode="auto">
            <a:xfrm>
              <a:off x="3244" y="1802"/>
              <a:ext cx="2069" cy="1383"/>
            </a:xfrm>
            <a:custGeom>
              <a:avLst/>
              <a:gdLst>
                <a:gd name="T0" fmla="*/ 1 w 2069"/>
                <a:gd name="T1" fmla="*/ 1382 h 1383"/>
                <a:gd name="T2" fmla="*/ 0 w 2069"/>
                <a:gd name="T3" fmla="*/ 1028 h 1383"/>
                <a:gd name="T4" fmla="*/ 2066 w 2069"/>
                <a:gd name="T5" fmla="*/ 0 h 1383"/>
                <a:gd name="T6" fmla="*/ 2068 w 2069"/>
                <a:gd name="T7" fmla="*/ 330 h 1383"/>
                <a:gd name="T8" fmla="*/ 1 w 2069"/>
                <a:gd name="T9" fmla="*/ 1382 h 13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69" h="1383">
                  <a:moveTo>
                    <a:pt x="1" y="1382"/>
                  </a:moveTo>
                  <a:lnTo>
                    <a:pt x="0" y="1028"/>
                  </a:lnTo>
                  <a:lnTo>
                    <a:pt x="2066" y="0"/>
                  </a:lnTo>
                  <a:lnTo>
                    <a:pt x="2068" y="330"/>
                  </a:lnTo>
                  <a:lnTo>
                    <a:pt x="1" y="1382"/>
                  </a:lnTo>
                </a:path>
              </a:pathLst>
            </a:custGeom>
            <a:solidFill>
              <a:srgbClr val="0080FF"/>
            </a:solidFill>
            <a:ln w="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21220" name="Line 740"/>
            <p:cNvSpPr>
              <a:spLocks noChangeShapeType="1"/>
            </p:cNvSpPr>
            <p:nvPr/>
          </p:nvSpPr>
          <p:spPr bwMode="auto">
            <a:xfrm flipV="1">
              <a:off x="3240" y="886"/>
              <a:ext cx="2080" cy="1053"/>
            </a:xfrm>
            <a:prstGeom prst="line">
              <a:avLst/>
            </a:prstGeom>
            <a:noFill/>
            <a:ln w="13334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21221" name="Group 741"/>
          <p:cNvGrpSpPr>
            <a:grpSpLocks/>
          </p:cNvGrpSpPr>
          <p:nvPr/>
        </p:nvGrpSpPr>
        <p:grpSpPr bwMode="auto">
          <a:xfrm>
            <a:off x="2359025" y="1431925"/>
            <a:ext cx="7596188" cy="3644900"/>
            <a:chOff x="536" y="886"/>
            <a:chExt cx="4785" cy="2296"/>
          </a:xfrm>
        </p:grpSpPr>
        <p:sp>
          <p:nvSpPr>
            <p:cNvPr id="21222" name="Rectangle 742"/>
            <p:cNvSpPr>
              <a:spLocks noChangeArrowheads="1"/>
            </p:cNvSpPr>
            <p:nvPr/>
          </p:nvSpPr>
          <p:spPr bwMode="auto">
            <a:xfrm flipV="1">
              <a:off x="2620" y="890"/>
              <a:ext cx="2696" cy="1235"/>
            </a:xfrm>
            <a:prstGeom prst="rect">
              <a:avLst/>
            </a:prstGeom>
            <a:noFill/>
            <a:ln w="27305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  <p:grpSp>
          <p:nvGrpSpPr>
            <p:cNvPr id="21223" name="Group 743"/>
            <p:cNvGrpSpPr>
              <a:grpSpLocks/>
            </p:cNvGrpSpPr>
            <p:nvPr/>
          </p:nvGrpSpPr>
          <p:grpSpPr bwMode="auto">
            <a:xfrm>
              <a:off x="569" y="982"/>
              <a:ext cx="2335" cy="1208"/>
              <a:chOff x="569" y="982"/>
              <a:chExt cx="2335" cy="1208"/>
            </a:xfrm>
          </p:grpSpPr>
          <p:sp>
            <p:nvSpPr>
              <p:cNvPr id="21224" name="Freeform 744"/>
              <p:cNvSpPr>
                <a:spLocks/>
              </p:cNvSpPr>
              <p:nvPr/>
            </p:nvSpPr>
            <p:spPr bwMode="auto">
              <a:xfrm>
                <a:off x="608" y="982"/>
                <a:ext cx="2296" cy="1203"/>
              </a:xfrm>
              <a:custGeom>
                <a:avLst/>
                <a:gdLst>
                  <a:gd name="T0" fmla="*/ 0 w 2296"/>
                  <a:gd name="T1" fmla="*/ 1074 h 1203"/>
                  <a:gd name="T2" fmla="*/ 2140 w 2296"/>
                  <a:gd name="T3" fmla="*/ 13 h 1203"/>
                  <a:gd name="T4" fmla="*/ 2162 w 2296"/>
                  <a:gd name="T5" fmla="*/ 4 h 1203"/>
                  <a:gd name="T6" fmla="*/ 2185 w 2296"/>
                  <a:gd name="T7" fmla="*/ 0 h 1203"/>
                  <a:gd name="T8" fmla="*/ 2211 w 2296"/>
                  <a:gd name="T9" fmla="*/ 0 h 1203"/>
                  <a:gd name="T10" fmla="*/ 2242 w 2296"/>
                  <a:gd name="T11" fmla="*/ 6 h 1203"/>
                  <a:gd name="T12" fmla="*/ 2268 w 2296"/>
                  <a:gd name="T13" fmla="*/ 22 h 1203"/>
                  <a:gd name="T14" fmla="*/ 2287 w 2296"/>
                  <a:gd name="T15" fmla="*/ 42 h 1203"/>
                  <a:gd name="T16" fmla="*/ 2295 w 2296"/>
                  <a:gd name="T17" fmla="*/ 66 h 1203"/>
                  <a:gd name="T18" fmla="*/ 2294 w 2296"/>
                  <a:gd name="T19" fmla="*/ 89 h 1203"/>
                  <a:gd name="T20" fmla="*/ 2282 w 2296"/>
                  <a:gd name="T21" fmla="*/ 115 h 1203"/>
                  <a:gd name="T22" fmla="*/ 2261 w 2296"/>
                  <a:gd name="T23" fmla="*/ 134 h 1203"/>
                  <a:gd name="T24" fmla="*/ 104 w 2296"/>
                  <a:gd name="T25" fmla="*/ 1202 h 1203"/>
                  <a:gd name="T26" fmla="*/ 0 w 2296"/>
                  <a:gd name="T27" fmla="*/ 1074 h 12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2296" h="1203">
                    <a:moveTo>
                      <a:pt x="0" y="1074"/>
                    </a:moveTo>
                    <a:lnTo>
                      <a:pt x="2140" y="13"/>
                    </a:lnTo>
                    <a:lnTo>
                      <a:pt x="2162" y="4"/>
                    </a:lnTo>
                    <a:lnTo>
                      <a:pt x="2185" y="0"/>
                    </a:lnTo>
                    <a:lnTo>
                      <a:pt x="2211" y="0"/>
                    </a:lnTo>
                    <a:lnTo>
                      <a:pt x="2242" y="6"/>
                    </a:lnTo>
                    <a:lnTo>
                      <a:pt x="2268" y="22"/>
                    </a:lnTo>
                    <a:lnTo>
                      <a:pt x="2287" y="42"/>
                    </a:lnTo>
                    <a:lnTo>
                      <a:pt x="2295" y="66"/>
                    </a:lnTo>
                    <a:lnTo>
                      <a:pt x="2294" y="89"/>
                    </a:lnTo>
                    <a:lnTo>
                      <a:pt x="2282" y="115"/>
                    </a:lnTo>
                    <a:lnTo>
                      <a:pt x="2261" y="134"/>
                    </a:lnTo>
                    <a:lnTo>
                      <a:pt x="104" y="1202"/>
                    </a:lnTo>
                    <a:lnTo>
                      <a:pt x="0" y="1074"/>
                    </a:lnTo>
                  </a:path>
                </a:pathLst>
              </a:custGeom>
              <a:solidFill>
                <a:srgbClr val="FF0000"/>
              </a:solidFill>
              <a:ln w="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1225" name="Oval 745"/>
              <p:cNvSpPr>
                <a:spLocks noChangeArrowheads="1"/>
              </p:cNvSpPr>
              <p:nvPr/>
            </p:nvSpPr>
            <p:spPr bwMode="auto">
              <a:xfrm flipV="1">
                <a:off x="569" y="2048"/>
                <a:ext cx="189" cy="142"/>
              </a:xfrm>
              <a:prstGeom prst="ellipse">
                <a:avLst/>
              </a:prstGeom>
              <a:solidFill>
                <a:srgbClr val="FFFFFF"/>
              </a:solidFill>
              <a:ln w="13334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sp>
          <p:nvSpPr>
            <p:cNvPr id="21226" name="Line 746"/>
            <p:cNvSpPr>
              <a:spLocks noChangeShapeType="1"/>
            </p:cNvSpPr>
            <p:nvPr/>
          </p:nvSpPr>
          <p:spPr bwMode="auto">
            <a:xfrm flipV="1">
              <a:off x="536" y="886"/>
              <a:ext cx="2080" cy="1053"/>
            </a:xfrm>
            <a:prstGeom prst="line">
              <a:avLst/>
            </a:prstGeom>
            <a:noFill/>
            <a:ln w="13334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1227" name="Line 747"/>
            <p:cNvSpPr>
              <a:spLocks noChangeShapeType="1"/>
            </p:cNvSpPr>
            <p:nvPr/>
          </p:nvSpPr>
          <p:spPr bwMode="auto">
            <a:xfrm flipV="1">
              <a:off x="536" y="2126"/>
              <a:ext cx="2080" cy="1053"/>
            </a:xfrm>
            <a:prstGeom prst="line">
              <a:avLst/>
            </a:prstGeom>
            <a:noFill/>
            <a:ln w="13334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1228" name="Rectangle 748"/>
            <p:cNvSpPr>
              <a:spLocks noChangeArrowheads="1"/>
            </p:cNvSpPr>
            <p:nvPr/>
          </p:nvSpPr>
          <p:spPr bwMode="auto">
            <a:xfrm flipV="1">
              <a:off x="544" y="2757"/>
              <a:ext cx="2688" cy="415"/>
            </a:xfrm>
            <a:prstGeom prst="rect">
              <a:avLst/>
            </a:prstGeom>
            <a:solidFill>
              <a:srgbClr val="0080FF"/>
            </a:solidFill>
            <a:ln w="0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1229" name="Freeform 749"/>
            <p:cNvSpPr>
              <a:spLocks/>
            </p:cNvSpPr>
            <p:nvPr/>
          </p:nvSpPr>
          <p:spPr bwMode="auto">
            <a:xfrm>
              <a:off x="540" y="1725"/>
              <a:ext cx="4766" cy="1034"/>
            </a:xfrm>
            <a:custGeom>
              <a:avLst/>
              <a:gdLst>
                <a:gd name="T0" fmla="*/ 2701 w 4766"/>
                <a:gd name="T1" fmla="*/ 1033 h 1034"/>
                <a:gd name="T2" fmla="*/ 0 w 4766"/>
                <a:gd name="T3" fmla="*/ 1033 h 1034"/>
                <a:gd name="T4" fmla="*/ 2073 w 4766"/>
                <a:gd name="T5" fmla="*/ 0 h 1034"/>
                <a:gd name="T6" fmla="*/ 4765 w 4766"/>
                <a:gd name="T7" fmla="*/ 4 h 1034"/>
                <a:gd name="T8" fmla="*/ 2701 w 4766"/>
                <a:gd name="T9" fmla="*/ 1033 h 10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66" h="1034">
                  <a:moveTo>
                    <a:pt x="2701" y="1033"/>
                  </a:moveTo>
                  <a:lnTo>
                    <a:pt x="0" y="1033"/>
                  </a:lnTo>
                  <a:lnTo>
                    <a:pt x="2073" y="0"/>
                  </a:lnTo>
                  <a:lnTo>
                    <a:pt x="4765" y="4"/>
                  </a:lnTo>
                  <a:lnTo>
                    <a:pt x="2701" y="1033"/>
                  </a:lnTo>
                </a:path>
              </a:pathLst>
            </a:custGeom>
            <a:solidFill>
              <a:srgbClr val="0080FF"/>
            </a:solidFill>
            <a:ln w="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  <p:grpSp>
          <p:nvGrpSpPr>
            <p:cNvPr id="21230" name="Group 750"/>
            <p:cNvGrpSpPr>
              <a:grpSpLocks/>
            </p:cNvGrpSpPr>
            <p:nvPr/>
          </p:nvGrpSpPr>
          <p:grpSpPr bwMode="auto">
            <a:xfrm>
              <a:off x="1797" y="1402"/>
              <a:ext cx="1692" cy="1345"/>
              <a:chOff x="1797" y="1402"/>
              <a:chExt cx="1692" cy="1345"/>
            </a:xfrm>
          </p:grpSpPr>
          <p:sp>
            <p:nvSpPr>
              <p:cNvPr id="21231" name="Freeform 751"/>
              <p:cNvSpPr>
                <a:spLocks/>
              </p:cNvSpPr>
              <p:nvPr/>
            </p:nvSpPr>
            <p:spPr bwMode="auto">
              <a:xfrm>
                <a:off x="1797" y="1402"/>
                <a:ext cx="398" cy="197"/>
              </a:xfrm>
              <a:custGeom>
                <a:avLst/>
                <a:gdLst>
                  <a:gd name="T0" fmla="*/ 0 w 398"/>
                  <a:gd name="T1" fmla="*/ 196 h 197"/>
                  <a:gd name="T2" fmla="*/ 78 w 398"/>
                  <a:gd name="T3" fmla="*/ 62 h 197"/>
                  <a:gd name="T4" fmla="*/ 193 w 398"/>
                  <a:gd name="T5" fmla="*/ 89 h 197"/>
                  <a:gd name="T6" fmla="*/ 249 w 398"/>
                  <a:gd name="T7" fmla="*/ 4 h 197"/>
                  <a:gd name="T8" fmla="*/ 379 w 398"/>
                  <a:gd name="T9" fmla="*/ 0 h 197"/>
                  <a:gd name="T10" fmla="*/ 397 w 398"/>
                  <a:gd name="T11" fmla="*/ 22 h 197"/>
                  <a:gd name="T12" fmla="*/ 273 w 398"/>
                  <a:gd name="T13" fmla="*/ 40 h 197"/>
                  <a:gd name="T14" fmla="*/ 204 w 398"/>
                  <a:gd name="T15" fmla="*/ 129 h 197"/>
                  <a:gd name="T16" fmla="*/ 113 w 398"/>
                  <a:gd name="T17" fmla="*/ 118 h 197"/>
                  <a:gd name="T18" fmla="*/ 0 w 398"/>
                  <a:gd name="T19" fmla="*/ 196 h 1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98" h="197">
                    <a:moveTo>
                      <a:pt x="0" y="196"/>
                    </a:moveTo>
                    <a:lnTo>
                      <a:pt x="78" y="62"/>
                    </a:lnTo>
                    <a:lnTo>
                      <a:pt x="193" y="89"/>
                    </a:lnTo>
                    <a:lnTo>
                      <a:pt x="249" y="4"/>
                    </a:lnTo>
                    <a:lnTo>
                      <a:pt x="379" y="0"/>
                    </a:lnTo>
                    <a:lnTo>
                      <a:pt x="397" y="22"/>
                    </a:lnTo>
                    <a:lnTo>
                      <a:pt x="273" y="40"/>
                    </a:lnTo>
                    <a:lnTo>
                      <a:pt x="204" y="129"/>
                    </a:lnTo>
                    <a:lnTo>
                      <a:pt x="113" y="118"/>
                    </a:lnTo>
                    <a:lnTo>
                      <a:pt x="0" y="196"/>
                    </a:lnTo>
                  </a:path>
                </a:pathLst>
              </a:custGeom>
              <a:solidFill>
                <a:srgbClr val="000000"/>
              </a:solidFill>
              <a:ln w="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1232" name="Freeform 752"/>
              <p:cNvSpPr>
                <a:spLocks/>
              </p:cNvSpPr>
              <p:nvPr/>
            </p:nvSpPr>
            <p:spPr bwMode="auto">
              <a:xfrm>
                <a:off x="1834" y="1574"/>
                <a:ext cx="875" cy="1161"/>
              </a:xfrm>
              <a:custGeom>
                <a:avLst/>
                <a:gdLst>
                  <a:gd name="T0" fmla="*/ 0 w 875"/>
                  <a:gd name="T1" fmla="*/ 0 h 1161"/>
                  <a:gd name="T2" fmla="*/ 72 w 875"/>
                  <a:gd name="T3" fmla="*/ 56 h 1161"/>
                  <a:gd name="T4" fmla="*/ 107 w 875"/>
                  <a:gd name="T5" fmla="*/ 86 h 1161"/>
                  <a:gd name="T6" fmla="*/ 142 w 875"/>
                  <a:gd name="T7" fmla="*/ 116 h 1161"/>
                  <a:gd name="T8" fmla="*/ 176 w 875"/>
                  <a:gd name="T9" fmla="*/ 146 h 1161"/>
                  <a:gd name="T10" fmla="*/ 209 w 875"/>
                  <a:gd name="T11" fmla="*/ 177 h 1161"/>
                  <a:gd name="T12" fmla="*/ 242 w 875"/>
                  <a:gd name="T13" fmla="*/ 208 h 1161"/>
                  <a:gd name="T14" fmla="*/ 275 w 875"/>
                  <a:gd name="T15" fmla="*/ 241 h 1161"/>
                  <a:gd name="T16" fmla="*/ 307 w 875"/>
                  <a:gd name="T17" fmla="*/ 273 h 1161"/>
                  <a:gd name="T18" fmla="*/ 339 w 875"/>
                  <a:gd name="T19" fmla="*/ 307 h 1161"/>
                  <a:gd name="T20" fmla="*/ 370 w 875"/>
                  <a:gd name="T21" fmla="*/ 340 h 1161"/>
                  <a:gd name="T22" fmla="*/ 400 w 875"/>
                  <a:gd name="T23" fmla="*/ 375 h 1161"/>
                  <a:gd name="T24" fmla="*/ 430 w 875"/>
                  <a:gd name="T25" fmla="*/ 410 h 1161"/>
                  <a:gd name="T26" fmla="*/ 459 w 875"/>
                  <a:gd name="T27" fmla="*/ 445 h 1161"/>
                  <a:gd name="T28" fmla="*/ 488 w 875"/>
                  <a:gd name="T29" fmla="*/ 481 h 1161"/>
                  <a:gd name="T30" fmla="*/ 516 w 875"/>
                  <a:gd name="T31" fmla="*/ 517 h 1161"/>
                  <a:gd name="T32" fmla="*/ 543 w 875"/>
                  <a:gd name="T33" fmla="*/ 554 h 1161"/>
                  <a:gd name="T34" fmla="*/ 570 w 875"/>
                  <a:gd name="T35" fmla="*/ 591 h 1161"/>
                  <a:gd name="T36" fmla="*/ 596 w 875"/>
                  <a:gd name="T37" fmla="*/ 629 h 1161"/>
                  <a:gd name="T38" fmla="*/ 621 w 875"/>
                  <a:gd name="T39" fmla="*/ 667 h 1161"/>
                  <a:gd name="T40" fmla="*/ 646 w 875"/>
                  <a:gd name="T41" fmla="*/ 706 h 1161"/>
                  <a:gd name="T42" fmla="*/ 670 w 875"/>
                  <a:gd name="T43" fmla="*/ 745 h 1161"/>
                  <a:gd name="T44" fmla="*/ 694 w 875"/>
                  <a:gd name="T45" fmla="*/ 784 h 1161"/>
                  <a:gd name="T46" fmla="*/ 716 w 875"/>
                  <a:gd name="T47" fmla="*/ 824 h 1161"/>
                  <a:gd name="T48" fmla="*/ 739 w 875"/>
                  <a:gd name="T49" fmla="*/ 865 h 1161"/>
                  <a:gd name="T50" fmla="*/ 760 w 875"/>
                  <a:gd name="T51" fmla="*/ 906 h 1161"/>
                  <a:gd name="T52" fmla="*/ 781 w 875"/>
                  <a:gd name="T53" fmla="*/ 947 h 1161"/>
                  <a:gd name="T54" fmla="*/ 801 w 875"/>
                  <a:gd name="T55" fmla="*/ 989 h 1161"/>
                  <a:gd name="T56" fmla="*/ 820 w 875"/>
                  <a:gd name="T57" fmla="*/ 1031 h 1161"/>
                  <a:gd name="T58" fmla="*/ 839 w 875"/>
                  <a:gd name="T59" fmla="*/ 1074 h 1161"/>
                  <a:gd name="T60" fmla="*/ 857 w 875"/>
                  <a:gd name="T61" fmla="*/ 1116 h 1161"/>
                  <a:gd name="T62" fmla="*/ 874 w 875"/>
                  <a:gd name="T63" fmla="*/ 1160 h 1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875" h="1161">
                    <a:moveTo>
                      <a:pt x="0" y="0"/>
                    </a:moveTo>
                    <a:lnTo>
                      <a:pt x="72" y="56"/>
                    </a:lnTo>
                    <a:lnTo>
                      <a:pt x="107" y="86"/>
                    </a:lnTo>
                    <a:lnTo>
                      <a:pt x="142" y="116"/>
                    </a:lnTo>
                    <a:lnTo>
                      <a:pt x="176" y="146"/>
                    </a:lnTo>
                    <a:lnTo>
                      <a:pt x="209" y="177"/>
                    </a:lnTo>
                    <a:lnTo>
                      <a:pt x="242" y="208"/>
                    </a:lnTo>
                    <a:lnTo>
                      <a:pt x="275" y="241"/>
                    </a:lnTo>
                    <a:lnTo>
                      <a:pt x="307" y="273"/>
                    </a:lnTo>
                    <a:lnTo>
                      <a:pt x="339" y="307"/>
                    </a:lnTo>
                    <a:lnTo>
                      <a:pt x="370" y="340"/>
                    </a:lnTo>
                    <a:lnTo>
                      <a:pt x="400" y="375"/>
                    </a:lnTo>
                    <a:lnTo>
                      <a:pt x="430" y="410"/>
                    </a:lnTo>
                    <a:lnTo>
                      <a:pt x="459" y="445"/>
                    </a:lnTo>
                    <a:lnTo>
                      <a:pt x="488" y="481"/>
                    </a:lnTo>
                    <a:lnTo>
                      <a:pt x="516" y="517"/>
                    </a:lnTo>
                    <a:lnTo>
                      <a:pt x="543" y="554"/>
                    </a:lnTo>
                    <a:lnTo>
                      <a:pt x="570" y="591"/>
                    </a:lnTo>
                    <a:lnTo>
                      <a:pt x="596" y="629"/>
                    </a:lnTo>
                    <a:lnTo>
                      <a:pt x="621" y="667"/>
                    </a:lnTo>
                    <a:lnTo>
                      <a:pt x="646" y="706"/>
                    </a:lnTo>
                    <a:lnTo>
                      <a:pt x="670" y="745"/>
                    </a:lnTo>
                    <a:lnTo>
                      <a:pt x="694" y="784"/>
                    </a:lnTo>
                    <a:lnTo>
                      <a:pt x="716" y="824"/>
                    </a:lnTo>
                    <a:lnTo>
                      <a:pt x="739" y="865"/>
                    </a:lnTo>
                    <a:lnTo>
                      <a:pt x="760" y="906"/>
                    </a:lnTo>
                    <a:lnTo>
                      <a:pt x="781" y="947"/>
                    </a:lnTo>
                    <a:lnTo>
                      <a:pt x="801" y="989"/>
                    </a:lnTo>
                    <a:lnTo>
                      <a:pt x="820" y="1031"/>
                    </a:lnTo>
                    <a:lnTo>
                      <a:pt x="839" y="1074"/>
                    </a:lnTo>
                    <a:lnTo>
                      <a:pt x="857" y="1116"/>
                    </a:lnTo>
                    <a:lnTo>
                      <a:pt x="874" y="1160"/>
                    </a:lnTo>
                  </a:path>
                </a:pathLst>
              </a:custGeom>
              <a:noFill/>
              <a:ln w="13334" cap="flat" cmpd="sng">
                <a:solidFill>
                  <a:srgbClr val="0080FF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1233" name="Freeform 753"/>
              <p:cNvSpPr>
                <a:spLocks/>
              </p:cNvSpPr>
              <p:nvPr/>
            </p:nvSpPr>
            <p:spPr bwMode="auto">
              <a:xfrm>
                <a:off x="1846" y="1527"/>
                <a:ext cx="1029" cy="1137"/>
              </a:xfrm>
              <a:custGeom>
                <a:avLst/>
                <a:gdLst>
                  <a:gd name="T0" fmla="*/ 0 w 1029"/>
                  <a:gd name="T1" fmla="*/ 0 h 1137"/>
                  <a:gd name="T2" fmla="*/ 85 w 1029"/>
                  <a:gd name="T3" fmla="*/ 47 h 1137"/>
                  <a:gd name="T4" fmla="*/ 127 w 1029"/>
                  <a:gd name="T5" fmla="*/ 72 h 1137"/>
                  <a:gd name="T6" fmla="*/ 168 w 1029"/>
                  <a:gd name="T7" fmla="*/ 98 h 1137"/>
                  <a:gd name="T8" fmla="*/ 209 w 1029"/>
                  <a:gd name="T9" fmla="*/ 125 h 1137"/>
                  <a:gd name="T10" fmla="*/ 250 w 1029"/>
                  <a:gd name="T11" fmla="*/ 153 h 1137"/>
                  <a:gd name="T12" fmla="*/ 289 w 1029"/>
                  <a:gd name="T13" fmla="*/ 181 h 1137"/>
                  <a:gd name="T14" fmla="*/ 328 w 1029"/>
                  <a:gd name="T15" fmla="*/ 211 h 1137"/>
                  <a:gd name="T16" fmla="*/ 366 w 1029"/>
                  <a:gd name="T17" fmla="*/ 241 h 1137"/>
                  <a:gd name="T18" fmla="*/ 404 w 1029"/>
                  <a:gd name="T19" fmla="*/ 272 h 1137"/>
                  <a:gd name="T20" fmla="*/ 440 w 1029"/>
                  <a:gd name="T21" fmla="*/ 304 h 1137"/>
                  <a:gd name="T22" fmla="*/ 476 w 1029"/>
                  <a:gd name="T23" fmla="*/ 337 h 1137"/>
                  <a:gd name="T24" fmla="*/ 512 w 1029"/>
                  <a:gd name="T25" fmla="*/ 371 h 1137"/>
                  <a:gd name="T26" fmla="*/ 546 w 1029"/>
                  <a:gd name="T27" fmla="*/ 405 h 1137"/>
                  <a:gd name="T28" fmla="*/ 580 w 1029"/>
                  <a:gd name="T29" fmla="*/ 440 h 1137"/>
                  <a:gd name="T30" fmla="*/ 613 w 1029"/>
                  <a:gd name="T31" fmla="*/ 475 h 1137"/>
                  <a:gd name="T32" fmla="*/ 646 w 1029"/>
                  <a:gd name="T33" fmla="*/ 512 h 1137"/>
                  <a:gd name="T34" fmla="*/ 677 w 1029"/>
                  <a:gd name="T35" fmla="*/ 549 h 1137"/>
                  <a:gd name="T36" fmla="*/ 708 w 1029"/>
                  <a:gd name="T37" fmla="*/ 587 h 1137"/>
                  <a:gd name="T38" fmla="*/ 738 w 1029"/>
                  <a:gd name="T39" fmla="*/ 625 h 1137"/>
                  <a:gd name="T40" fmla="*/ 767 w 1029"/>
                  <a:gd name="T41" fmla="*/ 664 h 1137"/>
                  <a:gd name="T42" fmla="*/ 795 w 1029"/>
                  <a:gd name="T43" fmla="*/ 704 h 1137"/>
                  <a:gd name="T44" fmla="*/ 822 w 1029"/>
                  <a:gd name="T45" fmla="*/ 745 h 1137"/>
                  <a:gd name="T46" fmla="*/ 849 w 1029"/>
                  <a:gd name="T47" fmla="*/ 786 h 1137"/>
                  <a:gd name="T48" fmla="*/ 874 w 1029"/>
                  <a:gd name="T49" fmla="*/ 827 h 1137"/>
                  <a:gd name="T50" fmla="*/ 899 w 1029"/>
                  <a:gd name="T51" fmla="*/ 870 h 1137"/>
                  <a:gd name="T52" fmla="*/ 923 w 1029"/>
                  <a:gd name="T53" fmla="*/ 913 h 1137"/>
                  <a:gd name="T54" fmla="*/ 946 w 1029"/>
                  <a:gd name="T55" fmla="*/ 956 h 1137"/>
                  <a:gd name="T56" fmla="*/ 968 w 1029"/>
                  <a:gd name="T57" fmla="*/ 1000 h 1137"/>
                  <a:gd name="T58" fmla="*/ 989 w 1029"/>
                  <a:gd name="T59" fmla="*/ 1045 h 1137"/>
                  <a:gd name="T60" fmla="*/ 1009 w 1029"/>
                  <a:gd name="T61" fmla="*/ 1090 h 1137"/>
                  <a:gd name="T62" fmla="*/ 1028 w 1029"/>
                  <a:gd name="T63" fmla="*/ 1136 h 11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029" h="1137">
                    <a:moveTo>
                      <a:pt x="0" y="0"/>
                    </a:moveTo>
                    <a:lnTo>
                      <a:pt x="85" y="47"/>
                    </a:lnTo>
                    <a:lnTo>
                      <a:pt x="127" y="72"/>
                    </a:lnTo>
                    <a:lnTo>
                      <a:pt x="168" y="98"/>
                    </a:lnTo>
                    <a:lnTo>
                      <a:pt x="209" y="125"/>
                    </a:lnTo>
                    <a:lnTo>
                      <a:pt x="250" y="153"/>
                    </a:lnTo>
                    <a:lnTo>
                      <a:pt x="289" y="181"/>
                    </a:lnTo>
                    <a:lnTo>
                      <a:pt x="328" y="211"/>
                    </a:lnTo>
                    <a:lnTo>
                      <a:pt x="366" y="241"/>
                    </a:lnTo>
                    <a:lnTo>
                      <a:pt x="404" y="272"/>
                    </a:lnTo>
                    <a:lnTo>
                      <a:pt x="440" y="304"/>
                    </a:lnTo>
                    <a:lnTo>
                      <a:pt x="476" y="337"/>
                    </a:lnTo>
                    <a:lnTo>
                      <a:pt x="512" y="371"/>
                    </a:lnTo>
                    <a:lnTo>
                      <a:pt x="546" y="405"/>
                    </a:lnTo>
                    <a:lnTo>
                      <a:pt x="580" y="440"/>
                    </a:lnTo>
                    <a:lnTo>
                      <a:pt x="613" y="475"/>
                    </a:lnTo>
                    <a:lnTo>
                      <a:pt x="646" y="512"/>
                    </a:lnTo>
                    <a:lnTo>
                      <a:pt x="677" y="549"/>
                    </a:lnTo>
                    <a:lnTo>
                      <a:pt x="708" y="587"/>
                    </a:lnTo>
                    <a:lnTo>
                      <a:pt x="738" y="625"/>
                    </a:lnTo>
                    <a:lnTo>
                      <a:pt x="767" y="664"/>
                    </a:lnTo>
                    <a:lnTo>
                      <a:pt x="795" y="704"/>
                    </a:lnTo>
                    <a:lnTo>
                      <a:pt x="822" y="745"/>
                    </a:lnTo>
                    <a:lnTo>
                      <a:pt x="849" y="786"/>
                    </a:lnTo>
                    <a:lnTo>
                      <a:pt x="874" y="827"/>
                    </a:lnTo>
                    <a:lnTo>
                      <a:pt x="899" y="870"/>
                    </a:lnTo>
                    <a:lnTo>
                      <a:pt x="923" y="913"/>
                    </a:lnTo>
                    <a:lnTo>
                      <a:pt x="946" y="956"/>
                    </a:lnTo>
                    <a:lnTo>
                      <a:pt x="968" y="1000"/>
                    </a:lnTo>
                    <a:lnTo>
                      <a:pt x="989" y="1045"/>
                    </a:lnTo>
                    <a:lnTo>
                      <a:pt x="1009" y="1090"/>
                    </a:lnTo>
                    <a:lnTo>
                      <a:pt x="1028" y="1136"/>
                    </a:lnTo>
                  </a:path>
                </a:pathLst>
              </a:custGeom>
              <a:noFill/>
              <a:ln w="13334" cap="flat" cmpd="sng">
                <a:solidFill>
                  <a:srgbClr val="0080FF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1234" name="Freeform 754"/>
              <p:cNvSpPr>
                <a:spLocks/>
              </p:cNvSpPr>
              <p:nvPr/>
            </p:nvSpPr>
            <p:spPr bwMode="auto">
              <a:xfrm>
                <a:off x="2023" y="1491"/>
                <a:ext cx="1053" cy="1173"/>
              </a:xfrm>
              <a:custGeom>
                <a:avLst/>
                <a:gdLst>
                  <a:gd name="T0" fmla="*/ 0 w 1053"/>
                  <a:gd name="T1" fmla="*/ 0 h 1173"/>
                  <a:gd name="T2" fmla="*/ 86 w 1053"/>
                  <a:gd name="T3" fmla="*/ 51 h 1173"/>
                  <a:gd name="T4" fmla="*/ 128 w 1053"/>
                  <a:gd name="T5" fmla="*/ 78 h 1173"/>
                  <a:gd name="T6" fmla="*/ 170 w 1053"/>
                  <a:gd name="T7" fmla="*/ 106 h 1173"/>
                  <a:gd name="T8" fmla="*/ 211 w 1053"/>
                  <a:gd name="T9" fmla="*/ 135 h 1173"/>
                  <a:gd name="T10" fmla="*/ 251 w 1053"/>
                  <a:gd name="T11" fmla="*/ 164 h 1173"/>
                  <a:gd name="T12" fmla="*/ 291 w 1053"/>
                  <a:gd name="T13" fmla="*/ 194 h 1173"/>
                  <a:gd name="T14" fmla="*/ 331 w 1053"/>
                  <a:gd name="T15" fmla="*/ 225 h 1173"/>
                  <a:gd name="T16" fmla="*/ 369 w 1053"/>
                  <a:gd name="T17" fmla="*/ 257 h 1173"/>
                  <a:gd name="T18" fmla="*/ 407 w 1053"/>
                  <a:gd name="T19" fmla="*/ 289 h 1173"/>
                  <a:gd name="T20" fmla="*/ 444 w 1053"/>
                  <a:gd name="T21" fmla="*/ 322 h 1173"/>
                  <a:gd name="T22" fmla="*/ 481 w 1053"/>
                  <a:gd name="T23" fmla="*/ 356 h 1173"/>
                  <a:gd name="T24" fmla="*/ 517 w 1053"/>
                  <a:gd name="T25" fmla="*/ 391 h 1173"/>
                  <a:gd name="T26" fmla="*/ 552 w 1053"/>
                  <a:gd name="T27" fmla="*/ 426 h 1173"/>
                  <a:gd name="T28" fmla="*/ 586 w 1053"/>
                  <a:gd name="T29" fmla="*/ 462 h 1173"/>
                  <a:gd name="T30" fmla="*/ 620 w 1053"/>
                  <a:gd name="T31" fmla="*/ 499 h 1173"/>
                  <a:gd name="T32" fmla="*/ 653 w 1053"/>
                  <a:gd name="T33" fmla="*/ 537 h 1173"/>
                  <a:gd name="T34" fmla="*/ 685 w 1053"/>
                  <a:gd name="T35" fmla="*/ 575 h 1173"/>
                  <a:gd name="T36" fmla="*/ 717 w 1053"/>
                  <a:gd name="T37" fmla="*/ 613 h 1173"/>
                  <a:gd name="T38" fmla="*/ 747 w 1053"/>
                  <a:gd name="T39" fmla="*/ 653 h 1173"/>
                  <a:gd name="T40" fmla="*/ 777 w 1053"/>
                  <a:gd name="T41" fmla="*/ 693 h 1173"/>
                  <a:gd name="T42" fmla="*/ 807 w 1053"/>
                  <a:gd name="T43" fmla="*/ 733 h 1173"/>
                  <a:gd name="T44" fmla="*/ 835 w 1053"/>
                  <a:gd name="T45" fmla="*/ 775 h 1173"/>
                  <a:gd name="T46" fmla="*/ 862 w 1053"/>
                  <a:gd name="T47" fmla="*/ 817 h 1173"/>
                  <a:gd name="T48" fmla="*/ 889 w 1053"/>
                  <a:gd name="T49" fmla="*/ 859 h 1173"/>
                  <a:gd name="T50" fmla="*/ 915 w 1053"/>
                  <a:gd name="T51" fmla="*/ 902 h 1173"/>
                  <a:gd name="T52" fmla="*/ 940 w 1053"/>
                  <a:gd name="T53" fmla="*/ 946 h 1173"/>
                  <a:gd name="T54" fmla="*/ 964 w 1053"/>
                  <a:gd name="T55" fmla="*/ 990 h 1173"/>
                  <a:gd name="T56" fmla="*/ 987 w 1053"/>
                  <a:gd name="T57" fmla="*/ 1035 h 1173"/>
                  <a:gd name="T58" fmla="*/ 1009 w 1053"/>
                  <a:gd name="T59" fmla="*/ 1080 h 1173"/>
                  <a:gd name="T60" fmla="*/ 1031 w 1053"/>
                  <a:gd name="T61" fmla="*/ 1125 h 1173"/>
                  <a:gd name="T62" fmla="*/ 1052 w 1053"/>
                  <a:gd name="T63" fmla="*/ 1172 h 11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053" h="1173">
                    <a:moveTo>
                      <a:pt x="0" y="0"/>
                    </a:moveTo>
                    <a:lnTo>
                      <a:pt x="86" y="51"/>
                    </a:lnTo>
                    <a:lnTo>
                      <a:pt x="128" y="78"/>
                    </a:lnTo>
                    <a:lnTo>
                      <a:pt x="170" y="106"/>
                    </a:lnTo>
                    <a:lnTo>
                      <a:pt x="211" y="135"/>
                    </a:lnTo>
                    <a:lnTo>
                      <a:pt x="251" y="164"/>
                    </a:lnTo>
                    <a:lnTo>
                      <a:pt x="291" y="194"/>
                    </a:lnTo>
                    <a:lnTo>
                      <a:pt x="331" y="225"/>
                    </a:lnTo>
                    <a:lnTo>
                      <a:pt x="369" y="257"/>
                    </a:lnTo>
                    <a:lnTo>
                      <a:pt x="407" y="289"/>
                    </a:lnTo>
                    <a:lnTo>
                      <a:pt x="444" y="322"/>
                    </a:lnTo>
                    <a:lnTo>
                      <a:pt x="481" y="356"/>
                    </a:lnTo>
                    <a:lnTo>
                      <a:pt x="517" y="391"/>
                    </a:lnTo>
                    <a:lnTo>
                      <a:pt x="552" y="426"/>
                    </a:lnTo>
                    <a:lnTo>
                      <a:pt x="586" y="462"/>
                    </a:lnTo>
                    <a:lnTo>
                      <a:pt x="620" y="499"/>
                    </a:lnTo>
                    <a:lnTo>
                      <a:pt x="653" y="537"/>
                    </a:lnTo>
                    <a:lnTo>
                      <a:pt x="685" y="575"/>
                    </a:lnTo>
                    <a:lnTo>
                      <a:pt x="717" y="613"/>
                    </a:lnTo>
                    <a:lnTo>
                      <a:pt x="747" y="653"/>
                    </a:lnTo>
                    <a:lnTo>
                      <a:pt x="777" y="693"/>
                    </a:lnTo>
                    <a:lnTo>
                      <a:pt x="807" y="733"/>
                    </a:lnTo>
                    <a:lnTo>
                      <a:pt x="835" y="775"/>
                    </a:lnTo>
                    <a:lnTo>
                      <a:pt x="862" y="817"/>
                    </a:lnTo>
                    <a:lnTo>
                      <a:pt x="889" y="859"/>
                    </a:lnTo>
                    <a:lnTo>
                      <a:pt x="915" y="902"/>
                    </a:lnTo>
                    <a:lnTo>
                      <a:pt x="940" y="946"/>
                    </a:lnTo>
                    <a:lnTo>
                      <a:pt x="964" y="990"/>
                    </a:lnTo>
                    <a:lnTo>
                      <a:pt x="987" y="1035"/>
                    </a:lnTo>
                    <a:lnTo>
                      <a:pt x="1009" y="1080"/>
                    </a:lnTo>
                    <a:lnTo>
                      <a:pt x="1031" y="1125"/>
                    </a:lnTo>
                    <a:lnTo>
                      <a:pt x="1052" y="1172"/>
                    </a:lnTo>
                  </a:path>
                </a:pathLst>
              </a:custGeom>
              <a:noFill/>
              <a:ln w="13334" cap="flat" cmpd="sng">
                <a:solidFill>
                  <a:srgbClr val="0080FF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1235" name="Freeform 755"/>
              <p:cNvSpPr>
                <a:spLocks/>
              </p:cNvSpPr>
              <p:nvPr/>
            </p:nvSpPr>
            <p:spPr bwMode="auto">
              <a:xfrm>
                <a:off x="2070" y="1432"/>
                <a:ext cx="1147" cy="1090"/>
              </a:xfrm>
              <a:custGeom>
                <a:avLst/>
                <a:gdLst>
                  <a:gd name="T0" fmla="*/ 0 w 1147"/>
                  <a:gd name="T1" fmla="*/ 0 h 1090"/>
                  <a:gd name="T2" fmla="*/ 92 w 1147"/>
                  <a:gd name="T3" fmla="*/ 42 h 1090"/>
                  <a:gd name="T4" fmla="*/ 138 w 1147"/>
                  <a:gd name="T5" fmla="*/ 64 h 1090"/>
                  <a:gd name="T6" fmla="*/ 183 w 1147"/>
                  <a:gd name="T7" fmla="*/ 88 h 1090"/>
                  <a:gd name="T8" fmla="*/ 227 w 1147"/>
                  <a:gd name="T9" fmla="*/ 113 h 1090"/>
                  <a:gd name="T10" fmla="*/ 271 w 1147"/>
                  <a:gd name="T11" fmla="*/ 138 h 1090"/>
                  <a:gd name="T12" fmla="*/ 314 w 1147"/>
                  <a:gd name="T13" fmla="*/ 165 h 1090"/>
                  <a:gd name="T14" fmla="*/ 356 w 1147"/>
                  <a:gd name="T15" fmla="*/ 192 h 1090"/>
                  <a:gd name="T16" fmla="*/ 398 w 1147"/>
                  <a:gd name="T17" fmla="*/ 220 h 1090"/>
                  <a:gd name="T18" fmla="*/ 439 w 1147"/>
                  <a:gd name="T19" fmla="*/ 249 h 1090"/>
                  <a:gd name="T20" fmla="*/ 480 w 1147"/>
                  <a:gd name="T21" fmla="*/ 279 h 1090"/>
                  <a:gd name="T22" fmla="*/ 519 w 1147"/>
                  <a:gd name="T23" fmla="*/ 310 h 1090"/>
                  <a:gd name="T24" fmla="*/ 558 w 1147"/>
                  <a:gd name="T25" fmla="*/ 342 h 1090"/>
                  <a:gd name="T26" fmla="*/ 596 w 1147"/>
                  <a:gd name="T27" fmla="*/ 374 h 1090"/>
                  <a:gd name="T28" fmla="*/ 634 w 1147"/>
                  <a:gd name="T29" fmla="*/ 408 h 1090"/>
                  <a:gd name="T30" fmla="*/ 671 w 1147"/>
                  <a:gd name="T31" fmla="*/ 442 h 1090"/>
                  <a:gd name="T32" fmla="*/ 707 w 1147"/>
                  <a:gd name="T33" fmla="*/ 477 h 1090"/>
                  <a:gd name="T34" fmla="*/ 742 w 1147"/>
                  <a:gd name="T35" fmla="*/ 513 h 1090"/>
                  <a:gd name="T36" fmla="*/ 777 w 1147"/>
                  <a:gd name="T37" fmla="*/ 550 h 1090"/>
                  <a:gd name="T38" fmla="*/ 810 w 1147"/>
                  <a:gd name="T39" fmla="*/ 587 h 1090"/>
                  <a:gd name="T40" fmla="*/ 843 w 1147"/>
                  <a:gd name="T41" fmla="*/ 625 h 1090"/>
                  <a:gd name="T42" fmla="*/ 875 w 1147"/>
                  <a:gd name="T43" fmla="*/ 664 h 1090"/>
                  <a:gd name="T44" fmla="*/ 906 w 1147"/>
                  <a:gd name="T45" fmla="*/ 703 h 1090"/>
                  <a:gd name="T46" fmla="*/ 937 w 1147"/>
                  <a:gd name="T47" fmla="*/ 744 h 1090"/>
                  <a:gd name="T48" fmla="*/ 966 w 1147"/>
                  <a:gd name="T49" fmla="*/ 784 h 1090"/>
                  <a:gd name="T50" fmla="*/ 994 w 1147"/>
                  <a:gd name="T51" fmla="*/ 826 h 1090"/>
                  <a:gd name="T52" fmla="*/ 1022 w 1147"/>
                  <a:gd name="T53" fmla="*/ 868 h 1090"/>
                  <a:gd name="T54" fmla="*/ 1049 w 1147"/>
                  <a:gd name="T55" fmla="*/ 911 h 1090"/>
                  <a:gd name="T56" fmla="*/ 1075 w 1147"/>
                  <a:gd name="T57" fmla="*/ 954 h 1090"/>
                  <a:gd name="T58" fmla="*/ 1100 w 1147"/>
                  <a:gd name="T59" fmla="*/ 998 h 1090"/>
                  <a:gd name="T60" fmla="*/ 1123 w 1147"/>
                  <a:gd name="T61" fmla="*/ 1043 h 1090"/>
                  <a:gd name="T62" fmla="*/ 1146 w 1147"/>
                  <a:gd name="T63" fmla="*/ 1089 h 10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147" h="1090">
                    <a:moveTo>
                      <a:pt x="0" y="0"/>
                    </a:moveTo>
                    <a:lnTo>
                      <a:pt x="92" y="42"/>
                    </a:lnTo>
                    <a:lnTo>
                      <a:pt x="138" y="64"/>
                    </a:lnTo>
                    <a:lnTo>
                      <a:pt x="183" y="88"/>
                    </a:lnTo>
                    <a:lnTo>
                      <a:pt x="227" y="113"/>
                    </a:lnTo>
                    <a:lnTo>
                      <a:pt x="271" y="138"/>
                    </a:lnTo>
                    <a:lnTo>
                      <a:pt x="314" y="165"/>
                    </a:lnTo>
                    <a:lnTo>
                      <a:pt x="356" y="192"/>
                    </a:lnTo>
                    <a:lnTo>
                      <a:pt x="398" y="220"/>
                    </a:lnTo>
                    <a:lnTo>
                      <a:pt x="439" y="249"/>
                    </a:lnTo>
                    <a:lnTo>
                      <a:pt x="480" y="279"/>
                    </a:lnTo>
                    <a:lnTo>
                      <a:pt x="519" y="310"/>
                    </a:lnTo>
                    <a:lnTo>
                      <a:pt x="558" y="342"/>
                    </a:lnTo>
                    <a:lnTo>
                      <a:pt x="596" y="374"/>
                    </a:lnTo>
                    <a:lnTo>
                      <a:pt x="634" y="408"/>
                    </a:lnTo>
                    <a:lnTo>
                      <a:pt x="671" y="442"/>
                    </a:lnTo>
                    <a:lnTo>
                      <a:pt x="707" y="477"/>
                    </a:lnTo>
                    <a:lnTo>
                      <a:pt x="742" y="513"/>
                    </a:lnTo>
                    <a:lnTo>
                      <a:pt x="777" y="550"/>
                    </a:lnTo>
                    <a:lnTo>
                      <a:pt x="810" y="587"/>
                    </a:lnTo>
                    <a:lnTo>
                      <a:pt x="843" y="625"/>
                    </a:lnTo>
                    <a:lnTo>
                      <a:pt x="875" y="664"/>
                    </a:lnTo>
                    <a:lnTo>
                      <a:pt x="906" y="703"/>
                    </a:lnTo>
                    <a:lnTo>
                      <a:pt x="937" y="744"/>
                    </a:lnTo>
                    <a:lnTo>
                      <a:pt x="966" y="784"/>
                    </a:lnTo>
                    <a:lnTo>
                      <a:pt x="994" y="826"/>
                    </a:lnTo>
                    <a:lnTo>
                      <a:pt x="1022" y="868"/>
                    </a:lnTo>
                    <a:lnTo>
                      <a:pt x="1049" y="911"/>
                    </a:lnTo>
                    <a:lnTo>
                      <a:pt x="1075" y="954"/>
                    </a:lnTo>
                    <a:lnTo>
                      <a:pt x="1100" y="998"/>
                    </a:lnTo>
                    <a:lnTo>
                      <a:pt x="1123" y="1043"/>
                    </a:lnTo>
                    <a:lnTo>
                      <a:pt x="1146" y="1089"/>
                    </a:lnTo>
                  </a:path>
                </a:pathLst>
              </a:custGeom>
              <a:noFill/>
              <a:ln w="13334" cap="flat" cmpd="sng">
                <a:solidFill>
                  <a:srgbClr val="0080FF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1236" name="Freeform 756"/>
              <p:cNvSpPr>
                <a:spLocks/>
              </p:cNvSpPr>
              <p:nvPr/>
            </p:nvSpPr>
            <p:spPr bwMode="auto">
              <a:xfrm>
                <a:off x="2164" y="1420"/>
                <a:ext cx="1325" cy="1125"/>
              </a:xfrm>
              <a:custGeom>
                <a:avLst/>
                <a:gdLst>
                  <a:gd name="T0" fmla="*/ 0 w 1325"/>
                  <a:gd name="T1" fmla="*/ 0 h 1125"/>
                  <a:gd name="T2" fmla="*/ 112 w 1325"/>
                  <a:gd name="T3" fmla="*/ 28 h 1125"/>
                  <a:gd name="T4" fmla="*/ 168 w 1325"/>
                  <a:gd name="T5" fmla="*/ 44 h 1125"/>
                  <a:gd name="T6" fmla="*/ 222 w 1325"/>
                  <a:gd name="T7" fmla="*/ 62 h 1125"/>
                  <a:gd name="T8" fmla="*/ 276 w 1325"/>
                  <a:gd name="T9" fmla="*/ 82 h 1125"/>
                  <a:gd name="T10" fmla="*/ 328 w 1325"/>
                  <a:gd name="T11" fmla="*/ 104 h 1125"/>
                  <a:gd name="T12" fmla="*/ 380 w 1325"/>
                  <a:gd name="T13" fmla="*/ 126 h 1125"/>
                  <a:gd name="T14" fmla="*/ 432 w 1325"/>
                  <a:gd name="T15" fmla="*/ 151 h 1125"/>
                  <a:gd name="T16" fmla="*/ 482 w 1325"/>
                  <a:gd name="T17" fmla="*/ 177 h 1125"/>
                  <a:gd name="T18" fmla="*/ 531 w 1325"/>
                  <a:gd name="T19" fmla="*/ 204 h 1125"/>
                  <a:gd name="T20" fmla="*/ 579 w 1325"/>
                  <a:gd name="T21" fmla="*/ 233 h 1125"/>
                  <a:gd name="T22" fmla="*/ 627 w 1325"/>
                  <a:gd name="T23" fmla="*/ 264 h 1125"/>
                  <a:gd name="T24" fmla="*/ 673 w 1325"/>
                  <a:gd name="T25" fmla="*/ 296 h 1125"/>
                  <a:gd name="T26" fmla="*/ 718 w 1325"/>
                  <a:gd name="T27" fmla="*/ 328 h 1125"/>
                  <a:gd name="T28" fmla="*/ 763 w 1325"/>
                  <a:gd name="T29" fmla="*/ 363 h 1125"/>
                  <a:gd name="T30" fmla="*/ 806 w 1325"/>
                  <a:gd name="T31" fmla="*/ 399 h 1125"/>
                  <a:gd name="T32" fmla="*/ 848 w 1325"/>
                  <a:gd name="T33" fmla="*/ 436 h 1125"/>
                  <a:gd name="T34" fmla="*/ 889 w 1325"/>
                  <a:gd name="T35" fmla="*/ 474 h 1125"/>
                  <a:gd name="T36" fmla="*/ 928 w 1325"/>
                  <a:gd name="T37" fmla="*/ 514 h 1125"/>
                  <a:gd name="T38" fmla="*/ 967 w 1325"/>
                  <a:gd name="T39" fmla="*/ 554 h 1125"/>
                  <a:gd name="T40" fmla="*/ 1004 w 1325"/>
                  <a:gd name="T41" fmla="*/ 596 h 1125"/>
                  <a:gd name="T42" fmla="*/ 1040 w 1325"/>
                  <a:gd name="T43" fmla="*/ 639 h 1125"/>
                  <a:gd name="T44" fmla="*/ 1075 w 1325"/>
                  <a:gd name="T45" fmla="*/ 683 h 1125"/>
                  <a:gd name="T46" fmla="*/ 1108 w 1325"/>
                  <a:gd name="T47" fmla="*/ 728 h 1125"/>
                  <a:gd name="T48" fmla="*/ 1140 w 1325"/>
                  <a:gd name="T49" fmla="*/ 774 h 1125"/>
                  <a:gd name="T50" fmla="*/ 1171 w 1325"/>
                  <a:gd name="T51" fmla="*/ 822 h 1125"/>
                  <a:gd name="T52" fmla="*/ 1200 w 1325"/>
                  <a:gd name="T53" fmla="*/ 870 h 1125"/>
                  <a:gd name="T54" fmla="*/ 1228 w 1325"/>
                  <a:gd name="T55" fmla="*/ 919 h 1125"/>
                  <a:gd name="T56" fmla="*/ 1254 w 1325"/>
                  <a:gd name="T57" fmla="*/ 969 h 1125"/>
                  <a:gd name="T58" fmla="*/ 1279 w 1325"/>
                  <a:gd name="T59" fmla="*/ 1020 h 1125"/>
                  <a:gd name="T60" fmla="*/ 1302 w 1325"/>
                  <a:gd name="T61" fmla="*/ 1072 h 1125"/>
                  <a:gd name="T62" fmla="*/ 1324 w 1325"/>
                  <a:gd name="T63" fmla="*/ 1124 h 11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325" h="1125">
                    <a:moveTo>
                      <a:pt x="0" y="0"/>
                    </a:moveTo>
                    <a:lnTo>
                      <a:pt x="112" y="28"/>
                    </a:lnTo>
                    <a:lnTo>
                      <a:pt x="168" y="44"/>
                    </a:lnTo>
                    <a:lnTo>
                      <a:pt x="222" y="62"/>
                    </a:lnTo>
                    <a:lnTo>
                      <a:pt x="276" y="82"/>
                    </a:lnTo>
                    <a:lnTo>
                      <a:pt x="328" y="104"/>
                    </a:lnTo>
                    <a:lnTo>
                      <a:pt x="380" y="126"/>
                    </a:lnTo>
                    <a:lnTo>
                      <a:pt x="432" y="151"/>
                    </a:lnTo>
                    <a:lnTo>
                      <a:pt x="482" y="177"/>
                    </a:lnTo>
                    <a:lnTo>
                      <a:pt x="531" y="204"/>
                    </a:lnTo>
                    <a:lnTo>
                      <a:pt x="579" y="233"/>
                    </a:lnTo>
                    <a:lnTo>
                      <a:pt x="627" y="264"/>
                    </a:lnTo>
                    <a:lnTo>
                      <a:pt x="673" y="296"/>
                    </a:lnTo>
                    <a:lnTo>
                      <a:pt x="718" y="328"/>
                    </a:lnTo>
                    <a:lnTo>
                      <a:pt x="763" y="363"/>
                    </a:lnTo>
                    <a:lnTo>
                      <a:pt x="806" y="399"/>
                    </a:lnTo>
                    <a:lnTo>
                      <a:pt x="848" y="436"/>
                    </a:lnTo>
                    <a:lnTo>
                      <a:pt x="889" y="474"/>
                    </a:lnTo>
                    <a:lnTo>
                      <a:pt x="928" y="514"/>
                    </a:lnTo>
                    <a:lnTo>
                      <a:pt x="967" y="554"/>
                    </a:lnTo>
                    <a:lnTo>
                      <a:pt x="1004" y="596"/>
                    </a:lnTo>
                    <a:lnTo>
                      <a:pt x="1040" y="639"/>
                    </a:lnTo>
                    <a:lnTo>
                      <a:pt x="1075" y="683"/>
                    </a:lnTo>
                    <a:lnTo>
                      <a:pt x="1108" y="728"/>
                    </a:lnTo>
                    <a:lnTo>
                      <a:pt x="1140" y="774"/>
                    </a:lnTo>
                    <a:lnTo>
                      <a:pt x="1171" y="822"/>
                    </a:lnTo>
                    <a:lnTo>
                      <a:pt x="1200" y="870"/>
                    </a:lnTo>
                    <a:lnTo>
                      <a:pt x="1228" y="919"/>
                    </a:lnTo>
                    <a:lnTo>
                      <a:pt x="1254" y="969"/>
                    </a:lnTo>
                    <a:lnTo>
                      <a:pt x="1279" y="1020"/>
                    </a:lnTo>
                    <a:lnTo>
                      <a:pt x="1302" y="1072"/>
                    </a:lnTo>
                    <a:lnTo>
                      <a:pt x="1324" y="1124"/>
                    </a:lnTo>
                  </a:path>
                </a:pathLst>
              </a:custGeom>
              <a:noFill/>
              <a:ln w="13334" cap="flat" cmpd="sng">
                <a:solidFill>
                  <a:srgbClr val="0080FF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1237" name="Freeform 757"/>
              <p:cNvSpPr>
                <a:spLocks/>
              </p:cNvSpPr>
              <p:nvPr/>
            </p:nvSpPr>
            <p:spPr bwMode="auto">
              <a:xfrm>
                <a:off x="1893" y="1491"/>
                <a:ext cx="1076" cy="1208"/>
              </a:xfrm>
              <a:custGeom>
                <a:avLst/>
                <a:gdLst>
                  <a:gd name="T0" fmla="*/ 0 w 1076"/>
                  <a:gd name="T1" fmla="*/ 0 h 1208"/>
                  <a:gd name="T2" fmla="*/ 95 w 1076"/>
                  <a:gd name="T3" fmla="*/ 44 h 1208"/>
                  <a:gd name="T4" fmla="*/ 141 w 1076"/>
                  <a:gd name="T5" fmla="*/ 68 h 1208"/>
                  <a:gd name="T6" fmla="*/ 187 w 1076"/>
                  <a:gd name="T7" fmla="*/ 93 h 1208"/>
                  <a:gd name="T8" fmla="*/ 232 w 1076"/>
                  <a:gd name="T9" fmla="*/ 120 h 1208"/>
                  <a:gd name="T10" fmla="*/ 276 w 1076"/>
                  <a:gd name="T11" fmla="*/ 147 h 1208"/>
                  <a:gd name="T12" fmla="*/ 319 w 1076"/>
                  <a:gd name="T13" fmla="*/ 176 h 1208"/>
                  <a:gd name="T14" fmla="*/ 362 w 1076"/>
                  <a:gd name="T15" fmla="*/ 206 h 1208"/>
                  <a:gd name="T16" fmla="*/ 403 w 1076"/>
                  <a:gd name="T17" fmla="*/ 237 h 1208"/>
                  <a:gd name="T18" fmla="*/ 444 w 1076"/>
                  <a:gd name="T19" fmla="*/ 269 h 1208"/>
                  <a:gd name="T20" fmla="*/ 484 w 1076"/>
                  <a:gd name="T21" fmla="*/ 302 h 1208"/>
                  <a:gd name="T22" fmla="*/ 523 w 1076"/>
                  <a:gd name="T23" fmla="*/ 336 h 1208"/>
                  <a:gd name="T24" fmla="*/ 561 w 1076"/>
                  <a:gd name="T25" fmla="*/ 371 h 1208"/>
                  <a:gd name="T26" fmla="*/ 598 w 1076"/>
                  <a:gd name="T27" fmla="*/ 408 h 1208"/>
                  <a:gd name="T28" fmla="*/ 634 w 1076"/>
                  <a:gd name="T29" fmla="*/ 445 h 1208"/>
                  <a:gd name="T30" fmla="*/ 669 w 1076"/>
                  <a:gd name="T31" fmla="*/ 483 h 1208"/>
                  <a:gd name="T32" fmla="*/ 703 w 1076"/>
                  <a:gd name="T33" fmla="*/ 522 h 1208"/>
                  <a:gd name="T34" fmla="*/ 736 w 1076"/>
                  <a:gd name="T35" fmla="*/ 562 h 1208"/>
                  <a:gd name="T36" fmla="*/ 768 w 1076"/>
                  <a:gd name="T37" fmla="*/ 603 h 1208"/>
                  <a:gd name="T38" fmla="*/ 799 w 1076"/>
                  <a:gd name="T39" fmla="*/ 645 h 1208"/>
                  <a:gd name="T40" fmla="*/ 829 w 1076"/>
                  <a:gd name="T41" fmla="*/ 688 h 1208"/>
                  <a:gd name="T42" fmla="*/ 857 w 1076"/>
                  <a:gd name="T43" fmla="*/ 731 h 1208"/>
                  <a:gd name="T44" fmla="*/ 885 w 1076"/>
                  <a:gd name="T45" fmla="*/ 775 h 1208"/>
                  <a:gd name="T46" fmla="*/ 911 w 1076"/>
                  <a:gd name="T47" fmla="*/ 821 h 1208"/>
                  <a:gd name="T48" fmla="*/ 936 w 1076"/>
                  <a:gd name="T49" fmla="*/ 867 h 1208"/>
                  <a:gd name="T50" fmla="*/ 959 w 1076"/>
                  <a:gd name="T51" fmla="*/ 913 h 1208"/>
                  <a:gd name="T52" fmla="*/ 982 w 1076"/>
                  <a:gd name="T53" fmla="*/ 961 h 1208"/>
                  <a:gd name="T54" fmla="*/ 1003 w 1076"/>
                  <a:gd name="T55" fmla="*/ 1009 h 1208"/>
                  <a:gd name="T56" fmla="*/ 1023 w 1076"/>
                  <a:gd name="T57" fmla="*/ 1057 h 1208"/>
                  <a:gd name="T58" fmla="*/ 1042 w 1076"/>
                  <a:gd name="T59" fmla="*/ 1107 h 1208"/>
                  <a:gd name="T60" fmla="*/ 1059 w 1076"/>
                  <a:gd name="T61" fmla="*/ 1157 h 1208"/>
                  <a:gd name="T62" fmla="*/ 1075 w 1076"/>
                  <a:gd name="T63" fmla="*/ 1207 h 12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076" h="1208">
                    <a:moveTo>
                      <a:pt x="0" y="0"/>
                    </a:moveTo>
                    <a:lnTo>
                      <a:pt x="95" y="44"/>
                    </a:lnTo>
                    <a:lnTo>
                      <a:pt x="141" y="68"/>
                    </a:lnTo>
                    <a:lnTo>
                      <a:pt x="187" y="93"/>
                    </a:lnTo>
                    <a:lnTo>
                      <a:pt x="232" y="120"/>
                    </a:lnTo>
                    <a:lnTo>
                      <a:pt x="276" y="147"/>
                    </a:lnTo>
                    <a:lnTo>
                      <a:pt x="319" y="176"/>
                    </a:lnTo>
                    <a:lnTo>
                      <a:pt x="362" y="206"/>
                    </a:lnTo>
                    <a:lnTo>
                      <a:pt x="403" y="237"/>
                    </a:lnTo>
                    <a:lnTo>
                      <a:pt x="444" y="269"/>
                    </a:lnTo>
                    <a:lnTo>
                      <a:pt x="484" y="302"/>
                    </a:lnTo>
                    <a:lnTo>
                      <a:pt x="523" y="336"/>
                    </a:lnTo>
                    <a:lnTo>
                      <a:pt x="561" y="371"/>
                    </a:lnTo>
                    <a:lnTo>
                      <a:pt x="598" y="408"/>
                    </a:lnTo>
                    <a:lnTo>
                      <a:pt x="634" y="445"/>
                    </a:lnTo>
                    <a:lnTo>
                      <a:pt x="669" y="483"/>
                    </a:lnTo>
                    <a:lnTo>
                      <a:pt x="703" y="522"/>
                    </a:lnTo>
                    <a:lnTo>
                      <a:pt x="736" y="562"/>
                    </a:lnTo>
                    <a:lnTo>
                      <a:pt x="768" y="603"/>
                    </a:lnTo>
                    <a:lnTo>
                      <a:pt x="799" y="645"/>
                    </a:lnTo>
                    <a:lnTo>
                      <a:pt x="829" y="688"/>
                    </a:lnTo>
                    <a:lnTo>
                      <a:pt x="857" y="731"/>
                    </a:lnTo>
                    <a:lnTo>
                      <a:pt x="885" y="775"/>
                    </a:lnTo>
                    <a:lnTo>
                      <a:pt x="911" y="821"/>
                    </a:lnTo>
                    <a:lnTo>
                      <a:pt x="936" y="867"/>
                    </a:lnTo>
                    <a:lnTo>
                      <a:pt x="959" y="913"/>
                    </a:lnTo>
                    <a:lnTo>
                      <a:pt x="982" y="961"/>
                    </a:lnTo>
                    <a:lnTo>
                      <a:pt x="1003" y="1009"/>
                    </a:lnTo>
                    <a:lnTo>
                      <a:pt x="1023" y="1057"/>
                    </a:lnTo>
                    <a:lnTo>
                      <a:pt x="1042" y="1107"/>
                    </a:lnTo>
                    <a:lnTo>
                      <a:pt x="1059" y="1157"/>
                    </a:lnTo>
                    <a:lnTo>
                      <a:pt x="1075" y="1207"/>
                    </a:lnTo>
                  </a:path>
                </a:pathLst>
              </a:custGeom>
              <a:noFill/>
              <a:ln w="13334" cap="flat" cmpd="sng">
                <a:solidFill>
                  <a:srgbClr val="0080FF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1238" name="Freeform 758"/>
              <p:cNvSpPr>
                <a:spLocks/>
              </p:cNvSpPr>
              <p:nvPr/>
            </p:nvSpPr>
            <p:spPr bwMode="auto">
              <a:xfrm>
                <a:off x="1976" y="1491"/>
                <a:ext cx="828" cy="1185"/>
              </a:xfrm>
              <a:custGeom>
                <a:avLst/>
                <a:gdLst>
                  <a:gd name="T0" fmla="*/ 0 w 828"/>
                  <a:gd name="T1" fmla="*/ 0 h 1185"/>
                  <a:gd name="T2" fmla="*/ 79 w 828"/>
                  <a:gd name="T3" fmla="*/ 48 h 1185"/>
                  <a:gd name="T4" fmla="*/ 118 w 828"/>
                  <a:gd name="T5" fmla="*/ 73 h 1185"/>
                  <a:gd name="T6" fmla="*/ 156 w 828"/>
                  <a:gd name="T7" fmla="*/ 100 h 1185"/>
                  <a:gd name="T8" fmla="*/ 192 w 828"/>
                  <a:gd name="T9" fmla="*/ 128 h 1185"/>
                  <a:gd name="T10" fmla="*/ 229 w 828"/>
                  <a:gd name="T11" fmla="*/ 157 h 1185"/>
                  <a:gd name="T12" fmla="*/ 264 w 828"/>
                  <a:gd name="T13" fmla="*/ 186 h 1185"/>
                  <a:gd name="T14" fmla="*/ 299 w 828"/>
                  <a:gd name="T15" fmla="*/ 217 h 1185"/>
                  <a:gd name="T16" fmla="*/ 333 w 828"/>
                  <a:gd name="T17" fmla="*/ 248 h 1185"/>
                  <a:gd name="T18" fmla="*/ 366 w 828"/>
                  <a:gd name="T19" fmla="*/ 281 h 1185"/>
                  <a:gd name="T20" fmla="*/ 398 w 828"/>
                  <a:gd name="T21" fmla="*/ 314 h 1185"/>
                  <a:gd name="T22" fmla="*/ 429 w 828"/>
                  <a:gd name="T23" fmla="*/ 348 h 1185"/>
                  <a:gd name="T24" fmla="*/ 459 w 828"/>
                  <a:gd name="T25" fmla="*/ 383 h 1185"/>
                  <a:gd name="T26" fmla="*/ 488 w 828"/>
                  <a:gd name="T27" fmla="*/ 419 h 1185"/>
                  <a:gd name="T28" fmla="*/ 516 w 828"/>
                  <a:gd name="T29" fmla="*/ 455 h 1185"/>
                  <a:gd name="T30" fmla="*/ 544 w 828"/>
                  <a:gd name="T31" fmla="*/ 493 h 1185"/>
                  <a:gd name="T32" fmla="*/ 570 w 828"/>
                  <a:gd name="T33" fmla="*/ 531 h 1185"/>
                  <a:gd name="T34" fmla="*/ 595 w 828"/>
                  <a:gd name="T35" fmla="*/ 570 h 1185"/>
                  <a:gd name="T36" fmla="*/ 619 w 828"/>
                  <a:gd name="T37" fmla="*/ 610 h 1185"/>
                  <a:gd name="T38" fmla="*/ 642 w 828"/>
                  <a:gd name="T39" fmla="*/ 650 h 1185"/>
                  <a:gd name="T40" fmla="*/ 664 w 828"/>
                  <a:gd name="T41" fmla="*/ 691 h 1185"/>
                  <a:gd name="T42" fmla="*/ 685 w 828"/>
                  <a:gd name="T43" fmla="*/ 733 h 1185"/>
                  <a:gd name="T44" fmla="*/ 704 w 828"/>
                  <a:gd name="T45" fmla="*/ 776 h 1185"/>
                  <a:gd name="T46" fmla="*/ 723 w 828"/>
                  <a:gd name="T47" fmla="*/ 819 h 1185"/>
                  <a:gd name="T48" fmla="*/ 740 w 828"/>
                  <a:gd name="T49" fmla="*/ 862 h 1185"/>
                  <a:gd name="T50" fmla="*/ 756 w 828"/>
                  <a:gd name="T51" fmla="*/ 907 h 1185"/>
                  <a:gd name="T52" fmla="*/ 771 w 828"/>
                  <a:gd name="T53" fmla="*/ 951 h 1185"/>
                  <a:gd name="T54" fmla="*/ 785 w 828"/>
                  <a:gd name="T55" fmla="*/ 997 h 1185"/>
                  <a:gd name="T56" fmla="*/ 797 w 828"/>
                  <a:gd name="T57" fmla="*/ 1043 h 1185"/>
                  <a:gd name="T58" fmla="*/ 808 w 828"/>
                  <a:gd name="T59" fmla="*/ 1089 h 1185"/>
                  <a:gd name="T60" fmla="*/ 818 w 828"/>
                  <a:gd name="T61" fmla="*/ 1136 h 1185"/>
                  <a:gd name="T62" fmla="*/ 827 w 828"/>
                  <a:gd name="T63" fmla="*/ 1184 h 11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828" h="1185">
                    <a:moveTo>
                      <a:pt x="0" y="0"/>
                    </a:moveTo>
                    <a:lnTo>
                      <a:pt x="79" y="48"/>
                    </a:lnTo>
                    <a:lnTo>
                      <a:pt x="118" y="73"/>
                    </a:lnTo>
                    <a:lnTo>
                      <a:pt x="156" y="100"/>
                    </a:lnTo>
                    <a:lnTo>
                      <a:pt x="192" y="128"/>
                    </a:lnTo>
                    <a:lnTo>
                      <a:pt x="229" y="157"/>
                    </a:lnTo>
                    <a:lnTo>
                      <a:pt x="264" y="186"/>
                    </a:lnTo>
                    <a:lnTo>
                      <a:pt x="299" y="217"/>
                    </a:lnTo>
                    <a:lnTo>
                      <a:pt x="333" y="248"/>
                    </a:lnTo>
                    <a:lnTo>
                      <a:pt x="366" y="281"/>
                    </a:lnTo>
                    <a:lnTo>
                      <a:pt x="398" y="314"/>
                    </a:lnTo>
                    <a:lnTo>
                      <a:pt x="429" y="348"/>
                    </a:lnTo>
                    <a:lnTo>
                      <a:pt x="459" y="383"/>
                    </a:lnTo>
                    <a:lnTo>
                      <a:pt x="488" y="419"/>
                    </a:lnTo>
                    <a:lnTo>
                      <a:pt x="516" y="455"/>
                    </a:lnTo>
                    <a:lnTo>
                      <a:pt x="544" y="493"/>
                    </a:lnTo>
                    <a:lnTo>
                      <a:pt x="570" y="531"/>
                    </a:lnTo>
                    <a:lnTo>
                      <a:pt x="595" y="570"/>
                    </a:lnTo>
                    <a:lnTo>
                      <a:pt x="619" y="610"/>
                    </a:lnTo>
                    <a:lnTo>
                      <a:pt x="642" y="650"/>
                    </a:lnTo>
                    <a:lnTo>
                      <a:pt x="664" y="691"/>
                    </a:lnTo>
                    <a:lnTo>
                      <a:pt x="685" y="733"/>
                    </a:lnTo>
                    <a:lnTo>
                      <a:pt x="704" y="776"/>
                    </a:lnTo>
                    <a:lnTo>
                      <a:pt x="723" y="819"/>
                    </a:lnTo>
                    <a:lnTo>
                      <a:pt x="740" y="862"/>
                    </a:lnTo>
                    <a:lnTo>
                      <a:pt x="756" y="907"/>
                    </a:lnTo>
                    <a:lnTo>
                      <a:pt x="771" y="951"/>
                    </a:lnTo>
                    <a:lnTo>
                      <a:pt x="785" y="997"/>
                    </a:lnTo>
                    <a:lnTo>
                      <a:pt x="797" y="1043"/>
                    </a:lnTo>
                    <a:lnTo>
                      <a:pt x="808" y="1089"/>
                    </a:lnTo>
                    <a:lnTo>
                      <a:pt x="818" y="1136"/>
                    </a:lnTo>
                    <a:lnTo>
                      <a:pt x="827" y="1184"/>
                    </a:lnTo>
                  </a:path>
                </a:pathLst>
              </a:custGeom>
              <a:noFill/>
              <a:ln w="13334" cap="flat" cmpd="sng">
                <a:solidFill>
                  <a:srgbClr val="0080FF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1239" name="Freeform 759"/>
              <p:cNvSpPr>
                <a:spLocks/>
              </p:cNvSpPr>
              <p:nvPr/>
            </p:nvSpPr>
            <p:spPr bwMode="auto">
              <a:xfrm>
                <a:off x="2046" y="1444"/>
                <a:ext cx="1006" cy="1161"/>
              </a:xfrm>
              <a:custGeom>
                <a:avLst/>
                <a:gdLst>
                  <a:gd name="T0" fmla="*/ 0 w 1006"/>
                  <a:gd name="T1" fmla="*/ 0 h 1161"/>
                  <a:gd name="T2" fmla="*/ 86 w 1006"/>
                  <a:gd name="T3" fmla="*/ 47 h 1161"/>
                  <a:gd name="T4" fmla="*/ 128 w 1006"/>
                  <a:gd name="T5" fmla="*/ 72 h 1161"/>
                  <a:gd name="T6" fmla="*/ 170 w 1006"/>
                  <a:gd name="T7" fmla="*/ 99 h 1161"/>
                  <a:gd name="T8" fmla="*/ 211 w 1006"/>
                  <a:gd name="T9" fmla="*/ 126 h 1161"/>
                  <a:gd name="T10" fmla="*/ 251 w 1006"/>
                  <a:gd name="T11" fmla="*/ 154 h 1161"/>
                  <a:gd name="T12" fmla="*/ 290 w 1006"/>
                  <a:gd name="T13" fmla="*/ 183 h 1161"/>
                  <a:gd name="T14" fmla="*/ 329 w 1006"/>
                  <a:gd name="T15" fmla="*/ 213 h 1161"/>
                  <a:gd name="T16" fmla="*/ 367 w 1006"/>
                  <a:gd name="T17" fmla="*/ 243 h 1161"/>
                  <a:gd name="T18" fmla="*/ 405 w 1006"/>
                  <a:gd name="T19" fmla="*/ 275 h 1161"/>
                  <a:gd name="T20" fmla="*/ 441 w 1006"/>
                  <a:gd name="T21" fmla="*/ 308 h 1161"/>
                  <a:gd name="T22" fmla="*/ 477 w 1006"/>
                  <a:gd name="T23" fmla="*/ 341 h 1161"/>
                  <a:gd name="T24" fmla="*/ 512 w 1006"/>
                  <a:gd name="T25" fmla="*/ 375 h 1161"/>
                  <a:gd name="T26" fmla="*/ 546 w 1006"/>
                  <a:gd name="T27" fmla="*/ 410 h 1161"/>
                  <a:gd name="T28" fmla="*/ 579 w 1006"/>
                  <a:gd name="T29" fmla="*/ 446 h 1161"/>
                  <a:gd name="T30" fmla="*/ 612 w 1006"/>
                  <a:gd name="T31" fmla="*/ 482 h 1161"/>
                  <a:gd name="T32" fmla="*/ 644 w 1006"/>
                  <a:gd name="T33" fmla="*/ 519 h 1161"/>
                  <a:gd name="T34" fmla="*/ 674 w 1006"/>
                  <a:gd name="T35" fmla="*/ 557 h 1161"/>
                  <a:gd name="T36" fmla="*/ 704 w 1006"/>
                  <a:gd name="T37" fmla="*/ 596 h 1161"/>
                  <a:gd name="T38" fmla="*/ 733 w 1006"/>
                  <a:gd name="T39" fmla="*/ 636 h 1161"/>
                  <a:gd name="T40" fmla="*/ 761 w 1006"/>
                  <a:gd name="T41" fmla="*/ 676 h 1161"/>
                  <a:gd name="T42" fmla="*/ 788 w 1006"/>
                  <a:gd name="T43" fmla="*/ 717 h 1161"/>
                  <a:gd name="T44" fmla="*/ 814 w 1006"/>
                  <a:gd name="T45" fmla="*/ 758 h 1161"/>
                  <a:gd name="T46" fmla="*/ 840 w 1006"/>
                  <a:gd name="T47" fmla="*/ 800 h 1161"/>
                  <a:gd name="T48" fmla="*/ 864 w 1006"/>
                  <a:gd name="T49" fmla="*/ 843 h 1161"/>
                  <a:gd name="T50" fmla="*/ 887 w 1006"/>
                  <a:gd name="T51" fmla="*/ 886 h 1161"/>
                  <a:gd name="T52" fmla="*/ 910 w 1006"/>
                  <a:gd name="T53" fmla="*/ 931 h 1161"/>
                  <a:gd name="T54" fmla="*/ 931 w 1006"/>
                  <a:gd name="T55" fmla="*/ 975 h 1161"/>
                  <a:gd name="T56" fmla="*/ 951 w 1006"/>
                  <a:gd name="T57" fmla="*/ 1020 h 1161"/>
                  <a:gd name="T58" fmla="*/ 970 w 1006"/>
                  <a:gd name="T59" fmla="*/ 1066 h 1161"/>
                  <a:gd name="T60" fmla="*/ 988 w 1006"/>
                  <a:gd name="T61" fmla="*/ 1112 h 1161"/>
                  <a:gd name="T62" fmla="*/ 1005 w 1006"/>
                  <a:gd name="T63" fmla="*/ 1160 h 1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006" h="1161">
                    <a:moveTo>
                      <a:pt x="0" y="0"/>
                    </a:moveTo>
                    <a:lnTo>
                      <a:pt x="86" y="47"/>
                    </a:lnTo>
                    <a:lnTo>
                      <a:pt x="128" y="72"/>
                    </a:lnTo>
                    <a:lnTo>
                      <a:pt x="170" y="99"/>
                    </a:lnTo>
                    <a:lnTo>
                      <a:pt x="211" y="126"/>
                    </a:lnTo>
                    <a:lnTo>
                      <a:pt x="251" y="154"/>
                    </a:lnTo>
                    <a:lnTo>
                      <a:pt x="290" y="183"/>
                    </a:lnTo>
                    <a:lnTo>
                      <a:pt x="329" y="213"/>
                    </a:lnTo>
                    <a:lnTo>
                      <a:pt x="367" y="243"/>
                    </a:lnTo>
                    <a:lnTo>
                      <a:pt x="405" y="275"/>
                    </a:lnTo>
                    <a:lnTo>
                      <a:pt x="441" y="308"/>
                    </a:lnTo>
                    <a:lnTo>
                      <a:pt x="477" y="341"/>
                    </a:lnTo>
                    <a:lnTo>
                      <a:pt x="512" y="375"/>
                    </a:lnTo>
                    <a:lnTo>
                      <a:pt x="546" y="410"/>
                    </a:lnTo>
                    <a:lnTo>
                      <a:pt x="579" y="446"/>
                    </a:lnTo>
                    <a:lnTo>
                      <a:pt x="612" y="482"/>
                    </a:lnTo>
                    <a:lnTo>
                      <a:pt x="644" y="519"/>
                    </a:lnTo>
                    <a:lnTo>
                      <a:pt x="674" y="557"/>
                    </a:lnTo>
                    <a:lnTo>
                      <a:pt x="704" y="596"/>
                    </a:lnTo>
                    <a:lnTo>
                      <a:pt x="733" y="636"/>
                    </a:lnTo>
                    <a:lnTo>
                      <a:pt x="761" y="676"/>
                    </a:lnTo>
                    <a:lnTo>
                      <a:pt x="788" y="717"/>
                    </a:lnTo>
                    <a:lnTo>
                      <a:pt x="814" y="758"/>
                    </a:lnTo>
                    <a:lnTo>
                      <a:pt x="840" y="800"/>
                    </a:lnTo>
                    <a:lnTo>
                      <a:pt x="864" y="843"/>
                    </a:lnTo>
                    <a:lnTo>
                      <a:pt x="887" y="886"/>
                    </a:lnTo>
                    <a:lnTo>
                      <a:pt x="910" y="931"/>
                    </a:lnTo>
                    <a:lnTo>
                      <a:pt x="931" y="975"/>
                    </a:lnTo>
                    <a:lnTo>
                      <a:pt x="951" y="1020"/>
                    </a:lnTo>
                    <a:lnTo>
                      <a:pt x="970" y="1066"/>
                    </a:lnTo>
                    <a:lnTo>
                      <a:pt x="988" y="1112"/>
                    </a:lnTo>
                    <a:lnTo>
                      <a:pt x="1005" y="1160"/>
                    </a:lnTo>
                  </a:path>
                </a:pathLst>
              </a:custGeom>
              <a:noFill/>
              <a:ln w="13334" cap="flat" cmpd="sng">
                <a:solidFill>
                  <a:srgbClr val="0080FF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1240" name="Freeform 760"/>
              <p:cNvSpPr>
                <a:spLocks/>
              </p:cNvSpPr>
              <p:nvPr/>
            </p:nvSpPr>
            <p:spPr bwMode="auto">
              <a:xfrm>
                <a:off x="2117" y="1408"/>
                <a:ext cx="1160" cy="1197"/>
              </a:xfrm>
              <a:custGeom>
                <a:avLst/>
                <a:gdLst>
                  <a:gd name="T0" fmla="*/ 0 w 1160"/>
                  <a:gd name="T1" fmla="*/ 0 h 1197"/>
                  <a:gd name="T2" fmla="*/ 107 w 1160"/>
                  <a:gd name="T3" fmla="*/ 31 h 1197"/>
                  <a:gd name="T4" fmla="*/ 159 w 1160"/>
                  <a:gd name="T5" fmla="*/ 49 h 1197"/>
                  <a:gd name="T6" fmla="*/ 211 w 1160"/>
                  <a:gd name="T7" fmla="*/ 69 h 1197"/>
                  <a:gd name="T8" fmla="*/ 261 w 1160"/>
                  <a:gd name="T9" fmla="*/ 90 h 1197"/>
                  <a:gd name="T10" fmla="*/ 311 w 1160"/>
                  <a:gd name="T11" fmla="*/ 114 h 1197"/>
                  <a:gd name="T12" fmla="*/ 360 w 1160"/>
                  <a:gd name="T13" fmla="*/ 139 h 1197"/>
                  <a:gd name="T14" fmla="*/ 407 w 1160"/>
                  <a:gd name="T15" fmla="*/ 166 h 1197"/>
                  <a:gd name="T16" fmla="*/ 454 w 1160"/>
                  <a:gd name="T17" fmla="*/ 194 h 1197"/>
                  <a:gd name="T18" fmla="*/ 500 w 1160"/>
                  <a:gd name="T19" fmla="*/ 223 h 1197"/>
                  <a:gd name="T20" fmla="*/ 544 w 1160"/>
                  <a:gd name="T21" fmla="*/ 254 h 1197"/>
                  <a:gd name="T22" fmla="*/ 588 w 1160"/>
                  <a:gd name="T23" fmla="*/ 287 h 1197"/>
                  <a:gd name="T24" fmla="*/ 630 w 1160"/>
                  <a:gd name="T25" fmla="*/ 322 h 1197"/>
                  <a:gd name="T26" fmla="*/ 671 w 1160"/>
                  <a:gd name="T27" fmla="*/ 357 h 1197"/>
                  <a:gd name="T28" fmla="*/ 711 w 1160"/>
                  <a:gd name="T29" fmla="*/ 394 h 1197"/>
                  <a:gd name="T30" fmla="*/ 749 w 1160"/>
                  <a:gd name="T31" fmla="*/ 432 h 1197"/>
                  <a:gd name="T32" fmla="*/ 786 w 1160"/>
                  <a:gd name="T33" fmla="*/ 472 h 1197"/>
                  <a:gd name="T34" fmla="*/ 822 w 1160"/>
                  <a:gd name="T35" fmla="*/ 512 h 1197"/>
                  <a:gd name="T36" fmla="*/ 856 w 1160"/>
                  <a:gd name="T37" fmla="*/ 554 h 1197"/>
                  <a:gd name="T38" fmla="*/ 889 w 1160"/>
                  <a:gd name="T39" fmla="*/ 598 h 1197"/>
                  <a:gd name="T40" fmla="*/ 921 w 1160"/>
                  <a:gd name="T41" fmla="*/ 642 h 1197"/>
                  <a:gd name="T42" fmla="*/ 950 w 1160"/>
                  <a:gd name="T43" fmla="*/ 688 h 1197"/>
                  <a:gd name="T44" fmla="*/ 979 w 1160"/>
                  <a:gd name="T45" fmla="*/ 734 h 1197"/>
                  <a:gd name="T46" fmla="*/ 1005 w 1160"/>
                  <a:gd name="T47" fmla="*/ 782 h 1197"/>
                  <a:gd name="T48" fmla="*/ 1031 w 1160"/>
                  <a:gd name="T49" fmla="*/ 830 h 1197"/>
                  <a:gd name="T50" fmla="*/ 1054 w 1160"/>
                  <a:gd name="T51" fmla="*/ 880 h 1197"/>
                  <a:gd name="T52" fmla="*/ 1076 w 1160"/>
                  <a:gd name="T53" fmla="*/ 930 h 1197"/>
                  <a:gd name="T54" fmla="*/ 1096 w 1160"/>
                  <a:gd name="T55" fmla="*/ 982 h 1197"/>
                  <a:gd name="T56" fmla="*/ 1114 w 1160"/>
                  <a:gd name="T57" fmla="*/ 1034 h 1197"/>
                  <a:gd name="T58" fmla="*/ 1131 w 1160"/>
                  <a:gd name="T59" fmla="*/ 1087 h 1197"/>
                  <a:gd name="T60" fmla="*/ 1145 w 1160"/>
                  <a:gd name="T61" fmla="*/ 1141 h 1197"/>
                  <a:gd name="T62" fmla="*/ 1159 w 1160"/>
                  <a:gd name="T63" fmla="*/ 1196 h 11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160" h="1197">
                    <a:moveTo>
                      <a:pt x="0" y="0"/>
                    </a:moveTo>
                    <a:lnTo>
                      <a:pt x="107" y="31"/>
                    </a:lnTo>
                    <a:lnTo>
                      <a:pt x="159" y="49"/>
                    </a:lnTo>
                    <a:lnTo>
                      <a:pt x="211" y="69"/>
                    </a:lnTo>
                    <a:lnTo>
                      <a:pt x="261" y="90"/>
                    </a:lnTo>
                    <a:lnTo>
                      <a:pt x="311" y="114"/>
                    </a:lnTo>
                    <a:lnTo>
                      <a:pt x="360" y="139"/>
                    </a:lnTo>
                    <a:lnTo>
                      <a:pt x="407" y="166"/>
                    </a:lnTo>
                    <a:lnTo>
                      <a:pt x="454" y="194"/>
                    </a:lnTo>
                    <a:lnTo>
                      <a:pt x="500" y="223"/>
                    </a:lnTo>
                    <a:lnTo>
                      <a:pt x="544" y="254"/>
                    </a:lnTo>
                    <a:lnTo>
                      <a:pt x="588" y="287"/>
                    </a:lnTo>
                    <a:lnTo>
                      <a:pt x="630" y="322"/>
                    </a:lnTo>
                    <a:lnTo>
                      <a:pt x="671" y="357"/>
                    </a:lnTo>
                    <a:lnTo>
                      <a:pt x="711" y="394"/>
                    </a:lnTo>
                    <a:lnTo>
                      <a:pt x="749" y="432"/>
                    </a:lnTo>
                    <a:lnTo>
                      <a:pt x="786" y="472"/>
                    </a:lnTo>
                    <a:lnTo>
                      <a:pt x="822" y="512"/>
                    </a:lnTo>
                    <a:lnTo>
                      <a:pt x="856" y="554"/>
                    </a:lnTo>
                    <a:lnTo>
                      <a:pt x="889" y="598"/>
                    </a:lnTo>
                    <a:lnTo>
                      <a:pt x="921" y="642"/>
                    </a:lnTo>
                    <a:lnTo>
                      <a:pt x="950" y="688"/>
                    </a:lnTo>
                    <a:lnTo>
                      <a:pt x="979" y="734"/>
                    </a:lnTo>
                    <a:lnTo>
                      <a:pt x="1005" y="782"/>
                    </a:lnTo>
                    <a:lnTo>
                      <a:pt x="1031" y="830"/>
                    </a:lnTo>
                    <a:lnTo>
                      <a:pt x="1054" y="880"/>
                    </a:lnTo>
                    <a:lnTo>
                      <a:pt x="1076" y="930"/>
                    </a:lnTo>
                    <a:lnTo>
                      <a:pt x="1096" y="982"/>
                    </a:lnTo>
                    <a:lnTo>
                      <a:pt x="1114" y="1034"/>
                    </a:lnTo>
                    <a:lnTo>
                      <a:pt x="1131" y="1087"/>
                    </a:lnTo>
                    <a:lnTo>
                      <a:pt x="1145" y="1141"/>
                    </a:lnTo>
                    <a:lnTo>
                      <a:pt x="1159" y="1196"/>
                    </a:lnTo>
                  </a:path>
                </a:pathLst>
              </a:custGeom>
              <a:noFill/>
              <a:ln w="13334" cap="flat" cmpd="sng">
                <a:solidFill>
                  <a:srgbClr val="0080FF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1241" name="Freeform 761"/>
              <p:cNvSpPr>
                <a:spLocks/>
              </p:cNvSpPr>
              <p:nvPr/>
            </p:nvSpPr>
            <p:spPr bwMode="auto">
              <a:xfrm>
                <a:off x="1869" y="1503"/>
                <a:ext cx="686" cy="1196"/>
              </a:xfrm>
              <a:custGeom>
                <a:avLst/>
                <a:gdLst>
                  <a:gd name="T0" fmla="*/ 0 w 686"/>
                  <a:gd name="T1" fmla="*/ 0 h 1196"/>
                  <a:gd name="T2" fmla="*/ 71 w 686"/>
                  <a:gd name="T3" fmla="*/ 51 h 1196"/>
                  <a:gd name="T4" fmla="*/ 106 w 686"/>
                  <a:gd name="T5" fmla="*/ 78 h 1196"/>
                  <a:gd name="T6" fmla="*/ 140 w 686"/>
                  <a:gd name="T7" fmla="*/ 106 h 1196"/>
                  <a:gd name="T8" fmla="*/ 173 w 686"/>
                  <a:gd name="T9" fmla="*/ 135 h 1196"/>
                  <a:gd name="T10" fmla="*/ 205 w 686"/>
                  <a:gd name="T11" fmla="*/ 165 h 1196"/>
                  <a:gd name="T12" fmla="*/ 237 w 686"/>
                  <a:gd name="T13" fmla="*/ 196 h 1196"/>
                  <a:gd name="T14" fmla="*/ 267 w 686"/>
                  <a:gd name="T15" fmla="*/ 227 h 1196"/>
                  <a:gd name="T16" fmla="*/ 297 w 686"/>
                  <a:gd name="T17" fmla="*/ 260 h 1196"/>
                  <a:gd name="T18" fmla="*/ 325 w 686"/>
                  <a:gd name="T19" fmla="*/ 293 h 1196"/>
                  <a:gd name="T20" fmla="*/ 353 w 686"/>
                  <a:gd name="T21" fmla="*/ 327 h 1196"/>
                  <a:gd name="T22" fmla="*/ 380 w 686"/>
                  <a:gd name="T23" fmla="*/ 362 h 1196"/>
                  <a:gd name="T24" fmla="*/ 406 w 686"/>
                  <a:gd name="T25" fmla="*/ 398 h 1196"/>
                  <a:gd name="T26" fmla="*/ 431 w 686"/>
                  <a:gd name="T27" fmla="*/ 434 h 1196"/>
                  <a:gd name="T28" fmla="*/ 455 w 686"/>
                  <a:gd name="T29" fmla="*/ 471 h 1196"/>
                  <a:gd name="T30" fmla="*/ 477 w 686"/>
                  <a:gd name="T31" fmla="*/ 509 h 1196"/>
                  <a:gd name="T32" fmla="*/ 499 w 686"/>
                  <a:gd name="T33" fmla="*/ 548 h 1196"/>
                  <a:gd name="T34" fmla="*/ 520 w 686"/>
                  <a:gd name="T35" fmla="*/ 587 h 1196"/>
                  <a:gd name="T36" fmla="*/ 539 w 686"/>
                  <a:gd name="T37" fmla="*/ 627 h 1196"/>
                  <a:gd name="T38" fmla="*/ 558 w 686"/>
                  <a:gd name="T39" fmla="*/ 667 h 1196"/>
                  <a:gd name="T40" fmla="*/ 575 w 686"/>
                  <a:gd name="T41" fmla="*/ 709 h 1196"/>
                  <a:gd name="T42" fmla="*/ 591 w 686"/>
                  <a:gd name="T43" fmla="*/ 750 h 1196"/>
                  <a:gd name="T44" fmla="*/ 607 w 686"/>
                  <a:gd name="T45" fmla="*/ 793 h 1196"/>
                  <a:gd name="T46" fmla="*/ 620 w 686"/>
                  <a:gd name="T47" fmla="*/ 835 h 1196"/>
                  <a:gd name="T48" fmla="*/ 633 w 686"/>
                  <a:gd name="T49" fmla="*/ 879 h 1196"/>
                  <a:gd name="T50" fmla="*/ 644 w 686"/>
                  <a:gd name="T51" fmla="*/ 923 h 1196"/>
                  <a:gd name="T52" fmla="*/ 654 w 686"/>
                  <a:gd name="T53" fmla="*/ 967 h 1196"/>
                  <a:gd name="T54" fmla="*/ 663 w 686"/>
                  <a:gd name="T55" fmla="*/ 1012 h 1196"/>
                  <a:gd name="T56" fmla="*/ 671 w 686"/>
                  <a:gd name="T57" fmla="*/ 1057 h 1196"/>
                  <a:gd name="T58" fmla="*/ 677 w 686"/>
                  <a:gd name="T59" fmla="*/ 1103 h 1196"/>
                  <a:gd name="T60" fmla="*/ 682 w 686"/>
                  <a:gd name="T61" fmla="*/ 1149 h 1196"/>
                  <a:gd name="T62" fmla="*/ 685 w 686"/>
                  <a:gd name="T63" fmla="*/ 1195 h 11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686" h="1196">
                    <a:moveTo>
                      <a:pt x="0" y="0"/>
                    </a:moveTo>
                    <a:lnTo>
                      <a:pt x="71" y="51"/>
                    </a:lnTo>
                    <a:lnTo>
                      <a:pt x="106" y="78"/>
                    </a:lnTo>
                    <a:lnTo>
                      <a:pt x="140" y="106"/>
                    </a:lnTo>
                    <a:lnTo>
                      <a:pt x="173" y="135"/>
                    </a:lnTo>
                    <a:lnTo>
                      <a:pt x="205" y="165"/>
                    </a:lnTo>
                    <a:lnTo>
                      <a:pt x="237" y="196"/>
                    </a:lnTo>
                    <a:lnTo>
                      <a:pt x="267" y="227"/>
                    </a:lnTo>
                    <a:lnTo>
                      <a:pt x="297" y="260"/>
                    </a:lnTo>
                    <a:lnTo>
                      <a:pt x="325" y="293"/>
                    </a:lnTo>
                    <a:lnTo>
                      <a:pt x="353" y="327"/>
                    </a:lnTo>
                    <a:lnTo>
                      <a:pt x="380" y="362"/>
                    </a:lnTo>
                    <a:lnTo>
                      <a:pt x="406" y="398"/>
                    </a:lnTo>
                    <a:lnTo>
                      <a:pt x="431" y="434"/>
                    </a:lnTo>
                    <a:lnTo>
                      <a:pt x="455" y="471"/>
                    </a:lnTo>
                    <a:lnTo>
                      <a:pt x="477" y="509"/>
                    </a:lnTo>
                    <a:lnTo>
                      <a:pt x="499" y="548"/>
                    </a:lnTo>
                    <a:lnTo>
                      <a:pt x="520" y="587"/>
                    </a:lnTo>
                    <a:lnTo>
                      <a:pt x="539" y="627"/>
                    </a:lnTo>
                    <a:lnTo>
                      <a:pt x="558" y="667"/>
                    </a:lnTo>
                    <a:lnTo>
                      <a:pt x="575" y="709"/>
                    </a:lnTo>
                    <a:lnTo>
                      <a:pt x="591" y="750"/>
                    </a:lnTo>
                    <a:lnTo>
                      <a:pt x="607" y="793"/>
                    </a:lnTo>
                    <a:lnTo>
                      <a:pt x="620" y="835"/>
                    </a:lnTo>
                    <a:lnTo>
                      <a:pt x="633" y="879"/>
                    </a:lnTo>
                    <a:lnTo>
                      <a:pt x="644" y="923"/>
                    </a:lnTo>
                    <a:lnTo>
                      <a:pt x="654" y="967"/>
                    </a:lnTo>
                    <a:lnTo>
                      <a:pt x="663" y="1012"/>
                    </a:lnTo>
                    <a:lnTo>
                      <a:pt x="671" y="1057"/>
                    </a:lnTo>
                    <a:lnTo>
                      <a:pt x="677" y="1103"/>
                    </a:lnTo>
                    <a:lnTo>
                      <a:pt x="682" y="1149"/>
                    </a:lnTo>
                    <a:lnTo>
                      <a:pt x="685" y="1195"/>
                    </a:lnTo>
                  </a:path>
                </a:pathLst>
              </a:custGeom>
              <a:noFill/>
              <a:ln w="13334" cap="flat" cmpd="sng">
                <a:solidFill>
                  <a:srgbClr val="0080FF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1242" name="Freeform 762"/>
              <p:cNvSpPr>
                <a:spLocks/>
              </p:cNvSpPr>
              <p:nvPr/>
            </p:nvSpPr>
            <p:spPr bwMode="auto">
              <a:xfrm>
                <a:off x="1834" y="1550"/>
                <a:ext cx="958" cy="1197"/>
              </a:xfrm>
              <a:custGeom>
                <a:avLst/>
                <a:gdLst>
                  <a:gd name="T0" fmla="*/ 0 w 958"/>
                  <a:gd name="T1" fmla="*/ 0 h 1197"/>
                  <a:gd name="T2" fmla="*/ 84 w 958"/>
                  <a:gd name="T3" fmla="*/ 50 h 1197"/>
                  <a:gd name="T4" fmla="*/ 125 w 958"/>
                  <a:gd name="T5" fmla="*/ 76 h 1197"/>
                  <a:gd name="T6" fmla="*/ 166 w 958"/>
                  <a:gd name="T7" fmla="*/ 104 h 1197"/>
                  <a:gd name="T8" fmla="*/ 206 w 958"/>
                  <a:gd name="T9" fmla="*/ 132 h 1197"/>
                  <a:gd name="T10" fmla="*/ 245 w 958"/>
                  <a:gd name="T11" fmla="*/ 161 h 1197"/>
                  <a:gd name="T12" fmla="*/ 284 w 958"/>
                  <a:gd name="T13" fmla="*/ 191 h 1197"/>
                  <a:gd name="T14" fmla="*/ 321 w 958"/>
                  <a:gd name="T15" fmla="*/ 222 h 1197"/>
                  <a:gd name="T16" fmla="*/ 358 w 958"/>
                  <a:gd name="T17" fmla="*/ 254 h 1197"/>
                  <a:gd name="T18" fmla="*/ 394 w 958"/>
                  <a:gd name="T19" fmla="*/ 287 h 1197"/>
                  <a:gd name="T20" fmla="*/ 430 w 958"/>
                  <a:gd name="T21" fmla="*/ 320 h 1197"/>
                  <a:gd name="T22" fmla="*/ 464 w 958"/>
                  <a:gd name="T23" fmla="*/ 355 h 1197"/>
                  <a:gd name="T24" fmla="*/ 498 w 958"/>
                  <a:gd name="T25" fmla="*/ 390 h 1197"/>
                  <a:gd name="T26" fmla="*/ 531 w 958"/>
                  <a:gd name="T27" fmla="*/ 426 h 1197"/>
                  <a:gd name="T28" fmla="*/ 563 w 958"/>
                  <a:gd name="T29" fmla="*/ 463 h 1197"/>
                  <a:gd name="T30" fmla="*/ 594 w 958"/>
                  <a:gd name="T31" fmla="*/ 501 h 1197"/>
                  <a:gd name="T32" fmla="*/ 624 w 958"/>
                  <a:gd name="T33" fmla="*/ 539 h 1197"/>
                  <a:gd name="T34" fmla="*/ 653 w 958"/>
                  <a:gd name="T35" fmla="*/ 578 h 1197"/>
                  <a:gd name="T36" fmla="*/ 681 w 958"/>
                  <a:gd name="T37" fmla="*/ 618 h 1197"/>
                  <a:gd name="T38" fmla="*/ 709 w 958"/>
                  <a:gd name="T39" fmla="*/ 659 h 1197"/>
                  <a:gd name="T40" fmla="*/ 735 w 958"/>
                  <a:gd name="T41" fmla="*/ 700 h 1197"/>
                  <a:gd name="T42" fmla="*/ 760 w 958"/>
                  <a:gd name="T43" fmla="*/ 742 h 1197"/>
                  <a:gd name="T44" fmla="*/ 785 w 958"/>
                  <a:gd name="T45" fmla="*/ 785 h 1197"/>
                  <a:gd name="T46" fmla="*/ 808 w 958"/>
                  <a:gd name="T47" fmla="*/ 828 h 1197"/>
                  <a:gd name="T48" fmla="*/ 831 w 958"/>
                  <a:gd name="T49" fmla="*/ 872 h 1197"/>
                  <a:gd name="T50" fmla="*/ 852 w 958"/>
                  <a:gd name="T51" fmla="*/ 916 h 1197"/>
                  <a:gd name="T52" fmla="*/ 872 w 958"/>
                  <a:gd name="T53" fmla="*/ 962 h 1197"/>
                  <a:gd name="T54" fmla="*/ 892 w 958"/>
                  <a:gd name="T55" fmla="*/ 1007 h 1197"/>
                  <a:gd name="T56" fmla="*/ 910 w 958"/>
                  <a:gd name="T57" fmla="*/ 1054 h 1197"/>
                  <a:gd name="T58" fmla="*/ 926 w 958"/>
                  <a:gd name="T59" fmla="*/ 1100 h 1197"/>
                  <a:gd name="T60" fmla="*/ 942 w 958"/>
                  <a:gd name="T61" fmla="*/ 1148 h 1197"/>
                  <a:gd name="T62" fmla="*/ 957 w 958"/>
                  <a:gd name="T63" fmla="*/ 1196 h 11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58" h="1197">
                    <a:moveTo>
                      <a:pt x="0" y="0"/>
                    </a:moveTo>
                    <a:lnTo>
                      <a:pt x="84" y="50"/>
                    </a:lnTo>
                    <a:lnTo>
                      <a:pt x="125" y="76"/>
                    </a:lnTo>
                    <a:lnTo>
                      <a:pt x="166" y="104"/>
                    </a:lnTo>
                    <a:lnTo>
                      <a:pt x="206" y="132"/>
                    </a:lnTo>
                    <a:lnTo>
                      <a:pt x="245" y="161"/>
                    </a:lnTo>
                    <a:lnTo>
                      <a:pt x="284" y="191"/>
                    </a:lnTo>
                    <a:lnTo>
                      <a:pt x="321" y="222"/>
                    </a:lnTo>
                    <a:lnTo>
                      <a:pt x="358" y="254"/>
                    </a:lnTo>
                    <a:lnTo>
                      <a:pt x="394" y="287"/>
                    </a:lnTo>
                    <a:lnTo>
                      <a:pt x="430" y="320"/>
                    </a:lnTo>
                    <a:lnTo>
                      <a:pt x="464" y="355"/>
                    </a:lnTo>
                    <a:lnTo>
                      <a:pt x="498" y="390"/>
                    </a:lnTo>
                    <a:lnTo>
                      <a:pt x="531" y="426"/>
                    </a:lnTo>
                    <a:lnTo>
                      <a:pt x="563" y="463"/>
                    </a:lnTo>
                    <a:lnTo>
                      <a:pt x="594" y="501"/>
                    </a:lnTo>
                    <a:lnTo>
                      <a:pt x="624" y="539"/>
                    </a:lnTo>
                    <a:lnTo>
                      <a:pt x="653" y="578"/>
                    </a:lnTo>
                    <a:lnTo>
                      <a:pt x="681" y="618"/>
                    </a:lnTo>
                    <a:lnTo>
                      <a:pt x="709" y="659"/>
                    </a:lnTo>
                    <a:lnTo>
                      <a:pt x="735" y="700"/>
                    </a:lnTo>
                    <a:lnTo>
                      <a:pt x="760" y="742"/>
                    </a:lnTo>
                    <a:lnTo>
                      <a:pt x="785" y="785"/>
                    </a:lnTo>
                    <a:lnTo>
                      <a:pt x="808" y="828"/>
                    </a:lnTo>
                    <a:lnTo>
                      <a:pt x="831" y="872"/>
                    </a:lnTo>
                    <a:lnTo>
                      <a:pt x="852" y="916"/>
                    </a:lnTo>
                    <a:lnTo>
                      <a:pt x="872" y="962"/>
                    </a:lnTo>
                    <a:lnTo>
                      <a:pt x="892" y="1007"/>
                    </a:lnTo>
                    <a:lnTo>
                      <a:pt x="910" y="1054"/>
                    </a:lnTo>
                    <a:lnTo>
                      <a:pt x="926" y="1100"/>
                    </a:lnTo>
                    <a:lnTo>
                      <a:pt x="942" y="1148"/>
                    </a:lnTo>
                    <a:lnTo>
                      <a:pt x="957" y="1196"/>
                    </a:lnTo>
                  </a:path>
                </a:pathLst>
              </a:custGeom>
              <a:noFill/>
              <a:ln w="13334" cap="flat" cmpd="sng">
                <a:solidFill>
                  <a:srgbClr val="0080FF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1243" name="Freeform 763"/>
              <p:cNvSpPr>
                <a:spLocks/>
              </p:cNvSpPr>
              <p:nvPr/>
            </p:nvSpPr>
            <p:spPr bwMode="auto">
              <a:xfrm>
                <a:off x="1928" y="1491"/>
                <a:ext cx="1041" cy="1185"/>
              </a:xfrm>
              <a:custGeom>
                <a:avLst/>
                <a:gdLst>
                  <a:gd name="T0" fmla="*/ 0 w 1041"/>
                  <a:gd name="T1" fmla="*/ 0 h 1185"/>
                  <a:gd name="T2" fmla="*/ 95 w 1041"/>
                  <a:gd name="T3" fmla="*/ 40 h 1185"/>
                  <a:gd name="T4" fmla="*/ 141 w 1041"/>
                  <a:gd name="T5" fmla="*/ 62 h 1185"/>
                  <a:gd name="T6" fmla="*/ 187 w 1041"/>
                  <a:gd name="T7" fmla="*/ 85 h 1185"/>
                  <a:gd name="T8" fmla="*/ 232 w 1041"/>
                  <a:gd name="T9" fmla="*/ 110 h 1185"/>
                  <a:gd name="T10" fmla="*/ 276 w 1041"/>
                  <a:gd name="T11" fmla="*/ 136 h 1185"/>
                  <a:gd name="T12" fmla="*/ 319 w 1041"/>
                  <a:gd name="T13" fmla="*/ 163 h 1185"/>
                  <a:gd name="T14" fmla="*/ 361 w 1041"/>
                  <a:gd name="T15" fmla="*/ 191 h 1185"/>
                  <a:gd name="T16" fmla="*/ 403 w 1041"/>
                  <a:gd name="T17" fmla="*/ 221 h 1185"/>
                  <a:gd name="T18" fmla="*/ 443 w 1041"/>
                  <a:gd name="T19" fmla="*/ 252 h 1185"/>
                  <a:gd name="T20" fmla="*/ 482 w 1041"/>
                  <a:gd name="T21" fmla="*/ 284 h 1185"/>
                  <a:gd name="T22" fmla="*/ 521 w 1041"/>
                  <a:gd name="T23" fmla="*/ 318 h 1185"/>
                  <a:gd name="T24" fmla="*/ 558 w 1041"/>
                  <a:gd name="T25" fmla="*/ 352 h 1185"/>
                  <a:gd name="T26" fmla="*/ 595 w 1041"/>
                  <a:gd name="T27" fmla="*/ 387 h 1185"/>
                  <a:gd name="T28" fmla="*/ 630 w 1041"/>
                  <a:gd name="T29" fmla="*/ 424 h 1185"/>
                  <a:gd name="T30" fmla="*/ 664 w 1041"/>
                  <a:gd name="T31" fmla="*/ 462 h 1185"/>
                  <a:gd name="T32" fmla="*/ 697 w 1041"/>
                  <a:gd name="T33" fmla="*/ 500 h 1185"/>
                  <a:gd name="T34" fmla="*/ 729 w 1041"/>
                  <a:gd name="T35" fmla="*/ 540 h 1185"/>
                  <a:gd name="T36" fmla="*/ 760 w 1041"/>
                  <a:gd name="T37" fmla="*/ 580 h 1185"/>
                  <a:gd name="T38" fmla="*/ 789 w 1041"/>
                  <a:gd name="T39" fmla="*/ 622 h 1185"/>
                  <a:gd name="T40" fmla="*/ 818 w 1041"/>
                  <a:gd name="T41" fmla="*/ 664 h 1185"/>
                  <a:gd name="T42" fmla="*/ 845 w 1041"/>
                  <a:gd name="T43" fmla="*/ 707 h 1185"/>
                  <a:gd name="T44" fmla="*/ 870 w 1041"/>
                  <a:gd name="T45" fmla="*/ 752 h 1185"/>
                  <a:gd name="T46" fmla="*/ 895 w 1041"/>
                  <a:gd name="T47" fmla="*/ 797 h 1185"/>
                  <a:gd name="T48" fmla="*/ 918 w 1041"/>
                  <a:gd name="T49" fmla="*/ 843 h 1185"/>
                  <a:gd name="T50" fmla="*/ 940 w 1041"/>
                  <a:gd name="T51" fmla="*/ 889 h 1185"/>
                  <a:gd name="T52" fmla="*/ 960 w 1041"/>
                  <a:gd name="T53" fmla="*/ 937 h 1185"/>
                  <a:gd name="T54" fmla="*/ 979 w 1041"/>
                  <a:gd name="T55" fmla="*/ 985 h 1185"/>
                  <a:gd name="T56" fmla="*/ 996 w 1041"/>
                  <a:gd name="T57" fmla="*/ 1033 h 1185"/>
                  <a:gd name="T58" fmla="*/ 1013 w 1041"/>
                  <a:gd name="T59" fmla="*/ 1083 h 1185"/>
                  <a:gd name="T60" fmla="*/ 1027 w 1041"/>
                  <a:gd name="T61" fmla="*/ 1133 h 1185"/>
                  <a:gd name="T62" fmla="*/ 1040 w 1041"/>
                  <a:gd name="T63" fmla="*/ 1184 h 11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041" h="1185">
                    <a:moveTo>
                      <a:pt x="0" y="0"/>
                    </a:moveTo>
                    <a:lnTo>
                      <a:pt x="95" y="40"/>
                    </a:lnTo>
                    <a:lnTo>
                      <a:pt x="141" y="62"/>
                    </a:lnTo>
                    <a:lnTo>
                      <a:pt x="187" y="85"/>
                    </a:lnTo>
                    <a:lnTo>
                      <a:pt x="232" y="110"/>
                    </a:lnTo>
                    <a:lnTo>
                      <a:pt x="276" y="136"/>
                    </a:lnTo>
                    <a:lnTo>
                      <a:pt x="319" y="163"/>
                    </a:lnTo>
                    <a:lnTo>
                      <a:pt x="361" y="191"/>
                    </a:lnTo>
                    <a:lnTo>
                      <a:pt x="403" y="221"/>
                    </a:lnTo>
                    <a:lnTo>
                      <a:pt x="443" y="252"/>
                    </a:lnTo>
                    <a:lnTo>
                      <a:pt x="482" y="284"/>
                    </a:lnTo>
                    <a:lnTo>
                      <a:pt x="521" y="318"/>
                    </a:lnTo>
                    <a:lnTo>
                      <a:pt x="558" y="352"/>
                    </a:lnTo>
                    <a:lnTo>
                      <a:pt x="595" y="387"/>
                    </a:lnTo>
                    <a:lnTo>
                      <a:pt x="630" y="424"/>
                    </a:lnTo>
                    <a:lnTo>
                      <a:pt x="664" y="462"/>
                    </a:lnTo>
                    <a:lnTo>
                      <a:pt x="697" y="500"/>
                    </a:lnTo>
                    <a:lnTo>
                      <a:pt x="729" y="540"/>
                    </a:lnTo>
                    <a:lnTo>
                      <a:pt x="760" y="580"/>
                    </a:lnTo>
                    <a:lnTo>
                      <a:pt x="789" y="622"/>
                    </a:lnTo>
                    <a:lnTo>
                      <a:pt x="818" y="664"/>
                    </a:lnTo>
                    <a:lnTo>
                      <a:pt x="845" y="707"/>
                    </a:lnTo>
                    <a:lnTo>
                      <a:pt x="870" y="752"/>
                    </a:lnTo>
                    <a:lnTo>
                      <a:pt x="895" y="797"/>
                    </a:lnTo>
                    <a:lnTo>
                      <a:pt x="918" y="843"/>
                    </a:lnTo>
                    <a:lnTo>
                      <a:pt x="940" y="889"/>
                    </a:lnTo>
                    <a:lnTo>
                      <a:pt x="960" y="937"/>
                    </a:lnTo>
                    <a:lnTo>
                      <a:pt x="979" y="985"/>
                    </a:lnTo>
                    <a:lnTo>
                      <a:pt x="996" y="1033"/>
                    </a:lnTo>
                    <a:lnTo>
                      <a:pt x="1013" y="1083"/>
                    </a:lnTo>
                    <a:lnTo>
                      <a:pt x="1027" y="1133"/>
                    </a:lnTo>
                    <a:lnTo>
                      <a:pt x="1040" y="1184"/>
                    </a:lnTo>
                  </a:path>
                </a:pathLst>
              </a:custGeom>
              <a:noFill/>
              <a:ln w="13334" cap="flat" cmpd="sng">
                <a:solidFill>
                  <a:srgbClr val="0080FF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1244" name="Freeform 764"/>
              <p:cNvSpPr>
                <a:spLocks/>
              </p:cNvSpPr>
              <p:nvPr/>
            </p:nvSpPr>
            <p:spPr bwMode="auto">
              <a:xfrm>
                <a:off x="2023" y="1468"/>
                <a:ext cx="1159" cy="1208"/>
              </a:xfrm>
              <a:custGeom>
                <a:avLst/>
                <a:gdLst>
                  <a:gd name="T0" fmla="*/ 0 w 1159"/>
                  <a:gd name="T1" fmla="*/ 0 h 1208"/>
                  <a:gd name="T2" fmla="*/ 98 w 1159"/>
                  <a:gd name="T3" fmla="*/ 44 h 1208"/>
                  <a:gd name="T4" fmla="*/ 147 w 1159"/>
                  <a:gd name="T5" fmla="*/ 68 h 1208"/>
                  <a:gd name="T6" fmla="*/ 194 w 1159"/>
                  <a:gd name="T7" fmla="*/ 94 h 1208"/>
                  <a:gd name="T8" fmla="*/ 241 w 1159"/>
                  <a:gd name="T9" fmla="*/ 120 h 1208"/>
                  <a:gd name="T10" fmla="*/ 287 w 1159"/>
                  <a:gd name="T11" fmla="*/ 148 h 1208"/>
                  <a:gd name="T12" fmla="*/ 332 w 1159"/>
                  <a:gd name="T13" fmla="*/ 176 h 1208"/>
                  <a:gd name="T14" fmla="*/ 377 w 1159"/>
                  <a:gd name="T15" fmla="*/ 206 h 1208"/>
                  <a:gd name="T16" fmla="*/ 421 w 1159"/>
                  <a:gd name="T17" fmla="*/ 238 h 1208"/>
                  <a:gd name="T18" fmla="*/ 463 w 1159"/>
                  <a:gd name="T19" fmla="*/ 270 h 1208"/>
                  <a:gd name="T20" fmla="*/ 505 w 1159"/>
                  <a:gd name="T21" fmla="*/ 303 h 1208"/>
                  <a:gd name="T22" fmla="*/ 547 w 1159"/>
                  <a:gd name="T23" fmla="*/ 337 h 1208"/>
                  <a:gd name="T24" fmla="*/ 587 w 1159"/>
                  <a:gd name="T25" fmla="*/ 372 h 1208"/>
                  <a:gd name="T26" fmla="*/ 627 w 1159"/>
                  <a:gd name="T27" fmla="*/ 408 h 1208"/>
                  <a:gd name="T28" fmla="*/ 665 w 1159"/>
                  <a:gd name="T29" fmla="*/ 445 h 1208"/>
                  <a:gd name="T30" fmla="*/ 703 w 1159"/>
                  <a:gd name="T31" fmla="*/ 484 h 1208"/>
                  <a:gd name="T32" fmla="*/ 739 w 1159"/>
                  <a:gd name="T33" fmla="*/ 522 h 1208"/>
                  <a:gd name="T34" fmla="*/ 775 w 1159"/>
                  <a:gd name="T35" fmla="*/ 562 h 1208"/>
                  <a:gd name="T36" fmla="*/ 809 w 1159"/>
                  <a:gd name="T37" fmla="*/ 603 h 1208"/>
                  <a:gd name="T38" fmla="*/ 843 w 1159"/>
                  <a:gd name="T39" fmla="*/ 645 h 1208"/>
                  <a:gd name="T40" fmla="*/ 875 w 1159"/>
                  <a:gd name="T41" fmla="*/ 688 h 1208"/>
                  <a:gd name="T42" fmla="*/ 907 w 1159"/>
                  <a:gd name="T43" fmla="*/ 731 h 1208"/>
                  <a:gd name="T44" fmla="*/ 937 w 1159"/>
                  <a:gd name="T45" fmla="*/ 775 h 1208"/>
                  <a:gd name="T46" fmla="*/ 966 w 1159"/>
                  <a:gd name="T47" fmla="*/ 820 h 1208"/>
                  <a:gd name="T48" fmla="*/ 994 w 1159"/>
                  <a:gd name="T49" fmla="*/ 866 h 1208"/>
                  <a:gd name="T50" fmla="*/ 1021 w 1159"/>
                  <a:gd name="T51" fmla="*/ 912 h 1208"/>
                  <a:gd name="T52" fmla="*/ 1047 w 1159"/>
                  <a:gd name="T53" fmla="*/ 960 h 1208"/>
                  <a:gd name="T54" fmla="*/ 1072 w 1159"/>
                  <a:gd name="T55" fmla="*/ 1008 h 1208"/>
                  <a:gd name="T56" fmla="*/ 1095 w 1159"/>
                  <a:gd name="T57" fmla="*/ 1056 h 1208"/>
                  <a:gd name="T58" fmla="*/ 1117 w 1159"/>
                  <a:gd name="T59" fmla="*/ 1106 h 1208"/>
                  <a:gd name="T60" fmla="*/ 1138 w 1159"/>
                  <a:gd name="T61" fmla="*/ 1156 h 1208"/>
                  <a:gd name="T62" fmla="*/ 1158 w 1159"/>
                  <a:gd name="T63" fmla="*/ 1207 h 12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159" h="1208">
                    <a:moveTo>
                      <a:pt x="0" y="0"/>
                    </a:moveTo>
                    <a:lnTo>
                      <a:pt x="98" y="44"/>
                    </a:lnTo>
                    <a:lnTo>
                      <a:pt x="147" y="68"/>
                    </a:lnTo>
                    <a:lnTo>
                      <a:pt x="194" y="94"/>
                    </a:lnTo>
                    <a:lnTo>
                      <a:pt x="241" y="120"/>
                    </a:lnTo>
                    <a:lnTo>
                      <a:pt x="287" y="148"/>
                    </a:lnTo>
                    <a:lnTo>
                      <a:pt x="332" y="176"/>
                    </a:lnTo>
                    <a:lnTo>
                      <a:pt x="377" y="206"/>
                    </a:lnTo>
                    <a:lnTo>
                      <a:pt x="421" y="238"/>
                    </a:lnTo>
                    <a:lnTo>
                      <a:pt x="463" y="270"/>
                    </a:lnTo>
                    <a:lnTo>
                      <a:pt x="505" y="303"/>
                    </a:lnTo>
                    <a:lnTo>
                      <a:pt x="547" y="337"/>
                    </a:lnTo>
                    <a:lnTo>
                      <a:pt x="587" y="372"/>
                    </a:lnTo>
                    <a:lnTo>
                      <a:pt x="627" y="408"/>
                    </a:lnTo>
                    <a:lnTo>
                      <a:pt x="665" y="445"/>
                    </a:lnTo>
                    <a:lnTo>
                      <a:pt x="703" y="484"/>
                    </a:lnTo>
                    <a:lnTo>
                      <a:pt x="739" y="522"/>
                    </a:lnTo>
                    <a:lnTo>
                      <a:pt x="775" y="562"/>
                    </a:lnTo>
                    <a:lnTo>
                      <a:pt x="809" y="603"/>
                    </a:lnTo>
                    <a:lnTo>
                      <a:pt x="843" y="645"/>
                    </a:lnTo>
                    <a:lnTo>
                      <a:pt x="875" y="688"/>
                    </a:lnTo>
                    <a:lnTo>
                      <a:pt x="907" y="731"/>
                    </a:lnTo>
                    <a:lnTo>
                      <a:pt x="937" y="775"/>
                    </a:lnTo>
                    <a:lnTo>
                      <a:pt x="966" y="820"/>
                    </a:lnTo>
                    <a:lnTo>
                      <a:pt x="994" y="866"/>
                    </a:lnTo>
                    <a:lnTo>
                      <a:pt x="1021" y="912"/>
                    </a:lnTo>
                    <a:lnTo>
                      <a:pt x="1047" y="960"/>
                    </a:lnTo>
                    <a:lnTo>
                      <a:pt x="1072" y="1008"/>
                    </a:lnTo>
                    <a:lnTo>
                      <a:pt x="1095" y="1056"/>
                    </a:lnTo>
                    <a:lnTo>
                      <a:pt x="1117" y="1106"/>
                    </a:lnTo>
                    <a:lnTo>
                      <a:pt x="1138" y="1156"/>
                    </a:lnTo>
                    <a:lnTo>
                      <a:pt x="1158" y="1207"/>
                    </a:lnTo>
                  </a:path>
                </a:pathLst>
              </a:custGeom>
              <a:noFill/>
              <a:ln w="13334" cap="flat" cmpd="sng">
                <a:solidFill>
                  <a:srgbClr val="0080FF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1245" name="Freeform 765"/>
              <p:cNvSpPr>
                <a:spLocks/>
              </p:cNvSpPr>
              <p:nvPr/>
            </p:nvSpPr>
            <p:spPr bwMode="auto">
              <a:xfrm>
                <a:off x="2094" y="1408"/>
                <a:ext cx="1112" cy="1268"/>
              </a:xfrm>
              <a:custGeom>
                <a:avLst/>
                <a:gdLst>
                  <a:gd name="T0" fmla="*/ 0 w 1112"/>
                  <a:gd name="T1" fmla="*/ 0 h 1268"/>
                  <a:gd name="T2" fmla="*/ 101 w 1112"/>
                  <a:gd name="T3" fmla="*/ 42 h 1268"/>
                  <a:gd name="T4" fmla="*/ 151 w 1112"/>
                  <a:gd name="T5" fmla="*/ 66 h 1268"/>
                  <a:gd name="T6" fmla="*/ 200 w 1112"/>
                  <a:gd name="T7" fmla="*/ 91 h 1268"/>
                  <a:gd name="T8" fmla="*/ 248 w 1112"/>
                  <a:gd name="T9" fmla="*/ 117 h 1268"/>
                  <a:gd name="T10" fmla="*/ 295 w 1112"/>
                  <a:gd name="T11" fmla="*/ 144 h 1268"/>
                  <a:gd name="T12" fmla="*/ 342 w 1112"/>
                  <a:gd name="T13" fmla="*/ 174 h 1268"/>
                  <a:gd name="T14" fmla="*/ 387 w 1112"/>
                  <a:gd name="T15" fmla="*/ 204 h 1268"/>
                  <a:gd name="T16" fmla="*/ 431 w 1112"/>
                  <a:gd name="T17" fmla="*/ 236 h 1268"/>
                  <a:gd name="T18" fmla="*/ 474 w 1112"/>
                  <a:gd name="T19" fmla="*/ 269 h 1268"/>
                  <a:gd name="T20" fmla="*/ 516 w 1112"/>
                  <a:gd name="T21" fmla="*/ 303 h 1268"/>
                  <a:gd name="T22" fmla="*/ 558 w 1112"/>
                  <a:gd name="T23" fmla="*/ 339 h 1268"/>
                  <a:gd name="T24" fmla="*/ 598 w 1112"/>
                  <a:gd name="T25" fmla="*/ 376 h 1268"/>
                  <a:gd name="T26" fmla="*/ 636 w 1112"/>
                  <a:gd name="T27" fmla="*/ 414 h 1268"/>
                  <a:gd name="T28" fmla="*/ 674 w 1112"/>
                  <a:gd name="T29" fmla="*/ 452 h 1268"/>
                  <a:gd name="T30" fmla="*/ 711 w 1112"/>
                  <a:gd name="T31" fmla="*/ 493 h 1268"/>
                  <a:gd name="T32" fmla="*/ 746 w 1112"/>
                  <a:gd name="T33" fmla="*/ 534 h 1268"/>
                  <a:gd name="T34" fmla="*/ 780 w 1112"/>
                  <a:gd name="T35" fmla="*/ 576 h 1268"/>
                  <a:gd name="T36" fmla="*/ 813 w 1112"/>
                  <a:gd name="T37" fmla="*/ 620 h 1268"/>
                  <a:gd name="T38" fmla="*/ 844 w 1112"/>
                  <a:gd name="T39" fmla="*/ 664 h 1268"/>
                  <a:gd name="T40" fmla="*/ 875 w 1112"/>
                  <a:gd name="T41" fmla="*/ 710 h 1268"/>
                  <a:gd name="T42" fmla="*/ 904 w 1112"/>
                  <a:gd name="T43" fmla="*/ 756 h 1268"/>
                  <a:gd name="T44" fmla="*/ 931 w 1112"/>
                  <a:gd name="T45" fmla="*/ 804 h 1268"/>
                  <a:gd name="T46" fmla="*/ 957 w 1112"/>
                  <a:gd name="T47" fmla="*/ 852 h 1268"/>
                  <a:gd name="T48" fmla="*/ 982 w 1112"/>
                  <a:gd name="T49" fmla="*/ 901 h 1268"/>
                  <a:gd name="T50" fmla="*/ 1004 w 1112"/>
                  <a:gd name="T51" fmla="*/ 951 h 1268"/>
                  <a:gd name="T52" fmla="*/ 1026 w 1112"/>
                  <a:gd name="T53" fmla="*/ 1002 h 1268"/>
                  <a:gd name="T54" fmla="*/ 1046 w 1112"/>
                  <a:gd name="T55" fmla="*/ 1053 h 1268"/>
                  <a:gd name="T56" fmla="*/ 1065 w 1112"/>
                  <a:gd name="T57" fmla="*/ 1106 h 1268"/>
                  <a:gd name="T58" fmla="*/ 1082 w 1112"/>
                  <a:gd name="T59" fmla="*/ 1158 h 1268"/>
                  <a:gd name="T60" fmla="*/ 1097 w 1112"/>
                  <a:gd name="T61" fmla="*/ 1212 h 1268"/>
                  <a:gd name="T62" fmla="*/ 1111 w 1112"/>
                  <a:gd name="T63" fmla="*/ 1267 h 12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112" h="1268">
                    <a:moveTo>
                      <a:pt x="0" y="0"/>
                    </a:moveTo>
                    <a:lnTo>
                      <a:pt x="101" y="42"/>
                    </a:lnTo>
                    <a:lnTo>
                      <a:pt x="151" y="66"/>
                    </a:lnTo>
                    <a:lnTo>
                      <a:pt x="200" y="91"/>
                    </a:lnTo>
                    <a:lnTo>
                      <a:pt x="248" y="117"/>
                    </a:lnTo>
                    <a:lnTo>
                      <a:pt x="295" y="144"/>
                    </a:lnTo>
                    <a:lnTo>
                      <a:pt x="342" y="174"/>
                    </a:lnTo>
                    <a:lnTo>
                      <a:pt x="387" y="204"/>
                    </a:lnTo>
                    <a:lnTo>
                      <a:pt x="431" y="236"/>
                    </a:lnTo>
                    <a:lnTo>
                      <a:pt x="474" y="269"/>
                    </a:lnTo>
                    <a:lnTo>
                      <a:pt x="516" y="303"/>
                    </a:lnTo>
                    <a:lnTo>
                      <a:pt x="558" y="339"/>
                    </a:lnTo>
                    <a:lnTo>
                      <a:pt x="598" y="376"/>
                    </a:lnTo>
                    <a:lnTo>
                      <a:pt x="636" y="414"/>
                    </a:lnTo>
                    <a:lnTo>
                      <a:pt x="674" y="452"/>
                    </a:lnTo>
                    <a:lnTo>
                      <a:pt x="711" y="493"/>
                    </a:lnTo>
                    <a:lnTo>
                      <a:pt x="746" y="534"/>
                    </a:lnTo>
                    <a:lnTo>
                      <a:pt x="780" y="576"/>
                    </a:lnTo>
                    <a:lnTo>
                      <a:pt x="813" y="620"/>
                    </a:lnTo>
                    <a:lnTo>
                      <a:pt x="844" y="664"/>
                    </a:lnTo>
                    <a:lnTo>
                      <a:pt x="875" y="710"/>
                    </a:lnTo>
                    <a:lnTo>
                      <a:pt x="904" y="756"/>
                    </a:lnTo>
                    <a:lnTo>
                      <a:pt x="931" y="804"/>
                    </a:lnTo>
                    <a:lnTo>
                      <a:pt x="957" y="852"/>
                    </a:lnTo>
                    <a:lnTo>
                      <a:pt x="982" y="901"/>
                    </a:lnTo>
                    <a:lnTo>
                      <a:pt x="1004" y="951"/>
                    </a:lnTo>
                    <a:lnTo>
                      <a:pt x="1026" y="1002"/>
                    </a:lnTo>
                    <a:lnTo>
                      <a:pt x="1046" y="1053"/>
                    </a:lnTo>
                    <a:lnTo>
                      <a:pt x="1065" y="1106"/>
                    </a:lnTo>
                    <a:lnTo>
                      <a:pt x="1082" y="1158"/>
                    </a:lnTo>
                    <a:lnTo>
                      <a:pt x="1097" y="1212"/>
                    </a:lnTo>
                    <a:lnTo>
                      <a:pt x="1111" y="1267"/>
                    </a:lnTo>
                  </a:path>
                </a:pathLst>
              </a:custGeom>
              <a:noFill/>
              <a:ln w="13334" cap="flat" cmpd="sng">
                <a:solidFill>
                  <a:srgbClr val="0080FF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1246" name="Freeform 766"/>
              <p:cNvSpPr>
                <a:spLocks/>
              </p:cNvSpPr>
              <p:nvPr/>
            </p:nvSpPr>
            <p:spPr bwMode="auto">
              <a:xfrm>
                <a:off x="2046" y="1444"/>
                <a:ext cx="1008" cy="1243"/>
              </a:xfrm>
              <a:custGeom>
                <a:avLst/>
                <a:gdLst>
                  <a:gd name="T0" fmla="*/ 0 w 1008"/>
                  <a:gd name="T1" fmla="*/ 0 h 1243"/>
                  <a:gd name="T2" fmla="*/ 106 w 1008"/>
                  <a:gd name="T3" fmla="*/ 20 h 1243"/>
                  <a:gd name="T4" fmla="*/ 157 w 1008"/>
                  <a:gd name="T5" fmla="*/ 34 h 1243"/>
                  <a:gd name="T6" fmla="*/ 207 w 1008"/>
                  <a:gd name="T7" fmla="*/ 50 h 1243"/>
                  <a:gd name="T8" fmla="*/ 256 w 1008"/>
                  <a:gd name="T9" fmla="*/ 68 h 1243"/>
                  <a:gd name="T10" fmla="*/ 305 w 1008"/>
                  <a:gd name="T11" fmla="*/ 89 h 1243"/>
                  <a:gd name="T12" fmla="*/ 352 w 1008"/>
                  <a:gd name="T13" fmla="*/ 111 h 1243"/>
                  <a:gd name="T14" fmla="*/ 398 w 1008"/>
                  <a:gd name="T15" fmla="*/ 135 h 1243"/>
                  <a:gd name="T16" fmla="*/ 443 w 1008"/>
                  <a:gd name="T17" fmla="*/ 162 h 1243"/>
                  <a:gd name="T18" fmla="*/ 486 w 1008"/>
                  <a:gd name="T19" fmla="*/ 190 h 1243"/>
                  <a:gd name="T20" fmla="*/ 528 w 1008"/>
                  <a:gd name="T21" fmla="*/ 220 h 1243"/>
                  <a:gd name="T22" fmla="*/ 569 w 1008"/>
                  <a:gd name="T23" fmla="*/ 251 h 1243"/>
                  <a:gd name="T24" fmla="*/ 608 w 1008"/>
                  <a:gd name="T25" fmla="*/ 285 h 1243"/>
                  <a:gd name="T26" fmla="*/ 646 w 1008"/>
                  <a:gd name="T27" fmla="*/ 320 h 1243"/>
                  <a:gd name="T28" fmla="*/ 683 w 1008"/>
                  <a:gd name="T29" fmla="*/ 356 h 1243"/>
                  <a:gd name="T30" fmla="*/ 717 w 1008"/>
                  <a:gd name="T31" fmla="*/ 395 h 1243"/>
                  <a:gd name="T32" fmla="*/ 750 w 1008"/>
                  <a:gd name="T33" fmla="*/ 434 h 1243"/>
                  <a:gd name="T34" fmla="*/ 782 w 1008"/>
                  <a:gd name="T35" fmla="*/ 476 h 1243"/>
                  <a:gd name="T36" fmla="*/ 811 w 1008"/>
                  <a:gd name="T37" fmla="*/ 518 h 1243"/>
                  <a:gd name="T38" fmla="*/ 839 w 1008"/>
                  <a:gd name="T39" fmla="*/ 562 h 1243"/>
                  <a:gd name="T40" fmla="*/ 864 w 1008"/>
                  <a:gd name="T41" fmla="*/ 607 h 1243"/>
                  <a:gd name="T42" fmla="*/ 888 w 1008"/>
                  <a:gd name="T43" fmla="*/ 653 h 1243"/>
                  <a:gd name="T44" fmla="*/ 910 w 1008"/>
                  <a:gd name="T45" fmla="*/ 701 h 1243"/>
                  <a:gd name="T46" fmla="*/ 930 w 1008"/>
                  <a:gd name="T47" fmla="*/ 750 h 1243"/>
                  <a:gd name="T48" fmla="*/ 948 w 1008"/>
                  <a:gd name="T49" fmla="*/ 799 h 1243"/>
                  <a:gd name="T50" fmla="*/ 963 w 1008"/>
                  <a:gd name="T51" fmla="*/ 850 h 1243"/>
                  <a:gd name="T52" fmla="*/ 976 w 1008"/>
                  <a:gd name="T53" fmla="*/ 901 h 1243"/>
                  <a:gd name="T54" fmla="*/ 987 w 1008"/>
                  <a:gd name="T55" fmla="*/ 954 h 1243"/>
                  <a:gd name="T56" fmla="*/ 996 w 1008"/>
                  <a:gd name="T57" fmla="*/ 1007 h 1243"/>
                  <a:gd name="T58" fmla="*/ 1002 w 1008"/>
                  <a:gd name="T59" fmla="*/ 1061 h 1243"/>
                  <a:gd name="T60" fmla="*/ 1006 w 1008"/>
                  <a:gd name="T61" fmla="*/ 1116 h 1243"/>
                  <a:gd name="T62" fmla="*/ 1007 w 1008"/>
                  <a:gd name="T63" fmla="*/ 1171 h 1243"/>
                  <a:gd name="T64" fmla="*/ 1007 w 1008"/>
                  <a:gd name="T65" fmla="*/ 1176 h 1243"/>
                  <a:gd name="T66" fmla="*/ 1007 w 1008"/>
                  <a:gd name="T67" fmla="*/ 1178 h 1243"/>
                  <a:gd name="T68" fmla="*/ 1007 w 1008"/>
                  <a:gd name="T69" fmla="*/ 1180 h 1243"/>
                  <a:gd name="T70" fmla="*/ 1007 w 1008"/>
                  <a:gd name="T71" fmla="*/ 1182 h 1243"/>
                  <a:gd name="T72" fmla="*/ 1007 w 1008"/>
                  <a:gd name="T73" fmla="*/ 1184 h 1243"/>
                  <a:gd name="T74" fmla="*/ 1007 w 1008"/>
                  <a:gd name="T75" fmla="*/ 1187 h 1243"/>
                  <a:gd name="T76" fmla="*/ 1007 w 1008"/>
                  <a:gd name="T77" fmla="*/ 1189 h 1243"/>
                  <a:gd name="T78" fmla="*/ 1007 w 1008"/>
                  <a:gd name="T79" fmla="*/ 1191 h 1243"/>
                  <a:gd name="T80" fmla="*/ 1007 w 1008"/>
                  <a:gd name="T81" fmla="*/ 1193 h 1243"/>
                  <a:gd name="T82" fmla="*/ 1007 w 1008"/>
                  <a:gd name="T83" fmla="*/ 1196 h 1243"/>
                  <a:gd name="T84" fmla="*/ 1007 w 1008"/>
                  <a:gd name="T85" fmla="*/ 1198 h 1243"/>
                  <a:gd name="T86" fmla="*/ 1006 w 1008"/>
                  <a:gd name="T87" fmla="*/ 1200 h 1243"/>
                  <a:gd name="T88" fmla="*/ 1006 w 1008"/>
                  <a:gd name="T89" fmla="*/ 1202 h 1243"/>
                  <a:gd name="T90" fmla="*/ 1006 w 1008"/>
                  <a:gd name="T91" fmla="*/ 1204 h 1243"/>
                  <a:gd name="T92" fmla="*/ 1006 w 1008"/>
                  <a:gd name="T93" fmla="*/ 1207 h 1243"/>
                  <a:gd name="T94" fmla="*/ 1006 w 1008"/>
                  <a:gd name="T95" fmla="*/ 1209 h 1243"/>
                  <a:gd name="T96" fmla="*/ 1006 w 1008"/>
                  <a:gd name="T97" fmla="*/ 1211 h 1243"/>
                  <a:gd name="T98" fmla="*/ 1006 w 1008"/>
                  <a:gd name="T99" fmla="*/ 1213 h 1243"/>
                  <a:gd name="T100" fmla="*/ 1006 w 1008"/>
                  <a:gd name="T101" fmla="*/ 1216 h 1243"/>
                  <a:gd name="T102" fmla="*/ 1006 w 1008"/>
                  <a:gd name="T103" fmla="*/ 1218 h 1243"/>
                  <a:gd name="T104" fmla="*/ 1006 w 1008"/>
                  <a:gd name="T105" fmla="*/ 1220 h 1243"/>
                  <a:gd name="T106" fmla="*/ 1006 w 1008"/>
                  <a:gd name="T107" fmla="*/ 1222 h 1243"/>
                  <a:gd name="T108" fmla="*/ 1006 w 1008"/>
                  <a:gd name="T109" fmla="*/ 1224 h 1243"/>
                  <a:gd name="T110" fmla="*/ 1006 w 1008"/>
                  <a:gd name="T111" fmla="*/ 1227 h 1243"/>
                  <a:gd name="T112" fmla="*/ 1006 w 1008"/>
                  <a:gd name="T113" fmla="*/ 1229 h 1243"/>
                  <a:gd name="T114" fmla="*/ 1006 w 1008"/>
                  <a:gd name="T115" fmla="*/ 1231 h 1243"/>
                  <a:gd name="T116" fmla="*/ 1006 w 1008"/>
                  <a:gd name="T117" fmla="*/ 1233 h 1243"/>
                  <a:gd name="T118" fmla="*/ 1005 w 1008"/>
                  <a:gd name="T119" fmla="*/ 1236 h 1243"/>
                  <a:gd name="T120" fmla="*/ 1005 w 1008"/>
                  <a:gd name="T121" fmla="*/ 1238 h 1243"/>
                  <a:gd name="T122" fmla="*/ 1005 w 1008"/>
                  <a:gd name="T123" fmla="*/ 1240 h 1243"/>
                  <a:gd name="T124" fmla="*/ 1005 w 1008"/>
                  <a:gd name="T125" fmla="*/ 1242 h 12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1008" h="1243">
                    <a:moveTo>
                      <a:pt x="0" y="0"/>
                    </a:moveTo>
                    <a:lnTo>
                      <a:pt x="106" y="20"/>
                    </a:lnTo>
                    <a:lnTo>
                      <a:pt x="157" y="34"/>
                    </a:lnTo>
                    <a:lnTo>
                      <a:pt x="207" y="50"/>
                    </a:lnTo>
                    <a:lnTo>
                      <a:pt x="256" y="68"/>
                    </a:lnTo>
                    <a:lnTo>
                      <a:pt x="305" y="89"/>
                    </a:lnTo>
                    <a:lnTo>
                      <a:pt x="352" y="111"/>
                    </a:lnTo>
                    <a:lnTo>
                      <a:pt x="398" y="135"/>
                    </a:lnTo>
                    <a:lnTo>
                      <a:pt x="443" y="162"/>
                    </a:lnTo>
                    <a:lnTo>
                      <a:pt x="486" y="190"/>
                    </a:lnTo>
                    <a:lnTo>
                      <a:pt x="528" y="220"/>
                    </a:lnTo>
                    <a:lnTo>
                      <a:pt x="569" y="251"/>
                    </a:lnTo>
                    <a:lnTo>
                      <a:pt x="608" y="285"/>
                    </a:lnTo>
                    <a:lnTo>
                      <a:pt x="646" y="320"/>
                    </a:lnTo>
                    <a:lnTo>
                      <a:pt x="683" y="356"/>
                    </a:lnTo>
                    <a:lnTo>
                      <a:pt x="717" y="395"/>
                    </a:lnTo>
                    <a:lnTo>
                      <a:pt x="750" y="434"/>
                    </a:lnTo>
                    <a:lnTo>
                      <a:pt x="782" y="476"/>
                    </a:lnTo>
                    <a:lnTo>
                      <a:pt x="811" y="518"/>
                    </a:lnTo>
                    <a:lnTo>
                      <a:pt x="839" y="562"/>
                    </a:lnTo>
                    <a:lnTo>
                      <a:pt x="864" y="607"/>
                    </a:lnTo>
                    <a:lnTo>
                      <a:pt x="888" y="653"/>
                    </a:lnTo>
                    <a:lnTo>
                      <a:pt x="910" y="701"/>
                    </a:lnTo>
                    <a:lnTo>
                      <a:pt x="930" y="750"/>
                    </a:lnTo>
                    <a:lnTo>
                      <a:pt x="948" y="799"/>
                    </a:lnTo>
                    <a:lnTo>
                      <a:pt x="963" y="850"/>
                    </a:lnTo>
                    <a:lnTo>
                      <a:pt x="976" y="901"/>
                    </a:lnTo>
                    <a:lnTo>
                      <a:pt x="987" y="954"/>
                    </a:lnTo>
                    <a:lnTo>
                      <a:pt x="996" y="1007"/>
                    </a:lnTo>
                    <a:lnTo>
                      <a:pt x="1002" y="1061"/>
                    </a:lnTo>
                    <a:lnTo>
                      <a:pt x="1006" y="1116"/>
                    </a:lnTo>
                    <a:lnTo>
                      <a:pt x="1007" y="1171"/>
                    </a:lnTo>
                    <a:lnTo>
                      <a:pt x="1007" y="1176"/>
                    </a:lnTo>
                    <a:lnTo>
                      <a:pt x="1007" y="1178"/>
                    </a:lnTo>
                    <a:lnTo>
                      <a:pt x="1007" y="1180"/>
                    </a:lnTo>
                    <a:lnTo>
                      <a:pt x="1007" y="1182"/>
                    </a:lnTo>
                    <a:lnTo>
                      <a:pt x="1007" y="1184"/>
                    </a:lnTo>
                    <a:lnTo>
                      <a:pt x="1007" y="1187"/>
                    </a:lnTo>
                    <a:lnTo>
                      <a:pt x="1007" y="1189"/>
                    </a:lnTo>
                    <a:lnTo>
                      <a:pt x="1007" y="1191"/>
                    </a:lnTo>
                    <a:lnTo>
                      <a:pt x="1007" y="1193"/>
                    </a:lnTo>
                    <a:lnTo>
                      <a:pt x="1007" y="1196"/>
                    </a:lnTo>
                    <a:lnTo>
                      <a:pt x="1007" y="1198"/>
                    </a:lnTo>
                    <a:lnTo>
                      <a:pt x="1006" y="1200"/>
                    </a:lnTo>
                    <a:lnTo>
                      <a:pt x="1006" y="1202"/>
                    </a:lnTo>
                    <a:lnTo>
                      <a:pt x="1006" y="1204"/>
                    </a:lnTo>
                    <a:lnTo>
                      <a:pt x="1006" y="1207"/>
                    </a:lnTo>
                    <a:lnTo>
                      <a:pt x="1006" y="1209"/>
                    </a:lnTo>
                    <a:lnTo>
                      <a:pt x="1006" y="1211"/>
                    </a:lnTo>
                    <a:lnTo>
                      <a:pt x="1006" y="1213"/>
                    </a:lnTo>
                    <a:lnTo>
                      <a:pt x="1006" y="1216"/>
                    </a:lnTo>
                    <a:lnTo>
                      <a:pt x="1006" y="1218"/>
                    </a:lnTo>
                    <a:lnTo>
                      <a:pt x="1006" y="1220"/>
                    </a:lnTo>
                    <a:lnTo>
                      <a:pt x="1006" y="1222"/>
                    </a:lnTo>
                    <a:lnTo>
                      <a:pt x="1006" y="1224"/>
                    </a:lnTo>
                    <a:lnTo>
                      <a:pt x="1006" y="1227"/>
                    </a:lnTo>
                    <a:lnTo>
                      <a:pt x="1006" y="1229"/>
                    </a:lnTo>
                    <a:lnTo>
                      <a:pt x="1006" y="1231"/>
                    </a:lnTo>
                    <a:lnTo>
                      <a:pt x="1006" y="1233"/>
                    </a:lnTo>
                    <a:lnTo>
                      <a:pt x="1005" y="1236"/>
                    </a:lnTo>
                    <a:lnTo>
                      <a:pt x="1005" y="1238"/>
                    </a:lnTo>
                    <a:lnTo>
                      <a:pt x="1005" y="1240"/>
                    </a:lnTo>
                    <a:lnTo>
                      <a:pt x="1005" y="1242"/>
                    </a:lnTo>
                  </a:path>
                </a:pathLst>
              </a:custGeom>
              <a:noFill/>
              <a:ln w="13334" cap="flat" cmpd="sng">
                <a:solidFill>
                  <a:srgbClr val="0080FF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</p:grpSp>
        <p:sp>
          <p:nvSpPr>
            <p:cNvPr id="21247" name="Rectangle 767"/>
            <p:cNvSpPr>
              <a:spLocks noChangeArrowheads="1"/>
            </p:cNvSpPr>
            <p:nvPr/>
          </p:nvSpPr>
          <p:spPr bwMode="auto">
            <a:xfrm flipV="1">
              <a:off x="542" y="1942"/>
              <a:ext cx="2696" cy="1235"/>
            </a:xfrm>
            <a:prstGeom prst="rect">
              <a:avLst/>
            </a:prstGeom>
            <a:noFill/>
            <a:ln w="27305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1248" name="Line 768"/>
            <p:cNvSpPr>
              <a:spLocks noChangeShapeType="1"/>
            </p:cNvSpPr>
            <p:nvPr/>
          </p:nvSpPr>
          <p:spPr bwMode="auto">
            <a:xfrm flipV="1">
              <a:off x="3241" y="2129"/>
              <a:ext cx="2080" cy="1053"/>
            </a:xfrm>
            <a:prstGeom prst="line">
              <a:avLst/>
            </a:prstGeom>
            <a:noFill/>
            <a:ln w="13334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  <p:grpSp>
          <p:nvGrpSpPr>
            <p:cNvPr id="21249" name="Group 769"/>
            <p:cNvGrpSpPr>
              <a:grpSpLocks/>
            </p:cNvGrpSpPr>
            <p:nvPr/>
          </p:nvGrpSpPr>
          <p:grpSpPr bwMode="auto">
            <a:xfrm>
              <a:off x="3591" y="1008"/>
              <a:ext cx="1019" cy="1620"/>
              <a:chOff x="3591" y="1008"/>
              <a:chExt cx="1019" cy="1620"/>
            </a:xfrm>
          </p:grpSpPr>
          <p:sp>
            <p:nvSpPr>
              <p:cNvPr id="21250" name="Line 770"/>
              <p:cNvSpPr>
                <a:spLocks noChangeShapeType="1"/>
              </p:cNvSpPr>
              <p:nvPr/>
            </p:nvSpPr>
            <p:spPr bwMode="auto">
              <a:xfrm flipH="1">
                <a:off x="3781" y="1013"/>
                <a:ext cx="461" cy="1468"/>
              </a:xfrm>
              <a:prstGeom prst="line">
                <a:avLst/>
              </a:prstGeom>
              <a:noFill/>
              <a:ln w="13334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21251" name="Line 771"/>
              <p:cNvSpPr>
                <a:spLocks noChangeShapeType="1"/>
              </p:cNvSpPr>
              <p:nvPr/>
            </p:nvSpPr>
            <p:spPr bwMode="auto">
              <a:xfrm flipH="1">
                <a:off x="4132" y="1160"/>
                <a:ext cx="461" cy="1468"/>
              </a:xfrm>
              <a:prstGeom prst="line">
                <a:avLst/>
              </a:prstGeom>
              <a:noFill/>
              <a:ln w="13334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21252" name="Line 772"/>
              <p:cNvSpPr>
                <a:spLocks noChangeShapeType="1"/>
              </p:cNvSpPr>
              <p:nvPr/>
            </p:nvSpPr>
            <p:spPr bwMode="auto">
              <a:xfrm flipH="1">
                <a:off x="3790" y="1144"/>
                <a:ext cx="461" cy="1468"/>
              </a:xfrm>
              <a:prstGeom prst="line">
                <a:avLst/>
              </a:prstGeom>
              <a:noFill/>
              <a:ln w="13334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21253" name="Line 773"/>
              <p:cNvSpPr>
                <a:spLocks noChangeShapeType="1"/>
              </p:cNvSpPr>
              <p:nvPr/>
            </p:nvSpPr>
            <p:spPr bwMode="auto">
              <a:xfrm>
                <a:off x="4249" y="1010"/>
                <a:ext cx="0" cy="143"/>
              </a:xfrm>
              <a:prstGeom prst="line">
                <a:avLst/>
              </a:prstGeom>
              <a:noFill/>
              <a:ln w="13334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21254" name="Line 774"/>
              <p:cNvSpPr>
                <a:spLocks noChangeShapeType="1"/>
              </p:cNvSpPr>
              <p:nvPr/>
            </p:nvSpPr>
            <p:spPr bwMode="auto">
              <a:xfrm>
                <a:off x="3785" y="2470"/>
                <a:ext cx="0" cy="143"/>
              </a:xfrm>
              <a:prstGeom prst="line">
                <a:avLst/>
              </a:prstGeom>
              <a:noFill/>
              <a:ln w="13334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21255" name="Line 775"/>
              <p:cNvSpPr>
                <a:spLocks noChangeShapeType="1"/>
              </p:cNvSpPr>
              <p:nvPr/>
            </p:nvSpPr>
            <p:spPr bwMode="auto">
              <a:xfrm>
                <a:off x="4122" y="2474"/>
                <a:ext cx="0" cy="144"/>
              </a:xfrm>
              <a:prstGeom prst="line">
                <a:avLst/>
              </a:prstGeom>
              <a:noFill/>
              <a:ln w="13334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21256" name="Line 776"/>
              <p:cNvSpPr>
                <a:spLocks noChangeShapeType="1"/>
              </p:cNvSpPr>
              <p:nvPr/>
            </p:nvSpPr>
            <p:spPr bwMode="auto">
              <a:xfrm>
                <a:off x="4589" y="1021"/>
                <a:ext cx="0" cy="143"/>
              </a:xfrm>
              <a:prstGeom prst="line">
                <a:avLst/>
              </a:prstGeom>
              <a:noFill/>
              <a:ln w="13334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21257" name="Freeform 777"/>
              <p:cNvSpPr>
                <a:spLocks/>
              </p:cNvSpPr>
              <p:nvPr/>
            </p:nvSpPr>
            <p:spPr bwMode="auto">
              <a:xfrm>
                <a:off x="3779" y="2415"/>
                <a:ext cx="420" cy="55"/>
              </a:xfrm>
              <a:custGeom>
                <a:avLst/>
                <a:gdLst>
                  <a:gd name="T0" fmla="*/ 0 w 420"/>
                  <a:gd name="T1" fmla="*/ 54 h 55"/>
                  <a:gd name="T2" fmla="*/ 343 w 420"/>
                  <a:gd name="T3" fmla="*/ 54 h 55"/>
                  <a:gd name="T4" fmla="*/ 419 w 420"/>
                  <a:gd name="T5" fmla="*/ 0 h 55"/>
                  <a:gd name="T6" fmla="*/ 73 w 420"/>
                  <a:gd name="T7" fmla="*/ 0 h 55"/>
                  <a:gd name="T8" fmla="*/ 0 w 420"/>
                  <a:gd name="T9" fmla="*/ 54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20" h="55">
                    <a:moveTo>
                      <a:pt x="0" y="54"/>
                    </a:moveTo>
                    <a:lnTo>
                      <a:pt x="343" y="54"/>
                    </a:lnTo>
                    <a:lnTo>
                      <a:pt x="419" y="0"/>
                    </a:lnTo>
                    <a:lnTo>
                      <a:pt x="73" y="0"/>
                    </a:lnTo>
                    <a:lnTo>
                      <a:pt x="0" y="54"/>
                    </a:lnTo>
                  </a:path>
                </a:pathLst>
              </a:custGeom>
              <a:solidFill>
                <a:srgbClr val="555555"/>
              </a:solidFill>
              <a:ln w="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1258" name="Freeform 778"/>
              <p:cNvSpPr>
                <a:spLocks/>
              </p:cNvSpPr>
              <p:nvPr/>
            </p:nvSpPr>
            <p:spPr bwMode="auto">
              <a:xfrm>
                <a:off x="3810" y="2307"/>
                <a:ext cx="421" cy="55"/>
              </a:xfrm>
              <a:custGeom>
                <a:avLst/>
                <a:gdLst>
                  <a:gd name="T0" fmla="*/ 0 w 421"/>
                  <a:gd name="T1" fmla="*/ 54 h 55"/>
                  <a:gd name="T2" fmla="*/ 343 w 421"/>
                  <a:gd name="T3" fmla="*/ 54 h 55"/>
                  <a:gd name="T4" fmla="*/ 420 w 421"/>
                  <a:gd name="T5" fmla="*/ 0 h 55"/>
                  <a:gd name="T6" fmla="*/ 73 w 421"/>
                  <a:gd name="T7" fmla="*/ 0 h 55"/>
                  <a:gd name="T8" fmla="*/ 0 w 421"/>
                  <a:gd name="T9" fmla="*/ 54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21" h="55">
                    <a:moveTo>
                      <a:pt x="0" y="54"/>
                    </a:moveTo>
                    <a:lnTo>
                      <a:pt x="343" y="54"/>
                    </a:lnTo>
                    <a:lnTo>
                      <a:pt x="420" y="0"/>
                    </a:lnTo>
                    <a:lnTo>
                      <a:pt x="73" y="0"/>
                    </a:lnTo>
                    <a:lnTo>
                      <a:pt x="0" y="54"/>
                    </a:lnTo>
                  </a:path>
                </a:pathLst>
              </a:custGeom>
              <a:solidFill>
                <a:srgbClr val="555555"/>
              </a:solidFill>
              <a:ln w="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1259" name="Freeform 779"/>
              <p:cNvSpPr>
                <a:spLocks/>
              </p:cNvSpPr>
              <p:nvPr/>
            </p:nvSpPr>
            <p:spPr bwMode="auto">
              <a:xfrm>
                <a:off x="3842" y="2198"/>
                <a:ext cx="420" cy="55"/>
              </a:xfrm>
              <a:custGeom>
                <a:avLst/>
                <a:gdLst>
                  <a:gd name="T0" fmla="*/ 0 w 420"/>
                  <a:gd name="T1" fmla="*/ 54 h 55"/>
                  <a:gd name="T2" fmla="*/ 342 w 420"/>
                  <a:gd name="T3" fmla="*/ 54 h 55"/>
                  <a:gd name="T4" fmla="*/ 419 w 420"/>
                  <a:gd name="T5" fmla="*/ 0 h 55"/>
                  <a:gd name="T6" fmla="*/ 72 w 420"/>
                  <a:gd name="T7" fmla="*/ 0 h 55"/>
                  <a:gd name="T8" fmla="*/ 0 w 420"/>
                  <a:gd name="T9" fmla="*/ 54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20" h="55">
                    <a:moveTo>
                      <a:pt x="0" y="54"/>
                    </a:moveTo>
                    <a:lnTo>
                      <a:pt x="342" y="54"/>
                    </a:lnTo>
                    <a:lnTo>
                      <a:pt x="419" y="0"/>
                    </a:lnTo>
                    <a:lnTo>
                      <a:pt x="72" y="0"/>
                    </a:lnTo>
                    <a:lnTo>
                      <a:pt x="0" y="54"/>
                    </a:lnTo>
                  </a:path>
                </a:pathLst>
              </a:custGeom>
              <a:solidFill>
                <a:srgbClr val="555555"/>
              </a:solidFill>
              <a:ln w="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1260" name="Freeform 780"/>
              <p:cNvSpPr>
                <a:spLocks/>
              </p:cNvSpPr>
              <p:nvPr/>
            </p:nvSpPr>
            <p:spPr bwMode="auto">
              <a:xfrm>
                <a:off x="3882" y="2085"/>
                <a:ext cx="420" cy="55"/>
              </a:xfrm>
              <a:custGeom>
                <a:avLst/>
                <a:gdLst>
                  <a:gd name="T0" fmla="*/ 0 w 420"/>
                  <a:gd name="T1" fmla="*/ 54 h 55"/>
                  <a:gd name="T2" fmla="*/ 342 w 420"/>
                  <a:gd name="T3" fmla="*/ 54 h 55"/>
                  <a:gd name="T4" fmla="*/ 419 w 420"/>
                  <a:gd name="T5" fmla="*/ 0 h 55"/>
                  <a:gd name="T6" fmla="*/ 72 w 420"/>
                  <a:gd name="T7" fmla="*/ 0 h 55"/>
                  <a:gd name="T8" fmla="*/ 0 w 420"/>
                  <a:gd name="T9" fmla="*/ 54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20" h="55">
                    <a:moveTo>
                      <a:pt x="0" y="54"/>
                    </a:moveTo>
                    <a:lnTo>
                      <a:pt x="342" y="54"/>
                    </a:lnTo>
                    <a:lnTo>
                      <a:pt x="419" y="0"/>
                    </a:lnTo>
                    <a:lnTo>
                      <a:pt x="72" y="0"/>
                    </a:lnTo>
                    <a:lnTo>
                      <a:pt x="0" y="54"/>
                    </a:lnTo>
                  </a:path>
                </a:pathLst>
              </a:custGeom>
              <a:solidFill>
                <a:srgbClr val="555555"/>
              </a:solidFill>
              <a:ln w="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1261" name="Freeform 781"/>
              <p:cNvSpPr>
                <a:spLocks/>
              </p:cNvSpPr>
              <p:nvPr/>
            </p:nvSpPr>
            <p:spPr bwMode="auto">
              <a:xfrm>
                <a:off x="3909" y="1981"/>
                <a:ext cx="420" cy="55"/>
              </a:xfrm>
              <a:custGeom>
                <a:avLst/>
                <a:gdLst>
                  <a:gd name="T0" fmla="*/ 0 w 420"/>
                  <a:gd name="T1" fmla="*/ 54 h 55"/>
                  <a:gd name="T2" fmla="*/ 342 w 420"/>
                  <a:gd name="T3" fmla="*/ 54 h 55"/>
                  <a:gd name="T4" fmla="*/ 419 w 420"/>
                  <a:gd name="T5" fmla="*/ 0 h 55"/>
                  <a:gd name="T6" fmla="*/ 72 w 420"/>
                  <a:gd name="T7" fmla="*/ 0 h 55"/>
                  <a:gd name="T8" fmla="*/ 0 w 420"/>
                  <a:gd name="T9" fmla="*/ 54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20" h="55">
                    <a:moveTo>
                      <a:pt x="0" y="54"/>
                    </a:moveTo>
                    <a:lnTo>
                      <a:pt x="342" y="54"/>
                    </a:lnTo>
                    <a:lnTo>
                      <a:pt x="419" y="0"/>
                    </a:lnTo>
                    <a:lnTo>
                      <a:pt x="72" y="0"/>
                    </a:lnTo>
                    <a:lnTo>
                      <a:pt x="0" y="54"/>
                    </a:lnTo>
                  </a:path>
                </a:pathLst>
              </a:custGeom>
              <a:solidFill>
                <a:srgbClr val="555555"/>
              </a:solidFill>
              <a:ln w="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1262" name="Freeform 782"/>
              <p:cNvSpPr>
                <a:spLocks/>
              </p:cNvSpPr>
              <p:nvPr/>
            </p:nvSpPr>
            <p:spPr bwMode="auto">
              <a:xfrm>
                <a:off x="3944" y="1873"/>
                <a:ext cx="421" cy="55"/>
              </a:xfrm>
              <a:custGeom>
                <a:avLst/>
                <a:gdLst>
                  <a:gd name="T0" fmla="*/ 0 w 421"/>
                  <a:gd name="T1" fmla="*/ 54 h 55"/>
                  <a:gd name="T2" fmla="*/ 343 w 421"/>
                  <a:gd name="T3" fmla="*/ 54 h 55"/>
                  <a:gd name="T4" fmla="*/ 420 w 421"/>
                  <a:gd name="T5" fmla="*/ 0 h 55"/>
                  <a:gd name="T6" fmla="*/ 73 w 421"/>
                  <a:gd name="T7" fmla="*/ 0 h 55"/>
                  <a:gd name="T8" fmla="*/ 0 w 421"/>
                  <a:gd name="T9" fmla="*/ 54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21" h="55">
                    <a:moveTo>
                      <a:pt x="0" y="54"/>
                    </a:moveTo>
                    <a:lnTo>
                      <a:pt x="343" y="54"/>
                    </a:lnTo>
                    <a:lnTo>
                      <a:pt x="420" y="0"/>
                    </a:lnTo>
                    <a:lnTo>
                      <a:pt x="73" y="0"/>
                    </a:lnTo>
                    <a:lnTo>
                      <a:pt x="0" y="54"/>
                    </a:lnTo>
                  </a:path>
                </a:pathLst>
              </a:custGeom>
              <a:solidFill>
                <a:srgbClr val="555555"/>
              </a:solidFill>
              <a:ln w="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1263" name="Freeform 783"/>
              <p:cNvSpPr>
                <a:spLocks/>
              </p:cNvSpPr>
              <p:nvPr/>
            </p:nvSpPr>
            <p:spPr bwMode="auto">
              <a:xfrm>
                <a:off x="3985" y="1764"/>
                <a:ext cx="420" cy="55"/>
              </a:xfrm>
              <a:custGeom>
                <a:avLst/>
                <a:gdLst>
                  <a:gd name="T0" fmla="*/ 0 w 420"/>
                  <a:gd name="T1" fmla="*/ 54 h 55"/>
                  <a:gd name="T2" fmla="*/ 342 w 420"/>
                  <a:gd name="T3" fmla="*/ 54 h 55"/>
                  <a:gd name="T4" fmla="*/ 419 w 420"/>
                  <a:gd name="T5" fmla="*/ 0 h 55"/>
                  <a:gd name="T6" fmla="*/ 72 w 420"/>
                  <a:gd name="T7" fmla="*/ 0 h 55"/>
                  <a:gd name="T8" fmla="*/ 0 w 420"/>
                  <a:gd name="T9" fmla="*/ 54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20" h="55">
                    <a:moveTo>
                      <a:pt x="0" y="54"/>
                    </a:moveTo>
                    <a:lnTo>
                      <a:pt x="342" y="54"/>
                    </a:lnTo>
                    <a:lnTo>
                      <a:pt x="419" y="0"/>
                    </a:lnTo>
                    <a:lnTo>
                      <a:pt x="72" y="0"/>
                    </a:lnTo>
                    <a:lnTo>
                      <a:pt x="0" y="54"/>
                    </a:lnTo>
                  </a:path>
                </a:pathLst>
              </a:custGeom>
              <a:solidFill>
                <a:srgbClr val="555555"/>
              </a:solidFill>
              <a:ln w="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1264" name="Freeform 784"/>
              <p:cNvSpPr>
                <a:spLocks/>
              </p:cNvSpPr>
              <p:nvPr/>
            </p:nvSpPr>
            <p:spPr bwMode="auto">
              <a:xfrm>
                <a:off x="4020" y="1656"/>
                <a:ext cx="421" cy="55"/>
              </a:xfrm>
              <a:custGeom>
                <a:avLst/>
                <a:gdLst>
                  <a:gd name="T0" fmla="*/ 0 w 421"/>
                  <a:gd name="T1" fmla="*/ 54 h 55"/>
                  <a:gd name="T2" fmla="*/ 343 w 421"/>
                  <a:gd name="T3" fmla="*/ 54 h 55"/>
                  <a:gd name="T4" fmla="*/ 420 w 421"/>
                  <a:gd name="T5" fmla="*/ 0 h 55"/>
                  <a:gd name="T6" fmla="*/ 73 w 421"/>
                  <a:gd name="T7" fmla="*/ 0 h 55"/>
                  <a:gd name="T8" fmla="*/ 0 w 421"/>
                  <a:gd name="T9" fmla="*/ 54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21" h="55">
                    <a:moveTo>
                      <a:pt x="0" y="54"/>
                    </a:moveTo>
                    <a:lnTo>
                      <a:pt x="343" y="54"/>
                    </a:lnTo>
                    <a:lnTo>
                      <a:pt x="420" y="0"/>
                    </a:lnTo>
                    <a:lnTo>
                      <a:pt x="73" y="0"/>
                    </a:lnTo>
                    <a:lnTo>
                      <a:pt x="0" y="54"/>
                    </a:lnTo>
                  </a:path>
                </a:pathLst>
              </a:custGeom>
              <a:solidFill>
                <a:srgbClr val="555555"/>
              </a:solidFill>
              <a:ln w="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1265" name="Freeform 785"/>
              <p:cNvSpPr>
                <a:spLocks/>
              </p:cNvSpPr>
              <p:nvPr/>
            </p:nvSpPr>
            <p:spPr bwMode="auto">
              <a:xfrm>
                <a:off x="4061" y="1543"/>
                <a:ext cx="420" cy="55"/>
              </a:xfrm>
              <a:custGeom>
                <a:avLst/>
                <a:gdLst>
                  <a:gd name="T0" fmla="*/ 0 w 420"/>
                  <a:gd name="T1" fmla="*/ 54 h 55"/>
                  <a:gd name="T2" fmla="*/ 342 w 420"/>
                  <a:gd name="T3" fmla="*/ 54 h 55"/>
                  <a:gd name="T4" fmla="*/ 419 w 420"/>
                  <a:gd name="T5" fmla="*/ 0 h 55"/>
                  <a:gd name="T6" fmla="*/ 72 w 420"/>
                  <a:gd name="T7" fmla="*/ 0 h 55"/>
                  <a:gd name="T8" fmla="*/ 0 w 420"/>
                  <a:gd name="T9" fmla="*/ 54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20" h="55">
                    <a:moveTo>
                      <a:pt x="0" y="54"/>
                    </a:moveTo>
                    <a:lnTo>
                      <a:pt x="342" y="54"/>
                    </a:lnTo>
                    <a:lnTo>
                      <a:pt x="419" y="0"/>
                    </a:lnTo>
                    <a:lnTo>
                      <a:pt x="72" y="0"/>
                    </a:lnTo>
                    <a:lnTo>
                      <a:pt x="0" y="54"/>
                    </a:lnTo>
                  </a:path>
                </a:pathLst>
              </a:custGeom>
              <a:solidFill>
                <a:srgbClr val="555555"/>
              </a:solidFill>
              <a:ln w="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1266" name="Freeform 786"/>
              <p:cNvSpPr>
                <a:spLocks/>
              </p:cNvSpPr>
              <p:nvPr/>
            </p:nvSpPr>
            <p:spPr bwMode="auto">
              <a:xfrm>
                <a:off x="4087" y="1439"/>
                <a:ext cx="420" cy="55"/>
              </a:xfrm>
              <a:custGeom>
                <a:avLst/>
                <a:gdLst>
                  <a:gd name="T0" fmla="*/ 0 w 420"/>
                  <a:gd name="T1" fmla="*/ 54 h 55"/>
                  <a:gd name="T2" fmla="*/ 343 w 420"/>
                  <a:gd name="T3" fmla="*/ 54 h 55"/>
                  <a:gd name="T4" fmla="*/ 419 w 420"/>
                  <a:gd name="T5" fmla="*/ 0 h 55"/>
                  <a:gd name="T6" fmla="*/ 73 w 420"/>
                  <a:gd name="T7" fmla="*/ 0 h 55"/>
                  <a:gd name="T8" fmla="*/ 0 w 420"/>
                  <a:gd name="T9" fmla="*/ 54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20" h="55">
                    <a:moveTo>
                      <a:pt x="0" y="54"/>
                    </a:moveTo>
                    <a:lnTo>
                      <a:pt x="343" y="54"/>
                    </a:lnTo>
                    <a:lnTo>
                      <a:pt x="419" y="0"/>
                    </a:lnTo>
                    <a:lnTo>
                      <a:pt x="73" y="0"/>
                    </a:lnTo>
                    <a:lnTo>
                      <a:pt x="0" y="54"/>
                    </a:lnTo>
                  </a:path>
                </a:pathLst>
              </a:custGeom>
              <a:solidFill>
                <a:srgbClr val="555555"/>
              </a:solidFill>
              <a:ln w="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1267" name="Freeform 787"/>
              <p:cNvSpPr>
                <a:spLocks/>
              </p:cNvSpPr>
              <p:nvPr/>
            </p:nvSpPr>
            <p:spPr bwMode="auto">
              <a:xfrm>
                <a:off x="4128" y="1331"/>
                <a:ext cx="420" cy="55"/>
              </a:xfrm>
              <a:custGeom>
                <a:avLst/>
                <a:gdLst>
                  <a:gd name="T0" fmla="*/ 0 w 420"/>
                  <a:gd name="T1" fmla="*/ 54 h 55"/>
                  <a:gd name="T2" fmla="*/ 342 w 420"/>
                  <a:gd name="T3" fmla="*/ 54 h 55"/>
                  <a:gd name="T4" fmla="*/ 419 w 420"/>
                  <a:gd name="T5" fmla="*/ 0 h 55"/>
                  <a:gd name="T6" fmla="*/ 72 w 420"/>
                  <a:gd name="T7" fmla="*/ 0 h 55"/>
                  <a:gd name="T8" fmla="*/ 0 w 420"/>
                  <a:gd name="T9" fmla="*/ 54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20" h="55">
                    <a:moveTo>
                      <a:pt x="0" y="54"/>
                    </a:moveTo>
                    <a:lnTo>
                      <a:pt x="342" y="54"/>
                    </a:lnTo>
                    <a:lnTo>
                      <a:pt x="419" y="0"/>
                    </a:lnTo>
                    <a:lnTo>
                      <a:pt x="72" y="0"/>
                    </a:lnTo>
                    <a:lnTo>
                      <a:pt x="0" y="54"/>
                    </a:lnTo>
                  </a:path>
                </a:pathLst>
              </a:custGeom>
              <a:solidFill>
                <a:srgbClr val="555555"/>
              </a:solidFill>
              <a:ln w="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1268" name="Freeform 788"/>
              <p:cNvSpPr>
                <a:spLocks/>
              </p:cNvSpPr>
              <p:nvPr/>
            </p:nvSpPr>
            <p:spPr bwMode="auto">
              <a:xfrm>
                <a:off x="4159" y="1222"/>
                <a:ext cx="420" cy="55"/>
              </a:xfrm>
              <a:custGeom>
                <a:avLst/>
                <a:gdLst>
                  <a:gd name="T0" fmla="*/ 0 w 420"/>
                  <a:gd name="T1" fmla="*/ 54 h 55"/>
                  <a:gd name="T2" fmla="*/ 342 w 420"/>
                  <a:gd name="T3" fmla="*/ 54 h 55"/>
                  <a:gd name="T4" fmla="*/ 419 w 420"/>
                  <a:gd name="T5" fmla="*/ 0 h 55"/>
                  <a:gd name="T6" fmla="*/ 72 w 420"/>
                  <a:gd name="T7" fmla="*/ 0 h 55"/>
                  <a:gd name="T8" fmla="*/ 0 w 420"/>
                  <a:gd name="T9" fmla="*/ 54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20" h="55">
                    <a:moveTo>
                      <a:pt x="0" y="54"/>
                    </a:moveTo>
                    <a:lnTo>
                      <a:pt x="342" y="54"/>
                    </a:lnTo>
                    <a:lnTo>
                      <a:pt x="419" y="0"/>
                    </a:lnTo>
                    <a:lnTo>
                      <a:pt x="72" y="0"/>
                    </a:lnTo>
                    <a:lnTo>
                      <a:pt x="0" y="54"/>
                    </a:lnTo>
                  </a:path>
                </a:pathLst>
              </a:custGeom>
              <a:solidFill>
                <a:srgbClr val="555555"/>
              </a:solidFill>
              <a:ln w="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1269" name="Freeform 789"/>
              <p:cNvSpPr>
                <a:spLocks/>
              </p:cNvSpPr>
              <p:nvPr/>
            </p:nvSpPr>
            <p:spPr bwMode="auto">
              <a:xfrm>
                <a:off x="4190" y="1114"/>
                <a:ext cx="420" cy="55"/>
              </a:xfrm>
              <a:custGeom>
                <a:avLst/>
                <a:gdLst>
                  <a:gd name="T0" fmla="*/ 0 w 420"/>
                  <a:gd name="T1" fmla="*/ 54 h 55"/>
                  <a:gd name="T2" fmla="*/ 343 w 420"/>
                  <a:gd name="T3" fmla="*/ 54 h 55"/>
                  <a:gd name="T4" fmla="*/ 419 w 420"/>
                  <a:gd name="T5" fmla="*/ 0 h 55"/>
                  <a:gd name="T6" fmla="*/ 72 w 420"/>
                  <a:gd name="T7" fmla="*/ 0 h 55"/>
                  <a:gd name="T8" fmla="*/ 0 w 420"/>
                  <a:gd name="T9" fmla="*/ 54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20" h="55">
                    <a:moveTo>
                      <a:pt x="0" y="54"/>
                    </a:moveTo>
                    <a:lnTo>
                      <a:pt x="343" y="54"/>
                    </a:lnTo>
                    <a:lnTo>
                      <a:pt x="419" y="0"/>
                    </a:lnTo>
                    <a:lnTo>
                      <a:pt x="72" y="0"/>
                    </a:lnTo>
                    <a:lnTo>
                      <a:pt x="0" y="54"/>
                    </a:lnTo>
                  </a:path>
                </a:pathLst>
              </a:custGeom>
              <a:solidFill>
                <a:srgbClr val="555555"/>
              </a:solidFill>
              <a:ln w="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1270" name="Line 790"/>
              <p:cNvSpPr>
                <a:spLocks noChangeShapeType="1"/>
              </p:cNvSpPr>
              <p:nvPr/>
            </p:nvSpPr>
            <p:spPr bwMode="auto">
              <a:xfrm flipH="1">
                <a:off x="4128" y="1014"/>
                <a:ext cx="461" cy="1468"/>
              </a:xfrm>
              <a:prstGeom prst="line">
                <a:avLst/>
              </a:prstGeom>
              <a:noFill/>
              <a:ln w="13334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21271" name="Freeform 791"/>
              <p:cNvSpPr>
                <a:spLocks/>
              </p:cNvSpPr>
              <p:nvPr/>
            </p:nvSpPr>
            <p:spPr bwMode="auto">
              <a:xfrm>
                <a:off x="3591" y="1008"/>
                <a:ext cx="1008" cy="409"/>
              </a:xfrm>
              <a:custGeom>
                <a:avLst/>
                <a:gdLst>
                  <a:gd name="T0" fmla="*/ 392 w 1008"/>
                  <a:gd name="T1" fmla="*/ 142 h 409"/>
                  <a:gd name="T2" fmla="*/ 313 w 1008"/>
                  <a:gd name="T3" fmla="*/ 185 h 409"/>
                  <a:gd name="T4" fmla="*/ 236 w 1008"/>
                  <a:gd name="T5" fmla="*/ 226 h 409"/>
                  <a:gd name="T6" fmla="*/ 158 w 1008"/>
                  <a:gd name="T7" fmla="*/ 268 h 409"/>
                  <a:gd name="T8" fmla="*/ 75 w 1008"/>
                  <a:gd name="T9" fmla="*/ 313 h 409"/>
                  <a:gd name="T10" fmla="*/ 38 w 1008"/>
                  <a:gd name="T11" fmla="*/ 332 h 409"/>
                  <a:gd name="T12" fmla="*/ 30 w 1008"/>
                  <a:gd name="T13" fmla="*/ 338 h 409"/>
                  <a:gd name="T14" fmla="*/ 22 w 1008"/>
                  <a:gd name="T15" fmla="*/ 345 h 409"/>
                  <a:gd name="T16" fmla="*/ 14 w 1008"/>
                  <a:gd name="T17" fmla="*/ 353 h 409"/>
                  <a:gd name="T18" fmla="*/ 8 w 1008"/>
                  <a:gd name="T19" fmla="*/ 363 h 409"/>
                  <a:gd name="T20" fmla="*/ 2 w 1008"/>
                  <a:gd name="T21" fmla="*/ 375 h 409"/>
                  <a:gd name="T22" fmla="*/ 0 w 1008"/>
                  <a:gd name="T23" fmla="*/ 385 h 409"/>
                  <a:gd name="T24" fmla="*/ 0 w 1008"/>
                  <a:gd name="T25" fmla="*/ 393 h 409"/>
                  <a:gd name="T26" fmla="*/ 1 w 1008"/>
                  <a:gd name="T27" fmla="*/ 400 h 409"/>
                  <a:gd name="T28" fmla="*/ 5 w 1008"/>
                  <a:gd name="T29" fmla="*/ 404 h 409"/>
                  <a:gd name="T30" fmla="*/ 38 w 1008"/>
                  <a:gd name="T31" fmla="*/ 406 h 409"/>
                  <a:gd name="T32" fmla="*/ 106 w 1008"/>
                  <a:gd name="T33" fmla="*/ 407 h 409"/>
                  <a:gd name="T34" fmla="*/ 178 w 1008"/>
                  <a:gd name="T35" fmla="*/ 407 h 409"/>
                  <a:gd name="T36" fmla="*/ 242 w 1008"/>
                  <a:gd name="T37" fmla="*/ 407 h 409"/>
                  <a:gd name="T38" fmla="*/ 288 w 1008"/>
                  <a:gd name="T39" fmla="*/ 407 h 409"/>
                  <a:gd name="T40" fmla="*/ 309 w 1008"/>
                  <a:gd name="T41" fmla="*/ 407 h 409"/>
                  <a:gd name="T42" fmla="*/ 328 w 1008"/>
                  <a:gd name="T43" fmla="*/ 405 h 409"/>
                  <a:gd name="T44" fmla="*/ 347 w 1008"/>
                  <a:gd name="T45" fmla="*/ 401 h 409"/>
                  <a:gd name="T46" fmla="*/ 367 w 1008"/>
                  <a:gd name="T47" fmla="*/ 394 h 409"/>
                  <a:gd name="T48" fmla="*/ 385 w 1008"/>
                  <a:gd name="T49" fmla="*/ 386 h 409"/>
                  <a:gd name="T50" fmla="*/ 403 w 1008"/>
                  <a:gd name="T51" fmla="*/ 377 h 409"/>
                  <a:gd name="T52" fmla="*/ 465 w 1008"/>
                  <a:gd name="T53" fmla="*/ 343 h 409"/>
                  <a:gd name="T54" fmla="*/ 519 w 1008"/>
                  <a:gd name="T55" fmla="*/ 314 h 409"/>
                  <a:gd name="T56" fmla="*/ 573 w 1008"/>
                  <a:gd name="T57" fmla="*/ 285 h 409"/>
                  <a:gd name="T58" fmla="*/ 627 w 1008"/>
                  <a:gd name="T59" fmla="*/ 256 h 409"/>
                  <a:gd name="T60" fmla="*/ 681 w 1008"/>
                  <a:gd name="T61" fmla="*/ 227 h 409"/>
                  <a:gd name="T62" fmla="*/ 743 w 1008"/>
                  <a:gd name="T63" fmla="*/ 195 h 409"/>
                  <a:gd name="T64" fmla="*/ 794 w 1008"/>
                  <a:gd name="T65" fmla="*/ 168 h 409"/>
                  <a:gd name="T66" fmla="*/ 845 w 1008"/>
                  <a:gd name="T67" fmla="*/ 141 h 409"/>
                  <a:gd name="T68" fmla="*/ 895 w 1008"/>
                  <a:gd name="T69" fmla="*/ 114 h 409"/>
                  <a:gd name="T70" fmla="*/ 945 w 1008"/>
                  <a:gd name="T71" fmla="*/ 88 h 409"/>
                  <a:gd name="T72" fmla="*/ 968 w 1008"/>
                  <a:gd name="T73" fmla="*/ 76 h 409"/>
                  <a:gd name="T74" fmla="*/ 977 w 1008"/>
                  <a:gd name="T75" fmla="*/ 70 h 409"/>
                  <a:gd name="T76" fmla="*/ 985 w 1008"/>
                  <a:gd name="T77" fmla="*/ 63 h 409"/>
                  <a:gd name="T78" fmla="*/ 992 w 1008"/>
                  <a:gd name="T79" fmla="*/ 54 h 409"/>
                  <a:gd name="T80" fmla="*/ 999 w 1008"/>
                  <a:gd name="T81" fmla="*/ 44 h 409"/>
                  <a:gd name="T82" fmla="*/ 1004 w 1008"/>
                  <a:gd name="T83" fmla="*/ 33 h 409"/>
                  <a:gd name="T84" fmla="*/ 1007 w 1008"/>
                  <a:gd name="T85" fmla="*/ 23 h 409"/>
                  <a:gd name="T86" fmla="*/ 1007 w 1008"/>
                  <a:gd name="T87" fmla="*/ 15 h 409"/>
                  <a:gd name="T88" fmla="*/ 1005 w 1008"/>
                  <a:gd name="T89" fmla="*/ 8 h 409"/>
                  <a:gd name="T90" fmla="*/ 1001 w 1008"/>
                  <a:gd name="T91" fmla="*/ 3 h 409"/>
                  <a:gd name="T92" fmla="*/ 969 w 1008"/>
                  <a:gd name="T93" fmla="*/ 1 h 409"/>
                  <a:gd name="T94" fmla="*/ 901 w 1008"/>
                  <a:gd name="T95" fmla="*/ 1 h 409"/>
                  <a:gd name="T96" fmla="*/ 829 w 1008"/>
                  <a:gd name="T97" fmla="*/ 0 h 409"/>
                  <a:gd name="T98" fmla="*/ 764 w 1008"/>
                  <a:gd name="T99" fmla="*/ 0 h 409"/>
                  <a:gd name="T100" fmla="*/ 719 w 1008"/>
                  <a:gd name="T101" fmla="*/ 0 h 409"/>
                  <a:gd name="T102" fmla="*/ 697 w 1008"/>
                  <a:gd name="T103" fmla="*/ 0 h 409"/>
                  <a:gd name="T104" fmla="*/ 677 w 1008"/>
                  <a:gd name="T105" fmla="*/ 2 h 409"/>
                  <a:gd name="T106" fmla="*/ 655 w 1008"/>
                  <a:gd name="T107" fmla="*/ 6 h 409"/>
                  <a:gd name="T108" fmla="*/ 634 w 1008"/>
                  <a:gd name="T109" fmla="*/ 13 h 409"/>
                  <a:gd name="T110" fmla="*/ 614 w 1008"/>
                  <a:gd name="T111" fmla="*/ 21 h 409"/>
                  <a:gd name="T112" fmla="*/ 596 w 1008"/>
                  <a:gd name="T113" fmla="*/ 30 h 409"/>
                  <a:gd name="T114" fmla="*/ 533 w 1008"/>
                  <a:gd name="T115" fmla="*/ 64 h 409"/>
                  <a:gd name="T116" fmla="*/ 526 w 1008"/>
                  <a:gd name="T117" fmla="*/ 68 h 409"/>
                  <a:gd name="T118" fmla="*/ 535 w 1008"/>
                  <a:gd name="T119" fmla="*/ 64 h 409"/>
                  <a:gd name="T120" fmla="*/ 532 w 1008"/>
                  <a:gd name="T121" fmla="*/ 66 h 409"/>
                  <a:gd name="T122" fmla="*/ 491 w 1008"/>
                  <a:gd name="T123" fmla="*/ 89 h 4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008" h="409">
                    <a:moveTo>
                      <a:pt x="478" y="96"/>
                    </a:moveTo>
                    <a:lnTo>
                      <a:pt x="448" y="112"/>
                    </a:lnTo>
                    <a:lnTo>
                      <a:pt x="434" y="120"/>
                    </a:lnTo>
                    <a:lnTo>
                      <a:pt x="420" y="127"/>
                    </a:lnTo>
                    <a:lnTo>
                      <a:pt x="406" y="135"/>
                    </a:lnTo>
                    <a:lnTo>
                      <a:pt x="392" y="142"/>
                    </a:lnTo>
                    <a:lnTo>
                      <a:pt x="378" y="150"/>
                    </a:lnTo>
                    <a:lnTo>
                      <a:pt x="365" y="157"/>
                    </a:lnTo>
                    <a:lnTo>
                      <a:pt x="351" y="164"/>
                    </a:lnTo>
                    <a:lnTo>
                      <a:pt x="339" y="171"/>
                    </a:lnTo>
                    <a:lnTo>
                      <a:pt x="325" y="178"/>
                    </a:lnTo>
                    <a:lnTo>
                      <a:pt x="313" y="185"/>
                    </a:lnTo>
                    <a:lnTo>
                      <a:pt x="300" y="192"/>
                    </a:lnTo>
                    <a:lnTo>
                      <a:pt x="287" y="199"/>
                    </a:lnTo>
                    <a:lnTo>
                      <a:pt x="274" y="206"/>
                    </a:lnTo>
                    <a:lnTo>
                      <a:pt x="261" y="212"/>
                    </a:lnTo>
                    <a:lnTo>
                      <a:pt x="249" y="219"/>
                    </a:lnTo>
                    <a:lnTo>
                      <a:pt x="236" y="226"/>
                    </a:lnTo>
                    <a:lnTo>
                      <a:pt x="223" y="233"/>
                    </a:lnTo>
                    <a:lnTo>
                      <a:pt x="210" y="240"/>
                    </a:lnTo>
                    <a:lnTo>
                      <a:pt x="197" y="247"/>
                    </a:lnTo>
                    <a:lnTo>
                      <a:pt x="185" y="254"/>
                    </a:lnTo>
                    <a:lnTo>
                      <a:pt x="171" y="261"/>
                    </a:lnTo>
                    <a:lnTo>
                      <a:pt x="158" y="268"/>
                    </a:lnTo>
                    <a:lnTo>
                      <a:pt x="145" y="276"/>
                    </a:lnTo>
                    <a:lnTo>
                      <a:pt x="131" y="283"/>
                    </a:lnTo>
                    <a:lnTo>
                      <a:pt x="117" y="290"/>
                    </a:lnTo>
                    <a:lnTo>
                      <a:pt x="103" y="298"/>
                    </a:lnTo>
                    <a:lnTo>
                      <a:pt x="89" y="305"/>
                    </a:lnTo>
                    <a:lnTo>
                      <a:pt x="75" y="313"/>
                    </a:lnTo>
                    <a:lnTo>
                      <a:pt x="60" y="321"/>
                    </a:lnTo>
                    <a:lnTo>
                      <a:pt x="45" y="329"/>
                    </a:lnTo>
                    <a:lnTo>
                      <a:pt x="43" y="330"/>
                    </a:lnTo>
                    <a:lnTo>
                      <a:pt x="41" y="330"/>
                    </a:lnTo>
                    <a:lnTo>
                      <a:pt x="40" y="331"/>
                    </a:lnTo>
                    <a:lnTo>
                      <a:pt x="38" y="332"/>
                    </a:lnTo>
                    <a:lnTo>
                      <a:pt x="37" y="333"/>
                    </a:lnTo>
                    <a:lnTo>
                      <a:pt x="35" y="334"/>
                    </a:lnTo>
                    <a:lnTo>
                      <a:pt x="34" y="334"/>
                    </a:lnTo>
                    <a:lnTo>
                      <a:pt x="33" y="336"/>
                    </a:lnTo>
                    <a:lnTo>
                      <a:pt x="31" y="336"/>
                    </a:lnTo>
                    <a:lnTo>
                      <a:pt x="30" y="338"/>
                    </a:lnTo>
                    <a:lnTo>
                      <a:pt x="29" y="338"/>
                    </a:lnTo>
                    <a:lnTo>
                      <a:pt x="27" y="340"/>
                    </a:lnTo>
                    <a:lnTo>
                      <a:pt x="26" y="341"/>
                    </a:lnTo>
                    <a:lnTo>
                      <a:pt x="25" y="342"/>
                    </a:lnTo>
                    <a:lnTo>
                      <a:pt x="23" y="343"/>
                    </a:lnTo>
                    <a:lnTo>
                      <a:pt x="22" y="345"/>
                    </a:lnTo>
                    <a:lnTo>
                      <a:pt x="21" y="346"/>
                    </a:lnTo>
                    <a:lnTo>
                      <a:pt x="19" y="347"/>
                    </a:lnTo>
                    <a:lnTo>
                      <a:pt x="18" y="349"/>
                    </a:lnTo>
                    <a:lnTo>
                      <a:pt x="17" y="350"/>
                    </a:lnTo>
                    <a:lnTo>
                      <a:pt x="15" y="352"/>
                    </a:lnTo>
                    <a:lnTo>
                      <a:pt x="14" y="353"/>
                    </a:lnTo>
                    <a:lnTo>
                      <a:pt x="13" y="355"/>
                    </a:lnTo>
                    <a:lnTo>
                      <a:pt x="12" y="356"/>
                    </a:lnTo>
                    <a:lnTo>
                      <a:pt x="11" y="358"/>
                    </a:lnTo>
                    <a:lnTo>
                      <a:pt x="10" y="360"/>
                    </a:lnTo>
                    <a:lnTo>
                      <a:pt x="9" y="361"/>
                    </a:lnTo>
                    <a:lnTo>
                      <a:pt x="8" y="363"/>
                    </a:lnTo>
                    <a:lnTo>
                      <a:pt x="7" y="365"/>
                    </a:lnTo>
                    <a:lnTo>
                      <a:pt x="6" y="366"/>
                    </a:lnTo>
                    <a:lnTo>
                      <a:pt x="5" y="368"/>
                    </a:lnTo>
                    <a:lnTo>
                      <a:pt x="4" y="372"/>
                    </a:lnTo>
                    <a:lnTo>
                      <a:pt x="3" y="373"/>
                    </a:lnTo>
                    <a:lnTo>
                      <a:pt x="2" y="375"/>
                    </a:lnTo>
                    <a:lnTo>
                      <a:pt x="2" y="377"/>
                    </a:lnTo>
                    <a:lnTo>
                      <a:pt x="1" y="378"/>
                    </a:lnTo>
                    <a:lnTo>
                      <a:pt x="1" y="380"/>
                    </a:lnTo>
                    <a:lnTo>
                      <a:pt x="1" y="382"/>
                    </a:lnTo>
                    <a:lnTo>
                      <a:pt x="0" y="383"/>
                    </a:lnTo>
                    <a:lnTo>
                      <a:pt x="0" y="385"/>
                    </a:lnTo>
                    <a:lnTo>
                      <a:pt x="0" y="386"/>
                    </a:lnTo>
                    <a:lnTo>
                      <a:pt x="0" y="388"/>
                    </a:lnTo>
                    <a:lnTo>
                      <a:pt x="0" y="389"/>
                    </a:lnTo>
                    <a:lnTo>
                      <a:pt x="0" y="390"/>
                    </a:lnTo>
                    <a:lnTo>
                      <a:pt x="0" y="392"/>
                    </a:lnTo>
                    <a:lnTo>
                      <a:pt x="0" y="393"/>
                    </a:lnTo>
                    <a:lnTo>
                      <a:pt x="0" y="394"/>
                    </a:lnTo>
                    <a:lnTo>
                      <a:pt x="0" y="395"/>
                    </a:lnTo>
                    <a:lnTo>
                      <a:pt x="1" y="396"/>
                    </a:lnTo>
                    <a:lnTo>
                      <a:pt x="1" y="398"/>
                    </a:lnTo>
                    <a:lnTo>
                      <a:pt x="1" y="398"/>
                    </a:lnTo>
                    <a:lnTo>
                      <a:pt x="1" y="400"/>
                    </a:lnTo>
                    <a:lnTo>
                      <a:pt x="2" y="400"/>
                    </a:lnTo>
                    <a:lnTo>
                      <a:pt x="3" y="401"/>
                    </a:lnTo>
                    <a:lnTo>
                      <a:pt x="3" y="402"/>
                    </a:lnTo>
                    <a:lnTo>
                      <a:pt x="4" y="403"/>
                    </a:lnTo>
                    <a:lnTo>
                      <a:pt x="5" y="404"/>
                    </a:lnTo>
                    <a:lnTo>
                      <a:pt x="5" y="404"/>
                    </a:lnTo>
                    <a:lnTo>
                      <a:pt x="6" y="405"/>
                    </a:lnTo>
                    <a:lnTo>
                      <a:pt x="7" y="405"/>
                    </a:lnTo>
                    <a:lnTo>
                      <a:pt x="8" y="406"/>
                    </a:lnTo>
                    <a:lnTo>
                      <a:pt x="9" y="406"/>
                    </a:lnTo>
                    <a:lnTo>
                      <a:pt x="28" y="406"/>
                    </a:lnTo>
                    <a:lnTo>
                      <a:pt x="38" y="406"/>
                    </a:lnTo>
                    <a:lnTo>
                      <a:pt x="49" y="406"/>
                    </a:lnTo>
                    <a:lnTo>
                      <a:pt x="59" y="406"/>
                    </a:lnTo>
                    <a:lnTo>
                      <a:pt x="71" y="406"/>
                    </a:lnTo>
                    <a:lnTo>
                      <a:pt x="82" y="407"/>
                    </a:lnTo>
                    <a:lnTo>
                      <a:pt x="94" y="407"/>
                    </a:lnTo>
                    <a:lnTo>
                      <a:pt x="106" y="407"/>
                    </a:lnTo>
                    <a:lnTo>
                      <a:pt x="118" y="407"/>
                    </a:lnTo>
                    <a:lnTo>
                      <a:pt x="130" y="407"/>
                    </a:lnTo>
                    <a:lnTo>
                      <a:pt x="142" y="407"/>
                    </a:lnTo>
                    <a:lnTo>
                      <a:pt x="154" y="407"/>
                    </a:lnTo>
                    <a:lnTo>
                      <a:pt x="166" y="407"/>
                    </a:lnTo>
                    <a:lnTo>
                      <a:pt x="178" y="407"/>
                    </a:lnTo>
                    <a:lnTo>
                      <a:pt x="189" y="407"/>
                    </a:lnTo>
                    <a:lnTo>
                      <a:pt x="201" y="407"/>
                    </a:lnTo>
                    <a:lnTo>
                      <a:pt x="211" y="407"/>
                    </a:lnTo>
                    <a:lnTo>
                      <a:pt x="222" y="407"/>
                    </a:lnTo>
                    <a:lnTo>
                      <a:pt x="233" y="407"/>
                    </a:lnTo>
                    <a:lnTo>
                      <a:pt x="242" y="407"/>
                    </a:lnTo>
                    <a:lnTo>
                      <a:pt x="251" y="407"/>
                    </a:lnTo>
                    <a:lnTo>
                      <a:pt x="260" y="407"/>
                    </a:lnTo>
                    <a:lnTo>
                      <a:pt x="268" y="407"/>
                    </a:lnTo>
                    <a:lnTo>
                      <a:pt x="275" y="407"/>
                    </a:lnTo>
                    <a:lnTo>
                      <a:pt x="282" y="407"/>
                    </a:lnTo>
                    <a:lnTo>
                      <a:pt x="288" y="407"/>
                    </a:lnTo>
                    <a:lnTo>
                      <a:pt x="293" y="407"/>
                    </a:lnTo>
                    <a:lnTo>
                      <a:pt x="297" y="407"/>
                    </a:lnTo>
                    <a:lnTo>
                      <a:pt x="300" y="407"/>
                    </a:lnTo>
                    <a:lnTo>
                      <a:pt x="302" y="407"/>
                    </a:lnTo>
                    <a:lnTo>
                      <a:pt x="303" y="408"/>
                    </a:lnTo>
                    <a:lnTo>
                      <a:pt x="309" y="407"/>
                    </a:lnTo>
                    <a:lnTo>
                      <a:pt x="313" y="407"/>
                    </a:lnTo>
                    <a:lnTo>
                      <a:pt x="316" y="407"/>
                    </a:lnTo>
                    <a:lnTo>
                      <a:pt x="319" y="406"/>
                    </a:lnTo>
                    <a:lnTo>
                      <a:pt x="322" y="406"/>
                    </a:lnTo>
                    <a:lnTo>
                      <a:pt x="325" y="406"/>
                    </a:lnTo>
                    <a:lnTo>
                      <a:pt x="328" y="405"/>
                    </a:lnTo>
                    <a:lnTo>
                      <a:pt x="331" y="404"/>
                    </a:lnTo>
                    <a:lnTo>
                      <a:pt x="335" y="404"/>
                    </a:lnTo>
                    <a:lnTo>
                      <a:pt x="338" y="403"/>
                    </a:lnTo>
                    <a:lnTo>
                      <a:pt x="341" y="402"/>
                    </a:lnTo>
                    <a:lnTo>
                      <a:pt x="344" y="402"/>
                    </a:lnTo>
                    <a:lnTo>
                      <a:pt x="347" y="401"/>
                    </a:lnTo>
                    <a:lnTo>
                      <a:pt x="351" y="400"/>
                    </a:lnTo>
                    <a:lnTo>
                      <a:pt x="354" y="399"/>
                    </a:lnTo>
                    <a:lnTo>
                      <a:pt x="357" y="398"/>
                    </a:lnTo>
                    <a:lnTo>
                      <a:pt x="360" y="396"/>
                    </a:lnTo>
                    <a:lnTo>
                      <a:pt x="363" y="396"/>
                    </a:lnTo>
                    <a:lnTo>
                      <a:pt x="367" y="394"/>
                    </a:lnTo>
                    <a:lnTo>
                      <a:pt x="370" y="393"/>
                    </a:lnTo>
                    <a:lnTo>
                      <a:pt x="373" y="392"/>
                    </a:lnTo>
                    <a:lnTo>
                      <a:pt x="376" y="390"/>
                    </a:lnTo>
                    <a:lnTo>
                      <a:pt x="379" y="389"/>
                    </a:lnTo>
                    <a:lnTo>
                      <a:pt x="382" y="388"/>
                    </a:lnTo>
                    <a:lnTo>
                      <a:pt x="385" y="386"/>
                    </a:lnTo>
                    <a:lnTo>
                      <a:pt x="388" y="384"/>
                    </a:lnTo>
                    <a:lnTo>
                      <a:pt x="391" y="383"/>
                    </a:lnTo>
                    <a:lnTo>
                      <a:pt x="394" y="382"/>
                    </a:lnTo>
                    <a:lnTo>
                      <a:pt x="397" y="380"/>
                    </a:lnTo>
                    <a:lnTo>
                      <a:pt x="399" y="378"/>
                    </a:lnTo>
                    <a:lnTo>
                      <a:pt x="403" y="377"/>
                    </a:lnTo>
                    <a:lnTo>
                      <a:pt x="421" y="367"/>
                    </a:lnTo>
                    <a:lnTo>
                      <a:pt x="429" y="362"/>
                    </a:lnTo>
                    <a:lnTo>
                      <a:pt x="439" y="357"/>
                    </a:lnTo>
                    <a:lnTo>
                      <a:pt x="447" y="352"/>
                    </a:lnTo>
                    <a:lnTo>
                      <a:pt x="457" y="348"/>
                    </a:lnTo>
                    <a:lnTo>
                      <a:pt x="465" y="343"/>
                    </a:lnTo>
                    <a:lnTo>
                      <a:pt x="475" y="338"/>
                    </a:lnTo>
                    <a:lnTo>
                      <a:pt x="483" y="333"/>
                    </a:lnTo>
                    <a:lnTo>
                      <a:pt x="493" y="328"/>
                    </a:lnTo>
                    <a:lnTo>
                      <a:pt x="501" y="324"/>
                    </a:lnTo>
                    <a:lnTo>
                      <a:pt x="511" y="319"/>
                    </a:lnTo>
                    <a:lnTo>
                      <a:pt x="519" y="314"/>
                    </a:lnTo>
                    <a:lnTo>
                      <a:pt x="529" y="309"/>
                    </a:lnTo>
                    <a:lnTo>
                      <a:pt x="537" y="304"/>
                    </a:lnTo>
                    <a:lnTo>
                      <a:pt x="547" y="300"/>
                    </a:lnTo>
                    <a:lnTo>
                      <a:pt x="555" y="294"/>
                    </a:lnTo>
                    <a:lnTo>
                      <a:pt x="565" y="290"/>
                    </a:lnTo>
                    <a:lnTo>
                      <a:pt x="573" y="285"/>
                    </a:lnTo>
                    <a:lnTo>
                      <a:pt x="583" y="280"/>
                    </a:lnTo>
                    <a:lnTo>
                      <a:pt x="591" y="275"/>
                    </a:lnTo>
                    <a:lnTo>
                      <a:pt x="601" y="270"/>
                    </a:lnTo>
                    <a:lnTo>
                      <a:pt x="609" y="266"/>
                    </a:lnTo>
                    <a:lnTo>
                      <a:pt x="619" y="261"/>
                    </a:lnTo>
                    <a:lnTo>
                      <a:pt x="627" y="256"/>
                    </a:lnTo>
                    <a:lnTo>
                      <a:pt x="637" y="251"/>
                    </a:lnTo>
                    <a:lnTo>
                      <a:pt x="645" y="246"/>
                    </a:lnTo>
                    <a:lnTo>
                      <a:pt x="655" y="242"/>
                    </a:lnTo>
                    <a:lnTo>
                      <a:pt x="663" y="237"/>
                    </a:lnTo>
                    <a:lnTo>
                      <a:pt x="673" y="232"/>
                    </a:lnTo>
                    <a:lnTo>
                      <a:pt x="681" y="227"/>
                    </a:lnTo>
                    <a:lnTo>
                      <a:pt x="691" y="222"/>
                    </a:lnTo>
                    <a:lnTo>
                      <a:pt x="708" y="213"/>
                    </a:lnTo>
                    <a:lnTo>
                      <a:pt x="717" y="208"/>
                    </a:lnTo>
                    <a:lnTo>
                      <a:pt x="725" y="204"/>
                    </a:lnTo>
                    <a:lnTo>
                      <a:pt x="734" y="199"/>
                    </a:lnTo>
                    <a:lnTo>
                      <a:pt x="743" y="195"/>
                    </a:lnTo>
                    <a:lnTo>
                      <a:pt x="751" y="190"/>
                    </a:lnTo>
                    <a:lnTo>
                      <a:pt x="760" y="186"/>
                    </a:lnTo>
                    <a:lnTo>
                      <a:pt x="769" y="181"/>
                    </a:lnTo>
                    <a:lnTo>
                      <a:pt x="777" y="177"/>
                    </a:lnTo>
                    <a:lnTo>
                      <a:pt x="785" y="172"/>
                    </a:lnTo>
                    <a:lnTo>
                      <a:pt x="794" y="168"/>
                    </a:lnTo>
                    <a:lnTo>
                      <a:pt x="803" y="163"/>
                    </a:lnTo>
                    <a:lnTo>
                      <a:pt x="811" y="159"/>
                    </a:lnTo>
                    <a:lnTo>
                      <a:pt x="819" y="154"/>
                    </a:lnTo>
                    <a:lnTo>
                      <a:pt x="828" y="150"/>
                    </a:lnTo>
                    <a:lnTo>
                      <a:pt x="836" y="145"/>
                    </a:lnTo>
                    <a:lnTo>
                      <a:pt x="845" y="141"/>
                    </a:lnTo>
                    <a:lnTo>
                      <a:pt x="853" y="136"/>
                    </a:lnTo>
                    <a:lnTo>
                      <a:pt x="861" y="132"/>
                    </a:lnTo>
                    <a:lnTo>
                      <a:pt x="870" y="128"/>
                    </a:lnTo>
                    <a:lnTo>
                      <a:pt x="878" y="123"/>
                    </a:lnTo>
                    <a:lnTo>
                      <a:pt x="887" y="118"/>
                    </a:lnTo>
                    <a:lnTo>
                      <a:pt x="895" y="114"/>
                    </a:lnTo>
                    <a:lnTo>
                      <a:pt x="903" y="110"/>
                    </a:lnTo>
                    <a:lnTo>
                      <a:pt x="912" y="105"/>
                    </a:lnTo>
                    <a:lnTo>
                      <a:pt x="920" y="101"/>
                    </a:lnTo>
                    <a:lnTo>
                      <a:pt x="928" y="96"/>
                    </a:lnTo>
                    <a:lnTo>
                      <a:pt x="937" y="92"/>
                    </a:lnTo>
                    <a:lnTo>
                      <a:pt x="945" y="88"/>
                    </a:lnTo>
                    <a:lnTo>
                      <a:pt x="953" y="83"/>
                    </a:lnTo>
                    <a:lnTo>
                      <a:pt x="962" y="79"/>
                    </a:lnTo>
                    <a:lnTo>
                      <a:pt x="964" y="78"/>
                    </a:lnTo>
                    <a:lnTo>
                      <a:pt x="965" y="77"/>
                    </a:lnTo>
                    <a:lnTo>
                      <a:pt x="967" y="76"/>
                    </a:lnTo>
                    <a:lnTo>
                      <a:pt x="968" y="76"/>
                    </a:lnTo>
                    <a:lnTo>
                      <a:pt x="970" y="75"/>
                    </a:lnTo>
                    <a:lnTo>
                      <a:pt x="971" y="74"/>
                    </a:lnTo>
                    <a:lnTo>
                      <a:pt x="973" y="73"/>
                    </a:lnTo>
                    <a:lnTo>
                      <a:pt x="974" y="72"/>
                    </a:lnTo>
                    <a:lnTo>
                      <a:pt x="975" y="71"/>
                    </a:lnTo>
                    <a:lnTo>
                      <a:pt x="977" y="70"/>
                    </a:lnTo>
                    <a:lnTo>
                      <a:pt x="978" y="69"/>
                    </a:lnTo>
                    <a:lnTo>
                      <a:pt x="979" y="68"/>
                    </a:lnTo>
                    <a:lnTo>
                      <a:pt x="981" y="67"/>
                    </a:lnTo>
                    <a:lnTo>
                      <a:pt x="982" y="66"/>
                    </a:lnTo>
                    <a:lnTo>
                      <a:pt x="983" y="64"/>
                    </a:lnTo>
                    <a:lnTo>
                      <a:pt x="985" y="63"/>
                    </a:lnTo>
                    <a:lnTo>
                      <a:pt x="986" y="62"/>
                    </a:lnTo>
                    <a:lnTo>
                      <a:pt x="987" y="60"/>
                    </a:lnTo>
                    <a:lnTo>
                      <a:pt x="989" y="59"/>
                    </a:lnTo>
                    <a:lnTo>
                      <a:pt x="990" y="57"/>
                    </a:lnTo>
                    <a:lnTo>
                      <a:pt x="991" y="56"/>
                    </a:lnTo>
                    <a:lnTo>
                      <a:pt x="992" y="54"/>
                    </a:lnTo>
                    <a:lnTo>
                      <a:pt x="993" y="53"/>
                    </a:lnTo>
                    <a:lnTo>
                      <a:pt x="994" y="51"/>
                    </a:lnTo>
                    <a:lnTo>
                      <a:pt x="995" y="50"/>
                    </a:lnTo>
                    <a:lnTo>
                      <a:pt x="997" y="48"/>
                    </a:lnTo>
                    <a:lnTo>
                      <a:pt x="997" y="46"/>
                    </a:lnTo>
                    <a:lnTo>
                      <a:pt x="999" y="44"/>
                    </a:lnTo>
                    <a:lnTo>
                      <a:pt x="999" y="43"/>
                    </a:lnTo>
                    <a:lnTo>
                      <a:pt x="1000" y="41"/>
                    </a:lnTo>
                    <a:lnTo>
                      <a:pt x="1001" y="40"/>
                    </a:lnTo>
                    <a:lnTo>
                      <a:pt x="1003" y="36"/>
                    </a:lnTo>
                    <a:lnTo>
                      <a:pt x="1003" y="34"/>
                    </a:lnTo>
                    <a:lnTo>
                      <a:pt x="1004" y="33"/>
                    </a:lnTo>
                    <a:lnTo>
                      <a:pt x="1005" y="31"/>
                    </a:lnTo>
                    <a:lnTo>
                      <a:pt x="1005" y="29"/>
                    </a:lnTo>
                    <a:lnTo>
                      <a:pt x="1005" y="28"/>
                    </a:lnTo>
                    <a:lnTo>
                      <a:pt x="1006" y="26"/>
                    </a:lnTo>
                    <a:lnTo>
                      <a:pt x="1006" y="25"/>
                    </a:lnTo>
                    <a:lnTo>
                      <a:pt x="1007" y="23"/>
                    </a:lnTo>
                    <a:lnTo>
                      <a:pt x="1007" y="22"/>
                    </a:lnTo>
                    <a:lnTo>
                      <a:pt x="1007" y="20"/>
                    </a:lnTo>
                    <a:lnTo>
                      <a:pt x="1007" y="19"/>
                    </a:lnTo>
                    <a:lnTo>
                      <a:pt x="1007" y="18"/>
                    </a:lnTo>
                    <a:lnTo>
                      <a:pt x="1007" y="16"/>
                    </a:lnTo>
                    <a:lnTo>
                      <a:pt x="1007" y="15"/>
                    </a:lnTo>
                    <a:lnTo>
                      <a:pt x="1007" y="14"/>
                    </a:lnTo>
                    <a:lnTo>
                      <a:pt x="1006" y="12"/>
                    </a:lnTo>
                    <a:lnTo>
                      <a:pt x="1006" y="11"/>
                    </a:lnTo>
                    <a:lnTo>
                      <a:pt x="1006" y="10"/>
                    </a:lnTo>
                    <a:lnTo>
                      <a:pt x="1005" y="9"/>
                    </a:lnTo>
                    <a:lnTo>
                      <a:pt x="1005" y="8"/>
                    </a:lnTo>
                    <a:lnTo>
                      <a:pt x="1005" y="7"/>
                    </a:lnTo>
                    <a:lnTo>
                      <a:pt x="1004" y="6"/>
                    </a:lnTo>
                    <a:lnTo>
                      <a:pt x="1003" y="6"/>
                    </a:lnTo>
                    <a:lnTo>
                      <a:pt x="1003" y="5"/>
                    </a:lnTo>
                    <a:lnTo>
                      <a:pt x="1002" y="4"/>
                    </a:lnTo>
                    <a:lnTo>
                      <a:pt x="1001" y="3"/>
                    </a:lnTo>
                    <a:lnTo>
                      <a:pt x="1000" y="3"/>
                    </a:lnTo>
                    <a:lnTo>
                      <a:pt x="999" y="2"/>
                    </a:lnTo>
                    <a:lnTo>
                      <a:pt x="999" y="2"/>
                    </a:lnTo>
                    <a:lnTo>
                      <a:pt x="998" y="2"/>
                    </a:lnTo>
                    <a:lnTo>
                      <a:pt x="979" y="1"/>
                    </a:lnTo>
                    <a:lnTo>
                      <a:pt x="969" y="1"/>
                    </a:lnTo>
                    <a:lnTo>
                      <a:pt x="958" y="1"/>
                    </a:lnTo>
                    <a:lnTo>
                      <a:pt x="947" y="1"/>
                    </a:lnTo>
                    <a:lnTo>
                      <a:pt x="936" y="1"/>
                    </a:lnTo>
                    <a:lnTo>
                      <a:pt x="924" y="1"/>
                    </a:lnTo>
                    <a:lnTo>
                      <a:pt x="913" y="1"/>
                    </a:lnTo>
                    <a:lnTo>
                      <a:pt x="901" y="1"/>
                    </a:lnTo>
                    <a:lnTo>
                      <a:pt x="889" y="1"/>
                    </a:lnTo>
                    <a:lnTo>
                      <a:pt x="877" y="1"/>
                    </a:lnTo>
                    <a:lnTo>
                      <a:pt x="864" y="1"/>
                    </a:lnTo>
                    <a:lnTo>
                      <a:pt x="852" y="0"/>
                    </a:lnTo>
                    <a:lnTo>
                      <a:pt x="841" y="0"/>
                    </a:lnTo>
                    <a:lnTo>
                      <a:pt x="829" y="0"/>
                    </a:lnTo>
                    <a:lnTo>
                      <a:pt x="817" y="0"/>
                    </a:lnTo>
                    <a:lnTo>
                      <a:pt x="806" y="0"/>
                    </a:lnTo>
                    <a:lnTo>
                      <a:pt x="795" y="0"/>
                    </a:lnTo>
                    <a:lnTo>
                      <a:pt x="784" y="0"/>
                    </a:lnTo>
                    <a:lnTo>
                      <a:pt x="774" y="0"/>
                    </a:lnTo>
                    <a:lnTo>
                      <a:pt x="764" y="0"/>
                    </a:lnTo>
                    <a:lnTo>
                      <a:pt x="755" y="0"/>
                    </a:lnTo>
                    <a:lnTo>
                      <a:pt x="746" y="0"/>
                    </a:lnTo>
                    <a:lnTo>
                      <a:pt x="739" y="0"/>
                    </a:lnTo>
                    <a:lnTo>
                      <a:pt x="731" y="0"/>
                    </a:lnTo>
                    <a:lnTo>
                      <a:pt x="725" y="0"/>
                    </a:lnTo>
                    <a:lnTo>
                      <a:pt x="719" y="0"/>
                    </a:lnTo>
                    <a:lnTo>
                      <a:pt x="714" y="0"/>
                    </a:lnTo>
                    <a:lnTo>
                      <a:pt x="709" y="0"/>
                    </a:lnTo>
                    <a:lnTo>
                      <a:pt x="707" y="0"/>
                    </a:lnTo>
                    <a:lnTo>
                      <a:pt x="704" y="0"/>
                    </a:lnTo>
                    <a:lnTo>
                      <a:pt x="703" y="0"/>
                    </a:lnTo>
                    <a:lnTo>
                      <a:pt x="697" y="0"/>
                    </a:lnTo>
                    <a:lnTo>
                      <a:pt x="694" y="0"/>
                    </a:lnTo>
                    <a:lnTo>
                      <a:pt x="690" y="1"/>
                    </a:lnTo>
                    <a:lnTo>
                      <a:pt x="687" y="1"/>
                    </a:lnTo>
                    <a:lnTo>
                      <a:pt x="684" y="2"/>
                    </a:lnTo>
                    <a:lnTo>
                      <a:pt x="680" y="2"/>
                    </a:lnTo>
                    <a:lnTo>
                      <a:pt x="677" y="2"/>
                    </a:lnTo>
                    <a:lnTo>
                      <a:pt x="673" y="3"/>
                    </a:lnTo>
                    <a:lnTo>
                      <a:pt x="670" y="4"/>
                    </a:lnTo>
                    <a:lnTo>
                      <a:pt x="666" y="4"/>
                    </a:lnTo>
                    <a:lnTo>
                      <a:pt x="663" y="5"/>
                    </a:lnTo>
                    <a:lnTo>
                      <a:pt x="659" y="6"/>
                    </a:lnTo>
                    <a:lnTo>
                      <a:pt x="655" y="6"/>
                    </a:lnTo>
                    <a:lnTo>
                      <a:pt x="652" y="8"/>
                    </a:lnTo>
                    <a:lnTo>
                      <a:pt x="648" y="8"/>
                    </a:lnTo>
                    <a:lnTo>
                      <a:pt x="645" y="10"/>
                    </a:lnTo>
                    <a:lnTo>
                      <a:pt x="641" y="10"/>
                    </a:lnTo>
                    <a:lnTo>
                      <a:pt x="637" y="12"/>
                    </a:lnTo>
                    <a:lnTo>
                      <a:pt x="634" y="13"/>
                    </a:lnTo>
                    <a:lnTo>
                      <a:pt x="631" y="14"/>
                    </a:lnTo>
                    <a:lnTo>
                      <a:pt x="627" y="15"/>
                    </a:lnTo>
                    <a:lnTo>
                      <a:pt x="624" y="16"/>
                    </a:lnTo>
                    <a:lnTo>
                      <a:pt x="620" y="18"/>
                    </a:lnTo>
                    <a:lnTo>
                      <a:pt x="617" y="19"/>
                    </a:lnTo>
                    <a:lnTo>
                      <a:pt x="614" y="21"/>
                    </a:lnTo>
                    <a:lnTo>
                      <a:pt x="611" y="22"/>
                    </a:lnTo>
                    <a:lnTo>
                      <a:pt x="607" y="24"/>
                    </a:lnTo>
                    <a:lnTo>
                      <a:pt x="604" y="25"/>
                    </a:lnTo>
                    <a:lnTo>
                      <a:pt x="601" y="27"/>
                    </a:lnTo>
                    <a:lnTo>
                      <a:pt x="599" y="28"/>
                    </a:lnTo>
                    <a:lnTo>
                      <a:pt x="596" y="30"/>
                    </a:lnTo>
                    <a:lnTo>
                      <a:pt x="569" y="44"/>
                    </a:lnTo>
                    <a:lnTo>
                      <a:pt x="559" y="50"/>
                    </a:lnTo>
                    <a:lnTo>
                      <a:pt x="550" y="55"/>
                    </a:lnTo>
                    <a:lnTo>
                      <a:pt x="543" y="58"/>
                    </a:lnTo>
                    <a:lnTo>
                      <a:pt x="537" y="62"/>
                    </a:lnTo>
                    <a:lnTo>
                      <a:pt x="533" y="64"/>
                    </a:lnTo>
                    <a:lnTo>
                      <a:pt x="529" y="66"/>
                    </a:lnTo>
                    <a:lnTo>
                      <a:pt x="527" y="67"/>
                    </a:lnTo>
                    <a:lnTo>
                      <a:pt x="526" y="68"/>
                    </a:lnTo>
                    <a:lnTo>
                      <a:pt x="525" y="68"/>
                    </a:lnTo>
                    <a:lnTo>
                      <a:pt x="526" y="68"/>
                    </a:lnTo>
                    <a:lnTo>
                      <a:pt x="526" y="68"/>
                    </a:lnTo>
                    <a:lnTo>
                      <a:pt x="527" y="68"/>
                    </a:lnTo>
                    <a:lnTo>
                      <a:pt x="529" y="67"/>
                    </a:lnTo>
                    <a:lnTo>
                      <a:pt x="531" y="66"/>
                    </a:lnTo>
                    <a:lnTo>
                      <a:pt x="532" y="65"/>
                    </a:lnTo>
                    <a:lnTo>
                      <a:pt x="534" y="64"/>
                    </a:lnTo>
                    <a:lnTo>
                      <a:pt x="535" y="64"/>
                    </a:lnTo>
                    <a:lnTo>
                      <a:pt x="536" y="63"/>
                    </a:lnTo>
                    <a:lnTo>
                      <a:pt x="537" y="63"/>
                    </a:lnTo>
                    <a:lnTo>
                      <a:pt x="537" y="63"/>
                    </a:lnTo>
                    <a:lnTo>
                      <a:pt x="536" y="64"/>
                    </a:lnTo>
                    <a:lnTo>
                      <a:pt x="535" y="65"/>
                    </a:lnTo>
                    <a:lnTo>
                      <a:pt x="532" y="66"/>
                    </a:lnTo>
                    <a:lnTo>
                      <a:pt x="529" y="68"/>
                    </a:lnTo>
                    <a:lnTo>
                      <a:pt x="524" y="71"/>
                    </a:lnTo>
                    <a:lnTo>
                      <a:pt x="518" y="74"/>
                    </a:lnTo>
                    <a:lnTo>
                      <a:pt x="510" y="78"/>
                    </a:lnTo>
                    <a:lnTo>
                      <a:pt x="501" y="83"/>
                    </a:lnTo>
                    <a:lnTo>
                      <a:pt x="491" y="89"/>
                    </a:lnTo>
                    <a:lnTo>
                      <a:pt x="478" y="96"/>
                    </a:lnTo>
                  </a:path>
                </a:pathLst>
              </a:custGeom>
              <a:noFill/>
              <a:ln w="13334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</p:grpSp>
        <p:sp>
          <p:nvSpPr>
            <p:cNvPr id="21272" name="Freeform 792"/>
            <p:cNvSpPr>
              <a:spLocks/>
            </p:cNvSpPr>
            <p:nvPr/>
          </p:nvSpPr>
          <p:spPr bwMode="auto">
            <a:xfrm>
              <a:off x="3324" y="2097"/>
              <a:ext cx="1383" cy="613"/>
            </a:xfrm>
            <a:custGeom>
              <a:avLst/>
              <a:gdLst>
                <a:gd name="T0" fmla="*/ 0 w 1383"/>
                <a:gd name="T1" fmla="*/ 311 h 613"/>
                <a:gd name="T2" fmla="*/ 270 w 1383"/>
                <a:gd name="T3" fmla="*/ 0 h 613"/>
                <a:gd name="T4" fmla="*/ 1382 w 1383"/>
                <a:gd name="T5" fmla="*/ 0 h 613"/>
                <a:gd name="T6" fmla="*/ 378 w 1383"/>
                <a:gd name="T7" fmla="*/ 612 h 613"/>
                <a:gd name="T8" fmla="*/ 96 w 1383"/>
                <a:gd name="T9" fmla="*/ 567 h 613"/>
                <a:gd name="T10" fmla="*/ 0 w 1383"/>
                <a:gd name="T11" fmla="*/ 311 h 6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83" h="613">
                  <a:moveTo>
                    <a:pt x="0" y="311"/>
                  </a:moveTo>
                  <a:lnTo>
                    <a:pt x="270" y="0"/>
                  </a:lnTo>
                  <a:lnTo>
                    <a:pt x="1382" y="0"/>
                  </a:lnTo>
                  <a:lnTo>
                    <a:pt x="378" y="612"/>
                  </a:lnTo>
                  <a:lnTo>
                    <a:pt x="96" y="567"/>
                  </a:lnTo>
                  <a:lnTo>
                    <a:pt x="0" y="311"/>
                  </a:lnTo>
                </a:path>
              </a:pathLst>
            </a:custGeom>
            <a:solidFill>
              <a:srgbClr val="0080FF"/>
            </a:solidFill>
            <a:ln w="0" cap="flat" cmpd="sng">
              <a:solidFill>
                <a:srgbClr val="0080FF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21273" name="Freeform 793"/>
            <p:cNvSpPr>
              <a:spLocks/>
            </p:cNvSpPr>
            <p:nvPr/>
          </p:nvSpPr>
          <p:spPr bwMode="auto">
            <a:xfrm>
              <a:off x="3247" y="1731"/>
              <a:ext cx="2066" cy="1437"/>
            </a:xfrm>
            <a:custGeom>
              <a:avLst/>
              <a:gdLst>
                <a:gd name="T0" fmla="*/ 0 w 2066"/>
                <a:gd name="T1" fmla="*/ 1436 h 1437"/>
                <a:gd name="T2" fmla="*/ 0 w 2066"/>
                <a:gd name="T3" fmla="*/ 1027 h 1437"/>
                <a:gd name="T4" fmla="*/ 2065 w 2066"/>
                <a:gd name="T5" fmla="*/ 0 h 1437"/>
                <a:gd name="T6" fmla="*/ 2065 w 2066"/>
                <a:gd name="T7" fmla="*/ 401 h 1437"/>
                <a:gd name="T8" fmla="*/ 0 w 2066"/>
                <a:gd name="T9" fmla="*/ 1436 h 14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66" h="1437">
                  <a:moveTo>
                    <a:pt x="0" y="1436"/>
                  </a:moveTo>
                  <a:lnTo>
                    <a:pt x="0" y="1027"/>
                  </a:lnTo>
                  <a:lnTo>
                    <a:pt x="2065" y="0"/>
                  </a:lnTo>
                  <a:lnTo>
                    <a:pt x="2065" y="401"/>
                  </a:lnTo>
                  <a:lnTo>
                    <a:pt x="0" y="1436"/>
                  </a:lnTo>
                </a:path>
              </a:pathLst>
            </a:custGeom>
            <a:solidFill>
              <a:srgbClr val="0080FF"/>
            </a:solidFill>
            <a:ln w="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21274" name="Line 794"/>
            <p:cNvSpPr>
              <a:spLocks noChangeShapeType="1"/>
            </p:cNvSpPr>
            <p:nvPr/>
          </p:nvSpPr>
          <p:spPr bwMode="auto">
            <a:xfrm flipV="1">
              <a:off x="3240" y="886"/>
              <a:ext cx="2080" cy="1053"/>
            </a:xfrm>
            <a:prstGeom prst="line">
              <a:avLst/>
            </a:prstGeom>
            <a:noFill/>
            <a:ln w="13334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21275" name="Group 795"/>
          <p:cNvGrpSpPr>
            <a:grpSpLocks/>
          </p:cNvGrpSpPr>
          <p:nvPr/>
        </p:nvGrpSpPr>
        <p:grpSpPr bwMode="auto">
          <a:xfrm>
            <a:off x="2346325" y="1438275"/>
            <a:ext cx="7596188" cy="3644900"/>
            <a:chOff x="536" y="886"/>
            <a:chExt cx="4785" cy="2296"/>
          </a:xfrm>
        </p:grpSpPr>
        <p:sp>
          <p:nvSpPr>
            <p:cNvPr id="21276" name="Rectangle 796"/>
            <p:cNvSpPr>
              <a:spLocks noChangeArrowheads="1"/>
            </p:cNvSpPr>
            <p:nvPr/>
          </p:nvSpPr>
          <p:spPr bwMode="auto">
            <a:xfrm flipV="1">
              <a:off x="2620" y="890"/>
              <a:ext cx="2696" cy="1235"/>
            </a:xfrm>
            <a:prstGeom prst="rect">
              <a:avLst/>
            </a:prstGeom>
            <a:noFill/>
            <a:ln w="27305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  <p:grpSp>
          <p:nvGrpSpPr>
            <p:cNvPr id="21277" name="Group 797"/>
            <p:cNvGrpSpPr>
              <a:grpSpLocks/>
            </p:cNvGrpSpPr>
            <p:nvPr/>
          </p:nvGrpSpPr>
          <p:grpSpPr bwMode="auto">
            <a:xfrm>
              <a:off x="569" y="982"/>
              <a:ext cx="2335" cy="1208"/>
              <a:chOff x="569" y="982"/>
              <a:chExt cx="2335" cy="1208"/>
            </a:xfrm>
          </p:grpSpPr>
          <p:sp>
            <p:nvSpPr>
              <p:cNvPr id="21278" name="Freeform 798"/>
              <p:cNvSpPr>
                <a:spLocks/>
              </p:cNvSpPr>
              <p:nvPr/>
            </p:nvSpPr>
            <p:spPr bwMode="auto">
              <a:xfrm>
                <a:off x="608" y="982"/>
                <a:ext cx="2296" cy="1203"/>
              </a:xfrm>
              <a:custGeom>
                <a:avLst/>
                <a:gdLst>
                  <a:gd name="T0" fmla="*/ 0 w 2296"/>
                  <a:gd name="T1" fmla="*/ 1074 h 1203"/>
                  <a:gd name="T2" fmla="*/ 2140 w 2296"/>
                  <a:gd name="T3" fmla="*/ 13 h 1203"/>
                  <a:gd name="T4" fmla="*/ 2162 w 2296"/>
                  <a:gd name="T5" fmla="*/ 4 h 1203"/>
                  <a:gd name="T6" fmla="*/ 2185 w 2296"/>
                  <a:gd name="T7" fmla="*/ 0 h 1203"/>
                  <a:gd name="T8" fmla="*/ 2211 w 2296"/>
                  <a:gd name="T9" fmla="*/ 0 h 1203"/>
                  <a:gd name="T10" fmla="*/ 2242 w 2296"/>
                  <a:gd name="T11" fmla="*/ 6 h 1203"/>
                  <a:gd name="T12" fmla="*/ 2268 w 2296"/>
                  <a:gd name="T13" fmla="*/ 22 h 1203"/>
                  <a:gd name="T14" fmla="*/ 2287 w 2296"/>
                  <a:gd name="T15" fmla="*/ 42 h 1203"/>
                  <a:gd name="T16" fmla="*/ 2295 w 2296"/>
                  <a:gd name="T17" fmla="*/ 66 h 1203"/>
                  <a:gd name="T18" fmla="*/ 2294 w 2296"/>
                  <a:gd name="T19" fmla="*/ 89 h 1203"/>
                  <a:gd name="T20" fmla="*/ 2282 w 2296"/>
                  <a:gd name="T21" fmla="*/ 115 h 1203"/>
                  <a:gd name="T22" fmla="*/ 2261 w 2296"/>
                  <a:gd name="T23" fmla="*/ 134 h 1203"/>
                  <a:gd name="T24" fmla="*/ 104 w 2296"/>
                  <a:gd name="T25" fmla="*/ 1202 h 1203"/>
                  <a:gd name="T26" fmla="*/ 0 w 2296"/>
                  <a:gd name="T27" fmla="*/ 1074 h 12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2296" h="1203">
                    <a:moveTo>
                      <a:pt x="0" y="1074"/>
                    </a:moveTo>
                    <a:lnTo>
                      <a:pt x="2140" y="13"/>
                    </a:lnTo>
                    <a:lnTo>
                      <a:pt x="2162" y="4"/>
                    </a:lnTo>
                    <a:lnTo>
                      <a:pt x="2185" y="0"/>
                    </a:lnTo>
                    <a:lnTo>
                      <a:pt x="2211" y="0"/>
                    </a:lnTo>
                    <a:lnTo>
                      <a:pt x="2242" y="6"/>
                    </a:lnTo>
                    <a:lnTo>
                      <a:pt x="2268" y="22"/>
                    </a:lnTo>
                    <a:lnTo>
                      <a:pt x="2287" y="42"/>
                    </a:lnTo>
                    <a:lnTo>
                      <a:pt x="2295" y="66"/>
                    </a:lnTo>
                    <a:lnTo>
                      <a:pt x="2294" y="89"/>
                    </a:lnTo>
                    <a:lnTo>
                      <a:pt x="2282" y="115"/>
                    </a:lnTo>
                    <a:lnTo>
                      <a:pt x="2261" y="134"/>
                    </a:lnTo>
                    <a:lnTo>
                      <a:pt x="104" y="1202"/>
                    </a:lnTo>
                    <a:lnTo>
                      <a:pt x="0" y="1074"/>
                    </a:lnTo>
                  </a:path>
                </a:pathLst>
              </a:custGeom>
              <a:solidFill>
                <a:srgbClr val="FF0000"/>
              </a:solidFill>
              <a:ln w="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1279" name="Oval 799"/>
              <p:cNvSpPr>
                <a:spLocks noChangeArrowheads="1"/>
              </p:cNvSpPr>
              <p:nvPr/>
            </p:nvSpPr>
            <p:spPr bwMode="auto">
              <a:xfrm flipV="1">
                <a:off x="569" y="2048"/>
                <a:ext cx="189" cy="142"/>
              </a:xfrm>
              <a:prstGeom prst="ellipse">
                <a:avLst/>
              </a:prstGeom>
              <a:solidFill>
                <a:srgbClr val="FFFFFF"/>
              </a:solidFill>
              <a:ln w="13334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sp>
          <p:nvSpPr>
            <p:cNvPr id="21280" name="Line 800"/>
            <p:cNvSpPr>
              <a:spLocks noChangeShapeType="1"/>
            </p:cNvSpPr>
            <p:nvPr/>
          </p:nvSpPr>
          <p:spPr bwMode="auto">
            <a:xfrm flipV="1">
              <a:off x="536" y="886"/>
              <a:ext cx="2080" cy="1053"/>
            </a:xfrm>
            <a:prstGeom prst="line">
              <a:avLst/>
            </a:prstGeom>
            <a:noFill/>
            <a:ln w="13334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1281" name="Line 801"/>
            <p:cNvSpPr>
              <a:spLocks noChangeShapeType="1"/>
            </p:cNvSpPr>
            <p:nvPr/>
          </p:nvSpPr>
          <p:spPr bwMode="auto">
            <a:xfrm flipV="1">
              <a:off x="536" y="2126"/>
              <a:ext cx="2080" cy="1053"/>
            </a:xfrm>
            <a:prstGeom prst="line">
              <a:avLst/>
            </a:prstGeom>
            <a:noFill/>
            <a:ln w="13334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1282" name="Rectangle 802"/>
            <p:cNvSpPr>
              <a:spLocks noChangeArrowheads="1"/>
            </p:cNvSpPr>
            <p:nvPr/>
          </p:nvSpPr>
          <p:spPr bwMode="auto">
            <a:xfrm flipV="1">
              <a:off x="544" y="2698"/>
              <a:ext cx="2688" cy="474"/>
            </a:xfrm>
            <a:prstGeom prst="rect">
              <a:avLst/>
            </a:prstGeom>
            <a:solidFill>
              <a:srgbClr val="0080FF"/>
            </a:solidFill>
            <a:ln w="0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1283" name="Freeform 803"/>
            <p:cNvSpPr>
              <a:spLocks/>
            </p:cNvSpPr>
            <p:nvPr/>
          </p:nvSpPr>
          <p:spPr bwMode="auto">
            <a:xfrm>
              <a:off x="540" y="1666"/>
              <a:ext cx="4766" cy="1034"/>
            </a:xfrm>
            <a:custGeom>
              <a:avLst/>
              <a:gdLst>
                <a:gd name="T0" fmla="*/ 2701 w 4766"/>
                <a:gd name="T1" fmla="*/ 1032 h 1034"/>
                <a:gd name="T2" fmla="*/ 0 w 4766"/>
                <a:gd name="T3" fmla="*/ 1033 h 1034"/>
                <a:gd name="T4" fmla="*/ 2073 w 4766"/>
                <a:gd name="T5" fmla="*/ 0 h 1034"/>
                <a:gd name="T6" fmla="*/ 4765 w 4766"/>
                <a:gd name="T7" fmla="*/ 4 h 1034"/>
                <a:gd name="T8" fmla="*/ 2701 w 4766"/>
                <a:gd name="T9" fmla="*/ 1032 h 10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66" h="1034">
                  <a:moveTo>
                    <a:pt x="2701" y="1032"/>
                  </a:moveTo>
                  <a:lnTo>
                    <a:pt x="0" y="1033"/>
                  </a:lnTo>
                  <a:lnTo>
                    <a:pt x="2073" y="0"/>
                  </a:lnTo>
                  <a:lnTo>
                    <a:pt x="4765" y="4"/>
                  </a:lnTo>
                  <a:lnTo>
                    <a:pt x="2701" y="1032"/>
                  </a:lnTo>
                </a:path>
              </a:pathLst>
            </a:custGeom>
            <a:solidFill>
              <a:srgbClr val="0080FF"/>
            </a:solidFill>
            <a:ln w="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  <p:grpSp>
          <p:nvGrpSpPr>
            <p:cNvPr id="21284" name="Group 804"/>
            <p:cNvGrpSpPr>
              <a:grpSpLocks/>
            </p:cNvGrpSpPr>
            <p:nvPr/>
          </p:nvGrpSpPr>
          <p:grpSpPr bwMode="auto">
            <a:xfrm>
              <a:off x="1797" y="1402"/>
              <a:ext cx="1692" cy="1345"/>
              <a:chOff x="1797" y="1402"/>
              <a:chExt cx="1692" cy="1345"/>
            </a:xfrm>
          </p:grpSpPr>
          <p:sp>
            <p:nvSpPr>
              <p:cNvPr id="21285" name="Freeform 805"/>
              <p:cNvSpPr>
                <a:spLocks/>
              </p:cNvSpPr>
              <p:nvPr/>
            </p:nvSpPr>
            <p:spPr bwMode="auto">
              <a:xfrm>
                <a:off x="1797" y="1402"/>
                <a:ext cx="398" cy="197"/>
              </a:xfrm>
              <a:custGeom>
                <a:avLst/>
                <a:gdLst>
                  <a:gd name="T0" fmla="*/ 0 w 398"/>
                  <a:gd name="T1" fmla="*/ 196 h 197"/>
                  <a:gd name="T2" fmla="*/ 78 w 398"/>
                  <a:gd name="T3" fmla="*/ 62 h 197"/>
                  <a:gd name="T4" fmla="*/ 193 w 398"/>
                  <a:gd name="T5" fmla="*/ 89 h 197"/>
                  <a:gd name="T6" fmla="*/ 249 w 398"/>
                  <a:gd name="T7" fmla="*/ 4 h 197"/>
                  <a:gd name="T8" fmla="*/ 379 w 398"/>
                  <a:gd name="T9" fmla="*/ 0 h 197"/>
                  <a:gd name="T10" fmla="*/ 397 w 398"/>
                  <a:gd name="T11" fmla="*/ 22 h 197"/>
                  <a:gd name="T12" fmla="*/ 273 w 398"/>
                  <a:gd name="T13" fmla="*/ 40 h 197"/>
                  <a:gd name="T14" fmla="*/ 204 w 398"/>
                  <a:gd name="T15" fmla="*/ 129 h 197"/>
                  <a:gd name="T16" fmla="*/ 113 w 398"/>
                  <a:gd name="T17" fmla="*/ 118 h 197"/>
                  <a:gd name="T18" fmla="*/ 0 w 398"/>
                  <a:gd name="T19" fmla="*/ 196 h 1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98" h="197">
                    <a:moveTo>
                      <a:pt x="0" y="196"/>
                    </a:moveTo>
                    <a:lnTo>
                      <a:pt x="78" y="62"/>
                    </a:lnTo>
                    <a:lnTo>
                      <a:pt x="193" y="89"/>
                    </a:lnTo>
                    <a:lnTo>
                      <a:pt x="249" y="4"/>
                    </a:lnTo>
                    <a:lnTo>
                      <a:pt x="379" y="0"/>
                    </a:lnTo>
                    <a:lnTo>
                      <a:pt x="397" y="22"/>
                    </a:lnTo>
                    <a:lnTo>
                      <a:pt x="273" y="40"/>
                    </a:lnTo>
                    <a:lnTo>
                      <a:pt x="204" y="129"/>
                    </a:lnTo>
                    <a:lnTo>
                      <a:pt x="113" y="118"/>
                    </a:lnTo>
                    <a:lnTo>
                      <a:pt x="0" y="196"/>
                    </a:lnTo>
                  </a:path>
                </a:pathLst>
              </a:custGeom>
              <a:solidFill>
                <a:srgbClr val="000000"/>
              </a:solidFill>
              <a:ln w="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1286" name="Freeform 806"/>
              <p:cNvSpPr>
                <a:spLocks/>
              </p:cNvSpPr>
              <p:nvPr/>
            </p:nvSpPr>
            <p:spPr bwMode="auto">
              <a:xfrm>
                <a:off x="1834" y="1574"/>
                <a:ext cx="875" cy="1161"/>
              </a:xfrm>
              <a:custGeom>
                <a:avLst/>
                <a:gdLst>
                  <a:gd name="T0" fmla="*/ 0 w 875"/>
                  <a:gd name="T1" fmla="*/ 0 h 1161"/>
                  <a:gd name="T2" fmla="*/ 72 w 875"/>
                  <a:gd name="T3" fmla="*/ 56 h 1161"/>
                  <a:gd name="T4" fmla="*/ 107 w 875"/>
                  <a:gd name="T5" fmla="*/ 86 h 1161"/>
                  <a:gd name="T6" fmla="*/ 142 w 875"/>
                  <a:gd name="T7" fmla="*/ 116 h 1161"/>
                  <a:gd name="T8" fmla="*/ 176 w 875"/>
                  <a:gd name="T9" fmla="*/ 146 h 1161"/>
                  <a:gd name="T10" fmla="*/ 209 w 875"/>
                  <a:gd name="T11" fmla="*/ 177 h 1161"/>
                  <a:gd name="T12" fmla="*/ 242 w 875"/>
                  <a:gd name="T13" fmla="*/ 208 h 1161"/>
                  <a:gd name="T14" fmla="*/ 275 w 875"/>
                  <a:gd name="T15" fmla="*/ 241 h 1161"/>
                  <a:gd name="T16" fmla="*/ 307 w 875"/>
                  <a:gd name="T17" fmla="*/ 273 h 1161"/>
                  <a:gd name="T18" fmla="*/ 339 w 875"/>
                  <a:gd name="T19" fmla="*/ 307 h 1161"/>
                  <a:gd name="T20" fmla="*/ 370 w 875"/>
                  <a:gd name="T21" fmla="*/ 340 h 1161"/>
                  <a:gd name="T22" fmla="*/ 400 w 875"/>
                  <a:gd name="T23" fmla="*/ 375 h 1161"/>
                  <a:gd name="T24" fmla="*/ 430 w 875"/>
                  <a:gd name="T25" fmla="*/ 410 h 1161"/>
                  <a:gd name="T26" fmla="*/ 459 w 875"/>
                  <a:gd name="T27" fmla="*/ 445 h 1161"/>
                  <a:gd name="T28" fmla="*/ 488 w 875"/>
                  <a:gd name="T29" fmla="*/ 481 h 1161"/>
                  <a:gd name="T30" fmla="*/ 516 w 875"/>
                  <a:gd name="T31" fmla="*/ 517 h 1161"/>
                  <a:gd name="T32" fmla="*/ 543 w 875"/>
                  <a:gd name="T33" fmla="*/ 554 h 1161"/>
                  <a:gd name="T34" fmla="*/ 570 w 875"/>
                  <a:gd name="T35" fmla="*/ 591 h 1161"/>
                  <a:gd name="T36" fmla="*/ 596 w 875"/>
                  <a:gd name="T37" fmla="*/ 629 h 1161"/>
                  <a:gd name="T38" fmla="*/ 621 w 875"/>
                  <a:gd name="T39" fmla="*/ 667 h 1161"/>
                  <a:gd name="T40" fmla="*/ 646 w 875"/>
                  <a:gd name="T41" fmla="*/ 706 h 1161"/>
                  <a:gd name="T42" fmla="*/ 670 w 875"/>
                  <a:gd name="T43" fmla="*/ 745 h 1161"/>
                  <a:gd name="T44" fmla="*/ 694 w 875"/>
                  <a:gd name="T45" fmla="*/ 784 h 1161"/>
                  <a:gd name="T46" fmla="*/ 716 w 875"/>
                  <a:gd name="T47" fmla="*/ 824 h 1161"/>
                  <a:gd name="T48" fmla="*/ 739 w 875"/>
                  <a:gd name="T49" fmla="*/ 865 h 1161"/>
                  <a:gd name="T50" fmla="*/ 760 w 875"/>
                  <a:gd name="T51" fmla="*/ 906 h 1161"/>
                  <a:gd name="T52" fmla="*/ 781 w 875"/>
                  <a:gd name="T53" fmla="*/ 947 h 1161"/>
                  <a:gd name="T54" fmla="*/ 801 w 875"/>
                  <a:gd name="T55" fmla="*/ 989 h 1161"/>
                  <a:gd name="T56" fmla="*/ 820 w 875"/>
                  <a:gd name="T57" fmla="*/ 1031 h 1161"/>
                  <a:gd name="T58" fmla="*/ 839 w 875"/>
                  <a:gd name="T59" fmla="*/ 1074 h 1161"/>
                  <a:gd name="T60" fmla="*/ 857 w 875"/>
                  <a:gd name="T61" fmla="*/ 1116 h 1161"/>
                  <a:gd name="T62" fmla="*/ 874 w 875"/>
                  <a:gd name="T63" fmla="*/ 1160 h 1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875" h="1161">
                    <a:moveTo>
                      <a:pt x="0" y="0"/>
                    </a:moveTo>
                    <a:lnTo>
                      <a:pt x="72" y="56"/>
                    </a:lnTo>
                    <a:lnTo>
                      <a:pt x="107" y="86"/>
                    </a:lnTo>
                    <a:lnTo>
                      <a:pt x="142" y="116"/>
                    </a:lnTo>
                    <a:lnTo>
                      <a:pt x="176" y="146"/>
                    </a:lnTo>
                    <a:lnTo>
                      <a:pt x="209" y="177"/>
                    </a:lnTo>
                    <a:lnTo>
                      <a:pt x="242" y="208"/>
                    </a:lnTo>
                    <a:lnTo>
                      <a:pt x="275" y="241"/>
                    </a:lnTo>
                    <a:lnTo>
                      <a:pt x="307" y="273"/>
                    </a:lnTo>
                    <a:lnTo>
                      <a:pt x="339" y="307"/>
                    </a:lnTo>
                    <a:lnTo>
                      <a:pt x="370" y="340"/>
                    </a:lnTo>
                    <a:lnTo>
                      <a:pt x="400" y="375"/>
                    </a:lnTo>
                    <a:lnTo>
                      <a:pt x="430" y="410"/>
                    </a:lnTo>
                    <a:lnTo>
                      <a:pt x="459" y="445"/>
                    </a:lnTo>
                    <a:lnTo>
                      <a:pt x="488" y="481"/>
                    </a:lnTo>
                    <a:lnTo>
                      <a:pt x="516" y="517"/>
                    </a:lnTo>
                    <a:lnTo>
                      <a:pt x="543" y="554"/>
                    </a:lnTo>
                    <a:lnTo>
                      <a:pt x="570" y="591"/>
                    </a:lnTo>
                    <a:lnTo>
                      <a:pt x="596" y="629"/>
                    </a:lnTo>
                    <a:lnTo>
                      <a:pt x="621" y="667"/>
                    </a:lnTo>
                    <a:lnTo>
                      <a:pt x="646" y="706"/>
                    </a:lnTo>
                    <a:lnTo>
                      <a:pt x="670" y="745"/>
                    </a:lnTo>
                    <a:lnTo>
                      <a:pt x="694" y="784"/>
                    </a:lnTo>
                    <a:lnTo>
                      <a:pt x="716" y="824"/>
                    </a:lnTo>
                    <a:lnTo>
                      <a:pt x="739" y="865"/>
                    </a:lnTo>
                    <a:lnTo>
                      <a:pt x="760" y="906"/>
                    </a:lnTo>
                    <a:lnTo>
                      <a:pt x="781" y="947"/>
                    </a:lnTo>
                    <a:lnTo>
                      <a:pt x="801" y="989"/>
                    </a:lnTo>
                    <a:lnTo>
                      <a:pt x="820" y="1031"/>
                    </a:lnTo>
                    <a:lnTo>
                      <a:pt x="839" y="1074"/>
                    </a:lnTo>
                    <a:lnTo>
                      <a:pt x="857" y="1116"/>
                    </a:lnTo>
                    <a:lnTo>
                      <a:pt x="874" y="1160"/>
                    </a:lnTo>
                  </a:path>
                </a:pathLst>
              </a:custGeom>
              <a:noFill/>
              <a:ln w="13334" cap="flat" cmpd="sng">
                <a:solidFill>
                  <a:srgbClr val="0080FF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1287" name="Freeform 807"/>
              <p:cNvSpPr>
                <a:spLocks/>
              </p:cNvSpPr>
              <p:nvPr/>
            </p:nvSpPr>
            <p:spPr bwMode="auto">
              <a:xfrm>
                <a:off x="1846" y="1527"/>
                <a:ext cx="1029" cy="1137"/>
              </a:xfrm>
              <a:custGeom>
                <a:avLst/>
                <a:gdLst>
                  <a:gd name="T0" fmla="*/ 0 w 1029"/>
                  <a:gd name="T1" fmla="*/ 0 h 1137"/>
                  <a:gd name="T2" fmla="*/ 85 w 1029"/>
                  <a:gd name="T3" fmla="*/ 47 h 1137"/>
                  <a:gd name="T4" fmla="*/ 127 w 1029"/>
                  <a:gd name="T5" fmla="*/ 72 h 1137"/>
                  <a:gd name="T6" fmla="*/ 168 w 1029"/>
                  <a:gd name="T7" fmla="*/ 98 h 1137"/>
                  <a:gd name="T8" fmla="*/ 209 w 1029"/>
                  <a:gd name="T9" fmla="*/ 125 h 1137"/>
                  <a:gd name="T10" fmla="*/ 250 w 1029"/>
                  <a:gd name="T11" fmla="*/ 153 h 1137"/>
                  <a:gd name="T12" fmla="*/ 289 w 1029"/>
                  <a:gd name="T13" fmla="*/ 181 h 1137"/>
                  <a:gd name="T14" fmla="*/ 328 w 1029"/>
                  <a:gd name="T15" fmla="*/ 211 h 1137"/>
                  <a:gd name="T16" fmla="*/ 366 w 1029"/>
                  <a:gd name="T17" fmla="*/ 241 h 1137"/>
                  <a:gd name="T18" fmla="*/ 404 w 1029"/>
                  <a:gd name="T19" fmla="*/ 272 h 1137"/>
                  <a:gd name="T20" fmla="*/ 440 w 1029"/>
                  <a:gd name="T21" fmla="*/ 304 h 1137"/>
                  <a:gd name="T22" fmla="*/ 476 w 1029"/>
                  <a:gd name="T23" fmla="*/ 337 h 1137"/>
                  <a:gd name="T24" fmla="*/ 512 w 1029"/>
                  <a:gd name="T25" fmla="*/ 371 h 1137"/>
                  <a:gd name="T26" fmla="*/ 546 w 1029"/>
                  <a:gd name="T27" fmla="*/ 405 h 1137"/>
                  <a:gd name="T28" fmla="*/ 580 w 1029"/>
                  <a:gd name="T29" fmla="*/ 440 h 1137"/>
                  <a:gd name="T30" fmla="*/ 613 w 1029"/>
                  <a:gd name="T31" fmla="*/ 475 h 1137"/>
                  <a:gd name="T32" fmla="*/ 646 w 1029"/>
                  <a:gd name="T33" fmla="*/ 512 h 1137"/>
                  <a:gd name="T34" fmla="*/ 677 w 1029"/>
                  <a:gd name="T35" fmla="*/ 549 h 1137"/>
                  <a:gd name="T36" fmla="*/ 708 w 1029"/>
                  <a:gd name="T37" fmla="*/ 587 h 1137"/>
                  <a:gd name="T38" fmla="*/ 738 w 1029"/>
                  <a:gd name="T39" fmla="*/ 625 h 1137"/>
                  <a:gd name="T40" fmla="*/ 767 w 1029"/>
                  <a:gd name="T41" fmla="*/ 664 h 1137"/>
                  <a:gd name="T42" fmla="*/ 795 w 1029"/>
                  <a:gd name="T43" fmla="*/ 704 h 1137"/>
                  <a:gd name="T44" fmla="*/ 822 w 1029"/>
                  <a:gd name="T45" fmla="*/ 745 h 1137"/>
                  <a:gd name="T46" fmla="*/ 849 w 1029"/>
                  <a:gd name="T47" fmla="*/ 786 h 1137"/>
                  <a:gd name="T48" fmla="*/ 874 w 1029"/>
                  <a:gd name="T49" fmla="*/ 827 h 1137"/>
                  <a:gd name="T50" fmla="*/ 899 w 1029"/>
                  <a:gd name="T51" fmla="*/ 870 h 1137"/>
                  <a:gd name="T52" fmla="*/ 923 w 1029"/>
                  <a:gd name="T53" fmla="*/ 913 h 1137"/>
                  <a:gd name="T54" fmla="*/ 946 w 1029"/>
                  <a:gd name="T55" fmla="*/ 956 h 1137"/>
                  <a:gd name="T56" fmla="*/ 968 w 1029"/>
                  <a:gd name="T57" fmla="*/ 1000 h 1137"/>
                  <a:gd name="T58" fmla="*/ 989 w 1029"/>
                  <a:gd name="T59" fmla="*/ 1045 h 1137"/>
                  <a:gd name="T60" fmla="*/ 1009 w 1029"/>
                  <a:gd name="T61" fmla="*/ 1090 h 1137"/>
                  <a:gd name="T62" fmla="*/ 1028 w 1029"/>
                  <a:gd name="T63" fmla="*/ 1136 h 11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029" h="1137">
                    <a:moveTo>
                      <a:pt x="0" y="0"/>
                    </a:moveTo>
                    <a:lnTo>
                      <a:pt x="85" y="47"/>
                    </a:lnTo>
                    <a:lnTo>
                      <a:pt x="127" y="72"/>
                    </a:lnTo>
                    <a:lnTo>
                      <a:pt x="168" y="98"/>
                    </a:lnTo>
                    <a:lnTo>
                      <a:pt x="209" y="125"/>
                    </a:lnTo>
                    <a:lnTo>
                      <a:pt x="250" y="153"/>
                    </a:lnTo>
                    <a:lnTo>
                      <a:pt x="289" y="181"/>
                    </a:lnTo>
                    <a:lnTo>
                      <a:pt x="328" y="211"/>
                    </a:lnTo>
                    <a:lnTo>
                      <a:pt x="366" y="241"/>
                    </a:lnTo>
                    <a:lnTo>
                      <a:pt x="404" y="272"/>
                    </a:lnTo>
                    <a:lnTo>
                      <a:pt x="440" y="304"/>
                    </a:lnTo>
                    <a:lnTo>
                      <a:pt x="476" y="337"/>
                    </a:lnTo>
                    <a:lnTo>
                      <a:pt x="512" y="371"/>
                    </a:lnTo>
                    <a:lnTo>
                      <a:pt x="546" y="405"/>
                    </a:lnTo>
                    <a:lnTo>
                      <a:pt x="580" y="440"/>
                    </a:lnTo>
                    <a:lnTo>
                      <a:pt x="613" y="475"/>
                    </a:lnTo>
                    <a:lnTo>
                      <a:pt x="646" y="512"/>
                    </a:lnTo>
                    <a:lnTo>
                      <a:pt x="677" y="549"/>
                    </a:lnTo>
                    <a:lnTo>
                      <a:pt x="708" y="587"/>
                    </a:lnTo>
                    <a:lnTo>
                      <a:pt x="738" y="625"/>
                    </a:lnTo>
                    <a:lnTo>
                      <a:pt x="767" y="664"/>
                    </a:lnTo>
                    <a:lnTo>
                      <a:pt x="795" y="704"/>
                    </a:lnTo>
                    <a:lnTo>
                      <a:pt x="822" y="745"/>
                    </a:lnTo>
                    <a:lnTo>
                      <a:pt x="849" y="786"/>
                    </a:lnTo>
                    <a:lnTo>
                      <a:pt x="874" y="827"/>
                    </a:lnTo>
                    <a:lnTo>
                      <a:pt x="899" y="870"/>
                    </a:lnTo>
                    <a:lnTo>
                      <a:pt x="923" y="913"/>
                    </a:lnTo>
                    <a:lnTo>
                      <a:pt x="946" y="956"/>
                    </a:lnTo>
                    <a:lnTo>
                      <a:pt x="968" y="1000"/>
                    </a:lnTo>
                    <a:lnTo>
                      <a:pt x="989" y="1045"/>
                    </a:lnTo>
                    <a:lnTo>
                      <a:pt x="1009" y="1090"/>
                    </a:lnTo>
                    <a:lnTo>
                      <a:pt x="1028" y="1136"/>
                    </a:lnTo>
                  </a:path>
                </a:pathLst>
              </a:custGeom>
              <a:noFill/>
              <a:ln w="13334" cap="flat" cmpd="sng">
                <a:solidFill>
                  <a:srgbClr val="0080FF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1288" name="Freeform 808"/>
              <p:cNvSpPr>
                <a:spLocks/>
              </p:cNvSpPr>
              <p:nvPr/>
            </p:nvSpPr>
            <p:spPr bwMode="auto">
              <a:xfrm>
                <a:off x="2023" y="1491"/>
                <a:ext cx="1053" cy="1173"/>
              </a:xfrm>
              <a:custGeom>
                <a:avLst/>
                <a:gdLst>
                  <a:gd name="T0" fmla="*/ 0 w 1053"/>
                  <a:gd name="T1" fmla="*/ 0 h 1173"/>
                  <a:gd name="T2" fmla="*/ 86 w 1053"/>
                  <a:gd name="T3" fmla="*/ 51 h 1173"/>
                  <a:gd name="T4" fmla="*/ 128 w 1053"/>
                  <a:gd name="T5" fmla="*/ 78 h 1173"/>
                  <a:gd name="T6" fmla="*/ 170 w 1053"/>
                  <a:gd name="T7" fmla="*/ 106 h 1173"/>
                  <a:gd name="T8" fmla="*/ 211 w 1053"/>
                  <a:gd name="T9" fmla="*/ 135 h 1173"/>
                  <a:gd name="T10" fmla="*/ 251 w 1053"/>
                  <a:gd name="T11" fmla="*/ 164 h 1173"/>
                  <a:gd name="T12" fmla="*/ 291 w 1053"/>
                  <a:gd name="T13" fmla="*/ 194 h 1173"/>
                  <a:gd name="T14" fmla="*/ 331 w 1053"/>
                  <a:gd name="T15" fmla="*/ 225 h 1173"/>
                  <a:gd name="T16" fmla="*/ 369 w 1053"/>
                  <a:gd name="T17" fmla="*/ 257 h 1173"/>
                  <a:gd name="T18" fmla="*/ 407 w 1053"/>
                  <a:gd name="T19" fmla="*/ 289 h 1173"/>
                  <a:gd name="T20" fmla="*/ 444 w 1053"/>
                  <a:gd name="T21" fmla="*/ 322 h 1173"/>
                  <a:gd name="T22" fmla="*/ 481 w 1053"/>
                  <a:gd name="T23" fmla="*/ 356 h 1173"/>
                  <a:gd name="T24" fmla="*/ 517 w 1053"/>
                  <a:gd name="T25" fmla="*/ 391 h 1173"/>
                  <a:gd name="T26" fmla="*/ 552 w 1053"/>
                  <a:gd name="T27" fmla="*/ 426 h 1173"/>
                  <a:gd name="T28" fmla="*/ 586 w 1053"/>
                  <a:gd name="T29" fmla="*/ 462 h 1173"/>
                  <a:gd name="T30" fmla="*/ 620 w 1053"/>
                  <a:gd name="T31" fmla="*/ 499 h 1173"/>
                  <a:gd name="T32" fmla="*/ 653 w 1053"/>
                  <a:gd name="T33" fmla="*/ 537 h 1173"/>
                  <a:gd name="T34" fmla="*/ 685 w 1053"/>
                  <a:gd name="T35" fmla="*/ 575 h 1173"/>
                  <a:gd name="T36" fmla="*/ 717 w 1053"/>
                  <a:gd name="T37" fmla="*/ 613 h 1173"/>
                  <a:gd name="T38" fmla="*/ 747 w 1053"/>
                  <a:gd name="T39" fmla="*/ 653 h 1173"/>
                  <a:gd name="T40" fmla="*/ 777 w 1053"/>
                  <a:gd name="T41" fmla="*/ 693 h 1173"/>
                  <a:gd name="T42" fmla="*/ 807 w 1053"/>
                  <a:gd name="T43" fmla="*/ 733 h 1173"/>
                  <a:gd name="T44" fmla="*/ 835 w 1053"/>
                  <a:gd name="T45" fmla="*/ 775 h 1173"/>
                  <a:gd name="T46" fmla="*/ 862 w 1053"/>
                  <a:gd name="T47" fmla="*/ 817 h 1173"/>
                  <a:gd name="T48" fmla="*/ 889 w 1053"/>
                  <a:gd name="T49" fmla="*/ 859 h 1173"/>
                  <a:gd name="T50" fmla="*/ 915 w 1053"/>
                  <a:gd name="T51" fmla="*/ 902 h 1173"/>
                  <a:gd name="T52" fmla="*/ 940 w 1053"/>
                  <a:gd name="T53" fmla="*/ 946 h 1173"/>
                  <a:gd name="T54" fmla="*/ 964 w 1053"/>
                  <a:gd name="T55" fmla="*/ 990 h 1173"/>
                  <a:gd name="T56" fmla="*/ 987 w 1053"/>
                  <a:gd name="T57" fmla="*/ 1035 h 1173"/>
                  <a:gd name="T58" fmla="*/ 1009 w 1053"/>
                  <a:gd name="T59" fmla="*/ 1080 h 1173"/>
                  <a:gd name="T60" fmla="*/ 1031 w 1053"/>
                  <a:gd name="T61" fmla="*/ 1125 h 1173"/>
                  <a:gd name="T62" fmla="*/ 1052 w 1053"/>
                  <a:gd name="T63" fmla="*/ 1172 h 11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053" h="1173">
                    <a:moveTo>
                      <a:pt x="0" y="0"/>
                    </a:moveTo>
                    <a:lnTo>
                      <a:pt x="86" y="51"/>
                    </a:lnTo>
                    <a:lnTo>
                      <a:pt x="128" y="78"/>
                    </a:lnTo>
                    <a:lnTo>
                      <a:pt x="170" y="106"/>
                    </a:lnTo>
                    <a:lnTo>
                      <a:pt x="211" y="135"/>
                    </a:lnTo>
                    <a:lnTo>
                      <a:pt x="251" y="164"/>
                    </a:lnTo>
                    <a:lnTo>
                      <a:pt x="291" y="194"/>
                    </a:lnTo>
                    <a:lnTo>
                      <a:pt x="331" y="225"/>
                    </a:lnTo>
                    <a:lnTo>
                      <a:pt x="369" y="257"/>
                    </a:lnTo>
                    <a:lnTo>
                      <a:pt x="407" y="289"/>
                    </a:lnTo>
                    <a:lnTo>
                      <a:pt x="444" y="322"/>
                    </a:lnTo>
                    <a:lnTo>
                      <a:pt x="481" y="356"/>
                    </a:lnTo>
                    <a:lnTo>
                      <a:pt x="517" y="391"/>
                    </a:lnTo>
                    <a:lnTo>
                      <a:pt x="552" y="426"/>
                    </a:lnTo>
                    <a:lnTo>
                      <a:pt x="586" y="462"/>
                    </a:lnTo>
                    <a:lnTo>
                      <a:pt x="620" y="499"/>
                    </a:lnTo>
                    <a:lnTo>
                      <a:pt x="653" y="537"/>
                    </a:lnTo>
                    <a:lnTo>
                      <a:pt x="685" y="575"/>
                    </a:lnTo>
                    <a:lnTo>
                      <a:pt x="717" y="613"/>
                    </a:lnTo>
                    <a:lnTo>
                      <a:pt x="747" y="653"/>
                    </a:lnTo>
                    <a:lnTo>
                      <a:pt x="777" y="693"/>
                    </a:lnTo>
                    <a:lnTo>
                      <a:pt x="807" y="733"/>
                    </a:lnTo>
                    <a:lnTo>
                      <a:pt x="835" y="775"/>
                    </a:lnTo>
                    <a:lnTo>
                      <a:pt x="862" y="817"/>
                    </a:lnTo>
                    <a:lnTo>
                      <a:pt x="889" y="859"/>
                    </a:lnTo>
                    <a:lnTo>
                      <a:pt x="915" y="902"/>
                    </a:lnTo>
                    <a:lnTo>
                      <a:pt x="940" y="946"/>
                    </a:lnTo>
                    <a:lnTo>
                      <a:pt x="964" y="990"/>
                    </a:lnTo>
                    <a:lnTo>
                      <a:pt x="987" y="1035"/>
                    </a:lnTo>
                    <a:lnTo>
                      <a:pt x="1009" y="1080"/>
                    </a:lnTo>
                    <a:lnTo>
                      <a:pt x="1031" y="1125"/>
                    </a:lnTo>
                    <a:lnTo>
                      <a:pt x="1052" y="1172"/>
                    </a:lnTo>
                  </a:path>
                </a:pathLst>
              </a:custGeom>
              <a:noFill/>
              <a:ln w="13334" cap="flat" cmpd="sng">
                <a:solidFill>
                  <a:srgbClr val="0080FF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1289" name="Freeform 809"/>
              <p:cNvSpPr>
                <a:spLocks/>
              </p:cNvSpPr>
              <p:nvPr/>
            </p:nvSpPr>
            <p:spPr bwMode="auto">
              <a:xfrm>
                <a:off x="2070" y="1432"/>
                <a:ext cx="1147" cy="1090"/>
              </a:xfrm>
              <a:custGeom>
                <a:avLst/>
                <a:gdLst>
                  <a:gd name="T0" fmla="*/ 0 w 1147"/>
                  <a:gd name="T1" fmla="*/ 0 h 1090"/>
                  <a:gd name="T2" fmla="*/ 92 w 1147"/>
                  <a:gd name="T3" fmla="*/ 42 h 1090"/>
                  <a:gd name="T4" fmla="*/ 138 w 1147"/>
                  <a:gd name="T5" fmla="*/ 64 h 1090"/>
                  <a:gd name="T6" fmla="*/ 183 w 1147"/>
                  <a:gd name="T7" fmla="*/ 88 h 1090"/>
                  <a:gd name="T8" fmla="*/ 227 w 1147"/>
                  <a:gd name="T9" fmla="*/ 113 h 1090"/>
                  <a:gd name="T10" fmla="*/ 271 w 1147"/>
                  <a:gd name="T11" fmla="*/ 138 h 1090"/>
                  <a:gd name="T12" fmla="*/ 314 w 1147"/>
                  <a:gd name="T13" fmla="*/ 165 h 1090"/>
                  <a:gd name="T14" fmla="*/ 356 w 1147"/>
                  <a:gd name="T15" fmla="*/ 192 h 1090"/>
                  <a:gd name="T16" fmla="*/ 398 w 1147"/>
                  <a:gd name="T17" fmla="*/ 220 h 1090"/>
                  <a:gd name="T18" fmla="*/ 439 w 1147"/>
                  <a:gd name="T19" fmla="*/ 249 h 1090"/>
                  <a:gd name="T20" fmla="*/ 480 w 1147"/>
                  <a:gd name="T21" fmla="*/ 279 h 1090"/>
                  <a:gd name="T22" fmla="*/ 519 w 1147"/>
                  <a:gd name="T23" fmla="*/ 310 h 1090"/>
                  <a:gd name="T24" fmla="*/ 558 w 1147"/>
                  <a:gd name="T25" fmla="*/ 342 h 1090"/>
                  <a:gd name="T26" fmla="*/ 596 w 1147"/>
                  <a:gd name="T27" fmla="*/ 374 h 1090"/>
                  <a:gd name="T28" fmla="*/ 634 w 1147"/>
                  <a:gd name="T29" fmla="*/ 408 h 1090"/>
                  <a:gd name="T30" fmla="*/ 671 w 1147"/>
                  <a:gd name="T31" fmla="*/ 442 h 1090"/>
                  <a:gd name="T32" fmla="*/ 707 w 1147"/>
                  <a:gd name="T33" fmla="*/ 477 h 1090"/>
                  <a:gd name="T34" fmla="*/ 742 w 1147"/>
                  <a:gd name="T35" fmla="*/ 513 h 1090"/>
                  <a:gd name="T36" fmla="*/ 777 w 1147"/>
                  <a:gd name="T37" fmla="*/ 550 h 1090"/>
                  <a:gd name="T38" fmla="*/ 810 w 1147"/>
                  <a:gd name="T39" fmla="*/ 587 h 1090"/>
                  <a:gd name="T40" fmla="*/ 843 w 1147"/>
                  <a:gd name="T41" fmla="*/ 625 h 1090"/>
                  <a:gd name="T42" fmla="*/ 875 w 1147"/>
                  <a:gd name="T43" fmla="*/ 664 h 1090"/>
                  <a:gd name="T44" fmla="*/ 906 w 1147"/>
                  <a:gd name="T45" fmla="*/ 703 h 1090"/>
                  <a:gd name="T46" fmla="*/ 937 w 1147"/>
                  <a:gd name="T47" fmla="*/ 744 h 1090"/>
                  <a:gd name="T48" fmla="*/ 966 w 1147"/>
                  <a:gd name="T49" fmla="*/ 784 h 1090"/>
                  <a:gd name="T50" fmla="*/ 994 w 1147"/>
                  <a:gd name="T51" fmla="*/ 826 h 1090"/>
                  <a:gd name="T52" fmla="*/ 1022 w 1147"/>
                  <a:gd name="T53" fmla="*/ 868 h 1090"/>
                  <a:gd name="T54" fmla="*/ 1049 w 1147"/>
                  <a:gd name="T55" fmla="*/ 911 h 1090"/>
                  <a:gd name="T56" fmla="*/ 1075 w 1147"/>
                  <a:gd name="T57" fmla="*/ 954 h 1090"/>
                  <a:gd name="T58" fmla="*/ 1100 w 1147"/>
                  <a:gd name="T59" fmla="*/ 998 h 1090"/>
                  <a:gd name="T60" fmla="*/ 1123 w 1147"/>
                  <a:gd name="T61" fmla="*/ 1043 h 1090"/>
                  <a:gd name="T62" fmla="*/ 1146 w 1147"/>
                  <a:gd name="T63" fmla="*/ 1089 h 10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147" h="1090">
                    <a:moveTo>
                      <a:pt x="0" y="0"/>
                    </a:moveTo>
                    <a:lnTo>
                      <a:pt x="92" y="42"/>
                    </a:lnTo>
                    <a:lnTo>
                      <a:pt x="138" y="64"/>
                    </a:lnTo>
                    <a:lnTo>
                      <a:pt x="183" y="88"/>
                    </a:lnTo>
                    <a:lnTo>
                      <a:pt x="227" y="113"/>
                    </a:lnTo>
                    <a:lnTo>
                      <a:pt x="271" y="138"/>
                    </a:lnTo>
                    <a:lnTo>
                      <a:pt x="314" y="165"/>
                    </a:lnTo>
                    <a:lnTo>
                      <a:pt x="356" y="192"/>
                    </a:lnTo>
                    <a:lnTo>
                      <a:pt x="398" y="220"/>
                    </a:lnTo>
                    <a:lnTo>
                      <a:pt x="439" y="249"/>
                    </a:lnTo>
                    <a:lnTo>
                      <a:pt x="480" y="279"/>
                    </a:lnTo>
                    <a:lnTo>
                      <a:pt x="519" y="310"/>
                    </a:lnTo>
                    <a:lnTo>
                      <a:pt x="558" y="342"/>
                    </a:lnTo>
                    <a:lnTo>
                      <a:pt x="596" y="374"/>
                    </a:lnTo>
                    <a:lnTo>
                      <a:pt x="634" y="408"/>
                    </a:lnTo>
                    <a:lnTo>
                      <a:pt x="671" y="442"/>
                    </a:lnTo>
                    <a:lnTo>
                      <a:pt x="707" y="477"/>
                    </a:lnTo>
                    <a:lnTo>
                      <a:pt x="742" y="513"/>
                    </a:lnTo>
                    <a:lnTo>
                      <a:pt x="777" y="550"/>
                    </a:lnTo>
                    <a:lnTo>
                      <a:pt x="810" y="587"/>
                    </a:lnTo>
                    <a:lnTo>
                      <a:pt x="843" y="625"/>
                    </a:lnTo>
                    <a:lnTo>
                      <a:pt x="875" y="664"/>
                    </a:lnTo>
                    <a:lnTo>
                      <a:pt x="906" y="703"/>
                    </a:lnTo>
                    <a:lnTo>
                      <a:pt x="937" y="744"/>
                    </a:lnTo>
                    <a:lnTo>
                      <a:pt x="966" y="784"/>
                    </a:lnTo>
                    <a:lnTo>
                      <a:pt x="994" y="826"/>
                    </a:lnTo>
                    <a:lnTo>
                      <a:pt x="1022" y="868"/>
                    </a:lnTo>
                    <a:lnTo>
                      <a:pt x="1049" y="911"/>
                    </a:lnTo>
                    <a:lnTo>
                      <a:pt x="1075" y="954"/>
                    </a:lnTo>
                    <a:lnTo>
                      <a:pt x="1100" y="998"/>
                    </a:lnTo>
                    <a:lnTo>
                      <a:pt x="1123" y="1043"/>
                    </a:lnTo>
                    <a:lnTo>
                      <a:pt x="1146" y="1089"/>
                    </a:lnTo>
                  </a:path>
                </a:pathLst>
              </a:custGeom>
              <a:noFill/>
              <a:ln w="13334" cap="flat" cmpd="sng">
                <a:solidFill>
                  <a:srgbClr val="0080FF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1290" name="Freeform 810"/>
              <p:cNvSpPr>
                <a:spLocks/>
              </p:cNvSpPr>
              <p:nvPr/>
            </p:nvSpPr>
            <p:spPr bwMode="auto">
              <a:xfrm>
                <a:off x="2164" y="1420"/>
                <a:ext cx="1325" cy="1125"/>
              </a:xfrm>
              <a:custGeom>
                <a:avLst/>
                <a:gdLst>
                  <a:gd name="T0" fmla="*/ 0 w 1325"/>
                  <a:gd name="T1" fmla="*/ 0 h 1125"/>
                  <a:gd name="T2" fmla="*/ 112 w 1325"/>
                  <a:gd name="T3" fmla="*/ 28 h 1125"/>
                  <a:gd name="T4" fmla="*/ 168 w 1325"/>
                  <a:gd name="T5" fmla="*/ 44 h 1125"/>
                  <a:gd name="T6" fmla="*/ 222 w 1325"/>
                  <a:gd name="T7" fmla="*/ 62 h 1125"/>
                  <a:gd name="T8" fmla="*/ 276 w 1325"/>
                  <a:gd name="T9" fmla="*/ 82 h 1125"/>
                  <a:gd name="T10" fmla="*/ 328 w 1325"/>
                  <a:gd name="T11" fmla="*/ 104 h 1125"/>
                  <a:gd name="T12" fmla="*/ 380 w 1325"/>
                  <a:gd name="T13" fmla="*/ 126 h 1125"/>
                  <a:gd name="T14" fmla="*/ 432 w 1325"/>
                  <a:gd name="T15" fmla="*/ 151 h 1125"/>
                  <a:gd name="T16" fmla="*/ 482 w 1325"/>
                  <a:gd name="T17" fmla="*/ 177 h 1125"/>
                  <a:gd name="T18" fmla="*/ 531 w 1325"/>
                  <a:gd name="T19" fmla="*/ 204 h 1125"/>
                  <a:gd name="T20" fmla="*/ 579 w 1325"/>
                  <a:gd name="T21" fmla="*/ 233 h 1125"/>
                  <a:gd name="T22" fmla="*/ 627 w 1325"/>
                  <a:gd name="T23" fmla="*/ 264 h 1125"/>
                  <a:gd name="T24" fmla="*/ 673 w 1325"/>
                  <a:gd name="T25" fmla="*/ 296 h 1125"/>
                  <a:gd name="T26" fmla="*/ 718 w 1325"/>
                  <a:gd name="T27" fmla="*/ 328 h 1125"/>
                  <a:gd name="T28" fmla="*/ 763 w 1325"/>
                  <a:gd name="T29" fmla="*/ 363 h 1125"/>
                  <a:gd name="T30" fmla="*/ 806 w 1325"/>
                  <a:gd name="T31" fmla="*/ 399 h 1125"/>
                  <a:gd name="T32" fmla="*/ 848 w 1325"/>
                  <a:gd name="T33" fmla="*/ 436 h 1125"/>
                  <a:gd name="T34" fmla="*/ 889 w 1325"/>
                  <a:gd name="T35" fmla="*/ 474 h 1125"/>
                  <a:gd name="T36" fmla="*/ 928 w 1325"/>
                  <a:gd name="T37" fmla="*/ 514 h 1125"/>
                  <a:gd name="T38" fmla="*/ 967 w 1325"/>
                  <a:gd name="T39" fmla="*/ 554 h 1125"/>
                  <a:gd name="T40" fmla="*/ 1004 w 1325"/>
                  <a:gd name="T41" fmla="*/ 596 h 1125"/>
                  <a:gd name="T42" fmla="*/ 1040 w 1325"/>
                  <a:gd name="T43" fmla="*/ 639 h 1125"/>
                  <a:gd name="T44" fmla="*/ 1075 w 1325"/>
                  <a:gd name="T45" fmla="*/ 683 h 1125"/>
                  <a:gd name="T46" fmla="*/ 1108 w 1325"/>
                  <a:gd name="T47" fmla="*/ 728 h 1125"/>
                  <a:gd name="T48" fmla="*/ 1140 w 1325"/>
                  <a:gd name="T49" fmla="*/ 774 h 1125"/>
                  <a:gd name="T50" fmla="*/ 1171 w 1325"/>
                  <a:gd name="T51" fmla="*/ 822 h 1125"/>
                  <a:gd name="T52" fmla="*/ 1200 w 1325"/>
                  <a:gd name="T53" fmla="*/ 870 h 1125"/>
                  <a:gd name="T54" fmla="*/ 1228 w 1325"/>
                  <a:gd name="T55" fmla="*/ 919 h 1125"/>
                  <a:gd name="T56" fmla="*/ 1254 w 1325"/>
                  <a:gd name="T57" fmla="*/ 969 h 1125"/>
                  <a:gd name="T58" fmla="*/ 1279 w 1325"/>
                  <a:gd name="T59" fmla="*/ 1020 h 1125"/>
                  <a:gd name="T60" fmla="*/ 1302 w 1325"/>
                  <a:gd name="T61" fmla="*/ 1072 h 1125"/>
                  <a:gd name="T62" fmla="*/ 1324 w 1325"/>
                  <a:gd name="T63" fmla="*/ 1124 h 11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325" h="1125">
                    <a:moveTo>
                      <a:pt x="0" y="0"/>
                    </a:moveTo>
                    <a:lnTo>
                      <a:pt x="112" y="28"/>
                    </a:lnTo>
                    <a:lnTo>
                      <a:pt x="168" y="44"/>
                    </a:lnTo>
                    <a:lnTo>
                      <a:pt x="222" y="62"/>
                    </a:lnTo>
                    <a:lnTo>
                      <a:pt x="276" y="82"/>
                    </a:lnTo>
                    <a:lnTo>
                      <a:pt x="328" y="104"/>
                    </a:lnTo>
                    <a:lnTo>
                      <a:pt x="380" y="126"/>
                    </a:lnTo>
                    <a:lnTo>
                      <a:pt x="432" y="151"/>
                    </a:lnTo>
                    <a:lnTo>
                      <a:pt x="482" y="177"/>
                    </a:lnTo>
                    <a:lnTo>
                      <a:pt x="531" y="204"/>
                    </a:lnTo>
                    <a:lnTo>
                      <a:pt x="579" y="233"/>
                    </a:lnTo>
                    <a:lnTo>
                      <a:pt x="627" y="264"/>
                    </a:lnTo>
                    <a:lnTo>
                      <a:pt x="673" y="296"/>
                    </a:lnTo>
                    <a:lnTo>
                      <a:pt x="718" y="328"/>
                    </a:lnTo>
                    <a:lnTo>
                      <a:pt x="763" y="363"/>
                    </a:lnTo>
                    <a:lnTo>
                      <a:pt x="806" y="399"/>
                    </a:lnTo>
                    <a:lnTo>
                      <a:pt x="848" y="436"/>
                    </a:lnTo>
                    <a:lnTo>
                      <a:pt x="889" y="474"/>
                    </a:lnTo>
                    <a:lnTo>
                      <a:pt x="928" y="514"/>
                    </a:lnTo>
                    <a:lnTo>
                      <a:pt x="967" y="554"/>
                    </a:lnTo>
                    <a:lnTo>
                      <a:pt x="1004" y="596"/>
                    </a:lnTo>
                    <a:lnTo>
                      <a:pt x="1040" y="639"/>
                    </a:lnTo>
                    <a:lnTo>
                      <a:pt x="1075" y="683"/>
                    </a:lnTo>
                    <a:lnTo>
                      <a:pt x="1108" y="728"/>
                    </a:lnTo>
                    <a:lnTo>
                      <a:pt x="1140" y="774"/>
                    </a:lnTo>
                    <a:lnTo>
                      <a:pt x="1171" y="822"/>
                    </a:lnTo>
                    <a:lnTo>
                      <a:pt x="1200" y="870"/>
                    </a:lnTo>
                    <a:lnTo>
                      <a:pt x="1228" y="919"/>
                    </a:lnTo>
                    <a:lnTo>
                      <a:pt x="1254" y="969"/>
                    </a:lnTo>
                    <a:lnTo>
                      <a:pt x="1279" y="1020"/>
                    </a:lnTo>
                    <a:lnTo>
                      <a:pt x="1302" y="1072"/>
                    </a:lnTo>
                    <a:lnTo>
                      <a:pt x="1324" y="1124"/>
                    </a:lnTo>
                  </a:path>
                </a:pathLst>
              </a:custGeom>
              <a:noFill/>
              <a:ln w="13334" cap="flat" cmpd="sng">
                <a:solidFill>
                  <a:srgbClr val="0080FF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1291" name="Freeform 811"/>
              <p:cNvSpPr>
                <a:spLocks/>
              </p:cNvSpPr>
              <p:nvPr/>
            </p:nvSpPr>
            <p:spPr bwMode="auto">
              <a:xfrm>
                <a:off x="1893" y="1491"/>
                <a:ext cx="1076" cy="1208"/>
              </a:xfrm>
              <a:custGeom>
                <a:avLst/>
                <a:gdLst>
                  <a:gd name="T0" fmla="*/ 0 w 1076"/>
                  <a:gd name="T1" fmla="*/ 0 h 1208"/>
                  <a:gd name="T2" fmla="*/ 95 w 1076"/>
                  <a:gd name="T3" fmla="*/ 44 h 1208"/>
                  <a:gd name="T4" fmla="*/ 141 w 1076"/>
                  <a:gd name="T5" fmla="*/ 68 h 1208"/>
                  <a:gd name="T6" fmla="*/ 187 w 1076"/>
                  <a:gd name="T7" fmla="*/ 93 h 1208"/>
                  <a:gd name="T8" fmla="*/ 232 w 1076"/>
                  <a:gd name="T9" fmla="*/ 120 h 1208"/>
                  <a:gd name="T10" fmla="*/ 276 w 1076"/>
                  <a:gd name="T11" fmla="*/ 147 h 1208"/>
                  <a:gd name="T12" fmla="*/ 319 w 1076"/>
                  <a:gd name="T13" fmla="*/ 176 h 1208"/>
                  <a:gd name="T14" fmla="*/ 362 w 1076"/>
                  <a:gd name="T15" fmla="*/ 206 h 1208"/>
                  <a:gd name="T16" fmla="*/ 403 w 1076"/>
                  <a:gd name="T17" fmla="*/ 237 h 1208"/>
                  <a:gd name="T18" fmla="*/ 444 w 1076"/>
                  <a:gd name="T19" fmla="*/ 269 h 1208"/>
                  <a:gd name="T20" fmla="*/ 484 w 1076"/>
                  <a:gd name="T21" fmla="*/ 302 h 1208"/>
                  <a:gd name="T22" fmla="*/ 523 w 1076"/>
                  <a:gd name="T23" fmla="*/ 336 h 1208"/>
                  <a:gd name="T24" fmla="*/ 561 w 1076"/>
                  <a:gd name="T25" fmla="*/ 371 h 1208"/>
                  <a:gd name="T26" fmla="*/ 598 w 1076"/>
                  <a:gd name="T27" fmla="*/ 408 h 1208"/>
                  <a:gd name="T28" fmla="*/ 634 w 1076"/>
                  <a:gd name="T29" fmla="*/ 445 h 1208"/>
                  <a:gd name="T30" fmla="*/ 669 w 1076"/>
                  <a:gd name="T31" fmla="*/ 483 h 1208"/>
                  <a:gd name="T32" fmla="*/ 703 w 1076"/>
                  <a:gd name="T33" fmla="*/ 522 h 1208"/>
                  <a:gd name="T34" fmla="*/ 736 w 1076"/>
                  <a:gd name="T35" fmla="*/ 562 h 1208"/>
                  <a:gd name="T36" fmla="*/ 768 w 1076"/>
                  <a:gd name="T37" fmla="*/ 603 h 1208"/>
                  <a:gd name="T38" fmla="*/ 799 w 1076"/>
                  <a:gd name="T39" fmla="*/ 645 h 1208"/>
                  <a:gd name="T40" fmla="*/ 829 w 1076"/>
                  <a:gd name="T41" fmla="*/ 688 h 1208"/>
                  <a:gd name="T42" fmla="*/ 857 w 1076"/>
                  <a:gd name="T43" fmla="*/ 731 h 1208"/>
                  <a:gd name="T44" fmla="*/ 885 w 1076"/>
                  <a:gd name="T45" fmla="*/ 775 h 1208"/>
                  <a:gd name="T46" fmla="*/ 911 w 1076"/>
                  <a:gd name="T47" fmla="*/ 821 h 1208"/>
                  <a:gd name="T48" fmla="*/ 936 w 1076"/>
                  <a:gd name="T49" fmla="*/ 867 h 1208"/>
                  <a:gd name="T50" fmla="*/ 959 w 1076"/>
                  <a:gd name="T51" fmla="*/ 913 h 1208"/>
                  <a:gd name="T52" fmla="*/ 982 w 1076"/>
                  <a:gd name="T53" fmla="*/ 961 h 1208"/>
                  <a:gd name="T54" fmla="*/ 1003 w 1076"/>
                  <a:gd name="T55" fmla="*/ 1009 h 1208"/>
                  <a:gd name="T56" fmla="*/ 1023 w 1076"/>
                  <a:gd name="T57" fmla="*/ 1057 h 1208"/>
                  <a:gd name="T58" fmla="*/ 1042 w 1076"/>
                  <a:gd name="T59" fmla="*/ 1107 h 1208"/>
                  <a:gd name="T60" fmla="*/ 1059 w 1076"/>
                  <a:gd name="T61" fmla="*/ 1157 h 1208"/>
                  <a:gd name="T62" fmla="*/ 1075 w 1076"/>
                  <a:gd name="T63" fmla="*/ 1207 h 12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076" h="1208">
                    <a:moveTo>
                      <a:pt x="0" y="0"/>
                    </a:moveTo>
                    <a:lnTo>
                      <a:pt x="95" y="44"/>
                    </a:lnTo>
                    <a:lnTo>
                      <a:pt x="141" y="68"/>
                    </a:lnTo>
                    <a:lnTo>
                      <a:pt x="187" y="93"/>
                    </a:lnTo>
                    <a:lnTo>
                      <a:pt x="232" y="120"/>
                    </a:lnTo>
                    <a:lnTo>
                      <a:pt x="276" y="147"/>
                    </a:lnTo>
                    <a:lnTo>
                      <a:pt x="319" y="176"/>
                    </a:lnTo>
                    <a:lnTo>
                      <a:pt x="362" y="206"/>
                    </a:lnTo>
                    <a:lnTo>
                      <a:pt x="403" y="237"/>
                    </a:lnTo>
                    <a:lnTo>
                      <a:pt x="444" y="269"/>
                    </a:lnTo>
                    <a:lnTo>
                      <a:pt x="484" y="302"/>
                    </a:lnTo>
                    <a:lnTo>
                      <a:pt x="523" y="336"/>
                    </a:lnTo>
                    <a:lnTo>
                      <a:pt x="561" y="371"/>
                    </a:lnTo>
                    <a:lnTo>
                      <a:pt x="598" y="408"/>
                    </a:lnTo>
                    <a:lnTo>
                      <a:pt x="634" y="445"/>
                    </a:lnTo>
                    <a:lnTo>
                      <a:pt x="669" y="483"/>
                    </a:lnTo>
                    <a:lnTo>
                      <a:pt x="703" y="522"/>
                    </a:lnTo>
                    <a:lnTo>
                      <a:pt x="736" y="562"/>
                    </a:lnTo>
                    <a:lnTo>
                      <a:pt x="768" y="603"/>
                    </a:lnTo>
                    <a:lnTo>
                      <a:pt x="799" y="645"/>
                    </a:lnTo>
                    <a:lnTo>
                      <a:pt x="829" y="688"/>
                    </a:lnTo>
                    <a:lnTo>
                      <a:pt x="857" y="731"/>
                    </a:lnTo>
                    <a:lnTo>
                      <a:pt x="885" y="775"/>
                    </a:lnTo>
                    <a:lnTo>
                      <a:pt x="911" y="821"/>
                    </a:lnTo>
                    <a:lnTo>
                      <a:pt x="936" y="867"/>
                    </a:lnTo>
                    <a:lnTo>
                      <a:pt x="959" y="913"/>
                    </a:lnTo>
                    <a:lnTo>
                      <a:pt x="982" y="961"/>
                    </a:lnTo>
                    <a:lnTo>
                      <a:pt x="1003" y="1009"/>
                    </a:lnTo>
                    <a:lnTo>
                      <a:pt x="1023" y="1057"/>
                    </a:lnTo>
                    <a:lnTo>
                      <a:pt x="1042" y="1107"/>
                    </a:lnTo>
                    <a:lnTo>
                      <a:pt x="1059" y="1157"/>
                    </a:lnTo>
                    <a:lnTo>
                      <a:pt x="1075" y="1207"/>
                    </a:lnTo>
                  </a:path>
                </a:pathLst>
              </a:custGeom>
              <a:noFill/>
              <a:ln w="13334" cap="flat" cmpd="sng">
                <a:solidFill>
                  <a:srgbClr val="0080FF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1292" name="Freeform 812"/>
              <p:cNvSpPr>
                <a:spLocks/>
              </p:cNvSpPr>
              <p:nvPr/>
            </p:nvSpPr>
            <p:spPr bwMode="auto">
              <a:xfrm>
                <a:off x="1976" y="1491"/>
                <a:ext cx="828" cy="1185"/>
              </a:xfrm>
              <a:custGeom>
                <a:avLst/>
                <a:gdLst>
                  <a:gd name="T0" fmla="*/ 0 w 828"/>
                  <a:gd name="T1" fmla="*/ 0 h 1185"/>
                  <a:gd name="T2" fmla="*/ 79 w 828"/>
                  <a:gd name="T3" fmla="*/ 48 h 1185"/>
                  <a:gd name="T4" fmla="*/ 118 w 828"/>
                  <a:gd name="T5" fmla="*/ 73 h 1185"/>
                  <a:gd name="T6" fmla="*/ 156 w 828"/>
                  <a:gd name="T7" fmla="*/ 100 h 1185"/>
                  <a:gd name="T8" fmla="*/ 192 w 828"/>
                  <a:gd name="T9" fmla="*/ 128 h 1185"/>
                  <a:gd name="T10" fmla="*/ 229 w 828"/>
                  <a:gd name="T11" fmla="*/ 157 h 1185"/>
                  <a:gd name="T12" fmla="*/ 264 w 828"/>
                  <a:gd name="T13" fmla="*/ 186 h 1185"/>
                  <a:gd name="T14" fmla="*/ 299 w 828"/>
                  <a:gd name="T15" fmla="*/ 217 h 1185"/>
                  <a:gd name="T16" fmla="*/ 333 w 828"/>
                  <a:gd name="T17" fmla="*/ 248 h 1185"/>
                  <a:gd name="T18" fmla="*/ 366 w 828"/>
                  <a:gd name="T19" fmla="*/ 281 h 1185"/>
                  <a:gd name="T20" fmla="*/ 398 w 828"/>
                  <a:gd name="T21" fmla="*/ 314 h 1185"/>
                  <a:gd name="T22" fmla="*/ 429 w 828"/>
                  <a:gd name="T23" fmla="*/ 348 h 1185"/>
                  <a:gd name="T24" fmla="*/ 459 w 828"/>
                  <a:gd name="T25" fmla="*/ 383 h 1185"/>
                  <a:gd name="T26" fmla="*/ 488 w 828"/>
                  <a:gd name="T27" fmla="*/ 419 h 1185"/>
                  <a:gd name="T28" fmla="*/ 516 w 828"/>
                  <a:gd name="T29" fmla="*/ 455 h 1185"/>
                  <a:gd name="T30" fmla="*/ 544 w 828"/>
                  <a:gd name="T31" fmla="*/ 493 h 1185"/>
                  <a:gd name="T32" fmla="*/ 570 w 828"/>
                  <a:gd name="T33" fmla="*/ 531 h 1185"/>
                  <a:gd name="T34" fmla="*/ 595 w 828"/>
                  <a:gd name="T35" fmla="*/ 570 h 1185"/>
                  <a:gd name="T36" fmla="*/ 619 w 828"/>
                  <a:gd name="T37" fmla="*/ 610 h 1185"/>
                  <a:gd name="T38" fmla="*/ 642 w 828"/>
                  <a:gd name="T39" fmla="*/ 650 h 1185"/>
                  <a:gd name="T40" fmla="*/ 664 w 828"/>
                  <a:gd name="T41" fmla="*/ 691 h 1185"/>
                  <a:gd name="T42" fmla="*/ 685 w 828"/>
                  <a:gd name="T43" fmla="*/ 733 h 1185"/>
                  <a:gd name="T44" fmla="*/ 704 w 828"/>
                  <a:gd name="T45" fmla="*/ 776 h 1185"/>
                  <a:gd name="T46" fmla="*/ 723 w 828"/>
                  <a:gd name="T47" fmla="*/ 819 h 1185"/>
                  <a:gd name="T48" fmla="*/ 740 w 828"/>
                  <a:gd name="T49" fmla="*/ 862 h 1185"/>
                  <a:gd name="T50" fmla="*/ 756 w 828"/>
                  <a:gd name="T51" fmla="*/ 907 h 1185"/>
                  <a:gd name="T52" fmla="*/ 771 w 828"/>
                  <a:gd name="T53" fmla="*/ 951 h 1185"/>
                  <a:gd name="T54" fmla="*/ 785 w 828"/>
                  <a:gd name="T55" fmla="*/ 997 h 1185"/>
                  <a:gd name="T56" fmla="*/ 797 w 828"/>
                  <a:gd name="T57" fmla="*/ 1043 h 1185"/>
                  <a:gd name="T58" fmla="*/ 808 w 828"/>
                  <a:gd name="T59" fmla="*/ 1089 h 1185"/>
                  <a:gd name="T60" fmla="*/ 818 w 828"/>
                  <a:gd name="T61" fmla="*/ 1136 h 1185"/>
                  <a:gd name="T62" fmla="*/ 827 w 828"/>
                  <a:gd name="T63" fmla="*/ 1184 h 11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828" h="1185">
                    <a:moveTo>
                      <a:pt x="0" y="0"/>
                    </a:moveTo>
                    <a:lnTo>
                      <a:pt x="79" y="48"/>
                    </a:lnTo>
                    <a:lnTo>
                      <a:pt x="118" y="73"/>
                    </a:lnTo>
                    <a:lnTo>
                      <a:pt x="156" y="100"/>
                    </a:lnTo>
                    <a:lnTo>
                      <a:pt x="192" y="128"/>
                    </a:lnTo>
                    <a:lnTo>
                      <a:pt x="229" y="157"/>
                    </a:lnTo>
                    <a:lnTo>
                      <a:pt x="264" y="186"/>
                    </a:lnTo>
                    <a:lnTo>
                      <a:pt x="299" y="217"/>
                    </a:lnTo>
                    <a:lnTo>
                      <a:pt x="333" y="248"/>
                    </a:lnTo>
                    <a:lnTo>
                      <a:pt x="366" y="281"/>
                    </a:lnTo>
                    <a:lnTo>
                      <a:pt x="398" y="314"/>
                    </a:lnTo>
                    <a:lnTo>
                      <a:pt x="429" y="348"/>
                    </a:lnTo>
                    <a:lnTo>
                      <a:pt x="459" y="383"/>
                    </a:lnTo>
                    <a:lnTo>
                      <a:pt x="488" y="419"/>
                    </a:lnTo>
                    <a:lnTo>
                      <a:pt x="516" y="455"/>
                    </a:lnTo>
                    <a:lnTo>
                      <a:pt x="544" y="493"/>
                    </a:lnTo>
                    <a:lnTo>
                      <a:pt x="570" y="531"/>
                    </a:lnTo>
                    <a:lnTo>
                      <a:pt x="595" y="570"/>
                    </a:lnTo>
                    <a:lnTo>
                      <a:pt x="619" y="610"/>
                    </a:lnTo>
                    <a:lnTo>
                      <a:pt x="642" y="650"/>
                    </a:lnTo>
                    <a:lnTo>
                      <a:pt x="664" y="691"/>
                    </a:lnTo>
                    <a:lnTo>
                      <a:pt x="685" y="733"/>
                    </a:lnTo>
                    <a:lnTo>
                      <a:pt x="704" y="776"/>
                    </a:lnTo>
                    <a:lnTo>
                      <a:pt x="723" y="819"/>
                    </a:lnTo>
                    <a:lnTo>
                      <a:pt x="740" y="862"/>
                    </a:lnTo>
                    <a:lnTo>
                      <a:pt x="756" y="907"/>
                    </a:lnTo>
                    <a:lnTo>
                      <a:pt x="771" y="951"/>
                    </a:lnTo>
                    <a:lnTo>
                      <a:pt x="785" y="997"/>
                    </a:lnTo>
                    <a:lnTo>
                      <a:pt x="797" y="1043"/>
                    </a:lnTo>
                    <a:lnTo>
                      <a:pt x="808" y="1089"/>
                    </a:lnTo>
                    <a:lnTo>
                      <a:pt x="818" y="1136"/>
                    </a:lnTo>
                    <a:lnTo>
                      <a:pt x="827" y="1184"/>
                    </a:lnTo>
                  </a:path>
                </a:pathLst>
              </a:custGeom>
              <a:noFill/>
              <a:ln w="13334" cap="flat" cmpd="sng">
                <a:solidFill>
                  <a:srgbClr val="0080FF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1293" name="Freeform 813"/>
              <p:cNvSpPr>
                <a:spLocks/>
              </p:cNvSpPr>
              <p:nvPr/>
            </p:nvSpPr>
            <p:spPr bwMode="auto">
              <a:xfrm>
                <a:off x="2046" y="1444"/>
                <a:ext cx="1006" cy="1161"/>
              </a:xfrm>
              <a:custGeom>
                <a:avLst/>
                <a:gdLst>
                  <a:gd name="T0" fmla="*/ 0 w 1006"/>
                  <a:gd name="T1" fmla="*/ 0 h 1161"/>
                  <a:gd name="T2" fmla="*/ 86 w 1006"/>
                  <a:gd name="T3" fmla="*/ 47 h 1161"/>
                  <a:gd name="T4" fmla="*/ 128 w 1006"/>
                  <a:gd name="T5" fmla="*/ 72 h 1161"/>
                  <a:gd name="T6" fmla="*/ 170 w 1006"/>
                  <a:gd name="T7" fmla="*/ 99 h 1161"/>
                  <a:gd name="T8" fmla="*/ 211 w 1006"/>
                  <a:gd name="T9" fmla="*/ 126 h 1161"/>
                  <a:gd name="T10" fmla="*/ 251 w 1006"/>
                  <a:gd name="T11" fmla="*/ 154 h 1161"/>
                  <a:gd name="T12" fmla="*/ 290 w 1006"/>
                  <a:gd name="T13" fmla="*/ 183 h 1161"/>
                  <a:gd name="T14" fmla="*/ 329 w 1006"/>
                  <a:gd name="T15" fmla="*/ 213 h 1161"/>
                  <a:gd name="T16" fmla="*/ 367 w 1006"/>
                  <a:gd name="T17" fmla="*/ 243 h 1161"/>
                  <a:gd name="T18" fmla="*/ 405 w 1006"/>
                  <a:gd name="T19" fmla="*/ 275 h 1161"/>
                  <a:gd name="T20" fmla="*/ 441 w 1006"/>
                  <a:gd name="T21" fmla="*/ 308 h 1161"/>
                  <a:gd name="T22" fmla="*/ 477 w 1006"/>
                  <a:gd name="T23" fmla="*/ 341 h 1161"/>
                  <a:gd name="T24" fmla="*/ 512 w 1006"/>
                  <a:gd name="T25" fmla="*/ 375 h 1161"/>
                  <a:gd name="T26" fmla="*/ 546 w 1006"/>
                  <a:gd name="T27" fmla="*/ 410 h 1161"/>
                  <a:gd name="T28" fmla="*/ 579 w 1006"/>
                  <a:gd name="T29" fmla="*/ 446 h 1161"/>
                  <a:gd name="T30" fmla="*/ 612 w 1006"/>
                  <a:gd name="T31" fmla="*/ 482 h 1161"/>
                  <a:gd name="T32" fmla="*/ 644 w 1006"/>
                  <a:gd name="T33" fmla="*/ 519 h 1161"/>
                  <a:gd name="T34" fmla="*/ 674 w 1006"/>
                  <a:gd name="T35" fmla="*/ 557 h 1161"/>
                  <a:gd name="T36" fmla="*/ 704 w 1006"/>
                  <a:gd name="T37" fmla="*/ 596 h 1161"/>
                  <a:gd name="T38" fmla="*/ 733 w 1006"/>
                  <a:gd name="T39" fmla="*/ 636 h 1161"/>
                  <a:gd name="T40" fmla="*/ 761 w 1006"/>
                  <a:gd name="T41" fmla="*/ 676 h 1161"/>
                  <a:gd name="T42" fmla="*/ 788 w 1006"/>
                  <a:gd name="T43" fmla="*/ 717 h 1161"/>
                  <a:gd name="T44" fmla="*/ 814 w 1006"/>
                  <a:gd name="T45" fmla="*/ 758 h 1161"/>
                  <a:gd name="T46" fmla="*/ 840 w 1006"/>
                  <a:gd name="T47" fmla="*/ 800 h 1161"/>
                  <a:gd name="T48" fmla="*/ 864 w 1006"/>
                  <a:gd name="T49" fmla="*/ 843 h 1161"/>
                  <a:gd name="T50" fmla="*/ 887 w 1006"/>
                  <a:gd name="T51" fmla="*/ 886 h 1161"/>
                  <a:gd name="T52" fmla="*/ 910 w 1006"/>
                  <a:gd name="T53" fmla="*/ 931 h 1161"/>
                  <a:gd name="T54" fmla="*/ 931 w 1006"/>
                  <a:gd name="T55" fmla="*/ 975 h 1161"/>
                  <a:gd name="T56" fmla="*/ 951 w 1006"/>
                  <a:gd name="T57" fmla="*/ 1020 h 1161"/>
                  <a:gd name="T58" fmla="*/ 970 w 1006"/>
                  <a:gd name="T59" fmla="*/ 1066 h 1161"/>
                  <a:gd name="T60" fmla="*/ 988 w 1006"/>
                  <a:gd name="T61" fmla="*/ 1112 h 1161"/>
                  <a:gd name="T62" fmla="*/ 1005 w 1006"/>
                  <a:gd name="T63" fmla="*/ 1160 h 1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006" h="1161">
                    <a:moveTo>
                      <a:pt x="0" y="0"/>
                    </a:moveTo>
                    <a:lnTo>
                      <a:pt x="86" y="47"/>
                    </a:lnTo>
                    <a:lnTo>
                      <a:pt x="128" y="72"/>
                    </a:lnTo>
                    <a:lnTo>
                      <a:pt x="170" y="99"/>
                    </a:lnTo>
                    <a:lnTo>
                      <a:pt x="211" y="126"/>
                    </a:lnTo>
                    <a:lnTo>
                      <a:pt x="251" y="154"/>
                    </a:lnTo>
                    <a:lnTo>
                      <a:pt x="290" y="183"/>
                    </a:lnTo>
                    <a:lnTo>
                      <a:pt x="329" y="213"/>
                    </a:lnTo>
                    <a:lnTo>
                      <a:pt x="367" y="243"/>
                    </a:lnTo>
                    <a:lnTo>
                      <a:pt x="405" y="275"/>
                    </a:lnTo>
                    <a:lnTo>
                      <a:pt x="441" y="308"/>
                    </a:lnTo>
                    <a:lnTo>
                      <a:pt x="477" y="341"/>
                    </a:lnTo>
                    <a:lnTo>
                      <a:pt x="512" y="375"/>
                    </a:lnTo>
                    <a:lnTo>
                      <a:pt x="546" y="410"/>
                    </a:lnTo>
                    <a:lnTo>
                      <a:pt x="579" y="446"/>
                    </a:lnTo>
                    <a:lnTo>
                      <a:pt x="612" y="482"/>
                    </a:lnTo>
                    <a:lnTo>
                      <a:pt x="644" y="519"/>
                    </a:lnTo>
                    <a:lnTo>
                      <a:pt x="674" y="557"/>
                    </a:lnTo>
                    <a:lnTo>
                      <a:pt x="704" y="596"/>
                    </a:lnTo>
                    <a:lnTo>
                      <a:pt x="733" y="636"/>
                    </a:lnTo>
                    <a:lnTo>
                      <a:pt x="761" y="676"/>
                    </a:lnTo>
                    <a:lnTo>
                      <a:pt x="788" y="717"/>
                    </a:lnTo>
                    <a:lnTo>
                      <a:pt x="814" y="758"/>
                    </a:lnTo>
                    <a:lnTo>
                      <a:pt x="840" y="800"/>
                    </a:lnTo>
                    <a:lnTo>
                      <a:pt x="864" y="843"/>
                    </a:lnTo>
                    <a:lnTo>
                      <a:pt x="887" y="886"/>
                    </a:lnTo>
                    <a:lnTo>
                      <a:pt x="910" y="931"/>
                    </a:lnTo>
                    <a:lnTo>
                      <a:pt x="931" y="975"/>
                    </a:lnTo>
                    <a:lnTo>
                      <a:pt x="951" y="1020"/>
                    </a:lnTo>
                    <a:lnTo>
                      <a:pt x="970" y="1066"/>
                    </a:lnTo>
                    <a:lnTo>
                      <a:pt x="988" y="1112"/>
                    </a:lnTo>
                    <a:lnTo>
                      <a:pt x="1005" y="1160"/>
                    </a:lnTo>
                  </a:path>
                </a:pathLst>
              </a:custGeom>
              <a:noFill/>
              <a:ln w="13334" cap="flat" cmpd="sng">
                <a:solidFill>
                  <a:srgbClr val="0080FF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1294" name="Freeform 814"/>
              <p:cNvSpPr>
                <a:spLocks/>
              </p:cNvSpPr>
              <p:nvPr/>
            </p:nvSpPr>
            <p:spPr bwMode="auto">
              <a:xfrm>
                <a:off x="2117" y="1408"/>
                <a:ext cx="1160" cy="1197"/>
              </a:xfrm>
              <a:custGeom>
                <a:avLst/>
                <a:gdLst>
                  <a:gd name="T0" fmla="*/ 0 w 1160"/>
                  <a:gd name="T1" fmla="*/ 0 h 1197"/>
                  <a:gd name="T2" fmla="*/ 107 w 1160"/>
                  <a:gd name="T3" fmla="*/ 31 h 1197"/>
                  <a:gd name="T4" fmla="*/ 159 w 1160"/>
                  <a:gd name="T5" fmla="*/ 49 h 1197"/>
                  <a:gd name="T6" fmla="*/ 211 w 1160"/>
                  <a:gd name="T7" fmla="*/ 69 h 1197"/>
                  <a:gd name="T8" fmla="*/ 261 w 1160"/>
                  <a:gd name="T9" fmla="*/ 90 h 1197"/>
                  <a:gd name="T10" fmla="*/ 311 w 1160"/>
                  <a:gd name="T11" fmla="*/ 114 h 1197"/>
                  <a:gd name="T12" fmla="*/ 360 w 1160"/>
                  <a:gd name="T13" fmla="*/ 139 h 1197"/>
                  <a:gd name="T14" fmla="*/ 407 w 1160"/>
                  <a:gd name="T15" fmla="*/ 166 h 1197"/>
                  <a:gd name="T16" fmla="*/ 454 w 1160"/>
                  <a:gd name="T17" fmla="*/ 194 h 1197"/>
                  <a:gd name="T18" fmla="*/ 500 w 1160"/>
                  <a:gd name="T19" fmla="*/ 223 h 1197"/>
                  <a:gd name="T20" fmla="*/ 544 w 1160"/>
                  <a:gd name="T21" fmla="*/ 254 h 1197"/>
                  <a:gd name="T22" fmla="*/ 588 w 1160"/>
                  <a:gd name="T23" fmla="*/ 287 h 1197"/>
                  <a:gd name="T24" fmla="*/ 630 w 1160"/>
                  <a:gd name="T25" fmla="*/ 322 h 1197"/>
                  <a:gd name="T26" fmla="*/ 671 w 1160"/>
                  <a:gd name="T27" fmla="*/ 357 h 1197"/>
                  <a:gd name="T28" fmla="*/ 711 w 1160"/>
                  <a:gd name="T29" fmla="*/ 394 h 1197"/>
                  <a:gd name="T30" fmla="*/ 749 w 1160"/>
                  <a:gd name="T31" fmla="*/ 432 h 1197"/>
                  <a:gd name="T32" fmla="*/ 786 w 1160"/>
                  <a:gd name="T33" fmla="*/ 472 h 1197"/>
                  <a:gd name="T34" fmla="*/ 822 w 1160"/>
                  <a:gd name="T35" fmla="*/ 512 h 1197"/>
                  <a:gd name="T36" fmla="*/ 856 w 1160"/>
                  <a:gd name="T37" fmla="*/ 554 h 1197"/>
                  <a:gd name="T38" fmla="*/ 889 w 1160"/>
                  <a:gd name="T39" fmla="*/ 598 h 1197"/>
                  <a:gd name="T40" fmla="*/ 921 w 1160"/>
                  <a:gd name="T41" fmla="*/ 642 h 1197"/>
                  <a:gd name="T42" fmla="*/ 950 w 1160"/>
                  <a:gd name="T43" fmla="*/ 688 h 1197"/>
                  <a:gd name="T44" fmla="*/ 979 w 1160"/>
                  <a:gd name="T45" fmla="*/ 734 h 1197"/>
                  <a:gd name="T46" fmla="*/ 1005 w 1160"/>
                  <a:gd name="T47" fmla="*/ 782 h 1197"/>
                  <a:gd name="T48" fmla="*/ 1031 w 1160"/>
                  <a:gd name="T49" fmla="*/ 830 h 1197"/>
                  <a:gd name="T50" fmla="*/ 1054 w 1160"/>
                  <a:gd name="T51" fmla="*/ 880 h 1197"/>
                  <a:gd name="T52" fmla="*/ 1076 w 1160"/>
                  <a:gd name="T53" fmla="*/ 930 h 1197"/>
                  <a:gd name="T54" fmla="*/ 1096 w 1160"/>
                  <a:gd name="T55" fmla="*/ 982 h 1197"/>
                  <a:gd name="T56" fmla="*/ 1114 w 1160"/>
                  <a:gd name="T57" fmla="*/ 1034 h 1197"/>
                  <a:gd name="T58" fmla="*/ 1131 w 1160"/>
                  <a:gd name="T59" fmla="*/ 1087 h 1197"/>
                  <a:gd name="T60" fmla="*/ 1145 w 1160"/>
                  <a:gd name="T61" fmla="*/ 1141 h 1197"/>
                  <a:gd name="T62" fmla="*/ 1159 w 1160"/>
                  <a:gd name="T63" fmla="*/ 1196 h 11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160" h="1197">
                    <a:moveTo>
                      <a:pt x="0" y="0"/>
                    </a:moveTo>
                    <a:lnTo>
                      <a:pt x="107" y="31"/>
                    </a:lnTo>
                    <a:lnTo>
                      <a:pt x="159" y="49"/>
                    </a:lnTo>
                    <a:lnTo>
                      <a:pt x="211" y="69"/>
                    </a:lnTo>
                    <a:lnTo>
                      <a:pt x="261" y="90"/>
                    </a:lnTo>
                    <a:lnTo>
                      <a:pt x="311" y="114"/>
                    </a:lnTo>
                    <a:lnTo>
                      <a:pt x="360" y="139"/>
                    </a:lnTo>
                    <a:lnTo>
                      <a:pt x="407" y="166"/>
                    </a:lnTo>
                    <a:lnTo>
                      <a:pt x="454" y="194"/>
                    </a:lnTo>
                    <a:lnTo>
                      <a:pt x="500" y="223"/>
                    </a:lnTo>
                    <a:lnTo>
                      <a:pt x="544" y="254"/>
                    </a:lnTo>
                    <a:lnTo>
                      <a:pt x="588" y="287"/>
                    </a:lnTo>
                    <a:lnTo>
                      <a:pt x="630" y="322"/>
                    </a:lnTo>
                    <a:lnTo>
                      <a:pt x="671" y="357"/>
                    </a:lnTo>
                    <a:lnTo>
                      <a:pt x="711" y="394"/>
                    </a:lnTo>
                    <a:lnTo>
                      <a:pt x="749" y="432"/>
                    </a:lnTo>
                    <a:lnTo>
                      <a:pt x="786" y="472"/>
                    </a:lnTo>
                    <a:lnTo>
                      <a:pt x="822" y="512"/>
                    </a:lnTo>
                    <a:lnTo>
                      <a:pt x="856" y="554"/>
                    </a:lnTo>
                    <a:lnTo>
                      <a:pt x="889" y="598"/>
                    </a:lnTo>
                    <a:lnTo>
                      <a:pt x="921" y="642"/>
                    </a:lnTo>
                    <a:lnTo>
                      <a:pt x="950" y="688"/>
                    </a:lnTo>
                    <a:lnTo>
                      <a:pt x="979" y="734"/>
                    </a:lnTo>
                    <a:lnTo>
                      <a:pt x="1005" y="782"/>
                    </a:lnTo>
                    <a:lnTo>
                      <a:pt x="1031" y="830"/>
                    </a:lnTo>
                    <a:lnTo>
                      <a:pt x="1054" y="880"/>
                    </a:lnTo>
                    <a:lnTo>
                      <a:pt x="1076" y="930"/>
                    </a:lnTo>
                    <a:lnTo>
                      <a:pt x="1096" y="982"/>
                    </a:lnTo>
                    <a:lnTo>
                      <a:pt x="1114" y="1034"/>
                    </a:lnTo>
                    <a:lnTo>
                      <a:pt x="1131" y="1087"/>
                    </a:lnTo>
                    <a:lnTo>
                      <a:pt x="1145" y="1141"/>
                    </a:lnTo>
                    <a:lnTo>
                      <a:pt x="1159" y="1196"/>
                    </a:lnTo>
                  </a:path>
                </a:pathLst>
              </a:custGeom>
              <a:noFill/>
              <a:ln w="13334" cap="flat" cmpd="sng">
                <a:solidFill>
                  <a:srgbClr val="0080FF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1295" name="Freeform 815"/>
              <p:cNvSpPr>
                <a:spLocks/>
              </p:cNvSpPr>
              <p:nvPr/>
            </p:nvSpPr>
            <p:spPr bwMode="auto">
              <a:xfrm>
                <a:off x="1869" y="1503"/>
                <a:ext cx="686" cy="1196"/>
              </a:xfrm>
              <a:custGeom>
                <a:avLst/>
                <a:gdLst>
                  <a:gd name="T0" fmla="*/ 0 w 686"/>
                  <a:gd name="T1" fmla="*/ 0 h 1196"/>
                  <a:gd name="T2" fmla="*/ 71 w 686"/>
                  <a:gd name="T3" fmla="*/ 51 h 1196"/>
                  <a:gd name="T4" fmla="*/ 106 w 686"/>
                  <a:gd name="T5" fmla="*/ 78 h 1196"/>
                  <a:gd name="T6" fmla="*/ 140 w 686"/>
                  <a:gd name="T7" fmla="*/ 106 h 1196"/>
                  <a:gd name="T8" fmla="*/ 173 w 686"/>
                  <a:gd name="T9" fmla="*/ 135 h 1196"/>
                  <a:gd name="T10" fmla="*/ 205 w 686"/>
                  <a:gd name="T11" fmla="*/ 165 h 1196"/>
                  <a:gd name="T12" fmla="*/ 237 w 686"/>
                  <a:gd name="T13" fmla="*/ 196 h 1196"/>
                  <a:gd name="T14" fmla="*/ 267 w 686"/>
                  <a:gd name="T15" fmla="*/ 227 h 1196"/>
                  <a:gd name="T16" fmla="*/ 297 w 686"/>
                  <a:gd name="T17" fmla="*/ 260 h 1196"/>
                  <a:gd name="T18" fmla="*/ 325 w 686"/>
                  <a:gd name="T19" fmla="*/ 293 h 1196"/>
                  <a:gd name="T20" fmla="*/ 353 w 686"/>
                  <a:gd name="T21" fmla="*/ 327 h 1196"/>
                  <a:gd name="T22" fmla="*/ 380 w 686"/>
                  <a:gd name="T23" fmla="*/ 362 h 1196"/>
                  <a:gd name="T24" fmla="*/ 406 w 686"/>
                  <a:gd name="T25" fmla="*/ 398 h 1196"/>
                  <a:gd name="T26" fmla="*/ 431 w 686"/>
                  <a:gd name="T27" fmla="*/ 434 h 1196"/>
                  <a:gd name="T28" fmla="*/ 455 w 686"/>
                  <a:gd name="T29" fmla="*/ 471 h 1196"/>
                  <a:gd name="T30" fmla="*/ 477 w 686"/>
                  <a:gd name="T31" fmla="*/ 509 h 1196"/>
                  <a:gd name="T32" fmla="*/ 499 w 686"/>
                  <a:gd name="T33" fmla="*/ 548 h 1196"/>
                  <a:gd name="T34" fmla="*/ 520 w 686"/>
                  <a:gd name="T35" fmla="*/ 587 h 1196"/>
                  <a:gd name="T36" fmla="*/ 539 w 686"/>
                  <a:gd name="T37" fmla="*/ 627 h 1196"/>
                  <a:gd name="T38" fmla="*/ 558 w 686"/>
                  <a:gd name="T39" fmla="*/ 667 h 1196"/>
                  <a:gd name="T40" fmla="*/ 575 w 686"/>
                  <a:gd name="T41" fmla="*/ 709 h 1196"/>
                  <a:gd name="T42" fmla="*/ 591 w 686"/>
                  <a:gd name="T43" fmla="*/ 750 h 1196"/>
                  <a:gd name="T44" fmla="*/ 607 w 686"/>
                  <a:gd name="T45" fmla="*/ 793 h 1196"/>
                  <a:gd name="T46" fmla="*/ 620 w 686"/>
                  <a:gd name="T47" fmla="*/ 835 h 1196"/>
                  <a:gd name="T48" fmla="*/ 633 w 686"/>
                  <a:gd name="T49" fmla="*/ 879 h 1196"/>
                  <a:gd name="T50" fmla="*/ 644 w 686"/>
                  <a:gd name="T51" fmla="*/ 923 h 1196"/>
                  <a:gd name="T52" fmla="*/ 654 w 686"/>
                  <a:gd name="T53" fmla="*/ 967 h 1196"/>
                  <a:gd name="T54" fmla="*/ 663 w 686"/>
                  <a:gd name="T55" fmla="*/ 1012 h 1196"/>
                  <a:gd name="T56" fmla="*/ 671 w 686"/>
                  <a:gd name="T57" fmla="*/ 1057 h 1196"/>
                  <a:gd name="T58" fmla="*/ 677 w 686"/>
                  <a:gd name="T59" fmla="*/ 1103 h 1196"/>
                  <a:gd name="T60" fmla="*/ 682 w 686"/>
                  <a:gd name="T61" fmla="*/ 1149 h 1196"/>
                  <a:gd name="T62" fmla="*/ 685 w 686"/>
                  <a:gd name="T63" fmla="*/ 1195 h 11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686" h="1196">
                    <a:moveTo>
                      <a:pt x="0" y="0"/>
                    </a:moveTo>
                    <a:lnTo>
                      <a:pt x="71" y="51"/>
                    </a:lnTo>
                    <a:lnTo>
                      <a:pt x="106" y="78"/>
                    </a:lnTo>
                    <a:lnTo>
                      <a:pt x="140" y="106"/>
                    </a:lnTo>
                    <a:lnTo>
                      <a:pt x="173" y="135"/>
                    </a:lnTo>
                    <a:lnTo>
                      <a:pt x="205" y="165"/>
                    </a:lnTo>
                    <a:lnTo>
                      <a:pt x="237" y="196"/>
                    </a:lnTo>
                    <a:lnTo>
                      <a:pt x="267" y="227"/>
                    </a:lnTo>
                    <a:lnTo>
                      <a:pt x="297" y="260"/>
                    </a:lnTo>
                    <a:lnTo>
                      <a:pt x="325" y="293"/>
                    </a:lnTo>
                    <a:lnTo>
                      <a:pt x="353" y="327"/>
                    </a:lnTo>
                    <a:lnTo>
                      <a:pt x="380" y="362"/>
                    </a:lnTo>
                    <a:lnTo>
                      <a:pt x="406" y="398"/>
                    </a:lnTo>
                    <a:lnTo>
                      <a:pt x="431" y="434"/>
                    </a:lnTo>
                    <a:lnTo>
                      <a:pt x="455" y="471"/>
                    </a:lnTo>
                    <a:lnTo>
                      <a:pt x="477" y="509"/>
                    </a:lnTo>
                    <a:lnTo>
                      <a:pt x="499" y="548"/>
                    </a:lnTo>
                    <a:lnTo>
                      <a:pt x="520" y="587"/>
                    </a:lnTo>
                    <a:lnTo>
                      <a:pt x="539" y="627"/>
                    </a:lnTo>
                    <a:lnTo>
                      <a:pt x="558" y="667"/>
                    </a:lnTo>
                    <a:lnTo>
                      <a:pt x="575" y="709"/>
                    </a:lnTo>
                    <a:lnTo>
                      <a:pt x="591" y="750"/>
                    </a:lnTo>
                    <a:lnTo>
                      <a:pt x="607" y="793"/>
                    </a:lnTo>
                    <a:lnTo>
                      <a:pt x="620" y="835"/>
                    </a:lnTo>
                    <a:lnTo>
                      <a:pt x="633" y="879"/>
                    </a:lnTo>
                    <a:lnTo>
                      <a:pt x="644" y="923"/>
                    </a:lnTo>
                    <a:lnTo>
                      <a:pt x="654" y="967"/>
                    </a:lnTo>
                    <a:lnTo>
                      <a:pt x="663" y="1012"/>
                    </a:lnTo>
                    <a:lnTo>
                      <a:pt x="671" y="1057"/>
                    </a:lnTo>
                    <a:lnTo>
                      <a:pt x="677" y="1103"/>
                    </a:lnTo>
                    <a:lnTo>
                      <a:pt x="682" y="1149"/>
                    </a:lnTo>
                    <a:lnTo>
                      <a:pt x="685" y="1195"/>
                    </a:lnTo>
                  </a:path>
                </a:pathLst>
              </a:custGeom>
              <a:noFill/>
              <a:ln w="13334" cap="flat" cmpd="sng">
                <a:solidFill>
                  <a:srgbClr val="0080FF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1296" name="Freeform 816"/>
              <p:cNvSpPr>
                <a:spLocks/>
              </p:cNvSpPr>
              <p:nvPr/>
            </p:nvSpPr>
            <p:spPr bwMode="auto">
              <a:xfrm>
                <a:off x="1834" y="1550"/>
                <a:ext cx="958" cy="1197"/>
              </a:xfrm>
              <a:custGeom>
                <a:avLst/>
                <a:gdLst>
                  <a:gd name="T0" fmla="*/ 0 w 958"/>
                  <a:gd name="T1" fmla="*/ 0 h 1197"/>
                  <a:gd name="T2" fmla="*/ 84 w 958"/>
                  <a:gd name="T3" fmla="*/ 50 h 1197"/>
                  <a:gd name="T4" fmla="*/ 125 w 958"/>
                  <a:gd name="T5" fmla="*/ 76 h 1197"/>
                  <a:gd name="T6" fmla="*/ 166 w 958"/>
                  <a:gd name="T7" fmla="*/ 104 h 1197"/>
                  <a:gd name="T8" fmla="*/ 206 w 958"/>
                  <a:gd name="T9" fmla="*/ 132 h 1197"/>
                  <a:gd name="T10" fmla="*/ 245 w 958"/>
                  <a:gd name="T11" fmla="*/ 161 h 1197"/>
                  <a:gd name="T12" fmla="*/ 284 w 958"/>
                  <a:gd name="T13" fmla="*/ 191 h 1197"/>
                  <a:gd name="T14" fmla="*/ 321 w 958"/>
                  <a:gd name="T15" fmla="*/ 222 h 1197"/>
                  <a:gd name="T16" fmla="*/ 358 w 958"/>
                  <a:gd name="T17" fmla="*/ 254 h 1197"/>
                  <a:gd name="T18" fmla="*/ 394 w 958"/>
                  <a:gd name="T19" fmla="*/ 287 h 1197"/>
                  <a:gd name="T20" fmla="*/ 430 w 958"/>
                  <a:gd name="T21" fmla="*/ 320 h 1197"/>
                  <a:gd name="T22" fmla="*/ 464 w 958"/>
                  <a:gd name="T23" fmla="*/ 355 h 1197"/>
                  <a:gd name="T24" fmla="*/ 498 w 958"/>
                  <a:gd name="T25" fmla="*/ 390 h 1197"/>
                  <a:gd name="T26" fmla="*/ 531 w 958"/>
                  <a:gd name="T27" fmla="*/ 426 h 1197"/>
                  <a:gd name="T28" fmla="*/ 563 w 958"/>
                  <a:gd name="T29" fmla="*/ 463 h 1197"/>
                  <a:gd name="T30" fmla="*/ 594 w 958"/>
                  <a:gd name="T31" fmla="*/ 501 h 1197"/>
                  <a:gd name="T32" fmla="*/ 624 w 958"/>
                  <a:gd name="T33" fmla="*/ 539 h 1197"/>
                  <a:gd name="T34" fmla="*/ 653 w 958"/>
                  <a:gd name="T35" fmla="*/ 578 h 1197"/>
                  <a:gd name="T36" fmla="*/ 681 w 958"/>
                  <a:gd name="T37" fmla="*/ 618 h 1197"/>
                  <a:gd name="T38" fmla="*/ 709 w 958"/>
                  <a:gd name="T39" fmla="*/ 659 h 1197"/>
                  <a:gd name="T40" fmla="*/ 735 w 958"/>
                  <a:gd name="T41" fmla="*/ 700 h 1197"/>
                  <a:gd name="T42" fmla="*/ 760 w 958"/>
                  <a:gd name="T43" fmla="*/ 742 h 1197"/>
                  <a:gd name="T44" fmla="*/ 785 w 958"/>
                  <a:gd name="T45" fmla="*/ 785 h 1197"/>
                  <a:gd name="T46" fmla="*/ 808 w 958"/>
                  <a:gd name="T47" fmla="*/ 828 h 1197"/>
                  <a:gd name="T48" fmla="*/ 831 w 958"/>
                  <a:gd name="T49" fmla="*/ 872 h 1197"/>
                  <a:gd name="T50" fmla="*/ 852 w 958"/>
                  <a:gd name="T51" fmla="*/ 916 h 1197"/>
                  <a:gd name="T52" fmla="*/ 872 w 958"/>
                  <a:gd name="T53" fmla="*/ 962 h 1197"/>
                  <a:gd name="T54" fmla="*/ 892 w 958"/>
                  <a:gd name="T55" fmla="*/ 1007 h 1197"/>
                  <a:gd name="T56" fmla="*/ 910 w 958"/>
                  <a:gd name="T57" fmla="*/ 1054 h 1197"/>
                  <a:gd name="T58" fmla="*/ 926 w 958"/>
                  <a:gd name="T59" fmla="*/ 1100 h 1197"/>
                  <a:gd name="T60" fmla="*/ 942 w 958"/>
                  <a:gd name="T61" fmla="*/ 1148 h 1197"/>
                  <a:gd name="T62" fmla="*/ 957 w 958"/>
                  <a:gd name="T63" fmla="*/ 1196 h 11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58" h="1197">
                    <a:moveTo>
                      <a:pt x="0" y="0"/>
                    </a:moveTo>
                    <a:lnTo>
                      <a:pt x="84" y="50"/>
                    </a:lnTo>
                    <a:lnTo>
                      <a:pt x="125" y="76"/>
                    </a:lnTo>
                    <a:lnTo>
                      <a:pt x="166" y="104"/>
                    </a:lnTo>
                    <a:lnTo>
                      <a:pt x="206" y="132"/>
                    </a:lnTo>
                    <a:lnTo>
                      <a:pt x="245" y="161"/>
                    </a:lnTo>
                    <a:lnTo>
                      <a:pt x="284" y="191"/>
                    </a:lnTo>
                    <a:lnTo>
                      <a:pt x="321" y="222"/>
                    </a:lnTo>
                    <a:lnTo>
                      <a:pt x="358" y="254"/>
                    </a:lnTo>
                    <a:lnTo>
                      <a:pt x="394" y="287"/>
                    </a:lnTo>
                    <a:lnTo>
                      <a:pt x="430" y="320"/>
                    </a:lnTo>
                    <a:lnTo>
                      <a:pt x="464" y="355"/>
                    </a:lnTo>
                    <a:lnTo>
                      <a:pt x="498" y="390"/>
                    </a:lnTo>
                    <a:lnTo>
                      <a:pt x="531" y="426"/>
                    </a:lnTo>
                    <a:lnTo>
                      <a:pt x="563" y="463"/>
                    </a:lnTo>
                    <a:lnTo>
                      <a:pt x="594" y="501"/>
                    </a:lnTo>
                    <a:lnTo>
                      <a:pt x="624" y="539"/>
                    </a:lnTo>
                    <a:lnTo>
                      <a:pt x="653" y="578"/>
                    </a:lnTo>
                    <a:lnTo>
                      <a:pt x="681" y="618"/>
                    </a:lnTo>
                    <a:lnTo>
                      <a:pt x="709" y="659"/>
                    </a:lnTo>
                    <a:lnTo>
                      <a:pt x="735" y="700"/>
                    </a:lnTo>
                    <a:lnTo>
                      <a:pt x="760" y="742"/>
                    </a:lnTo>
                    <a:lnTo>
                      <a:pt x="785" y="785"/>
                    </a:lnTo>
                    <a:lnTo>
                      <a:pt x="808" y="828"/>
                    </a:lnTo>
                    <a:lnTo>
                      <a:pt x="831" y="872"/>
                    </a:lnTo>
                    <a:lnTo>
                      <a:pt x="852" y="916"/>
                    </a:lnTo>
                    <a:lnTo>
                      <a:pt x="872" y="962"/>
                    </a:lnTo>
                    <a:lnTo>
                      <a:pt x="892" y="1007"/>
                    </a:lnTo>
                    <a:lnTo>
                      <a:pt x="910" y="1054"/>
                    </a:lnTo>
                    <a:lnTo>
                      <a:pt x="926" y="1100"/>
                    </a:lnTo>
                    <a:lnTo>
                      <a:pt x="942" y="1148"/>
                    </a:lnTo>
                    <a:lnTo>
                      <a:pt x="957" y="1196"/>
                    </a:lnTo>
                  </a:path>
                </a:pathLst>
              </a:custGeom>
              <a:noFill/>
              <a:ln w="13334" cap="flat" cmpd="sng">
                <a:solidFill>
                  <a:srgbClr val="0080FF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1297" name="Freeform 817"/>
              <p:cNvSpPr>
                <a:spLocks/>
              </p:cNvSpPr>
              <p:nvPr/>
            </p:nvSpPr>
            <p:spPr bwMode="auto">
              <a:xfrm>
                <a:off x="1928" y="1491"/>
                <a:ext cx="1041" cy="1185"/>
              </a:xfrm>
              <a:custGeom>
                <a:avLst/>
                <a:gdLst>
                  <a:gd name="T0" fmla="*/ 0 w 1041"/>
                  <a:gd name="T1" fmla="*/ 0 h 1185"/>
                  <a:gd name="T2" fmla="*/ 95 w 1041"/>
                  <a:gd name="T3" fmla="*/ 40 h 1185"/>
                  <a:gd name="T4" fmla="*/ 141 w 1041"/>
                  <a:gd name="T5" fmla="*/ 62 h 1185"/>
                  <a:gd name="T6" fmla="*/ 187 w 1041"/>
                  <a:gd name="T7" fmla="*/ 85 h 1185"/>
                  <a:gd name="T8" fmla="*/ 232 w 1041"/>
                  <a:gd name="T9" fmla="*/ 110 h 1185"/>
                  <a:gd name="T10" fmla="*/ 276 w 1041"/>
                  <a:gd name="T11" fmla="*/ 136 h 1185"/>
                  <a:gd name="T12" fmla="*/ 319 w 1041"/>
                  <a:gd name="T13" fmla="*/ 163 h 1185"/>
                  <a:gd name="T14" fmla="*/ 361 w 1041"/>
                  <a:gd name="T15" fmla="*/ 191 h 1185"/>
                  <a:gd name="T16" fmla="*/ 403 w 1041"/>
                  <a:gd name="T17" fmla="*/ 221 h 1185"/>
                  <a:gd name="T18" fmla="*/ 443 w 1041"/>
                  <a:gd name="T19" fmla="*/ 252 h 1185"/>
                  <a:gd name="T20" fmla="*/ 482 w 1041"/>
                  <a:gd name="T21" fmla="*/ 284 h 1185"/>
                  <a:gd name="T22" fmla="*/ 521 w 1041"/>
                  <a:gd name="T23" fmla="*/ 318 h 1185"/>
                  <a:gd name="T24" fmla="*/ 558 w 1041"/>
                  <a:gd name="T25" fmla="*/ 352 h 1185"/>
                  <a:gd name="T26" fmla="*/ 595 w 1041"/>
                  <a:gd name="T27" fmla="*/ 387 h 1185"/>
                  <a:gd name="T28" fmla="*/ 630 w 1041"/>
                  <a:gd name="T29" fmla="*/ 424 h 1185"/>
                  <a:gd name="T30" fmla="*/ 664 w 1041"/>
                  <a:gd name="T31" fmla="*/ 462 h 1185"/>
                  <a:gd name="T32" fmla="*/ 697 w 1041"/>
                  <a:gd name="T33" fmla="*/ 500 h 1185"/>
                  <a:gd name="T34" fmla="*/ 729 w 1041"/>
                  <a:gd name="T35" fmla="*/ 540 h 1185"/>
                  <a:gd name="T36" fmla="*/ 760 w 1041"/>
                  <a:gd name="T37" fmla="*/ 580 h 1185"/>
                  <a:gd name="T38" fmla="*/ 789 w 1041"/>
                  <a:gd name="T39" fmla="*/ 622 h 1185"/>
                  <a:gd name="T40" fmla="*/ 818 w 1041"/>
                  <a:gd name="T41" fmla="*/ 664 h 1185"/>
                  <a:gd name="T42" fmla="*/ 845 w 1041"/>
                  <a:gd name="T43" fmla="*/ 707 h 1185"/>
                  <a:gd name="T44" fmla="*/ 870 w 1041"/>
                  <a:gd name="T45" fmla="*/ 752 h 1185"/>
                  <a:gd name="T46" fmla="*/ 895 w 1041"/>
                  <a:gd name="T47" fmla="*/ 797 h 1185"/>
                  <a:gd name="T48" fmla="*/ 918 w 1041"/>
                  <a:gd name="T49" fmla="*/ 843 h 1185"/>
                  <a:gd name="T50" fmla="*/ 940 w 1041"/>
                  <a:gd name="T51" fmla="*/ 889 h 1185"/>
                  <a:gd name="T52" fmla="*/ 960 w 1041"/>
                  <a:gd name="T53" fmla="*/ 937 h 1185"/>
                  <a:gd name="T54" fmla="*/ 979 w 1041"/>
                  <a:gd name="T55" fmla="*/ 985 h 1185"/>
                  <a:gd name="T56" fmla="*/ 996 w 1041"/>
                  <a:gd name="T57" fmla="*/ 1033 h 1185"/>
                  <a:gd name="T58" fmla="*/ 1013 w 1041"/>
                  <a:gd name="T59" fmla="*/ 1083 h 1185"/>
                  <a:gd name="T60" fmla="*/ 1027 w 1041"/>
                  <a:gd name="T61" fmla="*/ 1133 h 1185"/>
                  <a:gd name="T62" fmla="*/ 1040 w 1041"/>
                  <a:gd name="T63" fmla="*/ 1184 h 11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041" h="1185">
                    <a:moveTo>
                      <a:pt x="0" y="0"/>
                    </a:moveTo>
                    <a:lnTo>
                      <a:pt x="95" y="40"/>
                    </a:lnTo>
                    <a:lnTo>
                      <a:pt x="141" y="62"/>
                    </a:lnTo>
                    <a:lnTo>
                      <a:pt x="187" y="85"/>
                    </a:lnTo>
                    <a:lnTo>
                      <a:pt x="232" y="110"/>
                    </a:lnTo>
                    <a:lnTo>
                      <a:pt x="276" y="136"/>
                    </a:lnTo>
                    <a:lnTo>
                      <a:pt x="319" y="163"/>
                    </a:lnTo>
                    <a:lnTo>
                      <a:pt x="361" y="191"/>
                    </a:lnTo>
                    <a:lnTo>
                      <a:pt x="403" y="221"/>
                    </a:lnTo>
                    <a:lnTo>
                      <a:pt x="443" y="252"/>
                    </a:lnTo>
                    <a:lnTo>
                      <a:pt x="482" y="284"/>
                    </a:lnTo>
                    <a:lnTo>
                      <a:pt x="521" y="318"/>
                    </a:lnTo>
                    <a:lnTo>
                      <a:pt x="558" y="352"/>
                    </a:lnTo>
                    <a:lnTo>
                      <a:pt x="595" y="387"/>
                    </a:lnTo>
                    <a:lnTo>
                      <a:pt x="630" y="424"/>
                    </a:lnTo>
                    <a:lnTo>
                      <a:pt x="664" y="462"/>
                    </a:lnTo>
                    <a:lnTo>
                      <a:pt x="697" y="500"/>
                    </a:lnTo>
                    <a:lnTo>
                      <a:pt x="729" y="540"/>
                    </a:lnTo>
                    <a:lnTo>
                      <a:pt x="760" y="580"/>
                    </a:lnTo>
                    <a:lnTo>
                      <a:pt x="789" y="622"/>
                    </a:lnTo>
                    <a:lnTo>
                      <a:pt x="818" y="664"/>
                    </a:lnTo>
                    <a:lnTo>
                      <a:pt x="845" y="707"/>
                    </a:lnTo>
                    <a:lnTo>
                      <a:pt x="870" y="752"/>
                    </a:lnTo>
                    <a:lnTo>
                      <a:pt x="895" y="797"/>
                    </a:lnTo>
                    <a:lnTo>
                      <a:pt x="918" y="843"/>
                    </a:lnTo>
                    <a:lnTo>
                      <a:pt x="940" y="889"/>
                    </a:lnTo>
                    <a:lnTo>
                      <a:pt x="960" y="937"/>
                    </a:lnTo>
                    <a:lnTo>
                      <a:pt x="979" y="985"/>
                    </a:lnTo>
                    <a:lnTo>
                      <a:pt x="996" y="1033"/>
                    </a:lnTo>
                    <a:lnTo>
                      <a:pt x="1013" y="1083"/>
                    </a:lnTo>
                    <a:lnTo>
                      <a:pt x="1027" y="1133"/>
                    </a:lnTo>
                    <a:lnTo>
                      <a:pt x="1040" y="1184"/>
                    </a:lnTo>
                  </a:path>
                </a:pathLst>
              </a:custGeom>
              <a:noFill/>
              <a:ln w="13334" cap="flat" cmpd="sng">
                <a:solidFill>
                  <a:srgbClr val="0080FF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1298" name="Freeform 818"/>
              <p:cNvSpPr>
                <a:spLocks/>
              </p:cNvSpPr>
              <p:nvPr/>
            </p:nvSpPr>
            <p:spPr bwMode="auto">
              <a:xfrm>
                <a:off x="2023" y="1468"/>
                <a:ext cx="1159" cy="1208"/>
              </a:xfrm>
              <a:custGeom>
                <a:avLst/>
                <a:gdLst>
                  <a:gd name="T0" fmla="*/ 0 w 1159"/>
                  <a:gd name="T1" fmla="*/ 0 h 1208"/>
                  <a:gd name="T2" fmla="*/ 98 w 1159"/>
                  <a:gd name="T3" fmla="*/ 44 h 1208"/>
                  <a:gd name="T4" fmla="*/ 147 w 1159"/>
                  <a:gd name="T5" fmla="*/ 68 h 1208"/>
                  <a:gd name="T6" fmla="*/ 194 w 1159"/>
                  <a:gd name="T7" fmla="*/ 94 h 1208"/>
                  <a:gd name="T8" fmla="*/ 241 w 1159"/>
                  <a:gd name="T9" fmla="*/ 120 h 1208"/>
                  <a:gd name="T10" fmla="*/ 287 w 1159"/>
                  <a:gd name="T11" fmla="*/ 148 h 1208"/>
                  <a:gd name="T12" fmla="*/ 332 w 1159"/>
                  <a:gd name="T13" fmla="*/ 176 h 1208"/>
                  <a:gd name="T14" fmla="*/ 377 w 1159"/>
                  <a:gd name="T15" fmla="*/ 206 h 1208"/>
                  <a:gd name="T16" fmla="*/ 421 w 1159"/>
                  <a:gd name="T17" fmla="*/ 238 h 1208"/>
                  <a:gd name="T18" fmla="*/ 463 w 1159"/>
                  <a:gd name="T19" fmla="*/ 270 h 1208"/>
                  <a:gd name="T20" fmla="*/ 505 w 1159"/>
                  <a:gd name="T21" fmla="*/ 303 h 1208"/>
                  <a:gd name="T22" fmla="*/ 547 w 1159"/>
                  <a:gd name="T23" fmla="*/ 337 h 1208"/>
                  <a:gd name="T24" fmla="*/ 587 w 1159"/>
                  <a:gd name="T25" fmla="*/ 372 h 1208"/>
                  <a:gd name="T26" fmla="*/ 627 w 1159"/>
                  <a:gd name="T27" fmla="*/ 408 h 1208"/>
                  <a:gd name="T28" fmla="*/ 665 w 1159"/>
                  <a:gd name="T29" fmla="*/ 445 h 1208"/>
                  <a:gd name="T30" fmla="*/ 703 w 1159"/>
                  <a:gd name="T31" fmla="*/ 484 h 1208"/>
                  <a:gd name="T32" fmla="*/ 739 w 1159"/>
                  <a:gd name="T33" fmla="*/ 522 h 1208"/>
                  <a:gd name="T34" fmla="*/ 775 w 1159"/>
                  <a:gd name="T35" fmla="*/ 562 h 1208"/>
                  <a:gd name="T36" fmla="*/ 809 w 1159"/>
                  <a:gd name="T37" fmla="*/ 603 h 1208"/>
                  <a:gd name="T38" fmla="*/ 843 w 1159"/>
                  <a:gd name="T39" fmla="*/ 645 h 1208"/>
                  <a:gd name="T40" fmla="*/ 875 w 1159"/>
                  <a:gd name="T41" fmla="*/ 688 h 1208"/>
                  <a:gd name="T42" fmla="*/ 907 w 1159"/>
                  <a:gd name="T43" fmla="*/ 731 h 1208"/>
                  <a:gd name="T44" fmla="*/ 937 w 1159"/>
                  <a:gd name="T45" fmla="*/ 775 h 1208"/>
                  <a:gd name="T46" fmla="*/ 966 w 1159"/>
                  <a:gd name="T47" fmla="*/ 820 h 1208"/>
                  <a:gd name="T48" fmla="*/ 994 w 1159"/>
                  <a:gd name="T49" fmla="*/ 866 h 1208"/>
                  <a:gd name="T50" fmla="*/ 1021 w 1159"/>
                  <a:gd name="T51" fmla="*/ 912 h 1208"/>
                  <a:gd name="T52" fmla="*/ 1047 w 1159"/>
                  <a:gd name="T53" fmla="*/ 960 h 1208"/>
                  <a:gd name="T54" fmla="*/ 1072 w 1159"/>
                  <a:gd name="T55" fmla="*/ 1008 h 1208"/>
                  <a:gd name="T56" fmla="*/ 1095 w 1159"/>
                  <a:gd name="T57" fmla="*/ 1056 h 1208"/>
                  <a:gd name="T58" fmla="*/ 1117 w 1159"/>
                  <a:gd name="T59" fmla="*/ 1106 h 1208"/>
                  <a:gd name="T60" fmla="*/ 1138 w 1159"/>
                  <a:gd name="T61" fmla="*/ 1156 h 1208"/>
                  <a:gd name="T62" fmla="*/ 1158 w 1159"/>
                  <a:gd name="T63" fmla="*/ 1207 h 12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159" h="1208">
                    <a:moveTo>
                      <a:pt x="0" y="0"/>
                    </a:moveTo>
                    <a:lnTo>
                      <a:pt x="98" y="44"/>
                    </a:lnTo>
                    <a:lnTo>
                      <a:pt x="147" y="68"/>
                    </a:lnTo>
                    <a:lnTo>
                      <a:pt x="194" y="94"/>
                    </a:lnTo>
                    <a:lnTo>
                      <a:pt x="241" y="120"/>
                    </a:lnTo>
                    <a:lnTo>
                      <a:pt x="287" y="148"/>
                    </a:lnTo>
                    <a:lnTo>
                      <a:pt x="332" y="176"/>
                    </a:lnTo>
                    <a:lnTo>
                      <a:pt x="377" y="206"/>
                    </a:lnTo>
                    <a:lnTo>
                      <a:pt x="421" y="238"/>
                    </a:lnTo>
                    <a:lnTo>
                      <a:pt x="463" y="270"/>
                    </a:lnTo>
                    <a:lnTo>
                      <a:pt x="505" y="303"/>
                    </a:lnTo>
                    <a:lnTo>
                      <a:pt x="547" y="337"/>
                    </a:lnTo>
                    <a:lnTo>
                      <a:pt x="587" y="372"/>
                    </a:lnTo>
                    <a:lnTo>
                      <a:pt x="627" y="408"/>
                    </a:lnTo>
                    <a:lnTo>
                      <a:pt x="665" y="445"/>
                    </a:lnTo>
                    <a:lnTo>
                      <a:pt x="703" y="484"/>
                    </a:lnTo>
                    <a:lnTo>
                      <a:pt x="739" y="522"/>
                    </a:lnTo>
                    <a:lnTo>
                      <a:pt x="775" y="562"/>
                    </a:lnTo>
                    <a:lnTo>
                      <a:pt x="809" y="603"/>
                    </a:lnTo>
                    <a:lnTo>
                      <a:pt x="843" y="645"/>
                    </a:lnTo>
                    <a:lnTo>
                      <a:pt x="875" y="688"/>
                    </a:lnTo>
                    <a:lnTo>
                      <a:pt x="907" y="731"/>
                    </a:lnTo>
                    <a:lnTo>
                      <a:pt x="937" y="775"/>
                    </a:lnTo>
                    <a:lnTo>
                      <a:pt x="966" y="820"/>
                    </a:lnTo>
                    <a:lnTo>
                      <a:pt x="994" y="866"/>
                    </a:lnTo>
                    <a:lnTo>
                      <a:pt x="1021" y="912"/>
                    </a:lnTo>
                    <a:lnTo>
                      <a:pt x="1047" y="960"/>
                    </a:lnTo>
                    <a:lnTo>
                      <a:pt x="1072" y="1008"/>
                    </a:lnTo>
                    <a:lnTo>
                      <a:pt x="1095" y="1056"/>
                    </a:lnTo>
                    <a:lnTo>
                      <a:pt x="1117" y="1106"/>
                    </a:lnTo>
                    <a:lnTo>
                      <a:pt x="1138" y="1156"/>
                    </a:lnTo>
                    <a:lnTo>
                      <a:pt x="1158" y="1207"/>
                    </a:lnTo>
                  </a:path>
                </a:pathLst>
              </a:custGeom>
              <a:noFill/>
              <a:ln w="13334" cap="flat" cmpd="sng">
                <a:solidFill>
                  <a:srgbClr val="0080FF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1299" name="Freeform 819"/>
              <p:cNvSpPr>
                <a:spLocks/>
              </p:cNvSpPr>
              <p:nvPr/>
            </p:nvSpPr>
            <p:spPr bwMode="auto">
              <a:xfrm>
                <a:off x="2094" y="1408"/>
                <a:ext cx="1112" cy="1268"/>
              </a:xfrm>
              <a:custGeom>
                <a:avLst/>
                <a:gdLst>
                  <a:gd name="T0" fmla="*/ 0 w 1112"/>
                  <a:gd name="T1" fmla="*/ 0 h 1268"/>
                  <a:gd name="T2" fmla="*/ 101 w 1112"/>
                  <a:gd name="T3" fmla="*/ 42 h 1268"/>
                  <a:gd name="T4" fmla="*/ 151 w 1112"/>
                  <a:gd name="T5" fmla="*/ 66 h 1268"/>
                  <a:gd name="T6" fmla="*/ 200 w 1112"/>
                  <a:gd name="T7" fmla="*/ 91 h 1268"/>
                  <a:gd name="T8" fmla="*/ 248 w 1112"/>
                  <a:gd name="T9" fmla="*/ 117 h 1268"/>
                  <a:gd name="T10" fmla="*/ 295 w 1112"/>
                  <a:gd name="T11" fmla="*/ 144 h 1268"/>
                  <a:gd name="T12" fmla="*/ 342 w 1112"/>
                  <a:gd name="T13" fmla="*/ 174 h 1268"/>
                  <a:gd name="T14" fmla="*/ 387 w 1112"/>
                  <a:gd name="T15" fmla="*/ 204 h 1268"/>
                  <a:gd name="T16" fmla="*/ 431 w 1112"/>
                  <a:gd name="T17" fmla="*/ 236 h 1268"/>
                  <a:gd name="T18" fmla="*/ 474 w 1112"/>
                  <a:gd name="T19" fmla="*/ 269 h 1268"/>
                  <a:gd name="T20" fmla="*/ 516 w 1112"/>
                  <a:gd name="T21" fmla="*/ 303 h 1268"/>
                  <a:gd name="T22" fmla="*/ 558 w 1112"/>
                  <a:gd name="T23" fmla="*/ 339 h 1268"/>
                  <a:gd name="T24" fmla="*/ 598 w 1112"/>
                  <a:gd name="T25" fmla="*/ 376 h 1268"/>
                  <a:gd name="T26" fmla="*/ 636 w 1112"/>
                  <a:gd name="T27" fmla="*/ 414 h 1268"/>
                  <a:gd name="T28" fmla="*/ 674 w 1112"/>
                  <a:gd name="T29" fmla="*/ 452 h 1268"/>
                  <a:gd name="T30" fmla="*/ 711 w 1112"/>
                  <a:gd name="T31" fmla="*/ 493 h 1268"/>
                  <a:gd name="T32" fmla="*/ 746 w 1112"/>
                  <a:gd name="T33" fmla="*/ 534 h 1268"/>
                  <a:gd name="T34" fmla="*/ 780 w 1112"/>
                  <a:gd name="T35" fmla="*/ 576 h 1268"/>
                  <a:gd name="T36" fmla="*/ 813 w 1112"/>
                  <a:gd name="T37" fmla="*/ 620 h 1268"/>
                  <a:gd name="T38" fmla="*/ 844 w 1112"/>
                  <a:gd name="T39" fmla="*/ 664 h 1268"/>
                  <a:gd name="T40" fmla="*/ 875 w 1112"/>
                  <a:gd name="T41" fmla="*/ 710 h 1268"/>
                  <a:gd name="T42" fmla="*/ 904 w 1112"/>
                  <a:gd name="T43" fmla="*/ 756 h 1268"/>
                  <a:gd name="T44" fmla="*/ 931 w 1112"/>
                  <a:gd name="T45" fmla="*/ 804 h 1268"/>
                  <a:gd name="T46" fmla="*/ 957 w 1112"/>
                  <a:gd name="T47" fmla="*/ 852 h 1268"/>
                  <a:gd name="T48" fmla="*/ 982 w 1112"/>
                  <a:gd name="T49" fmla="*/ 901 h 1268"/>
                  <a:gd name="T50" fmla="*/ 1004 w 1112"/>
                  <a:gd name="T51" fmla="*/ 951 h 1268"/>
                  <a:gd name="T52" fmla="*/ 1026 w 1112"/>
                  <a:gd name="T53" fmla="*/ 1002 h 1268"/>
                  <a:gd name="T54" fmla="*/ 1046 w 1112"/>
                  <a:gd name="T55" fmla="*/ 1053 h 1268"/>
                  <a:gd name="T56" fmla="*/ 1065 w 1112"/>
                  <a:gd name="T57" fmla="*/ 1106 h 1268"/>
                  <a:gd name="T58" fmla="*/ 1082 w 1112"/>
                  <a:gd name="T59" fmla="*/ 1158 h 1268"/>
                  <a:gd name="T60" fmla="*/ 1097 w 1112"/>
                  <a:gd name="T61" fmla="*/ 1212 h 1268"/>
                  <a:gd name="T62" fmla="*/ 1111 w 1112"/>
                  <a:gd name="T63" fmla="*/ 1267 h 12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112" h="1268">
                    <a:moveTo>
                      <a:pt x="0" y="0"/>
                    </a:moveTo>
                    <a:lnTo>
                      <a:pt x="101" y="42"/>
                    </a:lnTo>
                    <a:lnTo>
                      <a:pt x="151" y="66"/>
                    </a:lnTo>
                    <a:lnTo>
                      <a:pt x="200" y="91"/>
                    </a:lnTo>
                    <a:lnTo>
                      <a:pt x="248" y="117"/>
                    </a:lnTo>
                    <a:lnTo>
                      <a:pt x="295" y="144"/>
                    </a:lnTo>
                    <a:lnTo>
                      <a:pt x="342" y="174"/>
                    </a:lnTo>
                    <a:lnTo>
                      <a:pt x="387" y="204"/>
                    </a:lnTo>
                    <a:lnTo>
                      <a:pt x="431" y="236"/>
                    </a:lnTo>
                    <a:lnTo>
                      <a:pt x="474" y="269"/>
                    </a:lnTo>
                    <a:lnTo>
                      <a:pt x="516" y="303"/>
                    </a:lnTo>
                    <a:lnTo>
                      <a:pt x="558" y="339"/>
                    </a:lnTo>
                    <a:lnTo>
                      <a:pt x="598" y="376"/>
                    </a:lnTo>
                    <a:lnTo>
                      <a:pt x="636" y="414"/>
                    </a:lnTo>
                    <a:lnTo>
                      <a:pt x="674" y="452"/>
                    </a:lnTo>
                    <a:lnTo>
                      <a:pt x="711" y="493"/>
                    </a:lnTo>
                    <a:lnTo>
                      <a:pt x="746" y="534"/>
                    </a:lnTo>
                    <a:lnTo>
                      <a:pt x="780" y="576"/>
                    </a:lnTo>
                    <a:lnTo>
                      <a:pt x="813" y="620"/>
                    </a:lnTo>
                    <a:lnTo>
                      <a:pt x="844" y="664"/>
                    </a:lnTo>
                    <a:lnTo>
                      <a:pt x="875" y="710"/>
                    </a:lnTo>
                    <a:lnTo>
                      <a:pt x="904" y="756"/>
                    </a:lnTo>
                    <a:lnTo>
                      <a:pt x="931" y="804"/>
                    </a:lnTo>
                    <a:lnTo>
                      <a:pt x="957" y="852"/>
                    </a:lnTo>
                    <a:lnTo>
                      <a:pt x="982" y="901"/>
                    </a:lnTo>
                    <a:lnTo>
                      <a:pt x="1004" y="951"/>
                    </a:lnTo>
                    <a:lnTo>
                      <a:pt x="1026" y="1002"/>
                    </a:lnTo>
                    <a:lnTo>
                      <a:pt x="1046" y="1053"/>
                    </a:lnTo>
                    <a:lnTo>
                      <a:pt x="1065" y="1106"/>
                    </a:lnTo>
                    <a:lnTo>
                      <a:pt x="1082" y="1158"/>
                    </a:lnTo>
                    <a:lnTo>
                      <a:pt x="1097" y="1212"/>
                    </a:lnTo>
                    <a:lnTo>
                      <a:pt x="1111" y="1267"/>
                    </a:lnTo>
                  </a:path>
                </a:pathLst>
              </a:custGeom>
              <a:noFill/>
              <a:ln w="13334" cap="flat" cmpd="sng">
                <a:solidFill>
                  <a:srgbClr val="0080FF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1300" name="Freeform 820"/>
              <p:cNvSpPr>
                <a:spLocks/>
              </p:cNvSpPr>
              <p:nvPr/>
            </p:nvSpPr>
            <p:spPr bwMode="auto">
              <a:xfrm>
                <a:off x="2046" y="1444"/>
                <a:ext cx="1008" cy="1243"/>
              </a:xfrm>
              <a:custGeom>
                <a:avLst/>
                <a:gdLst>
                  <a:gd name="T0" fmla="*/ 0 w 1008"/>
                  <a:gd name="T1" fmla="*/ 0 h 1243"/>
                  <a:gd name="T2" fmla="*/ 106 w 1008"/>
                  <a:gd name="T3" fmla="*/ 20 h 1243"/>
                  <a:gd name="T4" fmla="*/ 157 w 1008"/>
                  <a:gd name="T5" fmla="*/ 34 h 1243"/>
                  <a:gd name="T6" fmla="*/ 207 w 1008"/>
                  <a:gd name="T7" fmla="*/ 50 h 1243"/>
                  <a:gd name="T8" fmla="*/ 256 w 1008"/>
                  <a:gd name="T9" fmla="*/ 68 h 1243"/>
                  <a:gd name="T10" fmla="*/ 305 w 1008"/>
                  <a:gd name="T11" fmla="*/ 89 h 1243"/>
                  <a:gd name="T12" fmla="*/ 352 w 1008"/>
                  <a:gd name="T13" fmla="*/ 111 h 1243"/>
                  <a:gd name="T14" fmla="*/ 398 w 1008"/>
                  <a:gd name="T15" fmla="*/ 135 h 1243"/>
                  <a:gd name="T16" fmla="*/ 443 w 1008"/>
                  <a:gd name="T17" fmla="*/ 162 h 1243"/>
                  <a:gd name="T18" fmla="*/ 486 w 1008"/>
                  <a:gd name="T19" fmla="*/ 190 h 1243"/>
                  <a:gd name="T20" fmla="*/ 528 w 1008"/>
                  <a:gd name="T21" fmla="*/ 220 h 1243"/>
                  <a:gd name="T22" fmla="*/ 569 w 1008"/>
                  <a:gd name="T23" fmla="*/ 251 h 1243"/>
                  <a:gd name="T24" fmla="*/ 608 w 1008"/>
                  <a:gd name="T25" fmla="*/ 285 h 1243"/>
                  <a:gd name="T26" fmla="*/ 646 w 1008"/>
                  <a:gd name="T27" fmla="*/ 320 h 1243"/>
                  <a:gd name="T28" fmla="*/ 683 w 1008"/>
                  <a:gd name="T29" fmla="*/ 356 h 1243"/>
                  <a:gd name="T30" fmla="*/ 717 w 1008"/>
                  <a:gd name="T31" fmla="*/ 395 h 1243"/>
                  <a:gd name="T32" fmla="*/ 750 w 1008"/>
                  <a:gd name="T33" fmla="*/ 434 h 1243"/>
                  <a:gd name="T34" fmla="*/ 782 w 1008"/>
                  <a:gd name="T35" fmla="*/ 476 h 1243"/>
                  <a:gd name="T36" fmla="*/ 811 w 1008"/>
                  <a:gd name="T37" fmla="*/ 518 h 1243"/>
                  <a:gd name="T38" fmla="*/ 839 w 1008"/>
                  <a:gd name="T39" fmla="*/ 562 h 1243"/>
                  <a:gd name="T40" fmla="*/ 864 w 1008"/>
                  <a:gd name="T41" fmla="*/ 607 h 1243"/>
                  <a:gd name="T42" fmla="*/ 888 w 1008"/>
                  <a:gd name="T43" fmla="*/ 653 h 1243"/>
                  <a:gd name="T44" fmla="*/ 910 w 1008"/>
                  <a:gd name="T45" fmla="*/ 701 h 1243"/>
                  <a:gd name="T46" fmla="*/ 930 w 1008"/>
                  <a:gd name="T47" fmla="*/ 750 h 1243"/>
                  <a:gd name="T48" fmla="*/ 948 w 1008"/>
                  <a:gd name="T49" fmla="*/ 799 h 1243"/>
                  <a:gd name="T50" fmla="*/ 963 w 1008"/>
                  <a:gd name="T51" fmla="*/ 850 h 1243"/>
                  <a:gd name="T52" fmla="*/ 976 w 1008"/>
                  <a:gd name="T53" fmla="*/ 901 h 1243"/>
                  <a:gd name="T54" fmla="*/ 987 w 1008"/>
                  <a:gd name="T55" fmla="*/ 954 h 1243"/>
                  <a:gd name="T56" fmla="*/ 996 w 1008"/>
                  <a:gd name="T57" fmla="*/ 1007 h 1243"/>
                  <a:gd name="T58" fmla="*/ 1002 w 1008"/>
                  <a:gd name="T59" fmla="*/ 1061 h 1243"/>
                  <a:gd name="T60" fmla="*/ 1006 w 1008"/>
                  <a:gd name="T61" fmla="*/ 1116 h 1243"/>
                  <a:gd name="T62" fmla="*/ 1007 w 1008"/>
                  <a:gd name="T63" fmla="*/ 1171 h 1243"/>
                  <a:gd name="T64" fmla="*/ 1007 w 1008"/>
                  <a:gd name="T65" fmla="*/ 1176 h 1243"/>
                  <a:gd name="T66" fmla="*/ 1007 w 1008"/>
                  <a:gd name="T67" fmla="*/ 1178 h 1243"/>
                  <a:gd name="T68" fmla="*/ 1007 w 1008"/>
                  <a:gd name="T69" fmla="*/ 1180 h 1243"/>
                  <a:gd name="T70" fmla="*/ 1007 w 1008"/>
                  <a:gd name="T71" fmla="*/ 1182 h 1243"/>
                  <a:gd name="T72" fmla="*/ 1007 w 1008"/>
                  <a:gd name="T73" fmla="*/ 1184 h 1243"/>
                  <a:gd name="T74" fmla="*/ 1007 w 1008"/>
                  <a:gd name="T75" fmla="*/ 1187 h 1243"/>
                  <a:gd name="T76" fmla="*/ 1007 w 1008"/>
                  <a:gd name="T77" fmla="*/ 1189 h 1243"/>
                  <a:gd name="T78" fmla="*/ 1007 w 1008"/>
                  <a:gd name="T79" fmla="*/ 1191 h 1243"/>
                  <a:gd name="T80" fmla="*/ 1007 w 1008"/>
                  <a:gd name="T81" fmla="*/ 1193 h 1243"/>
                  <a:gd name="T82" fmla="*/ 1007 w 1008"/>
                  <a:gd name="T83" fmla="*/ 1196 h 1243"/>
                  <a:gd name="T84" fmla="*/ 1007 w 1008"/>
                  <a:gd name="T85" fmla="*/ 1198 h 1243"/>
                  <a:gd name="T86" fmla="*/ 1006 w 1008"/>
                  <a:gd name="T87" fmla="*/ 1200 h 1243"/>
                  <a:gd name="T88" fmla="*/ 1006 w 1008"/>
                  <a:gd name="T89" fmla="*/ 1202 h 1243"/>
                  <a:gd name="T90" fmla="*/ 1006 w 1008"/>
                  <a:gd name="T91" fmla="*/ 1204 h 1243"/>
                  <a:gd name="T92" fmla="*/ 1006 w 1008"/>
                  <a:gd name="T93" fmla="*/ 1207 h 1243"/>
                  <a:gd name="T94" fmla="*/ 1006 w 1008"/>
                  <a:gd name="T95" fmla="*/ 1209 h 1243"/>
                  <a:gd name="T96" fmla="*/ 1006 w 1008"/>
                  <a:gd name="T97" fmla="*/ 1211 h 1243"/>
                  <a:gd name="T98" fmla="*/ 1006 w 1008"/>
                  <a:gd name="T99" fmla="*/ 1213 h 1243"/>
                  <a:gd name="T100" fmla="*/ 1006 w 1008"/>
                  <a:gd name="T101" fmla="*/ 1216 h 1243"/>
                  <a:gd name="T102" fmla="*/ 1006 w 1008"/>
                  <a:gd name="T103" fmla="*/ 1218 h 1243"/>
                  <a:gd name="T104" fmla="*/ 1006 w 1008"/>
                  <a:gd name="T105" fmla="*/ 1220 h 1243"/>
                  <a:gd name="T106" fmla="*/ 1006 w 1008"/>
                  <a:gd name="T107" fmla="*/ 1222 h 1243"/>
                  <a:gd name="T108" fmla="*/ 1006 w 1008"/>
                  <a:gd name="T109" fmla="*/ 1224 h 1243"/>
                  <a:gd name="T110" fmla="*/ 1006 w 1008"/>
                  <a:gd name="T111" fmla="*/ 1227 h 1243"/>
                  <a:gd name="T112" fmla="*/ 1006 w 1008"/>
                  <a:gd name="T113" fmla="*/ 1229 h 1243"/>
                  <a:gd name="T114" fmla="*/ 1006 w 1008"/>
                  <a:gd name="T115" fmla="*/ 1231 h 1243"/>
                  <a:gd name="T116" fmla="*/ 1006 w 1008"/>
                  <a:gd name="T117" fmla="*/ 1233 h 1243"/>
                  <a:gd name="T118" fmla="*/ 1005 w 1008"/>
                  <a:gd name="T119" fmla="*/ 1236 h 1243"/>
                  <a:gd name="T120" fmla="*/ 1005 w 1008"/>
                  <a:gd name="T121" fmla="*/ 1238 h 1243"/>
                  <a:gd name="T122" fmla="*/ 1005 w 1008"/>
                  <a:gd name="T123" fmla="*/ 1240 h 1243"/>
                  <a:gd name="T124" fmla="*/ 1005 w 1008"/>
                  <a:gd name="T125" fmla="*/ 1242 h 12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1008" h="1243">
                    <a:moveTo>
                      <a:pt x="0" y="0"/>
                    </a:moveTo>
                    <a:lnTo>
                      <a:pt x="106" y="20"/>
                    </a:lnTo>
                    <a:lnTo>
                      <a:pt x="157" y="34"/>
                    </a:lnTo>
                    <a:lnTo>
                      <a:pt x="207" y="50"/>
                    </a:lnTo>
                    <a:lnTo>
                      <a:pt x="256" y="68"/>
                    </a:lnTo>
                    <a:lnTo>
                      <a:pt x="305" y="89"/>
                    </a:lnTo>
                    <a:lnTo>
                      <a:pt x="352" y="111"/>
                    </a:lnTo>
                    <a:lnTo>
                      <a:pt x="398" y="135"/>
                    </a:lnTo>
                    <a:lnTo>
                      <a:pt x="443" y="162"/>
                    </a:lnTo>
                    <a:lnTo>
                      <a:pt x="486" y="190"/>
                    </a:lnTo>
                    <a:lnTo>
                      <a:pt x="528" y="220"/>
                    </a:lnTo>
                    <a:lnTo>
                      <a:pt x="569" y="251"/>
                    </a:lnTo>
                    <a:lnTo>
                      <a:pt x="608" y="285"/>
                    </a:lnTo>
                    <a:lnTo>
                      <a:pt x="646" y="320"/>
                    </a:lnTo>
                    <a:lnTo>
                      <a:pt x="683" y="356"/>
                    </a:lnTo>
                    <a:lnTo>
                      <a:pt x="717" y="395"/>
                    </a:lnTo>
                    <a:lnTo>
                      <a:pt x="750" y="434"/>
                    </a:lnTo>
                    <a:lnTo>
                      <a:pt x="782" y="476"/>
                    </a:lnTo>
                    <a:lnTo>
                      <a:pt x="811" y="518"/>
                    </a:lnTo>
                    <a:lnTo>
                      <a:pt x="839" y="562"/>
                    </a:lnTo>
                    <a:lnTo>
                      <a:pt x="864" y="607"/>
                    </a:lnTo>
                    <a:lnTo>
                      <a:pt x="888" y="653"/>
                    </a:lnTo>
                    <a:lnTo>
                      <a:pt x="910" y="701"/>
                    </a:lnTo>
                    <a:lnTo>
                      <a:pt x="930" y="750"/>
                    </a:lnTo>
                    <a:lnTo>
                      <a:pt x="948" y="799"/>
                    </a:lnTo>
                    <a:lnTo>
                      <a:pt x="963" y="850"/>
                    </a:lnTo>
                    <a:lnTo>
                      <a:pt x="976" y="901"/>
                    </a:lnTo>
                    <a:lnTo>
                      <a:pt x="987" y="954"/>
                    </a:lnTo>
                    <a:lnTo>
                      <a:pt x="996" y="1007"/>
                    </a:lnTo>
                    <a:lnTo>
                      <a:pt x="1002" y="1061"/>
                    </a:lnTo>
                    <a:lnTo>
                      <a:pt x="1006" y="1116"/>
                    </a:lnTo>
                    <a:lnTo>
                      <a:pt x="1007" y="1171"/>
                    </a:lnTo>
                    <a:lnTo>
                      <a:pt x="1007" y="1176"/>
                    </a:lnTo>
                    <a:lnTo>
                      <a:pt x="1007" y="1178"/>
                    </a:lnTo>
                    <a:lnTo>
                      <a:pt x="1007" y="1180"/>
                    </a:lnTo>
                    <a:lnTo>
                      <a:pt x="1007" y="1182"/>
                    </a:lnTo>
                    <a:lnTo>
                      <a:pt x="1007" y="1184"/>
                    </a:lnTo>
                    <a:lnTo>
                      <a:pt x="1007" y="1187"/>
                    </a:lnTo>
                    <a:lnTo>
                      <a:pt x="1007" y="1189"/>
                    </a:lnTo>
                    <a:lnTo>
                      <a:pt x="1007" y="1191"/>
                    </a:lnTo>
                    <a:lnTo>
                      <a:pt x="1007" y="1193"/>
                    </a:lnTo>
                    <a:lnTo>
                      <a:pt x="1007" y="1196"/>
                    </a:lnTo>
                    <a:lnTo>
                      <a:pt x="1007" y="1198"/>
                    </a:lnTo>
                    <a:lnTo>
                      <a:pt x="1006" y="1200"/>
                    </a:lnTo>
                    <a:lnTo>
                      <a:pt x="1006" y="1202"/>
                    </a:lnTo>
                    <a:lnTo>
                      <a:pt x="1006" y="1204"/>
                    </a:lnTo>
                    <a:lnTo>
                      <a:pt x="1006" y="1207"/>
                    </a:lnTo>
                    <a:lnTo>
                      <a:pt x="1006" y="1209"/>
                    </a:lnTo>
                    <a:lnTo>
                      <a:pt x="1006" y="1211"/>
                    </a:lnTo>
                    <a:lnTo>
                      <a:pt x="1006" y="1213"/>
                    </a:lnTo>
                    <a:lnTo>
                      <a:pt x="1006" y="1216"/>
                    </a:lnTo>
                    <a:lnTo>
                      <a:pt x="1006" y="1218"/>
                    </a:lnTo>
                    <a:lnTo>
                      <a:pt x="1006" y="1220"/>
                    </a:lnTo>
                    <a:lnTo>
                      <a:pt x="1006" y="1222"/>
                    </a:lnTo>
                    <a:lnTo>
                      <a:pt x="1006" y="1224"/>
                    </a:lnTo>
                    <a:lnTo>
                      <a:pt x="1006" y="1227"/>
                    </a:lnTo>
                    <a:lnTo>
                      <a:pt x="1006" y="1229"/>
                    </a:lnTo>
                    <a:lnTo>
                      <a:pt x="1006" y="1231"/>
                    </a:lnTo>
                    <a:lnTo>
                      <a:pt x="1006" y="1233"/>
                    </a:lnTo>
                    <a:lnTo>
                      <a:pt x="1005" y="1236"/>
                    </a:lnTo>
                    <a:lnTo>
                      <a:pt x="1005" y="1238"/>
                    </a:lnTo>
                    <a:lnTo>
                      <a:pt x="1005" y="1240"/>
                    </a:lnTo>
                    <a:lnTo>
                      <a:pt x="1005" y="1242"/>
                    </a:lnTo>
                  </a:path>
                </a:pathLst>
              </a:custGeom>
              <a:noFill/>
              <a:ln w="13334" cap="flat" cmpd="sng">
                <a:solidFill>
                  <a:srgbClr val="0080FF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</p:grpSp>
        <p:sp>
          <p:nvSpPr>
            <p:cNvPr id="21301" name="Rectangle 821"/>
            <p:cNvSpPr>
              <a:spLocks noChangeArrowheads="1"/>
            </p:cNvSpPr>
            <p:nvPr/>
          </p:nvSpPr>
          <p:spPr bwMode="auto">
            <a:xfrm flipV="1">
              <a:off x="542" y="1942"/>
              <a:ext cx="2696" cy="1235"/>
            </a:xfrm>
            <a:prstGeom prst="rect">
              <a:avLst/>
            </a:prstGeom>
            <a:noFill/>
            <a:ln w="27305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1302" name="Line 822"/>
            <p:cNvSpPr>
              <a:spLocks noChangeShapeType="1"/>
            </p:cNvSpPr>
            <p:nvPr/>
          </p:nvSpPr>
          <p:spPr bwMode="auto">
            <a:xfrm flipV="1">
              <a:off x="3241" y="2129"/>
              <a:ext cx="2080" cy="1053"/>
            </a:xfrm>
            <a:prstGeom prst="line">
              <a:avLst/>
            </a:prstGeom>
            <a:noFill/>
            <a:ln w="13334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  <p:grpSp>
          <p:nvGrpSpPr>
            <p:cNvPr id="21303" name="Group 823"/>
            <p:cNvGrpSpPr>
              <a:grpSpLocks/>
            </p:cNvGrpSpPr>
            <p:nvPr/>
          </p:nvGrpSpPr>
          <p:grpSpPr bwMode="auto">
            <a:xfrm>
              <a:off x="3591" y="1008"/>
              <a:ext cx="1019" cy="1620"/>
              <a:chOff x="3591" y="1008"/>
              <a:chExt cx="1019" cy="1620"/>
            </a:xfrm>
          </p:grpSpPr>
          <p:sp>
            <p:nvSpPr>
              <p:cNvPr id="21304" name="Line 824"/>
              <p:cNvSpPr>
                <a:spLocks noChangeShapeType="1"/>
              </p:cNvSpPr>
              <p:nvPr/>
            </p:nvSpPr>
            <p:spPr bwMode="auto">
              <a:xfrm flipH="1">
                <a:off x="3781" y="1013"/>
                <a:ext cx="461" cy="1468"/>
              </a:xfrm>
              <a:prstGeom prst="line">
                <a:avLst/>
              </a:prstGeom>
              <a:noFill/>
              <a:ln w="13334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21305" name="Line 825"/>
              <p:cNvSpPr>
                <a:spLocks noChangeShapeType="1"/>
              </p:cNvSpPr>
              <p:nvPr/>
            </p:nvSpPr>
            <p:spPr bwMode="auto">
              <a:xfrm flipH="1">
                <a:off x="4132" y="1160"/>
                <a:ext cx="461" cy="1468"/>
              </a:xfrm>
              <a:prstGeom prst="line">
                <a:avLst/>
              </a:prstGeom>
              <a:noFill/>
              <a:ln w="13334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21306" name="Line 826"/>
              <p:cNvSpPr>
                <a:spLocks noChangeShapeType="1"/>
              </p:cNvSpPr>
              <p:nvPr/>
            </p:nvSpPr>
            <p:spPr bwMode="auto">
              <a:xfrm flipH="1">
                <a:off x="3790" y="1144"/>
                <a:ext cx="461" cy="1468"/>
              </a:xfrm>
              <a:prstGeom prst="line">
                <a:avLst/>
              </a:prstGeom>
              <a:noFill/>
              <a:ln w="13334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21307" name="Line 827"/>
              <p:cNvSpPr>
                <a:spLocks noChangeShapeType="1"/>
              </p:cNvSpPr>
              <p:nvPr/>
            </p:nvSpPr>
            <p:spPr bwMode="auto">
              <a:xfrm>
                <a:off x="4249" y="1010"/>
                <a:ext cx="0" cy="143"/>
              </a:xfrm>
              <a:prstGeom prst="line">
                <a:avLst/>
              </a:prstGeom>
              <a:noFill/>
              <a:ln w="13334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21308" name="Line 828"/>
              <p:cNvSpPr>
                <a:spLocks noChangeShapeType="1"/>
              </p:cNvSpPr>
              <p:nvPr/>
            </p:nvSpPr>
            <p:spPr bwMode="auto">
              <a:xfrm>
                <a:off x="3785" y="2470"/>
                <a:ext cx="0" cy="143"/>
              </a:xfrm>
              <a:prstGeom prst="line">
                <a:avLst/>
              </a:prstGeom>
              <a:noFill/>
              <a:ln w="13334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21309" name="Line 829"/>
              <p:cNvSpPr>
                <a:spLocks noChangeShapeType="1"/>
              </p:cNvSpPr>
              <p:nvPr/>
            </p:nvSpPr>
            <p:spPr bwMode="auto">
              <a:xfrm>
                <a:off x="4122" y="2474"/>
                <a:ext cx="0" cy="144"/>
              </a:xfrm>
              <a:prstGeom prst="line">
                <a:avLst/>
              </a:prstGeom>
              <a:noFill/>
              <a:ln w="13334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21310" name="Line 830"/>
              <p:cNvSpPr>
                <a:spLocks noChangeShapeType="1"/>
              </p:cNvSpPr>
              <p:nvPr/>
            </p:nvSpPr>
            <p:spPr bwMode="auto">
              <a:xfrm>
                <a:off x="4589" y="1021"/>
                <a:ext cx="0" cy="143"/>
              </a:xfrm>
              <a:prstGeom prst="line">
                <a:avLst/>
              </a:prstGeom>
              <a:noFill/>
              <a:ln w="13334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21311" name="Freeform 831"/>
              <p:cNvSpPr>
                <a:spLocks/>
              </p:cNvSpPr>
              <p:nvPr/>
            </p:nvSpPr>
            <p:spPr bwMode="auto">
              <a:xfrm>
                <a:off x="3779" y="2415"/>
                <a:ext cx="420" cy="55"/>
              </a:xfrm>
              <a:custGeom>
                <a:avLst/>
                <a:gdLst>
                  <a:gd name="T0" fmla="*/ 0 w 420"/>
                  <a:gd name="T1" fmla="*/ 54 h 55"/>
                  <a:gd name="T2" fmla="*/ 343 w 420"/>
                  <a:gd name="T3" fmla="*/ 54 h 55"/>
                  <a:gd name="T4" fmla="*/ 419 w 420"/>
                  <a:gd name="T5" fmla="*/ 0 h 55"/>
                  <a:gd name="T6" fmla="*/ 73 w 420"/>
                  <a:gd name="T7" fmla="*/ 0 h 55"/>
                  <a:gd name="T8" fmla="*/ 0 w 420"/>
                  <a:gd name="T9" fmla="*/ 54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20" h="55">
                    <a:moveTo>
                      <a:pt x="0" y="54"/>
                    </a:moveTo>
                    <a:lnTo>
                      <a:pt x="343" y="54"/>
                    </a:lnTo>
                    <a:lnTo>
                      <a:pt x="419" y="0"/>
                    </a:lnTo>
                    <a:lnTo>
                      <a:pt x="73" y="0"/>
                    </a:lnTo>
                    <a:lnTo>
                      <a:pt x="0" y="54"/>
                    </a:lnTo>
                  </a:path>
                </a:pathLst>
              </a:custGeom>
              <a:solidFill>
                <a:srgbClr val="555555"/>
              </a:solidFill>
              <a:ln w="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1312" name="Freeform 832"/>
              <p:cNvSpPr>
                <a:spLocks/>
              </p:cNvSpPr>
              <p:nvPr/>
            </p:nvSpPr>
            <p:spPr bwMode="auto">
              <a:xfrm>
                <a:off x="3810" y="2307"/>
                <a:ext cx="421" cy="55"/>
              </a:xfrm>
              <a:custGeom>
                <a:avLst/>
                <a:gdLst>
                  <a:gd name="T0" fmla="*/ 0 w 421"/>
                  <a:gd name="T1" fmla="*/ 54 h 55"/>
                  <a:gd name="T2" fmla="*/ 343 w 421"/>
                  <a:gd name="T3" fmla="*/ 54 h 55"/>
                  <a:gd name="T4" fmla="*/ 420 w 421"/>
                  <a:gd name="T5" fmla="*/ 0 h 55"/>
                  <a:gd name="T6" fmla="*/ 73 w 421"/>
                  <a:gd name="T7" fmla="*/ 0 h 55"/>
                  <a:gd name="T8" fmla="*/ 0 w 421"/>
                  <a:gd name="T9" fmla="*/ 54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21" h="55">
                    <a:moveTo>
                      <a:pt x="0" y="54"/>
                    </a:moveTo>
                    <a:lnTo>
                      <a:pt x="343" y="54"/>
                    </a:lnTo>
                    <a:lnTo>
                      <a:pt x="420" y="0"/>
                    </a:lnTo>
                    <a:lnTo>
                      <a:pt x="73" y="0"/>
                    </a:lnTo>
                    <a:lnTo>
                      <a:pt x="0" y="54"/>
                    </a:lnTo>
                  </a:path>
                </a:pathLst>
              </a:custGeom>
              <a:solidFill>
                <a:srgbClr val="555555"/>
              </a:solidFill>
              <a:ln w="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1313" name="Freeform 833"/>
              <p:cNvSpPr>
                <a:spLocks/>
              </p:cNvSpPr>
              <p:nvPr/>
            </p:nvSpPr>
            <p:spPr bwMode="auto">
              <a:xfrm>
                <a:off x="3842" y="2198"/>
                <a:ext cx="420" cy="55"/>
              </a:xfrm>
              <a:custGeom>
                <a:avLst/>
                <a:gdLst>
                  <a:gd name="T0" fmla="*/ 0 w 420"/>
                  <a:gd name="T1" fmla="*/ 54 h 55"/>
                  <a:gd name="T2" fmla="*/ 342 w 420"/>
                  <a:gd name="T3" fmla="*/ 54 h 55"/>
                  <a:gd name="T4" fmla="*/ 419 w 420"/>
                  <a:gd name="T5" fmla="*/ 0 h 55"/>
                  <a:gd name="T6" fmla="*/ 72 w 420"/>
                  <a:gd name="T7" fmla="*/ 0 h 55"/>
                  <a:gd name="T8" fmla="*/ 0 w 420"/>
                  <a:gd name="T9" fmla="*/ 54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20" h="55">
                    <a:moveTo>
                      <a:pt x="0" y="54"/>
                    </a:moveTo>
                    <a:lnTo>
                      <a:pt x="342" y="54"/>
                    </a:lnTo>
                    <a:lnTo>
                      <a:pt x="419" y="0"/>
                    </a:lnTo>
                    <a:lnTo>
                      <a:pt x="72" y="0"/>
                    </a:lnTo>
                    <a:lnTo>
                      <a:pt x="0" y="54"/>
                    </a:lnTo>
                  </a:path>
                </a:pathLst>
              </a:custGeom>
              <a:solidFill>
                <a:srgbClr val="555555"/>
              </a:solidFill>
              <a:ln w="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1314" name="Freeform 834"/>
              <p:cNvSpPr>
                <a:spLocks/>
              </p:cNvSpPr>
              <p:nvPr/>
            </p:nvSpPr>
            <p:spPr bwMode="auto">
              <a:xfrm>
                <a:off x="3882" y="2085"/>
                <a:ext cx="420" cy="55"/>
              </a:xfrm>
              <a:custGeom>
                <a:avLst/>
                <a:gdLst>
                  <a:gd name="T0" fmla="*/ 0 w 420"/>
                  <a:gd name="T1" fmla="*/ 54 h 55"/>
                  <a:gd name="T2" fmla="*/ 342 w 420"/>
                  <a:gd name="T3" fmla="*/ 54 h 55"/>
                  <a:gd name="T4" fmla="*/ 419 w 420"/>
                  <a:gd name="T5" fmla="*/ 0 h 55"/>
                  <a:gd name="T6" fmla="*/ 72 w 420"/>
                  <a:gd name="T7" fmla="*/ 0 h 55"/>
                  <a:gd name="T8" fmla="*/ 0 w 420"/>
                  <a:gd name="T9" fmla="*/ 54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20" h="55">
                    <a:moveTo>
                      <a:pt x="0" y="54"/>
                    </a:moveTo>
                    <a:lnTo>
                      <a:pt x="342" y="54"/>
                    </a:lnTo>
                    <a:lnTo>
                      <a:pt x="419" y="0"/>
                    </a:lnTo>
                    <a:lnTo>
                      <a:pt x="72" y="0"/>
                    </a:lnTo>
                    <a:lnTo>
                      <a:pt x="0" y="54"/>
                    </a:lnTo>
                  </a:path>
                </a:pathLst>
              </a:custGeom>
              <a:solidFill>
                <a:srgbClr val="555555"/>
              </a:solidFill>
              <a:ln w="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1315" name="Freeform 835"/>
              <p:cNvSpPr>
                <a:spLocks/>
              </p:cNvSpPr>
              <p:nvPr/>
            </p:nvSpPr>
            <p:spPr bwMode="auto">
              <a:xfrm>
                <a:off x="3909" y="1981"/>
                <a:ext cx="420" cy="55"/>
              </a:xfrm>
              <a:custGeom>
                <a:avLst/>
                <a:gdLst>
                  <a:gd name="T0" fmla="*/ 0 w 420"/>
                  <a:gd name="T1" fmla="*/ 54 h 55"/>
                  <a:gd name="T2" fmla="*/ 342 w 420"/>
                  <a:gd name="T3" fmla="*/ 54 h 55"/>
                  <a:gd name="T4" fmla="*/ 419 w 420"/>
                  <a:gd name="T5" fmla="*/ 0 h 55"/>
                  <a:gd name="T6" fmla="*/ 72 w 420"/>
                  <a:gd name="T7" fmla="*/ 0 h 55"/>
                  <a:gd name="T8" fmla="*/ 0 w 420"/>
                  <a:gd name="T9" fmla="*/ 54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20" h="55">
                    <a:moveTo>
                      <a:pt x="0" y="54"/>
                    </a:moveTo>
                    <a:lnTo>
                      <a:pt x="342" y="54"/>
                    </a:lnTo>
                    <a:lnTo>
                      <a:pt x="419" y="0"/>
                    </a:lnTo>
                    <a:lnTo>
                      <a:pt x="72" y="0"/>
                    </a:lnTo>
                    <a:lnTo>
                      <a:pt x="0" y="54"/>
                    </a:lnTo>
                  </a:path>
                </a:pathLst>
              </a:custGeom>
              <a:solidFill>
                <a:srgbClr val="555555"/>
              </a:solidFill>
              <a:ln w="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1316" name="Freeform 836"/>
              <p:cNvSpPr>
                <a:spLocks/>
              </p:cNvSpPr>
              <p:nvPr/>
            </p:nvSpPr>
            <p:spPr bwMode="auto">
              <a:xfrm>
                <a:off x="3944" y="1873"/>
                <a:ext cx="421" cy="55"/>
              </a:xfrm>
              <a:custGeom>
                <a:avLst/>
                <a:gdLst>
                  <a:gd name="T0" fmla="*/ 0 w 421"/>
                  <a:gd name="T1" fmla="*/ 54 h 55"/>
                  <a:gd name="T2" fmla="*/ 343 w 421"/>
                  <a:gd name="T3" fmla="*/ 54 h 55"/>
                  <a:gd name="T4" fmla="*/ 420 w 421"/>
                  <a:gd name="T5" fmla="*/ 0 h 55"/>
                  <a:gd name="T6" fmla="*/ 73 w 421"/>
                  <a:gd name="T7" fmla="*/ 0 h 55"/>
                  <a:gd name="T8" fmla="*/ 0 w 421"/>
                  <a:gd name="T9" fmla="*/ 54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21" h="55">
                    <a:moveTo>
                      <a:pt x="0" y="54"/>
                    </a:moveTo>
                    <a:lnTo>
                      <a:pt x="343" y="54"/>
                    </a:lnTo>
                    <a:lnTo>
                      <a:pt x="420" y="0"/>
                    </a:lnTo>
                    <a:lnTo>
                      <a:pt x="73" y="0"/>
                    </a:lnTo>
                    <a:lnTo>
                      <a:pt x="0" y="54"/>
                    </a:lnTo>
                  </a:path>
                </a:pathLst>
              </a:custGeom>
              <a:solidFill>
                <a:srgbClr val="555555"/>
              </a:solidFill>
              <a:ln w="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1317" name="Freeform 837"/>
              <p:cNvSpPr>
                <a:spLocks/>
              </p:cNvSpPr>
              <p:nvPr/>
            </p:nvSpPr>
            <p:spPr bwMode="auto">
              <a:xfrm>
                <a:off x="3985" y="1764"/>
                <a:ext cx="420" cy="55"/>
              </a:xfrm>
              <a:custGeom>
                <a:avLst/>
                <a:gdLst>
                  <a:gd name="T0" fmla="*/ 0 w 420"/>
                  <a:gd name="T1" fmla="*/ 54 h 55"/>
                  <a:gd name="T2" fmla="*/ 342 w 420"/>
                  <a:gd name="T3" fmla="*/ 54 h 55"/>
                  <a:gd name="T4" fmla="*/ 419 w 420"/>
                  <a:gd name="T5" fmla="*/ 0 h 55"/>
                  <a:gd name="T6" fmla="*/ 72 w 420"/>
                  <a:gd name="T7" fmla="*/ 0 h 55"/>
                  <a:gd name="T8" fmla="*/ 0 w 420"/>
                  <a:gd name="T9" fmla="*/ 54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20" h="55">
                    <a:moveTo>
                      <a:pt x="0" y="54"/>
                    </a:moveTo>
                    <a:lnTo>
                      <a:pt x="342" y="54"/>
                    </a:lnTo>
                    <a:lnTo>
                      <a:pt x="419" y="0"/>
                    </a:lnTo>
                    <a:lnTo>
                      <a:pt x="72" y="0"/>
                    </a:lnTo>
                    <a:lnTo>
                      <a:pt x="0" y="54"/>
                    </a:lnTo>
                  </a:path>
                </a:pathLst>
              </a:custGeom>
              <a:solidFill>
                <a:srgbClr val="555555"/>
              </a:solidFill>
              <a:ln w="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1318" name="Freeform 838"/>
              <p:cNvSpPr>
                <a:spLocks/>
              </p:cNvSpPr>
              <p:nvPr/>
            </p:nvSpPr>
            <p:spPr bwMode="auto">
              <a:xfrm>
                <a:off x="4020" y="1656"/>
                <a:ext cx="421" cy="55"/>
              </a:xfrm>
              <a:custGeom>
                <a:avLst/>
                <a:gdLst>
                  <a:gd name="T0" fmla="*/ 0 w 421"/>
                  <a:gd name="T1" fmla="*/ 54 h 55"/>
                  <a:gd name="T2" fmla="*/ 343 w 421"/>
                  <a:gd name="T3" fmla="*/ 54 h 55"/>
                  <a:gd name="T4" fmla="*/ 420 w 421"/>
                  <a:gd name="T5" fmla="*/ 0 h 55"/>
                  <a:gd name="T6" fmla="*/ 73 w 421"/>
                  <a:gd name="T7" fmla="*/ 0 h 55"/>
                  <a:gd name="T8" fmla="*/ 0 w 421"/>
                  <a:gd name="T9" fmla="*/ 54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21" h="55">
                    <a:moveTo>
                      <a:pt x="0" y="54"/>
                    </a:moveTo>
                    <a:lnTo>
                      <a:pt x="343" y="54"/>
                    </a:lnTo>
                    <a:lnTo>
                      <a:pt x="420" y="0"/>
                    </a:lnTo>
                    <a:lnTo>
                      <a:pt x="73" y="0"/>
                    </a:lnTo>
                    <a:lnTo>
                      <a:pt x="0" y="54"/>
                    </a:lnTo>
                  </a:path>
                </a:pathLst>
              </a:custGeom>
              <a:solidFill>
                <a:srgbClr val="555555"/>
              </a:solidFill>
              <a:ln w="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1319" name="Freeform 839"/>
              <p:cNvSpPr>
                <a:spLocks/>
              </p:cNvSpPr>
              <p:nvPr/>
            </p:nvSpPr>
            <p:spPr bwMode="auto">
              <a:xfrm>
                <a:off x="4061" y="1543"/>
                <a:ext cx="420" cy="55"/>
              </a:xfrm>
              <a:custGeom>
                <a:avLst/>
                <a:gdLst>
                  <a:gd name="T0" fmla="*/ 0 w 420"/>
                  <a:gd name="T1" fmla="*/ 54 h 55"/>
                  <a:gd name="T2" fmla="*/ 342 w 420"/>
                  <a:gd name="T3" fmla="*/ 54 h 55"/>
                  <a:gd name="T4" fmla="*/ 419 w 420"/>
                  <a:gd name="T5" fmla="*/ 0 h 55"/>
                  <a:gd name="T6" fmla="*/ 72 w 420"/>
                  <a:gd name="T7" fmla="*/ 0 h 55"/>
                  <a:gd name="T8" fmla="*/ 0 w 420"/>
                  <a:gd name="T9" fmla="*/ 54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20" h="55">
                    <a:moveTo>
                      <a:pt x="0" y="54"/>
                    </a:moveTo>
                    <a:lnTo>
                      <a:pt x="342" y="54"/>
                    </a:lnTo>
                    <a:lnTo>
                      <a:pt x="419" y="0"/>
                    </a:lnTo>
                    <a:lnTo>
                      <a:pt x="72" y="0"/>
                    </a:lnTo>
                    <a:lnTo>
                      <a:pt x="0" y="54"/>
                    </a:lnTo>
                  </a:path>
                </a:pathLst>
              </a:custGeom>
              <a:solidFill>
                <a:srgbClr val="555555"/>
              </a:solidFill>
              <a:ln w="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1320" name="Freeform 840"/>
              <p:cNvSpPr>
                <a:spLocks/>
              </p:cNvSpPr>
              <p:nvPr/>
            </p:nvSpPr>
            <p:spPr bwMode="auto">
              <a:xfrm>
                <a:off x="4087" y="1439"/>
                <a:ext cx="420" cy="55"/>
              </a:xfrm>
              <a:custGeom>
                <a:avLst/>
                <a:gdLst>
                  <a:gd name="T0" fmla="*/ 0 w 420"/>
                  <a:gd name="T1" fmla="*/ 54 h 55"/>
                  <a:gd name="T2" fmla="*/ 343 w 420"/>
                  <a:gd name="T3" fmla="*/ 54 h 55"/>
                  <a:gd name="T4" fmla="*/ 419 w 420"/>
                  <a:gd name="T5" fmla="*/ 0 h 55"/>
                  <a:gd name="T6" fmla="*/ 73 w 420"/>
                  <a:gd name="T7" fmla="*/ 0 h 55"/>
                  <a:gd name="T8" fmla="*/ 0 w 420"/>
                  <a:gd name="T9" fmla="*/ 54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20" h="55">
                    <a:moveTo>
                      <a:pt x="0" y="54"/>
                    </a:moveTo>
                    <a:lnTo>
                      <a:pt x="343" y="54"/>
                    </a:lnTo>
                    <a:lnTo>
                      <a:pt x="419" y="0"/>
                    </a:lnTo>
                    <a:lnTo>
                      <a:pt x="73" y="0"/>
                    </a:lnTo>
                    <a:lnTo>
                      <a:pt x="0" y="54"/>
                    </a:lnTo>
                  </a:path>
                </a:pathLst>
              </a:custGeom>
              <a:solidFill>
                <a:srgbClr val="555555"/>
              </a:solidFill>
              <a:ln w="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1321" name="Freeform 841"/>
              <p:cNvSpPr>
                <a:spLocks/>
              </p:cNvSpPr>
              <p:nvPr/>
            </p:nvSpPr>
            <p:spPr bwMode="auto">
              <a:xfrm>
                <a:off x="4128" y="1331"/>
                <a:ext cx="420" cy="55"/>
              </a:xfrm>
              <a:custGeom>
                <a:avLst/>
                <a:gdLst>
                  <a:gd name="T0" fmla="*/ 0 w 420"/>
                  <a:gd name="T1" fmla="*/ 54 h 55"/>
                  <a:gd name="T2" fmla="*/ 342 w 420"/>
                  <a:gd name="T3" fmla="*/ 54 h 55"/>
                  <a:gd name="T4" fmla="*/ 419 w 420"/>
                  <a:gd name="T5" fmla="*/ 0 h 55"/>
                  <a:gd name="T6" fmla="*/ 72 w 420"/>
                  <a:gd name="T7" fmla="*/ 0 h 55"/>
                  <a:gd name="T8" fmla="*/ 0 w 420"/>
                  <a:gd name="T9" fmla="*/ 54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20" h="55">
                    <a:moveTo>
                      <a:pt x="0" y="54"/>
                    </a:moveTo>
                    <a:lnTo>
                      <a:pt x="342" y="54"/>
                    </a:lnTo>
                    <a:lnTo>
                      <a:pt x="419" y="0"/>
                    </a:lnTo>
                    <a:lnTo>
                      <a:pt x="72" y="0"/>
                    </a:lnTo>
                    <a:lnTo>
                      <a:pt x="0" y="54"/>
                    </a:lnTo>
                  </a:path>
                </a:pathLst>
              </a:custGeom>
              <a:solidFill>
                <a:srgbClr val="555555"/>
              </a:solidFill>
              <a:ln w="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1322" name="Freeform 842"/>
              <p:cNvSpPr>
                <a:spLocks/>
              </p:cNvSpPr>
              <p:nvPr/>
            </p:nvSpPr>
            <p:spPr bwMode="auto">
              <a:xfrm>
                <a:off x="4159" y="1222"/>
                <a:ext cx="420" cy="55"/>
              </a:xfrm>
              <a:custGeom>
                <a:avLst/>
                <a:gdLst>
                  <a:gd name="T0" fmla="*/ 0 w 420"/>
                  <a:gd name="T1" fmla="*/ 54 h 55"/>
                  <a:gd name="T2" fmla="*/ 342 w 420"/>
                  <a:gd name="T3" fmla="*/ 54 h 55"/>
                  <a:gd name="T4" fmla="*/ 419 w 420"/>
                  <a:gd name="T5" fmla="*/ 0 h 55"/>
                  <a:gd name="T6" fmla="*/ 72 w 420"/>
                  <a:gd name="T7" fmla="*/ 0 h 55"/>
                  <a:gd name="T8" fmla="*/ 0 w 420"/>
                  <a:gd name="T9" fmla="*/ 54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20" h="55">
                    <a:moveTo>
                      <a:pt x="0" y="54"/>
                    </a:moveTo>
                    <a:lnTo>
                      <a:pt x="342" y="54"/>
                    </a:lnTo>
                    <a:lnTo>
                      <a:pt x="419" y="0"/>
                    </a:lnTo>
                    <a:lnTo>
                      <a:pt x="72" y="0"/>
                    </a:lnTo>
                    <a:lnTo>
                      <a:pt x="0" y="54"/>
                    </a:lnTo>
                  </a:path>
                </a:pathLst>
              </a:custGeom>
              <a:solidFill>
                <a:srgbClr val="555555"/>
              </a:solidFill>
              <a:ln w="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1323" name="Freeform 843"/>
              <p:cNvSpPr>
                <a:spLocks/>
              </p:cNvSpPr>
              <p:nvPr/>
            </p:nvSpPr>
            <p:spPr bwMode="auto">
              <a:xfrm>
                <a:off x="4190" y="1114"/>
                <a:ext cx="420" cy="55"/>
              </a:xfrm>
              <a:custGeom>
                <a:avLst/>
                <a:gdLst>
                  <a:gd name="T0" fmla="*/ 0 w 420"/>
                  <a:gd name="T1" fmla="*/ 54 h 55"/>
                  <a:gd name="T2" fmla="*/ 343 w 420"/>
                  <a:gd name="T3" fmla="*/ 54 h 55"/>
                  <a:gd name="T4" fmla="*/ 419 w 420"/>
                  <a:gd name="T5" fmla="*/ 0 h 55"/>
                  <a:gd name="T6" fmla="*/ 72 w 420"/>
                  <a:gd name="T7" fmla="*/ 0 h 55"/>
                  <a:gd name="T8" fmla="*/ 0 w 420"/>
                  <a:gd name="T9" fmla="*/ 54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20" h="55">
                    <a:moveTo>
                      <a:pt x="0" y="54"/>
                    </a:moveTo>
                    <a:lnTo>
                      <a:pt x="343" y="54"/>
                    </a:lnTo>
                    <a:lnTo>
                      <a:pt x="419" y="0"/>
                    </a:lnTo>
                    <a:lnTo>
                      <a:pt x="72" y="0"/>
                    </a:lnTo>
                    <a:lnTo>
                      <a:pt x="0" y="54"/>
                    </a:lnTo>
                  </a:path>
                </a:pathLst>
              </a:custGeom>
              <a:solidFill>
                <a:srgbClr val="555555"/>
              </a:solidFill>
              <a:ln w="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1324" name="Line 844"/>
              <p:cNvSpPr>
                <a:spLocks noChangeShapeType="1"/>
              </p:cNvSpPr>
              <p:nvPr/>
            </p:nvSpPr>
            <p:spPr bwMode="auto">
              <a:xfrm flipH="1">
                <a:off x="4128" y="1014"/>
                <a:ext cx="461" cy="1468"/>
              </a:xfrm>
              <a:prstGeom prst="line">
                <a:avLst/>
              </a:prstGeom>
              <a:noFill/>
              <a:ln w="13334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21325" name="Freeform 845"/>
              <p:cNvSpPr>
                <a:spLocks/>
              </p:cNvSpPr>
              <p:nvPr/>
            </p:nvSpPr>
            <p:spPr bwMode="auto">
              <a:xfrm>
                <a:off x="3591" y="1008"/>
                <a:ext cx="1008" cy="409"/>
              </a:xfrm>
              <a:custGeom>
                <a:avLst/>
                <a:gdLst>
                  <a:gd name="T0" fmla="*/ 392 w 1008"/>
                  <a:gd name="T1" fmla="*/ 142 h 409"/>
                  <a:gd name="T2" fmla="*/ 313 w 1008"/>
                  <a:gd name="T3" fmla="*/ 185 h 409"/>
                  <a:gd name="T4" fmla="*/ 236 w 1008"/>
                  <a:gd name="T5" fmla="*/ 226 h 409"/>
                  <a:gd name="T6" fmla="*/ 158 w 1008"/>
                  <a:gd name="T7" fmla="*/ 268 h 409"/>
                  <a:gd name="T8" fmla="*/ 75 w 1008"/>
                  <a:gd name="T9" fmla="*/ 313 h 409"/>
                  <a:gd name="T10" fmla="*/ 38 w 1008"/>
                  <a:gd name="T11" fmla="*/ 332 h 409"/>
                  <a:gd name="T12" fmla="*/ 30 w 1008"/>
                  <a:gd name="T13" fmla="*/ 338 h 409"/>
                  <a:gd name="T14" fmla="*/ 22 w 1008"/>
                  <a:gd name="T15" fmla="*/ 345 h 409"/>
                  <a:gd name="T16" fmla="*/ 14 w 1008"/>
                  <a:gd name="T17" fmla="*/ 353 h 409"/>
                  <a:gd name="T18" fmla="*/ 8 w 1008"/>
                  <a:gd name="T19" fmla="*/ 363 h 409"/>
                  <a:gd name="T20" fmla="*/ 2 w 1008"/>
                  <a:gd name="T21" fmla="*/ 375 h 409"/>
                  <a:gd name="T22" fmla="*/ 0 w 1008"/>
                  <a:gd name="T23" fmla="*/ 385 h 409"/>
                  <a:gd name="T24" fmla="*/ 0 w 1008"/>
                  <a:gd name="T25" fmla="*/ 393 h 409"/>
                  <a:gd name="T26" fmla="*/ 1 w 1008"/>
                  <a:gd name="T27" fmla="*/ 400 h 409"/>
                  <a:gd name="T28" fmla="*/ 5 w 1008"/>
                  <a:gd name="T29" fmla="*/ 404 h 409"/>
                  <a:gd name="T30" fmla="*/ 38 w 1008"/>
                  <a:gd name="T31" fmla="*/ 406 h 409"/>
                  <a:gd name="T32" fmla="*/ 106 w 1008"/>
                  <a:gd name="T33" fmla="*/ 407 h 409"/>
                  <a:gd name="T34" fmla="*/ 178 w 1008"/>
                  <a:gd name="T35" fmla="*/ 407 h 409"/>
                  <a:gd name="T36" fmla="*/ 242 w 1008"/>
                  <a:gd name="T37" fmla="*/ 407 h 409"/>
                  <a:gd name="T38" fmla="*/ 288 w 1008"/>
                  <a:gd name="T39" fmla="*/ 407 h 409"/>
                  <a:gd name="T40" fmla="*/ 309 w 1008"/>
                  <a:gd name="T41" fmla="*/ 407 h 409"/>
                  <a:gd name="T42" fmla="*/ 328 w 1008"/>
                  <a:gd name="T43" fmla="*/ 405 h 409"/>
                  <a:gd name="T44" fmla="*/ 347 w 1008"/>
                  <a:gd name="T45" fmla="*/ 401 h 409"/>
                  <a:gd name="T46" fmla="*/ 367 w 1008"/>
                  <a:gd name="T47" fmla="*/ 394 h 409"/>
                  <a:gd name="T48" fmla="*/ 385 w 1008"/>
                  <a:gd name="T49" fmla="*/ 386 h 409"/>
                  <a:gd name="T50" fmla="*/ 403 w 1008"/>
                  <a:gd name="T51" fmla="*/ 377 h 409"/>
                  <a:gd name="T52" fmla="*/ 465 w 1008"/>
                  <a:gd name="T53" fmla="*/ 343 h 409"/>
                  <a:gd name="T54" fmla="*/ 519 w 1008"/>
                  <a:gd name="T55" fmla="*/ 314 h 409"/>
                  <a:gd name="T56" fmla="*/ 573 w 1008"/>
                  <a:gd name="T57" fmla="*/ 285 h 409"/>
                  <a:gd name="T58" fmla="*/ 627 w 1008"/>
                  <a:gd name="T59" fmla="*/ 256 h 409"/>
                  <a:gd name="T60" fmla="*/ 681 w 1008"/>
                  <a:gd name="T61" fmla="*/ 227 h 409"/>
                  <a:gd name="T62" fmla="*/ 743 w 1008"/>
                  <a:gd name="T63" fmla="*/ 195 h 409"/>
                  <a:gd name="T64" fmla="*/ 794 w 1008"/>
                  <a:gd name="T65" fmla="*/ 168 h 409"/>
                  <a:gd name="T66" fmla="*/ 845 w 1008"/>
                  <a:gd name="T67" fmla="*/ 141 h 409"/>
                  <a:gd name="T68" fmla="*/ 895 w 1008"/>
                  <a:gd name="T69" fmla="*/ 114 h 409"/>
                  <a:gd name="T70" fmla="*/ 945 w 1008"/>
                  <a:gd name="T71" fmla="*/ 88 h 409"/>
                  <a:gd name="T72" fmla="*/ 968 w 1008"/>
                  <a:gd name="T73" fmla="*/ 76 h 409"/>
                  <a:gd name="T74" fmla="*/ 977 w 1008"/>
                  <a:gd name="T75" fmla="*/ 70 h 409"/>
                  <a:gd name="T76" fmla="*/ 985 w 1008"/>
                  <a:gd name="T77" fmla="*/ 63 h 409"/>
                  <a:gd name="T78" fmla="*/ 992 w 1008"/>
                  <a:gd name="T79" fmla="*/ 54 h 409"/>
                  <a:gd name="T80" fmla="*/ 999 w 1008"/>
                  <a:gd name="T81" fmla="*/ 44 h 409"/>
                  <a:gd name="T82" fmla="*/ 1004 w 1008"/>
                  <a:gd name="T83" fmla="*/ 33 h 409"/>
                  <a:gd name="T84" fmla="*/ 1007 w 1008"/>
                  <a:gd name="T85" fmla="*/ 23 h 409"/>
                  <a:gd name="T86" fmla="*/ 1007 w 1008"/>
                  <a:gd name="T87" fmla="*/ 15 h 409"/>
                  <a:gd name="T88" fmla="*/ 1005 w 1008"/>
                  <a:gd name="T89" fmla="*/ 8 h 409"/>
                  <a:gd name="T90" fmla="*/ 1001 w 1008"/>
                  <a:gd name="T91" fmla="*/ 3 h 409"/>
                  <a:gd name="T92" fmla="*/ 969 w 1008"/>
                  <a:gd name="T93" fmla="*/ 1 h 409"/>
                  <a:gd name="T94" fmla="*/ 901 w 1008"/>
                  <a:gd name="T95" fmla="*/ 1 h 409"/>
                  <a:gd name="T96" fmla="*/ 829 w 1008"/>
                  <a:gd name="T97" fmla="*/ 0 h 409"/>
                  <a:gd name="T98" fmla="*/ 764 w 1008"/>
                  <a:gd name="T99" fmla="*/ 0 h 409"/>
                  <a:gd name="T100" fmla="*/ 719 w 1008"/>
                  <a:gd name="T101" fmla="*/ 0 h 409"/>
                  <a:gd name="T102" fmla="*/ 697 w 1008"/>
                  <a:gd name="T103" fmla="*/ 0 h 409"/>
                  <a:gd name="T104" fmla="*/ 677 w 1008"/>
                  <a:gd name="T105" fmla="*/ 2 h 409"/>
                  <a:gd name="T106" fmla="*/ 655 w 1008"/>
                  <a:gd name="T107" fmla="*/ 6 h 409"/>
                  <a:gd name="T108" fmla="*/ 634 w 1008"/>
                  <a:gd name="T109" fmla="*/ 13 h 409"/>
                  <a:gd name="T110" fmla="*/ 614 w 1008"/>
                  <a:gd name="T111" fmla="*/ 21 h 409"/>
                  <a:gd name="T112" fmla="*/ 596 w 1008"/>
                  <a:gd name="T113" fmla="*/ 30 h 409"/>
                  <a:gd name="T114" fmla="*/ 533 w 1008"/>
                  <a:gd name="T115" fmla="*/ 64 h 409"/>
                  <a:gd name="T116" fmla="*/ 526 w 1008"/>
                  <a:gd name="T117" fmla="*/ 68 h 409"/>
                  <a:gd name="T118" fmla="*/ 535 w 1008"/>
                  <a:gd name="T119" fmla="*/ 64 h 409"/>
                  <a:gd name="T120" fmla="*/ 532 w 1008"/>
                  <a:gd name="T121" fmla="*/ 66 h 409"/>
                  <a:gd name="T122" fmla="*/ 491 w 1008"/>
                  <a:gd name="T123" fmla="*/ 89 h 4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008" h="409">
                    <a:moveTo>
                      <a:pt x="478" y="96"/>
                    </a:moveTo>
                    <a:lnTo>
                      <a:pt x="448" y="112"/>
                    </a:lnTo>
                    <a:lnTo>
                      <a:pt x="434" y="120"/>
                    </a:lnTo>
                    <a:lnTo>
                      <a:pt x="420" y="127"/>
                    </a:lnTo>
                    <a:lnTo>
                      <a:pt x="406" y="135"/>
                    </a:lnTo>
                    <a:lnTo>
                      <a:pt x="392" y="142"/>
                    </a:lnTo>
                    <a:lnTo>
                      <a:pt x="378" y="150"/>
                    </a:lnTo>
                    <a:lnTo>
                      <a:pt x="365" y="157"/>
                    </a:lnTo>
                    <a:lnTo>
                      <a:pt x="351" y="164"/>
                    </a:lnTo>
                    <a:lnTo>
                      <a:pt x="339" y="171"/>
                    </a:lnTo>
                    <a:lnTo>
                      <a:pt x="325" y="178"/>
                    </a:lnTo>
                    <a:lnTo>
                      <a:pt x="313" y="185"/>
                    </a:lnTo>
                    <a:lnTo>
                      <a:pt x="300" y="192"/>
                    </a:lnTo>
                    <a:lnTo>
                      <a:pt x="287" y="199"/>
                    </a:lnTo>
                    <a:lnTo>
                      <a:pt x="274" y="206"/>
                    </a:lnTo>
                    <a:lnTo>
                      <a:pt x="261" y="212"/>
                    </a:lnTo>
                    <a:lnTo>
                      <a:pt x="249" y="219"/>
                    </a:lnTo>
                    <a:lnTo>
                      <a:pt x="236" y="226"/>
                    </a:lnTo>
                    <a:lnTo>
                      <a:pt x="223" y="233"/>
                    </a:lnTo>
                    <a:lnTo>
                      <a:pt x="210" y="240"/>
                    </a:lnTo>
                    <a:lnTo>
                      <a:pt x="197" y="247"/>
                    </a:lnTo>
                    <a:lnTo>
                      <a:pt x="185" y="254"/>
                    </a:lnTo>
                    <a:lnTo>
                      <a:pt x="171" y="261"/>
                    </a:lnTo>
                    <a:lnTo>
                      <a:pt x="158" y="268"/>
                    </a:lnTo>
                    <a:lnTo>
                      <a:pt x="145" y="276"/>
                    </a:lnTo>
                    <a:lnTo>
                      <a:pt x="131" y="283"/>
                    </a:lnTo>
                    <a:lnTo>
                      <a:pt x="117" y="290"/>
                    </a:lnTo>
                    <a:lnTo>
                      <a:pt x="103" y="298"/>
                    </a:lnTo>
                    <a:lnTo>
                      <a:pt x="89" y="305"/>
                    </a:lnTo>
                    <a:lnTo>
                      <a:pt x="75" y="313"/>
                    </a:lnTo>
                    <a:lnTo>
                      <a:pt x="60" y="321"/>
                    </a:lnTo>
                    <a:lnTo>
                      <a:pt x="45" y="329"/>
                    </a:lnTo>
                    <a:lnTo>
                      <a:pt x="43" y="330"/>
                    </a:lnTo>
                    <a:lnTo>
                      <a:pt x="41" y="330"/>
                    </a:lnTo>
                    <a:lnTo>
                      <a:pt x="40" y="331"/>
                    </a:lnTo>
                    <a:lnTo>
                      <a:pt x="38" y="332"/>
                    </a:lnTo>
                    <a:lnTo>
                      <a:pt x="37" y="333"/>
                    </a:lnTo>
                    <a:lnTo>
                      <a:pt x="35" y="334"/>
                    </a:lnTo>
                    <a:lnTo>
                      <a:pt x="34" y="334"/>
                    </a:lnTo>
                    <a:lnTo>
                      <a:pt x="33" y="336"/>
                    </a:lnTo>
                    <a:lnTo>
                      <a:pt x="31" y="336"/>
                    </a:lnTo>
                    <a:lnTo>
                      <a:pt x="30" y="338"/>
                    </a:lnTo>
                    <a:lnTo>
                      <a:pt x="29" y="338"/>
                    </a:lnTo>
                    <a:lnTo>
                      <a:pt x="27" y="340"/>
                    </a:lnTo>
                    <a:lnTo>
                      <a:pt x="26" y="341"/>
                    </a:lnTo>
                    <a:lnTo>
                      <a:pt x="25" y="342"/>
                    </a:lnTo>
                    <a:lnTo>
                      <a:pt x="23" y="343"/>
                    </a:lnTo>
                    <a:lnTo>
                      <a:pt x="22" y="345"/>
                    </a:lnTo>
                    <a:lnTo>
                      <a:pt x="21" y="346"/>
                    </a:lnTo>
                    <a:lnTo>
                      <a:pt x="19" y="347"/>
                    </a:lnTo>
                    <a:lnTo>
                      <a:pt x="18" y="349"/>
                    </a:lnTo>
                    <a:lnTo>
                      <a:pt x="17" y="350"/>
                    </a:lnTo>
                    <a:lnTo>
                      <a:pt x="15" y="352"/>
                    </a:lnTo>
                    <a:lnTo>
                      <a:pt x="14" y="353"/>
                    </a:lnTo>
                    <a:lnTo>
                      <a:pt x="13" y="355"/>
                    </a:lnTo>
                    <a:lnTo>
                      <a:pt x="12" y="356"/>
                    </a:lnTo>
                    <a:lnTo>
                      <a:pt x="11" y="358"/>
                    </a:lnTo>
                    <a:lnTo>
                      <a:pt x="10" y="360"/>
                    </a:lnTo>
                    <a:lnTo>
                      <a:pt x="9" y="361"/>
                    </a:lnTo>
                    <a:lnTo>
                      <a:pt x="8" y="363"/>
                    </a:lnTo>
                    <a:lnTo>
                      <a:pt x="7" y="365"/>
                    </a:lnTo>
                    <a:lnTo>
                      <a:pt x="6" y="366"/>
                    </a:lnTo>
                    <a:lnTo>
                      <a:pt x="5" y="368"/>
                    </a:lnTo>
                    <a:lnTo>
                      <a:pt x="4" y="372"/>
                    </a:lnTo>
                    <a:lnTo>
                      <a:pt x="3" y="373"/>
                    </a:lnTo>
                    <a:lnTo>
                      <a:pt x="2" y="375"/>
                    </a:lnTo>
                    <a:lnTo>
                      <a:pt x="2" y="377"/>
                    </a:lnTo>
                    <a:lnTo>
                      <a:pt x="1" y="378"/>
                    </a:lnTo>
                    <a:lnTo>
                      <a:pt x="1" y="380"/>
                    </a:lnTo>
                    <a:lnTo>
                      <a:pt x="1" y="382"/>
                    </a:lnTo>
                    <a:lnTo>
                      <a:pt x="0" y="383"/>
                    </a:lnTo>
                    <a:lnTo>
                      <a:pt x="0" y="385"/>
                    </a:lnTo>
                    <a:lnTo>
                      <a:pt x="0" y="386"/>
                    </a:lnTo>
                    <a:lnTo>
                      <a:pt x="0" y="388"/>
                    </a:lnTo>
                    <a:lnTo>
                      <a:pt x="0" y="389"/>
                    </a:lnTo>
                    <a:lnTo>
                      <a:pt x="0" y="390"/>
                    </a:lnTo>
                    <a:lnTo>
                      <a:pt x="0" y="392"/>
                    </a:lnTo>
                    <a:lnTo>
                      <a:pt x="0" y="393"/>
                    </a:lnTo>
                    <a:lnTo>
                      <a:pt x="0" y="394"/>
                    </a:lnTo>
                    <a:lnTo>
                      <a:pt x="0" y="395"/>
                    </a:lnTo>
                    <a:lnTo>
                      <a:pt x="1" y="396"/>
                    </a:lnTo>
                    <a:lnTo>
                      <a:pt x="1" y="398"/>
                    </a:lnTo>
                    <a:lnTo>
                      <a:pt x="1" y="398"/>
                    </a:lnTo>
                    <a:lnTo>
                      <a:pt x="1" y="400"/>
                    </a:lnTo>
                    <a:lnTo>
                      <a:pt x="2" y="400"/>
                    </a:lnTo>
                    <a:lnTo>
                      <a:pt x="3" y="401"/>
                    </a:lnTo>
                    <a:lnTo>
                      <a:pt x="3" y="402"/>
                    </a:lnTo>
                    <a:lnTo>
                      <a:pt x="4" y="403"/>
                    </a:lnTo>
                    <a:lnTo>
                      <a:pt x="5" y="404"/>
                    </a:lnTo>
                    <a:lnTo>
                      <a:pt x="5" y="404"/>
                    </a:lnTo>
                    <a:lnTo>
                      <a:pt x="6" y="405"/>
                    </a:lnTo>
                    <a:lnTo>
                      <a:pt x="7" y="405"/>
                    </a:lnTo>
                    <a:lnTo>
                      <a:pt x="8" y="406"/>
                    </a:lnTo>
                    <a:lnTo>
                      <a:pt x="9" y="406"/>
                    </a:lnTo>
                    <a:lnTo>
                      <a:pt x="28" y="406"/>
                    </a:lnTo>
                    <a:lnTo>
                      <a:pt x="38" y="406"/>
                    </a:lnTo>
                    <a:lnTo>
                      <a:pt x="49" y="406"/>
                    </a:lnTo>
                    <a:lnTo>
                      <a:pt x="59" y="406"/>
                    </a:lnTo>
                    <a:lnTo>
                      <a:pt x="71" y="406"/>
                    </a:lnTo>
                    <a:lnTo>
                      <a:pt x="82" y="407"/>
                    </a:lnTo>
                    <a:lnTo>
                      <a:pt x="94" y="407"/>
                    </a:lnTo>
                    <a:lnTo>
                      <a:pt x="106" y="407"/>
                    </a:lnTo>
                    <a:lnTo>
                      <a:pt x="118" y="407"/>
                    </a:lnTo>
                    <a:lnTo>
                      <a:pt x="130" y="407"/>
                    </a:lnTo>
                    <a:lnTo>
                      <a:pt x="142" y="407"/>
                    </a:lnTo>
                    <a:lnTo>
                      <a:pt x="154" y="407"/>
                    </a:lnTo>
                    <a:lnTo>
                      <a:pt x="166" y="407"/>
                    </a:lnTo>
                    <a:lnTo>
                      <a:pt x="178" y="407"/>
                    </a:lnTo>
                    <a:lnTo>
                      <a:pt x="189" y="407"/>
                    </a:lnTo>
                    <a:lnTo>
                      <a:pt x="201" y="407"/>
                    </a:lnTo>
                    <a:lnTo>
                      <a:pt x="211" y="407"/>
                    </a:lnTo>
                    <a:lnTo>
                      <a:pt x="222" y="407"/>
                    </a:lnTo>
                    <a:lnTo>
                      <a:pt x="233" y="407"/>
                    </a:lnTo>
                    <a:lnTo>
                      <a:pt x="242" y="407"/>
                    </a:lnTo>
                    <a:lnTo>
                      <a:pt x="251" y="407"/>
                    </a:lnTo>
                    <a:lnTo>
                      <a:pt x="260" y="407"/>
                    </a:lnTo>
                    <a:lnTo>
                      <a:pt x="268" y="407"/>
                    </a:lnTo>
                    <a:lnTo>
                      <a:pt x="275" y="407"/>
                    </a:lnTo>
                    <a:lnTo>
                      <a:pt x="282" y="407"/>
                    </a:lnTo>
                    <a:lnTo>
                      <a:pt x="288" y="407"/>
                    </a:lnTo>
                    <a:lnTo>
                      <a:pt x="293" y="407"/>
                    </a:lnTo>
                    <a:lnTo>
                      <a:pt x="297" y="407"/>
                    </a:lnTo>
                    <a:lnTo>
                      <a:pt x="300" y="407"/>
                    </a:lnTo>
                    <a:lnTo>
                      <a:pt x="302" y="407"/>
                    </a:lnTo>
                    <a:lnTo>
                      <a:pt x="303" y="408"/>
                    </a:lnTo>
                    <a:lnTo>
                      <a:pt x="309" y="407"/>
                    </a:lnTo>
                    <a:lnTo>
                      <a:pt x="313" y="407"/>
                    </a:lnTo>
                    <a:lnTo>
                      <a:pt x="316" y="407"/>
                    </a:lnTo>
                    <a:lnTo>
                      <a:pt x="319" y="406"/>
                    </a:lnTo>
                    <a:lnTo>
                      <a:pt x="322" y="406"/>
                    </a:lnTo>
                    <a:lnTo>
                      <a:pt x="325" y="406"/>
                    </a:lnTo>
                    <a:lnTo>
                      <a:pt x="328" y="405"/>
                    </a:lnTo>
                    <a:lnTo>
                      <a:pt x="331" y="404"/>
                    </a:lnTo>
                    <a:lnTo>
                      <a:pt x="335" y="404"/>
                    </a:lnTo>
                    <a:lnTo>
                      <a:pt x="338" y="403"/>
                    </a:lnTo>
                    <a:lnTo>
                      <a:pt x="341" y="402"/>
                    </a:lnTo>
                    <a:lnTo>
                      <a:pt x="344" y="402"/>
                    </a:lnTo>
                    <a:lnTo>
                      <a:pt x="347" y="401"/>
                    </a:lnTo>
                    <a:lnTo>
                      <a:pt x="351" y="400"/>
                    </a:lnTo>
                    <a:lnTo>
                      <a:pt x="354" y="399"/>
                    </a:lnTo>
                    <a:lnTo>
                      <a:pt x="357" y="398"/>
                    </a:lnTo>
                    <a:lnTo>
                      <a:pt x="360" y="396"/>
                    </a:lnTo>
                    <a:lnTo>
                      <a:pt x="363" y="396"/>
                    </a:lnTo>
                    <a:lnTo>
                      <a:pt x="367" y="394"/>
                    </a:lnTo>
                    <a:lnTo>
                      <a:pt x="370" y="393"/>
                    </a:lnTo>
                    <a:lnTo>
                      <a:pt x="373" y="392"/>
                    </a:lnTo>
                    <a:lnTo>
                      <a:pt x="376" y="390"/>
                    </a:lnTo>
                    <a:lnTo>
                      <a:pt x="379" y="389"/>
                    </a:lnTo>
                    <a:lnTo>
                      <a:pt x="382" y="388"/>
                    </a:lnTo>
                    <a:lnTo>
                      <a:pt x="385" y="386"/>
                    </a:lnTo>
                    <a:lnTo>
                      <a:pt x="388" y="384"/>
                    </a:lnTo>
                    <a:lnTo>
                      <a:pt x="391" y="383"/>
                    </a:lnTo>
                    <a:lnTo>
                      <a:pt x="394" y="382"/>
                    </a:lnTo>
                    <a:lnTo>
                      <a:pt x="397" y="380"/>
                    </a:lnTo>
                    <a:lnTo>
                      <a:pt x="399" y="378"/>
                    </a:lnTo>
                    <a:lnTo>
                      <a:pt x="403" y="377"/>
                    </a:lnTo>
                    <a:lnTo>
                      <a:pt x="421" y="367"/>
                    </a:lnTo>
                    <a:lnTo>
                      <a:pt x="429" y="362"/>
                    </a:lnTo>
                    <a:lnTo>
                      <a:pt x="439" y="357"/>
                    </a:lnTo>
                    <a:lnTo>
                      <a:pt x="447" y="352"/>
                    </a:lnTo>
                    <a:lnTo>
                      <a:pt x="457" y="348"/>
                    </a:lnTo>
                    <a:lnTo>
                      <a:pt x="465" y="343"/>
                    </a:lnTo>
                    <a:lnTo>
                      <a:pt x="475" y="338"/>
                    </a:lnTo>
                    <a:lnTo>
                      <a:pt x="483" y="333"/>
                    </a:lnTo>
                    <a:lnTo>
                      <a:pt x="493" y="328"/>
                    </a:lnTo>
                    <a:lnTo>
                      <a:pt x="501" y="324"/>
                    </a:lnTo>
                    <a:lnTo>
                      <a:pt x="511" y="319"/>
                    </a:lnTo>
                    <a:lnTo>
                      <a:pt x="519" y="314"/>
                    </a:lnTo>
                    <a:lnTo>
                      <a:pt x="529" y="309"/>
                    </a:lnTo>
                    <a:lnTo>
                      <a:pt x="537" y="304"/>
                    </a:lnTo>
                    <a:lnTo>
                      <a:pt x="547" y="300"/>
                    </a:lnTo>
                    <a:lnTo>
                      <a:pt x="555" y="294"/>
                    </a:lnTo>
                    <a:lnTo>
                      <a:pt x="565" y="290"/>
                    </a:lnTo>
                    <a:lnTo>
                      <a:pt x="573" y="285"/>
                    </a:lnTo>
                    <a:lnTo>
                      <a:pt x="583" y="280"/>
                    </a:lnTo>
                    <a:lnTo>
                      <a:pt x="591" y="275"/>
                    </a:lnTo>
                    <a:lnTo>
                      <a:pt x="601" y="270"/>
                    </a:lnTo>
                    <a:lnTo>
                      <a:pt x="609" y="266"/>
                    </a:lnTo>
                    <a:lnTo>
                      <a:pt x="619" y="261"/>
                    </a:lnTo>
                    <a:lnTo>
                      <a:pt x="627" y="256"/>
                    </a:lnTo>
                    <a:lnTo>
                      <a:pt x="637" y="251"/>
                    </a:lnTo>
                    <a:lnTo>
                      <a:pt x="645" y="246"/>
                    </a:lnTo>
                    <a:lnTo>
                      <a:pt x="655" y="242"/>
                    </a:lnTo>
                    <a:lnTo>
                      <a:pt x="663" y="237"/>
                    </a:lnTo>
                    <a:lnTo>
                      <a:pt x="673" y="232"/>
                    </a:lnTo>
                    <a:lnTo>
                      <a:pt x="681" y="227"/>
                    </a:lnTo>
                    <a:lnTo>
                      <a:pt x="691" y="222"/>
                    </a:lnTo>
                    <a:lnTo>
                      <a:pt x="708" y="213"/>
                    </a:lnTo>
                    <a:lnTo>
                      <a:pt x="717" y="208"/>
                    </a:lnTo>
                    <a:lnTo>
                      <a:pt x="725" y="204"/>
                    </a:lnTo>
                    <a:lnTo>
                      <a:pt x="734" y="199"/>
                    </a:lnTo>
                    <a:lnTo>
                      <a:pt x="743" y="195"/>
                    </a:lnTo>
                    <a:lnTo>
                      <a:pt x="751" y="190"/>
                    </a:lnTo>
                    <a:lnTo>
                      <a:pt x="760" y="186"/>
                    </a:lnTo>
                    <a:lnTo>
                      <a:pt x="769" y="181"/>
                    </a:lnTo>
                    <a:lnTo>
                      <a:pt x="777" y="177"/>
                    </a:lnTo>
                    <a:lnTo>
                      <a:pt x="785" y="172"/>
                    </a:lnTo>
                    <a:lnTo>
                      <a:pt x="794" y="168"/>
                    </a:lnTo>
                    <a:lnTo>
                      <a:pt x="803" y="163"/>
                    </a:lnTo>
                    <a:lnTo>
                      <a:pt x="811" y="159"/>
                    </a:lnTo>
                    <a:lnTo>
                      <a:pt x="819" y="154"/>
                    </a:lnTo>
                    <a:lnTo>
                      <a:pt x="828" y="150"/>
                    </a:lnTo>
                    <a:lnTo>
                      <a:pt x="836" y="145"/>
                    </a:lnTo>
                    <a:lnTo>
                      <a:pt x="845" y="141"/>
                    </a:lnTo>
                    <a:lnTo>
                      <a:pt x="853" y="136"/>
                    </a:lnTo>
                    <a:lnTo>
                      <a:pt x="861" y="132"/>
                    </a:lnTo>
                    <a:lnTo>
                      <a:pt x="870" y="128"/>
                    </a:lnTo>
                    <a:lnTo>
                      <a:pt x="878" y="123"/>
                    </a:lnTo>
                    <a:lnTo>
                      <a:pt x="887" y="118"/>
                    </a:lnTo>
                    <a:lnTo>
                      <a:pt x="895" y="114"/>
                    </a:lnTo>
                    <a:lnTo>
                      <a:pt x="903" y="110"/>
                    </a:lnTo>
                    <a:lnTo>
                      <a:pt x="912" y="105"/>
                    </a:lnTo>
                    <a:lnTo>
                      <a:pt x="920" y="101"/>
                    </a:lnTo>
                    <a:lnTo>
                      <a:pt x="928" y="96"/>
                    </a:lnTo>
                    <a:lnTo>
                      <a:pt x="937" y="92"/>
                    </a:lnTo>
                    <a:lnTo>
                      <a:pt x="945" y="88"/>
                    </a:lnTo>
                    <a:lnTo>
                      <a:pt x="953" y="83"/>
                    </a:lnTo>
                    <a:lnTo>
                      <a:pt x="962" y="79"/>
                    </a:lnTo>
                    <a:lnTo>
                      <a:pt x="964" y="78"/>
                    </a:lnTo>
                    <a:lnTo>
                      <a:pt x="965" y="77"/>
                    </a:lnTo>
                    <a:lnTo>
                      <a:pt x="967" y="76"/>
                    </a:lnTo>
                    <a:lnTo>
                      <a:pt x="968" y="76"/>
                    </a:lnTo>
                    <a:lnTo>
                      <a:pt x="970" y="75"/>
                    </a:lnTo>
                    <a:lnTo>
                      <a:pt x="971" y="74"/>
                    </a:lnTo>
                    <a:lnTo>
                      <a:pt x="973" y="73"/>
                    </a:lnTo>
                    <a:lnTo>
                      <a:pt x="974" y="72"/>
                    </a:lnTo>
                    <a:lnTo>
                      <a:pt x="975" y="71"/>
                    </a:lnTo>
                    <a:lnTo>
                      <a:pt x="977" y="70"/>
                    </a:lnTo>
                    <a:lnTo>
                      <a:pt x="978" y="69"/>
                    </a:lnTo>
                    <a:lnTo>
                      <a:pt x="979" y="68"/>
                    </a:lnTo>
                    <a:lnTo>
                      <a:pt x="981" y="67"/>
                    </a:lnTo>
                    <a:lnTo>
                      <a:pt x="982" y="66"/>
                    </a:lnTo>
                    <a:lnTo>
                      <a:pt x="983" y="64"/>
                    </a:lnTo>
                    <a:lnTo>
                      <a:pt x="985" y="63"/>
                    </a:lnTo>
                    <a:lnTo>
                      <a:pt x="986" y="62"/>
                    </a:lnTo>
                    <a:lnTo>
                      <a:pt x="987" y="60"/>
                    </a:lnTo>
                    <a:lnTo>
                      <a:pt x="989" y="59"/>
                    </a:lnTo>
                    <a:lnTo>
                      <a:pt x="990" y="57"/>
                    </a:lnTo>
                    <a:lnTo>
                      <a:pt x="991" y="56"/>
                    </a:lnTo>
                    <a:lnTo>
                      <a:pt x="992" y="54"/>
                    </a:lnTo>
                    <a:lnTo>
                      <a:pt x="993" y="53"/>
                    </a:lnTo>
                    <a:lnTo>
                      <a:pt x="994" y="51"/>
                    </a:lnTo>
                    <a:lnTo>
                      <a:pt x="995" y="50"/>
                    </a:lnTo>
                    <a:lnTo>
                      <a:pt x="997" y="48"/>
                    </a:lnTo>
                    <a:lnTo>
                      <a:pt x="997" y="46"/>
                    </a:lnTo>
                    <a:lnTo>
                      <a:pt x="999" y="44"/>
                    </a:lnTo>
                    <a:lnTo>
                      <a:pt x="999" y="43"/>
                    </a:lnTo>
                    <a:lnTo>
                      <a:pt x="1000" y="41"/>
                    </a:lnTo>
                    <a:lnTo>
                      <a:pt x="1001" y="40"/>
                    </a:lnTo>
                    <a:lnTo>
                      <a:pt x="1003" y="36"/>
                    </a:lnTo>
                    <a:lnTo>
                      <a:pt x="1003" y="34"/>
                    </a:lnTo>
                    <a:lnTo>
                      <a:pt x="1004" y="33"/>
                    </a:lnTo>
                    <a:lnTo>
                      <a:pt x="1005" y="31"/>
                    </a:lnTo>
                    <a:lnTo>
                      <a:pt x="1005" y="29"/>
                    </a:lnTo>
                    <a:lnTo>
                      <a:pt x="1005" y="28"/>
                    </a:lnTo>
                    <a:lnTo>
                      <a:pt x="1006" y="26"/>
                    </a:lnTo>
                    <a:lnTo>
                      <a:pt x="1006" y="25"/>
                    </a:lnTo>
                    <a:lnTo>
                      <a:pt x="1007" y="23"/>
                    </a:lnTo>
                    <a:lnTo>
                      <a:pt x="1007" y="22"/>
                    </a:lnTo>
                    <a:lnTo>
                      <a:pt x="1007" y="20"/>
                    </a:lnTo>
                    <a:lnTo>
                      <a:pt x="1007" y="19"/>
                    </a:lnTo>
                    <a:lnTo>
                      <a:pt x="1007" y="18"/>
                    </a:lnTo>
                    <a:lnTo>
                      <a:pt x="1007" y="16"/>
                    </a:lnTo>
                    <a:lnTo>
                      <a:pt x="1007" y="15"/>
                    </a:lnTo>
                    <a:lnTo>
                      <a:pt x="1007" y="14"/>
                    </a:lnTo>
                    <a:lnTo>
                      <a:pt x="1006" y="12"/>
                    </a:lnTo>
                    <a:lnTo>
                      <a:pt x="1006" y="11"/>
                    </a:lnTo>
                    <a:lnTo>
                      <a:pt x="1006" y="10"/>
                    </a:lnTo>
                    <a:lnTo>
                      <a:pt x="1005" y="9"/>
                    </a:lnTo>
                    <a:lnTo>
                      <a:pt x="1005" y="8"/>
                    </a:lnTo>
                    <a:lnTo>
                      <a:pt x="1005" y="7"/>
                    </a:lnTo>
                    <a:lnTo>
                      <a:pt x="1004" y="6"/>
                    </a:lnTo>
                    <a:lnTo>
                      <a:pt x="1003" y="6"/>
                    </a:lnTo>
                    <a:lnTo>
                      <a:pt x="1003" y="5"/>
                    </a:lnTo>
                    <a:lnTo>
                      <a:pt x="1002" y="4"/>
                    </a:lnTo>
                    <a:lnTo>
                      <a:pt x="1001" y="3"/>
                    </a:lnTo>
                    <a:lnTo>
                      <a:pt x="1000" y="3"/>
                    </a:lnTo>
                    <a:lnTo>
                      <a:pt x="999" y="2"/>
                    </a:lnTo>
                    <a:lnTo>
                      <a:pt x="999" y="2"/>
                    </a:lnTo>
                    <a:lnTo>
                      <a:pt x="998" y="2"/>
                    </a:lnTo>
                    <a:lnTo>
                      <a:pt x="979" y="1"/>
                    </a:lnTo>
                    <a:lnTo>
                      <a:pt x="969" y="1"/>
                    </a:lnTo>
                    <a:lnTo>
                      <a:pt x="958" y="1"/>
                    </a:lnTo>
                    <a:lnTo>
                      <a:pt x="947" y="1"/>
                    </a:lnTo>
                    <a:lnTo>
                      <a:pt x="936" y="1"/>
                    </a:lnTo>
                    <a:lnTo>
                      <a:pt x="924" y="1"/>
                    </a:lnTo>
                    <a:lnTo>
                      <a:pt x="913" y="1"/>
                    </a:lnTo>
                    <a:lnTo>
                      <a:pt x="901" y="1"/>
                    </a:lnTo>
                    <a:lnTo>
                      <a:pt x="889" y="1"/>
                    </a:lnTo>
                    <a:lnTo>
                      <a:pt x="877" y="1"/>
                    </a:lnTo>
                    <a:lnTo>
                      <a:pt x="864" y="1"/>
                    </a:lnTo>
                    <a:lnTo>
                      <a:pt x="852" y="0"/>
                    </a:lnTo>
                    <a:lnTo>
                      <a:pt x="841" y="0"/>
                    </a:lnTo>
                    <a:lnTo>
                      <a:pt x="829" y="0"/>
                    </a:lnTo>
                    <a:lnTo>
                      <a:pt x="817" y="0"/>
                    </a:lnTo>
                    <a:lnTo>
                      <a:pt x="806" y="0"/>
                    </a:lnTo>
                    <a:lnTo>
                      <a:pt x="795" y="0"/>
                    </a:lnTo>
                    <a:lnTo>
                      <a:pt x="784" y="0"/>
                    </a:lnTo>
                    <a:lnTo>
                      <a:pt x="774" y="0"/>
                    </a:lnTo>
                    <a:lnTo>
                      <a:pt x="764" y="0"/>
                    </a:lnTo>
                    <a:lnTo>
                      <a:pt x="755" y="0"/>
                    </a:lnTo>
                    <a:lnTo>
                      <a:pt x="746" y="0"/>
                    </a:lnTo>
                    <a:lnTo>
                      <a:pt x="739" y="0"/>
                    </a:lnTo>
                    <a:lnTo>
                      <a:pt x="731" y="0"/>
                    </a:lnTo>
                    <a:lnTo>
                      <a:pt x="725" y="0"/>
                    </a:lnTo>
                    <a:lnTo>
                      <a:pt x="719" y="0"/>
                    </a:lnTo>
                    <a:lnTo>
                      <a:pt x="714" y="0"/>
                    </a:lnTo>
                    <a:lnTo>
                      <a:pt x="709" y="0"/>
                    </a:lnTo>
                    <a:lnTo>
                      <a:pt x="707" y="0"/>
                    </a:lnTo>
                    <a:lnTo>
                      <a:pt x="704" y="0"/>
                    </a:lnTo>
                    <a:lnTo>
                      <a:pt x="703" y="0"/>
                    </a:lnTo>
                    <a:lnTo>
                      <a:pt x="697" y="0"/>
                    </a:lnTo>
                    <a:lnTo>
                      <a:pt x="694" y="0"/>
                    </a:lnTo>
                    <a:lnTo>
                      <a:pt x="690" y="1"/>
                    </a:lnTo>
                    <a:lnTo>
                      <a:pt x="687" y="1"/>
                    </a:lnTo>
                    <a:lnTo>
                      <a:pt x="684" y="2"/>
                    </a:lnTo>
                    <a:lnTo>
                      <a:pt x="680" y="2"/>
                    </a:lnTo>
                    <a:lnTo>
                      <a:pt x="677" y="2"/>
                    </a:lnTo>
                    <a:lnTo>
                      <a:pt x="673" y="3"/>
                    </a:lnTo>
                    <a:lnTo>
                      <a:pt x="670" y="4"/>
                    </a:lnTo>
                    <a:lnTo>
                      <a:pt x="666" y="4"/>
                    </a:lnTo>
                    <a:lnTo>
                      <a:pt x="663" y="5"/>
                    </a:lnTo>
                    <a:lnTo>
                      <a:pt x="659" y="6"/>
                    </a:lnTo>
                    <a:lnTo>
                      <a:pt x="655" y="6"/>
                    </a:lnTo>
                    <a:lnTo>
                      <a:pt x="652" y="8"/>
                    </a:lnTo>
                    <a:lnTo>
                      <a:pt x="648" y="8"/>
                    </a:lnTo>
                    <a:lnTo>
                      <a:pt x="645" y="10"/>
                    </a:lnTo>
                    <a:lnTo>
                      <a:pt x="641" y="10"/>
                    </a:lnTo>
                    <a:lnTo>
                      <a:pt x="637" y="12"/>
                    </a:lnTo>
                    <a:lnTo>
                      <a:pt x="634" y="13"/>
                    </a:lnTo>
                    <a:lnTo>
                      <a:pt x="631" y="14"/>
                    </a:lnTo>
                    <a:lnTo>
                      <a:pt x="627" y="15"/>
                    </a:lnTo>
                    <a:lnTo>
                      <a:pt x="624" y="16"/>
                    </a:lnTo>
                    <a:lnTo>
                      <a:pt x="620" y="18"/>
                    </a:lnTo>
                    <a:lnTo>
                      <a:pt x="617" y="19"/>
                    </a:lnTo>
                    <a:lnTo>
                      <a:pt x="614" y="21"/>
                    </a:lnTo>
                    <a:lnTo>
                      <a:pt x="611" y="22"/>
                    </a:lnTo>
                    <a:lnTo>
                      <a:pt x="607" y="24"/>
                    </a:lnTo>
                    <a:lnTo>
                      <a:pt x="604" y="25"/>
                    </a:lnTo>
                    <a:lnTo>
                      <a:pt x="601" y="27"/>
                    </a:lnTo>
                    <a:lnTo>
                      <a:pt x="599" y="28"/>
                    </a:lnTo>
                    <a:lnTo>
                      <a:pt x="596" y="30"/>
                    </a:lnTo>
                    <a:lnTo>
                      <a:pt x="569" y="44"/>
                    </a:lnTo>
                    <a:lnTo>
                      <a:pt x="559" y="50"/>
                    </a:lnTo>
                    <a:lnTo>
                      <a:pt x="550" y="55"/>
                    </a:lnTo>
                    <a:lnTo>
                      <a:pt x="543" y="58"/>
                    </a:lnTo>
                    <a:lnTo>
                      <a:pt x="537" y="62"/>
                    </a:lnTo>
                    <a:lnTo>
                      <a:pt x="533" y="64"/>
                    </a:lnTo>
                    <a:lnTo>
                      <a:pt x="529" y="66"/>
                    </a:lnTo>
                    <a:lnTo>
                      <a:pt x="527" y="67"/>
                    </a:lnTo>
                    <a:lnTo>
                      <a:pt x="526" y="68"/>
                    </a:lnTo>
                    <a:lnTo>
                      <a:pt x="525" y="68"/>
                    </a:lnTo>
                    <a:lnTo>
                      <a:pt x="526" y="68"/>
                    </a:lnTo>
                    <a:lnTo>
                      <a:pt x="526" y="68"/>
                    </a:lnTo>
                    <a:lnTo>
                      <a:pt x="527" y="68"/>
                    </a:lnTo>
                    <a:lnTo>
                      <a:pt x="529" y="67"/>
                    </a:lnTo>
                    <a:lnTo>
                      <a:pt x="531" y="66"/>
                    </a:lnTo>
                    <a:lnTo>
                      <a:pt x="532" y="65"/>
                    </a:lnTo>
                    <a:lnTo>
                      <a:pt x="534" y="64"/>
                    </a:lnTo>
                    <a:lnTo>
                      <a:pt x="535" y="64"/>
                    </a:lnTo>
                    <a:lnTo>
                      <a:pt x="536" y="63"/>
                    </a:lnTo>
                    <a:lnTo>
                      <a:pt x="537" y="63"/>
                    </a:lnTo>
                    <a:lnTo>
                      <a:pt x="537" y="63"/>
                    </a:lnTo>
                    <a:lnTo>
                      <a:pt x="536" y="64"/>
                    </a:lnTo>
                    <a:lnTo>
                      <a:pt x="535" y="65"/>
                    </a:lnTo>
                    <a:lnTo>
                      <a:pt x="532" y="66"/>
                    </a:lnTo>
                    <a:lnTo>
                      <a:pt x="529" y="68"/>
                    </a:lnTo>
                    <a:lnTo>
                      <a:pt x="524" y="71"/>
                    </a:lnTo>
                    <a:lnTo>
                      <a:pt x="518" y="74"/>
                    </a:lnTo>
                    <a:lnTo>
                      <a:pt x="510" y="78"/>
                    </a:lnTo>
                    <a:lnTo>
                      <a:pt x="501" y="83"/>
                    </a:lnTo>
                    <a:lnTo>
                      <a:pt x="491" y="89"/>
                    </a:lnTo>
                    <a:lnTo>
                      <a:pt x="478" y="96"/>
                    </a:lnTo>
                  </a:path>
                </a:pathLst>
              </a:custGeom>
              <a:noFill/>
              <a:ln w="13334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</p:grpSp>
        <p:sp>
          <p:nvSpPr>
            <p:cNvPr id="21326" name="Freeform 846"/>
            <p:cNvSpPr>
              <a:spLocks/>
            </p:cNvSpPr>
            <p:nvPr/>
          </p:nvSpPr>
          <p:spPr bwMode="auto">
            <a:xfrm>
              <a:off x="3300" y="1989"/>
              <a:ext cx="1383" cy="612"/>
            </a:xfrm>
            <a:custGeom>
              <a:avLst/>
              <a:gdLst>
                <a:gd name="T0" fmla="*/ 0 w 1383"/>
                <a:gd name="T1" fmla="*/ 310 h 612"/>
                <a:gd name="T2" fmla="*/ 270 w 1383"/>
                <a:gd name="T3" fmla="*/ 0 h 612"/>
                <a:gd name="T4" fmla="*/ 1382 w 1383"/>
                <a:gd name="T5" fmla="*/ 0 h 612"/>
                <a:gd name="T6" fmla="*/ 378 w 1383"/>
                <a:gd name="T7" fmla="*/ 611 h 612"/>
                <a:gd name="T8" fmla="*/ 97 w 1383"/>
                <a:gd name="T9" fmla="*/ 566 h 612"/>
                <a:gd name="T10" fmla="*/ 0 w 1383"/>
                <a:gd name="T11" fmla="*/ 310 h 6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83" h="612">
                  <a:moveTo>
                    <a:pt x="0" y="310"/>
                  </a:moveTo>
                  <a:lnTo>
                    <a:pt x="270" y="0"/>
                  </a:lnTo>
                  <a:lnTo>
                    <a:pt x="1382" y="0"/>
                  </a:lnTo>
                  <a:lnTo>
                    <a:pt x="378" y="611"/>
                  </a:lnTo>
                  <a:lnTo>
                    <a:pt x="97" y="566"/>
                  </a:lnTo>
                  <a:lnTo>
                    <a:pt x="0" y="310"/>
                  </a:lnTo>
                </a:path>
              </a:pathLst>
            </a:custGeom>
            <a:solidFill>
              <a:srgbClr val="0080FF"/>
            </a:solidFill>
            <a:ln w="0" cap="flat" cmpd="sng">
              <a:solidFill>
                <a:srgbClr val="0080FF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21327" name="Freeform 847"/>
            <p:cNvSpPr>
              <a:spLocks/>
            </p:cNvSpPr>
            <p:nvPr/>
          </p:nvSpPr>
          <p:spPr bwMode="auto">
            <a:xfrm>
              <a:off x="3245" y="1670"/>
              <a:ext cx="2068" cy="1504"/>
            </a:xfrm>
            <a:custGeom>
              <a:avLst/>
              <a:gdLst>
                <a:gd name="T0" fmla="*/ 0 w 2068"/>
                <a:gd name="T1" fmla="*/ 1503 h 1504"/>
                <a:gd name="T2" fmla="*/ 0 w 2068"/>
                <a:gd name="T3" fmla="*/ 1030 h 1504"/>
                <a:gd name="T4" fmla="*/ 2066 w 2068"/>
                <a:gd name="T5" fmla="*/ 0 h 1504"/>
                <a:gd name="T6" fmla="*/ 2067 w 2068"/>
                <a:gd name="T7" fmla="*/ 462 h 1504"/>
                <a:gd name="T8" fmla="*/ 0 w 2068"/>
                <a:gd name="T9" fmla="*/ 1503 h 15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68" h="1504">
                  <a:moveTo>
                    <a:pt x="0" y="1503"/>
                  </a:moveTo>
                  <a:lnTo>
                    <a:pt x="0" y="1030"/>
                  </a:lnTo>
                  <a:lnTo>
                    <a:pt x="2066" y="0"/>
                  </a:lnTo>
                  <a:lnTo>
                    <a:pt x="2067" y="462"/>
                  </a:lnTo>
                  <a:lnTo>
                    <a:pt x="0" y="1503"/>
                  </a:lnTo>
                </a:path>
              </a:pathLst>
            </a:custGeom>
            <a:solidFill>
              <a:srgbClr val="0080FF"/>
            </a:solidFill>
            <a:ln w="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21328" name="Line 848"/>
            <p:cNvSpPr>
              <a:spLocks noChangeShapeType="1"/>
            </p:cNvSpPr>
            <p:nvPr/>
          </p:nvSpPr>
          <p:spPr bwMode="auto">
            <a:xfrm flipV="1">
              <a:off x="3240" y="886"/>
              <a:ext cx="2080" cy="1053"/>
            </a:xfrm>
            <a:prstGeom prst="line">
              <a:avLst/>
            </a:prstGeom>
            <a:noFill/>
            <a:ln w="13334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21329" name="Group 849"/>
          <p:cNvGrpSpPr>
            <a:grpSpLocks/>
          </p:cNvGrpSpPr>
          <p:nvPr/>
        </p:nvGrpSpPr>
        <p:grpSpPr bwMode="auto">
          <a:xfrm>
            <a:off x="2333625" y="1444625"/>
            <a:ext cx="7596188" cy="3644900"/>
            <a:chOff x="536" y="886"/>
            <a:chExt cx="4785" cy="2296"/>
          </a:xfrm>
        </p:grpSpPr>
        <p:sp>
          <p:nvSpPr>
            <p:cNvPr id="21330" name="Freeform 850"/>
            <p:cNvSpPr>
              <a:spLocks/>
            </p:cNvSpPr>
            <p:nvPr/>
          </p:nvSpPr>
          <p:spPr bwMode="auto">
            <a:xfrm>
              <a:off x="924" y="1006"/>
              <a:ext cx="2093" cy="1551"/>
            </a:xfrm>
            <a:custGeom>
              <a:avLst/>
              <a:gdLst>
                <a:gd name="T0" fmla="*/ 200 w 2093"/>
                <a:gd name="T1" fmla="*/ 1550 h 1551"/>
                <a:gd name="T2" fmla="*/ 0 w 2093"/>
                <a:gd name="T3" fmla="*/ 817 h 1551"/>
                <a:gd name="T4" fmla="*/ 1642 w 2093"/>
                <a:gd name="T5" fmla="*/ 0 h 1551"/>
                <a:gd name="T6" fmla="*/ 2092 w 2093"/>
                <a:gd name="T7" fmla="*/ 876 h 1551"/>
                <a:gd name="T8" fmla="*/ 200 w 2093"/>
                <a:gd name="T9" fmla="*/ 1550 h 15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93" h="1551">
                  <a:moveTo>
                    <a:pt x="200" y="1550"/>
                  </a:moveTo>
                  <a:lnTo>
                    <a:pt x="0" y="817"/>
                  </a:lnTo>
                  <a:lnTo>
                    <a:pt x="1642" y="0"/>
                  </a:lnTo>
                  <a:lnTo>
                    <a:pt x="2092" y="876"/>
                  </a:lnTo>
                  <a:lnTo>
                    <a:pt x="200" y="1550"/>
                  </a:lnTo>
                </a:path>
              </a:pathLst>
            </a:custGeom>
            <a:solidFill>
              <a:srgbClr val="FFFFFF"/>
            </a:solidFill>
            <a:ln w="0" cap="flat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21331" name="Rectangle 851"/>
            <p:cNvSpPr>
              <a:spLocks noChangeArrowheads="1"/>
            </p:cNvSpPr>
            <p:nvPr/>
          </p:nvSpPr>
          <p:spPr bwMode="auto">
            <a:xfrm flipV="1">
              <a:off x="2620" y="890"/>
              <a:ext cx="2696" cy="1235"/>
            </a:xfrm>
            <a:prstGeom prst="rect">
              <a:avLst/>
            </a:prstGeom>
            <a:noFill/>
            <a:ln w="27305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  <p:grpSp>
          <p:nvGrpSpPr>
            <p:cNvPr id="21332" name="Group 852"/>
            <p:cNvGrpSpPr>
              <a:grpSpLocks/>
            </p:cNvGrpSpPr>
            <p:nvPr/>
          </p:nvGrpSpPr>
          <p:grpSpPr bwMode="auto">
            <a:xfrm>
              <a:off x="569" y="982"/>
              <a:ext cx="2335" cy="1208"/>
              <a:chOff x="569" y="982"/>
              <a:chExt cx="2335" cy="1208"/>
            </a:xfrm>
          </p:grpSpPr>
          <p:sp>
            <p:nvSpPr>
              <p:cNvPr id="21333" name="Freeform 853"/>
              <p:cNvSpPr>
                <a:spLocks/>
              </p:cNvSpPr>
              <p:nvPr/>
            </p:nvSpPr>
            <p:spPr bwMode="auto">
              <a:xfrm>
                <a:off x="608" y="982"/>
                <a:ext cx="2296" cy="1203"/>
              </a:xfrm>
              <a:custGeom>
                <a:avLst/>
                <a:gdLst>
                  <a:gd name="T0" fmla="*/ 0 w 2296"/>
                  <a:gd name="T1" fmla="*/ 1074 h 1203"/>
                  <a:gd name="T2" fmla="*/ 2140 w 2296"/>
                  <a:gd name="T3" fmla="*/ 13 h 1203"/>
                  <a:gd name="T4" fmla="*/ 2162 w 2296"/>
                  <a:gd name="T5" fmla="*/ 4 h 1203"/>
                  <a:gd name="T6" fmla="*/ 2185 w 2296"/>
                  <a:gd name="T7" fmla="*/ 0 h 1203"/>
                  <a:gd name="T8" fmla="*/ 2211 w 2296"/>
                  <a:gd name="T9" fmla="*/ 0 h 1203"/>
                  <a:gd name="T10" fmla="*/ 2242 w 2296"/>
                  <a:gd name="T11" fmla="*/ 6 h 1203"/>
                  <a:gd name="T12" fmla="*/ 2268 w 2296"/>
                  <a:gd name="T13" fmla="*/ 22 h 1203"/>
                  <a:gd name="T14" fmla="*/ 2287 w 2296"/>
                  <a:gd name="T15" fmla="*/ 42 h 1203"/>
                  <a:gd name="T16" fmla="*/ 2295 w 2296"/>
                  <a:gd name="T17" fmla="*/ 66 h 1203"/>
                  <a:gd name="T18" fmla="*/ 2294 w 2296"/>
                  <a:gd name="T19" fmla="*/ 89 h 1203"/>
                  <a:gd name="T20" fmla="*/ 2282 w 2296"/>
                  <a:gd name="T21" fmla="*/ 115 h 1203"/>
                  <a:gd name="T22" fmla="*/ 2261 w 2296"/>
                  <a:gd name="T23" fmla="*/ 134 h 1203"/>
                  <a:gd name="T24" fmla="*/ 104 w 2296"/>
                  <a:gd name="T25" fmla="*/ 1202 h 1203"/>
                  <a:gd name="T26" fmla="*/ 0 w 2296"/>
                  <a:gd name="T27" fmla="*/ 1074 h 12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2296" h="1203">
                    <a:moveTo>
                      <a:pt x="0" y="1074"/>
                    </a:moveTo>
                    <a:lnTo>
                      <a:pt x="2140" y="13"/>
                    </a:lnTo>
                    <a:lnTo>
                      <a:pt x="2162" y="4"/>
                    </a:lnTo>
                    <a:lnTo>
                      <a:pt x="2185" y="0"/>
                    </a:lnTo>
                    <a:lnTo>
                      <a:pt x="2211" y="0"/>
                    </a:lnTo>
                    <a:lnTo>
                      <a:pt x="2242" y="6"/>
                    </a:lnTo>
                    <a:lnTo>
                      <a:pt x="2268" y="22"/>
                    </a:lnTo>
                    <a:lnTo>
                      <a:pt x="2287" y="42"/>
                    </a:lnTo>
                    <a:lnTo>
                      <a:pt x="2295" y="66"/>
                    </a:lnTo>
                    <a:lnTo>
                      <a:pt x="2294" y="89"/>
                    </a:lnTo>
                    <a:lnTo>
                      <a:pt x="2282" y="115"/>
                    </a:lnTo>
                    <a:lnTo>
                      <a:pt x="2261" y="134"/>
                    </a:lnTo>
                    <a:lnTo>
                      <a:pt x="104" y="1202"/>
                    </a:lnTo>
                    <a:lnTo>
                      <a:pt x="0" y="1074"/>
                    </a:lnTo>
                  </a:path>
                </a:pathLst>
              </a:custGeom>
              <a:solidFill>
                <a:srgbClr val="FF0000"/>
              </a:solidFill>
              <a:ln w="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1334" name="Oval 854"/>
              <p:cNvSpPr>
                <a:spLocks noChangeArrowheads="1"/>
              </p:cNvSpPr>
              <p:nvPr/>
            </p:nvSpPr>
            <p:spPr bwMode="auto">
              <a:xfrm flipV="1">
                <a:off x="569" y="2048"/>
                <a:ext cx="189" cy="142"/>
              </a:xfrm>
              <a:prstGeom prst="ellipse">
                <a:avLst/>
              </a:prstGeom>
              <a:solidFill>
                <a:srgbClr val="FFFFFF"/>
              </a:solidFill>
              <a:ln w="13334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sp>
          <p:nvSpPr>
            <p:cNvPr id="21335" name="Line 855"/>
            <p:cNvSpPr>
              <a:spLocks noChangeShapeType="1"/>
            </p:cNvSpPr>
            <p:nvPr/>
          </p:nvSpPr>
          <p:spPr bwMode="auto">
            <a:xfrm flipV="1">
              <a:off x="536" y="886"/>
              <a:ext cx="2080" cy="1053"/>
            </a:xfrm>
            <a:prstGeom prst="line">
              <a:avLst/>
            </a:prstGeom>
            <a:noFill/>
            <a:ln w="13334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1336" name="Line 856"/>
            <p:cNvSpPr>
              <a:spLocks noChangeShapeType="1"/>
            </p:cNvSpPr>
            <p:nvPr/>
          </p:nvSpPr>
          <p:spPr bwMode="auto">
            <a:xfrm flipV="1">
              <a:off x="536" y="2126"/>
              <a:ext cx="2080" cy="1053"/>
            </a:xfrm>
            <a:prstGeom prst="line">
              <a:avLst/>
            </a:prstGeom>
            <a:noFill/>
            <a:ln w="13334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1337" name="Rectangle 857"/>
            <p:cNvSpPr>
              <a:spLocks noChangeArrowheads="1"/>
            </p:cNvSpPr>
            <p:nvPr/>
          </p:nvSpPr>
          <p:spPr bwMode="auto">
            <a:xfrm flipV="1">
              <a:off x="544" y="2606"/>
              <a:ext cx="2688" cy="566"/>
            </a:xfrm>
            <a:prstGeom prst="rect">
              <a:avLst/>
            </a:prstGeom>
            <a:solidFill>
              <a:srgbClr val="0080FF"/>
            </a:solidFill>
            <a:ln w="0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1338" name="Freeform 858"/>
            <p:cNvSpPr>
              <a:spLocks/>
            </p:cNvSpPr>
            <p:nvPr/>
          </p:nvSpPr>
          <p:spPr bwMode="auto">
            <a:xfrm>
              <a:off x="536" y="1506"/>
              <a:ext cx="4781" cy="1108"/>
            </a:xfrm>
            <a:custGeom>
              <a:avLst/>
              <a:gdLst>
                <a:gd name="T0" fmla="*/ 2699 w 4781"/>
                <a:gd name="T1" fmla="*/ 1107 h 1108"/>
                <a:gd name="T2" fmla="*/ 0 w 4781"/>
                <a:gd name="T3" fmla="*/ 1107 h 1108"/>
                <a:gd name="T4" fmla="*/ 2084 w 4781"/>
                <a:gd name="T5" fmla="*/ 0 h 1108"/>
                <a:gd name="T6" fmla="*/ 4780 w 4781"/>
                <a:gd name="T7" fmla="*/ 6 h 1108"/>
                <a:gd name="T8" fmla="*/ 2699 w 4781"/>
                <a:gd name="T9" fmla="*/ 1107 h 1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81" h="1108">
                  <a:moveTo>
                    <a:pt x="2699" y="1107"/>
                  </a:moveTo>
                  <a:lnTo>
                    <a:pt x="0" y="1107"/>
                  </a:lnTo>
                  <a:lnTo>
                    <a:pt x="2084" y="0"/>
                  </a:lnTo>
                  <a:lnTo>
                    <a:pt x="4780" y="6"/>
                  </a:lnTo>
                  <a:lnTo>
                    <a:pt x="2699" y="1107"/>
                  </a:lnTo>
                </a:path>
              </a:pathLst>
            </a:custGeom>
            <a:solidFill>
              <a:srgbClr val="0080FF"/>
            </a:solidFill>
            <a:ln w="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21339" name="Rectangle 859"/>
            <p:cNvSpPr>
              <a:spLocks noChangeArrowheads="1"/>
            </p:cNvSpPr>
            <p:nvPr/>
          </p:nvSpPr>
          <p:spPr bwMode="auto">
            <a:xfrm flipV="1">
              <a:off x="542" y="1942"/>
              <a:ext cx="2696" cy="1235"/>
            </a:xfrm>
            <a:prstGeom prst="rect">
              <a:avLst/>
            </a:prstGeom>
            <a:noFill/>
            <a:ln w="27305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1340" name="Line 860"/>
            <p:cNvSpPr>
              <a:spLocks noChangeShapeType="1"/>
            </p:cNvSpPr>
            <p:nvPr/>
          </p:nvSpPr>
          <p:spPr bwMode="auto">
            <a:xfrm flipV="1">
              <a:off x="3241" y="2129"/>
              <a:ext cx="2080" cy="1053"/>
            </a:xfrm>
            <a:prstGeom prst="line">
              <a:avLst/>
            </a:prstGeom>
            <a:noFill/>
            <a:ln w="13334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  <p:grpSp>
          <p:nvGrpSpPr>
            <p:cNvPr id="21341" name="Group 861"/>
            <p:cNvGrpSpPr>
              <a:grpSpLocks/>
            </p:cNvGrpSpPr>
            <p:nvPr/>
          </p:nvGrpSpPr>
          <p:grpSpPr bwMode="auto">
            <a:xfrm>
              <a:off x="3591" y="1008"/>
              <a:ext cx="1019" cy="1620"/>
              <a:chOff x="3591" y="1008"/>
              <a:chExt cx="1019" cy="1620"/>
            </a:xfrm>
          </p:grpSpPr>
          <p:sp>
            <p:nvSpPr>
              <p:cNvPr id="21342" name="Line 862"/>
              <p:cNvSpPr>
                <a:spLocks noChangeShapeType="1"/>
              </p:cNvSpPr>
              <p:nvPr/>
            </p:nvSpPr>
            <p:spPr bwMode="auto">
              <a:xfrm flipH="1">
                <a:off x="3781" y="1013"/>
                <a:ext cx="461" cy="1468"/>
              </a:xfrm>
              <a:prstGeom prst="line">
                <a:avLst/>
              </a:prstGeom>
              <a:noFill/>
              <a:ln w="13334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21343" name="Line 863"/>
              <p:cNvSpPr>
                <a:spLocks noChangeShapeType="1"/>
              </p:cNvSpPr>
              <p:nvPr/>
            </p:nvSpPr>
            <p:spPr bwMode="auto">
              <a:xfrm flipH="1">
                <a:off x="4132" y="1160"/>
                <a:ext cx="461" cy="1468"/>
              </a:xfrm>
              <a:prstGeom prst="line">
                <a:avLst/>
              </a:prstGeom>
              <a:noFill/>
              <a:ln w="13334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21344" name="Line 864"/>
              <p:cNvSpPr>
                <a:spLocks noChangeShapeType="1"/>
              </p:cNvSpPr>
              <p:nvPr/>
            </p:nvSpPr>
            <p:spPr bwMode="auto">
              <a:xfrm flipH="1">
                <a:off x="3790" y="1144"/>
                <a:ext cx="461" cy="1468"/>
              </a:xfrm>
              <a:prstGeom prst="line">
                <a:avLst/>
              </a:prstGeom>
              <a:noFill/>
              <a:ln w="13334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21345" name="Line 865"/>
              <p:cNvSpPr>
                <a:spLocks noChangeShapeType="1"/>
              </p:cNvSpPr>
              <p:nvPr/>
            </p:nvSpPr>
            <p:spPr bwMode="auto">
              <a:xfrm>
                <a:off x="4249" y="1010"/>
                <a:ext cx="0" cy="143"/>
              </a:xfrm>
              <a:prstGeom prst="line">
                <a:avLst/>
              </a:prstGeom>
              <a:noFill/>
              <a:ln w="13334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21346" name="Line 866"/>
              <p:cNvSpPr>
                <a:spLocks noChangeShapeType="1"/>
              </p:cNvSpPr>
              <p:nvPr/>
            </p:nvSpPr>
            <p:spPr bwMode="auto">
              <a:xfrm>
                <a:off x="3785" y="2470"/>
                <a:ext cx="0" cy="143"/>
              </a:xfrm>
              <a:prstGeom prst="line">
                <a:avLst/>
              </a:prstGeom>
              <a:noFill/>
              <a:ln w="13334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21347" name="Line 867"/>
              <p:cNvSpPr>
                <a:spLocks noChangeShapeType="1"/>
              </p:cNvSpPr>
              <p:nvPr/>
            </p:nvSpPr>
            <p:spPr bwMode="auto">
              <a:xfrm>
                <a:off x="4122" y="2474"/>
                <a:ext cx="0" cy="144"/>
              </a:xfrm>
              <a:prstGeom prst="line">
                <a:avLst/>
              </a:prstGeom>
              <a:noFill/>
              <a:ln w="13334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21348" name="Line 868"/>
              <p:cNvSpPr>
                <a:spLocks noChangeShapeType="1"/>
              </p:cNvSpPr>
              <p:nvPr/>
            </p:nvSpPr>
            <p:spPr bwMode="auto">
              <a:xfrm>
                <a:off x="4589" y="1021"/>
                <a:ext cx="0" cy="143"/>
              </a:xfrm>
              <a:prstGeom prst="line">
                <a:avLst/>
              </a:prstGeom>
              <a:noFill/>
              <a:ln w="13334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21349" name="Freeform 869"/>
              <p:cNvSpPr>
                <a:spLocks/>
              </p:cNvSpPr>
              <p:nvPr/>
            </p:nvSpPr>
            <p:spPr bwMode="auto">
              <a:xfrm>
                <a:off x="3779" y="2415"/>
                <a:ext cx="420" cy="55"/>
              </a:xfrm>
              <a:custGeom>
                <a:avLst/>
                <a:gdLst>
                  <a:gd name="T0" fmla="*/ 0 w 420"/>
                  <a:gd name="T1" fmla="*/ 54 h 55"/>
                  <a:gd name="T2" fmla="*/ 343 w 420"/>
                  <a:gd name="T3" fmla="*/ 54 h 55"/>
                  <a:gd name="T4" fmla="*/ 419 w 420"/>
                  <a:gd name="T5" fmla="*/ 0 h 55"/>
                  <a:gd name="T6" fmla="*/ 73 w 420"/>
                  <a:gd name="T7" fmla="*/ 0 h 55"/>
                  <a:gd name="T8" fmla="*/ 0 w 420"/>
                  <a:gd name="T9" fmla="*/ 54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20" h="55">
                    <a:moveTo>
                      <a:pt x="0" y="54"/>
                    </a:moveTo>
                    <a:lnTo>
                      <a:pt x="343" y="54"/>
                    </a:lnTo>
                    <a:lnTo>
                      <a:pt x="419" y="0"/>
                    </a:lnTo>
                    <a:lnTo>
                      <a:pt x="73" y="0"/>
                    </a:lnTo>
                    <a:lnTo>
                      <a:pt x="0" y="54"/>
                    </a:lnTo>
                  </a:path>
                </a:pathLst>
              </a:custGeom>
              <a:solidFill>
                <a:srgbClr val="555555"/>
              </a:solidFill>
              <a:ln w="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1350" name="Freeform 870"/>
              <p:cNvSpPr>
                <a:spLocks/>
              </p:cNvSpPr>
              <p:nvPr/>
            </p:nvSpPr>
            <p:spPr bwMode="auto">
              <a:xfrm>
                <a:off x="3810" y="2307"/>
                <a:ext cx="421" cy="55"/>
              </a:xfrm>
              <a:custGeom>
                <a:avLst/>
                <a:gdLst>
                  <a:gd name="T0" fmla="*/ 0 w 421"/>
                  <a:gd name="T1" fmla="*/ 54 h 55"/>
                  <a:gd name="T2" fmla="*/ 343 w 421"/>
                  <a:gd name="T3" fmla="*/ 54 h 55"/>
                  <a:gd name="T4" fmla="*/ 420 w 421"/>
                  <a:gd name="T5" fmla="*/ 0 h 55"/>
                  <a:gd name="T6" fmla="*/ 73 w 421"/>
                  <a:gd name="T7" fmla="*/ 0 h 55"/>
                  <a:gd name="T8" fmla="*/ 0 w 421"/>
                  <a:gd name="T9" fmla="*/ 54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21" h="55">
                    <a:moveTo>
                      <a:pt x="0" y="54"/>
                    </a:moveTo>
                    <a:lnTo>
                      <a:pt x="343" y="54"/>
                    </a:lnTo>
                    <a:lnTo>
                      <a:pt x="420" y="0"/>
                    </a:lnTo>
                    <a:lnTo>
                      <a:pt x="73" y="0"/>
                    </a:lnTo>
                    <a:lnTo>
                      <a:pt x="0" y="54"/>
                    </a:lnTo>
                  </a:path>
                </a:pathLst>
              </a:custGeom>
              <a:solidFill>
                <a:srgbClr val="555555"/>
              </a:solidFill>
              <a:ln w="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1351" name="Freeform 871"/>
              <p:cNvSpPr>
                <a:spLocks/>
              </p:cNvSpPr>
              <p:nvPr/>
            </p:nvSpPr>
            <p:spPr bwMode="auto">
              <a:xfrm>
                <a:off x="3842" y="2198"/>
                <a:ext cx="420" cy="55"/>
              </a:xfrm>
              <a:custGeom>
                <a:avLst/>
                <a:gdLst>
                  <a:gd name="T0" fmla="*/ 0 w 420"/>
                  <a:gd name="T1" fmla="*/ 54 h 55"/>
                  <a:gd name="T2" fmla="*/ 342 w 420"/>
                  <a:gd name="T3" fmla="*/ 54 h 55"/>
                  <a:gd name="T4" fmla="*/ 419 w 420"/>
                  <a:gd name="T5" fmla="*/ 0 h 55"/>
                  <a:gd name="T6" fmla="*/ 72 w 420"/>
                  <a:gd name="T7" fmla="*/ 0 h 55"/>
                  <a:gd name="T8" fmla="*/ 0 w 420"/>
                  <a:gd name="T9" fmla="*/ 54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20" h="55">
                    <a:moveTo>
                      <a:pt x="0" y="54"/>
                    </a:moveTo>
                    <a:lnTo>
                      <a:pt x="342" y="54"/>
                    </a:lnTo>
                    <a:lnTo>
                      <a:pt x="419" y="0"/>
                    </a:lnTo>
                    <a:lnTo>
                      <a:pt x="72" y="0"/>
                    </a:lnTo>
                    <a:lnTo>
                      <a:pt x="0" y="54"/>
                    </a:lnTo>
                  </a:path>
                </a:pathLst>
              </a:custGeom>
              <a:solidFill>
                <a:srgbClr val="555555"/>
              </a:solidFill>
              <a:ln w="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1352" name="Freeform 872"/>
              <p:cNvSpPr>
                <a:spLocks/>
              </p:cNvSpPr>
              <p:nvPr/>
            </p:nvSpPr>
            <p:spPr bwMode="auto">
              <a:xfrm>
                <a:off x="3882" y="2085"/>
                <a:ext cx="420" cy="55"/>
              </a:xfrm>
              <a:custGeom>
                <a:avLst/>
                <a:gdLst>
                  <a:gd name="T0" fmla="*/ 0 w 420"/>
                  <a:gd name="T1" fmla="*/ 54 h 55"/>
                  <a:gd name="T2" fmla="*/ 342 w 420"/>
                  <a:gd name="T3" fmla="*/ 54 h 55"/>
                  <a:gd name="T4" fmla="*/ 419 w 420"/>
                  <a:gd name="T5" fmla="*/ 0 h 55"/>
                  <a:gd name="T6" fmla="*/ 72 w 420"/>
                  <a:gd name="T7" fmla="*/ 0 h 55"/>
                  <a:gd name="T8" fmla="*/ 0 w 420"/>
                  <a:gd name="T9" fmla="*/ 54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20" h="55">
                    <a:moveTo>
                      <a:pt x="0" y="54"/>
                    </a:moveTo>
                    <a:lnTo>
                      <a:pt x="342" y="54"/>
                    </a:lnTo>
                    <a:lnTo>
                      <a:pt x="419" y="0"/>
                    </a:lnTo>
                    <a:lnTo>
                      <a:pt x="72" y="0"/>
                    </a:lnTo>
                    <a:lnTo>
                      <a:pt x="0" y="54"/>
                    </a:lnTo>
                  </a:path>
                </a:pathLst>
              </a:custGeom>
              <a:solidFill>
                <a:srgbClr val="555555"/>
              </a:solidFill>
              <a:ln w="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1353" name="Freeform 873"/>
              <p:cNvSpPr>
                <a:spLocks/>
              </p:cNvSpPr>
              <p:nvPr/>
            </p:nvSpPr>
            <p:spPr bwMode="auto">
              <a:xfrm>
                <a:off x="3909" y="1981"/>
                <a:ext cx="420" cy="55"/>
              </a:xfrm>
              <a:custGeom>
                <a:avLst/>
                <a:gdLst>
                  <a:gd name="T0" fmla="*/ 0 w 420"/>
                  <a:gd name="T1" fmla="*/ 54 h 55"/>
                  <a:gd name="T2" fmla="*/ 342 w 420"/>
                  <a:gd name="T3" fmla="*/ 54 h 55"/>
                  <a:gd name="T4" fmla="*/ 419 w 420"/>
                  <a:gd name="T5" fmla="*/ 0 h 55"/>
                  <a:gd name="T6" fmla="*/ 72 w 420"/>
                  <a:gd name="T7" fmla="*/ 0 h 55"/>
                  <a:gd name="T8" fmla="*/ 0 w 420"/>
                  <a:gd name="T9" fmla="*/ 54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20" h="55">
                    <a:moveTo>
                      <a:pt x="0" y="54"/>
                    </a:moveTo>
                    <a:lnTo>
                      <a:pt x="342" y="54"/>
                    </a:lnTo>
                    <a:lnTo>
                      <a:pt x="419" y="0"/>
                    </a:lnTo>
                    <a:lnTo>
                      <a:pt x="72" y="0"/>
                    </a:lnTo>
                    <a:lnTo>
                      <a:pt x="0" y="54"/>
                    </a:lnTo>
                  </a:path>
                </a:pathLst>
              </a:custGeom>
              <a:solidFill>
                <a:srgbClr val="555555"/>
              </a:solidFill>
              <a:ln w="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1354" name="Freeform 874"/>
              <p:cNvSpPr>
                <a:spLocks/>
              </p:cNvSpPr>
              <p:nvPr/>
            </p:nvSpPr>
            <p:spPr bwMode="auto">
              <a:xfrm>
                <a:off x="3944" y="1873"/>
                <a:ext cx="421" cy="55"/>
              </a:xfrm>
              <a:custGeom>
                <a:avLst/>
                <a:gdLst>
                  <a:gd name="T0" fmla="*/ 0 w 421"/>
                  <a:gd name="T1" fmla="*/ 54 h 55"/>
                  <a:gd name="T2" fmla="*/ 343 w 421"/>
                  <a:gd name="T3" fmla="*/ 54 h 55"/>
                  <a:gd name="T4" fmla="*/ 420 w 421"/>
                  <a:gd name="T5" fmla="*/ 0 h 55"/>
                  <a:gd name="T6" fmla="*/ 73 w 421"/>
                  <a:gd name="T7" fmla="*/ 0 h 55"/>
                  <a:gd name="T8" fmla="*/ 0 w 421"/>
                  <a:gd name="T9" fmla="*/ 54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21" h="55">
                    <a:moveTo>
                      <a:pt x="0" y="54"/>
                    </a:moveTo>
                    <a:lnTo>
                      <a:pt x="343" y="54"/>
                    </a:lnTo>
                    <a:lnTo>
                      <a:pt x="420" y="0"/>
                    </a:lnTo>
                    <a:lnTo>
                      <a:pt x="73" y="0"/>
                    </a:lnTo>
                    <a:lnTo>
                      <a:pt x="0" y="54"/>
                    </a:lnTo>
                  </a:path>
                </a:pathLst>
              </a:custGeom>
              <a:solidFill>
                <a:srgbClr val="555555"/>
              </a:solidFill>
              <a:ln w="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1355" name="Freeform 875"/>
              <p:cNvSpPr>
                <a:spLocks/>
              </p:cNvSpPr>
              <p:nvPr/>
            </p:nvSpPr>
            <p:spPr bwMode="auto">
              <a:xfrm>
                <a:off x="3985" y="1764"/>
                <a:ext cx="420" cy="55"/>
              </a:xfrm>
              <a:custGeom>
                <a:avLst/>
                <a:gdLst>
                  <a:gd name="T0" fmla="*/ 0 w 420"/>
                  <a:gd name="T1" fmla="*/ 54 h 55"/>
                  <a:gd name="T2" fmla="*/ 342 w 420"/>
                  <a:gd name="T3" fmla="*/ 54 h 55"/>
                  <a:gd name="T4" fmla="*/ 419 w 420"/>
                  <a:gd name="T5" fmla="*/ 0 h 55"/>
                  <a:gd name="T6" fmla="*/ 72 w 420"/>
                  <a:gd name="T7" fmla="*/ 0 h 55"/>
                  <a:gd name="T8" fmla="*/ 0 w 420"/>
                  <a:gd name="T9" fmla="*/ 54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20" h="55">
                    <a:moveTo>
                      <a:pt x="0" y="54"/>
                    </a:moveTo>
                    <a:lnTo>
                      <a:pt x="342" y="54"/>
                    </a:lnTo>
                    <a:lnTo>
                      <a:pt x="419" y="0"/>
                    </a:lnTo>
                    <a:lnTo>
                      <a:pt x="72" y="0"/>
                    </a:lnTo>
                    <a:lnTo>
                      <a:pt x="0" y="54"/>
                    </a:lnTo>
                  </a:path>
                </a:pathLst>
              </a:custGeom>
              <a:solidFill>
                <a:srgbClr val="555555"/>
              </a:solidFill>
              <a:ln w="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1356" name="Freeform 876"/>
              <p:cNvSpPr>
                <a:spLocks/>
              </p:cNvSpPr>
              <p:nvPr/>
            </p:nvSpPr>
            <p:spPr bwMode="auto">
              <a:xfrm>
                <a:off x="4020" y="1656"/>
                <a:ext cx="421" cy="55"/>
              </a:xfrm>
              <a:custGeom>
                <a:avLst/>
                <a:gdLst>
                  <a:gd name="T0" fmla="*/ 0 w 421"/>
                  <a:gd name="T1" fmla="*/ 54 h 55"/>
                  <a:gd name="T2" fmla="*/ 343 w 421"/>
                  <a:gd name="T3" fmla="*/ 54 h 55"/>
                  <a:gd name="T4" fmla="*/ 420 w 421"/>
                  <a:gd name="T5" fmla="*/ 0 h 55"/>
                  <a:gd name="T6" fmla="*/ 73 w 421"/>
                  <a:gd name="T7" fmla="*/ 0 h 55"/>
                  <a:gd name="T8" fmla="*/ 0 w 421"/>
                  <a:gd name="T9" fmla="*/ 54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21" h="55">
                    <a:moveTo>
                      <a:pt x="0" y="54"/>
                    </a:moveTo>
                    <a:lnTo>
                      <a:pt x="343" y="54"/>
                    </a:lnTo>
                    <a:lnTo>
                      <a:pt x="420" y="0"/>
                    </a:lnTo>
                    <a:lnTo>
                      <a:pt x="73" y="0"/>
                    </a:lnTo>
                    <a:lnTo>
                      <a:pt x="0" y="54"/>
                    </a:lnTo>
                  </a:path>
                </a:pathLst>
              </a:custGeom>
              <a:solidFill>
                <a:srgbClr val="555555"/>
              </a:solidFill>
              <a:ln w="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1357" name="Freeform 877"/>
              <p:cNvSpPr>
                <a:spLocks/>
              </p:cNvSpPr>
              <p:nvPr/>
            </p:nvSpPr>
            <p:spPr bwMode="auto">
              <a:xfrm>
                <a:off x="4061" y="1543"/>
                <a:ext cx="420" cy="55"/>
              </a:xfrm>
              <a:custGeom>
                <a:avLst/>
                <a:gdLst>
                  <a:gd name="T0" fmla="*/ 0 w 420"/>
                  <a:gd name="T1" fmla="*/ 54 h 55"/>
                  <a:gd name="T2" fmla="*/ 342 w 420"/>
                  <a:gd name="T3" fmla="*/ 54 h 55"/>
                  <a:gd name="T4" fmla="*/ 419 w 420"/>
                  <a:gd name="T5" fmla="*/ 0 h 55"/>
                  <a:gd name="T6" fmla="*/ 72 w 420"/>
                  <a:gd name="T7" fmla="*/ 0 h 55"/>
                  <a:gd name="T8" fmla="*/ 0 w 420"/>
                  <a:gd name="T9" fmla="*/ 54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20" h="55">
                    <a:moveTo>
                      <a:pt x="0" y="54"/>
                    </a:moveTo>
                    <a:lnTo>
                      <a:pt x="342" y="54"/>
                    </a:lnTo>
                    <a:lnTo>
                      <a:pt x="419" y="0"/>
                    </a:lnTo>
                    <a:lnTo>
                      <a:pt x="72" y="0"/>
                    </a:lnTo>
                    <a:lnTo>
                      <a:pt x="0" y="54"/>
                    </a:lnTo>
                  </a:path>
                </a:pathLst>
              </a:custGeom>
              <a:solidFill>
                <a:srgbClr val="555555"/>
              </a:solidFill>
              <a:ln w="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1358" name="Freeform 878"/>
              <p:cNvSpPr>
                <a:spLocks/>
              </p:cNvSpPr>
              <p:nvPr/>
            </p:nvSpPr>
            <p:spPr bwMode="auto">
              <a:xfrm>
                <a:off x="4087" y="1439"/>
                <a:ext cx="420" cy="55"/>
              </a:xfrm>
              <a:custGeom>
                <a:avLst/>
                <a:gdLst>
                  <a:gd name="T0" fmla="*/ 0 w 420"/>
                  <a:gd name="T1" fmla="*/ 54 h 55"/>
                  <a:gd name="T2" fmla="*/ 343 w 420"/>
                  <a:gd name="T3" fmla="*/ 54 h 55"/>
                  <a:gd name="T4" fmla="*/ 419 w 420"/>
                  <a:gd name="T5" fmla="*/ 0 h 55"/>
                  <a:gd name="T6" fmla="*/ 73 w 420"/>
                  <a:gd name="T7" fmla="*/ 0 h 55"/>
                  <a:gd name="T8" fmla="*/ 0 w 420"/>
                  <a:gd name="T9" fmla="*/ 54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20" h="55">
                    <a:moveTo>
                      <a:pt x="0" y="54"/>
                    </a:moveTo>
                    <a:lnTo>
                      <a:pt x="343" y="54"/>
                    </a:lnTo>
                    <a:lnTo>
                      <a:pt x="419" y="0"/>
                    </a:lnTo>
                    <a:lnTo>
                      <a:pt x="73" y="0"/>
                    </a:lnTo>
                    <a:lnTo>
                      <a:pt x="0" y="54"/>
                    </a:lnTo>
                  </a:path>
                </a:pathLst>
              </a:custGeom>
              <a:solidFill>
                <a:srgbClr val="555555"/>
              </a:solidFill>
              <a:ln w="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1359" name="Freeform 879"/>
              <p:cNvSpPr>
                <a:spLocks/>
              </p:cNvSpPr>
              <p:nvPr/>
            </p:nvSpPr>
            <p:spPr bwMode="auto">
              <a:xfrm>
                <a:off x="4128" y="1331"/>
                <a:ext cx="420" cy="55"/>
              </a:xfrm>
              <a:custGeom>
                <a:avLst/>
                <a:gdLst>
                  <a:gd name="T0" fmla="*/ 0 w 420"/>
                  <a:gd name="T1" fmla="*/ 54 h 55"/>
                  <a:gd name="T2" fmla="*/ 342 w 420"/>
                  <a:gd name="T3" fmla="*/ 54 h 55"/>
                  <a:gd name="T4" fmla="*/ 419 w 420"/>
                  <a:gd name="T5" fmla="*/ 0 h 55"/>
                  <a:gd name="T6" fmla="*/ 72 w 420"/>
                  <a:gd name="T7" fmla="*/ 0 h 55"/>
                  <a:gd name="T8" fmla="*/ 0 w 420"/>
                  <a:gd name="T9" fmla="*/ 54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20" h="55">
                    <a:moveTo>
                      <a:pt x="0" y="54"/>
                    </a:moveTo>
                    <a:lnTo>
                      <a:pt x="342" y="54"/>
                    </a:lnTo>
                    <a:lnTo>
                      <a:pt x="419" y="0"/>
                    </a:lnTo>
                    <a:lnTo>
                      <a:pt x="72" y="0"/>
                    </a:lnTo>
                    <a:lnTo>
                      <a:pt x="0" y="54"/>
                    </a:lnTo>
                  </a:path>
                </a:pathLst>
              </a:custGeom>
              <a:solidFill>
                <a:srgbClr val="555555"/>
              </a:solidFill>
              <a:ln w="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1360" name="Freeform 880"/>
              <p:cNvSpPr>
                <a:spLocks/>
              </p:cNvSpPr>
              <p:nvPr/>
            </p:nvSpPr>
            <p:spPr bwMode="auto">
              <a:xfrm>
                <a:off x="4159" y="1222"/>
                <a:ext cx="420" cy="55"/>
              </a:xfrm>
              <a:custGeom>
                <a:avLst/>
                <a:gdLst>
                  <a:gd name="T0" fmla="*/ 0 w 420"/>
                  <a:gd name="T1" fmla="*/ 54 h 55"/>
                  <a:gd name="T2" fmla="*/ 342 w 420"/>
                  <a:gd name="T3" fmla="*/ 54 h 55"/>
                  <a:gd name="T4" fmla="*/ 419 w 420"/>
                  <a:gd name="T5" fmla="*/ 0 h 55"/>
                  <a:gd name="T6" fmla="*/ 72 w 420"/>
                  <a:gd name="T7" fmla="*/ 0 h 55"/>
                  <a:gd name="T8" fmla="*/ 0 w 420"/>
                  <a:gd name="T9" fmla="*/ 54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20" h="55">
                    <a:moveTo>
                      <a:pt x="0" y="54"/>
                    </a:moveTo>
                    <a:lnTo>
                      <a:pt x="342" y="54"/>
                    </a:lnTo>
                    <a:lnTo>
                      <a:pt x="419" y="0"/>
                    </a:lnTo>
                    <a:lnTo>
                      <a:pt x="72" y="0"/>
                    </a:lnTo>
                    <a:lnTo>
                      <a:pt x="0" y="54"/>
                    </a:lnTo>
                  </a:path>
                </a:pathLst>
              </a:custGeom>
              <a:solidFill>
                <a:srgbClr val="555555"/>
              </a:solidFill>
              <a:ln w="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1361" name="Freeform 881"/>
              <p:cNvSpPr>
                <a:spLocks/>
              </p:cNvSpPr>
              <p:nvPr/>
            </p:nvSpPr>
            <p:spPr bwMode="auto">
              <a:xfrm>
                <a:off x="4190" y="1114"/>
                <a:ext cx="420" cy="55"/>
              </a:xfrm>
              <a:custGeom>
                <a:avLst/>
                <a:gdLst>
                  <a:gd name="T0" fmla="*/ 0 w 420"/>
                  <a:gd name="T1" fmla="*/ 54 h 55"/>
                  <a:gd name="T2" fmla="*/ 343 w 420"/>
                  <a:gd name="T3" fmla="*/ 54 h 55"/>
                  <a:gd name="T4" fmla="*/ 419 w 420"/>
                  <a:gd name="T5" fmla="*/ 0 h 55"/>
                  <a:gd name="T6" fmla="*/ 72 w 420"/>
                  <a:gd name="T7" fmla="*/ 0 h 55"/>
                  <a:gd name="T8" fmla="*/ 0 w 420"/>
                  <a:gd name="T9" fmla="*/ 54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20" h="55">
                    <a:moveTo>
                      <a:pt x="0" y="54"/>
                    </a:moveTo>
                    <a:lnTo>
                      <a:pt x="343" y="54"/>
                    </a:lnTo>
                    <a:lnTo>
                      <a:pt x="419" y="0"/>
                    </a:lnTo>
                    <a:lnTo>
                      <a:pt x="72" y="0"/>
                    </a:lnTo>
                    <a:lnTo>
                      <a:pt x="0" y="54"/>
                    </a:lnTo>
                  </a:path>
                </a:pathLst>
              </a:custGeom>
              <a:solidFill>
                <a:srgbClr val="555555"/>
              </a:solidFill>
              <a:ln w="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1362" name="Line 882"/>
              <p:cNvSpPr>
                <a:spLocks noChangeShapeType="1"/>
              </p:cNvSpPr>
              <p:nvPr/>
            </p:nvSpPr>
            <p:spPr bwMode="auto">
              <a:xfrm flipH="1">
                <a:off x="4128" y="1014"/>
                <a:ext cx="461" cy="1468"/>
              </a:xfrm>
              <a:prstGeom prst="line">
                <a:avLst/>
              </a:prstGeom>
              <a:noFill/>
              <a:ln w="13334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21363" name="Freeform 883"/>
              <p:cNvSpPr>
                <a:spLocks/>
              </p:cNvSpPr>
              <p:nvPr/>
            </p:nvSpPr>
            <p:spPr bwMode="auto">
              <a:xfrm>
                <a:off x="3591" y="1008"/>
                <a:ext cx="1008" cy="409"/>
              </a:xfrm>
              <a:custGeom>
                <a:avLst/>
                <a:gdLst>
                  <a:gd name="T0" fmla="*/ 392 w 1008"/>
                  <a:gd name="T1" fmla="*/ 142 h 409"/>
                  <a:gd name="T2" fmla="*/ 313 w 1008"/>
                  <a:gd name="T3" fmla="*/ 185 h 409"/>
                  <a:gd name="T4" fmla="*/ 236 w 1008"/>
                  <a:gd name="T5" fmla="*/ 226 h 409"/>
                  <a:gd name="T6" fmla="*/ 158 w 1008"/>
                  <a:gd name="T7" fmla="*/ 268 h 409"/>
                  <a:gd name="T8" fmla="*/ 75 w 1008"/>
                  <a:gd name="T9" fmla="*/ 313 h 409"/>
                  <a:gd name="T10" fmla="*/ 38 w 1008"/>
                  <a:gd name="T11" fmla="*/ 332 h 409"/>
                  <a:gd name="T12" fmla="*/ 30 w 1008"/>
                  <a:gd name="T13" fmla="*/ 338 h 409"/>
                  <a:gd name="T14" fmla="*/ 22 w 1008"/>
                  <a:gd name="T15" fmla="*/ 345 h 409"/>
                  <a:gd name="T16" fmla="*/ 14 w 1008"/>
                  <a:gd name="T17" fmla="*/ 353 h 409"/>
                  <a:gd name="T18" fmla="*/ 8 w 1008"/>
                  <a:gd name="T19" fmla="*/ 363 h 409"/>
                  <a:gd name="T20" fmla="*/ 2 w 1008"/>
                  <a:gd name="T21" fmla="*/ 375 h 409"/>
                  <a:gd name="T22" fmla="*/ 0 w 1008"/>
                  <a:gd name="T23" fmla="*/ 385 h 409"/>
                  <a:gd name="T24" fmla="*/ 0 w 1008"/>
                  <a:gd name="T25" fmla="*/ 393 h 409"/>
                  <a:gd name="T26" fmla="*/ 1 w 1008"/>
                  <a:gd name="T27" fmla="*/ 400 h 409"/>
                  <a:gd name="T28" fmla="*/ 5 w 1008"/>
                  <a:gd name="T29" fmla="*/ 404 h 409"/>
                  <a:gd name="T30" fmla="*/ 38 w 1008"/>
                  <a:gd name="T31" fmla="*/ 406 h 409"/>
                  <a:gd name="T32" fmla="*/ 106 w 1008"/>
                  <a:gd name="T33" fmla="*/ 407 h 409"/>
                  <a:gd name="T34" fmla="*/ 178 w 1008"/>
                  <a:gd name="T35" fmla="*/ 407 h 409"/>
                  <a:gd name="T36" fmla="*/ 242 w 1008"/>
                  <a:gd name="T37" fmla="*/ 407 h 409"/>
                  <a:gd name="T38" fmla="*/ 288 w 1008"/>
                  <a:gd name="T39" fmla="*/ 407 h 409"/>
                  <a:gd name="T40" fmla="*/ 309 w 1008"/>
                  <a:gd name="T41" fmla="*/ 407 h 409"/>
                  <a:gd name="T42" fmla="*/ 328 w 1008"/>
                  <a:gd name="T43" fmla="*/ 405 h 409"/>
                  <a:gd name="T44" fmla="*/ 347 w 1008"/>
                  <a:gd name="T45" fmla="*/ 401 h 409"/>
                  <a:gd name="T46" fmla="*/ 367 w 1008"/>
                  <a:gd name="T47" fmla="*/ 394 h 409"/>
                  <a:gd name="T48" fmla="*/ 385 w 1008"/>
                  <a:gd name="T49" fmla="*/ 386 h 409"/>
                  <a:gd name="T50" fmla="*/ 403 w 1008"/>
                  <a:gd name="T51" fmla="*/ 377 h 409"/>
                  <a:gd name="T52" fmla="*/ 465 w 1008"/>
                  <a:gd name="T53" fmla="*/ 343 h 409"/>
                  <a:gd name="T54" fmla="*/ 519 w 1008"/>
                  <a:gd name="T55" fmla="*/ 314 h 409"/>
                  <a:gd name="T56" fmla="*/ 573 w 1008"/>
                  <a:gd name="T57" fmla="*/ 285 h 409"/>
                  <a:gd name="T58" fmla="*/ 627 w 1008"/>
                  <a:gd name="T59" fmla="*/ 256 h 409"/>
                  <a:gd name="T60" fmla="*/ 681 w 1008"/>
                  <a:gd name="T61" fmla="*/ 227 h 409"/>
                  <a:gd name="T62" fmla="*/ 743 w 1008"/>
                  <a:gd name="T63" fmla="*/ 195 h 409"/>
                  <a:gd name="T64" fmla="*/ 794 w 1008"/>
                  <a:gd name="T65" fmla="*/ 168 h 409"/>
                  <a:gd name="T66" fmla="*/ 845 w 1008"/>
                  <a:gd name="T67" fmla="*/ 141 h 409"/>
                  <a:gd name="T68" fmla="*/ 895 w 1008"/>
                  <a:gd name="T69" fmla="*/ 114 h 409"/>
                  <a:gd name="T70" fmla="*/ 945 w 1008"/>
                  <a:gd name="T71" fmla="*/ 88 h 409"/>
                  <a:gd name="T72" fmla="*/ 968 w 1008"/>
                  <a:gd name="T73" fmla="*/ 76 h 409"/>
                  <a:gd name="T74" fmla="*/ 977 w 1008"/>
                  <a:gd name="T75" fmla="*/ 70 h 409"/>
                  <a:gd name="T76" fmla="*/ 985 w 1008"/>
                  <a:gd name="T77" fmla="*/ 63 h 409"/>
                  <a:gd name="T78" fmla="*/ 992 w 1008"/>
                  <a:gd name="T79" fmla="*/ 54 h 409"/>
                  <a:gd name="T80" fmla="*/ 999 w 1008"/>
                  <a:gd name="T81" fmla="*/ 44 h 409"/>
                  <a:gd name="T82" fmla="*/ 1004 w 1008"/>
                  <a:gd name="T83" fmla="*/ 33 h 409"/>
                  <a:gd name="T84" fmla="*/ 1007 w 1008"/>
                  <a:gd name="T85" fmla="*/ 23 h 409"/>
                  <a:gd name="T86" fmla="*/ 1007 w 1008"/>
                  <a:gd name="T87" fmla="*/ 15 h 409"/>
                  <a:gd name="T88" fmla="*/ 1005 w 1008"/>
                  <a:gd name="T89" fmla="*/ 8 h 409"/>
                  <a:gd name="T90" fmla="*/ 1001 w 1008"/>
                  <a:gd name="T91" fmla="*/ 3 h 409"/>
                  <a:gd name="T92" fmla="*/ 969 w 1008"/>
                  <a:gd name="T93" fmla="*/ 1 h 409"/>
                  <a:gd name="T94" fmla="*/ 901 w 1008"/>
                  <a:gd name="T95" fmla="*/ 1 h 409"/>
                  <a:gd name="T96" fmla="*/ 829 w 1008"/>
                  <a:gd name="T97" fmla="*/ 0 h 409"/>
                  <a:gd name="T98" fmla="*/ 764 w 1008"/>
                  <a:gd name="T99" fmla="*/ 0 h 409"/>
                  <a:gd name="T100" fmla="*/ 719 w 1008"/>
                  <a:gd name="T101" fmla="*/ 0 h 409"/>
                  <a:gd name="T102" fmla="*/ 697 w 1008"/>
                  <a:gd name="T103" fmla="*/ 0 h 409"/>
                  <a:gd name="T104" fmla="*/ 677 w 1008"/>
                  <a:gd name="T105" fmla="*/ 2 h 409"/>
                  <a:gd name="T106" fmla="*/ 655 w 1008"/>
                  <a:gd name="T107" fmla="*/ 6 h 409"/>
                  <a:gd name="T108" fmla="*/ 634 w 1008"/>
                  <a:gd name="T109" fmla="*/ 13 h 409"/>
                  <a:gd name="T110" fmla="*/ 614 w 1008"/>
                  <a:gd name="T111" fmla="*/ 21 h 409"/>
                  <a:gd name="T112" fmla="*/ 596 w 1008"/>
                  <a:gd name="T113" fmla="*/ 30 h 409"/>
                  <a:gd name="T114" fmla="*/ 533 w 1008"/>
                  <a:gd name="T115" fmla="*/ 64 h 409"/>
                  <a:gd name="T116" fmla="*/ 526 w 1008"/>
                  <a:gd name="T117" fmla="*/ 68 h 409"/>
                  <a:gd name="T118" fmla="*/ 535 w 1008"/>
                  <a:gd name="T119" fmla="*/ 64 h 409"/>
                  <a:gd name="T120" fmla="*/ 532 w 1008"/>
                  <a:gd name="T121" fmla="*/ 66 h 409"/>
                  <a:gd name="T122" fmla="*/ 491 w 1008"/>
                  <a:gd name="T123" fmla="*/ 89 h 4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008" h="409">
                    <a:moveTo>
                      <a:pt x="478" y="96"/>
                    </a:moveTo>
                    <a:lnTo>
                      <a:pt x="448" y="112"/>
                    </a:lnTo>
                    <a:lnTo>
                      <a:pt x="434" y="120"/>
                    </a:lnTo>
                    <a:lnTo>
                      <a:pt x="420" y="127"/>
                    </a:lnTo>
                    <a:lnTo>
                      <a:pt x="406" y="135"/>
                    </a:lnTo>
                    <a:lnTo>
                      <a:pt x="392" y="142"/>
                    </a:lnTo>
                    <a:lnTo>
                      <a:pt x="378" y="150"/>
                    </a:lnTo>
                    <a:lnTo>
                      <a:pt x="365" y="157"/>
                    </a:lnTo>
                    <a:lnTo>
                      <a:pt x="351" y="164"/>
                    </a:lnTo>
                    <a:lnTo>
                      <a:pt x="339" y="171"/>
                    </a:lnTo>
                    <a:lnTo>
                      <a:pt x="325" y="178"/>
                    </a:lnTo>
                    <a:lnTo>
                      <a:pt x="313" y="185"/>
                    </a:lnTo>
                    <a:lnTo>
                      <a:pt x="300" y="192"/>
                    </a:lnTo>
                    <a:lnTo>
                      <a:pt x="287" y="199"/>
                    </a:lnTo>
                    <a:lnTo>
                      <a:pt x="274" y="206"/>
                    </a:lnTo>
                    <a:lnTo>
                      <a:pt x="261" y="212"/>
                    </a:lnTo>
                    <a:lnTo>
                      <a:pt x="249" y="219"/>
                    </a:lnTo>
                    <a:lnTo>
                      <a:pt x="236" y="226"/>
                    </a:lnTo>
                    <a:lnTo>
                      <a:pt x="223" y="233"/>
                    </a:lnTo>
                    <a:lnTo>
                      <a:pt x="210" y="240"/>
                    </a:lnTo>
                    <a:lnTo>
                      <a:pt x="197" y="247"/>
                    </a:lnTo>
                    <a:lnTo>
                      <a:pt x="185" y="254"/>
                    </a:lnTo>
                    <a:lnTo>
                      <a:pt x="171" y="261"/>
                    </a:lnTo>
                    <a:lnTo>
                      <a:pt x="158" y="268"/>
                    </a:lnTo>
                    <a:lnTo>
                      <a:pt x="145" y="276"/>
                    </a:lnTo>
                    <a:lnTo>
                      <a:pt x="131" y="283"/>
                    </a:lnTo>
                    <a:lnTo>
                      <a:pt x="117" y="290"/>
                    </a:lnTo>
                    <a:lnTo>
                      <a:pt x="103" y="298"/>
                    </a:lnTo>
                    <a:lnTo>
                      <a:pt x="89" y="305"/>
                    </a:lnTo>
                    <a:lnTo>
                      <a:pt x="75" y="313"/>
                    </a:lnTo>
                    <a:lnTo>
                      <a:pt x="60" y="321"/>
                    </a:lnTo>
                    <a:lnTo>
                      <a:pt x="45" y="329"/>
                    </a:lnTo>
                    <a:lnTo>
                      <a:pt x="43" y="330"/>
                    </a:lnTo>
                    <a:lnTo>
                      <a:pt x="41" y="330"/>
                    </a:lnTo>
                    <a:lnTo>
                      <a:pt x="40" y="331"/>
                    </a:lnTo>
                    <a:lnTo>
                      <a:pt x="38" y="332"/>
                    </a:lnTo>
                    <a:lnTo>
                      <a:pt x="37" y="333"/>
                    </a:lnTo>
                    <a:lnTo>
                      <a:pt x="35" y="334"/>
                    </a:lnTo>
                    <a:lnTo>
                      <a:pt x="34" y="334"/>
                    </a:lnTo>
                    <a:lnTo>
                      <a:pt x="33" y="336"/>
                    </a:lnTo>
                    <a:lnTo>
                      <a:pt x="31" y="336"/>
                    </a:lnTo>
                    <a:lnTo>
                      <a:pt x="30" y="338"/>
                    </a:lnTo>
                    <a:lnTo>
                      <a:pt x="29" y="338"/>
                    </a:lnTo>
                    <a:lnTo>
                      <a:pt x="27" y="340"/>
                    </a:lnTo>
                    <a:lnTo>
                      <a:pt x="26" y="341"/>
                    </a:lnTo>
                    <a:lnTo>
                      <a:pt x="25" y="342"/>
                    </a:lnTo>
                    <a:lnTo>
                      <a:pt x="23" y="343"/>
                    </a:lnTo>
                    <a:lnTo>
                      <a:pt x="22" y="345"/>
                    </a:lnTo>
                    <a:lnTo>
                      <a:pt x="21" y="346"/>
                    </a:lnTo>
                    <a:lnTo>
                      <a:pt x="19" y="347"/>
                    </a:lnTo>
                    <a:lnTo>
                      <a:pt x="18" y="349"/>
                    </a:lnTo>
                    <a:lnTo>
                      <a:pt x="17" y="350"/>
                    </a:lnTo>
                    <a:lnTo>
                      <a:pt x="15" y="352"/>
                    </a:lnTo>
                    <a:lnTo>
                      <a:pt x="14" y="353"/>
                    </a:lnTo>
                    <a:lnTo>
                      <a:pt x="13" y="355"/>
                    </a:lnTo>
                    <a:lnTo>
                      <a:pt x="12" y="356"/>
                    </a:lnTo>
                    <a:lnTo>
                      <a:pt x="11" y="358"/>
                    </a:lnTo>
                    <a:lnTo>
                      <a:pt x="10" y="360"/>
                    </a:lnTo>
                    <a:lnTo>
                      <a:pt x="9" y="361"/>
                    </a:lnTo>
                    <a:lnTo>
                      <a:pt x="8" y="363"/>
                    </a:lnTo>
                    <a:lnTo>
                      <a:pt x="7" y="365"/>
                    </a:lnTo>
                    <a:lnTo>
                      <a:pt x="6" y="366"/>
                    </a:lnTo>
                    <a:lnTo>
                      <a:pt x="5" y="368"/>
                    </a:lnTo>
                    <a:lnTo>
                      <a:pt x="4" y="372"/>
                    </a:lnTo>
                    <a:lnTo>
                      <a:pt x="3" y="373"/>
                    </a:lnTo>
                    <a:lnTo>
                      <a:pt x="2" y="375"/>
                    </a:lnTo>
                    <a:lnTo>
                      <a:pt x="2" y="377"/>
                    </a:lnTo>
                    <a:lnTo>
                      <a:pt x="1" y="378"/>
                    </a:lnTo>
                    <a:lnTo>
                      <a:pt x="1" y="380"/>
                    </a:lnTo>
                    <a:lnTo>
                      <a:pt x="1" y="382"/>
                    </a:lnTo>
                    <a:lnTo>
                      <a:pt x="0" y="383"/>
                    </a:lnTo>
                    <a:lnTo>
                      <a:pt x="0" y="385"/>
                    </a:lnTo>
                    <a:lnTo>
                      <a:pt x="0" y="386"/>
                    </a:lnTo>
                    <a:lnTo>
                      <a:pt x="0" y="388"/>
                    </a:lnTo>
                    <a:lnTo>
                      <a:pt x="0" y="389"/>
                    </a:lnTo>
                    <a:lnTo>
                      <a:pt x="0" y="390"/>
                    </a:lnTo>
                    <a:lnTo>
                      <a:pt x="0" y="392"/>
                    </a:lnTo>
                    <a:lnTo>
                      <a:pt x="0" y="393"/>
                    </a:lnTo>
                    <a:lnTo>
                      <a:pt x="0" y="394"/>
                    </a:lnTo>
                    <a:lnTo>
                      <a:pt x="0" y="395"/>
                    </a:lnTo>
                    <a:lnTo>
                      <a:pt x="1" y="396"/>
                    </a:lnTo>
                    <a:lnTo>
                      <a:pt x="1" y="398"/>
                    </a:lnTo>
                    <a:lnTo>
                      <a:pt x="1" y="398"/>
                    </a:lnTo>
                    <a:lnTo>
                      <a:pt x="1" y="400"/>
                    </a:lnTo>
                    <a:lnTo>
                      <a:pt x="2" y="400"/>
                    </a:lnTo>
                    <a:lnTo>
                      <a:pt x="3" y="401"/>
                    </a:lnTo>
                    <a:lnTo>
                      <a:pt x="3" y="402"/>
                    </a:lnTo>
                    <a:lnTo>
                      <a:pt x="4" y="403"/>
                    </a:lnTo>
                    <a:lnTo>
                      <a:pt x="5" y="404"/>
                    </a:lnTo>
                    <a:lnTo>
                      <a:pt x="5" y="404"/>
                    </a:lnTo>
                    <a:lnTo>
                      <a:pt x="6" y="405"/>
                    </a:lnTo>
                    <a:lnTo>
                      <a:pt x="7" y="405"/>
                    </a:lnTo>
                    <a:lnTo>
                      <a:pt x="8" y="406"/>
                    </a:lnTo>
                    <a:lnTo>
                      <a:pt x="9" y="406"/>
                    </a:lnTo>
                    <a:lnTo>
                      <a:pt x="28" y="406"/>
                    </a:lnTo>
                    <a:lnTo>
                      <a:pt x="38" y="406"/>
                    </a:lnTo>
                    <a:lnTo>
                      <a:pt x="49" y="406"/>
                    </a:lnTo>
                    <a:lnTo>
                      <a:pt x="59" y="406"/>
                    </a:lnTo>
                    <a:lnTo>
                      <a:pt x="71" y="406"/>
                    </a:lnTo>
                    <a:lnTo>
                      <a:pt x="82" y="407"/>
                    </a:lnTo>
                    <a:lnTo>
                      <a:pt x="94" y="407"/>
                    </a:lnTo>
                    <a:lnTo>
                      <a:pt x="106" y="407"/>
                    </a:lnTo>
                    <a:lnTo>
                      <a:pt x="118" y="407"/>
                    </a:lnTo>
                    <a:lnTo>
                      <a:pt x="130" y="407"/>
                    </a:lnTo>
                    <a:lnTo>
                      <a:pt x="142" y="407"/>
                    </a:lnTo>
                    <a:lnTo>
                      <a:pt x="154" y="407"/>
                    </a:lnTo>
                    <a:lnTo>
                      <a:pt x="166" y="407"/>
                    </a:lnTo>
                    <a:lnTo>
                      <a:pt x="178" y="407"/>
                    </a:lnTo>
                    <a:lnTo>
                      <a:pt x="189" y="407"/>
                    </a:lnTo>
                    <a:lnTo>
                      <a:pt x="201" y="407"/>
                    </a:lnTo>
                    <a:lnTo>
                      <a:pt x="211" y="407"/>
                    </a:lnTo>
                    <a:lnTo>
                      <a:pt x="222" y="407"/>
                    </a:lnTo>
                    <a:lnTo>
                      <a:pt x="233" y="407"/>
                    </a:lnTo>
                    <a:lnTo>
                      <a:pt x="242" y="407"/>
                    </a:lnTo>
                    <a:lnTo>
                      <a:pt x="251" y="407"/>
                    </a:lnTo>
                    <a:lnTo>
                      <a:pt x="260" y="407"/>
                    </a:lnTo>
                    <a:lnTo>
                      <a:pt x="268" y="407"/>
                    </a:lnTo>
                    <a:lnTo>
                      <a:pt x="275" y="407"/>
                    </a:lnTo>
                    <a:lnTo>
                      <a:pt x="282" y="407"/>
                    </a:lnTo>
                    <a:lnTo>
                      <a:pt x="288" y="407"/>
                    </a:lnTo>
                    <a:lnTo>
                      <a:pt x="293" y="407"/>
                    </a:lnTo>
                    <a:lnTo>
                      <a:pt x="297" y="407"/>
                    </a:lnTo>
                    <a:lnTo>
                      <a:pt x="300" y="407"/>
                    </a:lnTo>
                    <a:lnTo>
                      <a:pt x="302" y="407"/>
                    </a:lnTo>
                    <a:lnTo>
                      <a:pt x="303" y="408"/>
                    </a:lnTo>
                    <a:lnTo>
                      <a:pt x="309" y="407"/>
                    </a:lnTo>
                    <a:lnTo>
                      <a:pt x="313" y="407"/>
                    </a:lnTo>
                    <a:lnTo>
                      <a:pt x="316" y="407"/>
                    </a:lnTo>
                    <a:lnTo>
                      <a:pt x="319" y="406"/>
                    </a:lnTo>
                    <a:lnTo>
                      <a:pt x="322" y="406"/>
                    </a:lnTo>
                    <a:lnTo>
                      <a:pt x="325" y="406"/>
                    </a:lnTo>
                    <a:lnTo>
                      <a:pt x="328" y="405"/>
                    </a:lnTo>
                    <a:lnTo>
                      <a:pt x="331" y="404"/>
                    </a:lnTo>
                    <a:lnTo>
                      <a:pt x="335" y="404"/>
                    </a:lnTo>
                    <a:lnTo>
                      <a:pt x="338" y="403"/>
                    </a:lnTo>
                    <a:lnTo>
                      <a:pt x="341" y="402"/>
                    </a:lnTo>
                    <a:lnTo>
                      <a:pt x="344" y="402"/>
                    </a:lnTo>
                    <a:lnTo>
                      <a:pt x="347" y="401"/>
                    </a:lnTo>
                    <a:lnTo>
                      <a:pt x="351" y="400"/>
                    </a:lnTo>
                    <a:lnTo>
                      <a:pt x="354" y="399"/>
                    </a:lnTo>
                    <a:lnTo>
                      <a:pt x="357" y="398"/>
                    </a:lnTo>
                    <a:lnTo>
                      <a:pt x="360" y="396"/>
                    </a:lnTo>
                    <a:lnTo>
                      <a:pt x="363" y="396"/>
                    </a:lnTo>
                    <a:lnTo>
                      <a:pt x="367" y="394"/>
                    </a:lnTo>
                    <a:lnTo>
                      <a:pt x="370" y="393"/>
                    </a:lnTo>
                    <a:lnTo>
                      <a:pt x="373" y="392"/>
                    </a:lnTo>
                    <a:lnTo>
                      <a:pt x="376" y="390"/>
                    </a:lnTo>
                    <a:lnTo>
                      <a:pt x="379" y="389"/>
                    </a:lnTo>
                    <a:lnTo>
                      <a:pt x="382" y="388"/>
                    </a:lnTo>
                    <a:lnTo>
                      <a:pt x="385" y="386"/>
                    </a:lnTo>
                    <a:lnTo>
                      <a:pt x="388" y="384"/>
                    </a:lnTo>
                    <a:lnTo>
                      <a:pt x="391" y="383"/>
                    </a:lnTo>
                    <a:lnTo>
                      <a:pt x="394" y="382"/>
                    </a:lnTo>
                    <a:lnTo>
                      <a:pt x="397" y="380"/>
                    </a:lnTo>
                    <a:lnTo>
                      <a:pt x="399" y="378"/>
                    </a:lnTo>
                    <a:lnTo>
                      <a:pt x="403" y="377"/>
                    </a:lnTo>
                    <a:lnTo>
                      <a:pt x="421" y="367"/>
                    </a:lnTo>
                    <a:lnTo>
                      <a:pt x="429" y="362"/>
                    </a:lnTo>
                    <a:lnTo>
                      <a:pt x="439" y="357"/>
                    </a:lnTo>
                    <a:lnTo>
                      <a:pt x="447" y="352"/>
                    </a:lnTo>
                    <a:lnTo>
                      <a:pt x="457" y="348"/>
                    </a:lnTo>
                    <a:lnTo>
                      <a:pt x="465" y="343"/>
                    </a:lnTo>
                    <a:lnTo>
                      <a:pt x="475" y="338"/>
                    </a:lnTo>
                    <a:lnTo>
                      <a:pt x="483" y="333"/>
                    </a:lnTo>
                    <a:lnTo>
                      <a:pt x="493" y="328"/>
                    </a:lnTo>
                    <a:lnTo>
                      <a:pt x="501" y="324"/>
                    </a:lnTo>
                    <a:lnTo>
                      <a:pt x="511" y="319"/>
                    </a:lnTo>
                    <a:lnTo>
                      <a:pt x="519" y="314"/>
                    </a:lnTo>
                    <a:lnTo>
                      <a:pt x="529" y="309"/>
                    </a:lnTo>
                    <a:lnTo>
                      <a:pt x="537" y="304"/>
                    </a:lnTo>
                    <a:lnTo>
                      <a:pt x="547" y="300"/>
                    </a:lnTo>
                    <a:lnTo>
                      <a:pt x="555" y="294"/>
                    </a:lnTo>
                    <a:lnTo>
                      <a:pt x="565" y="290"/>
                    </a:lnTo>
                    <a:lnTo>
                      <a:pt x="573" y="285"/>
                    </a:lnTo>
                    <a:lnTo>
                      <a:pt x="583" y="280"/>
                    </a:lnTo>
                    <a:lnTo>
                      <a:pt x="591" y="275"/>
                    </a:lnTo>
                    <a:lnTo>
                      <a:pt x="601" y="270"/>
                    </a:lnTo>
                    <a:lnTo>
                      <a:pt x="609" y="266"/>
                    </a:lnTo>
                    <a:lnTo>
                      <a:pt x="619" y="261"/>
                    </a:lnTo>
                    <a:lnTo>
                      <a:pt x="627" y="256"/>
                    </a:lnTo>
                    <a:lnTo>
                      <a:pt x="637" y="251"/>
                    </a:lnTo>
                    <a:lnTo>
                      <a:pt x="645" y="246"/>
                    </a:lnTo>
                    <a:lnTo>
                      <a:pt x="655" y="242"/>
                    </a:lnTo>
                    <a:lnTo>
                      <a:pt x="663" y="237"/>
                    </a:lnTo>
                    <a:lnTo>
                      <a:pt x="673" y="232"/>
                    </a:lnTo>
                    <a:lnTo>
                      <a:pt x="681" y="227"/>
                    </a:lnTo>
                    <a:lnTo>
                      <a:pt x="691" y="222"/>
                    </a:lnTo>
                    <a:lnTo>
                      <a:pt x="708" y="213"/>
                    </a:lnTo>
                    <a:lnTo>
                      <a:pt x="717" y="208"/>
                    </a:lnTo>
                    <a:lnTo>
                      <a:pt x="725" y="204"/>
                    </a:lnTo>
                    <a:lnTo>
                      <a:pt x="734" y="199"/>
                    </a:lnTo>
                    <a:lnTo>
                      <a:pt x="743" y="195"/>
                    </a:lnTo>
                    <a:lnTo>
                      <a:pt x="751" y="190"/>
                    </a:lnTo>
                    <a:lnTo>
                      <a:pt x="760" y="186"/>
                    </a:lnTo>
                    <a:lnTo>
                      <a:pt x="769" y="181"/>
                    </a:lnTo>
                    <a:lnTo>
                      <a:pt x="777" y="177"/>
                    </a:lnTo>
                    <a:lnTo>
                      <a:pt x="785" y="172"/>
                    </a:lnTo>
                    <a:lnTo>
                      <a:pt x="794" y="168"/>
                    </a:lnTo>
                    <a:lnTo>
                      <a:pt x="803" y="163"/>
                    </a:lnTo>
                    <a:lnTo>
                      <a:pt x="811" y="159"/>
                    </a:lnTo>
                    <a:lnTo>
                      <a:pt x="819" y="154"/>
                    </a:lnTo>
                    <a:lnTo>
                      <a:pt x="828" y="150"/>
                    </a:lnTo>
                    <a:lnTo>
                      <a:pt x="836" y="145"/>
                    </a:lnTo>
                    <a:lnTo>
                      <a:pt x="845" y="141"/>
                    </a:lnTo>
                    <a:lnTo>
                      <a:pt x="853" y="136"/>
                    </a:lnTo>
                    <a:lnTo>
                      <a:pt x="861" y="132"/>
                    </a:lnTo>
                    <a:lnTo>
                      <a:pt x="870" y="128"/>
                    </a:lnTo>
                    <a:lnTo>
                      <a:pt x="878" y="123"/>
                    </a:lnTo>
                    <a:lnTo>
                      <a:pt x="887" y="118"/>
                    </a:lnTo>
                    <a:lnTo>
                      <a:pt x="895" y="114"/>
                    </a:lnTo>
                    <a:lnTo>
                      <a:pt x="903" y="110"/>
                    </a:lnTo>
                    <a:lnTo>
                      <a:pt x="912" y="105"/>
                    </a:lnTo>
                    <a:lnTo>
                      <a:pt x="920" y="101"/>
                    </a:lnTo>
                    <a:lnTo>
                      <a:pt x="928" y="96"/>
                    </a:lnTo>
                    <a:lnTo>
                      <a:pt x="937" y="92"/>
                    </a:lnTo>
                    <a:lnTo>
                      <a:pt x="945" y="88"/>
                    </a:lnTo>
                    <a:lnTo>
                      <a:pt x="953" y="83"/>
                    </a:lnTo>
                    <a:lnTo>
                      <a:pt x="962" y="79"/>
                    </a:lnTo>
                    <a:lnTo>
                      <a:pt x="964" y="78"/>
                    </a:lnTo>
                    <a:lnTo>
                      <a:pt x="965" y="77"/>
                    </a:lnTo>
                    <a:lnTo>
                      <a:pt x="967" y="76"/>
                    </a:lnTo>
                    <a:lnTo>
                      <a:pt x="968" y="76"/>
                    </a:lnTo>
                    <a:lnTo>
                      <a:pt x="970" y="75"/>
                    </a:lnTo>
                    <a:lnTo>
                      <a:pt x="971" y="74"/>
                    </a:lnTo>
                    <a:lnTo>
                      <a:pt x="973" y="73"/>
                    </a:lnTo>
                    <a:lnTo>
                      <a:pt x="974" y="72"/>
                    </a:lnTo>
                    <a:lnTo>
                      <a:pt x="975" y="71"/>
                    </a:lnTo>
                    <a:lnTo>
                      <a:pt x="977" y="70"/>
                    </a:lnTo>
                    <a:lnTo>
                      <a:pt x="978" y="69"/>
                    </a:lnTo>
                    <a:lnTo>
                      <a:pt x="979" y="68"/>
                    </a:lnTo>
                    <a:lnTo>
                      <a:pt x="981" y="67"/>
                    </a:lnTo>
                    <a:lnTo>
                      <a:pt x="982" y="66"/>
                    </a:lnTo>
                    <a:lnTo>
                      <a:pt x="983" y="64"/>
                    </a:lnTo>
                    <a:lnTo>
                      <a:pt x="985" y="63"/>
                    </a:lnTo>
                    <a:lnTo>
                      <a:pt x="986" y="62"/>
                    </a:lnTo>
                    <a:lnTo>
                      <a:pt x="987" y="60"/>
                    </a:lnTo>
                    <a:lnTo>
                      <a:pt x="989" y="59"/>
                    </a:lnTo>
                    <a:lnTo>
                      <a:pt x="990" y="57"/>
                    </a:lnTo>
                    <a:lnTo>
                      <a:pt x="991" y="56"/>
                    </a:lnTo>
                    <a:lnTo>
                      <a:pt x="992" y="54"/>
                    </a:lnTo>
                    <a:lnTo>
                      <a:pt x="993" y="53"/>
                    </a:lnTo>
                    <a:lnTo>
                      <a:pt x="994" y="51"/>
                    </a:lnTo>
                    <a:lnTo>
                      <a:pt x="995" y="50"/>
                    </a:lnTo>
                    <a:lnTo>
                      <a:pt x="997" y="48"/>
                    </a:lnTo>
                    <a:lnTo>
                      <a:pt x="997" y="46"/>
                    </a:lnTo>
                    <a:lnTo>
                      <a:pt x="999" y="44"/>
                    </a:lnTo>
                    <a:lnTo>
                      <a:pt x="999" y="43"/>
                    </a:lnTo>
                    <a:lnTo>
                      <a:pt x="1000" y="41"/>
                    </a:lnTo>
                    <a:lnTo>
                      <a:pt x="1001" y="40"/>
                    </a:lnTo>
                    <a:lnTo>
                      <a:pt x="1003" y="36"/>
                    </a:lnTo>
                    <a:lnTo>
                      <a:pt x="1003" y="34"/>
                    </a:lnTo>
                    <a:lnTo>
                      <a:pt x="1004" y="33"/>
                    </a:lnTo>
                    <a:lnTo>
                      <a:pt x="1005" y="31"/>
                    </a:lnTo>
                    <a:lnTo>
                      <a:pt x="1005" y="29"/>
                    </a:lnTo>
                    <a:lnTo>
                      <a:pt x="1005" y="28"/>
                    </a:lnTo>
                    <a:lnTo>
                      <a:pt x="1006" y="26"/>
                    </a:lnTo>
                    <a:lnTo>
                      <a:pt x="1006" y="25"/>
                    </a:lnTo>
                    <a:lnTo>
                      <a:pt x="1007" y="23"/>
                    </a:lnTo>
                    <a:lnTo>
                      <a:pt x="1007" y="22"/>
                    </a:lnTo>
                    <a:lnTo>
                      <a:pt x="1007" y="20"/>
                    </a:lnTo>
                    <a:lnTo>
                      <a:pt x="1007" y="19"/>
                    </a:lnTo>
                    <a:lnTo>
                      <a:pt x="1007" y="18"/>
                    </a:lnTo>
                    <a:lnTo>
                      <a:pt x="1007" y="16"/>
                    </a:lnTo>
                    <a:lnTo>
                      <a:pt x="1007" y="15"/>
                    </a:lnTo>
                    <a:lnTo>
                      <a:pt x="1007" y="14"/>
                    </a:lnTo>
                    <a:lnTo>
                      <a:pt x="1006" y="12"/>
                    </a:lnTo>
                    <a:lnTo>
                      <a:pt x="1006" y="11"/>
                    </a:lnTo>
                    <a:lnTo>
                      <a:pt x="1006" y="10"/>
                    </a:lnTo>
                    <a:lnTo>
                      <a:pt x="1005" y="9"/>
                    </a:lnTo>
                    <a:lnTo>
                      <a:pt x="1005" y="8"/>
                    </a:lnTo>
                    <a:lnTo>
                      <a:pt x="1005" y="7"/>
                    </a:lnTo>
                    <a:lnTo>
                      <a:pt x="1004" y="6"/>
                    </a:lnTo>
                    <a:lnTo>
                      <a:pt x="1003" y="6"/>
                    </a:lnTo>
                    <a:lnTo>
                      <a:pt x="1003" y="5"/>
                    </a:lnTo>
                    <a:lnTo>
                      <a:pt x="1002" y="4"/>
                    </a:lnTo>
                    <a:lnTo>
                      <a:pt x="1001" y="3"/>
                    </a:lnTo>
                    <a:lnTo>
                      <a:pt x="1000" y="3"/>
                    </a:lnTo>
                    <a:lnTo>
                      <a:pt x="999" y="2"/>
                    </a:lnTo>
                    <a:lnTo>
                      <a:pt x="999" y="2"/>
                    </a:lnTo>
                    <a:lnTo>
                      <a:pt x="998" y="2"/>
                    </a:lnTo>
                    <a:lnTo>
                      <a:pt x="979" y="1"/>
                    </a:lnTo>
                    <a:lnTo>
                      <a:pt x="969" y="1"/>
                    </a:lnTo>
                    <a:lnTo>
                      <a:pt x="958" y="1"/>
                    </a:lnTo>
                    <a:lnTo>
                      <a:pt x="947" y="1"/>
                    </a:lnTo>
                    <a:lnTo>
                      <a:pt x="936" y="1"/>
                    </a:lnTo>
                    <a:lnTo>
                      <a:pt x="924" y="1"/>
                    </a:lnTo>
                    <a:lnTo>
                      <a:pt x="913" y="1"/>
                    </a:lnTo>
                    <a:lnTo>
                      <a:pt x="901" y="1"/>
                    </a:lnTo>
                    <a:lnTo>
                      <a:pt x="889" y="1"/>
                    </a:lnTo>
                    <a:lnTo>
                      <a:pt x="877" y="1"/>
                    </a:lnTo>
                    <a:lnTo>
                      <a:pt x="864" y="1"/>
                    </a:lnTo>
                    <a:lnTo>
                      <a:pt x="852" y="0"/>
                    </a:lnTo>
                    <a:lnTo>
                      <a:pt x="841" y="0"/>
                    </a:lnTo>
                    <a:lnTo>
                      <a:pt x="829" y="0"/>
                    </a:lnTo>
                    <a:lnTo>
                      <a:pt x="817" y="0"/>
                    </a:lnTo>
                    <a:lnTo>
                      <a:pt x="806" y="0"/>
                    </a:lnTo>
                    <a:lnTo>
                      <a:pt x="795" y="0"/>
                    </a:lnTo>
                    <a:lnTo>
                      <a:pt x="784" y="0"/>
                    </a:lnTo>
                    <a:lnTo>
                      <a:pt x="774" y="0"/>
                    </a:lnTo>
                    <a:lnTo>
                      <a:pt x="764" y="0"/>
                    </a:lnTo>
                    <a:lnTo>
                      <a:pt x="755" y="0"/>
                    </a:lnTo>
                    <a:lnTo>
                      <a:pt x="746" y="0"/>
                    </a:lnTo>
                    <a:lnTo>
                      <a:pt x="739" y="0"/>
                    </a:lnTo>
                    <a:lnTo>
                      <a:pt x="731" y="0"/>
                    </a:lnTo>
                    <a:lnTo>
                      <a:pt x="725" y="0"/>
                    </a:lnTo>
                    <a:lnTo>
                      <a:pt x="719" y="0"/>
                    </a:lnTo>
                    <a:lnTo>
                      <a:pt x="714" y="0"/>
                    </a:lnTo>
                    <a:lnTo>
                      <a:pt x="709" y="0"/>
                    </a:lnTo>
                    <a:lnTo>
                      <a:pt x="707" y="0"/>
                    </a:lnTo>
                    <a:lnTo>
                      <a:pt x="704" y="0"/>
                    </a:lnTo>
                    <a:lnTo>
                      <a:pt x="703" y="0"/>
                    </a:lnTo>
                    <a:lnTo>
                      <a:pt x="697" y="0"/>
                    </a:lnTo>
                    <a:lnTo>
                      <a:pt x="694" y="0"/>
                    </a:lnTo>
                    <a:lnTo>
                      <a:pt x="690" y="1"/>
                    </a:lnTo>
                    <a:lnTo>
                      <a:pt x="687" y="1"/>
                    </a:lnTo>
                    <a:lnTo>
                      <a:pt x="684" y="2"/>
                    </a:lnTo>
                    <a:lnTo>
                      <a:pt x="680" y="2"/>
                    </a:lnTo>
                    <a:lnTo>
                      <a:pt x="677" y="2"/>
                    </a:lnTo>
                    <a:lnTo>
                      <a:pt x="673" y="3"/>
                    </a:lnTo>
                    <a:lnTo>
                      <a:pt x="670" y="4"/>
                    </a:lnTo>
                    <a:lnTo>
                      <a:pt x="666" y="4"/>
                    </a:lnTo>
                    <a:lnTo>
                      <a:pt x="663" y="5"/>
                    </a:lnTo>
                    <a:lnTo>
                      <a:pt x="659" y="6"/>
                    </a:lnTo>
                    <a:lnTo>
                      <a:pt x="655" y="6"/>
                    </a:lnTo>
                    <a:lnTo>
                      <a:pt x="652" y="8"/>
                    </a:lnTo>
                    <a:lnTo>
                      <a:pt x="648" y="8"/>
                    </a:lnTo>
                    <a:lnTo>
                      <a:pt x="645" y="10"/>
                    </a:lnTo>
                    <a:lnTo>
                      <a:pt x="641" y="10"/>
                    </a:lnTo>
                    <a:lnTo>
                      <a:pt x="637" y="12"/>
                    </a:lnTo>
                    <a:lnTo>
                      <a:pt x="634" y="13"/>
                    </a:lnTo>
                    <a:lnTo>
                      <a:pt x="631" y="14"/>
                    </a:lnTo>
                    <a:lnTo>
                      <a:pt x="627" y="15"/>
                    </a:lnTo>
                    <a:lnTo>
                      <a:pt x="624" y="16"/>
                    </a:lnTo>
                    <a:lnTo>
                      <a:pt x="620" y="18"/>
                    </a:lnTo>
                    <a:lnTo>
                      <a:pt x="617" y="19"/>
                    </a:lnTo>
                    <a:lnTo>
                      <a:pt x="614" y="21"/>
                    </a:lnTo>
                    <a:lnTo>
                      <a:pt x="611" y="22"/>
                    </a:lnTo>
                    <a:lnTo>
                      <a:pt x="607" y="24"/>
                    </a:lnTo>
                    <a:lnTo>
                      <a:pt x="604" y="25"/>
                    </a:lnTo>
                    <a:lnTo>
                      <a:pt x="601" y="27"/>
                    </a:lnTo>
                    <a:lnTo>
                      <a:pt x="599" y="28"/>
                    </a:lnTo>
                    <a:lnTo>
                      <a:pt x="596" y="30"/>
                    </a:lnTo>
                    <a:lnTo>
                      <a:pt x="569" y="44"/>
                    </a:lnTo>
                    <a:lnTo>
                      <a:pt x="559" y="50"/>
                    </a:lnTo>
                    <a:lnTo>
                      <a:pt x="550" y="55"/>
                    </a:lnTo>
                    <a:lnTo>
                      <a:pt x="543" y="58"/>
                    </a:lnTo>
                    <a:lnTo>
                      <a:pt x="537" y="62"/>
                    </a:lnTo>
                    <a:lnTo>
                      <a:pt x="533" y="64"/>
                    </a:lnTo>
                    <a:lnTo>
                      <a:pt x="529" y="66"/>
                    </a:lnTo>
                    <a:lnTo>
                      <a:pt x="527" y="67"/>
                    </a:lnTo>
                    <a:lnTo>
                      <a:pt x="526" y="68"/>
                    </a:lnTo>
                    <a:lnTo>
                      <a:pt x="525" y="68"/>
                    </a:lnTo>
                    <a:lnTo>
                      <a:pt x="526" y="68"/>
                    </a:lnTo>
                    <a:lnTo>
                      <a:pt x="526" y="68"/>
                    </a:lnTo>
                    <a:lnTo>
                      <a:pt x="527" y="68"/>
                    </a:lnTo>
                    <a:lnTo>
                      <a:pt x="529" y="67"/>
                    </a:lnTo>
                    <a:lnTo>
                      <a:pt x="531" y="66"/>
                    </a:lnTo>
                    <a:lnTo>
                      <a:pt x="532" y="65"/>
                    </a:lnTo>
                    <a:lnTo>
                      <a:pt x="534" y="64"/>
                    </a:lnTo>
                    <a:lnTo>
                      <a:pt x="535" y="64"/>
                    </a:lnTo>
                    <a:lnTo>
                      <a:pt x="536" y="63"/>
                    </a:lnTo>
                    <a:lnTo>
                      <a:pt x="537" y="63"/>
                    </a:lnTo>
                    <a:lnTo>
                      <a:pt x="537" y="63"/>
                    </a:lnTo>
                    <a:lnTo>
                      <a:pt x="536" y="64"/>
                    </a:lnTo>
                    <a:lnTo>
                      <a:pt x="535" y="65"/>
                    </a:lnTo>
                    <a:lnTo>
                      <a:pt x="532" y="66"/>
                    </a:lnTo>
                    <a:lnTo>
                      <a:pt x="529" y="68"/>
                    </a:lnTo>
                    <a:lnTo>
                      <a:pt x="524" y="71"/>
                    </a:lnTo>
                    <a:lnTo>
                      <a:pt x="518" y="74"/>
                    </a:lnTo>
                    <a:lnTo>
                      <a:pt x="510" y="78"/>
                    </a:lnTo>
                    <a:lnTo>
                      <a:pt x="501" y="83"/>
                    </a:lnTo>
                    <a:lnTo>
                      <a:pt x="491" y="89"/>
                    </a:lnTo>
                    <a:lnTo>
                      <a:pt x="478" y="96"/>
                    </a:lnTo>
                  </a:path>
                </a:pathLst>
              </a:custGeom>
              <a:noFill/>
              <a:ln w="13334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</p:grpSp>
        <p:sp>
          <p:nvSpPr>
            <p:cNvPr id="21364" name="Freeform 884"/>
            <p:cNvSpPr>
              <a:spLocks/>
            </p:cNvSpPr>
            <p:nvPr/>
          </p:nvSpPr>
          <p:spPr bwMode="auto">
            <a:xfrm>
              <a:off x="3409" y="1828"/>
              <a:ext cx="1442" cy="580"/>
            </a:xfrm>
            <a:custGeom>
              <a:avLst/>
              <a:gdLst>
                <a:gd name="T0" fmla="*/ 0 w 1442"/>
                <a:gd name="T1" fmla="*/ 286 h 580"/>
                <a:gd name="T2" fmla="*/ 22 w 1442"/>
                <a:gd name="T3" fmla="*/ 0 h 580"/>
                <a:gd name="T4" fmla="*/ 1441 w 1442"/>
                <a:gd name="T5" fmla="*/ 16 h 580"/>
                <a:gd name="T6" fmla="*/ 435 w 1442"/>
                <a:gd name="T7" fmla="*/ 579 h 580"/>
                <a:gd name="T8" fmla="*/ 73 w 1442"/>
                <a:gd name="T9" fmla="*/ 572 h 580"/>
                <a:gd name="T10" fmla="*/ 0 w 1442"/>
                <a:gd name="T11" fmla="*/ 286 h 5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42" h="580">
                  <a:moveTo>
                    <a:pt x="0" y="286"/>
                  </a:moveTo>
                  <a:lnTo>
                    <a:pt x="22" y="0"/>
                  </a:lnTo>
                  <a:lnTo>
                    <a:pt x="1441" y="16"/>
                  </a:lnTo>
                  <a:lnTo>
                    <a:pt x="435" y="579"/>
                  </a:lnTo>
                  <a:lnTo>
                    <a:pt x="73" y="572"/>
                  </a:lnTo>
                  <a:lnTo>
                    <a:pt x="0" y="286"/>
                  </a:lnTo>
                </a:path>
              </a:pathLst>
            </a:custGeom>
            <a:solidFill>
              <a:srgbClr val="0080FF"/>
            </a:solidFill>
            <a:ln w="0" cap="flat" cmpd="sng">
              <a:solidFill>
                <a:srgbClr val="0080FF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21365" name="Freeform 885"/>
            <p:cNvSpPr>
              <a:spLocks/>
            </p:cNvSpPr>
            <p:nvPr/>
          </p:nvSpPr>
          <p:spPr bwMode="auto">
            <a:xfrm>
              <a:off x="3242" y="1505"/>
              <a:ext cx="2075" cy="1676"/>
            </a:xfrm>
            <a:custGeom>
              <a:avLst/>
              <a:gdLst>
                <a:gd name="T0" fmla="*/ 0 w 2075"/>
                <a:gd name="T1" fmla="*/ 1675 h 1676"/>
                <a:gd name="T2" fmla="*/ 2 w 2075"/>
                <a:gd name="T3" fmla="*/ 1093 h 1676"/>
                <a:gd name="T4" fmla="*/ 2074 w 2075"/>
                <a:gd name="T5" fmla="*/ 0 h 1676"/>
                <a:gd name="T6" fmla="*/ 2072 w 2075"/>
                <a:gd name="T7" fmla="*/ 624 h 1676"/>
                <a:gd name="T8" fmla="*/ 0 w 2075"/>
                <a:gd name="T9" fmla="*/ 1675 h 16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75" h="1676">
                  <a:moveTo>
                    <a:pt x="0" y="1675"/>
                  </a:moveTo>
                  <a:lnTo>
                    <a:pt x="2" y="1093"/>
                  </a:lnTo>
                  <a:lnTo>
                    <a:pt x="2074" y="0"/>
                  </a:lnTo>
                  <a:lnTo>
                    <a:pt x="2072" y="624"/>
                  </a:lnTo>
                  <a:lnTo>
                    <a:pt x="0" y="1675"/>
                  </a:lnTo>
                </a:path>
              </a:pathLst>
            </a:custGeom>
            <a:solidFill>
              <a:srgbClr val="0080FF"/>
            </a:solidFill>
            <a:ln w="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21366" name="Line 886"/>
            <p:cNvSpPr>
              <a:spLocks noChangeShapeType="1"/>
            </p:cNvSpPr>
            <p:nvPr/>
          </p:nvSpPr>
          <p:spPr bwMode="auto">
            <a:xfrm flipV="1">
              <a:off x="3240" y="886"/>
              <a:ext cx="2080" cy="1053"/>
            </a:xfrm>
            <a:prstGeom prst="line">
              <a:avLst/>
            </a:prstGeom>
            <a:noFill/>
            <a:ln w="13334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1367" name="Freeform 887"/>
            <p:cNvSpPr>
              <a:spLocks/>
            </p:cNvSpPr>
            <p:nvPr/>
          </p:nvSpPr>
          <p:spPr bwMode="auto">
            <a:xfrm>
              <a:off x="1797" y="1402"/>
              <a:ext cx="398" cy="197"/>
            </a:xfrm>
            <a:custGeom>
              <a:avLst/>
              <a:gdLst>
                <a:gd name="T0" fmla="*/ 0 w 398"/>
                <a:gd name="T1" fmla="*/ 196 h 197"/>
                <a:gd name="T2" fmla="*/ 78 w 398"/>
                <a:gd name="T3" fmla="*/ 62 h 197"/>
                <a:gd name="T4" fmla="*/ 193 w 398"/>
                <a:gd name="T5" fmla="*/ 89 h 197"/>
                <a:gd name="T6" fmla="*/ 249 w 398"/>
                <a:gd name="T7" fmla="*/ 4 h 197"/>
                <a:gd name="T8" fmla="*/ 379 w 398"/>
                <a:gd name="T9" fmla="*/ 0 h 197"/>
                <a:gd name="T10" fmla="*/ 397 w 398"/>
                <a:gd name="T11" fmla="*/ 22 h 197"/>
                <a:gd name="T12" fmla="*/ 273 w 398"/>
                <a:gd name="T13" fmla="*/ 40 h 197"/>
                <a:gd name="T14" fmla="*/ 204 w 398"/>
                <a:gd name="T15" fmla="*/ 129 h 197"/>
                <a:gd name="T16" fmla="*/ 113 w 398"/>
                <a:gd name="T17" fmla="*/ 118 h 197"/>
                <a:gd name="T18" fmla="*/ 0 w 398"/>
                <a:gd name="T19" fmla="*/ 196 h 1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98" h="197">
                  <a:moveTo>
                    <a:pt x="0" y="196"/>
                  </a:moveTo>
                  <a:lnTo>
                    <a:pt x="78" y="62"/>
                  </a:lnTo>
                  <a:lnTo>
                    <a:pt x="193" y="89"/>
                  </a:lnTo>
                  <a:lnTo>
                    <a:pt x="249" y="4"/>
                  </a:lnTo>
                  <a:lnTo>
                    <a:pt x="379" y="0"/>
                  </a:lnTo>
                  <a:lnTo>
                    <a:pt x="397" y="22"/>
                  </a:lnTo>
                  <a:lnTo>
                    <a:pt x="273" y="40"/>
                  </a:lnTo>
                  <a:lnTo>
                    <a:pt x="204" y="129"/>
                  </a:lnTo>
                  <a:lnTo>
                    <a:pt x="113" y="118"/>
                  </a:lnTo>
                  <a:lnTo>
                    <a:pt x="0" y="196"/>
                  </a:lnTo>
                </a:path>
              </a:pathLst>
            </a:custGeom>
            <a:solidFill>
              <a:srgbClr val="000000"/>
            </a:solidFill>
            <a:ln w="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</p:grpSp>
      <p:grpSp>
        <p:nvGrpSpPr>
          <p:cNvPr id="21368" name="Group 888"/>
          <p:cNvGrpSpPr>
            <a:grpSpLocks/>
          </p:cNvGrpSpPr>
          <p:nvPr/>
        </p:nvGrpSpPr>
        <p:grpSpPr bwMode="auto">
          <a:xfrm>
            <a:off x="2052638" y="1390650"/>
            <a:ext cx="7940676" cy="4770438"/>
            <a:chOff x="333" y="876"/>
            <a:chExt cx="5002" cy="3005"/>
          </a:xfrm>
        </p:grpSpPr>
        <p:sp>
          <p:nvSpPr>
            <p:cNvPr id="21369" name="Text Box 889"/>
            <p:cNvSpPr txBox="1">
              <a:spLocks noChangeArrowheads="1"/>
            </p:cNvSpPr>
            <p:nvPr/>
          </p:nvSpPr>
          <p:spPr bwMode="auto">
            <a:xfrm>
              <a:off x="996" y="3559"/>
              <a:ext cx="662" cy="32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altLang="es-CL" sz="3200" dirty="0" err="1">
                  <a:solidFill>
                    <a:srgbClr val="000000"/>
                  </a:solidFill>
                  <a:latin typeface="Arial" charset="0"/>
                </a:rPr>
                <a:t>Proa</a:t>
              </a:r>
              <a:endParaRPr lang="en-US" altLang="es-CL" dirty="0"/>
            </a:p>
          </p:txBody>
        </p:sp>
        <p:sp>
          <p:nvSpPr>
            <p:cNvPr id="21370" name="Text Box 890"/>
            <p:cNvSpPr txBox="1">
              <a:spLocks noChangeArrowheads="1"/>
            </p:cNvSpPr>
            <p:nvPr/>
          </p:nvSpPr>
          <p:spPr bwMode="auto">
            <a:xfrm>
              <a:off x="2979" y="984"/>
              <a:ext cx="719" cy="32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altLang="es-CL" sz="3200" dirty="0" err="1">
                  <a:solidFill>
                    <a:srgbClr val="000000"/>
                  </a:solidFill>
                  <a:latin typeface="Arial" charset="0"/>
                </a:rPr>
                <a:t>Popa</a:t>
              </a:r>
              <a:endParaRPr lang="en-US" altLang="es-CL" dirty="0"/>
            </a:p>
          </p:txBody>
        </p:sp>
        <p:sp>
          <p:nvSpPr>
            <p:cNvPr id="21371" name="Text Box 891"/>
            <p:cNvSpPr txBox="1">
              <a:spLocks noChangeArrowheads="1"/>
            </p:cNvSpPr>
            <p:nvPr/>
          </p:nvSpPr>
          <p:spPr bwMode="auto">
            <a:xfrm>
              <a:off x="4530" y="2494"/>
              <a:ext cx="805" cy="32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altLang="es-CL" sz="3200" dirty="0" err="1">
                  <a:solidFill>
                    <a:srgbClr val="000000"/>
                  </a:solidFill>
                  <a:latin typeface="Arial" charset="0"/>
                </a:rPr>
                <a:t>Babor</a:t>
              </a:r>
              <a:endParaRPr lang="en-US" altLang="es-CL" dirty="0"/>
            </a:p>
          </p:txBody>
        </p:sp>
        <p:sp>
          <p:nvSpPr>
            <p:cNvPr id="21372" name="Text Box 892"/>
            <p:cNvSpPr txBox="1">
              <a:spLocks noChangeArrowheads="1"/>
            </p:cNvSpPr>
            <p:nvPr/>
          </p:nvSpPr>
          <p:spPr bwMode="auto">
            <a:xfrm>
              <a:off x="333" y="876"/>
              <a:ext cx="1006" cy="32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altLang="es-CL" sz="3200" dirty="0" err="1">
                  <a:solidFill>
                    <a:srgbClr val="000000"/>
                  </a:solidFill>
                  <a:latin typeface="Arial" charset="0"/>
                </a:rPr>
                <a:t>Estribor</a:t>
              </a:r>
              <a:endParaRPr lang="en-US" altLang="es-CL" dirty="0"/>
            </a:p>
          </p:txBody>
        </p:sp>
      </p:grpSp>
      <p:grpSp>
        <p:nvGrpSpPr>
          <p:cNvPr id="21373" name="Group 893"/>
          <p:cNvGrpSpPr>
            <a:grpSpLocks/>
          </p:cNvGrpSpPr>
          <p:nvPr/>
        </p:nvGrpSpPr>
        <p:grpSpPr bwMode="auto">
          <a:xfrm>
            <a:off x="2033588" y="904875"/>
            <a:ext cx="3624262" cy="2101850"/>
            <a:chOff x="321" y="570"/>
            <a:chExt cx="2283" cy="1324"/>
          </a:xfrm>
        </p:grpSpPr>
        <p:sp>
          <p:nvSpPr>
            <p:cNvPr id="21374" name="Text Box 894"/>
            <p:cNvSpPr txBox="1">
              <a:spLocks noChangeArrowheads="1"/>
            </p:cNvSpPr>
            <p:nvPr/>
          </p:nvSpPr>
          <p:spPr bwMode="auto">
            <a:xfrm rot="20045625">
              <a:off x="945" y="1132"/>
              <a:ext cx="718" cy="32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altLang="es-CL" sz="3200" dirty="0">
                  <a:solidFill>
                    <a:srgbClr val="000000"/>
                  </a:solidFill>
                  <a:latin typeface="Arial" charset="0"/>
                </a:rPr>
                <a:t>8 (m)</a:t>
              </a:r>
              <a:endParaRPr lang="en-US" altLang="es-CL" dirty="0"/>
            </a:p>
          </p:txBody>
        </p:sp>
        <p:sp>
          <p:nvSpPr>
            <p:cNvPr id="21375" name="Line 895"/>
            <p:cNvSpPr>
              <a:spLocks noChangeShapeType="1"/>
            </p:cNvSpPr>
            <p:nvPr/>
          </p:nvSpPr>
          <p:spPr bwMode="auto">
            <a:xfrm flipH="1" flipV="1">
              <a:off x="321" y="1586"/>
              <a:ext cx="177" cy="308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1376" name="Line 896"/>
            <p:cNvSpPr>
              <a:spLocks noChangeShapeType="1"/>
            </p:cNvSpPr>
            <p:nvPr/>
          </p:nvSpPr>
          <p:spPr bwMode="auto">
            <a:xfrm flipH="1" flipV="1">
              <a:off x="2427" y="570"/>
              <a:ext cx="177" cy="308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1377" name="Line 897"/>
            <p:cNvSpPr>
              <a:spLocks noChangeShapeType="1"/>
            </p:cNvSpPr>
            <p:nvPr/>
          </p:nvSpPr>
          <p:spPr bwMode="auto">
            <a:xfrm flipH="1">
              <a:off x="427" y="1491"/>
              <a:ext cx="555" cy="273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1378" name="Line 898"/>
            <p:cNvSpPr>
              <a:spLocks noChangeShapeType="1"/>
            </p:cNvSpPr>
            <p:nvPr/>
          </p:nvSpPr>
          <p:spPr bwMode="auto">
            <a:xfrm flipV="1">
              <a:off x="1609" y="734"/>
              <a:ext cx="898" cy="45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21379" name="Group 899"/>
          <p:cNvGrpSpPr>
            <a:grpSpLocks/>
          </p:cNvGrpSpPr>
          <p:nvPr/>
        </p:nvGrpSpPr>
        <p:grpSpPr bwMode="auto">
          <a:xfrm>
            <a:off x="2014539" y="5095881"/>
            <a:ext cx="4657725" cy="557213"/>
            <a:chOff x="309" y="3210"/>
            <a:chExt cx="2934" cy="351"/>
          </a:xfrm>
        </p:grpSpPr>
        <p:sp>
          <p:nvSpPr>
            <p:cNvPr id="21380" name="Text Box 900"/>
            <p:cNvSpPr txBox="1">
              <a:spLocks noChangeArrowheads="1"/>
            </p:cNvSpPr>
            <p:nvPr/>
          </p:nvSpPr>
          <p:spPr bwMode="auto">
            <a:xfrm>
              <a:off x="1232" y="3239"/>
              <a:ext cx="718" cy="32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altLang="es-CL" sz="3200" dirty="0">
                  <a:solidFill>
                    <a:srgbClr val="000000"/>
                  </a:solidFill>
                  <a:latin typeface="Arial" charset="0"/>
                </a:rPr>
                <a:t>9 (m)</a:t>
              </a:r>
              <a:endParaRPr lang="en-US" altLang="es-CL" dirty="0"/>
            </a:p>
          </p:txBody>
        </p:sp>
        <p:sp>
          <p:nvSpPr>
            <p:cNvPr id="21381" name="Line 901"/>
            <p:cNvSpPr>
              <a:spLocks noChangeShapeType="1"/>
            </p:cNvSpPr>
            <p:nvPr/>
          </p:nvSpPr>
          <p:spPr bwMode="auto">
            <a:xfrm flipH="1">
              <a:off x="309" y="3219"/>
              <a:ext cx="189" cy="332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1382" name="Line 902"/>
            <p:cNvSpPr>
              <a:spLocks noChangeShapeType="1"/>
            </p:cNvSpPr>
            <p:nvPr/>
          </p:nvSpPr>
          <p:spPr bwMode="auto">
            <a:xfrm flipH="1">
              <a:off x="3054" y="3210"/>
              <a:ext cx="189" cy="331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1383" name="Line 903"/>
            <p:cNvSpPr>
              <a:spLocks noChangeShapeType="1"/>
            </p:cNvSpPr>
            <p:nvPr/>
          </p:nvSpPr>
          <p:spPr bwMode="auto">
            <a:xfrm>
              <a:off x="1999" y="3400"/>
              <a:ext cx="1135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1384" name="Line 904"/>
            <p:cNvSpPr>
              <a:spLocks noChangeShapeType="1"/>
            </p:cNvSpPr>
            <p:nvPr/>
          </p:nvSpPr>
          <p:spPr bwMode="auto">
            <a:xfrm flipH="1">
              <a:off x="415" y="3400"/>
              <a:ext cx="839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21385" name="Group 905"/>
          <p:cNvGrpSpPr>
            <a:grpSpLocks/>
          </p:cNvGrpSpPr>
          <p:nvPr/>
        </p:nvGrpSpPr>
        <p:grpSpPr bwMode="auto">
          <a:xfrm>
            <a:off x="7927979" y="3468689"/>
            <a:ext cx="1481139" cy="928687"/>
            <a:chOff x="4034" y="2185"/>
            <a:chExt cx="933" cy="585"/>
          </a:xfrm>
        </p:grpSpPr>
        <p:sp>
          <p:nvSpPr>
            <p:cNvPr id="21386" name="Text Box 906"/>
            <p:cNvSpPr txBox="1">
              <a:spLocks noChangeArrowheads="1"/>
            </p:cNvSpPr>
            <p:nvPr/>
          </p:nvSpPr>
          <p:spPr bwMode="auto">
            <a:xfrm>
              <a:off x="4034" y="2185"/>
              <a:ext cx="933" cy="32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altLang="es-CL" sz="3200" dirty="0">
                  <a:solidFill>
                    <a:srgbClr val="000000"/>
                  </a:solidFill>
                  <a:latin typeface="Arial" charset="0"/>
                </a:rPr>
                <a:t>1,5 (m)</a:t>
              </a:r>
              <a:endParaRPr lang="en-US" altLang="es-CL" dirty="0"/>
            </a:p>
          </p:txBody>
        </p:sp>
        <p:sp>
          <p:nvSpPr>
            <p:cNvPr id="21387" name="Line 907"/>
            <p:cNvSpPr>
              <a:spLocks noChangeShapeType="1"/>
            </p:cNvSpPr>
            <p:nvPr/>
          </p:nvSpPr>
          <p:spPr bwMode="auto">
            <a:xfrm>
              <a:off x="4044" y="2190"/>
              <a:ext cx="0" cy="580"/>
            </a:xfrm>
            <a:prstGeom prst="line">
              <a:avLst/>
            </a:prstGeom>
            <a:noFill/>
            <a:ln w="34290">
              <a:solidFill>
                <a:srgbClr val="000000"/>
              </a:solidFill>
              <a:round/>
              <a:headEnd type="triangle" w="med" len="med"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</p:grpSp>
      <p:sp>
        <p:nvSpPr>
          <p:cNvPr id="21388" name="Text Box 908"/>
          <p:cNvSpPr txBox="1">
            <a:spLocks noChangeArrowheads="1"/>
          </p:cNvSpPr>
          <p:nvPr/>
        </p:nvSpPr>
        <p:spPr bwMode="auto">
          <a:xfrm>
            <a:off x="7104448" y="4989226"/>
            <a:ext cx="2856551" cy="5638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altLang="es-CL" sz="3600" dirty="0">
                <a:solidFill>
                  <a:srgbClr val="000000"/>
                </a:solidFill>
                <a:latin typeface="Arial" charset="0"/>
              </a:rPr>
              <a:t>W</a:t>
            </a:r>
            <a:r>
              <a:rPr lang="en-US" altLang="es-CL" sz="3600" baseline="-25000" dirty="0">
                <a:solidFill>
                  <a:srgbClr val="000000"/>
                </a:solidFill>
                <a:latin typeface="Arial" charset="0"/>
              </a:rPr>
              <a:t>o </a:t>
            </a:r>
            <a:r>
              <a:rPr lang="en-US" altLang="es-CL" sz="3600" dirty="0">
                <a:solidFill>
                  <a:srgbClr val="000000"/>
                </a:solidFill>
                <a:latin typeface="Arial" charset="0"/>
              </a:rPr>
              <a:t>= 3500 (t)</a:t>
            </a:r>
            <a:endParaRPr lang="en-US" altLang="es-CL" dirty="0"/>
          </a:p>
        </p:txBody>
      </p:sp>
      <p:sp>
        <p:nvSpPr>
          <p:cNvPr id="21389" name="Text Box 909"/>
          <p:cNvSpPr txBox="1">
            <a:spLocks noChangeArrowheads="1"/>
          </p:cNvSpPr>
          <p:nvPr/>
        </p:nvSpPr>
        <p:spPr bwMode="auto">
          <a:xfrm>
            <a:off x="8026402" y="5674057"/>
            <a:ext cx="1595309" cy="5632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altLang="es-CL" sz="3600" dirty="0">
                <a:solidFill>
                  <a:srgbClr val="FF0000"/>
                </a:solidFill>
                <a:latin typeface="Arial" charset="0"/>
              </a:rPr>
              <a:t>¿ESL?</a:t>
            </a:r>
            <a:endParaRPr lang="en-US" altLang="es-CL" sz="1400" dirty="0">
              <a:solidFill>
                <a:srgbClr val="FF0000"/>
              </a:solidFill>
            </a:endParaRPr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Ejemplo</a:t>
            </a:r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BECB796A-2164-A54B-3901-4E10F7EA26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5796BA-5B92-4B9C-A900-39C65348EF58}" type="slidenum">
              <a:rPr lang="es-CL" smtClean="0"/>
              <a:t>40</a:t>
            </a:fld>
            <a:endParaRPr lang="es-CL" dirty="0"/>
          </a:p>
        </p:txBody>
      </p:sp>
    </p:spTree>
  </p:cSld>
  <p:clrMapOvr>
    <a:masterClrMapping/>
  </p:clrMapOvr>
  <p:transition spd="med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09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210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10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21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21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21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212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213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 nodeType="clickPar">
                      <p:stCondLst>
                        <p:cond delay="indefinite"/>
                      </p:stCondLst>
                      <p:childTnLst>
                        <p:par>
                          <p:cTn id="4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4" dur="500"/>
                                        <p:tgtEl>
                                          <p:spTgt spid="213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9" dur="500"/>
                                        <p:tgtEl>
                                          <p:spTgt spid="213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 nodeType="clickPar">
                      <p:stCondLst>
                        <p:cond delay="indefinite"/>
                      </p:stCondLst>
                      <p:childTnLst>
                        <p:par>
                          <p:cTn id="5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 nodeType="clickPar">
                      <p:stCondLst>
                        <p:cond delay="indefinite"/>
                      </p:stCondLst>
                      <p:childTnLst>
                        <p:par>
                          <p:cTn id="5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21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 nodeType="clickPar">
                      <p:stCondLst>
                        <p:cond delay="indefinite"/>
                      </p:stCondLst>
                      <p:childTnLst>
                        <p:par>
                          <p:cTn id="6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21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388" grpId="0" autoUpdateAnimBg="0"/>
      <p:bldP spid="21389" grpId="0" autoUpdateAnimBg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Solución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2 CuadroTexto"/>
              <p:cNvSpPr txBox="1"/>
              <p:nvPr/>
            </p:nvSpPr>
            <p:spPr>
              <a:xfrm>
                <a:off x="4437212" y="668973"/>
                <a:ext cx="1279453" cy="120032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s-CL" i="0" dirty="0">
                    <a:latin typeface="+mj-lt"/>
                  </a:rPr>
                  <a:t>L=8 (m)</a:t>
                </a:r>
              </a:p>
              <a:p>
                <a:r>
                  <a:rPr lang="es-CL" i="0" dirty="0">
                    <a:latin typeface="+mj-lt"/>
                  </a:rPr>
                  <a:t>B=9 (m) </a:t>
                </a:r>
              </a:p>
              <a:p>
                <a:r>
                  <a:rPr lang="es-CL" i="0" dirty="0">
                    <a:latin typeface="+mj-lt"/>
                  </a:rPr>
                  <a:t>d=1,5 (m)</a:t>
                </a:r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es-CL" i="1" dirty="0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s-CL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∆</m:t>
                        </m:r>
                      </m:e>
                      <m:sub>
                        <m:r>
                          <a:rPr lang="es-CL" b="0" i="1" dirty="0" smtClean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</m:oMath>
                </a14:m>
                <a:r>
                  <a:rPr lang="es-CL" i="0" dirty="0">
                    <a:latin typeface="+mj-lt"/>
                  </a:rPr>
                  <a:t>=3500 (t)</a:t>
                </a:r>
                <a:endParaRPr lang="es-CL" dirty="0"/>
              </a:p>
            </p:txBody>
          </p:sp>
        </mc:Choice>
        <mc:Fallback xmlns="">
          <p:sp>
            <p:nvSpPr>
              <p:cNvPr id="3" name="2 CuadroTexto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37212" y="668973"/>
                <a:ext cx="1279453" cy="1200329"/>
              </a:xfrm>
              <a:prstGeom prst="rect">
                <a:avLst/>
              </a:prstGeom>
              <a:blipFill>
                <a:blip r:embed="rId2"/>
                <a:stretch>
                  <a:fillRect l="-4286" t="-3046" r="-2381" b="-7107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3 CuadroTexto"/>
              <p:cNvSpPr txBox="1"/>
              <p:nvPr/>
            </p:nvSpPr>
            <p:spPr>
              <a:xfrm>
                <a:off x="1919537" y="2060849"/>
                <a:ext cx="8805487" cy="59856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CL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𝑊</m:t>
                          </m:r>
                        </m:e>
                        <m:sub>
                          <m:r>
                            <a:rPr lang="es-CL" b="0" i="1" smtClean="0">
                              <a:latin typeface="Cambria Math" panose="02040503050406030204" pitchFamily="18" charset="0"/>
                            </a:rPr>
                            <m:t>𝑎𝑔𝑟𝑒𝑔𝑎𝑑𝑜</m:t>
                          </m:r>
                        </m:sub>
                      </m:sSub>
                      <m:r>
                        <a:rPr lang="es-CL" i="1">
                          <a:latin typeface="Cambria Math"/>
                        </a:rPr>
                        <m:t>=</m:t>
                      </m:r>
                      <m:sSub>
                        <m:sSubPr>
                          <m:ctrlPr>
                            <a:rPr lang="es-CL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CL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𝜌</m:t>
                          </m:r>
                        </m:e>
                        <m:sub>
                          <m:r>
                            <a:rPr lang="es-CL" b="0" i="1" smtClean="0">
                              <a:latin typeface="Cambria Math" panose="02040503050406030204" pitchFamily="18" charset="0"/>
                            </a:rPr>
                            <m:t>𝑙</m:t>
                          </m:r>
                          <m:r>
                            <a:rPr lang="es-CL" b="0" i="1" smtClean="0">
                              <a:latin typeface="Cambria Math" panose="02040503050406030204" pitchFamily="18" charset="0"/>
                            </a:rPr>
                            <m:t>í</m:t>
                          </m:r>
                          <m:r>
                            <a:rPr lang="es-CL" b="0" i="1" smtClean="0">
                              <a:latin typeface="Cambria Math" panose="02040503050406030204" pitchFamily="18" charset="0"/>
                            </a:rPr>
                            <m:t>𝑞𝑢𝑖𝑑𝑜</m:t>
                          </m:r>
                        </m:sub>
                      </m:sSub>
                      <m:r>
                        <a:rPr lang="es-CL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  <m:sSub>
                        <m:sSubPr>
                          <m:ctrlPr>
                            <a:rPr lang="es-CL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CL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𝑉</m:t>
                          </m:r>
                        </m:e>
                        <m:sub>
                          <m:r>
                            <a:rPr lang="es-CL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𝑐</m:t>
                          </m:r>
                          <m:r>
                            <a:rPr lang="es-CL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𝑜𝑚𝑝𝑎𝑟𝑡𝑖𝑚𝑖𝑒𝑛𝑡𝑜</m:t>
                          </m:r>
                        </m:sub>
                      </m:sSub>
                      <m:r>
                        <a:rPr lang="es-CL" i="1">
                          <a:latin typeface="Cambria Math"/>
                        </a:rPr>
                        <m:t>=</m:t>
                      </m:r>
                      <m:r>
                        <a:rPr lang="es-CL" b="0" i="1" smtClean="0">
                          <a:latin typeface="Cambria Math" panose="02040503050406030204" pitchFamily="18" charset="0"/>
                        </a:rPr>
                        <m:t>1,025</m:t>
                      </m:r>
                      <m:d>
                        <m:dPr>
                          <m:ctrlPr>
                            <a:rPr lang="es-CL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f>
                            <m:fPr>
                              <m:ctrlPr>
                                <a:rPr lang="es-CL" i="1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s-CL" i="1">
                                  <a:latin typeface="Cambria Math" panose="02040503050406030204" pitchFamily="18" charset="0"/>
                                </a:rPr>
                                <m:t>𝑡</m:t>
                              </m:r>
                            </m:num>
                            <m:den>
                              <m:sSup>
                                <m:sSupPr>
                                  <m:ctrlPr>
                                    <a:rPr lang="es-CL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s-CL" b="0" i="1" smtClean="0">
                                      <a:latin typeface="Cambria Math" panose="02040503050406030204" pitchFamily="18" charset="0"/>
                                    </a:rPr>
                                    <m:t>𝑚</m:t>
                                  </m:r>
                                </m:e>
                                <m:sup>
                                  <m:r>
                                    <a:rPr lang="es-CL" i="1">
                                      <a:latin typeface="Cambria Math" panose="02040503050406030204" pitchFamily="18" charset="0"/>
                                    </a:rPr>
                                    <m:t>3</m:t>
                                  </m:r>
                                </m:sup>
                              </m:sSup>
                            </m:den>
                          </m:f>
                        </m:e>
                      </m:d>
                      <m:r>
                        <a:rPr lang="es-CL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  <m:r>
                        <a:rPr lang="es-CL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8</m:t>
                      </m:r>
                      <m:r>
                        <a:rPr lang="es-CL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  <m:r>
                        <a:rPr lang="es-CL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9</m:t>
                      </m:r>
                      <m:r>
                        <a:rPr lang="es-CL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  <m:r>
                        <a:rPr lang="es-CL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1,5</m:t>
                      </m:r>
                      <m:r>
                        <a:rPr lang="es-CL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(</m:t>
                      </m:r>
                      <m:sSup>
                        <m:sSupPr>
                          <m:ctrlPr>
                            <a:rPr lang="es-CL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s-CL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𝑚</m:t>
                          </m:r>
                        </m:e>
                        <m:sup>
                          <m:r>
                            <a:rPr lang="es-CL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3</m:t>
                          </m:r>
                        </m:sup>
                      </m:sSup>
                      <m:r>
                        <a:rPr lang="es-CL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)</m:t>
                      </m:r>
                      <m:r>
                        <a:rPr lang="es-CL" i="1">
                          <a:latin typeface="Cambria Math"/>
                        </a:rPr>
                        <m:t>=</m:t>
                      </m:r>
                      <m:r>
                        <a:rPr lang="es-CL" b="0" i="1" smtClean="0">
                          <a:latin typeface="Cambria Math" panose="02040503050406030204" pitchFamily="18" charset="0"/>
                        </a:rPr>
                        <m:t>110,7</m:t>
                      </m:r>
                      <m:r>
                        <a:rPr lang="es-CL" i="1">
                          <a:latin typeface="Cambria Math"/>
                        </a:rPr>
                        <m:t> </m:t>
                      </m:r>
                      <m:r>
                        <a:rPr lang="es-CL" b="0" i="1" smtClean="0">
                          <a:latin typeface="Cambria Math" panose="02040503050406030204" pitchFamily="18" charset="0"/>
                        </a:rPr>
                        <m:t>(</m:t>
                      </m:r>
                      <m:r>
                        <a:rPr lang="es-CL" b="0" i="1" smtClean="0">
                          <a:latin typeface="Cambria Math" panose="02040503050406030204" pitchFamily="18" charset="0"/>
                        </a:rPr>
                        <m:t>𝑡</m:t>
                      </m:r>
                      <m:r>
                        <a:rPr lang="es-CL" b="0" i="1" smtClean="0">
                          <a:latin typeface="Cambria Math" panose="02040503050406030204" pitchFamily="18" charset="0"/>
                        </a:rPr>
                        <m:t>)</m:t>
                      </m:r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4" name="3 CuadroTexto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19537" y="2060849"/>
                <a:ext cx="8805487" cy="598562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4 CuadroTexto"/>
              <p:cNvSpPr txBox="1"/>
              <p:nvPr/>
            </p:nvSpPr>
            <p:spPr>
              <a:xfrm>
                <a:off x="1919537" y="3194546"/>
                <a:ext cx="5344796" cy="39190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CL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∆</m:t>
                          </m:r>
                        </m:e>
                        <m:sub>
                          <m:r>
                            <a:rPr lang="es-CL" b="0" i="1" smtClean="0">
                              <a:latin typeface="Cambria Math" panose="02040503050406030204" pitchFamily="18" charset="0"/>
                            </a:rPr>
                            <m:t>𝑓</m:t>
                          </m:r>
                        </m:sub>
                      </m:sSub>
                      <m:r>
                        <a:rPr lang="es-CL" i="1">
                          <a:latin typeface="Cambria Math"/>
                        </a:rPr>
                        <m:t>= </m:t>
                      </m:r>
                      <m:sSub>
                        <m:sSubPr>
                          <m:ctrlPr>
                            <a:rPr lang="es-CL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CL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∆</m:t>
                          </m:r>
                        </m:e>
                        <m:sub>
                          <m:r>
                            <a:rPr lang="es-CL" i="1">
                              <a:latin typeface="Cambria Math"/>
                            </a:rPr>
                            <m:t>𝑜</m:t>
                          </m:r>
                        </m:sub>
                      </m:sSub>
                      <m:r>
                        <a:rPr lang="es-CL" i="1">
                          <a:latin typeface="Cambria Math"/>
                        </a:rPr>
                        <m:t>+</m:t>
                      </m:r>
                      <m:sSub>
                        <m:sSubPr>
                          <m:ctrlPr>
                            <a:rPr lang="es-CL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CL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𝑊</m:t>
                          </m:r>
                        </m:e>
                        <m:sub>
                          <m:r>
                            <a:rPr lang="es-CL" i="1">
                              <a:latin typeface="Cambria Math"/>
                            </a:rPr>
                            <m:t>𝑎</m:t>
                          </m:r>
                          <m:r>
                            <a:rPr lang="es-CL" b="0" i="1" smtClean="0">
                              <a:latin typeface="Cambria Math" panose="02040503050406030204" pitchFamily="18" charset="0"/>
                            </a:rPr>
                            <m:t>𝑔𝑟𝑒𝑔𝑎𝑑𝑜</m:t>
                          </m:r>
                        </m:sub>
                      </m:sSub>
                      <m:r>
                        <a:rPr lang="es-CL" i="1">
                          <a:latin typeface="Cambria Math"/>
                        </a:rPr>
                        <m:t>=3500+</m:t>
                      </m:r>
                      <m:r>
                        <a:rPr lang="es-CL" b="0" i="1" smtClean="0">
                          <a:latin typeface="Cambria Math" panose="02040503050406030204" pitchFamily="18" charset="0"/>
                        </a:rPr>
                        <m:t>110,</m:t>
                      </m:r>
                      <m:r>
                        <a:rPr lang="es-CL" i="1">
                          <a:latin typeface="Cambria Math"/>
                        </a:rPr>
                        <m:t>7=3</m:t>
                      </m:r>
                      <m:r>
                        <a:rPr lang="es-CL" b="0" i="1" smtClean="0">
                          <a:latin typeface="Cambria Math" panose="02040503050406030204" pitchFamily="18" charset="0"/>
                        </a:rPr>
                        <m:t>.610,</m:t>
                      </m:r>
                      <m:r>
                        <a:rPr lang="es-CL" i="1">
                          <a:latin typeface="Cambria Math"/>
                        </a:rPr>
                        <m:t>7 </m:t>
                      </m:r>
                      <m:r>
                        <a:rPr lang="es-CL" b="0" i="1" smtClean="0">
                          <a:latin typeface="Cambria Math" panose="02040503050406030204" pitchFamily="18" charset="0"/>
                        </a:rPr>
                        <m:t>(</m:t>
                      </m:r>
                      <m:r>
                        <a:rPr lang="es-CL" b="0" i="1" smtClean="0">
                          <a:latin typeface="Cambria Math" panose="02040503050406030204" pitchFamily="18" charset="0"/>
                        </a:rPr>
                        <m:t>𝑡</m:t>
                      </m:r>
                      <m:r>
                        <a:rPr lang="es-CL" b="0" i="1" smtClean="0">
                          <a:latin typeface="Cambria Math" panose="02040503050406030204" pitchFamily="18" charset="0"/>
                        </a:rPr>
                        <m:t>)</m:t>
                      </m:r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5" name="4 CuadroTexto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19537" y="3194546"/>
                <a:ext cx="5344796" cy="391902"/>
              </a:xfrm>
              <a:prstGeom prst="rect">
                <a:avLst/>
              </a:prstGeom>
              <a:blipFill>
                <a:blip r:embed="rId4"/>
                <a:stretch>
                  <a:fillRect b="-10938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5 CuadroTexto"/>
              <p:cNvSpPr txBox="1"/>
              <p:nvPr/>
            </p:nvSpPr>
            <p:spPr>
              <a:xfrm>
                <a:off x="1919536" y="4005064"/>
                <a:ext cx="7573868" cy="72622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CL" i="1" smtClean="0">
                          <a:latin typeface="Cambria Math"/>
                        </a:rPr>
                        <m:t>𝐸𝑆𝐿</m:t>
                      </m:r>
                      <m:r>
                        <a:rPr lang="es-CL" i="1" smtClean="0">
                          <a:latin typeface="Cambria Math"/>
                        </a:rPr>
                        <m:t>=</m:t>
                      </m:r>
                      <m:r>
                        <a:rPr lang="es-CL" i="1" smtClean="0">
                          <a:latin typeface="Cambria Math"/>
                        </a:rPr>
                        <m:t>𝐺</m:t>
                      </m:r>
                      <m:sSub>
                        <m:sSubPr>
                          <m:ctrlPr>
                            <a:rPr lang="es-CL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CL" i="1">
                              <a:latin typeface="Cambria Math"/>
                            </a:rPr>
                            <m:t>𝐺</m:t>
                          </m:r>
                        </m:e>
                        <m:sub>
                          <m:r>
                            <a:rPr lang="es-CL" i="1">
                              <a:latin typeface="Cambria Math"/>
                            </a:rPr>
                            <m:t>3</m:t>
                          </m:r>
                        </m:sub>
                      </m:sSub>
                      <m:r>
                        <a:rPr lang="es-CL" i="1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es-CL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es-CL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sSub>
                                <m:sSubPr>
                                  <m:ctrlPr>
                                    <a:rPr lang="es-CL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s-CL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𝜌</m:t>
                                  </m:r>
                                </m:e>
                                <m:sub>
                                  <m:r>
                                    <a:rPr lang="es-CL" b="0" i="1" smtClean="0">
                                      <a:latin typeface="Cambria Math" panose="02040503050406030204" pitchFamily="18" charset="0"/>
                                    </a:rPr>
                                    <m:t>𝑚𝑎𝑟</m:t>
                                  </m:r>
                                </m:sub>
                              </m:sSub>
                              <m:r>
                                <a:rPr lang="es-CL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×</m:t>
                              </m:r>
                              <m:r>
                                <a:rPr lang="es-CL" i="1">
                                  <a:latin typeface="Cambria Math"/>
                                </a:rPr>
                                <m:t>𝐵</m:t>
                              </m:r>
                            </m:e>
                            <m:sup>
                              <m:r>
                                <a:rPr lang="es-CL" i="1"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sup>
                          </m:sSup>
                          <m:r>
                            <a:rPr lang="es-CL" i="1">
                              <a:latin typeface="Cambria Math"/>
                              <a:ea typeface="Cambria Math"/>
                            </a:rPr>
                            <m:t>×</m:t>
                          </m:r>
                          <m:r>
                            <a:rPr lang="es-CL" i="1">
                              <a:latin typeface="Cambria Math"/>
                              <a:ea typeface="Cambria Math"/>
                            </a:rPr>
                            <m:t>𝐿</m:t>
                          </m:r>
                        </m:num>
                        <m:den>
                          <m:r>
                            <a:rPr lang="es-CL" i="1">
                              <a:latin typeface="Cambria Math"/>
                            </a:rPr>
                            <m:t>12</m:t>
                          </m:r>
                          <m:r>
                            <a:rPr lang="es-CL" i="1">
                              <a:latin typeface="Cambria Math"/>
                              <a:ea typeface="Cambria Math"/>
                            </a:rPr>
                            <m:t>×</m:t>
                          </m:r>
                          <m:sSub>
                            <m:sSubPr>
                              <m:ctrlPr>
                                <a:rPr lang="es-CL" i="1">
                                  <a:latin typeface="Cambria Math" panose="02040503050406030204" pitchFamily="18" charset="0"/>
                                  <a:ea typeface="Cambria Math"/>
                                </a:rPr>
                              </m:ctrlPr>
                            </m:sSubPr>
                            <m:e>
                              <m:r>
                                <a:rPr lang="es-CL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∆</m:t>
                              </m:r>
                            </m:e>
                            <m:sub>
                              <m:r>
                                <a:rPr lang="es-CL" i="1">
                                  <a:latin typeface="Cambria Math" panose="02040503050406030204" pitchFamily="18" charset="0"/>
                                  <a:ea typeface="Cambria Math"/>
                                </a:rPr>
                                <m:t>𝑓</m:t>
                              </m:r>
                            </m:sub>
                          </m:sSub>
                        </m:den>
                      </m:f>
                      <m:r>
                        <a:rPr lang="es-CL" i="1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es-CL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s-CL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CL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𝜌</m:t>
                              </m:r>
                            </m:e>
                            <m:sub>
                              <m:r>
                                <a:rPr lang="es-CL" i="1">
                                  <a:latin typeface="Cambria Math" panose="02040503050406030204" pitchFamily="18" charset="0"/>
                                </a:rPr>
                                <m:t>𝑚𝑎𝑟</m:t>
                              </m:r>
                            </m:sub>
                          </m:sSub>
                          <m:sSup>
                            <m:sSupPr>
                              <m:ctrlPr>
                                <a:rPr lang="es-CL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s-CL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×</m:t>
                              </m:r>
                              <m:r>
                                <a:rPr lang="es-CL" i="1">
                                  <a:latin typeface="Cambria Math"/>
                                </a:rPr>
                                <m:t>𝐵</m:t>
                              </m:r>
                            </m:e>
                            <m:sup>
                              <m:r>
                                <a:rPr lang="es-CL" i="1"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sup>
                          </m:sSup>
                          <m:r>
                            <a:rPr lang="es-CL" i="1">
                              <a:latin typeface="Cambria Math"/>
                              <a:ea typeface="Cambria Math"/>
                            </a:rPr>
                            <m:t>×</m:t>
                          </m:r>
                          <m:r>
                            <a:rPr lang="es-CL" i="1">
                              <a:latin typeface="Cambria Math"/>
                              <a:ea typeface="Cambria Math"/>
                            </a:rPr>
                            <m:t>𝐿</m:t>
                          </m:r>
                        </m:num>
                        <m:den>
                          <m:r>
                            <a:rPr lang="es-CL" b="0" i="1" smtClean="0">
                              <a:latin typeface="Cambria Math" panose="02040503050406030204" pitchFamily="18" charset="0"/>
                            </a:rPr>
                            <m:t>12</m:t>
                          </m:r>
                          <m:r>
                            <a:rPr lang="es-CL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×</m:t>
                          </m:r>
                          <m:r>
                            <a:rPr lang="es-CL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𝐿</m:t>
                          </m:r>
                          <m:r>
                            <a:rPr lang="es-CL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×</m:t>
                          </m:r>
                          <m:r>
                            <a:rPr lang="es-CL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𝐵</m:t>
                          </m:r>
                          <m:r>
                            <a:rPr lang="es-CL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×</m:t>
                          </m:r>
                          <m:r>
                            <a:rPr lang="es-CL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𝑑</m:t>
                          </m:r>
                          <m:r>
                            <a:rPr lang="es-CL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×</m:t>
                          </m:r>
                          <m:sSub>
                            <m:sSubPr>
                              <m:ctrlPr>
                                <a:rPr lang="es-CL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CL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𝜌</m:t>
                              </m:r>
                            </m:e>
                            <m:sub>
                              <m:r>
                                <a:rPr lang="es-CL" i="1">
                                  <a:latin typeface="Cambria Math" panose="02040503050406030204" pitchFamily="18" charset="0"/>
                                </a:rPr>
                                <m:t>𝑚𝑎𝑟</m:t>
                              </m:r>
                            </m:sub>
                          </m:sSub>
                        </m:den>
                      </m:f>
                      <m:r>
                        <a:rPr lang="es-CL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s-CL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es-CL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s-CL" i="1">
                                  <a:latin typeface="Cambria Math"/>
                                </a:rPr>
                                <m:t>𝐵</m:t>
                              </m:r>
                            </m:e>
                            <m:sup>
                              <m:r>
                                <a:rPr lang="es-CL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num>
                        <m:den>
                          <m:r>
                            <a:rPr lang="es-CL" i="1">
                              <a:latin typeface="Cambria Math" panose="02040503050406030204" pitchFamily="18" charset="0"/>
                            </a:rPr>
                            <m:t>12</m:t>
                          </m:r>
                          <m:r>
                            <a:rPr lang="es-CL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×</m:t>
                          </m:r>
                          <m:r>
                            <a:rPr lang="es-CL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𝑑</m:t>
                          </m:r>
                        </m:den>
                      </m:f>
                      <m:r>
                        <a:rPr lang="es-CL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>
                        <a:rPr lang="es-CL" i="1">
                          <a:latin typeface="Cambria Math"/>
                        </a:rPr>
                        <m:t>4</m:t>
                      </m:r>
                      <m:r>
                        <a:rPr lang="es-CL" b="0" i="1" smtClean="0">
                          <a:latin typeface="Cambria Math" panose="02040503050406030204" pitchFamily="18" charset="0"/>
                        </a:rPr>
                        <m:t>,</m:t>
                      </m:r>
                      <m:r>
                        <a:rPr lang="es-CL" i="1">
                          <a:latin typeface="Cambria Math"/>
                        </a:rPr>
                        <m:t>5 </m:t>
                      </m:r>
                      <m:r>
                        <a:rPr lang="es-CL" b="0" i="1" smtClean="0">
                          <a:latin typeface="Cambria Math" panose="02040503050406030204" pitchFamily="18" charset="0"/>
                        </a:rPr>
                        <m:t>(</m:t>
                      </m:r>
                      <m:r>
                        <a:rPr lang="es-CL" b="0" i="1" smtClean="0">
                          <a:latin typeface="Cambria Math" panose="02040503050406030204" pitchFamily="18" charset="0"/>
                        </a:rPr>
                        <m:t>𝑚</m:t>
                      </m:r>
                      <m:r>
                        <a:rPr lang="es-CL" b="0" i="1" smtClean="0">
                          <a:latin typeface="Cambria Math" panose="02040503050406030204" pitchFamily="18" charset="0"/>
                        </a:rPr>
                        <m:t>)</m:t>
                      </m:r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6" name="5 CuadroTexto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19536" y="4005064"/>
                <a:ext cx="7573868" cy="726224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8692A35C-6B1D-407C-0E53-AA84648C3F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5796BA-5B92-4B9C-A900-39C65348EF58}" type="slidenum">
              <a:rPr lang="es-CL" smtClean="0"/>
              <a:t>41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1892130669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7" name="Rectangle 4"/>
          <p:cNvSpPr>
            <a:spLocks noGrp="1" noChangeArrowheads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s-ES" dirty="0"/>
              <a:t>Estabilidad y Estiba</a:t>
            </a:r>
          </a:p>
        </p:txBody>
      </p:sp>
      <p:sp>
        <p:nvSpPr>
          <p:cNvPr id="113668" name="Rectangle 5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r>
              <a:rPr lang="es-ES" dirty="0"/>
              <a:t>Término Unidad Temática N°2 </a:t>
            </a:r>
          </a:p>
          <a:p>
            <a:pPr eaLnBrk="1" hangingPunct="1"/>
            <a:r>
              <a:rPr lang="es-ES" dirty="0"/>
              <a:t>Superficie Libre</a:t>
            </a:r>
          </a:p>
        </p:txBody>
      </p:sp>
    </p:spTree>
  </p:cSld>
  <p:clrMapOvr>
    <a:masterClrMapping/>
  </p:clrMapOvr>
  <p:transition/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64758</TotalTime>
  <Words>1092</Words>
  <Application>Microsoft Office PowerPoint</Application>
  <PresentationFormat>Panorámica</PresentationFormat>
  <Paragraphs>248</Paragraphs>
  <Slides>42</Slides>
  <Notes>4</Notes>
  <HiddenSlides>7</HiddenSlides>
  <MMClips>0</MMClips>
  <ScaleCrop>false</ScaleCrop>
  <HeadingPairs>
    <vt:vector size="8" baseType="variant">
      <vt:variant>
        <vt:lpstr>Fuentes usadas</vt:lpstr>
      </vt:variant>
      <vt:variant>
        <vt:i4>7</vt:i4>
      </vt:variant>
      <vt:variant>
        <vt:lpstr>Tema</vt:lpstr>
      </vt:variant>
      <vt:variant>
        <vt:i4>1</vt:i4>
      </vt:variant>
      <vt:variant>
        <vt:lpstr>Servidores OLE incrustados</vt:lpstr>
      </vt:variant>
      <vt:variant>
        <vt:i4>1</vt:i4>
      </vt:variant>
      <vt:variant>
        <vt:lpstr>Títulos de diapositiva</vt:lpstr>
      </vt:variant>
      <vt:variant>
        <vt:i4>42</vt:i4>
      </vt:variant>
    </vt:vector>
  </HeadingPairs>
  <TitlesOfParts>
    <vt:vector size="51" baseType="lpstr">
      <vt:lpstr>Arial</vt:lpstr>
      <vt:lpstr>Calibri</vt:lpstr>
      <vt:lpstr>Calibri Light</vt:lpstr>
      <vt:lpstr>Cambria</vt:lpstr>
      <vt:lpstr>Cambria Math</vt:lpstr>
      <vt:lpstr>Symbol</vt:lpstr>
      <vt:lpstr>Verdana</vt:lpstr>
      <vt:lpstr>Tema de Office</vt:lpstr>
      <vt:lpstr>Ecuación</vt:lpstr>
      <vt:lpstr>Fundamentos de Estabilidad</vt:lpstr>
      <vt:lpstr>Cálculo estabilidad transversal</vt:lpstr>
      <vt:lpstr>Cálculo estabilidad transversal</vt:lpstr>
      <vt:lpstr>Cálculo estabilidad transversal</vt:lpstr>
      <vt:lpstr>Cálculo estabilidad transversal</vt:lpstr>
      <vt:lpstr>Cálculo estabilidad transversal</vt:lpstr>
      <vt:lpstr>Consideraciones especiales de la carga en un buque</vt:lpstr>
      <vt:lpstr>Incrementos en KG</vt:lpstr>
      <vt:lpstr>Incrementos en KG</vt:lpstr>
      <vt:lpstr>Pesos que generan escoras</vt:lpstr>
      <vt:lpstr>Efecto de Superficie Libre</vt:lpstr>
      <vt:lpstr>Efecto de Superficie Libre Estanque vacío</vt:lpstr>
      <vt:lpstr>Efecto de Superficie Libre Estanque parcialmente lleno</vt:lpstr>
      <vt:lpstr>Efecto Superficie Libre Estanque parcialmente lleno</vt:lpstr>
      <vt:lpstr>Efecto Superficie Libre - Estanques divididos</vt:lpstr>
      <vt:lpstr>Resumen Efecto Superficie Libre</vt:lpstr>
      <vt:lpstr>Ejemplo de cálculo corrección ESL</vt:lpstr>
      <vt:lpstr>Ejercicios Superficie Libre</vt:lpstr>
      <vt:lpstr>Ejercicios Superficie Libre</vt:lpstr>
      <vt:lpstr>Ejercicios Superficie Libre</vt:lpstr>
      <vt:lpstr>Ejercicios Superficie Libre</vt:lpstr>
      <vt:lpstr>Ejercicios Superficie Libre</vt:lpstr>
      <vt:lpstr>Ejercicios Superficie Libre</vt:lpstr>
      <vt:lpstr>Ejercicios Superficie Libre</vt:lpstr>
      <vt:lpstr>Escora estable y escora inestable</vt:lpstr>
      <vt:lpstr>Escora estable y escora inestable</vt:lpstr>
      <vt:lpstr>Corrección por Superficie Libre</vt:lpstr>
      <vt:lpstr>Corrección por Superficie Libre</vt:lpstr>
      <vt:lpstr>Corrección por Superficie Libre</vt:lpstr>
      <vt:lpstr>Corrección por Superficie Libre</vt:lpstr>
      <vt:lpstr>Corrección por Superficie Libre</vt:lpstr>
      <vt:lpstr>Corrección por Superficie Libre</vt:lpstr>
      <vt:lpstr>Efecto de Superficie Libre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Ejemplo</vt:lpstr>
      <vt:lpstr>Solución</vt:lpstr>
      <vt:lpstr>Estabilidad y Estiba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Estabilidad 2023</dc:title>
  <dc:creator>ALberto Garcia</dc:creator>
  <cp:lastModifiedBy>Alberto García Covacevich</cp:lastModifiedBy>
  <cp:revision>28</cp:revision>
  <dcterms:created xsi:type="dcterms:W3CDTF">2023-02-01T11:03:59Z</dcterms:created>
  <dcterms:modified xsi:type="dcterms:W3CDTF">2025-05-14T23:54:02Z</dcterms:modified>
</cp:coreProperties>
</file>