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5" Type="http://schemas.openxmlformats.org/officeDocument/2006/relationships/slide" Target="slides/slide4.xml" /><Relationship Id="rId10" Type="http://schemas.openxmlformats.org/officeDocument/2006/relationships/tableStyles" Target="tableStyles.xml" /><Relationship Id="rId4" Type="http://schemas.openxmlformats.org/officeDocument/2006/relationships/slide" Target="slides/slide3.xml" /><Relationship Id="rId9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E380DD-544A-72CD-773E-FBDFD06DB4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MX"/>
              <a:t>Haz clic para modificar el estilo de título del patrón</a:t>
            </a:r>
            <a:endParaRPr lang="es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67F5A46-A07C-2897-86AD-EA6CB84817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MX"/>
              <a:t>Haz clic para editar el estilo de subtítulo del patrón</a:t>
            </a:r>
            <a:endParaRPr lang="es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04CA034-B64E-1850-1F61-9DF9257D1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362D9-5943-3441-9341-247F2BA1D144}" type="datetimeFigureOut">
              <a:rPr lang="es-US" smtClean="0"/>
              <a:t>3/10/2025</a:t>
            </a:fld>
            <a:endParaRPr lang="es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DF5E1F4-DB05-90D8-0C35-B96B046E2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7CCC32E-11A3-6DDE-61E0-CDE0F29F2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69D4F-347A-B44E-9A51-55308E130454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659001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D8CE31-6C91-2F51-4E20-073B596B1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546C32F-3887-6D32-5FF7-DB3958F156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F515051-EAEA-2BCD-4438-319F177CD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362D9-5943-3441-9341-247F2BA1D144}" type="datetimeFigureOut">
              <a:rPr lang="es-US" smtClean="0"/>
              <a:t>3/10/2025</a:t>
            </a:fld>
            <a:endParaRPr lang="es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113EF4-5375-B982-4643-BC94FB3EA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AB64A2A-1EEA-E79D-0EB8-2F952A53E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69D4F-347A-B44E-9A51-55308E130454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818840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101C1E-1BFB-B4C6-2F25-E332D7598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MX"/>
              <a:t>Haz clic para modificar el estilo de título del patrón</a:t>
            </a:r>
            <a:endParaRPr lang="es-U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B83059-12FA-6D60-28E2-9C87683BAB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775DE0-F73F-02DD-5895-FA468BD51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362D9-5943-3441-9341-247F2BA1D144}" type="datetimeFigureOut">
              <a:rPr lang="es-US" smtClean="0"/>
              <a:t>3/10/2025</a:t>
            </a:fld>
            <a:endParaRPr lang="es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588C67-C439-E111-4EEA-AC14DB679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3C3A49-36FD-0077-43B9-1813CA10D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69D4F-347A-B44E-9A51-55308E130454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71923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CCEC1D-D33F-6BA2-832D-4E5CD42B0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1AF9FC8-09ED-20A5-1F66-C0966D9304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U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05DE8C2-BBDD-0392-4BF2-044540FD33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US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15CA2B2-FDE4-EBB9-D958-2D478ADB7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362D9-5943-3441-9341-247F2BA1D144}" type="datetimeFigureOut">
              <a:rPr lang="es-US" smtClean="0"/>
              <a:t>3/10/2025</a:t>
            </a:fld>
            <a:endParaRPr lang="es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E64FA08-7CC2-14C4-24E1-73219A5E5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3788E36-6BC6-059B-46BF-8DC3C6FE5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69D4F-347A-B44E-9A51-55308E130454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11840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C95339-5ECE-1D25-22F6-1AC1F9CD7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U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79AC23B-CE25-CB89-611A-AD2EFDA580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F6353CF-E296-8332-D89C-2AB197FF4F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US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C4E8279-F908-22FA-C9C3-B73776B464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900493A-5D50-7C69-41B7-B8E04E73B7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US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296970F-B941-110B-F897-48B1BCA7E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362D9-5943-3441-9341-247F2BA1D144}" type="datetimeFigureOut">
              <a:rPr lang="es-US" smtClean="0"/>
              <a:t>3/10/2025</a:t>
            </a:fld>
            <a:endParaRPr lang="es-U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440DEF2-79F4-C655-40FD-FA1BA9F7A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D06D816-B23E-6CDD-446F-46469BA66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69D4F-347A-B44E-9A51-55308E130454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347086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A5A6A4-093F-8DFD-AEE9-7B69FE51A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U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6441432-CA29-B987-5755-A3B43D5AB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362D9-5943-3441-9341-247F2BA1D144}" type="datetimeFigureOut">
              <a:rPr lang="es-US" smtClean="0"/>
              <a:t>3/10/2025</a:t>
            </a:fld>
            <a:endParaRPr lang="es-U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D0F2DB9-471C-60B3-1ECF-E9194FEB8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E4DABA2-1377-4DB8-36E1-D4BA08587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69D4F-347A-B44E-9A51-55308E130454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252409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D86649F-26AE-0525-87B6-59F6D8CB1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362D9-5943-3441-9341-247F2BA1D144}" type="datetimeFigureOut">
              <a:rPr lang="es-US" smtClean="0"/>
              <a:t>3/10/2025</a:t>
            </a:fld>
            <a:endParaRPr lang="es-U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DD26742-C771-2D91-7EEF-5A7BD4C74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942691D-CBB8-3DFA-DD24-916922C20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69D4F-347A-B44E-9A51-55308E130454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003570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26FDDC-F26F-8450-02CA-6B5CE1608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MX"/>
              <a:t>Haz clic para modificar el estilo de título del patrón</a:t>
            </a:r>
            <a:endParaRPr lang="es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A381C39-6FB0-D1A7-571A-3F78744CD7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U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F912F14-509B-F6D5-6B4D-53E2614BB3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1B0F9B5-4AB4-B7BC-8114-5565E7701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362D9-5943-3441-9341-247F2BA1D144}" type="datetimeFigureOut">
              <a:rPr lang="es-US" smtClean="0"/>
              <a:t>3/10/2025</a:t>
            </a:fld>
            <a:endParaRPr lang="es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EF19ED-75F6-B81A-D540-222A1AF1F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5878560-B519-E199-BD7A-F265ABD3C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69D4F-347A-B44E-9A51-55308E130454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609004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4B7C6E-ED75-3A26-799E-919D90E67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MX"/>
              <a:t>Haz clic para modificar el estilo de título del patrón</a:t>
            </a:r>
            <a:endParaRPr lang="es-US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13A34E9-9C56-D11D-2DEB-16DA44F677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U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73605A4-7117-54C5-38A3-503AD4E9DC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C13DBB0-34C2-D529-C1E3-70F684DE2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362D9-5943-3441-9341-247F2BA1D144}" type="datetimeFigureOut">
              <a:rPr lang="es-US" smtClean="0"/>
              <a:t>3/10/2025</a:t>
            </a:fld>
            <a:endParaRPr lang="es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F146BB5-ABF6-062C-33E2-827CF8938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F46F56B-714F-8628-FCBB-4ACC7C1BA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69D4F-347A-B44E-9A51-55308E130454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57499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669AA3-5E56-6C37-7C8C-B2982FC3D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US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C79C272-A102-D285-02EB-C7956030D7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5172841-F0A8-960A-2B79-68BB9EA1F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362D9-5943-3441-9341-247F2BA1D144}" type="datetimeFigureOut">
              <a:rPr lang="es-US" smtClean="0"/>
              <a:t>3/10/2025</a:t>
            </a:fld>
            <a:endParaRPr lang="es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5E5369E-05F4-1880-092C-C02D13B20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16AAF65-849B-F832-EA1C-25C1E4FC2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69D4F-347A-B44E-9A51-55308E130454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034466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20AD363-9781-0300-08C8-1704218B3F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US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120ABA6-B523-3F20-9F44-8FF565B78A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37277B2-9F81-041D-EA85-0192A0E06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362D9-5943-3441-9341-247F2BA1D144}" type="datetimeFigureOut">
              <a:rPr lang="es-US" smtClean="0"/>
              <a:t>3/10/2025</a:t>
            </a:fld>
            <a:endParaRPr lang="es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2E2D30B-760A-BFD1-4FEE-A0EF2BDB7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FAD9E74-691E-F02F-D5FE-B9CFD3B64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69D4F-347A-B44E-9A51-55308E130454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15016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70AA2D2-580B-6A0F-F2D3-C26A35413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U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C70E4CC-1CE9-FC75-3680-7C30DA5BF1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F91FF-E212-E72D-967F-C20D21640D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8362D9-5943-3441-9341-247F2BA1D144}" type="datetimeFigureOut">
              <a:rPr lang="es-US" smtClean="0"/>
              <a:t>3/10/2025</a:t>
            </a:fld>
            <a:endParaRPr lang="es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F3EFC0C-9DDF-A7CC-4073-B6138BE9DB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59D3917-8B82-F25B-3E08-102B914EEB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B69D4F-347A-B44E-9A51-55308E130454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398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 /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 /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4E8C82B-F2A6-5F37-7E71-3509A17099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7214"/>
            <a:ext cx="12192000" cy="6912428"/>
          </a:xfrm>
          <a:prstGeom prst="rect">
            <a:avLst/>
          </a:prstGeom>
          <a:effectLst>
            <a:innerShdw blurRad="63500" dist="101600">
              <a:prstClr val="black">
                <a:alpha val="50000"/>
              </a:prstClr>
            </a:innerShd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E93D924D-B7E0-8F31-AB10-EF256C01B056}"/>
              </a:ext>
            </a:extLst>
          </p:cNvPr>
          <p:cNvSpPr txBox="1"/>
          <p:nvPr/>
        </p:nvSpPr>
        <p:spPr>
          <a:xfrm>
            <a:off x="2086211" y="1294973"/>
            <a:ext cx="8019577" cy="954107"/>
          </a:xfrm>
          <a:prstGeom prst="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FFFF00"/>
                </a:solidFill>
                <a:latin typeface="Aptos Black" panose="020B0004020202020204" pitchFamily="34" charset="0"/>
                <a:cs typeface="Arial" panose="020B0604020202020204" pitchFamily="34" charset="0"/>
              </a:rPr>
              <a:t>SEGUNDA GUERRA MUNDIAL</a:t>
            </a:r>
          </a:p>
          <a:p>
            <a:pPr algn="ctr"/>
            <a:r>
              <a:rPr lang="es-ES" sz="2800" dirty="0">
                <a:solidFill>
                  <a:srgbClr val="FFFF00"/>
                </a:solidFill>
                <a:latin typeface="Aptos Black" panose="020B0004020202020204" pitchFamily="34" charset="0"/>
                <a:cs typeface="Arial" panose="020B0604020202020204" pitchFamily="34" charset="0"/>
              </a:rPr>
              <a:t>“BATALLA DEL MAR DE LAS FILIPINAS”</a:t>
            </a:r>
            <a:endParaRPr lang="es-US" sz="2800" dirty="0">
              <a:solidFill>
                <a:srgbClr val="FFFF00"/>
              </a:solidFill>
              <a:latin typeface="Aptos Black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F8EB322-4C74-7E81-831C-C9EE73B3E6F5}"/>
              </a:ext>
            </a:extLst>
          </p:cNvPr>
          <p:cNvSpPr txBox="1"/>
          <p:nvPr/>
        </p:nvSpPr>
        <p:spPr>
          <a:xfrm>
            <a:off x="8623767" y="5499043"/>
            <a:ext cx="3135701" cy="1200329"/>
          </a:xfrm>
          <a:prstGeom prst="rect">
            <a:avLst/>
          </a:prstGeom>
          <a:solidFill>
            <a:srgbClr val="FF0000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s-ES" dirty="0">
                <a:solidFill>
                  <a:srgbClr val="FFFF00"/>
                </a:solidFill>
              </a:rPr>
              <a:t>Cadetes: -    </a:t>
            </a:r>
            <a:r>
              <a:rPr lang="es-ES" dirty="0" err="1">
                <a:solidFill>
                  <a:srgbClr val="FFFF00"/>
                </a:solidFill>
              </a:rPr>
              <a:t>Meylhin</a:t>
            </a:r>
            <a:r>
              <a:rPr lang="es-ES" dirty="0">
                <a:solidFill>
                  <a:srgbClr val="FFFF00"/>
                </a:solidFill>
              </a:rPr>
              <a:t> Campos</a:t>
            </a:r>
          </a:p>
          <a:p>
            <a:pPr marL="1200150" lvl="2" indent="-285750">
              <a:buFontTx/>
              <a:buChar char="-"/>
            </a:pPr>
            <a:r>
              <a:rPr lang="es-ES" dirty="0">
                <a:solidFill>
                  <a:srgbClr val="FFFF00"/>
                </a:solidFill>
              </a:rPr>
              <a:t>Joaquín Calderón</a:t>
            </a:r>
          </a:p>
          <a:p>
            <a:pPr algn="l"/>
            <a:r>
              <a:rPr lang="es-ES" dirty="0">
                <a:solidFill>
                  <a:srgbClr val="FFFF00"/>
                </a:solidFill>
              </a:rPr>
              <a:t>Curso: 3°D</a:t>
            </a:r>
          </a:p>
          <a:p>
            <a:pPr algn="l"/>
            <a:r>
              <a:rPr lang="es-ES" dirty="0">
                <a:solidFill>
                  <a:srgbClr val="FFFF00"/>
                </a:solidFill>
              </a:rPr>
              <a:t>Año: 2025</a:t>
            </a:r>
          </a:p>
        </p:txBody>
      </p:sp>
    </p:spTree>
    <p:extLst>
      <p:ext uri="{BB962C8B-B14F-4D97-AF65-F5344CB8AC3E}">
        <p14:creationId xmlns:p14="http://schemas.microsoft.com/office/powerpoint/2010/main" val="1708922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5E19EFC-7B4D-A892-AA45-786C6FABE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7" name="Rectangle 8">
            <a:extLst>
              <a:ext uri="{FF2B5EF4-FFF2-40B4-BE49-F238E27FC236}">
                <a16:creationId xmlns:a16="http://schemas.microsoft.com/office/drawing/2014/main" id="{216BB327-7AA9-4EC5-815F-9D8E6BC53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4A95C11-18EC-FEA4-9949-8E55F274E8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116" y="1699519"/>
            <a:ext cx="9263768" cy="4192196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F4F645BC-2284-7A86-A6CB-94B4B6F4C415}"/>
              </a:ext>
            </a:extLst>
          </p:cNvPr>
          <p:cNvSpPr txBox="1"/>
          <p:nvPr/>
        </p:nvSpPr>
        <p:spPr>
          <a:xfrm>
            <a:off x="2932989" y="899792"/>
            <a:ext cx="6326022" cy="369332"/>
          </a:xfrm>
          <a:prstGeom prst="rect">
            <a:avLst/>
          </a:prstGeom>
          <a:solidFill>
            <a:srgbClr val="FF0000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ptos Black" panose="020B0004020202020204" pitchFamily="34" charset="0"/>
              </a:rPr>
              <a:t>BATALLA DEL MAR DE FILIPINAS 19-20 JUNIO 1944</a:t>
            </a:r>
            <a:endParaRPr lang="es-US" dirty="0">
              <a:solidFill>
                <a:srgbClr val="FFFF00"/>
              </a:solidFill>
              <a:latin typeface="Aptos Black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96171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6ABE1E93-63A3-52E0-FA90-9EEFB4394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98" b="3035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16BB327-7AA9-4EC5-815F-9D8E6BC53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2615F49-8CDF-F5C7-0F8B-80DF5661EE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4963" y="1464173"/>
            <a:ext cx="4815946" cy="47614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innerShdw blurRad="63500" dist="101600" dir="8100000">
              <a:prstClr val="black">
                <a:alpha val="50000"/>
              </a:prstClr>
            </a:inn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E468C8B-0670-052D-7EC1-3C020AA87AFD}"/>
              </a:ext>
            </a:extLst>
          </p:cNvPr>
          <p:cNvSpPr txBox="1"/>
          <p:nvPr/>
        </p:nvSpPr>
        <p:spPr>
          <a:xfrm>
            <a:off x="2822669" y="762303"/>
            <a:ext cx="6546661" cy="369332"/>
          </a:xfrm>
          <a:prstGeom prst="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Causas de la batalla del mar de las Filipinas </a:t>
            </a:r>
            <a:endParaRPr lang="es-US" dirty="0">
              <a:solidFill>
                <a:srgbClr val="FFFF00"/>
              </a:solidFill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EE893C78-A1AD-92F2-8BD7-708D4B5F8DFA}"/>
              </a:ext>
            </a:extLst>
          </p:cNvPr>
          <p:cNvSpPr/>
          <p:nvPr/>
        </p:nvSpPr>
        <p:spPr>
          <a:xfrm>
            <a:off x="993868" y="1464174"/>
            <a:ext cx="4733170" cy="4761425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42047A41-E14E-8632-B4B2-89AA3C9DFCC3}"/>
              </a:ext>
            </a:extLst>
          </p:cNvPr>
          <p:cNvSpPr txBox="1"/>
          <p:nvPr/>
        </p:nvSpPr>
        <p:spPr>
          <a:xfrm>
            <a:off x="1275595" y="2263558"/>
            <a:ext cx="4169715" cy="2862322"/>
          </a:xfrm>
          <a:prstGeom prst="rect">
            <a:avLst/>
          </a:prstGeom>
          <a:noFill/>
          <a:ln>
            <a:noFill/>
          </a:ln>
        </p:spPr>
        <p:txBody>
          <a:bodyPr wrap="square" rtlCol="0" anchor="b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1" dirty="0">
                <a:solidFill>
                  <a:srgbClr val="FFFF00"/>
                </a:solidFill>
              </a:rPr>
              <a:t>Japón intentó defender la ofensiva estadounidense en el Pacífico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b="1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1" dirty="0">
                <a:solidFill>
                  <a:srgbClr val="FFFF00"/>
                </a:solidFill>
              </a:rPr>
              <a:t>EE. UU. Buscaba eliminar la flota japonesa y capturar las islas Marianas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US" b="1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1" dirty="0">
                <a:solidFill>
                  <a:srgbClr val="FFFF00"/>
                </a:solidFill>
              </a:rPr>
              <a:t>Controlar Filipinas permitiría a EE.UU. Aislar a Japón de sus recursos</a:t>
            </a:r>
          </a:p>
        </p:txBody>
      </p:sp>
    </p:spTree>
    <p:extLst>
      <p:ext uri="{BB962C8B-B14F-4D97-AF65-F5344CB8AC3E}">
        <p14:creationId xmlns:p14="http://schemas.microsoft.com/office/powerpoint/2010/main" val="3203991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F11BB98-B06F-A5D5-EB91-18948AE0EA7D}"/>
              </a:ext>
            </a:extLst>
          </p:cNvPr>
          <p:cNvSpPr txBox="1"/>
          <p:nvPr/>
        </p:nvSpPr>
        <p:spPr>
          <a:xfrm>
            <a:off x="5182991" y="2514451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s-US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82A1C791-51FF-4BE5-07BF-A00202823A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644" b="534"/>
          <a:stretch/>
        </p:blipFill>
        <p:spPr>
          <a:xfrm>
            <a:off x="0" y="0"/>
            <a:ext cx="12192000" cy="6952377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016821C-36D8-9355-B1D8-D3B8E9ABEA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793" y="1421792"/>
            <a:ext cx="5202827" cy="47767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A6334D56-C5C8-2692-93AD-69F28D15179B}"/>
              </a:ext>
            </a:extLst>
          </p:cNvPr>
          <p:cNvSpPr/>
          <p:nvPr/>
        </p:nvSpPr>
        <p:spPr>
          <a:xfrm>
            <a:off x="6590683" y="1421792"/>
            <a:ext cx="4766524" cy="4776734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B7042CF-4C9A-6BD2-1654-DB0C111D57B6}"/>
              </a:ext>
            </a:extLst>
          </p:cNvPr>
          <p:cNvSpPr txBox="1"/>
          <p:nvPr/>
        </p:nvSpPr>
        <p:spPr>
          <a:xfrm>
            <a:off x="6835733" y="2101999"/>
            <a:ext cx="404210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ES" dirty="0">
                <a:solidFill>
                  <a:srgbClr val="FFFF00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19 de junio: Japón lanza un ataque aéreo masivo.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ES" dirty="0">
              <a:solidFill>
                <a:srgbClr val="FFFF00"/>
              </a:solidFill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ES" dirty="0">
                <a:solidFill>
                  <a:srgbClr val="FFFF00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La defensa aérea de Estados Unidos derriba la mayoría de los aviones enemigos.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ES" dirty="0">
              <a:solidFill>
                <a:srgbClr val="FFFF00"/>
              </a:solidFill>
              <a:latin typeface="Arial Black" panose="020B0604020202020204" pitchFamily="34" charset="0"/>
              <a:cs typeface="Arial Black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ES" dirty="0">
                <a:solidFill>
                  <a:srgbClr val="FFFF00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20 de junio: Estados Unidos ataca la flota japonesa, hundiendo varios portaaviones. </a:t>
            </a:r>
            <a:endParaRPr lang="es-US" dirty="0">
              <a:solidFill>
                <a:srgbClr val="FFFF00"/>
              </a:solidFill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0310D25-9A8F-7E50-C075-5F5C4DB9CEA7}"/>
              </a:ext>
            </a:extLst>
          </p:cNvPr>
          <p:cNvSpPr txBox="1"/>
          <p:nvPr/>
        </p:nvSpPr>
        <p:spPr>
          <a:xfrm>
            <a:off x="4328051" y="659474"/>
            <a:ext cx="3535898" cy="369332"/>
          </a:xfrm>
          <a:prstGeom prst="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Desarrollo de la batalla </a:t>
            </a:r>
            <a:endParaRPr lang="es-US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845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624E62B-FE84-B59D-0627-31984B6BD0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2801CAC-36E6-8D7F-5145-BEE57EED47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000" y="1513089"/>
            <a:ext cx="5055642" cy="47731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D9AFCD67-5830-6ED4-AE6A-335F36B7FB08}"/>
              </a:ext>
            </a:extLst>
          </p:cNvPr>
          <p:cNvSpPr txBox="1"/>
          <p:nvPr/>
        </p:nvSpPr>
        <p:spPr>
          <a:xfrm>
            <a:off x="3639631" y="480993"/>
            <a:ext cx="4912738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Desenlace de la Batalla </a:t>
            </a:r>
            <a:endParaRPr lang="es-US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44AA9D6E-327B-43C0-10E7-A4D2A82C2C20}"/>
              </a:ext>
            </a:extLst>
          </p:cNvPr>
          <p:cNvSpPr/>
          <p:nvPr/>
        </p:nvSpPr>
        <p:spPr>
          <a:xfrm>
            <a:off x="916969" y="1513089"/>
            <a:ext cx="4597062" cy="4863918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2E6E0B1-D21F-7654-C84D-68782E65A7D8}"/>
              </a:ext>
            </a:extLst>
          </p:cNvPr>
          <p:cNvSpPr txBox="1"/>
          <p:nvPr/>
        </p:nvSpPr>
        <p:spPr>
          <a:xfrm>
            <a:off x="1204773" y="2284502"/>
            <a:ext cx="416641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1" dirty="0">
                <a:solidFill>
                  <a:srgbClr val="FFFF00"/>
                </a:solidFill>
              </a:rPr>
              <a:t>Victoria decisiva para Estados Unidos.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b="1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1" dirty="0">
                <a:solidFill>
                  <a:srgbClr val="FFFF00"/>
                </a:solidFill>
              </a:rPr>
              <a:t>La Armada Imperial Japonesa quedó gravemente debilitada.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b="1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1" dirty="0">
                <a:solidFill>
                  <a:srgbClr val="FFFF00"/>
                </a:solidFill>
              </a:rPr>
              <a:t>Estados Unidos aseguró el control de las Islas Marianas.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b="1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1" dirty="0">
                <a:solidFill>
                  <a:srgbClr val="FFFF00"/>
                </a:solidFill>
              </a:rPr>
              <a:t>Facilitó futuros ataques sobre el territorio japonés.</a:t>
            </a:r>
            <a:endParaRPr lang="es-US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50424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Panorámica</PresentationFormat>
  <Slides>5</Slides>
  <Notes>0</Notes>
  <HiddenSlides>0</HiddenSlide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veronica soto jaque</dc:creator>
  <cp:lastModifiedBy>veronica soto jaque</cp:lastModifiedBy>
  <cp:revision>8</cp:revision>
  <dcterms:created xsi:type="dcterms:W3CDTF">2025-03-06T14:38:00Z</dcterms:created>
  <dcterms:modified xsi:type="dcterms:W3CDTF">2025-03-10T23:30:13Z</dcterms:modified>
</cp:coreProperties>
</file>