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305" r:id="rId4"/>
    <p:sldId id="344" r:id="rId5"/>
    <p:sldId id="357" r:id="rId6"/>
    <p:sldId id="307" r:id="rId7"/>
    <p:sldId id="335" r:id="rId8"/>
    <p:sldId id="328" r:id="rId9"/>
    <p:sldId id="358" r:id="rId10"/>
    <p:sldId id="295" r:id="rId11"/>
    <p:sldId id="294"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769A4F-1A80-43D8-8020-62A7689DB5F0}" v="30" dt="2021-04-05T22:55:22.3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017" autoAdjust="0"/>
    <p:restoredTop sz="94660"/>
  </p:normalViewPr>
  <p:slideViewPr>
    <p:cSldViewPr snapToGrid="0">
      <p:cViewPr varScale="1">
        <p:scale>
          <a:sx n="63" d="100"/>
          <a:sy n="63" d="100"/>
        </p:scale>
        <p:origin x="9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ego Ramos Espinoza" userId="362a14045e02f63c" providerId="LiveId" clId="{59769A4F-1A80-43D8-8020-62A7689DB5F0}"/>
    <pc:docChg chg="undo custSel addSld delSld modSld sldOrd">
      <pc:chgData name="Diego Ramos Espinoza" userId="362a14045e02f63c" providerId="LiveId" clId="{59769A4F-1A80-43D8-8020-62A7689DB5F0}" dt="2021-04-05T22:55:22.358" v="2524" actId="1076"/>
      <pc:docMkLst>
        <pc:docMk/>
      </pc:docMkLst>
      <pc:sldChg chg="modSp mod">
        <pc:chgData name="Diego Ramos Espinoza" userId="362a14045e02f63c" providerId="LiveId" clId="{59769A4F-1A80-43D8-8020-62A7689DB5F0}" dt="2021-04-05T19:20:22.639" v="55" actId="1076"/>
        <pc:sldMkLst>
          <pc:docMk/>
          <pc:sldMk cId="3776692740" sldId="256"/>
        </pc:sldMkLst>
        <pc:spChg chg="mod">
          <ac:chgData name="Diego Ramos Espinoza" userId="362a14045e02f63c" providerId="LiveId" clId="{59769A4F-1A80-43D8-8020-62A7689DB5F0}" dt="2021-04-05T19:20:22.639" v="55" actId="1076"/>
          <ac:spMkLst>
            <pc:docMk/>
            <pc:sldMk cId="3776692740" sldId="256"/>
            <ac:spMk id="2" creationId="{00000000-0000-0000-0000-000000000000}"/>
          </ac:spMkLst>
        </pc:spChg>
      </pc:sldChg>
      <pc:sldChg chg="modSp mod ord">
        <pc:chgData name="Diego Ramos Espinoza" userId="362a14045e02f63c" providerId="LiveId" clId="{59769A4F-1A80-43D8-8020-62A7689DB5F0}" dt="2021-04-05T19:33:02.274" v="295"/>
        <pc:sldMkLst>
          <pc:docMk/>
          <pc:sldMk cId="4060158312" sldId="257"/>
        </pc:sldMkLst>
        <pc:spChg chg="mod">
          <ac:chgData name="Diego Ramos Espinoza" userId="362a14045e02f63c" providerId="LiveId" clId="{59769A4F-1A80-43D8-8020-62A7689DB5F0}" dt="2021-04-05T19:21:56.549" v="220" actId="20577"/>
          <ac:spMkLst>
            <pc:docMk/>
            <pc:sldMk cId="4060158312" sldId="257"/>
            <ac:spMk id="4" creationId="{00000000-0000-0000-0000-000000000000}"/>
          </ac:spMkLst>
        </pc:spChg>
      </pc:sldChg>
      <pc:sldChg chg="del">
        <pc:chgData name="Diego Ramos Espinoza" userId="362a14045e02f63c" providerId="LiveId" clId="{59769A4F-1A80-43D8-8020-62A7689DB5F0}" dt="2021-04-05T19:32:08.639" v="222" actId="47"/>
        <pc:sldMkLst>
          <pc:docMk/>
          <pc:sldMk cId="880772505" sldId="258"/>
        </pc:sldMkLst>
      </pc:sldChg>
      <pc:sldChg chg="del">
        <pc:chgData name="Diego Ramos Espinoza" userId="362a14045e02f63c" providerId="LiveId" clId="{59769A4F-1A80-43D8-8020-62A7689DB5F0}" dt="2021-04-05T19:32:11.333" v="224" actId="47"/>
        <pc:sldMkLst>
          <pc:docMk/>
          <pc:sldMk cId="1003370653" sldId="259"/>
        </pc:sldMkLst>
      </pc:sldChg>
      <pc:sldChg chg="add del">
        <pc:chgData name="Diego Ramos Espinoza" userId="362a14045e02f63c" providerId="LiveId" clId="{59769A4F-1A80-43D8-8020-62A7689DB5F0}" dt="2021-04-05T22:49:24.039" v="2509" actId="47"/>
        <pc:sldMkLst>
          <pc:docMk/>
          <pc:sldMk cId="876862275" sldId="294"/>
        </pc:sldMkLst>
      </pc:sldChg>
      <pc:sldChg chg="add del">
        <pc:chgData name="Diego Ramos Espinoza" userId="362a14045e02f63c" providerId="LiveId" clId="{59769A4F-1A80-43D8-8020-62A7689DB5F0}" dt="2021-04-05T22:49:26.163" v="2510" actId="47"/>
        <pc:sldMkLst>
          <pc:docMk/>
          <pc:sldMk cId="1921322720" sldId="295"/>
        </pc:sldMkLst>
      </pc:sldChg>
      <pc:sldChg chg="del">
        <pc:chgData name="Diego Ramos Espinoza" userId="362a14045e02f63c" providerId="LiveId" clId="{59769A4F-1A80-43D8-8020-62A7689DB5F0}" dt="2021-04-05T19:32:10.652" v="223" actId="47"/>
        <pc:sldMkLst>
          <pc:docMk/>
          <pc:sldMk cId="1688607765" sldId="300"/>
        </pc:sldMkLst>
      </pc:sldChg>
      <pc:sldChg chg="del">
        <pc:chgData name="Diego Ramos Espinoza" userId="362a14045e02f63c" providerId="LiveId" clId="{59769A4F-1A80-43D8-8020-62A7689DB5F0}" dt="2021-04-05T19:32:07.646" v="221" actId="47"/>
        <pc:sldMkLst>
          <pc:docMk/>
          <pc:sldMk cId="3982856848" sldId="302"/>
        </pc:sldMkLst>
      </pc:sldChg>
      <pc:sldChg chg="modSp mod">
        <pc:chgData name="Diego Ramos Espinoza" userId="362a14045e02f63c" providerId="LiveId" clId="{59769A4F-1A80-43D8-8020-62A7689DB5F0}" dt="2021-04-05T19:32:56.615" v="293" actId="1076"/>
        <pc:sldMkLst>
          <pc:docMk/>
          <pc:sldMk cId="2458459197" sldId="305"/>
        </pc:sldMkLst>
        <pc:spChg chg="mod">
          <ac:chgData name="Diego Ramos Espinoza" userId="362a14045e02f63c" providerId="LiveId" clId="{59769A4F-1A80-43D8-8020-62A7689DB5F0}" dt="2021-04-05T19:32:56.615" v="293" actId="1076"/>
          <ac:spMkLst>
            <pc:docMk/>
            <pc:sldMk cId="2458459197" sldId="305"/>
            <ac:spMk id="4" creationId="{CE9E974B-12DC-4436-8C13-ED288267EE6F}"/>
          </ac:spMkLst>
        </pc:spChg>
      </pc:sldChg>
      <pc:sldChg chg="addSp delSp modSp mod">
        <pc:chgData name="Diego Ramos Espinoza" userId="362a14045e02f63c" providerId="LiveId" clId="{59769A4F-1A80-43D8-8020-62A7689DB5F0}" dt="2021-04-05T22:55:22.358" v="2524" actId="1076"/>
        <pc:sldMkLst>
          <pc:docMk/>
          <pc:sldMk cId="3578315856" sldId="307"/>
        </pc:sldMkLst>
        <pc:spChg chg="del">
          <ac:chgData name="Diego Ramos Espinoza" userId="362a14045e02f63c" providerId="LiveId" clId="{59769A4F-1A80-43D8-8020-62A7689DB5F0}" dt="2021-04-05T19:48:35.713" v="1426" actId="478"/>
          <ac:spMkLst>
            <pc:docMk/>
            <pc:sldMk cId="3578315856" sldId="307"/>
            <ac:spMk id="4" creationId="{9E3961F6-63CD-4C39-9FB2-86BD9BB37F74}"/>
          </ac:spMkLst>
        </pc:spChg>
        <pc:spChg chg="mod">
          <ac:chgData name="Diego Ramos Espinoza" userId="362a14045e02f63c" providerId="LiveId" clId="{59769A4F-1A80-43D8-8020-62A7689DB5F0}" dt="2021-04-05T19:56:20.910" v="1961" actId="20577"/>
          <ac:spMkLst>
            <pc:docMk/>
            <pc:sldMk cId="3578315856" sldId="307"/>
            <ac:spMk id="5" creationId="{E3D345EE-0779-4BF6-BE1A-05BB31F5D0F0}"/>
          </ac:spMkLst>
        </pc:spChg>
        <pc:spChg chg="mod">
          <ac:chgData name="Diego Ramos Espinoza" userId="362a14045e02f63c" providerId="LiveId" clId="{59769A4F-1A80-43D8-8020-62A7689DB5F0}" dt="2021-04-05T19:55:55.889" v="1938" actId="20577"/>
          <ac:spMkLst>
            <pc:docMk/>
            <pc:sldMk cId="3578315856" sldId="307"/>
            <ac:spMk id="7" creationId="{24FBA30A-273E-433F-8A38-F80D9B215BB2}"/>
          </ac:spMkLst>
        </pc:spChg>
        <pc:picChg chg="add del mod">
          <ac:chgData name="Diego Ramos Espinoza" userId="362a14045e02f63c" providerId="LiveId" clId="{59769A4F-1A80-43D8-8020-62A7689DB5F0}" dt="2021-04-05T22:53:27.833" v="2515" actId="21"/>
          <ac:picMkLst>
            <pc:docMk/>
            <pc:sldMk cId="3578315856" sldId="307"/>
            <ac:picMk id="1026" creationId="{6828B1EA-5C1D-42AD-AFB4-94662020BC5D}"/>
          </ac:picMkLst>
        </pc:picChg>
        <pc:picChg chg="add mod">
          <ac:chgData name="Diego Ramos Espinoza" userId="362a14045e02f63c" providerId="LiveId" clId="{59769A4F-1A80-43D8-8020-62A7689DB5F0}" dt="2021-04-05T22:55:22.358" v="2524" actId="1076"/>
          <ac:picMkLst>
            <pc:docMk/>
            <pc:sldMk cId="3578315856" sldId="307"/>
            <ac:picMk id="1028" creationId="{1226B33B-A9B1-4641-B7EA-F6238DA3AE6E}"/>
          </ac:picMkLst>
        </pc:picChg>
      </pc:sldChg>
      <pc:sldChg chg="delSp modSp add del mod">
        <pc:chgData name="Diego Ramos Espinoza" userId="362a14045e02f63c" providerId="LiveId" clId="{59769A4F-1A80-43D8-8020-62A7689DB5F0}" dt="2021-04-05T22:53:56.997" v="2518" actId="478"/>
        <pc:sldMkLst>
          <pc:docMk/>
          <pc:sldMk cId="2998151861" sldId="328"/>
        </pc:sldMkLst>
        <pc:spChg chg="del">
          <ac:chgData name="Diego Ramos Espinoza" userId="362a14045e02f63c" providerId="LiveId" clId="{59769A4F-1A80-43D8-8020-62A7689DB5F0}" dt="2021-04-05T22:53:56.997" v="2518" actId="478"/>
          <ac:spMkLst>
            <pc:docMk/>
            <pc:sldMk cId="2998151861" sldId="328"/>
            <ac:spMk id="4" creationId="{54D3F3B8-B5F9-4709-B92C-487DA0F40762}"/>
          </ac:spMkLst>
        </pc:spChg>
        <pc:picChg chg="mod">
          <ac:chgData name="Diego Ramos Espinoza" userId="362a14045e02f63c" providerId="LiveId" clId="{59769A4F-1A80-43D8-8020-62A7689DB5F0}" dt="2021-04-05T22:53:44.589" v="2517" actId="14826"/>
          <ac:picMkLst>
            <pc:docMk/>
            <pc:sldMk cId="2998151861" sldId="328"/>
            <ac:picMk id="11266" creationId="{F669B6B3-79AE-4D44-AF22-4DD054C8B5EB}"/>
          </ac:picMkLst>
        </pc:picChg>
      </pc:sldChg>
      <pc:sldChg chg="addSp delSp modSp mod">
        <pc:chgData name="Diego Ramos Espinoza" userId="362a14045e02f63c" providerId="LiveId" clId="{59769A4F-1A80-43D8-8020-62A7689DB5F0}" dt="2021-04-05T22:48:48.143" v="2495" actId="1076"/>
        <pc:sldMkLst>
          <pc:docMk/>
          <pc:sldMk cId="652432564" sldId="335"/>
        </pc:sldMkLst>
        <pc:spChg chg="add mod">
          <ac:chgData name="Diego Ramos Espinoza" userId="362a14045e02f63c" providerId="LiveId" clId="{59769A4F-1A80-43D8-8020-62A7689DB5F0}" dt="2021-04-05T22:48:01.647" v="2456" actId="14100"/>
          <ac:spMkLst>
            <pc:docMk/>
            <pc:sldMk cId="652432564" sldId="335"/>
            <ac:spMk id="2" creationId="{BD4A4C88-1D33-49B6-B45D-989A3E9C4678}"/>
          </ac:spMkLst>
        </pc:spChg>
        <pc:spChg chg="del">
          <ac:chgData name="Diego Ramos Espinoza" userId="362a14045e02f63c" providerId="LiveId" clId="{59769A4F-1A80-43D8-8020-62A7689DB5F0}" dt="2021-04-05T19:56:29.999" v="1962" actId="478"/>
          <ac:spMkLst>
            <pc:docMk/>
            <pc:sldMk cId="652432564" sldId="335"/>
            <ac:spMk id="4" creationId="{9E3961F6-63CD-4C39-9FB2-86BD9BB37F74}"/>
          </ac:spMkLst>
        </pc:spChg>
        <pc:spChg chg="mod">
          <ac:chgData name="Diego Ramos Espinoza" userId="362a14045e02f63c" providerId="LiveId" clId="{59769A4F-1A80-43D8-8020-62A7689DB5F0}" dt="2021-04-05T22:15:23.739" v="2124" actId="27636"/>
          <ac:spMkLst>
            <pc:docMk/>
            <pc:sldMk cId="652432564" sldId="335"/>
            <ac:spMk id="5" creationId="{E3D345EE-0779-4BF6-BE1A-05BB31F5D0F0}"/>
          </ac:spMkLst>
        </pc:spChg>
        <pc:spChg chg="add mod">
          <ac:chgData name="Diego Ramos Espinoza" userId="362a14045e02f63c" providerId="LiveId" clId="{59769A4F-1A80-43D8-8020-62A7689DB5F0}" dt="2021-04-05T22:19:08.557" v="2215"/>
          <ac:spMkLst>
            <pc:docMk/>
            <pc:sldMk cId="652432564" sldId="335"/>
            <ac:spMk id="6" creationId="{7425727A-8EC0-46C1-A7FA-162C75872E1A}"/>
          </ac:spMkLst>
        </pc:spChg>
        <pc:spChg chg="del">
          <ac:chgData name="Diego Ramos Espinoza" userId="362a14045e02f63c" providerId="LiveId" clId="{59769A4F-1A80-43D8-8020-62A7689DB5F0}" dt="2021-04-05T19:56:38.768" v="1965" actId="478"/>
          <ac:spMkLst>
            <pc:docMk/>
            <pc:sldMk cId="652432564" sldId="335"/>
            <ac:spMk id="7" creationId="{24FBA30A-273E-433F-8A38-F80D9B215BB2}"/>
          </ac:spMkLst>
        </pc:spChg>
        <pc:spChg chg="add mod">
          <ac:chgData name="Diego Ramos Espinoza" userId="362a14045e02f63c" providerId="LiveId" clId="{59769A4F-1A80-43D8-8020-62A7689DB5F0}" dt="2021-04-05T22:45:30.842" v="2432" actId="207"/>
          <ac:spMkLst>
            <pc:docMk/>
            <pc:sldMk cId="652432564" sldId="335"/>
            <ac:spMk id="8" creationId="{9BD53321-F6B6-43AF-84AD-82C6E89240C2}"/>
          </ac:spMkLst>
        </pc:spChg>
        <pc:spChg chg="add mod">
          <ac:chgData name="Diego Ramos Espinoza" userId="362a14045e02f63c" providerId="LiveId" clId="{59769A4F-1A80-43D8-8020-62A7689DB5F0}" dt="2021-04-05T22:21:01.908" v="2313" actId="20577"/>
          <ac:spMkLst>
            <pc:docMk/>
            <pc:sldMk cId="652432564" sldId="335"/>
            <ac:spMk id="9" creationId="{ADD486A8-6D48-4B66-B47C-8D8AD0574334}"/>
          </ac:spMkLst>
        </pc:spChg>
        <pc:spChg chg="add mod">
          <ac:chgData name="Diego Ramos Espinoza" userId="362a14045e02f63c" providerId="LiveId" clId="{59769A4F-1A80-43D8-8020-62A7689DB5F0}" dt="2021-04-05T22:45:36.814" v="2433" actId="207"/>
          <ac:spMkLst>
            <pc:docMk/>
            <pc:sldMk cId="652432564" sldId="335"/>
            <ac:spMk id="10" creationId="{37A8411D-B3DC-4FC9-9A33-8E371FE491AF}"/>
          </ac:spMkLst>
        </pc:spChg>
        <pc:spChg chg="add mod">
          <ac:chgData name="Diego Ramos Espinoza" userId="362a14045e02f63c" providerId="LiveId" clId="{59769A4F-1A80-43D8-8020-62A7689DB5F0}" dt="2021-04-05T22:45:49.863" v="2434" actId="207"/>
          <ac:spMkLst>
            <pc:docMk/>
            <pc:sldMk cId="652432564" sldId="335"/>
            <ac:spMk id="12" creationId="{E9D3B806-1105-4C5E-A1E0-71CD2A992BDB}"/>
          </ac:spMkLst>
        </pc:spChg>
        <pc:spChg chg="add mod">
          <ac:chgData name="Diego Ramos Espinoza" userId="362a14045e02f63c" providerId="LiveId" clId="{59769A4F-1A80-43D8-8020-62A7689DB5F0}" dt="2021-04-05T22:46:09.924" v="2435" actId="207"/>
          <ac:spMkLst>
            <pc:docMk/>
            <pc:sldMk cId="652432564" sldId="335"/>
            <ac:spMk id="13" creationId="{5C1E98FF-C856-41E6-A390-EB56B4BE74E9}"/>
          </ac:spMkLst>
        </pc:spChg>
        <pc:spChg chg="add mod">
          <ac:chgData name="Diego Ramos Espinoza" userId="362a14045e02f63c" providerId="LiveId" clId="{59769A4F-1A80-43D8-8020-62A7689DB5F0}" dt="2021-04-05T22:48:27.085" v="2491" actId="1036"/>
          <ac:spMkLst>
            <pc:docMk/>
            <pc:sldMk cId="652432564" sldId="335"/>
            <ac:spMk id="14" creationId="{F3B46EA2-E997-40FC-88D2-939077D9FC94}"/>
          </ac:spMkLst>
        </pc:spChg>
        <pc:spChg chg="add del mod">
          <ac:chgData name="Diego Ramos Espinoza" userId="362a14045e02f63c" providerId="LiveId" clId="{59769A4F-1A80-43D8-8020-62A7689DB5F0}" dt="2021-04-05T22:48:38.871" v="2493"/>
          <ac:spMkLst>
            <pc:docMk/>
            <pc:sldMk cId="652432564" sldId="335"/>
            <ac:spMk id="15" creationId="{433108F3-8119-4B60-A961-AC9F4A13F0C3}"/>
          </ac:spMkLst>
        </pc:spChg>
        <pc:spChg chg="add mod">
          <ac:chgData name="Diego Ramos Espinoza" userId="362a14045e02f63c" providerId="LiveId" clId="{59769A4F-1A80-43D8-8020-62A7689DB5F0}" dt="2021-04-05T22:48:48.143" v="2495" actId="1076"/>
          <ac:spMkLst>
            <pc:docMk/>
            <pc:sldMk cId="652432564" sldId="335"/>
            <ac:spMk id="16" creationId="{A50225F4-05C2-4BFF-AEF5-935ADF41C323}"/>
          </ac:spMkLst>
        </pc:spChg>
        <pc:spChg chg="add mod">
          <ac:chgData name="Diego Ramos Espinoza" userId="362a14045e02f63c" providerId="LiveId" clId="{59769A4F-1A80-43D8-8020-62A7689DB5F0}" dt="2021-04-05T22:48:48.143" v="2495" actId="1076"/>
          <ac:spMkLst>
            <pc:docMk/>
            <pc:sldMk cId="652432564" sldId="335"/>
            <ac:spMk id="17" creationId="{A6B79508-C6CA-43F5-ACC4-0A2EDDC520B9}"/>
          </ac:spMkLst>
        </pc:spChg>
      </pc:sldChg>
      <pc:sldChg chg="del">
        <pc:chgData name="Diego Ramos Espinoza" userId="362a14045e02f63c" providerId="LiveId" clId="{59769A4F-1A80-43D8-8020-62A7689DB5F0}" dt="2021-04-05T22:49:17.274" v="2496" actId="47"/>
        <pc:sldMkLst>
          <pc:docMk/>
          <pc:sldMk cId="395403437" sldId="336"/>
        </pc:sldMkLst>
      </pc:sldChg>
      <pc:sldChg chg="del">
        <pc:chgData name="Diego Ramos Espinoza" userId="362a14045e02f63c" providerId="LiveId" clId="{59769A4F-1A80-43D8-8020-62A7689DB5F0}" dt="2021-04-05T22:49:18.188" v="2497" actId="47"/>
        <pc:sldMkLst>
          <pc:docMk/>
          <pc:sldMk cId="4221137705" sldId="342"/>
        </pc:sldMkLst>
      </pc:sldChg>
      <pc:sldChg chg="modSp mod ord">
        <pc:chgData name="Diego Ramos Espinoza" userId="362a14045e02f63c" providerId="LiveId" clId="{59769A4F-1A80-43D8-8020-62A7689DB5F0}" dt="2021-04-05T19:41:15.498" v="845" actId="20577"/>
        <pc:sldMkLst>
          <pc:docMk/>
          <pc:sldMk cId="3613952080" sldId="344"/>
        </pc:sldMkLst>
        <pc:spChg chg="mod">
          <ac:chgData name="Diego Ramos Espinoza" userId="362a14045e02f63c" providerId="LiveId" clId="{59769A4F-1A80-43D8-8020-62A7689DB5F0}" dt="2021-04-05T19:41:15.498" v="845" actId="20577"/>
          <ac:spMkLst>
            <pc:docMk/>
            <pc:sldMk cId="3613952080" sldId="344"/>
            <ac:spMk id="6" creationId="{5A5A72CF-9F24-491B-898A-742598C8E1AE}"/>
          </ac:spMkLst>
        </pc:spChg>
      </pc:sldChg>
      <pc:sldChg chg="del">
        <pc:chgData name="Diego Ramos Espinoza" userId="362a14045e02f63c" providerId="LiveId" clId="{59769A4F-1A80-43D8-8020-62A7689DB5F0}" dt="2021-04-05T22:49:19.145" v="2499" actId="47"/>
        <pc:sldMkLst>
          <pc:docMk/>
          <pc:sldMk cId="3844452328" sldId="345"/>
        </pc:sldMkLst>
      </pc:sldChg>
      <pc:sldChg chg="del">
        <pc:chgData name="Diego Ramos Espinoza" userId="362a14045e02f63c" providerId="LiveId" clId="{59769A4F-1A80-43D8-8020-62A7689DB5F0}" dt="2021-04-05T22:49:18.639" v="2498" actId="47"/>
        <pc:sldMkLst>
          <pc:docMk/>
          <pc:sldMk cId="1855204674" sldId="350"/>
        </pc:sldMkLst>
      </pc:sldChg>
      <pc:sldChg chg="del">
        <pc:chgData name="Diego Ramos Espinoza" userId="362a14045e02f63c" providerId="LiveId" clId="{59769A4F-1A80-43D8-8020-62A7689DB5F0}" dt="2021-04-05T22:49:19.969" v="2501" actId="47"/>
        <pc:sldMkLst>
          <pc:docMk/>
          <pc:sldMk cId="2174626835" sldId="351"/>
        </pc:sldMkLst>
      </pc:sldChg>
      <pc:sldChg chg="del">
        <pc:chgData name="Diego Ramos Espinoza" userId="362a14045e02f63c" providerId="LiveId" clId="{59769A4F-1A80-43D8-8020-62A7689DB5F0}" dt="2021-04-05T22:49:19.574" v="2500" actId="47"/>
        <pc:sldMkLst>
          <pc:docMk/>
          <pc:sldMk cId="2373740323" sldId="352"/>
        </pc:sldMkLst>
      </pc:sldChg>
      <pc:sldChg chg="del">
        <pc:chgData name="Diego Ramos Espinoza" userId="362a14045e02f63c" providerId="LiveId" clId="{59769A4F-1A80-43D8-8020-62A7689DB5F0}" dt="2021-04-05T22:49:20.360" v="2502" actId="47"/>
        <pc:sldMkLst>
          <pc:docMk/>
          <pc:sldMk cId="638250602" sldId="353"/>
        </pc:sldMkLst>
      </pc:sldChg>
      <pc:sldChg chg="del">
        <pc:chgData name="Diego Ramos Espinoza" userId="362a14045e02f63c" providerId="LiveId" clId="{59769A4F-1A80-43D8-8020-62A7689DB5F0}" dt="2021-04-05T22:49:20.619" v="2503" actId="47"/>
        <pc:sldMkLst>
          <pc:docMk/>
          <pc:sldMk cId="2939349670" sldId="354"/>
        </pc:sldMkLst>
      </pc:sldChg>
      <pc:sldChg chg="del">
        <pc:chgData name="Diego Ramos Espinoza" userId="362a14045e02f63c" providerId="LiveId" clId="{59769A4F-1A80-43D8-8020-62A7689DB5F0}" dt="2021-04-05T22:49:21.295" v="2504" actId="47"/>
        <pc:sldMkLst>
          <pc:docMk/>
          <pc:sldMk cId="1399106325" sldId="355"/>
        </pc:sldMkLst>
      </pc:sldChg>
      <pc:sldChg chg="del">
        <pc:chgData name="Diego Ramos Espinoza" userId="362a14045e02f63c" providerId="LiveId" clId="{59769A4F-1A80-43D8-8020-62A7689DB5F0}" dt="2021-04-05T22:49:21.372" v="2505" actId="47"/>
        <pc:sldMkLst>
          <pc:docMk/>
          <pc:sldMk cId="1655213109" sldId="356"/>
        </pc:sldMkLst>
      </pc:sldChg>
      <pc:sldChg chg="modSp add mod">
        <pc:chgData name="Diego Ramos Espinoza" userId="362a14045e02f63c" providerId="LiveId" clId="{59769A4F-1A80-43D8-8020-62A7689DB5F0}" dt="2021-04-05T19:48:07.136" v="1425" actId="20577"/>
        <pc:sldMkLst>
          <pc:docMk/>
          <pc:sldMk cId="2785900220" sldId="357"/>
        </pc:sldMkLst>
        <pc:spChg chg="mod">
          <ac:chgData name="Diego Ramos Espinoza" userId="362a14045e02f63c" providerId="LiveId" clId="{59769A4F-1A80-43D8-8020-62A7689DB5F0}" dt="2021-04-05T19:48:07.136" v="1425" actId="20577"/>
          <ac:spMkLst>
            <pc:docMk/>
            <pc:sldMk cId="2785900220" sldId="357"/>
            <ac:spMk id="6" creationId="{5A5A72CF-9F24-491B-898A-742598C8E1AE}"/>
          </ac:spMkLst>
        </pc:spChg>
      </pc:sldChg>
      <pc:sldChg chg="add">
        <pc:chgData name="Diego Ramos Espinoza" userId="362a14045e02f63c" providerId="LiveId" clId="{59769A4F-1A80-43D8-8020-62A7689DB5F0}" dt="2021-04-05T22:53:35.817" v="2516" actId="2890"/>
        <pc:sldMkLst>
          <pc:docMk/>
          <pc:sldMk cId="748620077" sldId="358"/>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031249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4290644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74608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E8B3DF1C-CC40-4B68-AD73-BC519A028DDA}" type="datetimeFigureOut">
              <a:rPr lang="es-CL" smtClean="0"/>
              <a:t>05-04-2021</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4176046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8B3DF1C-CC40-4B68-AD73-BC519A028DDA}" type="datetimeFigureOut">
              <a:rPr lang="es-CL" smtClean="0"/>
              <a:t>05-04-2021</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961981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3"/>
          <p:cNvSpPr>
            <a:spLocks noGrp="1"/>
          </p:cNvSpPr>
          <p:nvPr>
            <p:ph type="ftr" sz="quarter" idx="11"/>
          </p:nvPr>
        </p:nvSpPr>
        <p:spPr/>
        <p:txBody>
          <a:bodyPr/>
          <a:lstStyle/>
          <a:p>
            <a:endParaRPr lang="es-CL"/>
          </a:p>
        </p:txBody>
      </p:sp>
      <p:sp>
        <p:nvSpPr>
          <p:cNvPr id="6" name="Slide Number Placeholder 4"/>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671194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2"/>
          <p:cNvSpPr>
            <a:spLocks noGrp="1"/>
          </p:cNvSpPr>
          <p:nvPr>
            <p:ph type="ftr" sz="quarter" idx="11"/>
          </p:nvPr>
        </p:nvSpPr>
        <p:spPr/>
        <p:txBody>
          <a:bodyPr/>
          <a:lstStyle/>
          <a:p>
            <a:endParaRPr lang="es-CL"/>
          </a:p>
        </p:txBody>
      </p:sp>
      <p:sp>
        <p:nvSpPr>
          <p:cNvPr id="6" name="Slide Number Placeholder 3"/>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327268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7" name="Date Placeholder 4"/>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5"/>
          <p:cNvSpPr>
            <a:spLocks noGrp="1"/>
          </p:cNvSpPr>
          <p:nvPr>
            <p:ph type="ftr" sz="quarter" idx="11"/>
          </p:nvPr>
        </p:nvSpPr>
        <p:spPr/>
        <p:txBody>
          <a:bodyPr/>
          <a:lstStyle/>
          <a:p>
            <a:endParaRPr lang="es-CL"/>
          </a:p>
        </p:txBody>
      </p:sp>
      <p:sp>
        <p:nvSpPr>
          <p:cNvPr id="6" name="Slide Number Placeholder 6"/>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820051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8B3DF1C-CC40-4B68-AD73-BC519A028DDA}" type="datetimeFigureOut">
              <a:rPr lang="es-CL" smtClean="0"/>
              <a:t>05-04-2021</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2026437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8B3DF1C-CC40-4B68-AD73-BC519A028DDA}" type="datetimeFigureOut">
              <a:rPr lang="es-CL" smtClean="0"/>
              <a:t>05-04-2021</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722547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3292588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a:t>Haga clic para modificar los estilos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7380417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3678374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4"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2971040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4"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9716842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0065338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28057659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t>05-04-2021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785025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8B3DF1C-CC40-4B68-AD73-BC519A028DDA}" type="datetimeFigureOut">
              <a:rPr lang="es-CL" smtClean="0"/>
              <a:t>05-04-2021</a:t>
            </a:fld>
            <a:endParaRPr lang="es-CL"/>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CL"/>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B5EB7DF-C368-4C65-8B35-2474C21EE60B}" type="slidenum">
              <a:rPr lang="es-CL" smtClean="0"/>
              <a:t>‹Nº›</a:t>
            </a:fld>
            <a:endParaRPr lang="es-CL"/>
          </a:p>
        </p:txBody>
      </p:sp>
    </p:spTree>
    <p:extLst>
      <p:ext uri="{BB962C8B-B14F-4D97-AF65-F5344CB8AC3E}">
        <p14:creationId xmlns:p14="http://schemas.microsoft.com/office/powerpoint/2010/main" val="4203491798"/>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58986" y="2618421"/>
            <a:ext cx="6594917" cy="1621158"/>
          </a:xfrm>
        </p:spPr>
        <p:txBody>
          <a:bodyPr>
            <a:noAutofit/>
          </a:bodyPr>
          <a:lstStyle/>
          <a:p>
            <a:pPr algn="ctr"/>
            <a:r>
              <a:rPr lang="es-CL" sz="3600" dirty="0">
                <a:latin typeface="Copperplate Gothic Bold" panose="020E0705020206020404" pitchFamily="34" charset="0"/>
              </a:rPr>
              <a:t>ENFERMEDAD DE DESCOMPRESION INADECUADA</a:t>
            </a:r>
            <a:br>
              <a:rPr lang="es-CL" sz="3600" dirty="0">
                <a:latin typeface="Copperplate Gothic Bold" panose="020E0705020206020404" pitchFamily="34" charset="0"/>
              </a:rPr>
            </a:br>
            <a:r>
              <a:rPr lang="es-CL" sz="3600" dirty="0">
                <a:latin typeface="Copperplate Gothic Bold" panose="020E0705020206020404" pitchFamily="34" charset="0"/>
              </a:rPr>
              <a:t>(EDI)</a:t>
            </a:r>
          </a:p>
        </p:txBody>
      </p:sp>
      <p:sp>
        <p:nvSpPr>
          <p:cNvPr id="7" name="Subtítulo 6">
            <a:extLst>
              <a:ext uri="{FF2B5EF4-FFF2-40B4-BE49-F238E27FC236}">
                <a16:creationId xmlns:a16="http://schemas.microsoft.com/office/drawing/2014/main" id="{49C3E95A-EFBE-4D08-8E21-EEE0DCF28A78}"/>
              </a:ext>
            </a:extLst>
          </p:cNvPr>
          <p:cNvSpPr>
            <a:spLocks noGrp="1"/>
          </p:cNvSpPr>
          <p:nvPr>
            <p:ph type="subTitle" idx="1"/>
          </p:nvPr>
        </p:nvSpPr>
        <p:spPr>
          <a:xfrm>
            <a:off x="995928" y="4870144"/>
            <a:ext cx="4212176" cy="1490899"/>
          </a:xfrm>
        </p:spPr>
        <p:txBody>
          <a:bodyPr>
            <a:normAutofit/>
          </a:bodyPr>
          <a:lstStyle/>
          <a:p>
            <a:pPr>
              <a:spcBef>
                <a:spcPts val="0"/>
              </a:spcBef>
            </a:pPr>
            <a:r>
              <a:rPr lang="es-CL" dirty="0">
                <a:latin typeface="Footlight MT Light" panose="0204060206030A020304" pitchFamily="18" charset="0"/>
              </a:rPr>
              <a:t>DIEGO RAMOS Espinoza</a:t>
            </a:r>
          </a:p>
          <a:p>
            <a:pPr>
              <a:spcBef>
                <a:spcPts val="0"/>
              </a:spcBef>
            </a:pPr>
            <a:r>
              <a:rPr lang="es-CL" dirty="0">
                <a:latin typeface="Footlight MT Light" panose="0204060206030A020304" pitchFamily="18" charset="0"/>
              </a:rPr>
              <a:t>C2° sanidad naval</a:t>
            </a:r>
          </a:p>
          <a:p>
            <a:pPr>
              <a:spcBef>
                <a:spcPts val="0"/>
              </a:spcBef>
            </a:pPr>
            <a:r>
              <a:rPr lang="es-CL" dirty="0">
                <a:latin typeface="Footlight MT Light" panose="0204060206030A020304" pitchFamily="18" charset="0"/>
              </a:rPr>
              <a:t>Formación naval</a:t>
            </a:r>
          </a:p>
          <a:p>
            <a:pPr>
              <a:spcBef>
                <a:spcPts val="0"/>
              </a:spcBef>
            </a:pPr>
            <a:r>
              <a:rPr lang="es-CL" dirty="0">
                <a:latin typeface="Footlight MT Light" panose="0204060206030A020304" pitchFamily="18" charset="0"/>
              </a:rPr>
              <a:t>Escuela naval “Arturo Prat”</a:t>
            </a:r>
          </a:p>
        </p:txBody>
      </p:sp>
      <p:pic>
        <p:nvPicPr>
          <p:cNvPr id="1026" name="Picture 2" descr="Centro de buceo">
            <a:extLst>
              <a:ext uri="{FF2B5EF4-FFF2-40B4-BE49-F238E27FC236}">
                <a16:creationId xmlns:a16="http://schemas.microsoft.com/office/drawing/2014/main" id="{F79EB381-5B98-4255-893A-0E2D1F8565E3}"/>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517" r="8508"/>
          <a:stretch/>
        </p:blipFill>
        <p:spPr bwMode="auto">
          <a:xfrm rot="5400000">
            <a:off x="7252681" y="1966622"/>
            <a:ext cx="4558747" cy="380191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Imagen 7">
            <a:extLst>
              <a:ext uri="{FF2B5EF4-FFF2-40B4-BE49-F238E27FC236}">
                <a16:creationId xmlns:a16="http://schemas.microsoft.com/office/drawing/2014/main" id="{03A106E6-E88E-4C3E-BCD8-5E20502EAAEF}"/>
              </a:ext>
            </a:extLst>
          </p:cNvPr>
          <p:cNvPicPr>
            <a:picLocks noChangeAspect="1"/>
          </p:cNvPicPr>
          <p:nvPr/>
        </p:nvPicPr>
        <p:blipFill>
          <a:blip r:embed="rId3"/>
          <a:stretch>
            <a:fillRect/>
          </a:stretch>
        </p:blipFill>
        <p:spPr>
          <a:xfrm>
            <a:off x="261559" y="51104"/>
            <a:ext cx="7782512" cy="1404579"/>
          </a:xfrm>
          <a:prstGeom prst="rect">
            <a:avLst/>
          </a:prstGeom>
        </p:spPr>
      </p:pic>
    </p:spTree>
    <p:extLst>
      <p:ext uri="{BB962C8B-B14F-4D97-AF65-F5344CB8AC3E}">
        <p14:creationId xmlns:p14="http://schemas.microsoft.com/office/powerpoint/2010/main" val="3776692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030" name="Rectangle 72">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6" name="Recortar rectángulo de esquina sencilla 5"/>
          <p:cNvSpPr/>
          <p:nvPr/>
        </p:nvSpPr>
        <p:spPr>
          <a:xfrm>
            <a:off x="648930" y="629266"/>
            <a:ext cx="5447070" cy="1622321"/>
          </a:xfrm>
          <a:prstGeom prst="snip1Rect">
            <a:avLst>
              <a:gd name="adj" fmla="val 35845"/>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5400" dirty="0">
                <a:solidFill>
                  <a:schemeClr val="tx2"/>
                </a:solidFill>
                <a:latin typeface="Copperplate Gothic Bold" panose="020E0705020206020404" pitchFamily="34" charset="0"/>
                <a:ea typeface="+mj-ea"/>
                <a:cs typeface="+mj-cs"/>
              </a:rPr>
              <a:t>OBJETIVOS</a:t>
            </a:r>
          </a:p>
        </p:txBody>
      </p:sp>
      <p:sp>
        <p:nvSpPr>
          <p:cNvPr id="4" name="Rectángulo redondeado 3"/>
          <p:cNvSpPr/>
          <p:nvPr/>
        </p:nvSpPr>
        <p:spPr>
          <a:xfrm>
            <a:off x="751362" y="2880853"/>
            <a:ext cx="5344637" cy="1725561"/>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10000"/>
          </a:bodyPr>
          <a:lstStyle/>
          <a:p>
            <a:pPr algn="just">
              <a:spcBef>
                <a:spcPts val="1000"/>
              </a:spcBef>
              <a:buClr>
                <a:schemeClr val="bg2">
                  <a:lumMod val="40000"/>
                  <a:lumOff val="60000"/>
                </a:schemeClr>
              </a:buClr>
              <a:buSzPct val="80000"/>
              <a:buFont typeface="Wingdings 3" charset="2"/>
              <a:buChar char=""/>
            </a:pPr>
            <a:r>
              <a:rPr lang="en-US" sz="3200" dirty="0" err="1">
                <a:solidFill>
                  <a:schemeClr val="bg2">
                    <a:lumMod val="75000"/>
                  </a:schemeClr>
                </a:solidFill>
                <a:latin typeface="Footlight MT Light" panose="0204060206030A020304" pitchFamily="18" charset="0"/>
                <a:ea typeface="+mj-ea"/>
                <a:cs typeface="+mj-cs"/>
              </a:rPr>
              <a:t>Comprender</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en</a:t>
            </a:r>
            <a:r>
              <a:rPr lang="en-US" sz="3200" dirty="0">
                <a:solidFill>
                  <a:schemeClr val="bg2">
                    <a:lumMod val="75000"/>
                  </a:schemeClr>
                </a:solidFill>
                <a:latin typeface="Footlight MT Light" panose="0204060206030A020304" pitchFamily="18" charset="0"/>
                <a:ea typeface="+mj-ea"/>
                <a:cs typeface="+mj-cs"/>
              </a:rPr>
              <a:t> que </a:t>
            </a:r>
            <a:r>
              <a:rPr lang="en-US" sz="3200" dirty="0" err="1">
                <a:solidFill>
                  <a:schemeClr val="bg2">
                    <a:lumMod val="75000"/>
                  </a:schemeClr>
                </a:solidFill>
                <a:latin typeface="Footlight MT Light" panose="0204060206030A020304" pitchFamily="18" charset="0"/>
                <a:ea typeface="+mj-ea"/>
                <a:cs typeface="+mj-cs"/>
              </a:rPr>
              <a:t>consiste</a:t>
            </a:r>
            <a:r>
              <a:rPr lang="en-US" sz="3200" dirty="0">
                <a:solidFill>
                  <a:schemeClr val="bg2">
                    <a:lumMod val="75000"/>
                  </a:schemeClr>
                </a:solidFill>
                <a:latin typeface="Footlight MT Light" panose="0204060206030A020304" pitchFamily="18" charset="0"/>
                <a:ea typeface="+mj-ea"/>
                <a:cs typeface="+mj-cs"/>
              </a:rPr>
              <a:t> una </a:t>
            </a:r>
            <a:r>
              <a:rPr lang="en-US" sz="3200" dirty="0" err="1">
                <a:solidFill>
                  <a:schemeClr val="bg2">
                    <a:lumMod val="75000"/>
                  </a:schemeClr>
                </a:solidFill>
                <a:latin typeface="Footlight MT Light" panose="0204060206030A020304" pitchFamily="18" charset="0"/>
                <a:ea typeface="+mj-ea"/>
                <a:cs typeface="+mj-cs"/>
              </a:rPr>
              <a:t>enfermedad</a:t>
            </a:r>
            <a:r>
              <a:rPr lang="en-US" sz="3200" dirty="0">
                <a:solidFill>
                  <a:schemeClr val="bg2">
                    <a:lumMod val="75000"/>
                  </a:schemeClr>
                </a:solidFill>
                <a:latin typeface="Footlight MT Light" panose="0204060206030A020304" pitchFamily="18" charset="0"/>
                <a:ea typeface="+mj-ea"/>
                <a:cs typeface="+mj-cs"/>
              </a:rPr>
              <a:t> de </a:t>
            </a:r>
            <a:r>
              <a:rPr lang="en-US" sz="3200" dirty="0" err="1">
                <a:solidFill>
                  <a:schemeClr val="bg2">
                    <a:lumMod val="75000"/>
                  </a:schemeClr>
                </a:solidFill>
                <a:latin typeface="Footlight MT Light" panose="0204060206030A020304" pitchFamily="18" charset="0"/>
                <a:ea typeface="+mj-ea"/>
                <a:cs typeface="+mj-cs"/>
              </a:rPr>
              <a:t>descompresión</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inadecuada</a:t>
            </a:r>
            <a:r>
              <a:rPr lang="en-US" sz="3200" dirty="0">
                <a:solidFill>
                  <a:schemeClr val="bg2">
                    <a:lumMod val="75000"/>
                  </a:schemeClr>
                </a:solidFill>
                <a:latin typeface="Footlight MT Light" panose="0204060206030A020304" pitchFamily="18" charset="0"/>
                <a:ea typeface="+mj-ea"/>
                <a:cs typeface="+mj-cs"/>
              </a:rPr>
              <a:t> y sus </a:t>
            </a:r>
            <a:r>
              <a:rPr lang="en-US" sz="3200" dirty="0" err="1">
                <a:solidFill>
                  <a:schemeClr val="bg2">
                    <a:lumMod val="75000"/>
                  </a:schemeClr>
                </a:solidFill>
                <a:latin typeface="Footlight MT Light" panose="0204060206030A020304" pitchFamily="18" charset="0"/>
                <a:ea typeface="+mj-ea"/>
                <a:cs typeface="+mj-cs"/>
              </a:rPr>
              <a:t>tipos</a:t>
            </a:r>
            <a:r>
              <a:rPr lang="en-US" sz="3200" dirty="0">
                <a:solidFill>
                  <a:schemeClr val="bg2">
                    <a:lumMod val="75000"/>
                  </a:schemeClr>
                </a:solidFill>
                <a:latin typeface="Footlight MT Light" panose="0204060206030A020304" pitchFamily="18" charset="0"/>
                <a:ea typeface="+mj-ea"/>
                <a:cs typeface="+mj-cs"/>
              </a:rPr>
              <a:t>.</a:t>
            </a:r>
          </a:p>
        </p:txBody>
      </p:sp>
      <p:sp>
        <p:nvSpPr>
          <p:cNvPr id="75"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1028" name="Picture 4" descr="▷Rescue Diver - Tienda de Buceo y Surf">
            <a:extLst>
              <a:ext uri="{FF2B5EF4-FFF2-40B4-BE49-F238E27FC236}">
                <a16:creationId xmlns:a16="http://schemas.microsoft.com/office/drawing/2014/main" id="{F35A1AE6-26DF-4243-B461-F476DA35AD5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4993" r="14298"/>
          <a:stretch/>
        </p:blipFill>
        <p:spPr bwMode="auto">
          <a:xfrm>
            <a:off x="6540067" y="1"/>
            <a:ext cx="5652354"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0158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18">
            <a:extLst>
              <a:ext uri="{FF2B5EF4-FFF2-40B4-BE49-F238E27FC236}">
                <a16:creationId xmlns:a16="http://schemas.microsoft.com/office/drawing/2014/main" id="{CE9E974B-12DC-4436-8C13-ED288267EE6F}"/>
              </a:ext>
            </a:extLst>
          </p:cNvPr>
          <p:cNvSpPr>
            <a:spLocks/>
          </p:cNvSpPr>
          <p:nvPr/>
        </p:nvSpPr>
        <p:spPr>
          <a:xfrm>
            <a:off x="770652" y="767482"/>
            <a:ext cx="10650696" cy="4994643"/>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lIns="432000" tIns="0" bIns="360000" rtlCol="0" anchor="t" anchorCtr="1">
            <a:spAutoFit/>
          </a:bodyPr>
          <a:lstStyle/>
          <a:p>
            <a:pPr algn="ctr" defTabSz="324000"/>
            <a:r>
              <a:rPr lang="es-CL" sz="7200" dirty="0">
                <a:solidFill>
                  <a:schemeClr val="tx2"/>
                </a:solidFill>
                <a:latin typeface="Copperplate Gothic Bold" panose="020E0705020206020404" pitchFamily="34" charset="0"/>
                <a:ea typeface="+mj-ea"/>
                <a:cs typeface="+mj-cs"/>
              </a:rPr>
              <a:t>Enfermedad de descompresión inadecuada</a:t>
            </a:r>
          </a:p>
          <a:p>
            <a:pPr algn="ctr" defTabSz="324000"/>
            <a:r>
              <a:rPr lang="es-CL" sz="2800" dirty="0">
                <a:solidFill>
                  <a:schemeClr val="tx2"/>
                </a:solidFill>
                <a:latin typeface="Copperplate Gothic Bold" panose="020E0705020206020404" pitchFamily="34" charset="0"/>
                <a:ea typeface="+mj-ea"/>
                <a:cs typeface="+mj-cs"/>
              </a:rPr>
              <a:t>(</a:t>
            </a:r>
            <a:r>
              <a:rPr lang="es-CL" sz="2800" dirty="0" err="1">
                <a:solidFill>
                  <a:schemeClr val="tx2"/>
                </a:solidFill>
                <a:latin typeface="Copperplate Gothic Bold" panose="020E0705020206020404" pitchFamily="34" charset="0"/>
                <a:ea typeface="+mj-ea"/>
                <a:cs typeface="+mj-cs"/>
              </a:rPr>
              <a:t>edi</a:t>
            </a:r>
            <a:r>
              <a:rPr lang="es-CL" sz="2800" dirty="0">
                <a:solidFill>
                  <a:schemeClr val="tx2"/>
                </a:solidFill>
                <a:latin typeface="Copperplate Gothic Bold" panose="020E0705020206020404" pitchFamily="34" charset="0"/>
                <a:ea typeface="+mj-ea"/>
                <a:cs typeface="+mj-cs"/>
              </a:rPr>
              <a:t>)</a:t>
            </a:r>
          </a:p>
        </p:txBody>
      </p:sp>
    </p:spTree>
    <p:extLst>
      <p:ext uri="{BB962C8B-B14F-4D97-AF65-F5344CB8AC3E}">
        <p14:creationId xmlns:p14="http://schemas.microsoft.com/office/powerpoint/2010/main" val="24584591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redondeado 11">
            <a:extLst>
              <a:ext uri="{FF2B5EF4-FFF2-40B4-BE49-F238E27FC236}">
                <a16:creationId xmlns:a16="http://schemas.microsoft.com/office/drawing/2014/main" id="{5A5A72CF-9F24-491B-898A-742598C8E1AE}"/>
              </a:ext>
            </a:extLst>
          </p:cNvPr>
          <p:cNvSpPr/>
          <p:nvPr/>
        </p:nvSpPr>
        <p:spPr>
          <a:xfrm>
            <a:off x="762581" y="1320422"/>
            <a:ext cx="10666838" cy="461068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La enfermedad de descompresión inadecuada esta directamente relacionada con la ley de Henry, </a:t>
            </a:r>
            <a:r>
              <a:rPr lang="es-CL" sz="3200" i="1" dirty="0">
                <a:solidFill>
                  <a:schemeClr val="bg2">
                    <a:lumMod val="75000"/>
                  </a:schemeClr>
                </a:solidFill>
                <a:latin typeface="Footlight MT Light" panose="0204060206030A020304" pitchFamily="18" charset="0"/>
                <a:ea typeface="+mj-ea"/>
                <a:cs typeface="+mj-cs"/>
              </a:rPr>
              <a:t>la cantidad de gas disuelta es directamente proporcional a la presión parcial de gas en contacto con el liquido.</a:t>
            </a:r>
            <a:r>
              <a:rPr lang="es-CL" sz="3200" dirty="0">
                <a:solidFill>
                  <a:schemeClr val="bg2">
                    <a:lumMod val="75000"/>
                  </a:schemeClr>
                </a:solidFill>
                <a:latin typeface="Footlight MT Light" panose="0204060206030A020304" pitchFamily="18" charset="0"/>
                <a:ea typeface="+mj-ea"/>
                <a:cs typeface="+mj-cs"/>
              </a:rPr>
              <a:t>. Cuando los buzos respiran aire comprimido que contiene oxigeno (21%), dióxido de carbono (0,03%) y </a:t>
            </a:r>
            <a:r>
              <a:rPr lang="es-CL" sz="3200" b="1" dirty="0" err="1">
                <a:solidFill>
                  <a:schemeClr val="bg2">
                    <a:lumMod val="75000"/>
                  </a:schemeClr>
                </a:solidFill>
                <a:latin typeface="Footlight MT Light" panose="0204060206030A020304" pitchFamily="18" charset="0"/>
                <a:ea typeface="+mj-ea"/>
                <a:cs typeface="+mj-cs"/>
              </a:rPr>
              <a:t>nitrogeno</a:t>
            </a:r>
            <a:r>
              <a:rPr lang="es-CL" sz="3200" b="1" dirty="0">
                <a:solidFill>
                  <a:schemeClr val="bg2">
                    <a:lumMod val="75000"/>
                  </a:schemeClr>
                </a:solidFill>
                <a:latin typeface="Footlight MT Light" panose="0204060206030A020304" pitchFamily="18" charset="0"/>
                <a:ea typeface="+mj-ea"/>
                <a:cs typeface="+mj-cs"/>
              </a:rPr>
              <a:t> (79%)</a:t>
            </a:r>
            <a:r>
              <a:rPr lang="es-CL" sz="3200" dirty="0">
                <a:solidFill>
                  <a:schemeClr val="bg2">
                    <a:lumMod val="75000"/>
                  </a:schemeClr>
                </a:solidFill>
                <a:latin typeface="Footlight MT Light" panose="0204060206030A020304" pitchFamily="18" charset="0"/>
                <a:ea typeface="+mj-ea"/>
                <a:cs typeface="+mj-cs"/>
              </a:rPr>
              <a:t>, siendo este ultimo un gas inerte no usado para el metabolismo.</a:t>
            </a:r>
            <a:endParaRPr lang="es-CL" sz="3200" b="1" i="1" dirty="0">
              <a:solidFill>
                <a:schemeClr val="bg2">
                  <a:lumMod val="75000"/>
                </a:schemeClr>
              </a:solidFill>
              <a:latin typeface="Footlight MT Light" panose="0204060206030A020304" pitchFamily="18" charset="0"/>
              <a:ea typeface="+mj-ea"/>
              <a:cs typeface="+mj-cs"/>
            </a:endParaRPr>
          </a:p>
        </p:txBody>
      </p:sp>
    </p:spTree>
    <p:extLst>
      <p:ext uri="{BB962C8B-B14F-4D97-AF65-F5344CB8AC3E}">
        <p14:creationId xmlns:p14="http://schemas.microsoft.com/office/powerpoint/2010/main" val="36139520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redondeado 11">
            <a:extLst>
              <a:ext uri="{FF2B5EF4-FFF2-40B4-BE49-F238E27FC236}">
                <a16:creationId xmlns:a16="http://schemas.microsoft.com/office/drawing/2014/main" id="{5A5A72CF-9F24-491B-898A-742598C8E1AE}"/>
              </a:ext>
            </a:extLst>
          </p:cNvPr>
          <p:cNvSpPr/>
          <p:nvPr/>
        </p:nvSpPr>
        <p:spPr>
          <a:xfrm>
            <a:off x="762581" y="1320422"/>
            <a:ext cx="10666838" cy="461068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1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El nitrógeno es 5 veces mas soluble en grasa (tejidos) que en agua, y se disuelve en forma proporcional a la presión.</a:t>
            </a:r>
          </a:p>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En consecuencia, entre mas profundo este el buzo y mas tiempo permanezca mas nitrógeno acumulara en sus tejidos.</a:t>
            </a:r>
          </a:p>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Si el buzo asciende según lo indicado en las tablas de descompresión el nitrógeno será eliminado, si el tiempo es inadecuado para eliminar nitrógeno durante el ascenso, el nitrógeno saldrá de los tejidos en forma de burbuja intravascular .</a:t>
            </a:r>
          </a:p>
          <a:p>
            <a:pPr algn="just">
              <a:spcBef>
                <a:spcPts val="1000"/>
              </a:spcBef>
              <a:buClr>
                <a:schemeClr val="bg2">
                  <a:lumMod val="40000"/>
                  <a:lumOff val="60000"/>
                </a:schemeClr>
              </a:buClr>
              <a:buSzPct val="80000"/>
              <a:buFont typeface="Wingdings 3" charset="2"/>
              <a:buChar char=""/>
            </a:pPr>
            <a:endParaRPr lang="es-CL" sz="3200" dirty="0">
              <a:solidFill>
                <a:schemeClr val="bg2">
                  <a:lumMod val="75000"/>
                </a:schemeClr>
              </a:solidFill>
              <a:latin typeface="Footlight MT Light" panose="0204060206030A020304" pitchFamily="18" charset="0"/>
              <a:ea typeface="+mj-ea"/>
              <a:cs typeface="+mj-cs"/>
            </a:endParaRPr>
          </a:p>
        </p:txBody>
      </p:sp>
    </p:spTree>
    <p:extLst>
      <p:ext uri="{BB962C8B-B14F-4D97-AF65-F5344CB8AC3E}">
        <p14:creationId xmlns:p14="http://schemas.microsoft.com/office/powerpoint/2010/main" val="27859002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4">
            <a:extLst>
              <a:ext uri="{FF2B5EF4-FFF2-40B4-BE49-F238E27FC236}">
                <a16:creationId xmlns:a16="http://schemas.microsoft.com/office/drawing/2014/main" id="{E3D345EE-0779-4BF6-BE1A-05BB31F5D0F0}"/>
              </a:ext>
            </a:extLst>
          </p:cNvPr>
          <p:cNvSpPr/>
          <p:nvPr/>
        </p:nvSpPr>
        <p:spPr>
          <a:xfrm>
            <a:off x="515276" y="318053"/>
            <a:ext cx="5580722" cy="3654858"/>
          </a:xfrm>
          <a:prstGeom prst="roundRect">
            <a:avLst/>
          </a:prstGeom>
          <a:solidFill>
            <a:schemeClr val="accent1">
              <a:lumMod val="40000"/>
              <a:lumOff val="60000"/>
            </a:schemeClr>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pPr>
            <a:r>
              <a:rPr lang="es-CL" sz="3200" dirty="0">
                <a:solidFill>
                  <a:schemeClr val="bg2">
                    <a:lumMod val="75000"/>
                  </a:schemeClr>
                </a:solidFill>
                <a:latin typeface="Footlight MT Light" panose="0204060206030A020304" pitchFamily="18" charset="0"/>
                <a:ea typeface="+mj-ea"/>
                <a:cs typeface="+mj-cs"/>
              </a:rPr>
              <a:t>Estas burbujas de gases pueden generar </a:t>
            </a:r>
            <a:r>
              <a:rPr lang="es-CL" sz="3200" dirty="0" err="1">
                <a:solidFill>
                  <a:schemeClr val="bg2">
                    <a:lumMod val="75000"/>
                  </a:schemeClr>
                </a:solidFill>
                <a:latin typeface="Footlight MT Light" panose="0204060206030A020304" pitchFamily="18" charset="0"/>
                <a:ea typeface="+mj-ea"/>
                <a:cs typeface="+mj-cs"/>
              </a:rPr>
              <a:t>obstruccion</a:t>
            </a:r>
            <a:r>
              <a:rPr lang="es-CL" sz="3200" dirty="0">
                <a:solidFill>
                  <a:schemeClr val="bg2">
                    <a:lumMod val="75000"/>
                  </a:schemeClr>
                </a:solidFill>
                <a:latin typeface="Footlight MT Light" panose="0204060206030A020304" pitchFamily="18" charset="0"/>
                <a:ea typeface="+mj-ea"/>
                <a:cs typeface="+mj-cs"/>
              </a:rPr>
              <a:t> de los sistemas vascular, linfático y la distención de los tejidos, además de activar respuestas inflamatorias.</a:t>
            </a:r>
          </a:p>
        </p:txBody>
      </p:sp>
      <p:sp>
        <p:nvSpPr>
          <p:cNvPr id="7" name="Rectángulo redondeado 14">
            <a:extLst>
              <a:ext uri="{FF2B5EF4-FFF2-40B4-BE49-F238E27FC236}">
                <a16:creationId xmlns:a16="http://schemas.microsoft.com/office/drawing/2014/main" id="{24FBA30A-273E-433F-8A38-F80D9B215BB2}"/>
              </a:ext>
            </a:extLst>
          </p:cNvPr>
          <p:cNvSpPr/>
          <p:nvPr/>
        </p:nvSpPr>
        <p:spPr>
          <a:xfrm>
            <a:off x="515274" y="4230590"/>
            <a:ext cx="5580723" cy="1996787"/>
          </a:xfrm>
          <a:prstGeom prst="roundRect">
            <a:avLst/>
          </a:prstGeom>
          <a:solidFill>
            <a:srgbClr val="99FF33"/>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La mayoría de los buzos experimentan la EDI en la primera hora, aunque algunos presentarán síntomas hasta 6 horas después de haber salido.</a:t>
            </a:r>
          </a:p>
          <a:p>
            <a:pPr algn="just">
              <a:spcBef>
                <a:spcPts val="1000"/>
              </a:spcBef>
              <a:buClr>
                <a:schemeClr val="bg2">
                  <a:lumMod val="40000"/>
                  <a:lumOff val="60000"/>
                </a:schemeClr>
              </a:buClr>
              <a:buSzPct val="80000"/>
            </a:pPr>
            <a:endParaRPr lang="es-CL" sz="3200" dirty="0">
              <a:solidFill>
                <a:schemeClr val="bg2">
                  <a:lumMod val="75000"/>
                </a:schemeClr>
              </a:solidFill>
              <a:latin typeface="Footlight MT Light" panose="0204060206030A020304" pitchFamily="18" charset="0"/>
              <a:ea typeface="+mj-ea"/>
              <a:cs typeface="+mj-cs"/>
            </a:endParaRPr>
          </a:p>
        </p:txBody>
      </p:sp>
      <p:pic>
        <p:nvPicPr>
          <p:cNvPr id="1028" name="Picture 4" descr="Terapia hiperbárica, terapia hiperbárica de oxígeno, oxígeno hiperbárico">
            <a:extLst>
              <a:ext uri="{FF2B5EF4-FFF2-40B4-BE49-F238E27FC236}">
                <a16:creationId xmlns:a16="http://schemas.microsoft.com/office/drawing/2014/main" id="{1226B33B-A9B1-4641-B7EA-F6238DA3AE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4204" y="571500"/>
            <a:ext cx="5303520" cy="5303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8315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4">
            <a:extLst>
              <a:ext uri="{FF2B5EF4-FFF2-40B4-BE49-F238E27FC236}">
                <a16:creationId xmlns:a16="http://schemas.microsoft.com/office/drawing/2014/main" id="{E3D345EE-0779-4BF6-BE1A-05BB31F5D0F0}"/>
              </a:ext>
            </a:extLst>
          </p:cNvPr>
          <p:cNvSpPr/>
          <p:nvPr/>
        </p:nvSpPr>
        <p:spPr>
          <a:xfrm>
            <a:off x="515276" y="548639"/>
            <a:ext cx="9662394" cy="555169"/>
          </a:xfrm>
          <a:prstGeom prst="roundRect">
            <a:avLst/>
          </a:prstGeom>
          <a:solidFill>
            <a:schemeClr val="accent1">
              <a:lumMod val="40000"/>
              <a:lumOff val="60000"/>
            </a:schemeClr>
          </a:solidFill>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La enfermedad de descompresión se divide en dos tipos. </a:t>
            </a:r>
          </a:p>
        </p:txBody>
      </p:sp>
      <p:sp>
        <p:nvSpPr>
          <p:cNvPr id="6" name="Rectángulo redondeado 8">
            <a:extLst>
              <a:ext uri="{FF2B5EF4-FFF2-40B4-BE49-F238E27FC236}">
                <a16:creationId xmlns:a16="http://schemas.microsoft.com/office/drawing/2014/main" id="{7425727A-8EC0-46C1-A7FA-162C75872E1A}"/>
              </a:ext>
            </a:extLst>
          </p:cNvPr>
          <p:cNvSpPr/>
          <p:nvPr/>
        </p:nvSpPr>
        <p:spPr>
          <a:xfrm>
            <a:off x="791713" y="1513255"/>
            <a:ext cx="1973300" cy="1050703"/>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lnSpcReduction="10000"/>
          </a:bodyPr>
          <a:lstStyle/>
          <a:p>
            <a:pPr algn="ctr">
              <a:spcBef>
                <a:spcPct val="0"/>
              </a:spcBef>
              <a:spcAft>
                <a:spcPts val="600"/>
              </a:spcAft>
            </a:pPr>
            <a:r>
              <a:rPr lang="en-US" sz="2800" dirty="0">
                <a:solidFill>
                  <a:schemeClr val="tx2"/>
                </a:solidFill>
                <a:latin typeface="Copperplate Gothic Bold" panose="020E0705020206020404" pitchFamily="34" charset="0"/>
                <a:ea typeface="+mj-ea"/>
                <a:cs typeface="+mj-cs"/>
              </a:rPr>
              <a:t>EDI </a:t>
            </a:r>
          </a:p>
          <a:p>
            <a:pPr algn="ctr">
              <a:spcBef>
                <a:spcPct val="0"/>
              </a:spcBef>
              <a:spcAft>
                <a:spcPts val="600"/>
              </a:spcAft>
            </a:pPr>
            <a:r>
              <a:rPr lang="en-US" sz="2800" dirty="0">
                <a:solidFill>
                  <a:schemeClr val="tx2"/>
                </a:solidFill>
                <a:latin typeface="Copperplate Gothic Bold" panose="020E0705020206020404" pitchFamily="34" charset="0"/>
                <a:ea typeface="+mj-ea"/>
                <a:cs typeface="+mj-cs"/>
              </a:rPr>
              <a:t>TIPO I</a:t>
            </a:r>
          </a:p>
        </p:txBody>
      </p:sp>
      <p:sp>
        <p:nvSpPr>
          <p:cNvPr id="8" name="Rectángulo redondeado 8">
            <a:extLst>
              <a:ext uri="{FF2B5EF4-FFF2-40B4-BE49-F238E27FC236}">
                <a16:creationId xmlns:a16="http://schemas.microsoft.com/office/drawing/2014/main" id="{9BD53321-F6B6-43AF-84AD-82C6E89240C2}"/>
              </a:ext>
            </a:extLst>
          </p:cNvPr>
          <p:cNvSpPr/>
          <p:nvPr/>
        </p:nvSpPr>
        <p:spPr>
          <a:xfrm>
            <a:off x="1778363" y="2973406"/>
            <a:ext cx="3160288" cy="911187"/>
          </a:xfrm>
          <a:prstGeom prst="roundRect">
            <a:avLst/>
          </a:prstGeom>
          <a:solidFill>
            <a:schemeClr val="accent3">
              <a:lumMod val="75000"/>
            </a:schemeClr>
          </a:solidFill>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62500" lnSpcReduction="20000"/>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DOLOR  EN EXTREMIDAD</a:t>
            </a:r>
          </a:p>
        </p:txBody>
      </p:sp>
      <p:sp>
        <p:nvSpPr>
          <p:cNvPr id="9" name="Rectángulo redondeado 8">
            <a:extLst>
              <a:ext uri="{FF2B5EF4-FFF2-40B4-BE49-F238E27FC236}">
                <a16:creationId xmlns:a16="http://schemas.microsoft.com/office/drawing/2014/main" id="{ADD486A8-6D48-4B66-B47C-8D8AD0574334}"/>
              </a:ext>
            </a:extLst>
          </p:cNvPr>
          <p:cNvSpPr/>
          <p:nvPr/>
        </p:nvSpPr>
        <p:spPr>
          <a:xfrm>
            <a:off x="6096000" y="1513255"/>
            <a:ext cx="2138954" cy="1050702"/>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92500" lnSpcReduction="10000"/>
          </a:bodyPr>
          <a:lstStyle/>
          <a:p>
            <a:pPr algn="ctr">
              <a:spcBef>
                <a:spcPct val="0"/>
              </a:spcBef>
              <a:spcAft>
                <a:spcPts val="600"/>
              </a:spcAft>
            </a:pPr>
            <a:r>
              <a:rPr lang="en-US" sz="2800" dirty="0">
                <a:solidFill>
                  <a:schemeClr val="tx2"/>
                </a:solidFill>
                <a:latin typeface="Copperplate Gothic Bold" panose="020E0705020206020404" pitchFamily="34" charset="0"/>
                <a:ea typeface="+mj-ea"/>
                <a:cs typeface="+mj-cs"/>
              </a:rPr>
              <a:t>EDI </a:t>
            </a:r>
          </a:p>
          <a:p>
            <a:pPr algn="ctr">
              <a:spcBef>
                <a:spcPct val="0"/>
              </a:spcBef>
              <a:spcAft>
                <a:spcPts val="600"/>
              </a:spcAft>
            </a:pPr>
            <a:r>
              <a:rPr lang="en-US" sz="2800" dirty="0">
                <a:solidFill>
                  <a:schemeClr val="tx2"/>
                </a:solidFill>
                <a:latin typeface="Copperplate Gothic Bold" panose="020E0705020206020404" pitchFamily="34" charset="0"/>
                <a:ea typeface="+mj-ea"/>
                <a:cs typeface="+mj-cs"/>
              </a:rPr>
              <a:t>TIPO II</a:t>
            </a:r>
          </a:p>
        </p:txBody>
      </p:sp>
      <p:sp>
        <p:nvSpPr>
          <p:cNvPr id="10" name="Rectángulo redondeado 8">
            <a:extLst>
              <a:ext uri="{FF2B5EF4-FFF2-40B4-BE49-F238E27FC236}">
                <a16:creationId xmlns:a16="http://schemas.microsoft.com/office/drawing/2014/main" id="{37A8411D-B3DC-4FC9-9A33-8E371FE491AF}"/>
              </a:ext>
            </a:extLst>
          </p:cNvPr>
          <p:cNvSpPr/>
          <p:nvPr/>
        </p:nvSpPr>
        <p:spPr>
          <a:xfrm>
            <a:off x="1778363" y="4294041"/>
            <a:ext cx="3160288" cy="911187"/>
          </a:xfrm>
          <a:prstGeom prst="roundRect">
            <a:avLst/>
          </a:prstGeom>
          <a:solidFill>
            <a:schemeClr val="accent3">
              <a:lumMod val="75000"/>
            </a:schemeClr>
          </a:solidFill>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62500" lnSpcReduction="20000"/>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CUTÁNEO Y LINFÁTICO</a:t>
            </a:r>
          </a:p>
        </p:txBody>
      </p:sp>
      <p:sp>
        <p:nvSpPr>
          <p:cNvPr id="12" name="Rectángulo redondeado 8">
            <a:extLst>
              <a:ext uri="{FF2B5EF4-FFF2-40B4-BE49-F238E27FC236}">
                <a16:creationId xmlns:a16="http://schemas.microsoft.com/office/drawing/2014/main" id="{E9D3B806-1105-4C5E-A1E0-71CD2A992BDB}"/>
              </a:ext>
            </a:extLst>
          </p:cNvPr>
          <p:cNvSpPr/>
          <p:nvPr/>
        </p:nvSpPr>
        <p:spPr>
          <a:xfrm>
            <a:off x="6922046" y="2973407"/>
            <a:ext cx="4342302" cy="697446"/>
          </a:xfrm>
          <a:prstGeom prst="roundRect">
            <a:avLst/>
          </a:prstGeom>
          <a:solidFill>
            <a:schemeClr val="accent6">
              <a:lumMod val="75000"/>
            </a:schemeClr>
          </a:solidFill>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55000" lnSpcReduction="20000"/>
          </a:bodyPr>
          <a:lstStyle/>
          <a:p>
            <a:pPr algn="ctr">
              <a:lnSpc>
                <a:spcPct val="170000"/>
              </a:lnSpc>
              <a:spcBef>
                <a:spcPct val="0"/>
              </a:spcBef>
              <a:spcAft>
                <a:spcPts val="600"/>
              </a:spcAft>
            </a:pPr>
            <a:r>
              <a:rPr lang="en-US" sz="4400" dirty="0">
                <a:solidFill>
                  <a:schemeClr val="tx2"/>
                </a:solidFill>
                <a:latin typeface="Copperplate Gothic Bold" panose="020E0705020206020404" pitchFamily="34" charset="0"/>
                <a:ea typeface="+mj-ea"/>
                <a:cs typeface="+mj-cs"/>
              </a:rPr>
              <a:t>CARDIOPULMONAR</a:t>
            </a:r>
          </a:p>
        </p:txBody>
      </p:sp>
      <p:sp>
        <p:nvSpPr>
          <p:cNvPr id="13" name="Rectángulo redondeado 8">
            <a:extLst>
              <a:ext uri="{FF2B5EF4-FFF2-40B4-BE49-F238E27FC236}">
                <a16:creationId xmlns:a16="http://schemas.microsoft.com/office/drawing/2014/main" id="{5C1E98FF-C856-41E6-A390-EB56B4BE74E9}"/>
              </a:ext>
            </a:extLst>
          </p:cNvPr>
          <p:cNvSpPr/>
          <p:nvPr/>
        </p:nvSpPr>
        <p:spPr>
          <a:xfrm>
            <a:off x="6922046" y="4294041"/>
            <a:ext cx="4342302" cy="697446"/>
          </a:xfrm>
          <a:prstGeom prst="roundRect">
            <a:avLst/>
          </a:prstGeom>
          <a:solidFill>
            <a:schemeClr val="accent6">
              <a:lumMod val="75000"/>
            </a:schemeClr>
          </a:solidFill>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55000" lnSpcReduction="20000"/>
          </a:bodyPr>
          <a:lstStyle/>
          <a:p>
            <a:pPr algn="ctr">
              <a:lnSpc>
                <a:spcPct val="170000"/>
              </a:lnSpc>
              <a:spcBef>
                <a:spcPct val="0"/>
              </a:spcBef>
              <a:spcAft>
                <a:spcPts val="600"/>
              </a:spcAft>
            </a:pPr>
            <a:r>
              <a:rPr lang="en-US" sz="4400" dirty="0">
                <a:solidFill>
                  <a:schemeClr val="tx2"/>
                </a:solidFill>
                <a:latin typeface="Copperplate Gothic Bold" panose="020E0705020206020404" pitchFamily="34" charset="0"/>
                <a:ea typeface="+mj-ea"/>
                <a:cs typeface="+mj-cs"/>
              </a:rPr>
              <a:t>COLUMNA VERTEBRAL</a:t>
            </a:r>
          </a:p>
        </p:txBody>
      </p:sp>
      <p:sp>
        <p:nvSpPr>
          <p:cNvPr id="2" name="Flecha: doblada 1">
            <a:extLst>
              <a:ext uri="{FF2B5EF4-FFF2-40B4-BE49-F238E27FC236}">
                <a16:creationId xmlns:a16="http://schemas.microsoft.com/office/drawing/2014/main" id="{BD4A4C88-1D33-49B6-B45D-989A3E9C4678}"/>
              </a:ext>
            </a:extLst>
          </p:cNvPr>
          <p:cNvSpPr/>
          <p:nvPr/>
        </p:nvSpPr>
        <p:spPr>
          <a:xfrm rot="10800000" flipH="1">
            <a:off x="1343055" y="2563957"/>
            <a:ext cx="343550" cy="2317226"/>
          </a:xfrm>
          <a:prstGeom prst="bentArrow">
            <a:avLst>
              <a:gd name="adj1" fmla="val 15494"/>
              <a:gd name="adj2" fmla="val 29753"/>
              <a:gd name="adj3" fmla="val 47181"/>
              <a:gd name="adj4"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4" name="Flecha: doblada 13">
            <a:extLst>
              <a:ext uri="{FF2B5EF4-FFF2-40B4-BE49-F238E27FC236}">
                <a16:creationId xmlns:a16="http://schemas.microsoft.com/office/drawing/2014/main" id="{F3B46EA2-E997-40FC-88D2-939077D9FC94}"/>
              </a:ext>
            </a:extLst>
          </p:cNvPr>
          <p:cNvSpPr/>
          <p:nvPr/>
        </p:nvSpPr>
        <p:spPr>
          <a:xfrm rot="10800000" flipH="1">
            <a:off x="1349680" y="2570584"/>
            <a:ext cx="343552" cy="911187"/>
          </a:xfrm>
          <a:prstGeom prst="bentArrow">
            <a:avLst>
              <a:gd name="adj1" fmla="val 15494"/>
              <a:gd name="adj2" fmla="val 29753"/>
              <a:gd name="adj3" fmla="val 47181"/>
              <a:gd name="adj4"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6" name="Flecha: doblada 15">
            <a:extLst>
              <a:ext uri="{FF2B5EF4-FFF2-40B4-BE49-F238E27FC236}">
                <a16:creationId xmlns:a16="http://schemas.microsoft.com/office/drawing/2014/main" id="{A50225F4-05C2-4BFF-AEF5-935ADF41C323}"/>
              </a:ext>
            </a:extLst>
          </p:cNvPr>
          <p:cNvSpPr/>
          <p:nvPr/>
        </p:nvSpPr>
        <p:spPr>
          <a:xfrm rot="10800000" flipH="1">
            <a:off x="6425264" y="2563957"/>
            <a:ext cx="343550" cy="2317226"/>
          </a:xfrm>
          <a:prstGeom prst="bentArrow">
            <a:avLst>
              <a:gd name="adj1" fmla="val 15494"/>
              <a:gd name="adj2" fmla="val 29753"/>
              <a:gd name="adj3" fmla="val 47181"/>
              <a:gd name="adj4"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7" name="Flecha: doblada 16">
            <a:extLst>
              <a:ext uri="{FF2B5EF4-FFF2-40B4-BE49-F238E27FC236}">
                <a16:creationId xmlns:a16="http://schemas.microsoft.com/office/drawing/2014/main" id="{A6B79508-C6CA-43F5-ACC4-0A2EDDC520B9}"/>
              </a:ext>
            </a:extLst>
          </p:cNvPr>
          <p:cNvSpPr/>
          <p:nvPr/>
        </p:nvSpPr>
        <p:spPr>
          <a:xfrm rot="10800000" flipH="1">
            <a:off x="6431889" y="2570584"/>
            <a:ext cx="343552" cy="911187"/>
          </a:xfrm>
          <a:prstGeom prst="bentArrow">
            <a:avLst>
              <a:gd name="adj1" fmla="val 15494"/>
              <a:gd name="adj2" fmla="val 29753"/>
              <a:gd name="adj3" fmla="val 47181"/>
              <a:gd name="adj4"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652432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5B89E5C5-A037-45B3-9D37-3658914D47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5ACB93B0-521E-443D-9750-AFCFDDB3E8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DA1DAC79-DDBA-4382-9D43-6E5F685BE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E0880F10-995F-4F01-A83B-7ECDB7BE79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A2D49266-1F08-40F2-B0E1-1D919DCB57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6AACA73D-178F-4CFC-99E3-9F4FCBBD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a16="http://schemas.microsoft.com/office/drawing/2014/main" id="{7B0A5210-2F29-4D85-A400-9C79B13FC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B0611BBE-2B4A-4DA2-B8A9-CD877B876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w="22225">
            <a:solidFill>
              <a:srgbClr val="00D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a:extLst>
              <a:ext uri="{FF2B5EF4-FFF2-40B4-BE49-F238E27FC236}">
                <a16:creationId xmlns:a16="http://schemas.microsoft.com/office/drawing/2014/main" id="{F669B6B3-79AE-4D44-AF22-4DD054C8B5E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1942" r="1942"/>
          <a:stretch/>
        </p:blipFill>
        <p:spPr bwMode="auto">
          <a:xfrm>
            <a:off x="643467" y="643467"/>
            <a:ext cx="10905066" cy="5571066"/>
          </a:xfrm>
          <a:prstGeom prst="rect">
            <a:avLst/>
          </a:pr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91091950-5655-45D2-858E-FE8CBE07C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998151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5B89E5C5-A037-45B3-9D37-3658914D47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5ACB93B0-521E-443D-9750-AFCFDDB3E8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DA1DAC79-DDBA-4382-9D43-6E5F685BE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E0880F10-995F-4F01-A83B-7ECDB7BE79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A2D49266-1F08-40F2-B0E1-1D919DCB57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6AACA73D-178F-4CFC-99E3-9F4FCBBD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a16="http://schemas.microsoft.com/office/drawing/2014/main" id="{7B0A5210-2F29-4D85-A400-9C79B13FC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B0611BBE-2B4A-4DA2-B8A9-CD877B876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w="22225">
            <a:solidFill>
              <a:srgbClr val="00D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Los 7 mejores lugares para bucear en Chile | Blog Denomades: Información y  guía de viajes, qué hacer, ver y visitar">
            <a:extLst>
              <a:ext uri="{FF2B5EF4-FFF2-40B4-BE49-F238E27FC236}">
                <a16:creationId xmlns:a16="http://schemas.microsoft.com/office/drawing/2014/main" id="{F669B6B3-79AE-4D44-AF22-4DD054C8B5EB}"/>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26638" r="1" b="2409"/>
          <a:stretch/>
        </p:blipFill>
        <p:spPr bwMode="auto">
          <a:xfrm>
            <a:off x="643467" y="643467"/>
            <a:ext cx="10905066" cy="5571066"/>
          </a:xfrm>
          <a:prstGeom prst="rect">
            <a:avLst/>
          </a:pr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91091950-5655-45D2-858E-FE8CBE07C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CuadroTexto 3">
            <a:extLst>
              <a:ext uri="{FF2B5EF4-FFF2-40B4-BE49-F238E27FC236}">
                <a16:creationId xmlns:a16="http://schemas.microsoft.com/office/drawing/2014/main" id="{54D3F3B8-B5F9-4709-B92C-487DA0F40762}"/>
              </a:ext>
            </a:extLst>
          </p:cNvPr>
          <p:cNvSpPr txBox="1"/>
          <p:nvPr/>
        </p:nvSpPr>
        <p:spPr>
          <a:xfrm>
            <a:off x="5067301" y="5094476"/>
            <a:ext cx="6056312" cy="1015663"/>
          </a:xfrm>
          <a:prstGeom prst="rect">
            <a:avLst/>
          </a:prstGeom>
          <a:noFill/>
        </p:spPr>
        <p:txBody>
          <a:bodyPr wrap="square" rtlCol="0">
            <a:spAutoFit/>
          </a:bodyPr>
          <a:lstStyle/>
          <a:p>
            <a:r>
              <a:rPr lang="es-CL" sz="6000" dirty="0">
                <a:solidFill>
                  <a:schemeClr val="tx1">
                    <a:lumMod val="85000"/>
                  </a:schemeClr>
                </a:solidFill>
                <a:effectLst>
                  <a:outerShdw blurRad="38100" dist="38100" dir="2700000" algn="tl">
                    <a:srgbClr val="000000">
                      <a:alpha val="43137"/>
                    </a:srgbClr>
                  </a:outerShdw>
                </a:effectLst>
                <a:latin typeface="Copperplate Gothic Bold" panose="020E0705020206020404" pitchFamily="34" charset="0"/>
              </a:rPr>
              <a:t>PREGUNTAS?</a:t>
            </a:r>
          </a:p>
        </p:txBody>
      </p:sp>
    </p:spTree>
    <p:extLst>
      <p:ext uri="{BB962C8B-B14F-4D97-AF65-F5344CB8AC3E}">
        <p14:creationId xmlns:p14="http://schemas.microsoft.com/office/powerpoint/2010/main" val="748620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3"/>
          <p:cNvSpPr/>
          <p:nvPr/>
        </p:nvSpPr>
        <p:spPr>
          <a:xfrm>
            <a:off x="437881" y="538687"/>
            <a:ext cx="6890198" cy="1191639"/>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CL" sz="5400" dirty="0">
                <a:latin typeface="Copperplate Gothic Bold" panose="020E0705020206020404" pitchFamily="34" charset="0"/>
              </a:rPr>
              <a:t>Referencia</a:t>
            </a:r>
          </a:p>
        </p:txBody>
      </p:sp>
      <p:sp>
        <p:nvSpPr>
          <p:cNvPr id="5" name="Rectángulo redondeado 4"/>
          <p:cNvSpPr/>
          <p:nvPr/>
        </p:nvSpPr>
        <p:spPr>
          <a:xfrm>
            <a:off x="2080565" y="2866166"/>
            <a:ext cx="8030870" cy="940158"/>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s-CL" sz="2800" b="1" dirty="0">
                <a:latin typeface="Footlight MT Light" panose="0204060206030A020304" pitchFamily="18" charset="0"/>
              </a:rPr>
              <a:t>Manual del buceo autónomo 1</a:t>
            </a:r>
          </a:p>
        </p:txBody>
      </p:sp>
      <p:sp>
        <p:nvSpPr>
          <p:cNvPr id="6" name="Rectángulo redondeado 4">
            <a:extLst>
              <a:ext uri="{FF2B5EF4-FFF2-40B4-BE49-F238E27FC236}">
                <a16:creationId xmlns:a16="http://schemas.microsoft.com/office/drawing/2014/main" id="{48C3A7F5-6AAB-40A1-B0F0-61635E06A59F}"/>
              </a:ext>
            </a:extLst>
          </p:cNvPr>
          <p:cNvSpPr/>
          <p:nvPr/>
        </p:nvSpPr>
        <p:spPr>
          <a:xfrm>
            <a:off x="2080565" y="3991834"/>
            <a:ext cx="8030870" cy="940158"/>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s-CL" sz="2800" b="1" dirty="0">
                <a:latin typeface="Footlight MT Light" panose="0204060206030A020304" pitchFamily="18" charset="0"/>
              </a:rPr>
              <a:t>Atlas de anatomía 5° Frank </a:t>
            </a:r>
            <a:r>
              <a:rPr lang="es-CL" sz="2800" b="1" dirty="0" err="1">
                <a:latin typeface="Footlight MT Light" panose="0204060206030A020304" pitchFamily="18" charset="0"/>
              </a:rPr>
              <a:t>Netter</a:t>
            </a:r>
            <a:endParaRPr lang="es-CL" sz="2800" b="1" dirty="0">
              <a:latin typeface="Footlight MT Light" panose="0204060206030A020304" pitchFamily="18" charset="0"/>
            </a:endParaRPr>
          </a:p>
        </p:txBody>
      </p:sp>
      <p:sp>
        <p:nvSpPr>
          <p:cNvPr id="7" name="Rectángulo redondeado 4">
            <a:extLst>
              <a:ext uri="{FF2B5EF4-FFF2-40B4-BE49-F238E27FC236}">
                <a16:creationId xmlns:a16="http://schemas.microsoft.com/office/drawing/2014/main" id="{B42A67FE-B796-42C9-82C0-8E167D7DA317}"/>
              </a:ext>
            </a:extLst>
          </p:cNvPr>
          <p:cNvSpPr/>
          <p:nvPr/>
        </p:nvSpPr>
        <p:spPr>
          <a:xfrm>
            <a:off x="2080565" y="5117502"/>
            <a:ext cx="8030870" cy="940158"/>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s-CL" sz="2800" b="1" dirty="0">
                <a:latin typeface="Footlight MT Light" panose="0204060206030A020304" pitchFamily="18" charset="0"/>
              </a:rPr>
              <a:t>PHTLS Novena Edición</a:t>
            </a:r>
          </a:p>
        </p:txBody>
      </p:sp>
    </p:spTree>
    <p:extLst>
      <p:ext uri="{BB962C8B-B14F-4D97-AF65-F5344CB8AC3E}">
        <p14:creationId xmlns:p14="http://schemas.microsoft.com/office/powerpoint/2010/main" val="1921322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5B89E5C5-A037-45B3-9D37-3658914D47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5ACB93B0-521E-443D-9750-AFCFDDB3E8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DA1DAC79-DDBA-4382-9D43-6E5F685BE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E0880F10-995F-4F01-A83B-7ECDB7BE79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A2D49266-1F08-40F2-B0E1-1D919DCB57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6AACA73D-178F-4CFC-99E3-9F4FCBBD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a16="http://schemas.microsoft.com/office/drawing/2014/main" id="{7B0A5210-2F29-4D85-A400-9C79B13FC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B0611BBE-2B4A-4DA2-B8A9-CD877B876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w="22225">
            <a:solidFill>
              <a:srgbClr val="D3DA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Buceo: Descubriendo el mundo submarino. - Blog del Aventurero">
            <a:extLst>
              <a:ext uri="{FF2B5EF4-FFF2-40B4-BE49-F238E27FC236}">
                <a16:creationId xmlns:a16="http://schemas.microsoft.com/office/drawing/2014/main" id="{CA091B89-C73D-490F-9F1E-D4E780FA269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425" r="1" b="22041"/>
          <a:stretch/>
        </p:blipFill>
        <p:spPr bwMode="auto">
          <a:xfrm>
            <a:off x="643467" y="643467"/>
            <a:ext cx="10905066" cy="5571066"/>
          </a:xfrm>
          <a:prstGeom prst="rect">
            <a:avLst/>
          </a:pr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91091950-5655-45D2-858E-FE8CBE07C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4" name="CuadroTexto 13">
            <a:extLst>
              <a:ext uri="{FF2B5EF4-FFF2-40B4-BE49-F238E27FC236}">
                <a16:creationId xmlns:a16="http://schemas.microsoft.com/office/drawing/2014/main" id="{CD91CB14-670E-4ABE-AFAD-D11EDC29D83B}"/>
              </a:ext>
            </a:extLst>
          </p:cNvPr>
          <p:cNvSpPr txBox="1"/>
          <p:nvPr/>
        </p:nvSpPr>
        <p:spPr>
          <a:xfrm>
            <a:off x="941387" y="673123"/>
            <a:ext cx="4754563" cy="1323439"/>
          </a:xfrm>
          <a:prstGeom prst="rect">
            <a:avLst/>
          </a:prstGeom>
          <a:noFill/>
        </p:spPr>
        <p:txBody>
          <a:bodyPr wrap="square" rtlCol="0">
            <a:spAutoFit/>
          </a:bodyPr>
          <a:lstStyle/>
          <a:p>
            <a:r>
              <a:rPr lang="es-CL" sz="4000" dirty="0">
                <a:solidFill>
                  <a:schemeClr val="tx1">
                    <a:lumMod val="85000"/>
                  </a:schemeClr>
                </a:solidFill>
                <a:effectLst>
                  <a:outerShdw blurRad="38100" dist="38100" dir="2700000" algn="tl">
                    <a:srgbClr val="000000">
                      <a:alpha val="43137"/>
                    </a:srgbClr>
                  </a:outerShdw>
                </a:effectLst>
                <a:latin typeface="Copperplate Gothic Bold" panose="020E0705020206020404" pitchFamily="34" charset="0"/>
              </a:rPr>
              <a:t>FIN DE LA PRESENTACIÓN</a:t>
            </a:r>
          </a:p>
        </p:txBody>
      </p:sp>
      <p:pic>
        <p:nvPicPr>
          <p:cNvPr id="12292" name="Picture 4" descr="COSTOS - Admisión Escuela Naval">
            <a:extLst>
              <a:ext uri="{FF2B5EF4-FFF2-40B4-BE49-F238E27FC236}">
                <a16:creationId xmlns:a16="http://schemas.microsoft.com/office/drawing/2014/main" id="{8D80D23F-643B-403F-AA0C-4FA3BFA7C80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0096" y="5236845"/>
            <a:ext cx="2190750" cy="85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8622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otalTime>1553</TotalTime>
  <Words>298</Words>
  <Application>Microsoft Office PowerPoint</Application>
  <PresentationFormat>Panorámica</PresentationFormat>
  <Paragraphs>30</Paragraphs>
  <Slides>11</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11</vt:i4>
      </vt:variant>
    </vt:vector>
  </HeadingPairs>
  <TitlesOfParts>
    <vt:vector size="17" baseType="lpstr">
      <vt:lpstr>Arial</vt:lpstr>
      <vt:lpstr>Century Gothic</vt:lpstr>
      <vt:lpstr>Copperplate Gothic Bold</vt:lpstr>
      <vt:lpstr>Footlight MT Light</vt:lpstr>
      <vt:lpstr>Wingdings 3</vt:lpstr>
      <vt:lpstr>Ion</vt:lpstr>
      <vt:lpstr>ENFERMEDAD DE DESCOMPRESION INADECUADA (EDI)</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Fisiología del buceo</dc:title>
  <dc:creator>Diego Ramos Espinoza</dc:creator>
  <cp:lastModifiedBy>Diego Ramos Espinoza</cp:lastModifiedBy>
  <cp:revision>25</cp:revision>
  <dcterms:created xsi:type="dcterms:W3CDTF">2021-03-23T02:18:49Z</dcterms:created>
  <dcterms:modified xsi:type="dcterms:W3CDTF">2021-04-05T22:55:33Z</dcterms:modified>
</cp:coreProperties>
</file>