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tiff" ContentType="image/tif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0" r:id="rId2"/>
    <p:sldId id="259" r:id="rId3"/>
    <p:sldId id="260" r:id="rId4"/>
    <p:sldId id="261" r:id="rId5"/>
    <p:sldId id="262" r:id="rId6"/>
    <p:sldId id="263" r:id="rId7"/>
    <p:sldId id="264" r:id="rId8"/>
    <p:sldId id="265" r:id="rId9"/>
    <p:sldId id="266" r:id="rId10"/>
    <p:sldId id="267" r:id="rId11"/>
    <p:sldId id="268" r:id="rId12"/>
    <p:sldId id="269" r:id="rId13"/>
  </p:sldIdLst>
  <p:sldSz cx="12192000" cy="6858000"/>
  <p:notesSz cx="6858000" cy="91440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62070D1E-4D41-448E-BD68-31215256A4AA}" v="3" dt="2024-04-17T13:00:31.257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65" d="100"/>
          <a:sy n="65" d="100"/>
        </p:scale>
        <p:origin x="804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microsoft.com/office/2016/11/relationships/changesInfo" Target="changesInfos/changesInfo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microsoft.com/office/2015/10/relationships/revisionInfo" Target="revisionInfo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RONALD BAASCH BARBERIS" userId="b3805e37b22b1d45" providerId="LiveId" clId="{62070D1E-4D41-448E-BD68-31215256A4AA}"/>
    <pc:docChg chg="modSld">
      <pc:chgData name="RONALD BAASCH BARBERIS" userId="b3805e37b22b1d45" providerId="LiveId" clId="{62070D1E-4D41-448E-BD68-31215256A4AA}" dt="2024-04-17T13:00:31.257" v="2" actId="164"/>
      <pc:docMkLst>
        <pc:docMk/>
      </pc:docMkLst>
      <pc:sldChg chg="addSp modSp modAnim">
        <pc:chgData name="RONALD BAASCH BARBERIS" userId="b3805e37b22b1d45" providerId="LiveId" clId="{62070D1E-4D41-448E-BD68-31215256A4AA}" dt="2024-04-17T13:00:31.257" v="2" actId="164"/>
        <pc:sldMkLst>
          <pc:docMk/>
          <pc:sldMk cId="2952455344" sldId="265"/>
        </pc:sldMkLst>
        <pc:spChg chg="mod">
          <ac:chgData name="RONALD BAASCH BARBERIS" userId="b3805e37b22b1d45" providerId="LiveId" clId="{62070D1E-4D41-448E-BD68-31215256A4AA}" dt="2024-04-17T13:00:31.257" v="2" actId="164"/>
          <ac:spMkLst>
            <pc:docMk/>
            <pc:sldMk cId="2952455344" sldId="265"/>
            <ac:spMk id="33" creationId="{00000000-0000-0000-0000-000000000000}"/>
          </ac:spMkLst>
        </pc:spChg>
        <pc:spChg chg="mod">
          <ac:chgData name="RONALD BAASCH BARBERIS" userId="b3805e37b22b1d45" providerId="LiveId" clId="{62070D1E-4D41-448E-BD68-31215256A4AA}" dt="2024-04-17T13:00:09.281" v="1" actId="164"/>
          <ac:spMkLst>
            <pc:docMk/>
            <pc:sldMk cId="2952455344" sldId="265"/>
            <ac:spMk id="40" creationId="{00000000-0000-0000-0000-000000000000}"/>
          </ac:spMkLst>
        </pc:spChg>
        <pc:spChg chg="mod">
          <ac:chgData name="RONALD BAASCH BARBERIS" userId="b3805e37b22b1d45" providerId="LiveId" clId="{62070D1E-4D41-448E-BD68-31215256A4AA}" dt="2024-04-17T13:00:09.281" v="1" actId="164"/>
          <ac:spMkLst>
            <pc:docMk/>
            <pc:sldMk cId="2952455344" sldId="265"/>
            <ac:spMk id="41" creationId="{00000000-0000-0000-0000-000000000000}"/>
          </ac:spMkLst>
        </pc:spChg>
        <pc:spChg chg="mod">
          <ac:chgData name="RONALD BAASCH BARBERIS" userId="b3805e37b22b1d45" providerId="LiveId" clId="{62070D1E-4D41-448E-BD68-31215256A4AA}" dt="2024-04-17T13:00:09.281" v="1" actId="164"/>
          <ac:spMkLst>
            <pc:docMk/>
            <pc:sldMk cId="2952455344" sldId="265"/>
            <ac:spMk id="42" creationId="{00000000-0000-0000-0000-000000000000}"/>
          </ac:spMkLst>
        </pc:spChg>
        <pc:spChg chg="mod">
          <ac:chgData name="RONALD BAASCH BARBERIS" userId="b3805e37b22b1d45" providerId="LiveId" clId="{62070D1E-4D41-448E-BD68-31215256A4AA}" dt="2024-04-17T13:00:09.281" v="1" actId="164"/>
          <ac:spMkLst>
            <pc:docMk/>
            <pc:sldMk cId="2952455344" sldId="265"/>
            <ac:spMk id="43" creationId="{00000000-0000-0000-0000-000000000000}"/>
          </ac:spMkLst>
        </pc:spChg>
        <pc:spChg chg="mod">
          <ac:chgData name="RONALD BAASCH BARBERIS" userId="b3805e37b22b1d45" providerId="LiveId" clId="{62070D1E-4D41-448E-BD68-31215256A4AA}" dt="2024-04-17T13:00:31.257" v="2" actId="164"/>
          <ac:spMkLst>
            <pc:docMk/>
            <pc:sldMk cId="2952455344" sldId="265"/>
            <ac:spMk id="44" creationId="{00000000-0000-0000-0000-000000000000}"/>
          </ac:spMkLst>
        </pc:spChg>
        <pc:spChg chg="mod">
          <ac:chgData name="RONALD BAASCH BARBERIS" userId="b3805e37b22b1d45" providerId="LiveId" clId="{62070D1E-4D41-448E-BD68-31215256A4AA}" dt="2024-04-17T13:00:09.281" v="1" actId="164"/>
          <ac:spMkLst>
            <pc:docMk/>
            <pc:sldMk cId="2952455344" sldId="265"/>
            <ac:spMk id="49" creationId="{00000000-0000-0000-0000-000000000000}"/>
          </ac:spMkLst>
        </pc:spChg>
        <pc:spChg chg="mod">
          <ac:chgData name="RONALD BAASCH BARBERIS" userId="b3805e37b22b1d45" providerId="LiveId" clId="{62070D1E-4D41-448E-BD68-31215256A4AA}" dt="2024-04-17T13:00:31.257" v="2" actId="164"/>
          <ac:spMkLst>
            <pc:docMk/>
            <pc:sldMk cId="2952455344" sldId="265"/>
            <ac:spMk id="56" creationId="{00000000-0000-0000-0000-000000000000}"/>
          </ac:spMkLst>
        </pc:spChg>
        <pc:grpChg chg="add mod">
          <ac:chgData name="RONALD BAASCH BARBERIS" userId="b3805e37b22b1d45" providerId="LiveId" clId="{62070D1E-4D41-448E-BD68-31215256A4AA}" dt="2024-04-17T13:00:09.281" v="1" actId="164"/>
          <ac:grpSpMkLst>
            <pc:docMk/>
            <pc:sldMk cId="2952455344" sldId="265"/>
            <ac:grpSpMk id="2" creationId="{435C8641-F99B-94B5-6A10-013AEB1AF0D8}"/>
          </ac:grpSpMkLst>
        </pc:grpChg>
        <pc:grpChg chg="add mod">
          <ac:chgData name="RONALD BAASCH BARBERIS" userId="b3805e37b22b1d45" providerId="LiveId" clId="{62070D1E-4D41-448E-BD68-31215256A4AA}" dt="2024-04-17T13:00:31.257" v="2" actId="164"/>
          <ac:grpSpMkLst>
            <pc:docMk/>
            <pc:sldMk cId="2952455344" sldId="265"/>
            <ac:grpSpMk id="3" creationId="{F972393A-ECFB-131E-77E4-CCF5DE0F1341}"/>
          </ac:grpSpMkLst>
        </pc:grpChg>
        <pc:grpChg chg="mod">
          <ac:chgData name="RONALD BAASCH BARBERIS" userId="b3805e37b22b1d45" providerId="LiveId" clId="{62070D1E-4D41-448E-BD68-31215256A4AA}" dt="2024-04-17T13:00:31.257" v="2" actId="164"/>
          <ac:grpSpMkLst>
            <pc:docMk/>
            <pc:sldMk cId="2952455344" sldId="265"/>
            <ac:grpSpMk id="34" creationId="{00000000-0000-0000-0000-000000000000}"/>
          </ac:grpSpMkLst>
        </pc:grpChg>
        <pc:grpChg chg="mod">
          <ac:chgData name="RONALD BAASCH BARBERIS" userId="b3805e37b22b1d45" providerId="LiveId" clId="{62070D1E-4D41-448E-BD68-31215256A4AA}" dt="2024-04-17T13:00:31.257" v="2" actId="164"/>
          <ac:grpSpMkLst>
            <pc:docMk/>
            <pc:sldMk cId="2952455344" sldId="265"/>
            <ac:grpSpMk id="39" creationId="{00000000-0000-0000-0000-000000000000}"/>
          </ac:grpSpMkLst>
        </pc:grpChg>
        <pc:grpChg chg="mod">
          <ac:chgData name="RONALD BAASCH BARBERIS" userId="b3805e37b22b1d45" providerId="LiveId" clId="{62070D1E-4D41-448E-BD68-31215256A4AA}" dt="2024-04-17T13:00:31.257" v="2" actId="164"/>
          <ac:grpSpMkLst>
            <pc:docMk/>
            <pc:sldMk cId="2952455344" sldId="265"/>
            <ac:grpSpMk id="46" creationId="{00000000-0000-0000-0000-000000000000}"/>
          </ac:grpSpMkLst>
        </pc:grpChg>
        <pc:picChg chg="mod">
          <ac:chgData name="RONALD BAASCH BARBERIS" userId="b3805e37b22b1d45" providerId="LiveId" clId="{62070D1E-4D41-448E-BD68-31215256A4AA}" dt="2024-04-17T13:00:31.257" v="2" actId="164"/>
          <ac:picMkLst>
            <pc:docMk/>
            <pc:sldMk cId="2952455344" sldId="265"/>
            <ac:picMk id="32" creationId="{00000000-0000-0000-0000-000000000000}"/>
          </ac:picMkLst>
        </pc:picChg>
        <pc:cxnChg chg="mod">
          <ac:chgData name="RONALD BAASCH BARBERIS" userId="b3805e37b22b1d45" providerId="LiveId" clId="{62070D1E-4D41-448E-BD68-31215256A4AA}" dt="2024-04-17T13:00:09.281" v="1" actId="164"/>
          <ac:cxnSpMkLst>
            <pc:docMk/>
            <pc:sldMk cId="2952455344" sldId="265"/>
            <ac:cxnSpMk id="50" creationId="{00000000-0000-0000-0000-000000000000}"/>
          </ac:cxnSpMkLst>
        </pc:cxnChg>
        <pc:cxnChg chg="mod">
          <ac:chgData name="RONALD BAASCH BARBERIS" userId="b3805e37b22b1d45" providerId="LiveId" clId="{62070D1E-4D41-448E-BD68-31215256A4AA}" dt="2024-04-17T13:00:09.281" v="1" actId="164"/>
          <ac:cxnSpMkLst>
            <pc:docMk/>
            <pc:sldMk cId="2952455344" sldId="265"/>
            <ac:cxnSpMk id="51" creationId="{00000000-0000-0000-0000-000000000000}"/>
          </ac:cxnSpMkLst>
        </pc:cxnChg>
        <pc:cxnChg chg="mod">
          <ac:chgData name="RONALD BAASCH BARBERIS" userId="b3805e37b22b1d45" providerId="LiveId" clId="{62070D1E-4D41-448E-BD68-31215256A4AA}" dt="2024-04-17T13:00:09.281" v="1" actId="164"/>
          <ac:cxnSpMkLst>
            <pc:docMk/>
            <pc:sldMk cId="2952455344" sldId="265"/>
            <ac:cxnSpMk id="52" creationId="{00000000-0000-0000-0000-000000000000}"/>
          </ac:cxnSpMkLst>
        </pc:cxnChg>
        <pc:cxnChg chg="mod">
          <ac:chgData name="RONALD BAASCH BARBERIS" userId="b3805e37b22b1d45" providerId="LiveId" clId="{62070D1E-4D41-448E-BD68-31215256A4AA}" dt="2024-04-17T13:00:09.281" v="1" actId="164"/>
          <ac:cxnSpMkLst>
            <pc:docMk/>
            <pc:sldMk cId="2952455344" sldId="265"/>
            <ac:cxnSpMk id="53" creationId="{00000000-0000-0000-0000-000000000000}"/>
          </ac:cxnSpMkLst>
        </pc:cxnChg>
        <pc:cxnChg chg="mod">
          <ac:chgData name="RONALD BAASCH BARBERIS" userId="b3805e37b22b1d45" providerId="LiveId" clId="{62070D1E-4D41-448E-BD68-31215256A4AA}" dt="2024-04-17T13:00:09.281" v="1" actId="164"/>
          <ac:cxnSpMkLst>
            <pc:docMk/>
            <pc:sldMk cId="2952455344" sldId="265"/>
            <ac:cxnSpMk id="54" creationId="{00000000-0000-0000-0000-000000000000}"/>
          </ac:cxnSpMkLst>
        </pc:cxn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editar el estilo de subtítulo del patrón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C32AB1-83D1-4021-B293-C7C6979B0422}" type="datetimeFigureOut">
              <a:rPr lang="es-CL" smtClean="0"/>
              <a:t>17-04-2024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55A1B5-A008-4204-894F-7B8D66C995A3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16534734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C32AB1-83D1-4021-B293-C7C6979B0422}" type="datetimeFigureOut">
              <a:rPr lang="es-CL" smtClean="0"/>
              <a:t>17-04-2024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55A1B5-A008-4204-894F-7B8D66C995A3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16044077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C32AB1-83D1-4021-B293-C7C6979B0422}" type="datetimeFigureOut">
              <a:rPr lang="es-CL" smtClean="0"/>
              <a:t>17-04-2024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55A1B5-A008-4204-894F-7B8D66C995A3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9993835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C32AB1-83D1-4021-B293-C7C6979B0422}" type="datetimeFigureOut">
              <a:rPr lang="es-CL" smtClean="0"/>
              <a:t>17-04-2024</a:t>
            </a:fld>
            <a:endParaRPr lang="es-C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55A1B5-A008-4204-894F-7B8D66C995A3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00147277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C32AB1-83D1-4021-B293-C7C6979B0422}" type="datetimeFigureOut">
              <a:rPr lang="es-CL" smtClean="0"/>
              <a:t>17-04-2024</a:t>
            </a:fld>
            <a:endParaRPr lang="es-CL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55A1B5-A008-4204-894F-7B8D66C995A3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4884328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C32AB1-83D1-4021-B293-C7C6979B0422}" type="datetimeFigureOut">
              <a:rPr lang="es-CL" smtClean="0"/>
              <a:t>17-04-2024</a:t>
            </a:fld>
            <a:endParaRPr lang="es-CL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55A1B5-A008-4204-894F-7B8D66C995A3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84174644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C32AB1-83D1-4021-B293-C7C6979B0422}" type="datetimeFigureOut">
              <a:rPr lang="es-CL" smtClean="0"/>
              <a:t>17-04-2024</a:t>
            </a:fld>
            <a:endParaRPr lang="es-CL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55A1B5-A008-4204-894F-7B8D66C995A3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10581204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C32AB1-83D1-4021-B293-C7C6979B0422}" type="datetimeFigureOut">
              <a:rPr lang="es-CL" smtClean="0"/>
              <a:t>17-04-2024</a:t>
            </a:fld>
            <a:endParaRPr lang="es-C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55A1B5-A008-4204-894F-7B8D66C995A3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0178086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L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C32AB1-83D1-4021-B293-C7C6979B0422}" type="datetimeFigureOut">
              <a:rPr lang="es-CL" smtClean="0"/>
              <a:t>17-04-2024</a:t>
            </a:fld>
            <a:endParaRPr lang="es-C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55A1B5-A008-4204-894F-7B8D66C995A3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411386627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C32AB1-83D1-4021-B293-C7C6979B0422}" type="datetimeFigureOut">
              <a:rPr lang="es-CL" smtClean="0"/>
              <a:t>17-04-2024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55A1B5-A008-4204-894F-7B8D66C995A3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96987545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C32AB1-83D1-4021-B293-C7C6979B0422}" type="datetimeFigureOut">
              <a:rPr lang="es-CL" smtClean="0"/>
              <a:t>17-04-2024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55A1B5-A008-4204-894F-7B8D66C995A3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81317672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4C32AB1-83D1-4021-B293-C7C6979B0422}" type="datetimeFigureOut">
              <a:rPr lang="es-CL" smtClean="0"/>
              <a:t>17-04-2024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55A1B5-A008-4204-894F-7B8D66C995A3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9430203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5.png"/><Relationship Id="rId7" Type="http://schemas.openxmlformats.org/officeDocument/2006/relationships/image" Target="../media/image12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image" Target="../media/image2.png"/><Relationship Id="rId7" Type="http://schemas.openxmlformats.org/officeDocument/2006/relationships/image" Target="../media/image17.png"/><Relationship Id="rId12" Type="http://schemas.openxmlformats.org/officeDocument/2006/relationships/image" Target="../media/image22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6.png"/><Relationship Id="rId11" Type="http://schemas.openxmlformats.org/officeDocument/2006/relationships/image" Target="../media/image21.png"/><Relationship Id="rId5" Type="http://schemas.openxmlformats.org/officeDocument/2006/relationships/image" Target="../media/image15.png"/><Relationship Id="rId10" Type="http://schemas.openxmlformats.org/officeDocument/2006/relationships/image" Target="../media/image20.png"/><Relationship Id="rId4" Type="http://schemas.openxmlformats.org/officeDocument/2006/relationships/image" Target="../media/image14.png"/><Relationship Id="rId9" Type="http://schemas.openxmlformats.org/officeDocument/2006/relationships/image" Target="../media/image19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3" Type="http://schemas.openxmlformats.org/officeDocument/2006/relationships/image" Target="../media/image9.png"/><Relationship Id="rId7" Type="http://schemas.openxmlformats.org/officeDocument/2006/relationships/image" Target="../media/image25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4.png"/><Relationship Id="rId5" Type="http://schemas.openxmlformats.org/officeDocument/2006/relationships/image" Target="../media/image23.png"/><Relationship Id="rId4" Type="http://schemas.openxmlformats.org/officeDocument/2006/relationships/image" Target="../media/image5.png"/><Relationship Id="rId9" Type="http://schemas.openxmlformats.org/officeDocument/2006/relationships/image" Target="../media/image2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9.png"/><Relationship Id="rId4" Type="http://schemas.openxmlformats.org/officeDocument/2006/relationships/image" Target="../media/image2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png"/><Relationship Id="rId4" Type="http://schemas.openxmlformats.org/officeDocument/2006/relationships/image" Target="../media/image9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9.png"/><Relationship Id="rId4" Type="http://schemas.openxmlformats.org/officeDocument/2006/relationships/image" Target="../media/image30.tif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png"/><Relationship Id="rId4" Type="http://schemas.openxmlformats.org/officeDocument/2006/relationships/image" Target="../media/image9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Imagen 1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9" name="Freeform 10"/>
          <p:cNvSpPr>
            <a:spLocks/>
          </p:cNvSpPr>
          <p:nvPr/>
        </p:nvSpPr>
        <p:spPr bwMode="auto">
          <a:xfrm>
            <a:off x="1" y="1699114"/>
            <a:ext cx="12192000" cy="4377836"/>
          </a:xfrm>
          <a:custGeom>
            <a:avLst/>
            <a:gdLst>
              <a:gd name="T0" fmla="*/ 471 w 542"/>
              <a:gd name="T1" fmla="*/ 110 h 359"/>
              <a:gd name="T2" fmla="*/ 494 w 542"/>
              <a:gd name="T3" fmla="*/ 124 h 359"/>
              <a:gd name="T4" fmla="*/ 473 w 542"/>
              <a:gd name="T5" fmla="*/ 118 h 359"/>
              <a:gd name="T6" fmla="*/ 352 w 542"/>
              <a:gd name="T7" fmla="*/ 60 h 359"/>
              <a:gd name="T8" fmla="*/ 361 w 542"/>
              <a:gd name="T9" fmla="*/ 68 h 359"/>
              <a:gd name="T10" fmla="*/ 315 w 542"/>
              <a:gd name="T11" fmla="*/ 52 h 359"/>
              <a:gd name="T12" fmla="*/ 341 w 542"/>
              <a:gd name="T13" fmla="*/ 68 h 359"/>
              <a:gd name="T14" fmla="*/ 369 w 542"/>
              <a:gd name="T15" fmla="*/ 86 h 359"/>
              <a:gd name="T16" fmla="*/ 325 w 542"/>
              <a:gd name="T17" fmla="*/ 66 h 359"/>
              <a:gd name="T18" fmla="*/ 304 w 542"/>
              <a:gd name="T19" fmla="*/ 63 h 359"/>
              <a:gd name="T20" fmla="*/ 254 w 542"/>
              <a:gd name="T21" fmla="*/ 49 h 359"/>
              <a:gd name="T22" fmla="*/ 302 w 542"/>
              <a:gd name="T23" fmla="*/ 75 h 359"/>
              <a:gd name="T24" fmla="*/ 245 w 542"/>
              <a:gd name="T25" fmla="*/ 49 h 359"/>
              <a:gd name="T26" fmla="*/ 240 w 542"/>
              <a:gd name="T27" fmla="*/ 54 h 359"/>
              <a:gd name="T28" fmla="*/ 217 w 542"/>
              <a:gd name="T29" fmla="*/ 54 h 359"/>
              <a:gd name="T30" fmla="*/ 215 w 542"/>
              <a:gd name="T31" fmla="*/ 65 h 359"/>
              <a:gd name="T32" fmla="*/ 211 w 542"/>
              <a:gd name="T33" fmla="*/ 69 h 359"/>
              <a:gd name="T34" fmla="*/ 270 w 542"/>
              <a:gd name="T35" fmla="*/ 101 h 359"/>
              <a:gd name="T36" fmla="*/ 242 w 542"/>
              <a:gd name="T37" fmla="*/ 92 h 359"/>
              <a:gd name="T38" fmla="*/ 149 w 542"/>
              <a:gd name="T39" fmla="*/ 52 h 359"/>
              <a:gd name="T40" fmla="*/ 101 w 542"/>
              <a:gd name="T41" fmla="*/ 27 h 359"/>
              <a:gd name="T42" fmla="*/ 123 w 542"/>
              <a:gd name="T43" fmla="*/ 42 h 359"/>
              <a:gd name="T44" fmla="*/ 159 w 542"/>
              <a:gd name="T45" fmla="*/ 62 h 359"/>
              <a:gd name="T46" fmla="*/ 118 w 542"/>
              <a:gd name="T47" fmla="*/ 46 h 359"/>
              <a:gd name="T48" fmla="*/ 108 w 542"/>
              <a:gd name="T49" fmla="*/ 52 h 359"/>
              <a:gd name="T50" fmla="*/ 14 w 542"/>
              <a:gd name="T51" fmla="*/ 2 h 359"/>
              <a:gd name="T52" fmla="*/ 36 w 542"/>
              <a:gd name="T53" fmla="*/ 19 h 359"/>
              <a:gd name="T54" fmla="*/ 35 w 542"/>
              <a:gd name="T55" fmla="*/ 27 h 359"/>
              <a:gd name="T56" fmla="*/ 21 w 542"/>
              <a:gd name="T57" fmla="*/ 35 h 359"/>
              <a:gd name="T58" fmla="*/ 0 w 542"/>
              <a:gd name="T59" fmla="*/ 108 h 359"/>
              <a:gd name="T60" fmla="*/ 3 w 542"/>
              <a:gd name="T61" fmla="*/ 221 h 359"/>
              <a:gd name="T62" fmla="*/ 75 w 542"/>
              <a:gd name="T63" fmla="*/ 257 h 359"/>
              <a:gd name="T64" fmla="*/ 99 w 542"/>
              <a:gd name="T65" fmla="*/ 264 h 359"/>
              <a:gd name="T66" fmla="*/ 28 w 542"/>
              <a:gd name="T67" fmla="*/ 229 h 359"/>
              <a:gd name="T68" fmla="*/ 169 w 542"/>
              <a:gd name="T69" fmla="*/ 290 h 359"/>
              <a:gd name="T70" fmla="*/ 204 w 542"/>
              <a:gd name="T71" fmla="*/ 306 h 359"/>
              <a:gd name="T72" fmla="*/ 218 w 542"/>
              <a:gd name="T73" fmla="*/ 308 h 359"/>
              <a:gd name="T74" fmla="*/ 208 w 542"/>
              <a:gd name="T75" fmla="*/ 294 h 359"/>
              <a:gd name="T76" fmla="*/ 150 w 542"/>
              <a:gd name="T77" fmla="*/ 267 h 359"/>
              <a:gd name="T78" fmla="*/ 226 w 542"/>
              <a:gd name="T79" fmla="*/ 299 h 359"/>
              <a:gd name="T80" fmla="*/ 250 w 542"/>
              <a:gd name="T81" fmla="*/ 305 h 359"/>
              <a:gd name="T82" fmla="*/ 275 w 542"/>
              <a:gd name="T83" fmla="*/ 305 h 359"/>
              <a:gd name="T84" fmla="*/ 242 w 542"/>
              <a:gd name="T85" fmla="*/ 287 h 359"/>
              <a:gd name="T86" fmla="*/ 263 w 542"/>
              <a:gd name="T87" fmla="*/ 294 h 359"/>
              <a:gd name="T88" fmla="*/ 307 w 542"/>
              <a:gd name="T89" fmla="*/ 304 h 359"/>
              <a:gd name="T90" fmla="*/ 317 w 542"/>
              <a:gd name="T91" fmla="*/ 302 h 359"/>
              <a:gd name="T92" fmla="*/ 328 w 542"/>
              <a:gd name="T93" fmla="*/ 298 h 359"/>
              <a:gd name="T94" fmla="*/ 344 w 542"/>
              <a:gd name="T95" fmla="*/ 299 h 359"/>
              <a:gd name="T96" fmla="*/ 277 w 542"/>
              <a:gd name="T97" fmla="*/ 263 h 359"/>
              <a:gd name="T98" fmla="*/ 293 w 542"/>
              <a:gd name="T99" fmla="*/ 267 h 359"/>
              <a:gd name="T100" fmla="*/ 380 w 542"/>
              <a:gd name="T101" fmla="*/ 302 h 359"/>
              <a:gd name="T102" fmla="*/ 448 w 542"/>
              <a:gd name="T103" fmla="*/ 334 h 359"/>
              <a:gd name="T104" fmla="*/ 414 w 542"/>
              <a:gd name="T105" fmla="*/ 314 h 359"/>
              <a:gd name="T106" fmla="*/ 385 w 542"/>
              <a:gd name="T107" fmla="*/ 303 h 359"/>
              <a:gd name="T108" fmla="*/ 396 w 542"/>
              <a:gd name="T109" fmla="*/ 300 h 359"/>
              <a:gd name="T110" fmla="*/ 460 w 542"/>
              <a:gd name="T111" fmla="*/ 320 h 359"/>
              <a:gd name="T112" fmla="*/ 519 w 542"/>
              <a:gd name="T113" fmla="*/ 351 h 359"/>
              <a:gd name="T114" fmla="*/ 509 w 542"/>
              <a:gd name="T115" fmla="*/ 341 h 359"/>
              <a:gd name="T116" fmla="*/ 503 w 542"/>
              <a:gd name="T117" fmla="*/ 328 h 359"/>
              <a:gd name="T118" fmla="*/ 504 w 542"/>
              <a:gd name="T119" fmla="*/ 317 h 359"/>
              <a:gd name="T120" fmla="*/ 541 w 542"/>
              <a:gd name="T121" fmla="*/ 254 h 359"/>
              <a:gd name="T122" fmla="*/ 542 w 542"/>
              <a:gd name="T123" fmla="*/ 147 h 35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542" h="359">
                <a:moveTo>
                  <a:pt x="542" y="144"/>
                </a:moveTo>
                <a:cubicBezTo>
                  <a:pt x="542" y="139"/>
                  <a:pt x="542" y="139"/>
                  <a:pt x="542" y="139"/>
                </a:cubicBezTo>
                <a:cubicBezTo>
                  <a:pt x="537" y="139"/>
                  <a:pt x="537" y="139"/>
                  <a:pt x="537" y="139"/>
                </a:cubicBezTo>
                <a:cubicBezTo>
                  <a:pt x="529" y="135"/>
                  <a:pt x="522" y="131"/>
                  <a:pt x="514" y="127"/>
                </a:cubicBezTo>
                <a:cubicBezTo>
                  <a:pt x="500" y="120"/>
                  <a:pt x="485" y="114"/>
                  <a:pt x="472" y="106"/>
                </a:cubicBezTo>
                <a:cubicBezTo>
                  <a:pt x="472" y="106"/>
                  <a:pt x="472" y="106"/>
                  <a:pt x="472" y="106"/>
                </a:cubicBezTo>
                <a:cubicBezTo>
                  <a:pt x="470" y="105"/>
                  <a:pt x="469" y="104"/>
                  <a:pt x="466" y="104"/>
                </a:cubicBezTo>
                <a:cubicBezTo>
                  <a:pt x="464" y="103"/>
                  <a:pt x="463" y="102"/>
                  <a:pt x="461" y="101"/>
                </a:cubicBezTo>
                <a:cubicBezTo>
                  <a:pt x="462" y="102"/>
                  <a:pt x="465" y="104"/>
                  <a:pt x="465" y="104"/>
                </a:cubicBezTo>
                <a:cubicBezTo>
                  <a:pt x="466" y="105"/>
                  <a:pt x="467" y="105"/>
                  <a:pt x="467" y="105"/>
                </a:cubicBezTo>
                <a:cubicBezTo>
                  <a:pt x="468" y="106"/>
                  <a:pt x="470" y="107"/>
                  <a:pt x="470" y="107"/>
                </a:cubicBezTo>
                <a:cubicBezTo>
                  <a:pt x="468" y="107"/>
                  <a:pt x="472" y="108"/>
                  <a:pt x="471" y="109"/>
                </a:cubicBezTo>
                <a:cubicBezTo>
                  <a:pt x="470" y="109"/>
                  <a:pt x="469" y="108"/>
                  <a:pt x="469" y="108"/>
                </a:cubicBezTo>
                <a:cubicBezTo>
                  <a:pt x="469" y="109"/>
                  <a:pt x="471" y="109"/>
                  <a:pt x="472" y="110"/>
                </a:cubicBezTo>
                <a:cubicBezTo>
                  <a:pt x="473" y="110"/>
                  <a:pt x="475" y="111"/>
                  <a:pt x="475" y="112"/>
                </a:cubicBezTo>
                <a:cubicBezTo>
                  <a:pt x="474" y="111"/>
                  <a:pt x="472" y="110"/>
                  <a:pt x="471" y="110"/>
                </a:cubicBezTo>
                <a:cubicBezTo>
                  <a:pt x="471" y="110"/>
                  <a:pt x="470" y="110"/>
                  <a:pt x="470" y="110"/>
                </a:cubicBezTo>
                <a:cubicBezTo>
                  <a:pt x="472" y="111"/>
                  <a:pt x="473" y="111"/>
                  <a:pt x="475" y="112"/>
                </a:cubicBezTo>
                <a:cubicBezTo>
                  <a:pt x="476" y="113"/>
                  <a:pt x="477" y="113"/>
                  <a:pt x="479" y="114"/>
                </a:cubicBezTo>
                <a:cubicBezTo>
                  <a:pt x="479" y="114"/>
                  <a:pt x="479" y="115"/>
                  <a:pt x="478" y="115"/>
                </a:cubicBezTo>
                <a:cubicBezTo>
                  <a:pt x="476" y="114"/>
                  <a:pt x="474" y="112"/>
                  <a:pt x="472" y="111"/>
                </a:cubicBezTo>
                <a:cubicBezTo>
                  <a:pt x="468" y="109"/>
                  <a:pt x="463" y="107"/>
                  <a:pt x="458" y="105"/>
                </a:cubicBezTo>
                <a:cubicBezTo>
                  <a:pt x="458" y="105"/>
                  <a:pt x="457" y="105"/>
                  <a:pt x="457" y="104"/>
                </a:cubicBezTo>
                <a:cubicBezTo>
                  <a:pt x="456" y="104"/>
                  <a:pt x="454" y="103"/>
                  <a:pt x="453" y="102"/>
                </a:cubicBezTo>
                <a:cubicBezTo>
                  <a:pt x="452" y="102"/>
                  <a:pt x="451" y="101"/>
                  <a:pt x="449" y="101"/>
                </a:cubicBezTo>
                <a:cubicBezTo>
                  <a:pt x="447" y="100"/>
                  <a:pt x="446" y="99"/>
                  <a:pt x="443" y="98"/>
                </a:cubicBezTo>
                <a:cubicBezTo>
                  <a:pt x="443" y="99"/>
                  <a:pt x="445" y="100"/>
                  <a:pt x="448" y="101"/>
                </a:cubicBezTo>
                <a:cubicBezTo>
                  <a:pt x="452" y="104"/>
                  <a:pt x="456" y="106"/>
                  <a:pt x="460" y="106"/>
                </a:cubicBezTo>
                <a:cubicBezTo>
                  <a:pt x="465" y="109"/>
                  <a:pt x="469" y="111"/>
                  <a:pt x="474" y="113"/>
                </a:cubicBezTo>
                <a:cubicBezTo>
                  <a:pt x="477" y="115"/>
                  <a:pt x="481" y="116"/>
                  <a:pt x="484" y="118"/>
                </a:cubicBezTo>
                <a:cubicBezTo>
                  <a:pt x="486" y="119"/>
                  <a:pt x="488" y="120"/>
                  <a:pt x="490" y="121"/>
                </a:cubicBezTo>
                <a:cubicBezTo>
                  <a:pt x="491" y="122"/>
                  <a:pt x="493" y="123"/>
                  <a:pt x="494" y="124"/>
                </a:cubicBezTo>
                <a:cubicBezTo>
                  <a:pt x="492" y="123"/>
                  <a:pt x="491" y="122"/>
                  <a:pt x="489" y="121"/>
                </a:cubicBezTo>
                <a:cubicBezTo>
                  <a:pt x="489" y="121"/>
                  <a:pt x="488" y="121"/>
                  <a:pt x="487" y="121"/>
                </a:cubicBezTo>
                <a:cubicBezTo>
                  <a:pt x="487" y="121"/>
                  <a:pt x="487" y="121"/>
                  <a:pt x="487" y="121"/>
                </a:cubicBezTo>
                <a:cubicBezTo>
                  <a:pt x="487" y="121"/>
                  <a:pt x="489" y="122"/>
                  <a:pt x="491" y="123"/>
                </a:cubicBezTo>
                <a:cubicBezTo>
                  <a:pt x="491" y="123"/>
                  <a:pt x="492" y="124"/>
                  <a:pt x="492" y="124"/>
                </a:cubicBezTo>
                <a:cubicBezTo>
                  <a:pt x="494" y="125"/>
                  <a:pt x="495" y="125"/>
                  <a:pt x="496" y="126"/>
                </a:cubicBezTo>
                <a:cubicBezTo>
                  <a:pt x="498" y="126"/>
                  <a:pt x="499" y="127"/>
                  <a:pt x="501" y="127"/>
                </a:cubicBezTo>
                <a:cubicBezTo>
                  <a:pt x="501" y="127"/>
                  <a:pt x="501" y="128"/>
                  <a:pt x="501" y="128"/>
                </a:cubicBezTo>
                <a:cubicBezTo>
                  <a:pt x="503" y="130"/>
                  <a:pt x="504" y="131"/>
                  <a:pt x="507" y="131"/>
                </a:cubicBezTo>
                <a:cubicBezTo>
                  <a:pt x="510" y="132"/>
                  <a:pt x="511" y="133"/>
                  <a:pt x="514" y="134"/>
                </a:cubicBezTo>
                <a:cubicBezTo>
                  <a:pt x="514" y="135"/>
                  <a:pt x="513" y="135"/>
                  <a:pt x="510" y="135"/>
                </a:cubicBezTo>
                <a:cubicBezTo>
                  <a:pt x="512" y="136"/>
                  <a:pt x="514" y="136"/>
                  <a:pt x="515" y="137"/>
                </a:cubicBezTo>
                <a:cubicBezTo>
                  <a:pt x="515" y="137"/>
                  <a:pt x="515" y="137"/>
                  <a:pt x="515" y="137"/>
                </a:cubicBezTo>
                <a:cubicBezTo>
                  <a:pt x="505" y="133"/>
                  <a:pt x="494" y="128"/>
                  <a:pt x="485" y="123"/>
                </a:cubicBezTo>
                <a:cubicBezTo>
                  <a:pt x="484" y="123"/>
                  <a:pt x="483" y="123"/>
                  <a:pt x="482" y="122"/>
                </a:cubicBezTo>
                <a:cubicBezTo>
                  <a:pt x="479" y="121"/>
                  <a:pt x="476" y="119"/>
                  <a:pt x="473" y="118"/>
                </a:cubicBezTo>
                <a:cubicBezTo>
                  <a:pt x="472" y="117"/>
                  <a:pt x="471" y="117"/>
                  <a:pt x="471" y="117"/>
                </a:cubicBezTo>
                <a:cubicBezTo>
                  <a:pt x="470" y="117"/>
                  <a:pt x="469" y="117"/>
                  <a:pt x="468" y="117"/>
                </a:cubicBezTo>
                <a:cubicBezTo>
                  <a:pt x="455" y="110"/>
                  <a:pt x="444" y="104"/>
                  <a:pt x="430" y="97"/>
                </a:cubicBezTo>
                <a:cubicBezTo>
                  <a:pt x="430" y="96"/>
                  <a:pt x="428" y="95"/>
                  <a:pt x="426" y="94"/>
                </a:cubicBezTo>
                <a:cubicBezTo>
                  <a:pt x="425" y="94"/>
                  <a:pt x="425" y="93"/>
                  <a:pt x="421" y="92"/>
                </a:cubicBezTo>
                <a:cubicBezTo>
                  <a:pt x="421" y="92"/>
                  <a:pt x="418" y="92"/>
                  <a:pt x="417" y="91"/>
                </a:cubicBezTo>
                <a:cubicBezTo>
                  <a:pt x="412" y="89"/>
                  <a:pt x="409" y="87"/>
                  <a:pt x="403" y="84"/>
                </a:cubicBezTo>
                <a:cubicBezTo>
                  <a:pt x="405" y="86"/>
                  <a:pt x="409" y="87"/>
                  <a:pt x="409" y="89"/>
                </a:cubicBezTo>
                <a:cubicBezTo>
                  <a:pt x="399" y="84"/>
                  <a:pt x="390" y="80"/>
                  <a:pt x="382" y="76"/>
                </a:cubicBezTo>
                <a:cubicBezTo>
                  <a:pt x="380" y="74"/>
                  <a:pt x="378" y="73"/>
                  <a:pt x="374" y="72"/>
                </a:cubicBezTo>
                <a:cubicBezTo>
                  <a:pt x="374" y="72"/>
                  <a:pt x="373" y="71"/>
                  <a:pt x="373" y="71"/>
                </a:cubicBezTo>
                <a:cubicBezTo>
                  <a:pt x="371" y="69"/>
                  <a:pt x="366" y="68"/>
                  <a:pt x="364" y="66"/>
                </a:cubicBezTo>
                <a:cubicBezTo>
                  <a:pt x="363" y="66"/>
                  <a:pt x="363" y="66"/>
                  <a:pt x="363" y="66"/>
                </a:cubicBezTo>
                <a:cubicBezTo>
                  <a:pt x="363" y="66"/>
                  <a:pt x="363" y="66"/>
                  <a:pt x="363" y="66"/>
                </a:cubicBezTo>
                <a:cubicBezTo>
                  <a:pt x="363" y="66"/>
                  <a:pt x="363" y="66"/>
                  <a:pt x="364" y="66"/>
                </a:cubicBezTo>
                <a:cubicBezTo>
                  <a:pt x="361" y="64"/>
                  <a:pt x="356" y="62"/>
                  <a:pt x="352" y="60"/>
                </a:cubicBezTo>
                <a:cubicBezTo>
                  <a:pt x="347" y="57"/>
                  <a:pt x="342" y="54"/>
                  <a:pt x="340" y="52"/>
                </a:cubicBezTo>
                <a:cubicBezTo>
                  <a:pt x="339" y="52"/>
                  <a:pt x="338" y="51"/>
                  <a:pt x="338" y="51"/>
                </a:cubicBezTo>
                <a:cubicBezTo>
                  <a:pt x="334" y="49"/>
                  <a:pt x="328" y="46"/>
                  <a:pt x="324" y="44"/>
                </a:cubicBezTo>
                <a:cubicBezTo>
                  <a:pt x="323" y="43"/>
                  <a:pt x="321" y="42"/>
                  <a:pt x="318" y="42"/>
                </a:cubicBezTo>
                <a:cubicBezTo>
                  <a:pt x="317" y="41"/>
                  <a:pt x="316" y="41"/>
                  <a:pt x="314" y="40"/>
                </a:cubicBezTo>
                <a:cubicBezTo>
                  <a:pt x="314" y="40"/>
                  <a:pt x="313" y="40"/>
                  <a:pt x="313" y="40"/>
                </a:cubicBezTo>
                <a:cubicBezTo>
                  <a:pt x="313" y="40"/>
                  <a:pt x="313" y="40"/>
                  <a:pt x="313" y="40"/>
                </a:cubicBezTo>
                <a:cubicBezTo>
                  <a:pt x="316" y="42"/>
                  <a:pt x="321" y="45"/>
                  <a:pt x="326" y="47"/>
                </a:cubicBezTo>
                <a:cubicBezTo>
                  <a:pt x="328" y="48"/>
                  <a:pt x="331" y="49"/>
                  <a:pt x="331" y="50"/>
                </a:cubicBezTo>
                <a:cubicBezTo>
                  <a:pt x="338" y="52"/>
                  <a:pt x="333" y="53"/>
                  <a:pt x="338" y="54"/>
                </a:cubicBezTo>
                <a:cubicBezTo>
                  <a:pt x="338" y="54"/>
                  <a:pt x="338" y="54"/>
                  <a:pt x="338" y="54"/>
                </a:cubicBezTo>
                <a:cubicBezTo>
                  <a:pt x="339" y="55"/>
                  <a:pt x="339" y="56"/>
                  <a:pt x="342" y="57"/>
                </a:cubicBezTo>
                <a:cubicBezTo>
                  <a:pt x="345" y="59"/>
                  <a:pt x="349" y="60"/>
                  <a:pt x="351" y="62"/>
                </a:cubicBezTo>
                <a:cubicBezTo>
                  <a:pt x="353" y="63"/>
                  <a:pt x="354" y="63"/>
                  <a:pt x="356" y="63"/>
                </a:cubicBezTo>
                <a:cubicBezTo>
                  <a:pt x="356" y="64"/>
                  <a:pt x="354" y="64"/>
                  <a:pt x="357" y="65"/>
                </a:cubicBezTo>
                <a:cubicBezTo>
                  <a:pt x="357" y="66"/>
                  <a:pt x="361" y="67"/>
                  <a:pt x="361" y="68"/>
                </a:cubicBezTo>
                <a:cubicBezTo>
                  <a:pt x="361" y="68"/>
                  <a:pt x="360" y="68"/>
                  <a:pt x="360" y="68"/>
                </a:cubicBezTo>
                <a:cubicBezTo>
                  <a:pt x="358" y="67"/>
                  <a:pt x="359" y="68"/>
                  <a:pt x="359" y="69"/>
                </a:cubicBezTo>
                <a:cubicBezTo>
                  <a:pt x="355" y="68"/>
                  <a:pt x="352" y="66"/>
                  <a:pt x="352" y="66"/>
                </a:cubicBezTo>
                <a:cubicBezTo>
                  <a:pt x="352" y="64"/>
                  <a:pt x="350" y="63"/>
                  <a:pt x="346" y="62"/>
                </a:cubicBezTo>
                <a:cubicBezTo>
                  <a:pt x="344" y="62"/>
                  <a:pt x="342" y="61"/>
                  <a:pt x="341" y="60"/>
                </a:cubicBezTo>
                <a:cubicBezTo>
                  <a:pt x="340" y="59"/>
                  <a:pt x="338" y="58"/>
                  <a:pt x="336" y="58"/>
                </a:cubicBezTo>
                <a:cubicBezTo>
                  <a:pt x="336" y="58"/>
                  <a:pt x="336" y="58"/>
                  <a:pt x="335" y="58"/>
                </a:cubicBezTo>
                <a:cubicBezTo>
                  <a:pt x="332" y="56"/>
                  <a:pt x="328" y="54"/>
                  <a:pt x="324" y="53"/>
                </a:cubicBezTo>
                <a:cubicBezTo>
                  <a:pt x="324" y="53"/>
                  <a:pt x="324" y="53"/>
                  <a:pt x="324" y="53"/>
                </a:cubicBezTo>
                <a:cubicBezTo>
                  <a:pt x="324" y="53"/>
                  <a:pt x="324" y="53"/>
                  <a:pt x="324" y="53"/>
                </a:cubicBezTo>
                <a:cubicBezTo>
                  <a:pt x="324" y="53"/>
                  <a:pt x="324" y="53"/>
                  <a:pt x="324" y="53"/>
                </a:cubicBezTo>
                <a:cubicBezTo>
                  <a:pt x="322" y="51"/>
                  <a:pt x="319" y="50"/>
                  <a:pt x="317" y="49"/>
                </a:cubicBezTo>
                <a:cubicBezTo>
                  <a:pt x="313" y="48"/>
                  <a:pt x="310" y="46"/>
                  <a:pt x="306" y="44"/>
                </a:cubicBezTo>
                <a:cubicBezTo>
                  <a:pt x="307" y="46"/>
                  <a:pt x="317" y="49"/>
                  <a:pt x="315" y="51"/>
                </a:cubicBezTo>
                <a:cubicBezTo>
                  <a:pt x="314" y="50"/>
                  <a:pt x="314" y="51"/>
                  <a:pt x="314" y="52"/>
                </a:cubicBezTo>
                <a:cubicBezTo>
                  <a:pt x="314" y="52"/>
                  <a:pt x="314" y="52"/>
                  <a:pt x="315" y="52"/>
                </a:cubicBezTo>
                <a:cubicBezTo>
                  <a:pt x="317" y="53"/>
                  <a:pt x="319" y="53"/>
                  <a:pt x="322" y="54"/>
                </a:cubicBezTo>
                <a:cubicBezTo>
                  <a:pt x="322" y="55"/>
                  <a:pt x="323" y="55"/>
                  <a:pt x="324" y="55"/>
                </a:cubicBezTo>
                <a:cubicBezTo>
                  <a:pt x="325" y="56"/>
                  <a:pt x="326" y="56"/>
                  <a:pt x="326" y="57"/>
                </a:cubicBezTo>
                <a:cubicBezTo>
                  <a:pt x="332" y="59"/>
                  <a:pt x="336" y="62"/>
                  <a:pt x="340" y="65"/>
                </a:cubicBezTo>
                <a:cubicBezTo>
                  <a:pt x="338" y="65"/>
                  <a:pt x="336" y="63"/>
                  <a:pt x="334" y="63"/>
                </a:cubicBezTo>
                <a:cubicBezTo>
                  <a:pt x="334" y="64"/>
                  <a:pt x="338" y="65"/>
                  <a:pt x="339" y="66"/>
                </a:cubicBezTo>
                <a:cubicBezTo>
                  <a:pt x="339" y="66"/>
                  <a:pt x="339" y="66"/>
                  <a:pt x="338" y="66"/>
                </a:cubicBezTo>
                <a:cubicBezTo>
                  <a:pt x="338" y="66"/>
                  <a:pt x="338" y="66"/>
                  <a:pt x="338" y="66"/>
                </a:cubicBezTo>
                <a:cubicBezTo>
                  <a:pt x="338" y="66"/>
                  <a:pt x="338" y="67"/>
                  <a:pt x="337" y="66"/>
                </a:cubicBezTo>
                <a:cubicBezTo>
                  <a:pt x="334" y="65"/>
                  <a:pt x="333" y="65"/>
                  <a:pt x="332" y="65"/>
                </a:cubicBezTo>
                <a:cubicBezTo>
                  <a:pt x="331" y="65"/>
                  <a:pt x="333" y="66"/>
                  <a:pt x="334" y="67"/>
                </a:cubicBezTo>
                <a:cubicBezTo>
                  <a:pt x="337" y="68"/>
                  <a:pt x="340" y="69"/>
                  <a:pt x="341" y="70"/>
                </a:cubicBezTo>
                <a:cubicBezTo>
                  <a:pt x="343" y="72"/>
                  <a:pt x="345" y="72"/>
                  <a:pt x="347" y="72"/>
                </a:cubicBezTo>
                <a:cubicBezTo>
                  <a:pt x="349" y="73"/>
                  <a:pt x="351" y="74"/>
                  <a:pt x="355" y="76"/>
                </a:cubicBezTo>
                <a:cubicBezTo>
                  <a:pt x="353" y="74"/>
                  <a:pt x="351" y="73"/>
                  <a:pt x="347" y="72"/>
                </a:cubicBezTo>
                <a:cubicBezTo>
                  <a:pt x="345" y="71"/>
                  <a:pt x="343" y="70"/>
                  <a:pt x="341" y="68"/>
                </a:cubicBezTo>
                <a:cubicBezTo>
                  <a:pt x="339" y="68"/>
                  <a:pt x="339" y="67"/>
                  <a:pt x="341" y="67"/>
                </a:cubicBezTo>
                <a:cubicBezTo>
                  <a:pt x="343" y="68"/>
                  <a:pt x="346" y="69"/>
                  <a:pt x="347" y="68"/>
                </a:cubicBezTo>
                <a:cubicBezTo>
                  <a:pt x="347" y="69"/>
                  <a:pt x="348" y="69"/>
                  <a:pt x="349" y="69"/>
                </a:cubicBezTo>
                <a:cubicBezTo>
                  <a:pt x="349" y="70"/>
                  <a:pt x="351" y="71"/>
                  <a:pt x="353" y="72"/>
                </a:cubicBezTo>
                <a:cubicBezTo>
                  <a:pt x="359" y="75"/>
                  <a:pt x="364" y="78"/>
                  <a:pt x="370" y="81"/>
                </a:cubicBezTo>
                <a:cubicBezTo>
                  <a:pt x="373" y="83"/>
                  <a:pt x="375" y="84"/>
                  <a:pt x="380" y="86"/>
                </a:cubicBezTo>
                <a:cubicBezTo>
                  <a:pt x="382" y="88"/>
                  <a:pt x="388" y="90"/>
                  <a:pt x="390" y="92"/>
                </a:cubicBezTo>
                <a:cubicBezTo>
                  <a:pt x="391" y="93"/>
                  <a:pt x="393" y="94"/>
                  <a:pt x="394" y="95"/>
                </a:cubicBezTo>
                <a:cubicBezTo>
                  <a:pt x="395" y="96"/>
                  <a:pt x="396" y="96"/>
                  <a:pt x="396" y="97"/>
                </a:cubicBezTo>
                <a:cubicBezTo>
                  <a:pt x="397" y="97"/>
                  <a:pt x="397" y="98"/>
                  <a:pt x="398" y="98"/>
                </a:cubicBezTo>
                <a:cubicBezTo>
                  <a:pt x="396" y="97"/>
                  <a:pt x="394" y="96"/>
                  <a:pt x="392" y="95"/>
                </a:cubicBezTo>
                <a:cubicBezTo>
                  <a:pt x="390" y="95"/>
                  <a:pt x="390" y="94"/>
                  <a:pt x="388" y="94"/>
                </a:cubicBezTo>
                <a:cubicBezTo>
                  <a:pt x="387" y="93"/>
                  <a:pt x="385" y="92"/>
                  <a:pt x="384" y="92"/>
                </a:cubicBezTo>
                <a:cubicBezTo>
                  <a:pt x="384" y="92"/>
                  <a:pt x="384" y="93"/>
                  <a:pt x="383" y="93"/>
                </a:cubicBezTo>
                <a:cubicBezTo>
                  <a:pt x="380" y="91"/>
                  <a:pt x="378" y="90"/>
                  <a:pt x="374" y="88"/>
                </a:cubicBezTo>
                <a:cubicBezTo>
                  <a:pt x="372" y="87"/>
                  <a:pt x="370" y="87"/>
                  <a:pt x="369" y="86"/>
                </a:cubicBezTo>
                <a:cubicBezTo>
                  <a:pt x="369" y="86"/>
                  <a:pt x="370" y="85"/>
                  <a:pt x="369" y="85"/>
                </a:cubicBezTo>
                <a:cubicBezTo>
                  <a:pt x="367" y="84"/>
                  <a:pt x="367" y="85"/>
                  <a:pt x="367" y="85"/>
                </a:cubicBezTo>
                <a:cubicBezTo>
                  <a:pt x="365" y="84"/>
                  <a:pt x="364" y="83"/>
                  <a:pt x="362" y="83"/>
                </a:cubicBezTo>
                <a:cubicBezTo>
                  <a:pt x="362" y="83"/>
                  <a:pt x="362" y="83"/>
                  <a:pt x="362" y="83"/>
                </a:cubicBezTo>
                <a:cubicBezTo>
                  <a:pt x="356" y="78"/>
                  <a:pt x="346" y="74"/>
                  <a:pt x="338" y="70"/>
                </a:cubicBezTo>
                <a:cubicBezTo>
                  <a:pt x="334" y="67"/>
                  <a:pt x="330" y="65"/>
                  <a:pt x="326" y="63"/>
                </a:cubicBezTo>
                <a:cubicBezTo>
                  <a:pt x="324" y="61"/>
                  <a:pt x="321" y="60"/>
                  <a:pt x="318" y="59"/>
                </a:cubicBezTo>
                <a:cubicBezTo>
                  <a:pt x="317" y="58"/>
                  <a:pt x="317" y="57"/>
                  <a:pt x="314" y="57"/>
                </a:cubicBezTo>
                <a:cubicBezTo>
                  <a:pt x="309" y="56"/>
                  <a:pt x="312" y="57"/>
                  <a:pt x="312" y="58"/>
                </a:cubicBezTo>
                <a:cubicBezTo>
                  <a:pt x="311" y="57"/>
                  <a:pt x="310" y="57"/>
                  <a:pt x="308" y="56"/>
                </a:cubicBezTo>
                <a:cubicBezTo>
                  <a:pt x="310" y="58"/>
                  <a:pt x="313" y="60"/>
                  <a:pt x="316" y="61"/>
                </a:cubicBezTo>
                <a:cubicBezTo>
                  <a:pt x="315" y="61"/>
                  <a:pt x="314" y="62"/>
                  <a:pt x="316" y="62"/>
                </a:cubicBezTo>
                <a:cubicBezTo>
                  <a:pt x="319" y="64"/>
                  <a:pt x="321" y="65"/>
                  <a:pt x="325" y="66"/>
                </a:cubicBezTo>
                <a:cubicBezTo>
                  <a:pt x="325" y="66"/>
                  <a:pt x="325" y="66"/>
                  <a:pt x="325" y="67"/>
                </a:cubicBezTo>
                <a:cubicBezTo>
                  <a:pt x="325" y="67"/>
                  <a:pt x="325" y="67"/>
                  <a:pt x="325" y="67"/>
                </a:cubicBezTo>
                <a:cubicBezTo>
                  <a:pt x="325" y="67"/>
                  <a:pt x="325" y="66"/>
                  <a:pt x="325" y="66"/>
                </a:cubicBezTo>
                <a:cubicBezTo>
                  <a:pt x="325" y="67"/>
                  <a:pt x="322" y="67"/>
                  <a:pt x="327" y="68"/>
                </a:cubicBezTo>
                <a:cubicBezTo>
                  <a:pt x="328" y="69"/>
                  <a:pt x="330" y="70"/>
                  <a:pt x="328" y="70"/>
                </a:cubicBezTo>
                <a:cubicBezTo>
                  <a:pt x="328" y="70"/>
                  <a:pt x="328" y="70"/>
                  <a:pt x="328" y="70"/>
                </a:cubicBezTo>
                <a:cubicBezTo>
                  <a:pt x="328" y="70"/>
                  <a:pt x="328" y="70"/>
                  <a:pt x="328" y="70"/>
                </a:cubicBezTo>
                <a:cubicBezTo>
                  <a:pt x="328" y="70"/>
                  <a:pt x="328" y="70"/>
                  <a:pt x="328" y="70"/>
                </a:cubicBezTo>
                <a:cubicBezTo>
                  <a:pt x="323" y="67"/>
                  <a:pt x="319" y="65"/>
                  <a:pt x="312" y="62"/>
                </a:cubicBezTo>
                <a:cubicBezTo>
                  <a:pt x="311" y="62"/>
                  <a:pt x="310" y="61"/>
                  <a:pt x="309" y="60"/>
                </a:cubicBezTo>
                <a:cubicBezTo>
                  <a:pt x="306" y="60"/>
                  <a:pt x="310" y="62"/>
                  <a:pt x="310" y="62"/>
                </a:cubicBezTo>
                <a:cubicBezTo>
                  <a:pt x="309" y="62"/>
                  <a:pt x="308" y="62"/>
                  <a:pt x="307" y="62"/>
                </a:cubicBezTo>
                <a:cubicBezTo>
                  <a:pt x="303" y="61"/>
                  <a:pt x="301" y="59"/>
                  <a:pt x="298" y="58"/>
                </a:cubicBezTo>
                <a:cubicBezTo>
                  <a:pt x="296" y="57"/>
                  <a:pt x="294" y="55"/>
                  <a:pt x="292" y="55"/>
                </a:cubicBezTo>
                <a:cubicBezTo>
                  <a:pt x="289" y="55"/>
                  <a:pt x="295" y="57"/>
                  <a:pt x="296" y="58"/>
                </a:cubicBezTo>
                <a:cubicBezTo>
                  <a:pt x="296" y="58"/>
                  <a:pt x="296" y="58"/>
                  <a:pt x="296" y="58"/>
                </a:cubicBezTo>
                <a:cubicBezTo>
                  <a:pt x="296" y="58"/>
                  <a:pt x="296" y="58"/>
                  <a:pt x="296" y="58"/>
                </a:cubicBezTo>
                <a:cubicBezTo>
                  <a:pt x="295" y="58"/>
                  <a:pt x="295" y="58"/>
                  <a:pt x="294" y="58"/>
                </a:cubicBezTo>
                <a:cubicBezTo>
                  <a:pt x="297" y="60"/>
                  <a:pt x="302" y="61"/>
                  <a:pt x="304" y="63"/>
                </a:cubicBezTo>
                <a:cubicBezTo>
                  <a:pt x="305" y="63"/>
                  <a:pt x="305" y="64"/>
                  <a:pt x="306" y="64"/>
                </a:cubicBezTo>
                <a:cubicBezTo>
                  <a:pt x="306" y="64"/>
                  <a:pt x="305" y="64"/>
                  <a:pt x="304" y="64"/>
                </a:cubicBezTo>
                <a:cubicBezTo>
                  <a:pt x="304" y="65"/>
                  <a:pt x="304" y="65"/>
                  <a:pt x="305" y="66"/>
                </a:cubicBezTo>
                <a:cubicBezTo>
                  <a:pt x="311" y="69"/>
                  <a:pt x="311" y="69"/>
                  <a:pt x="305" y="69"/>
                </a:cubicBezTo>
                <a:cubicBezTo>
                  <a:pt x="305" y="69"/>
                  <a:pt x="305" y="69"/>
                  <a:pt x="305" y="69"/>
                </a:cubicBezTo>
                <a:cubicBezTo>
                  <a:pt x="305" y="69"/>
                  <a:pt x="305" y="69"/>
                  <a:pt x="305" y="69"/>
                </a:cubicBezTo>
                <a:cubicBezTo>
                  <a:pt x="305" y="69"/>
                  <a:pt x="305" y="69"/>
                  <a:pt x="305" y="69"/>
                </a:cubicBezTo>
                <a:cubicBezTo>
                  <a:pt x="303" y="69"/>
                  <a:pt x="303" y="67"/>
                  <a:pt x="300" y="67"/>
                </a:cubicBezTo>
                <a:cubicBezTo>
                  <a:pt x="298" y="68"/>
                  <a:pt x="301" y="69"/>
                  <a:pt x="302" y="69"/>
                </a:cubicBezTo>
                <a:cubicBezTo>
                  <a:pt x="303" y="70"/>
                  <a:pt x="303" y="71"/>
                  <a:pt x="301" y="70"/>
                </a:cubicBezTo>
                <a:cubicBezTo>
                  <a:pt x="295" y="68"/>
                  <a:pt x="289" y="67"/>
                  <a:pt x="284" y="64"/>
                </a:cubicBezTo>
                <a:cubicBezTo>
                  <a:pt x="284" y="64"/>
                  <a:pt x="283" y="63"/>
                  <a:pt x="284" y="63"/>
                </a:cubicBezTo>
                <a:cubicBezTo>
                  <a:pt x="284" y="63"/>
                  <a:pt x="286" y="64"/>
                  <a:pt x="287" y="64"/>
                </a:cubicBezTo>
                <a:cubicBezTo>
                  <a:pt x="282" y="61"/>
                  <a:pt x="272" y="58"/>
                  <a:pt x="267" y="55"/>
                </a:cubicBezTo>
                <a:cubicBezTo>
                  <a:pt x="265" y="54"/>
                  <a:pt x="262" y="52"/>
                  <a:pt x="258" y="50"/>
                </a:cubicBezTo>
                <a:cubicBezTo>
                  <a:pt x="257" y="50"/>
                  <a:pt x="256" y="49"/>
                  <a:pt x="254" y="49"/>
                </a:cubicBezTo>
                <a:cubicBezTo>
                  <a:pt x="252" y="49"/>
                  <a:pt x="253" y="50"/>
                  <a:pt x="255" y="50"/>
                </a:cubicBezTo>
                <a:cubicBezTo>
                  <a:pt x="259" y="52"/>
                  <a:pt x="255" y="52"/>
                  <a:pt x="255" y="52"/>
                </a:cubicBezTo>
                <a:cubicBezTo>
                  <a:pt x="254" y="52"/>
                  <a:pt x="253" y="52"/>
                  <a:pt x="253" y="52"/>
                </a:cubicBezTo>
                <a:cubicBezTo>
                  <a:pt x="255" y="53"/>
                  <a:pt x="255" y="54"/>
                  <a:pt x="260" y="55"/>
                </a:cubicBezTo>
                <a:cubicBezTo>
                  <a:pt x="261" y="54"/>
                  <a:pt x="259" y="53"/>
                  <a:pt x="259" y="53"/>
                </a:cubicBezTo>
                <a:cubicBezTo>
                  <a:pt x="262" y="54"/>
                  <a:pt x="262" y="55"/>
                  <a:pt x="264" y="55"/>
                </a:cubicBezTo>
                <a:cubicBezTo>
                  <a:pt x="269" y="57"/>
                  <a:pt x="269" y="59"/>
                  <a:pt x="274" y="61"/>
                </a:cubicBezTo>
                <a:cubicBezTo>
                  <a:pt x="276" y="62"/>
                  <a:pt x="278" y="63"/>
                  <a:pt x="280" y="64"/>
                </a:cubicBezTo>
                <a:cubicBezTo>
                  <a:pt x="280" y="64"/>
                  <a:pt x="279" y="65"/>
                  <a:pt x="280" y="66"/>
                </a:cubicBezTo>
                <a:cubicBezTo>
                  <a:pt x="282" y="67"/>
                  <a:pt x="284" y="68"/>
                  <a:pt x="286" y="69"/>
                </a:cubicBezTo>
                <a:cubicBezTo>
                  <a:pt x="286" y="69"/>
                  <a:pt x="287" y="69"/>
                  <a:pt x="287" y="69"/>
                </a:cubicBezTo>
                <a:cubicBezTo>
                  <a:pt x="285" y="68"/>
                  <a:pt x="283" y="67"/>
                  <a:pt x="281" y="66"/>
                </a:cubicBezTo>
                <a:cubicBezTo>
                  <a:pt x="286" y="66"/>
                  <a:pt x="287" y="68"/>
                  <a:pt x="290" y="69"/>
                </a:cubicBezTo>
                <a:cubicBezTo>
                  <a:pt x="291" y="71"/>
                  <a:pt x="297" y="73"/>
                  <a:pt x="300" y="74"/>
                </a:cubicBezTo>
                <a:cubicBezTo>
                  <a:pt x="300" y="75"/>
                  <a:pt x="301" y="75"/>
                  <a:pt x="302" y="75"/>
                </a:cubicBezTo>
                <a:cubicBezTo>
                  <a:pt x="302" y="75"/>
                  <a:pt x="302" y="75"/>
                  <a:pt x="302" y="75"/>
                </a:cubicBezTo>
                <a:cubicBezTo>
                  <a:pt x="302" y="75"/>
                  <a:pt x="302" y="75"/>
                  <a:pt x="302" y="75"/>
                </a:cubicBezTo>
                <a:cubicBezTo>
                  <a:pt x="302" y="75"/>
                  <a:pt x="302" y="75"/>
                  <a:pt x="302" y="75"/>
                </a:cubicBezTo>
                <a:cubicBezTo>
                  <a:pt x="306" y="77"/>
                  <a:pt x="308" y="79"/>
                  <a:pt x="313" y="80"/>
                </a:cubicBezTo>
                <a:cubicBezTo>
                  <a:pt x="313" y="80"/>
                  <a:pt x="313" y="80"/>
                  <a:pt x="313" y="80"/>
                </a:cubicBezTo>
                <a:cubicBezTo>
                  <a:pt x="313" y="80"/>
                  <a:pt x="313" y="80"/>
                  <a:pt x="313" y="80"/>
                </a:cubicBezTo>
                <a:cubicBezTo>
                  <a:pt x="314" y="81"/>
                  <a:pt x="316" y="82"/>
                  <a:pt x="318" y="83"/>
                </a:cubicBezTo>
                <a:cubicBezTo>
                  <a:pt x="319" y="84"/>
                  <a:pt x="322" y="85"/>
                  <a:pt x="325" y="86"/>
                </a:cubicBezTo>
                <a:cubicBezTo>
                  <a:pt x="327" y="87"/>
                  <a:pt x="328" y="88"/>
                  <a:pt x="330" y="89"/>
                </a:cubicBezTo>
                <a:cubicBezTo>
                  <a:pt x="330" y="89"/>
                  <a:pt x="330" y="90"/>
                  <a:pt x="330" y="90"/>
                </a:cubicBezTo>
                <a:cubicBezTo>
                  <a:pt x="332" y="91"/>
                  <a:pt x="335" y="92"/>
                  <a:pt x="334" y="93"/>
                </a:cubicBezTo>
                <a:cubicBezTo>
                  <a:pt x="328" y="90"/>
                  <a:pt x="324" y="88"/>
                  <a:pt x="317" y="85"/>
                </a:cubicBezTo>
                <a:cubicBezTo>
                  <a:pt x="306" y="80"/>
                  <a:pt x="296" y="74"/>
                  <a:pt x="285" y="69"/>
                </a:cubicBezTo>
                <a:cubicBezTo>
                  <a:pt x="284" y="68"/>
                  <a:pt x="282" y="68"/>
                  <a:pt x="281" y="67"/>
                </a:cubicBezTo>
                <a:cubicBezTo>
                  <a:pt x="280" y="67"/>
                  <a:pt x="280" y="67"/>
                  <a:pt x="279" y="66"/>
                </a:cubicBezTo>
                <a:cubicBezTo>
                  <a:pt x="273" y="64"/>
                  <a:pt x="268" y="61"/>
                  <a:pt x="262" y="58"/>
                </a:cubicBezTo>
                <a:cubicBezTo>
                  <a:pt x="256" y="55"/>
                  <a:pt x="249" y="52"/>
                  <a:pt x="245" y="49"/>
                </a:cubicBezTo>
                <a:cubicBezTo>
                  <a:pt x="244" y="48"/>
                  <a:pt x="241" y="47"/>
                  <a:pt x="239" y="45"/>
                </a:cubicBezTo>
                <a:cubicBezTo>
                  <a:pt x="240" y="46"/>
                  <a:pt x="241" y="46"/>
                  <a:pt x="242" y="46"/>
                </a:cubicBezTo>
                <a:cubicBezTo>
                  <a:pt x="242" y="45"/>
                  <a:pt x="240" y="45"/>
                  <a:pt x="238" y="44"/>
                </a:cubicBezTo>
                <a:cubicBezTo>
                  <a:pt x="237" y="44"/>
                  <a:pt x="238" y="45"/>
                  <a:pt x="238" y="45"/>
                </a:cubicBezTo>
                <a:cubicBezTo>
                  <a:pt x="237" y="45"/>
                  <a:pt x="236" y="44"/>
                  <a:pt x="233" y="44"/>
                </a:cubicBezTo>
                <a:cubicBezTo>
                  <a:pt x="238" y="46"/>
                  <a:pt x="239" y="47"/>
                  <a:pt x="243" y="49"/>
                </a:cubicBezTo>
                <a:cubicBezTo>
                  <a:pt x="245" y="50"/>
                  <a:pt x="246" y="51"/>
                  <a:pt x="248" y="52"/>
                </a:cubicBezTo>
                <a:cubicBezTo>
                  <a:pt x="252" y="55"/>
                  <a:pt x="258" y="58"/>
                  <a:pt x="262" y="60"/>
                </a:cubicBezTo>
                <a:cubicBezTo>
                  <a:pt x="261" y="60"/>
                  <a:pt x="262" y="61"/>
                  <a:pt x="262" y="61"/>
                </a:cubicBezTo>
                <a:cubicBezTo>
                  <a:pt x="263" y="62"/>
                  <a:pt x="263" y="63"/>
                  <a:pt x="262" y="63"/>
                </a:cubicBezTo>
                <a:cubicBezTo>
                  <a:pt x="260" y="63"/>
                  <a:pt x="258" y="62"/>
                  <a:pt x="257" y="61"/>
                </a:cubicBezTo>
                <a:cubicBezTo>
                  <a:pt x="254" y="60"/>
                  <a:pt x="250" y="59"/>
                  <a:pt x="246" y="57"/>
                </a:cubicBezTo>
                <a:cubicBezTo>
                  <a:pt x="242" y="56"/>
                  <a:pt x="240" y="56"/>
                  <a:pt x="238" y="57"/>
                </a:cubicBezTo>
                <a:cubicBezTo>
                  <a:pt x="238" y="57"/>
                  <a:pt x="236" y="57"/>
                  <a:pt x="235" y="56"/>
                </a:cubicBezTo>
                <a:cubicBezTo>
                  <a:pt x="234" y="55"/>
                  <a:pt x="234" y="55"/>
                  <a:pt x="236" y="55"/>
                </a:cubicBezTo>
                <a:cubicBezTo>
                  <a:pt x="239" y="56"/>
                  <a:pt x="238" y="54"/>
                  <a:pt x="240" y="54"/>
                </a:cubicBezTo>
                <a:cubicBezTo>
                  <a:pt x="236" y="53"/>
                  <a:pt x="232" y="52"/>
                  <a:pt x="228" y="50"/>
                </a:cubicBezTo>
                <a:cubicBezTo>
                  <a:pt x="229" y="52"/>
                  <a:pt x="230" y="52"/>
                  <a:pt x="230" y="53"/>
                </a:cubicBezTo>
                <a:cubicBezTo>
                  <a:pt x="228" y="53"/>
                  <a:pt x="223" y="51"/>
                  <a:pt x="224" y="53"/>
                </a:cubicBezTo>
                <a:cubicBezTo>
                  <a:pt x="225" y="55"/>
                  <a:pt x="225" y="55"/>
                  <a:pt x="221" y="55"/>
                </a:cubicBezTo>
                <a:cubicBezTo>
                  <a:pt x="225" y="57"/>
                  <a:pt x="228" y="58"/>
                  <a:pt x="232" y="59"/>
                </a:cubicBezTo>
                <a:cubicBezTo>
                  <a:pt x="232" y="59"/>
                  <a:pt x="233" y="59"/>
                  <a:pt x="233" y="59"/>
                </a:cubicBezTo>
                <a:cubicBezTo>
                  <a:pt x="233" y="59"/>
                  <a:pt x="233" y="60"/>
                  <a:pt x="232" y="60"/>
                </a:cubicBezTo>
                <a:cubicBezTo>
                  <a:pt x="230" y="60"/>
                  <a:pt x="232" y="60"/>
                  <a:pt x="233" y="61"/>
                </a:cubicBezTo>
                <a:cubicBezTo>
                  <a:pt x="234" y="61"/>
                  <a:pt x="234" y="61"/>
                  <a:pt x="234" y="61"/>
                </a:cubicBezTo>
                <a:cubicBezTo>
                  <a:pt x="234" y="61"/>
                  <a:pt x="234" y="62"/>
                  <a:pt x="236" y="62"/>
                </a:cubicBezTo>
                <a:cubicBezTo>
                  <a:pt x="238" y="63"/>
                  <a:pt x="238" y="64"/>
                  <a:pt x="236" y="64"/>
                </a:cubicBezTo>
                <a:cubicBezTo>
                  <a:pt x="235" y="64"/>
                  <a:pt x="238" y="65"/>
                  <a:pt x="238" y="65"/>
                </a:cubicBezTo>
                <a:cubicBezTo>
                  <a:pt x="236" y="65"/>
                  <a:pt x="235" y="64"/>
                  <a:pt x="234" y="63"/>
                </a:cubicBezTo>
                <a:cubicBezTo>
                  <a:pt x="232" y="62"/>
                  <a:pt x="228" y="60"/>
                  <a:pt x="225" y="58"/>
                </a:cubicBezTo>
                <a:cubicBezTo>
                  <a:pt x="224" y="58"/>
                  <a:pt x="222" y="57"/>
                  <a:pt x="220" y="56"/>
                </a:cubicBezTo>
                <a:cubicBezTo>
                  <a:pt x="219" y="55"/>
                  <a:pt x="218" y="55"/>
                  <a:pt x="217" y="54"/>
                </a:cubicBezTo>
                <a:cubicBezTo>
                  <a:pt x="216" y="54"/>
                  <a:pt x="215" y="53"/>
                  <a:pt x="215" y="53"/>
                </a:cubicBezTo>
                <a:cubicBezTo>
                  <a:pt x="215" y="53"/>
                  <a:pt x="214" y="52"/>
                  <a:pt x="213" y="52"/>
                </a:cubicBezTo>
                <a:cubicBezTo>
                  <a:pt x="212" y="53"/>
                  <a:pt x="211" y="52"/>
                  <a:pt x="210" y="52"/>
                </a:cubicBezTo>
                <a:cubicBezTo>
                  <a:pt x="210" y="52"/>
                  <a:pt x="211" y="52"/>
                  <a:pt x="212" y="53"/>
                </a:cubicBezTo>
                <a:cubicBezTo>
                  <a:pt x="213" y="53"/>
                  <a:pt x="214" y="54"/>
                  <a:pt x="216" y="54"/>
                </a:cubicBezTo>
                <a:cubicBezTo>
                  <a:pt x="221" y="57"/>
                  <a:pt x="225" y="60"/>
                  <a:pt x="233" y="63"/>
                </a:cubicBezTo>
                <a:cubicBezTo>
                  <a:pt x="237" y="67"/>
                  <a:pt x="244" y="70"/>
                  <a:pt x="250" y="73"/>
                </a:cubicBezTo>
                <a:cubicBezTo>
                  <a:pt x="253" y="74"/>
                  <a:pt x="255" y="76"/>
                  <a:pt x="258" y="77"/>
                </a:cubicBezTo>
                <a:cubicBezTo>
                  <a:pt x="259" y="79"/>
                  <a:pt x="263" y="80"/>
                  <a:pt x="266" y="82"/>
                </a:cubicBezTo>
                <a:cubicBezTo>
                  <a:pt x="262" y="81"/>
                  <a:pt x="258" y="81"/>
                  <a:pt x="253" y="79"/>
                </a:cubicBezTo>
                <a:cubicBezTo>
                  <a:pt x="248" y="77"/>
                  <a:pt x="243" y="75"/>
                  <a:pt x="239" y="73"/>
                </a:cubicBezTo>
                <a:cubicBezTo>
                  <a:pt x="233" y="69"/>
                  <a:pt x="228" y="66"/>
                  <a:pt x="220" y="63"/>
                </a:cubicBezTo>
                <a:cubicBezTo>
                  <a:pt x="217" y="61"/>
                  <a:pt x="212" y="60"/>
                  <a:pt x="208" y="59"/>
                </a:cubicBezTo>
                <a:cubicBezTo>
                  <a:pt x="207" y="60"/>
                  <a:pt x="211" y="62"/>
                  <a:pt x="214" y="63"/>
                </a:cubicBezTo>
                <a:cubicBezTo>
                  <a:pt x="216" y="63"/>
                  <a:pt x="219" y="64"/>
                  <a:pt x="219" y="65"/>
                </a:cubicBezTo>
                <a:cubicBezTo>
                  <a:pt x="219" y="65"/>
                  <a:pt x="217" y="65"/>
                  <a:pt x="215" y="65"/>
                </a:cubicBezTo>
                <a:cubicBezTo>
                  <a:pt x="214" y="65"/>
                  <a:pt x="212" y="64"/>
                  <a:pt x="211" y="65"/>
                </a:cubicBezTo>
                <a:cubicBezTo>
                  <a:pt x="211" y="64"/>
                  <a:pt x="210" y="64"/>
                  <a:pt x="209" y="63"/>
                </a:cubicBezTo>
                <a:cubicBezTo>
                  <a:pt x="209" y="63"/>
                  <a:pt x="209" y="63"/>
                  <a:pt x="209" y="62"/>
                </a:cubicBezTo>
                <a:cubicBezTo>
                  <a:pt x="209" y="62"/>
                  <a:pt x="209" y="62"/>
                  <a:pt x="209" y="62"/>
                </a:cubicBezTo>
                <a:cubicBezTo>
                  <a:pt x="210" y="63"/>
                  <a:pt x="212" y="64"/>
                  <a:pt x="212" y="63"/>
                </a:cubicBezTo>
                <a:cubicBezTo>
                  <a:pt x="212" y="63"/>
                  <a:pt x="212" y="62"/>
                  <a:pt x="208" y="61"/>
                </a:cubicBezTo>
                <a:cubicBezTo>
                  <a:pt x="208" y="61"/>
                  <a:pt x="207" y="61"/>
                  <a:pt x="207" y="61"/>
                </a:cubicBezTo>
                <a:cubicBezTo>
                  <a:pt x="205" y="60"/>
                  <a:pt x="203" y="59"/>
                  <a:pt x="201" y="58"/>
                </a:cubicBezTo>
                <a:cubicBezTo>
                  <a:pt x="201" y="58"/>
                  <a:pt x="200" y="58"/>
                  <a:pt x="200" y="58"/>
                </a:cubicBezTo>
                <a:cubicBezTo>
                  <a:pt x="202" y="59"/>
                  <a:pt x="204" y="60"/>
                  <a:pt x="206" y="61"/>
                </a:cubicBezTo>
                <a:cubicBezTo>
                  <a:pt x="207" y="62"/>
                  <a:pt x="207" y="62"/>
                  <a:pt x="205" y="62"/>
                </a:cubicBezTo>
                <a:cubicBezTo>
                  <a:pt x="203" y="62"/>
                  <a:pt x="202" y="62"/>
                  <a:pt x="201" y="62"/>
                </a:cubicBezTo>
                <a:cubicBezTo>
                  <a:pt x="200" y="61"/>
                  <a:pt x="199" y="60"/>
                  <a:pt x="195" y="59"/>
                </a:cubicBezTo>
                <a:cubicBezTo>
                  <a:pt x="196" y="60"/>
                  <a:pt x="197" y="61"/>
                  <a:pt x="198" y="62"/>
                </a:cubicBezTo>
                <a:cubicBezTo>
                  <a:pt x="199" y="64"/>
                  <a:pt x="203" y="65"/>
                  <a:pt x="207" y="67"/>
                </a:cubicBezTo>
                <a:cubicBezTo>
                  <a:pt x="208" y="68"/>
                  <a:pt x="209" y="68"/>
                  <a:pt x="211" y="69"/>
                </a:cubicBezTo>
                <a:cubicBezTo>
                  <a:pt x="211" y="69"/>
                  <a:pt x="211" y="69"/>
                  <a:pt x="212" y="70"/>
                </a:cubicBezTo>
                <a:cubicBezTo>
                  <a:pt x="212" y="70"/>
                  <a:pt x="213" y="71"/>
                  <a:pt x="215" y="71"/>
                </a:cubicBezTo>
                <a:cubicBezTo>
                  <a:pt x="216" y="72"/>
                  <a:pt x="217" y="72"/>
                  <a:pt x="217" y="72"/>
                </a:cubicBezTo>
                <a:cubicBezTo>
                  <a:pt x="215" y="73"/>
                  <a:pt x="219" y="74"/>
                  <a:pt x="218" y="75"/>
                </a:cubicBezTo>
                <a:cubicBezTo>
                  <a:pt x="217" y="74"/>
                  <a:pt x="213" y="73"/>
                  <a:pt x="213" y="74"/>
                </a:cubicBezTo>
                <a:cubicBezTo>
                  <a:pt x="212" y="74"/>
                  <a:pt x="214" y="75"/>
                  <a:pt x="216" y="76"/>
                </a:cubicBezTo>
                <a:cubicBezTo>
                  <a:pt x="218" y="77"/>
                  <a:pt x="219" y="77"/>
                  <a:pt x="220" y="78"/>
                </a:cubicBezTo>
                <a:cubicBezTo>
                  <a:pt x="221" y="80"/>
                  <a:pt x="224" y="82"/>
                  <a:pt x="231" y="83"/>
                </a:cubicBezTo>
                <a:cubicBezTo>
                  <a:pt x="232" y="85"/>
                  <a:pt x="238" y="87"/>
                  <a:pt x="241" y="88"/>
                </a:cubicBezTo>
                <a:cubicBezTo>
                  <a:pt x="246" y="91"/>
                  <a:pt x="252" y="94"/>
                  <a:pt x="258" y="97"/>
                </a:cubicBezTo>
                <a:cubicBezTo>
                  <a:pt x="259" y="98"/>
                  <a:pt x="261" y="99"/>
                  <a:pt x="266" y="101"/>
                </a:cubicBezTo>
                <a:cubicBezTo>
                  <a:pt x="264" y="99"/>
                  <a:pt x="261" y="98"/>
                  <a:pt x="259" y="97"/>
                </a:cubicBezTo>
                <a:cubicBezTo>
                  <a:pt x="257" y="96"/>
                  <a:pt x="256" y="95"/>
                  <a:pt x="254" y="94"/>
                </a:cubicBezTo>
                <a:cubicBezTo>
                  <a:pt x="260" y="96"/>
                  <a:pt x="261" y="98"/>
                  <a:pt x="265" y="99"/>
                </a:cubicBezTo>
                <a:cubicBezTo>
                  <a:pt x="267" y="100"/>
                  <a:pt x="269" y="101"/>
                  <a:pt x="270" y="101"/>
                </a:cubicBezTo>
                <a:cubicBezTo>
                  <a:pt x="270" y="101"/>
                  <a:pt x="270" y="101"/>
                  <a:pt x="270" y="101"/>
                </a:cubicBezTo>
                <a:cubicBezTo>
                  <a:pt x="270" y="102"/>
                  <a:pt x="270" y="102"/>
                  <a:pt x="272" y="103"/>
                </a:cubicBezTo>
                <a:cubicBezTo>
                  <a:pt x="274" y="104"/>
                  <a:pt x="274" y="103"/>
                  <a:pt x="274" y="103"/>
                </a:cubicBezTo>
                <a:cubicBezTo>
                  <a:pt x="277" y="104"/>
                  <a:pt x="280" y="105"/>
                  <a:pt x="282" y="107"/>
                </a:cubicBezTo>
                <a:cubicBezTo>
                  <a:pt x="282" y="107"/>
                  <a:pt x="281" y="107"/>
                  <a:pt x="280" y="106"/>
                </a:cubicBezTo>
                <a:cubicBezTo>
                  <a:pt x="279" y="106"/>
                  <a:pt x="278" y="105"/>
                  <a:pt x="277" y="106"/>
                </a:cubicBezTo>
                <a:cubicBezTo>
                  <a:pt x="273" y="105"/>
                  <a:pt x="270" y="104"/>
                  <a:pt x="269" y="102"/>
                </a:cubicBezTo>
                <a:cubicBezTo>
                  <a:pt x="268" y="102"/>
                  <a:pt x="267" y="101"/>
                  <a:pt x="266" y="101"/>
                </a:cubicBezTo>
                <a:cubicBezTo>
                  <a:pt x="265" y="101"/>
                  <a:pt x="266" y="102"/>
                  <a:pt x="267" y="102"/>
                </a:cubicBezTo>
                <a:cubicBezTo>
                  <a:pt x="266" y="102"/>
                  <a:pt x="265" y="102"/>
                  <a:pt x="265" y="102"/>
                </a:cubicBezTo>
                <a:cubicBezTo>
                  <a:pt x="264" y="102"/>
                  <a:pt x="263" y="101"/>
                  <a:pt x="262" y="101"/>
                </a:cubicBezTo>
                <a:cubicBezTo>
                  <a:pt x="257" y="99"/>
                  <a:pt x="253" y="96"/>
                  <a:pt x="248" y="94"/>
                </a:cubicBezTo>
                <a:cubicBezTo>
                  <a:pt x="248" y="94"/>
                  <a:pt x="248" y="94"/>
                  <a:pt x="248" y="95"/>
                </a:cubicBezTo>
                <a:cubicBezTo>
                  <a:pt x="248" y="95"/>
                  <a:pt x="249" y="95"/>
                  <a:pt x="249" y="95"/>
                </a:cubicBezTo>
                <a:cubicBezTo>
                  <a:pt x="249" y="95"/>
                  <a:pt x="249" y="95"/>
                  <a:pt x="249" y="95"/>
                </a:cubicBezTo>
                <a:cubicBezTo>
                  <a:pt x="249" y="95"/>
                  <a:pt x="249" y="95"/>
                  <a:pt x="249" y="95"/>
                </a:cubicBezTo>
                <a:cubicBezTo>
                  <a:pt x="246" y="95"/>
                  <a:pt x="243" y="94"/>
                  <a:pt x="242" y="92"/>
                </a:cubicBezTo>
                <a:cubicBezTo>
                  <a:pt x="241" y="92"/>
                  <a:pt x="239" y="90"/>
                  <a:pt x="236" y="90"/>
                </a:cubicBezTo>
                <a:cubicBezTo>
                  <a:pt x="235" y="90"/>
                  <a:pt x="234" y="90"/>
                  <a:pt x="234" y="90"/>
                </a:cubicBezTo>
                <a:cubicBezTo>
                  <a:pt x="232" y="91"/>
                  <a:pt x="235" y="92"/>
                  <a:pt x="237" y="92"/>
                </a:cubicBezTo>
                <a:cubicBezTo>
                  <a:pt x="244" y="96"/>
                  <a:pt x="253" y="100"/>
                  <a:pt x="260" y="103"/>
                </a:cubicBezTo>
                <a:cubicBezTo>
                  <a:pt x="260" y="103"/>
                  <a:pt x="260" y="103"/>
                  <a:pt x="260" y="103"/>
                </a:cubicBezTo>
                <a:cubicBezTo>
                  <a:pt x="263" y="105"/>
                  <a:pt x="270" y="107"/>
                  <a:pt x="271" y="109"/>
                </a:cubicBezTo>
                <a:cubicBezTo>
                  <a:pt x="261" y="105"/>
                  <a:pt x="252" y="101"/>
                  <a:pt x="243" y="96"/>
                </a:cubicBezTo>
                <a:cubicBezTo>
                  <a:pt x="234" y="91"/>
                  <a:pt x="224" y="87"/>
                  <a:pt x="212" y="82"/>
                </a:cubicBezTo>
                <a:cubicBezTo>
                  <a:pt x="210" y="81"/>
                  <a:pt x="208" y="80"/>
                  <a:pt x="206" y="79"/>
                </a:cubicBezTo>
                <a:cubicBezTo>
                  <a:pt x="202" y="76"/>
                  <a:pt x="195" y="73"/>
                  <a:pt x="190" y="70"/>
                </a:cubicBezTo>
                <a:cubicBezTo>
                  <a:pt x="189" y="70"/>
                  <a:pt x="193" y="71"/>
                  <a:pt x="193" y="72"/>
                </a:cubicBezTo>
                <a:cubicBezTo>
                  <a:pt x="188" y="71"/>
                  <a:pt x="184" y="69"/>
                  <a:pt x="181" y="67"/>
                </a:cubicBezTo>
                <a:cubicBezTo>
                  <a:pt x="179" y="65"/>
                  <a:pt x="177" y="64"/>
                  <a:pt x="171" y="63"/>
                </a:cubicBezTo>
                <a:cubicBezTo>
                  <a:pt x="166" y="62"/>
                  <a:pt x="165" y="60"/>
                  <a:pt x="162" y="59"/>
                </a:cubicBezTo>
                <a:cubicBezTo>
                  <a:pt x="162" y="59"/>
                  <a:pt x="162" y="59"/>
                  <a:pt x="162" y="59"/>
                </a:cubicBezTo>
                <a:cubicBezTo>
                  <a:pt x="157" y="57"/>
                  <a:pt x="153" y="54"/>
                  <a:pt x="149" y="52"/>
                </a:cubicBezTo>
                <a:cubicBezTo>
                  <a:pt x="152" y="53"/>
                  <a:pt x="153" y="54"/>
                  <a:pt x="155" y="55"/>
                </a:cubicBezTo>
                <a:cubicBezTo>
                  <a:pt x="156" y="55"/>
                  <a:pt x="158" y="56"/>
                  <a:pt x="161" y="57"/>
                </a:cubicBezTo>
                <a:cubicBezTo>
                  <a:pt x="160" y="56"/>
                  <a:pt x="159" y="55"/>
                  <a:pt x="156" y="55"/>
                </a:cubicBezTo>
                <a:cubicBezTo>
                  <a:pt x="153" y="53"/>
                  <a:pt x="151" y="52"/>
                  <a:pt x="148" y="50"/>
                </a:cubicBezTo>
                <a:cubicBezTo>
                  <a:pt x="146" y="49"/>
                  <a:pt x="145" y="49"/>
                  <a:pt x="143" y="48"/>
                </a:cubicBezTo>
                <a:cubicBezTo>
                  <a:pt x="143" y="48"/>
                  <a:pt x="142" y="48"/>
                  <a:pt x="142" y="48"/>
                </a:cubicBezTo>
                <a:cubicBezTo>
                  <a:pt x="144" y="49"/>
                  <a:pt x="145" y="49"/>
                  <a:pt x="146" y="50"/>
                </a:cubicBezTo>
                <a:cubicBezTo>
                  <a:pt x="146" y="50"/>
                  <a:pt x="145" y="50"/>
                  <a:pt x="145" y="50"/>
                </a:cubicBezTo>
                <a:cubicBezTo>
                  <a:pt x="140" y="47"/>
                  <a:pt x="132" y="44"/>
                  <a:pt x="129" y="41"/>
                </a:cubicBezTo>
                <a:cubicBezTo>
                  <a:pt x="126" y="40"/>
                  <a:pt x="124" y="39"/>
                  <a:pt x="121" y="38"/>
                </a:cubicBezTo>
                <a:cubicBezTo>
                  <a:pt x="121" y="37"/>
                  <a:pt x="120" y="36"/>
                  <a:pt x="116" y="34"/>
                </a:cubicBezTo>
                <a:cubicBezTo>
                  <a:pt x="113" y="32"/>
                  <a:pt x="106" y="30"/>
                  <a:pt x="100" y="28"/>
                </a:cubicBezTo>
                <a:cubicBezTo>
                  <a:pt x="100" y="28"/>
                  <a:pt x="100" y="28"/>
                  <a:pt x="99" y="28"/>
                </a:cubicBezTo>
                <a:cubicBezTo>
                  <a:pt x="98" y="27"/>
                  <a:pt x="96" y="26"/>
                  <a:pt x="94" y="25"/>
                </a:cubicBezTo>
                <a:cubicBezTo>
                  <a:pt x="92" y="24"/>
                  <a:pt x="94" y="24"/>
                  <a:pt x="96" y="25"/>
                </a:cubicBezTo>
                <a:cubicBezTo>
                  <a:pt x="97" y="25"/>
                  <a:pt x="98" y="26"/>
                  <a:pt x="101" y="27"/>
                </a:cubicBezTo>
                <a:cubicBezTo>
                  <a:pt x="100" y="26"/>
                  <a:pt x="98" y="25"/>
                  <a:pt x="97" y="25"/>
                </a:cubicBezTo>
                <a:cubicBezTo>
                  <a:pt x="96" y="24"/>
                  <a:pt x="95" y="24"/>
                  <a:pt x="94" y="24"/>
                </a:cubicBezTo>
                <a:cubicBezTo>
                  <a:pt x="90" y="21"/>
                  <a:pt x="83" y="17"/>
                  <a:pt x="77" y="14"/>
                </a:cubicBezTo>
                <a:cubicBezTo>
                  <a:pt x="75" y="13"/>
                  <a:pt x="74" y="12"/>
                  <a:pt x="69" y="11"/>
                </a:cubicBezTo>
                <a:cubicBezTo>
                  <a:pt x="70" y="12"/>
                  <a:pt x="73" y="13"/>
                  <a:pt x="76" y="14"/>
                </a:cubicBezTo>
                <a:cubicBezTo>
                  <a:pt x="79" y="16"/>
                  <a:pt x="83" y="18"/>
                  <a:pt x="87" y="20"/>
                </a:cubicBezTo>
                <a:cubicBezTo>
                  <a:pt x="85" y="21"/>
                  <a:pt x="90" y="24"/>
                  <a:pt x="92" y="25"/>
                </a:cubicBezTo>
                <a:cubicBezTo>
                  <a:pt x="93" y="27"/>
                  <a:pt x="96" y="28"/>
                  <a:pt x="98" y="29"/>
                </a:cubicBezTo>
                <a:cubicBezTo>
                  <a:pt x="98" y="30"/>
                  <a:pt x="101" y="31"/>
                  <a:pt x="103" y="31"/>
                </a:cubicBezTo>
                <a:cubicBezTo>
                  <a:pt x="108" y="33"/>
                  <a:pt x="113" y="35"/>
                  <a:pt x="110" y="36"/>
                </a:cubicBezTo>
                <a:cubicBezTo>
                  <a:pt x="109" y="37"/>
                  <a:pt x="111" y="38"/>
                  <a:pt x="115" y="39"/>
                </a:cubicBezTo>
                <a:cubicBezTo>
                  <a:pt x="117" y="40"/>
                  <a:pt x="119" y="41"/>
                  <a:pt x="121" y="42"/>
                </a:cubicBezTo>
                <a:cubicBezTo>
                  <a:pt x="122" y="42"/>
                  <a:pt x="124" y="43"/>
                  <a:pt x="125" y="44"/>
                </a:cubicBezTo>
                <a:cubicBezTo>
                  <a:pt x="125" y="44"/>
                  <a:pt x="126" y="45"/>
                  <a:pt x="128" y="46"/>
                </a:cubicBezTo>
                <a:cubicBezTo>
                  <a:pt x="129" y="46"/>
                  <a:pt x="128" y="45"/>
                  <a:pt x="127" y="44"/>
                </a:cubicBezTo>
                <a:cubicBezTo>
                  <a:pt x="126" y="43"/>
                  <a:pt x="125" y="42"/>
                  <a:pt x="123" y="42"/>
                </a:cubicBezTo>
                <a:cubicBezTo>
                  <a:pt x="121" y="40"/>
                  <a:pt x="121" y="40"/>
                  <a:pt x="123" y="40"/>
                </a:cubicBezTo>
                <a:cubicBezTo>
                  <a:pt x="125" y="40"/>
                  <a:pt x="125" y="41"/>
                  <a:pt x="126" y="41"/>
                </a:cubicBezTo>
                <a:cubicBezTo>
                  <a:pt x="134" y="46"/>
                  <a:pt x="143" y="50"/>
                  <a:pt x="151" y="55"/>
                </a:cubicBezTo>
                <a:cubicBezTo>
                  <a:pt x="149" y="54"/>
                  <a:pt x="146" y="53"/>
                  <a:pt x="145" y="53"/>
                </a:cubicBezTo>
                <a:cubicBezTo>
                  <a:pt x="140" y="50"/>
                  <a:pt x="135" y="49"/>
                  <a:pt x="129" y="49"/>
                </a:cubicBezTo>
                <a:cubicBezTo>
                  <a:pt x="129" y="49"/>
                  <a:pt x="130" y="48"/>
                  <a:pt x="129" y="48"/>
                </a:cubicBezTo>
                <a:cubicBezTo>
                  <a:pt x="129" y="48"/>
                  <a:pt x="128" y="47"/>
                  <a:pt x="127" y="47"/>
                </a:cubicBezTo>
                <a:cubicBezTo>
                  <a:pt x="127" y="48"/>
                  <a:pt x="126" y="48"/>
                  <a:pt x="128" y="49"/>
                </a:cubicBezTo>
                <a:cubicBezTo>
                  <a:pt x="129" y="50"/>
                  <a:pt x="122" y="48"/>
                  <a:pt x="126" y="50"/>
                </a:cubicBezTo>
                <a:cubicBezTo>
                  <a:pt x="128" y="51"/>
                  <a:pt x="132" y="52"/>
                  <a:pt x="132" y="51"/>
                </a:cubicBezTo>
                <a:cubicBezTo>
                  <a:pt x="136" y="49"/>
                  <a:pt x="139" y="52"/>
                  <a:pt x="143" y="53"/>
                </a:cubicBezTo>
                <a:cubicBezTo>
                  <a:pt x="144" y="54"/>
                  <a:pt x="146" y="55"/>
                  <a:pt x="147" y="56"/>
                </a:cubicBezTo>
                <a:cubicBezTo>
                  <a:pt x="151" y="58"/>
                  <a:pt x="154" y="57"/>
                  <a:pt x="157" y="58"/>
                </a:cubicBezTo>
                <a:cubicBezTo>
                  <a:pt x="157" y="58"/>
                  <a:pt x="157" y="58"/>
                  <a:pt x="157" y="58"/>
                </a:cubicBezTo>
                <a:cubicBezTo>
                  <a:pt x="158" y="58"/>
                  <a:pt x="158" y="58"/>
                  <a:pt x="158" y="58"/>
                </a:cubicBezTo>
                <a:cubicBezTo>
                  <a:pt x="161" y="60"/>
                  <a:pt x="157" y="60"/>
                  <a:pt x="159" y="62"/>
                </a:cubicBezTo>
                <a:cubicBezTo>
                  <a:pt x="162" y="64"/>
                  <a:pt x="169" y="67"/>
                  <a:pt x="173" y="70"/>
                </a:cubicBezTo>
                <a:cubicBezTo>
                  <a:pt x="175" y="70"/>
                  <a:pt x="176" y="71"/>
                  <a:pt x="177" y="72"/>
                </a:cubicBezTo>
                <a:cubicBezTo>
                  <a:pt x="183" y="74"/>
                  <a:pt x="185" y="76"/>
                  <a:pt x="188" y="78"/>
                </a:cubicBezTo>
                <a:cubicBezTo>
                  <a:pt x="194" y="80"/>
                  <a:pt x="196" y="82"/>
                  <a:pt x="202" y="85"/>
                </a:cubicBezTo>
                <a:cubicBezTo>
                  <a:pt x="204" y="86"/>
                  <a:pt x="207" y="87"/>
                  <a:pt x="209" y="89"/>
                </a:cubicBezTo>
                <a:cubicBezTo>
                  <a:pt x="215" y="92"/>
                  <a:pt x="222" y="95"/>
                  <a:pt x="228" y="98"/>
                </a:cubicBezTo>
                <a:cubicBezTo>
                  <a:pt x="229" y="99"/>
                  <a:pt x="231" y="100"/>
                  <a:pt x="232" y="100"/>
                </a:cubicBezTo>
                <a:cubicBezTo>
                  <a:pt x="231" y="100"/>
                  <a:pt x="230" y="100"/>
                  <a:pt x="229" y="100"/>
                </a:cubicBezTo>
                <a:cubicBezTo>
                  <a:pt x="224" y="97"/>
                  <a:pt x="219" y="95"/>
                  <a:pt x="213" y="93"/>
                </a:cubicBezTo>
                <a:cubicBezTo>
                  <a:pt x="214" y="93"/>
                  <a:pt x="214" y="93"/>
                  <a:pt x="214" y="94"/>
                </a:cubicBezTo>
                <a:cubicBezTo>
                  <a:pt x="214" y="93"/>
                  <a:pt x="213" y="93"/>
                  <a:pt x="213" y="93"/>
                </a:cubicBezTo>
                <a:cubicBezTo>
                  <a:pt x="207" y="89"/>
                  <a:pt x="200" y="86"/>
                  <a:pt x="194" y="83"/>
                </a:cubicBezTo>
                <a:cubicBezTo>
                  <a:pt x="188" y="80"/>
                  <a:pt x="181" y="77"/>
                  <a:pt x="175" y="74"/>
                </a:cubicBezTo>
                <a:cubicBezTo>
                  <a:pt x="165" y="70"/>
                  <a:pt x="155" y="65"/>
                  <a:pt x="146" y="60"/>
                </a:cubicBezTo>
                <a:cubicBezTo>
                  <a:pt x="144" y="59"/>
                  <a:pt x="141" y="58"/>
                  <a:pt x="138" y="57"/>
                </a:cubicBezTo>
                <a:cubicBezTo>
                  <a:pt x="133" y="53"/>
                  <a:pt x="124" y="50"/>
                  <a:pt x="118" y="46"/>
                </a:cubicBezTo>
                <a:cubicBezTo>
                  <a:pt x="118" y="45"/>
                  <a:pt x="113" y="44"/>
                  <a:pt x="110" y="42"/>
                </a:cubicBezTo>
                <a:cubicBezTo>
                  <a:pt x="109" y="43"/>
                  <a:pt x="114" y="45"/>
                  <a:pt x="116" y="46"/>
                </a:cubicBezTo>
                <a:cubicBezTo>
                  <a:pt x="116" y="46"/>
                  <a:pt x="116" y="46"/>
                  <a:pt x="116" y="46"/>
                </a:cubicBezTo>
                <a:cubicBezTo>
                  <a:pt x="115" y="47"/>
                  <a:pt x="113" y="47"/>
                  <a:pt x="106" y="45"/>
                </a:cubicBezTo>
                <a:cubicBezTo>
                  <a:pt x="108" y="46"/>
                  <a:pt x="108" y="48"/>
                  <a:pt x="112" y="49"/>
                </a:cubicBezTo>
                <a:cubicBezTo>
                  <a:pt x="114" y="49"/>
                  <a:pt x="111" y="47"/>
                  <a:pt x="116" y="49"/>
                </a:cubicBezTo>
                <a:cubicBezTo>
                  <a:pt x="120" y="50"/>
                  <a:pt x="119" y="51"/>
                  <a:pt x="122" y="52"/>
                </a:cubicBezTo>
                <a:cubicBezTo>
                  <a:pt x="122" y="54"/>
                  <a:pt x="117" y="53"/>
                  <a:pt x="117" y="53"/>
                </a:cubicBezTo>
                <a:cubicBezTo>
                  <a:pt x="108" y="51"/>
                  <a:pt x="117" y="54"/>
                  <a:pt x="116" y="54"/>
                </a:cubicBezTo>
                <a:cubicBezTo>
                  <a:pt x="117" y="54"/>
                  <a:pt x="116" y="54"/>
                  <a:pt x="115" y="55"/>
                </a:cubicBezTo>
                <a:cubicBezTo>
                  <a:pt x="115" y="55"/>
                  <a:pt x="114" y="55"/>
                  <a:pt x="113" y="55"/>
                </a:cubicBezTo>
                <a:cubicBezTo>
                  <a:pt x="112" y="54"/>
                  <a:pt x="110" y="53"/>
                  <a:pt x="108" y="52"/>
                </a:cubicBezTo>
                <a:cubicBezTo>
                  <a:pt x="106" y="51"/>
                  <a:pt x="104" y="50"/>
                  <a:pt x="102" y="49"/>
                </a:cubicBezTo>
                <a:cubicBezTo>
                  <a:pt x="98" y="46"/>
                  <a:pt x="90" y="43"/>
                  <a:pt x="82" y="39"/>
                </a:cubicBezTo>
                <a:cubicBezTo>
                  <a:pt x="89" y="43"/>
                  <a:pt x="93" y="46"/>
                  <a:pt x="101" y="49"/>
                </a:cubicBezTo>
                <a:cubicBezTo>
                  <a:pt x="103" y="50"/>
                  <a:pt x="105" y="51"/>
                  <a:pt x="108" y="52"/>
                </a:cubicBezTo>
                <a:cubicBezTo>
                  <a:pt x="109" y="54"/>
                  <a:pt x="111" y="55"/>
                  <a:pt x="113" y="56"/>
                </a:cubicBezTo>
                <a:cubicBezTo>
                  <a:pt x="111" y="56"/>
                  <a:pt x="113" y="57"/>
                  <a:pt x="112" y="57"/>
                </a:cubicBezTo>
                <a:cubicBezTo>
                  <a:pt x="108" y="57"/>
                  <a:pt x="106" y="56"/>
                  <a:pt x="104" y="55"/>
                </a:cubicBezTo>
                <a:cubicBezTo>
                  <a:pt x="93" y="49"/>
                  <a:pt x="82" y="42"/>
                  <a:pt x="71" y="36"/>
                </a:cubicBezTo>
                <a:cubicBezTo>
                  <a:pt x="70" y="36"/>
                  <a:pt x="69" y="35"/>
                  <a:pt x="67" y="35"/>
                </a:cubicBezTo>
                <a:cubicBezTo>
                  <a:pt x="66" y="33"/>
                  <a:pt x="63" y="32"/>
                  <a:pt x="60" y="31"/>
                </a:cubicBezTo>
                <a:cubicBezTo>
                  <a:pt x="60" y="30"/>
                  <a:pt x="60" y="30"/>
                  <a:pt x="60" y="30"/>
                </a:cubicBezTo>
                <a:cubicBezTo>
                  <a:pt x="60" y="30"/>
                  <a:pt x="59" y="30"/>
                  <a:pt x="59" y="29"/>
                </a:cubicBezTo>
                <a:cubicBezTo>
                  <a:pt x="57" y="28"/>
                  <a:pt x="55" y="27"/>
                  <a:pt x="52" y="25"/>
                </a:cubicBezTo>
                <a:cubicBezTo>
                  <a:pt x="51" y="24"/>
                  <a:pt x="51" y="23"/>
                  <a:pt x="44" y="20"/>
                </a:cubicBezTo>
                <a:cubicBezTo>
                  <a:pt x="37" y="18"/>
                  <a:pt x="34" y="15"/>
                  <a:pt x="35" y="13"/>
                </a:cubicBezTo>
                <a:cubicBezTo>
                  <a:pt x="35" y="12"/>
                  <a:pt x="37" y="12"/>
                  <a:pt x="36" y="11"/>
                </a:cubicBezTo>
                <a:cubicBezTo>
                  <a:pt x="33" y="11"/>
                  <a:pt x="30" y="10"/>
                  <a:pt x="27" y="10"/>
                </a:cubicBezTo>
                <a:cubicBezTo>
                  <a:pt x="25" y="9"/>
                  <a:pt x="24" y="8"/>
                  <a:pt x="23" y="8"/>
                </a:cubicBezTo>
                <a:cubicBezTo>
                  <a:pt x="23" y="7"/>
                  <a:pt x="22" y="7"/>
                  <a:pt x="22" y="7"/>
                </a:cubicBezTo>
                <a:cubicBezTo>
                  <a:pt x="19" y="5"/>
                  <a:pt x="17" y="4"/>
                  <a:pt x="14" y="2"/>
                </a:cubicBezTo>
                <a:cubicBezTo>
                  <a:pt x="13" y="2"/>
                  <a:pt x="12" y="1"/>
                  <a:pt x="9" y="0"/>
                </a:cubicBezTo>
                <a:cubicBezTo>
                  <a:pt x="9" y="1"/>
                  <a:pt x="11" y="2"/>
                  <a:pt x="13" y="2"/>
                </a:cubicBezTo>
                <a:cubicBezTo>
                  <a:pt x="13" y="3"/>
                  <a:pt x="13" y="3"/>
                  <a:pt x="13" y="3"/>
                </a:cubicBezTo>
                <a:cubicBezTo>
                  <a:pt x="13" y="3"/>
                  <a:pt x="12" y="3"/>
                  <a:pt x="12" y="3"/>
                </a:cubicBezTo>
                <a:cubicBezTo>
                  <a:pt x="11" y="3"/>
                  <a:pt x="11" y="3"/>
                  <a:pt x="11" y="3"/>
                </a:cubicBezTo>
                <a:cubicBezTo>
                  <a:pt x="9" y="2"/>
                  <a:pt x="9" y="1"/>
                  <a:pt x="5" y="0"/>
                </a:cubicBezTo>
                <a:cubicBezTo>
                  <a:pt x="5" y="0"/>
                  <a:pt x="7" y="1"/>
                  <a:pt x="10" y="3"/>
                </a:cubicBezTo>
                <a:cubicBezTo>
                  <a:pt x="11" y="3"/>
                  <a:pt x="12" y="4"/>
                  <a:pt x="14" y="5"/>
                </a:cubicBezTo>
                <a:cubicBezTo>
                  <a:pt x="13" y="5"/>
                  <a:pt x="16" y="6"/>
                  <a:pt x="17" y="7"/>
                </a:cubicBezTo>
                <a:cubicBezTo>
                  <a:pt x="17" y="7"/>
                  <a:pt x="17" y="8"/>
                  <a:pt x="18" y="8"/>
                </a:cubicBezTo>
                <a:cubicBezTo>
                  <a:pt x="21" y="9"/>
                  <a:pt x="22" y="11"/>
                  <a:pt x="25" y="12"/>
                </a:cubicBezTo>
                <a:cubicBezTo>
                  <a:pt x="25" y="13"/>
                  <a:pt x="28" y="14"/>
                  <a:pt x="30" y="15"/>
                </a:cubicBezTo>
                <a:cubicBezTo>
                  <a:pt x="31" y="16"/>
                  <a:pt x="33" y="17"/>
                  <a:pt x="33" y="18"/>
                </a:cubicBezTo>
                <a:cubicBezTo>
                  <a:pt x="33" y="18"/>
                  <a:pt x="33" y="18"/>
                  <a:pt x="33" y="18"/>
                </a:cubicBezTo>
                <a:cubicBezTo>
                  <a:pt x="32" y="18"/>
                  <a:pt x="31" y="18"/>
                  <a:pt x="32" y="18"/>
                </a:cubicBezTo>
                <a:cubicBezTo>
                  <a:pt x="33" y="19"/>
                  <a:pt x="35" y="19"/>
                  <a:pt x="36" y="19"/>
                </a:cubicBezTo>
                <a:cubicBezTo>
                  <a:pt x="42" y="22"/>
                  <a:pt x="41" y="23"/>
                  <a:pt x="46" y="26"/>
                </a:cubicBezTo>
                <a:cubicBezTo>
                  <a:pt x="47" y="27"/>
                  <a:pt x="51" y="28"/>
                  <a:pt x="51" y="29"/>
                </a:cubicBezTo>
                <a:cubicBezTo>
                  <a:pt x="42" y="25"/>
                  <a:pt x="34" y="21"/>
                  <a:pt x="28" y="18"/>
                </a:cubicBezTo>
                <a:cubicBezTo>
                  <a:pt x="28" y="17"/>
                  <a:pt x="28" y="17"/>
                  <a:pt x="26" y="16"/>
                </a:cubicBezTo>
                <a:cubicBezTo>
                  <a:pt x="24" y="15"/>
                  <a:pt x="22" y="14"/>
                  <a:pt x="19" y="13"/>
                </a:cubicBezTo>
                <a:cubicBezTo>
                  <a:pt x="20" y="14"/>
                  <a:pt x="21" y="15"/>
                  <a:pt x="23" y="16"/>
                </a:cubicBezTo>
                <a:cubicBezTo>
                  <a:pt x="24" y="16"/>
                  <a:pt x="25" y="17"/>
                  <a:pt x="26" y="17"/>
                </a:cubicBezTo>
                <a:cubicBezTo>
                  <a:pt x="26" y="18"/>
                  <a:pt x="29" y="19"/>
                  <a:pt x="29" y="20"/>
                </a:cubicBezTo>
                <a:cubicBezTo>
                  <a:pt x="28" y="19"/>
                  <a:pt x="27" y="19"/>
                  <a:pt x="25" y="18"/>
                </a:cubicBezTo>
                <a:cubicBezTo>
                  <a:pt x="23" y="18"/>
                  <a:pt x="25" y="19"/>
                  <a:pt x="26" y="20"/>
                </a:cubicBezTo>
                <a:cubicBezTo>
                  <a:pt x="28" y="21"/>
                  <a:pt x="31" y="22"/>
                  <a:pt x="35" y="23"/>
                </a:cubicBezTo>
                <a:cubicBezTo>
                  <a:pt x="37" y="25"/>
                  <a:pt x="41" y="28"/>
                  <a:pt x="46" y="30"/>
                </a:cubicBezTo>
                <a:cubicBezTo>
                  <a:pt x="50" y="32"/>
                  <a:pt x="43" y="31"/>
                  <a:pt x="43" y="33"/>
                </a:cubicBezTo>
                <a:cubicBezTo>
                  <a:pt x="42" y="33"/>
                  <a:pt x="41" y="33"/>
                  <a:pt x="39" y="32"/>
                </a:cubicBezTo>
                <a:cubicBezTo>
                  <a:pt x="35" y="30"/>
                  <a:pt x="31" y="28"/>
                  <a:pt x="29" y="26"/>
                </a:cubicBezTo>
                <a:cubicBezTo>
                  <a:pt x="31" y="25"/>
                  <a:pt x="33" y="27"/>
                  <a:pt x="35" y="27"/>
                </a:cubicBezTo>
                <a:cubicBezTo>
                  <a:pt x="33" y="26"/>
                  <a:pt x="32" y="24"/>
                  <a:pt x="28" y="24"/>
                </a:cubicBezTo>
                <a:cubicBezTo>
                  <a:pt x="25" y="23"/>
                  <a:pt x="28" y="25"/>
                  <a:pt x="27" y="25"/>
                </a:cubicBezTo>
                <a:cubicBezTo>
                  <a:pt x="22" y="24"/>
                  <a:pt x="22" y="25"/>
                  <a:pt x="24" y="26"/>
                </a:cubicBezTo>
                <a:cubicBezTo>
                  <a:pt x="28" y="28"/>
                  <a:pt x="32" y="30"/>
                  <a:pt x="36" y="32"/>
                </a:cubicBezTo>
                <a:cubicBezTo>
                  <a:pt x="37" y="33"/>
                  <a:pt x="41" y="34"/>
                  <a:pt x="40" y="35"/>
                </a:cubicBezTo>
                <a:cubicBezTo>
                  <a:pt x="36" y="34"/>
                  <a:pt x="40" y="36"/>
                  <a:pt x="39" y="36"/>
                </a:cubicBezTo>
                <a:cubicBezTo>
                  <a:pt x="36" y="36"/>
                  <a:pt x="35" y="35"/>
                  <a:pt x="33" y="35"/>
                </a:cubicBezTo>
                <a:cubicBezTo>
                  <a:pt x="27" y="33"/>
                  <a:pt x="26" y="31"/>
                  <a:pt x="19" y="29"/>
                </a:cubicBezTo>
                <a:cubicBezTo>
                  <a:pt x="20" y="30"/>
                  <a:pt x="25" y="31"/>
                  <a:pt x="25" y="32"/>
                </a:cubicBezTo>
                <a:cubicBezTo>
                  <a:pt x="25" y="34"/>
                  <a:pt x="35" y="37"/>
                  <a:pt x="32" y="38"/>
                </a:cubicBezTo>
                <a:cubicBezTo>
                  <a:pt x="31" y="38"/>
                  <a:pt x="30" y="37"/>
                  <a:pt x="29" y="37"/>
                </a:cubicBezTo>
                <a:cubicBezTo>
                  <a:pt x="29" y="35"/>
                  <a:pt x="21" y="33"/>
                  <a:pt x="18" y="31"/>
                </a:cubicBezTo>
                <a:cubicBezTo>
                  <a:pt x="19" y="33"/>
                  <a:pt x="21" y="34"/>
                  <a:pt x="25" y="36"/>
                </a:cubicBezTo>
                <a:cubicBezTo>
                  <a:pt x="29" y="38"/>
                  <a:pt x="34" y="40"/>
                  <a:pt x="38" y="43"/>
                </a:cubicBezTo>
                <a:cubicBezTo>
                  <a:pt x="33" y="41"/>
                  <a:pt x="29" y="40"/>
                  <a:pt x="24" y="38"/>
                </a:cubicBezTo>
                <a:cubicBezTo>
                  <a:pt x="24" y="37"/>
                  <a:pt x="23" y="36"/>
                  <a:pt x="21" y="35"/>
                </a:cubicBezTo>
                <a:cubicBezTo>
                  <a:pt x="19" y="35"/>
                  <a:pt x="19" y="36"/>
                  <a:pt x="21" y="37"/>
                </a:cubicBezTo>
                <a:cubicBezTo>
                  <a:pt x="22" y="38"/>
                  <a:pt x="22" y="38"/>
                  <a:pt x="22" y="38"/>
                </a:cubicBezTo>
                <a:cubicBezTo>
                  <a:pt x="28" y="44"/>
                  <a:pt x="35" y="49"/>
                  <a:pt x="44" y="55"/>
                </a:cubicBezTo>
                <a:cubicBezTo>
                  <a:pt x="43" y="55"/>
                  <a:pt x="43" y="55"/>
                  <a:pt x="42" y="54"/>
                </a:cubicBezTo>
                <a:cubicBezTo>
                  <a:pt x="34" y="50"/>
                  <a:pt x="25" y="45"/>
                  <a:pt x="17" y="40"/>
                </a:cubicBezTo>
                <a:cubicBezTo>
                  <a:pt x="12" y="37"/>
                  <a:pt x="6" y="34"/>
                  <a:pt x="0" y="31"/>
                </a:cubicBezTo>
                <a:cubicBezTo>
                  <a:pt x="0" y="84"/>
                  <a:pt x="0" y="84"/>
                  <a:pt x="0" y="84"/>
                </a:cubicBezTo>
                <a:cubicBezTo>
                  <a:pt x="0" y="84"/>
                  <a:pt x="1" y="85"/>
                  <a:pt x="1" y="85"/>
                </a:cubicBezTo>
                <a:cubicBezTo>
                  <a:pt x="2" y="86"/>
                  <a:pt x="3" y="86"/>
                  <a:pt x="4" y="87"/>
                </a:cubicBezTo>
                <a:cubicBezTo>
                  <a:pt x="4" y="87"/>
                  <a:pt x="5" y="88"/>
                  <a:pt x="6" y="88"/>
                </a:cubicBezTo>
                <a:cubicBezTo>
                  <a:pt x="4" y="88"/>
                  <a:pt x="2" y="88"/>
                  <a:pt x="0" y="88"/>
                </a:cubicBezTo>
                <a:cubicBezTo>
                  <a:pt x="0" y="107"/>
                  <a:pt x="0" y="107"/>
                  <a:pt x="0" y="107"/>
                </a:cubicBezTo>
                <a:cubicBezTo>
                  <a:pt x="0" y="107"/>
                  <a:pt x="0" y="107"/>
                  <a:pt x="1" y="107"/>
                </a:cubicBezTo>
                <a:cubicBezTo>
                  <a:pt x="1" y="108"/>
                  <a:pt x="1" y="108"/>
                  <a:pt x="2" y="109"/>
                </a:cubicBezTo>
                <a:cubicBezTo>
                  <a:pt x="1" y="109"/>
                  <a:pt x="1" y="109"/>
                  <a:pt x="0" y="109"/>
                </a:cubicBezTo>
                <a:cubicBezTo>
                  <a:pt x="0" y="109"/>
                  <a:pt x="0" y="109"/>
                  <a:pt x="0" y="108"/>
                </a:cubicBezTo>
                <a:cubicBezTo>
                  <a:pt x="0" y="126"/>
                  <a:pt x="0" y="126"/>
                  <a:pt x="0" y="126"/>
                </a:cubicBezTo>
                <a:cubicBezTo>
                  <a:pt x="0" y="127"/>
                  <a:pt x="0" y="127"/>
                  <a:pt x="0" y="127"/>
                </a:cubicBezTo>
                <a:cubicBezTo>
                  <a:pt x="0" y="127"/>
                  <a:pt x="0" y="127"/>
                  <a:pt x="0" y="127"/>
                </a:cubicBezTo>
                <a:cubicBezTo>
                  <a:pt x="0" y="158"/>
                  <a:pt x="0" y="158"/>
                  <a:pt x="0" y="158"/>
                </a:cubicBezTo>
                <a:cubicBezTo>
                  <a:pt x="0" y="158"/>
                  <a:pt x="0" y="158"/>
                  <a:pt x="0" y="158"/>
                </a:cubicBezTo>
                <a:cubicBezTo>
                  <a:pt x="0" y="159"/>
                  <a:pt x="0" y="159"/>
                  <a:pt x="0" y="159"/>
                </a:cubicBezTo>
                <a:cubicBezTo>
                  <a:pt x="0" y="159"/>
                  <a:pt x="0" y="159"/>
                  <a:pt x="0" y="159"/>
                </a:cubicBezTo>
                <a:cubicBezTo>
                  <a:pt x="0" y="173"/>
                  <a:pt x="0" y="173"/>
                  <a:pt x="0" y="173"/>
                </a:cubicBezTo>
                <a:cubicBezTo>
                  <a:pt x="0" y="173"/>
                  <a:pt x="0" y="173"/>
                  <a:pt x="0" y="173"/>
                </a:cubicBezTo>
                <a:cubicBezTo>
                  <a:pt x="0" y="173"/>
                  <a:pt x="0" y="173"/>
                  <a:pt x="0" y="173"/>
                </a:cubicBezTo>
                <a:cubicBezTo>
                  <a:pt x="0" y="173"/>
                  <a:pt x="0" y="173"/>
                  <a:pt x="0" y="173"/>
                </a:cubicBezTo>
                <a:cubicBezTo>
                  <a:pt x="0" y="220"/>
                  <a:pt x="0" y="220"/>
                  <a:pt x="0" y="220"/>
                </a:cubicBezTo>
                <a:cubicBezTo>
                  <a:pt x="1" y="220"/>
                  <a:pt x="2" y="220"/>
                  <a:pt x="3" y="221"/>
                </a:cubicBezTo>
                <a:cubicBezTo>
                  <a:pt x="3" y="221"/>
                  <a:pt x="3" y="221"/>
                  <a:pt x="3" y="221"/>
                </a:cubicBezTo>
                <a:cubicBezTo>
                  <a:pt x="3" y="221"/>
                  <a:pt x="3" y="221"/>
                  <a:pt x="3" y="221"/>
                </a:cubicBezTo>
                <a:cubicBezTo>
                  <a:pt x="3" y="221"/>
                  <a:pt x="3" y="221"/>
                  <a:pt x="3" y="221"/>
                </a:cubicBezTo>
                <a:cubicBezTo>
                  <a:pt x="2" y="221"/>
                  <a:pt x="1" y="220"/>
                  <a:pt x="0" y="220"/>
                </a:cubicBezTo>
                <a:cubicBezTo>
                  <a:pt x="0" y="220"/>
                  <a:pt x="0" y="220"/>
                  <a:pt x="0" y="220"/>
                </a:cubicBezTo>
                <a:cubicBezTo>
                  <a:pt x="0" y="220"/>
                  <a:pt x="0" y="220"/>
                  <a:pt x="0" y="220"/>
                </a:cubicBezTo>
                <a:cubicBezTo>
                  <a:pt x="0" y="223"/>
                  <a:pt x="0" y="223"/>
                  <a:pt x="0" y="223"/>
                </a:cubicBezTo>
                <a:cubicBezTo>
                  <a:pt x="0" y="223"/>
                  <a:pt x="0" y="223"/>
                  <a:pt x="0" y="223"/>
                </a:cubicBezTo>
                <a:cubicBezTo>
                  <a:pt x="0" y="223"/>
                  <a:pt x="0" y="223"/>
                  <a:pt x="0" y="223"/>
                </a:cubicBezTo>
                <a:cubicBezTo>
                  <a:pt x="0" y="223"/>
                  <a:pt x="0" y="223"/>
                  <a:pt x="0" y="223"/>
                </a:cubicBezTo>
                <a:cubicBezTo>
                  <a:pt x="0" y="229"/>
                  <a:pt x="0" y="229"/>
                  <a:pt x="0" y="229"/>
                </a:cubicBezTo>
                <a:cubicBezTo>
                  <a:pt x="13" y="229"/>
                  <a:pt x="13" y="229"/>
                  <a:pt x="13" y="229"/>
                </a:cubicBezTo>
                <a:cubicBezTo>
                  <a:pt x="18" y="231"/>
                  <a:pt x="23" y="234"/>
                  <a:pt x="28" y="236"/>
                </a:cubicBezTo>
                <a:cubicBezTo>
                  <a:pt x="42" y="243"/>
                  <a:pt x="57" y="249"/>
                  <a:pt x="70" y="256"/>
                </a:cubicBezTo>
                <a:cubicBezTo>
                  <a:pt x="70" y="256"/>
                  <a:pt x="70" y="256"/>
                  <a:pt x="70" y="256"/>
                </a:cubicBezTo>
                <a:cubicBezTo>
                  <a:pt x="72" y="257"/>
                  <a:pt x="73" y="258"/>
                  <a:pt x="76" y="258"/>
                </a:cubicBezTo>
                <a:cubicBezTo>
                  <a:pt x="78" y="259"/>
                  <a:pt x="79" y="260"/>
                  <a:pt x="81" y="261"/>
                </a:cubicBezTo>
                <a:cubicBezTo>
                  <a:pt x="80" y="260"/>
                  <a:pt x="77" y="259"/>
                  <a:pt x="77" y="258"/>
                </a:cubicBezTo>
                <a:cubicBezTo>
                  <a:pt x="76" y="258"/>
                  <a:pt x="75" y="257"/>
                  <a:pt x="75" y="257"/>
                </a:cubicBezTo>
                <a:cubicBezTo>
                  <a:pt x="74" y="256"/>
                  <a:pt x="72" y="256"/>
                  <a:pt x="72" y="255"/>
                </a:cubicBezTo>
                <a:cubicBezTo>
                  <a:pt x="74" y="255"/>
                  <a:pt x="70" y="254"/>
                  <a:pt x="71" y="254"/>
                </a:cubicBezTo>
                <a:cubicBezTo>
                  <a:pt x="72" y="254"/>
                  <a:pt x="73" y="254"/>
                  <a:pt x="73" y="254"/>
                </a:cubicBezTo>
                <a:cubicBezTo>
                  <a:pt x="73" y="254"/>
                  <a:pt x="71" y="253"/>
                  <a:pt x="70" y="253"/>
                </a:cubicBezTo>
                <a:cubicBezTo>
                  <a:pt x="69" y="252"/>
                  <a:pt x="67" y="252"/>
                  <a:pt x="67" y="251"/>
                </a:cubicBezTo>
                <a:cubicBezTo>
                  <a:pt x="68" y="252"/>
                  <a:pt x="70" y="252"/>
                  <a:pt x="71" y="253"/>
                </a:cubicBezTo>
                <a:cubicBezTo>
                  <a:pt x="72" y="253"/>
                  <a:pt x="72" y="253"/>
                  <a:pt x="72" y="253"/>
                </a:cubicBezTo>
                <a:cubicBezTo>
                  <a:pt x="70" y="252"/>
                  <a:pt x="69" y="251"/>
                  <a:pt x="67" y="251"/>
                </a:cubicBezTo>
                <a:cubicBezTo>
                  <a:pt x="66" y="250"/>
                  <a:pt x="65" y="249"/>
                  <a:pt x="63" y="249"/>
                </a:cubicBezTo>
                <a:cubicBezTo>
                  <a:pt x="63" y="248"/>
                  <a:pt x="64" y="248"/>
                  <a:pt x="64" y="248"/>
                </a:cubicBezTo>
                <a:cubicBezTo>
                  <a:pt x="66" y="249"/>
                  <a:pt x="68" y="250"/>
                  <a:pt x="70" y="251"/>
                </a:cubicBezTo>
                <a:cubicBezTo>
                  <a:pt x="74" y="253"/>
                  <a:pt x="79" y="255"/>
                  <a:pt x="84" y="258"/>
                </a:cubicBezTo>
                <a:cubicBezTo>
                  <a:pt x="84" y="258"/>
                  <a:pt x="85" y="258"/>
                  <a:pt x="85" y="258"/>
                </a:cubicBezTo>
                <a:cubicBezTo>
                  <a:pt x="86" y="259"/>
                  <a:pt x="88" y="259"/>
                  <a:pt x="89" y="260"/>
                </a:cubicBezTo>
                <a:cubicBezTo>
                  <a:pt x="90" y="260"/>
                  <a:pt x="91" y="261"/>
                  <a:pt x="93" y="261"/>
                </a:cubicBezTo>
                <a:cubicBezTo>
                  <a:pt x="95" y="262"/>
                  <a:pt x="96" y="263"/>
                  <a:pt x="99" y="264"/>
                </a:cubicBezTo>
                <a:cubicBezTo>
                  <a:pt x="99" y="263"/>
                  <a:pt x="97" y="262"/>
                  <a:pt x="94" y="261"/>
                </a:cubicBezTo>
                <a:cubicBezTo>
                  <a:pt x="90" y="258"/>
                  <a:pt x="86" y="257"/>
                  <a:pt x="82" y="256"/>
                </a:cubicBezTo>
                <a:cubicBezTo>
                  <a:pt x="77" y="254"/>
                  <a:pt x="73" y="252"/>
                  <a:pt x="68" y="250"/>
                </a:cubicBezTo>
                <a:cubicBezTo>
                  <a:pt x="65" y="248"/>
                  <a:pt x="61" y="247"/>
                  <a:pt x="58" y="245"/>
                </a:cubicBezTo>
                <a:cubicBezTo>
                  <a:pt x="56" y="244"/>
                  <a:pt x="54" y="243"/>
                  <a:pt x="52" y="242"/>
                </a:cubicBezTo>
                <a:cubicBezTo>
                  <a:pt x="51" y="241"/>
                  <a:pt x="49" y="240"/>
                  <a:pt x="48" y="240"/>
                </a:cubicBezTo>
                <a:cubicBezTo>
                  <a:pt x="50" y="240"/>
                  <a:pt x="51" y="241"/>
                  <a:pt x="53" y="242"/>
                </a:cubicBezTo>
                <a:cubicBezTo>
                  <a:pt x="53" y="242"/>
                  <a:pt x="54" y="242"/>
                  <a:pt x="55" y="242"/>
                </a:cubicBezTo>
                <a:cubicBezTo>
                  <a:pt x="55" y="242"/>
                  <a:pt x="55" y="242"/>
                  <a:pt x="55" y="242"/>
                </a:cubicBezTo>
                <a:cubicBezTo>
                  <a:pt x="55" y="242"/>
                  <a:pt x="53" y="241"/>
                  <a:pt x="51" y="240"/>
                </a:cubicBezTo>
                <a:cubicBezTo>
                  <a:pt x="51" y="240"/>
                  <a:pt x="50" y="240"/>
                  <a:pt x="50" y="239"/>
                </a:cubicBezTo>
                <a:cubicBezTo>
                  <a:pt x="48" y="239"/>
                  <a:pt x="47" y="238"/>
                  <a:pt x="46" y="237"/>
                </a:cubicBezTo>
                <a:cubicBezTo>
                  <a:pt x="44" y="237"/>
                  <a:pt x="43" y="237"/>
                  <a:pt x="41" y="236"/>
                </a:cubicBezTo>
                <a:cubicBezTo>
                  <a:pt x="41" y="236"/>
                  <a:pt x="41" y="235"/>
                  <a:pt x="41" y="235"/>
                </a:cubicBezTo>
                <a:cubicBezTo>
                  <a:pt x="39" y="234"/>
                  <a:pt x="38" y="233"/>
                  <a:pt x="35" y="233"/>
                </a:cubicBezTo>
                <a:cubicBezTo>
                  <a:pt x="33" y="232"/>
                  <a:pt x="31" y="230"/>
                  <a:pt x="28" y="229"/>
                </a:cubicBezTo>
                <a:cubicBezTo>
                  <a:pt x="28" y="229"/>
                  <a:pt x="28" y="229"/>
                  <a:pt x="28" y="229"/>
                </a:cubicBezTo>
                <a:cubicBezTo>
                  <a:pt x="33" y="229"/>
                  <a:pt x="33" y="229"/>
                  <a:pt x="33" y="229"/>
                </a:cubicBezTo>
                <a:cubicBezTo>
                  <a:pt x="41" y="233"/>
                  <a:pt x="49" y="236"/>
                  <a:pt x="57" y="240"/>
                </a:cubicBezTo>
                <a:cubicBezTo>
                  <a:pt x="58" y="240"/>
                  <a:pt x="59" y="240"/>
                  <a:pt x="60" y="241"/>
                </a:cubicBezTo>
                <a:cubicBezTo>
                  <a:pt x="63" y="242"/>
                  <a:pt x="66" y="244"/>
                  <a:pt x="69" y="245"/>
                </a:cubicBezTo>
                <a:cubicBezTo>
                  <a:pt x="70" y="246"/>
                  <a:pt x="71" y="246"/>
                  <a:pt x="71" y="246"/>
                </a:cubicBezTo>
                <a:cubicBezTo>
                  <a:pt x="72" y="246"/>
                  <a:pt x="73" y="246"/>
                  <a:pt x="74" y="246"/>
                </a:cubicBezTo>
                <a:cubicBezTo>
                  <a:pt x="87" y="252"/>
                  <a:pt x="98" y="259"/>
                  <a:pt x="112" y="265"/>
                </a:cubicBezTo>
                <a:cubicBezTo>
                  <a:pt x="112" y="266"/>
                  <a:pt x="114" y="267"/>
                  <a:pt x="116" y="268"/>
                </a:cubicBezTo>
                <a:cubicBezTo>
                  <a:pt x="117" y="268"/>
                  <a:pt x="117" y="269"/>
                  <a:pt x="121" y="269"/>
                </a:cubicBezTo>
                <a:cubicBezTo>
                  <a:pt x="122" y="269"/>
                  <a:pt x="124" y="270"/>
                  <a:pt x="125" y="271"/>
                </a:cubicBezTo>
                <a:cubicBezTo>
                  <a:pt x="130" y="273"/>
                  <a:pt x="133" y="275"/>
                  <a:pt x="139" y="277"/>
                </a:cubicBezTo>
                <a:cubicBezTo>
                  <a:pt x="137" y="276"/>
                  <a:pt x="133" y="274"/>
                  <a:pt x="133" y="273"/>
                </a:cubicBezTo>
                <a:cubicBezTo>
                  <a:pt x="143" y="277"/>
                  <a:pt x="152" y="281"/>
                  <a:pt x="160" y="286"/>
                </a:cubicBezTo>
                <a:cubicBezTo>
                  <a:pt x="162" y="287"/>
                  <a:pt x="164" y="288"/>
                  <a:pt x="168" y="289"/>
                </a:cubicBezTo>
                <a:cubicBezTo>
                  <a:pt x="168" y="289"/>
                  <a:pt x="169" y="290"/>
                  <a:pt x="169" y="290"/>
                </a:cubicBezTo>
                <a:cubicBezTo>
                  <a:pt x="171" y="291"/>
                  <a:pt x="176" y="293"/>
                  <a:pt x="178" y="295"/>
                </a:cubicBezTo>
                <a:cubicBezTo>
                  <a:pt x="179" y="295"/>
                  <a:pt x="179" y="295"/>
                  <a:pt x="179" y="295"/>
                </a:cubicBezTo>
                <a:cubicBezTo>
                  <a:pt x="179" y="295"/>
                  <a:pt x="179" y="295"/>
                  <a:pt x="179" y="295"/>
                </a:cubicBezTo>
                <a:cubicBezTo>
                  <a:pt x="179" y="295"/>
                  <a:pt x="179" y="295"/>
                  <a:pt x="178" y="295"/>
                </a:cubicBezTo>
                <a:cubicBezTo>
                  <a:pt x="181" y="297"/>
                  <a:pt x="186" y="299"/>
                  <a:pt x="190" y="301"/>
                </a:cubicBezTo>
                <a:cubicBezTo>
                  <a:pt x="195" y="303"/>
                  <a:pt x="200" y="306"/>
                  <a:pt x="202" y="308"/>
                </a:cubicBezTo>
                <a:cubicBezTo>
                  <a:pt x="203" y="309"/>
                  <a:pt x="204" y="309"/>
                  <a:pt x="204" y="309"/>
                </a:cubicBezTo>
                <a:cubicBezTo>
                  <a:pt x="208" y="311"/>
                  <a:pt x="214" y="314"/>
                  <a:pt x="218" y="316"/>
                </a:cubicBezTo>
                <a:cubicBezTo>
                  <a:pt x="219" y="317"/>
                  <a:pt x="221" y="318"/>
                  <a:pt x="224" y="318"/>
                </a:cubicBezTo>
                <a:cubicBezTo>
                  <a:pt x="225" y="318"/>
                  <a:pt x="226" y="319"/>
                  <a:pt x="228" y="320"/>
                </a:cubicBezTo>
                <a:cubicBezTo>
                  <a:pt x="228" y="320"/>
                  <a:pt x="229" y="320"/>
                  <a:pt x="229" y="320"/>
                </a:cubicBezTo>
                <a:cubicBezTo>
                  <a:pt x="229" y="320"/>
                  <a:pt x="229" y="320"/>
                  <a:pt x="229" y="320"/>
                </a:cubicBezTo>
                <a:cubicBezTo>
                  <a:pt x="226" y="317"/>
                  <a:pt x="221" y="315"/>
                  <a:pt x="216" y="313"/>
                </a:cubicBezTo>
                <a:cubicBezTo>
                  <a:pt x="214" y="312"/>
                  <a:pt x="211" y="311"/>
                  <a:pt x="211" y="310"/>
                </a:cubicBezTo>
                <a:cubicBezTo>
                  <a:pt x="204" y="309"/>
                  <a:pt x="209" y="308"/>
                  <a:pt x="204" y="306"/>
                </a:cubicBezTo>
                <a:cubicBezTo>
                  <a:pt x="204" y="306"/>
                  <a:pt x="204" y="306"/>
                  <a:pt x="204" y="306"/>
                </a:cubicBezTo>
                <a:cubicBezTo>
                  <a:pt x="203" y="305"/>
                  <a:pt x="203" y="304"/>
                  <a:pt x="200" y="303"/>
                </a:cubicBezTo>
                <a:cubicBezTo>
                  <a:pt x="197" y="302"/>
                  <a:pt x="193" y="300"/>
                  <a:pt x="191" y="299"/>
                </a:cubicBezTo>
                <a:cubicBezTo>
                  <a:pt x="189" y="297"/>
                  <a:pt x="188" y="298"/>
                  <a:pt x="186" y="298"/>
                </a:cubicBezTo>
                <a:cubicBezTo>
                  <a:pt x="186" y="297"/>
                  <a:pt x="188" y="297"/>
                  <a:pt x="185" y="296"/>
                </a:cubicBezTo>
                <a:cubicBezTo>
                  <a:pt x="185" y="295"/>
                  <a:pt x="181" y="294"/>
                  <a:pt x="181" y="293"/>
                </a:cubicBezTo>
                <a:cubicBezTo>
                  <a:pt x="181" y="293"/>
                  <a:pt x="182" y="293"/>
                  <a:pt x="182" y="293"/>
                </a:cubicBezTo>
                <a:cubicBezTo>
                  <a:pt x="184" y="293"/>
                  <a:pt x="183" y="293"/>
                  <a:pt x="183" y="292"/>
                </a:cubicBezTo>
                <a:cubicBezTo>
                  <a:pt x="187" y="293"/>
                  <a:pt x="190" y="295"/>
                  <a:pt x="190" y="295"/>
                </a:cubicBezTo>
                <a:cubicBezTo>
                  <a:pt x="190" y="297"/>
                  <a:pt x="192" y="297"/>
                  <a:pt x="196" y="298"/>
                </a:cubicBezTo>
                <a:cubicBezTo>
                  <a:pt x="198" y="299"/>
                  <a:pt x="200" y="300"/>
                  <a:pt x="201" y="301"/>
                </a:cubicBezTo>
                <a:cubicBezTo>
                  <a:pt x="202" y="301"/>
                  <a:pt x="204" y="302"/>
                  <a:pt x="206" y="302"/>
                </a:cubicBezTo>
                <a:cubicBezTo>
                  <a:pt x="206" y="303"/>
                  <a:pt x="206" y="303"/>
                  <a:pt x="207" y="303"/>
                </a:cubicBezTo>
                <a:cubicBezTo>
                  <a:pt x="210" y="304"/>
                  <a:pt x="214" y="306"/>
                  <a:pt x="218" y="308"/>
                </a:cubicBezTo>
                <a:cubicBezTo>
                  <a:pt x="218" y="308"/>
                  <a:pt x="218" y="308"/>
                  <a:pt x="218" y="308"/>
                </a:cubicBezTo>
                <a:cubicBezTo>
                  <a:pt x="218" y="308"/>
                  <a:pt x="218" y="308"/>
                  <a:pt x="218" y="308"/>
                </a:cubicBezTo>
                <a:cubicBezTo>
                  <a:pt x="218" y="308"/>
                  <a:pt x="218" y="308"/>
                  <a:pt x="218" y="308"/>
                </a:cubicBezTo>
                <a:cubicBezTo>
                  <a:pt x="220" y="309"/>
                  <a:pt x="223" y="310"/>
                  <a:pt x="225" y="311"/>
                </a:cubicBezTo>
                <a:cubicBezTo>
                  <a:pt x="229" y="312"/>
                  <a:pt x="232" y="314"/>
                  <a:pt x="236" y="316"/>
                </a:cubicBezTo>
                <a:cubicBezTo>
                  <a:pt x="235" y="314"/>
                  <a:pt x="225" y="311"/>
                  <a:pt x="227" y="310"/>
                </a:cubicBezTo>
                <a:cubicBezTo>
                  <a:pt x="228" y="310"/>
                  <a:pt x="228" y="309"/>
                  <a:pt x="228" y="309"/>
                </a:cubicBezTo>
                <a:cubicBezTo>
                  <a:pt x="228" y="309"/>
                  <a:pt x="228" y="308"/>
                  <a:pt x="227" y="308"/>
                </a:cubicBezTo>
                <a:cubicBezTo>
                  <a:pt x="225" y="308"/>
                  <a:pt x="223" y="307"/>
                  <a:pt x="220" y="306"/>
                </a:cubicBezTo>
                <a:cubicBezTo>
                  <a:pt x="220" y="306"/>
                  <a:pt x="219" y="305"/>
                  <a:pt x="218" y="305"/>
                </a:cubicBezTo>
                <a:cubicBezTo>
                  <a:pt x="217" y="305"/>
                  <a:pt x="216" y="304"/>
                  <a:pt x="216" y="304"/>
                </a:cubicBezTo>
                <a:cubicBezTo>
                  <a:pt x="210" y="301"/>
                  <a:pt x="206" y="298"/>
                  <a:pt x="202" y="296"/>
                </a:cubicBezTo>
                <a:cubicBezTo>
                  <a:pt x="204" y="296"/>
                  <a:pt x="206" y="297"/>
                  <a:pt x="208" y="298"/>
                </a:cubicBezTo>
                <a:cubicBezTo>
                  <a:pt x="208" y="297"/>
                  <a:pt x="204" y="296"/>
                  <a:pt x="203" y="295"/>
                </a:cubicBezTo>
                <a:cubicBezTo>
                  <a:pt x="203" y="295"/>
                  <a:pt x="203" y="295"/>
                  <a:pt x="204" y="295"/>
                </a:cubicBezTo>
                <a:cubicBezTo>
                  <a:pt x="204" y="295"/>
                  <a:pt x="204" y="295"/>
                  <a:pt x="204" y="295"/>
                </a:cubicBezTo>
                <a:cubicBezTo>
                  <a:pt x="204" y="295"/>
                  <a:pt x="204" y="294"/>
                  <a:pt x="205" y="295"/>
                </a:cubicBezTo>
                <a:cubicBezTo>
                  <a:pt x="208" y="296"/>
                  <a:pt x="209" y="296"/>
                  <a:pt x="210" y="296"/>
                </a:cubicBezTo>
                <a:cubicBezTo>
                  <a:pt x="211" y="295"/>
                  <a:pt x="209" y="295"/>
                  <a:pt x="208" y="294"/>
                </a:cubicBezTo>
                <a:cubicBezTo>
                  <a:pt x="205" y="293"/>
                  <a:pt x="202" y="292"/>
                  <a:pt x="201" y="291"/>
                </a:cubicBezTo>
                <a:cubicBezTo>
                  <a:pt x="199" y="289"/>
                  <a:pt x="197" y="289"/>
                  <a:pt x="195" y="289"/>
                </a:cubicBezTo>
                <a:cubicBezTo>
                  <a:pt x="193" y="288"/>
                  <a:pt x="191" y="287"/>
                  <a:pt x="187" y="285"/>
                </a:cubicBezTo>
                <a:cubicBezTo>
                  <a:pt x="189" y="287"/>
                  <a:pt x="191" y="288"/>
                  <a:pt x="195" y="289"/>
                </a:cubicBezTo>
                <a:cubicBezTo>
                  <a:pt x="197" y="290"/>
                  <a:pt x="199" y="291"/>
                  <a:pt x="201" y="292"/>
                </a:cubicBezTo>
                <a:cubicBezTo>
                  <a:pt x="203" y="293"/>
                  <a:pt x="203" y="294"/>
                  <a:pt x="201" y="294"/>
                </a:cubicBezTo>
                <a:cubicBezTo>
                  <a:pt x="199" y="293"/>
                  <a:pt x="196" y="291"/>
                  <a:pt x="195" y="293"/>
                </a:cubicBezTo>
                <a:cubicBezTo>
                  <a:pt x="195" y="292"/>
                  <a:pt x="194" y="292"/>
                  <a:pt x="193" y="292"/>
                </a:cubicBezTo>
                <a:cubicBezTo>
                  <a:pt x="193" y="291"/>
                  <a:pt x="191" y="290"/>
                  <a:pt x="189" y="290"/>
                </a:cubicBezTo>
                <a:cubicBezTo>
                  <a:pt x="184" y="287"/>
                  <a:pt x="178" y="284"/>
                  <a:pt x="172" y="281"/>
                </a:cubicBezTo>
                <a:cubicBezTo>
                  <a:pt x="169" y="279"/>
                  <a:pt x="167" y="277"/>
                  <a:pt x="162" y="275"/>
                </a:cubicBezTo>
                <a:cubicBezTo>
                  <a:pt x="160" y="273"/>
                  <a:pt x="154" y="271"/>
                  <a:pt x="152" y="269"/>
                </a:cubicBezTo>
                <a:cubicBezTo>
                  <a:pt x="151" y="269"/>
                  <a:pt x="149" y="268"/>
                  <a:pt x="148" y="267"/>
                </a:cubicBezTo>
                <a:cubicBezTo>
                  <a:pt x="147" y="266"/>
                  <a:pt x="146" y="266"/>
                  <a:pt x="146" y="265"/>
                </a:cubicBezTo>
                <a:cubicBezTo>
                  <a:pt x="145" y="265"/>
                  <a:pt x="145" y="264"/>
                  <a:pt x="144" y="264"/>
                </a:cubicBezTo>
                <a:cubicBezTo>
                  <a:pt x="146" y="265"/>
                  <a:pt x="148" y="266"/>
                  <a:pt x="150" y="267"/>
                </a:cubicBezTo>
                <a:cubicBezTo>
                  <a:pt x="152" y="267"/>
                  <a:pt x="152" y="268"/>
                  <a:pt x="154" y="268"/>
                </a:cubicBezTo>
                <a:cubicBezTo>
                  <a:pt x="155" y="269"/>
                  <a:pt x="157" y="269"/>
                  <a:pt x="158" y="270"/>
                </a:cubicBezTo>
                <a:cubicBezTo>
                  <a:pt x="158" y="269"/>
                  <a:pt x="158" y="269"/>
                  <a:pt x="159" y="269"/>
                </a:cubicBezTo>
                <a:cubicBezTo>
                  <a:pt x="162" y="270"/>
                  <a:pt x="164" y="272"/>
                  <a:pt x="168" y="273"/>
                </a:cubicBezTo>
                <a:cubicBezTo>
                  <a:pt x="170" y="274"/>
                  <a:pt x="172" y="275"/>
                  <a:pt x="173" y="276"/>
                </a:cubicBezTo>
                <a:cubicBezTo>
                  <a:pt x="173" y="276"/>
                  <a:pt x="172" y="276"/>
                  <a:pt x="173" y="277"/>
                </a:cubicBezTo>
                <a:cubicBezTo>
                  <a:pt x="175" y="277"/>
                  <a:pt x="175" y="277"/>
                  <a:pt x="176" y="277"/>
                </a:cubicBezTo>
                <a:cubicBezTo>
                  <a:pt x="177" y="277"/>
                  <a:pt x="178" y="278"/>
                  <a:pt x="180" y="279"/>
                </a:cubicBezTo>
                <a:cubicBezTo>
                  <a:pt x="180" y="279"/>
                  <a:pt x="180" y="279"/>
                  <a:pt x="180" y="279"/>
                </a:cubicBezTo>
                <a:cubicBezTo>
                  <a:pt x="186" y="283"/>
                  <a:pt x="196" y="287"/>
                  <a:pt x="204" y="291"/>
                </a:cubicBezTo>
                <a:cubicBezTo>
                  <a:pt x="208" y="293"/>
                  <a:pt x="212" y="296"/>
                  <a:pt x="216" y="298"/>
                </a:cubicBezTo>
                <a:cubicBezTo>
                  <a:pt x="218" y="299"/>
                  <a:pt x="221" y="301"/>
                  <a:pt x="224" y="302"/>
                </a:cubicBezTo>
                <a:cubicBezTo>
                  <a:pt x="225" y="303"/>
                  <a:pt x="225" y="304"/>
                  <a:pt x="228" y="304"/>
                </a:cubicBezTo>
                <a:cubicBezTo>
                  <a:pt x="233" y="305"/>
                  <a:pt x="230" y="303"/>
                  <a:pt x="230" y="303"/>
                </a:cubicBezTo>
                <a:cubicBezTo>
                  <a:pt x="231" y="303"/>
                  <a:pt x="232" y="304"/>
                  <a:pt x="234" y="304"/>
                </a:cubicBezTo>
                <a:cubicBezTo>
                  <a:pt x="232" y="303"/>
                  <a:pt x="229" y="301"/>
                  <a:pt x="226" y="299"/>
                </a:cubicBezTo>
                <a:cubicBezTo>
                  <a:pt x="227" y="299"/>
                  <a:pt x="228" y="299"/>
                  <a:pt x="226" y="298"/>
                </a:cubicBezTo>
                <a:cubicBezTo>
                  <a:pt x="223" y="297"/>
                  <a:pt x="221" y="296"/>
                  <a:pt x="217" y="294"/>
                </a:cubicBezTo>
                <a:cubicBezTo>
                  <a:pt x="217" y="294"/>
                  <a:pt x="217" y="294"/>
                  <a:pt x="217" y="294"/>
                </a:cubicBezTo>
                <a:cubicBezTo>
                  <a:pt x="217" y="294"/>
                  <a:pt x="217" y="294"/>
                  <a:pt x="217" y="294"/>
                </a:cubicBezTo>
                <a:cubicBezTo>
                  <a:pt x="217" y="294"/>
                  <a:pt x="217" y="294"/>
                  <a:pt x="217" y="294"/>
                </a:cubicBezTo>
                <a:cubicBezTo>
                  <a:pt x="217" y="294"/>
                  <a:pt x="220" y="294"/>
                  <a:pt x="215" y="293"/>
                </a:cubicBezTo>
                <a:cubicBezTo>
                  <a:pt x="214" y="292"/>
                  <a:pt x="212" y="291"/>
                  <a:pt x="214" y="291"/>
                </a:cubicBezTo>
                <a:cubicBezTo>
                  <a:pt x="214" y="291"/>
                  <a:pt x="214" y="291"/>
                  <a:pt x="214" y="291"/>
                </a:cubicBezTo>
                <a:cubicBezTo>
                  <a:pt x="214" y="291"/>
                  <a:pt x="214" y="291"/>
                  <a:pt x="214" y="291"/>
                </a:cubicBezTo>
                <a:cubicBezTo>
                  <a:pt x="214" y="291"/>
                  <a:pt x="214" y="291"/>
                  <a:pt x="214" y="291"/>
                </a:cubicBezTo>
                <a:cubicBezTo>
                  <a:pt x="219" y="293"/>
                  <a:pt x="223" y="296"/>
                  <a:pt x="230" y="298"/>
                </a:cubicBezTo>
                <a:cubicBezTo>
                  <a:pt x="231" y="299"/>
                  <a:pt x="232" y="299"/>
                  <a:pt x="233" y="300"/>
                </a:cubicBezTo>
                <a:cubicBezTo>
                  <a:pt x="236" y="300"/>
                  <a:pt x="232" y="299"/>
                  <a:pt x="232" y="299"/>
                </a:cubicBezTo>
                <a:cubicBezTo>
                  <a:pt x="233" y="299"/>
                  <a:pt x="234" y="298"/>
                  <a:pt x="235" y="298"/>
                </a:cubicBezTo>
                <a:cubicBezTo>
                  <a:pt x="239" y="300"/>
                  <a:pt x="241" y="301"/>
                  <a:pt x="244" y="303"/>
                </a:cubicBezTo>
                <a:cubicBezTo>
                  <a:pt x="246" y="304"/>
                  <a:pt x="248" y="305"/>
                  <a:pt x="250" y="305"/>
                </a:cubicBezTo>
                <a:cubicBezTo>
                  <a:pt x="253" y="306"/>
                  <a:pt x="247" y="304"/>
                  <a:pt x="246" y="303"/>
                </a:cubicBezTo>
                <a:cubicBezTo>
                  <a:pt x="246" y="303"/>
                  <a:pt x="246" y="303"/>
                  <a:pt x="246" y="302"/>
                </a:cubicBezTo>
                <a:cubicBezTo>
                  <a:pt x="246" y="302"/>
                  <a:pt x="246" y="302"/>
                  <a:pt x="246" y="302"/>
                </a:cubicBezTo>
                <a:cubicBezTo>
                  <a:pt x="247" y="302"/>
                  <a:pt x="247" y="302"/>
                  <a:pt x="248" y="302"/>
                </a:cubicBezTo>
                <a:cubicBezTo>
                  <a:pt x="245" y="301"/>
                  <a:pt x="240" y="299"/>
                  <a:pt x="238" y="298"/>
                </a:cubicBezTo>
                <a:cubicBezTo>
                  <a:pt x="237" y="297"/>
                  <a:pt x="237" y="297"/>
                  <a:pt x="236" y="296"/>
                </a:cubicBezTo>
                <a:cubicBezTo>
                  <a:pt x="236" y="296"/>
                  <a:pt x="237" y="296"/>
                  <a:pt x="238" y="296"/>
                </a:cubicBezTo>
                <a:cubicBezTo>
                  <a:pt x="238" y="296"/>
                  <a:pt x="238" y="296"/>
                  <a:pt x="237" y="295"/>
                </a:cubicBezTo>
                <a:cubicBezTo>
                  <a:pt x="231" y="292"/>
                  <a:pt x="231" y="292"/>
                  <a:pt x="237" y="292"/>
                </a:cubicBezTo>
                <a:cubicBezTo>
                  <a:pt x="239" y="292"/>
                  <a:pt x="239" y="293"/>
                  <a:pt x="242" y="293"/>
                </a:cubicBezTo>
                <a:cubicBezTo>
                  <a:pt x="244" y="293"/>
                  <a:pt x="241" y="292"/>
                  <a:pt x="240" y="292"/>
                </a:cubicBezTo>
                <a:cubicBezTo>
                  <a:pt x="239" y="291"/>
                  <a:pt x="239" y="290"/>
                  <a:pt x="241" y="291"/>
                </a:cubicBezTo>
                <a:cubicBezTo>
                  <a:pt x="247" y="293"/>
                  <a:pt x="253" y="294"/>
                  <a:pt x="258" y="297"/>
                </a:cubicBezTo>
                <a:cubicBezTo>
                  <a:pt x="258" y="297"/>
                  <a:pt x="259" y="297"/>
                  <a:pt x="258" y="297"/>
                </a:cubicBezTo>
                <a:cubicBezTo>
                  <a:pt x="258" y="297"/>
                  <a:pt x="256" y="296"/>
                  <a:pt x="255" y="297"/>
                </a:cubicBezTo>
                <a:cubicBezTo>
                  <a:pt x="260" y="300"/>
                  <a:pt x="270" y="302"/>
                  <a:pt x="275" y="305"/>
                </a:cubicBezTo>
                <a:cubicBezTo>
                  <a:pt x="277" y="307"/>
                  <a:pt x="280" y="308"/>
                  <a:pt x="284" y="310"/>
                </a:cubicBezTo>
                <a:cubicBezTo>
                  <a:pt x="285" y="311"/>
                  <a:pt x="286" y="311"/>
                  <a:pt x="288" y="311"/>
                </a:cubicBezTo>
                <a:cubicBezTo>
                  <a:pt x="290" y="311"/>
                  <a:pt x="289" y="310"/>
                  <a:pt x="287" y="310"/>
                </a:cubicBezTo>
                <a:cubicBezTo>
                  <a:pt x="283" y="308"/>
                  <a:pt x="287" y="309"/>
                  <a:pt x="287" y="308"/>
                </a:cubicBezTo>
                <a:cubicBezTo>
                  <a:pt x="288" y="308"/>
                  <a:pt x="289" y="308"/>
                  <a:pt x="289" y="309"/>
                </a:cubicBezTo>
                <a:cubicBezTo>
                  <a:pt x="287" y="308"/>
                  <a:pt x="287" y="306"/>
                  <a:pt x="282" y="306"/>
                </a:cubicBezTo>
                <a:cubicBezTo>
                  <a:pt x="281" y="306"/>
                  <a:pt x="283" y="307"/>
                  <a:pt x="283" y="307"/>
                </a:cubicBezTo>
                <a:cubicBezTo>
                  <a:pt x="280" y="307"/>
                  <a:pt x="280" y="306"/>
                  <a:pt x="278" y="305"/>
                </a:cubicBezTo>
                <a:cubicBezTo>
                  <a:pt x="273" y="303"/>
                  <a:pt x="273" y="302"/>
                  <a:pt x="268" y="300"/>
                </a:cubicBezTo>
                <a:cubicBezTo>
                  <a:pt x="266" y="299"/>
                  <a:pt x="264" y="298"/>
                  <a:pt x="262" y="297"/>
                </a:cubicBezTo>
                <a:cubicBezTo>
                  <a:pt x="262" y="296"/>
                  <a:pt x="263" y="296"/>
                  <a:pt x="262" y="295"/>
                </a:cubicBezTo>
                <a:cubicBezTo>
                  <a:pt x="260" y="294"/>
                  <a:pt x="258" y="293"/>
                  <a:pt x="256" y="292"/>
                </a:cubicBezTo>
                <a:cubicBezTo>
                  <a:pt x="256" y="292"/>
                  <a:pt x="255" y="292"/>
                  <a:pt x="255" y="292"/>
                </a:cubicBezTo>
                <a:cubicBezTo>
                  <a:pt x="257" y="293"/>
                  <a:pt x="259" y="294"/>
                  <a:pt x="261" y="295"/>
                </a:cubicBezTo>
                <a:cubicBezTo>
                  <a:pt x="256" y="294"/>
                  <a:pt x="255" y="293"/>
                  <a:pt x="252" y="292"/>
                </a:cubicBezTo>
                <a:cubicBezTo>
                  <a:pt x="251" y="290"/>
                  <a:pt x="245" y="288"/>
                  <a:pt x="242" y="287"/>
                </a:cubicBezTo>
                <a:cubicBezTo>
                  <a:pt x="242" y="286"/>
                  <a:pt x="241" y="286"/>
                  <a:pt x="240" y="286"/>
                </a:cubicBezTo>
                <a:cubicBezTo>
                  <a:pt x="240" y="286"/>
                  <a:pt x="240" y="286"/>
                  <a:pt x="240" y="286"/>
                </a:cubicBezTo>
                <a:cubicBezTo>
                  <a:pt x="240" y="286"/>
                  <a:pt x="240" y="286"/>
                  <a:pt x="240" y="286"/>
                </a:cubicBezTo>
                <a:cubicBezTo>
                  <a:pt x="240" y="286"/>
                  <a:pt x="240" y="286"/>
                  <a:pt x="240" y="286"/>
                </a:cubicBezTo>
                <a:cubicBezTo>
                  <a:pt x="236" y="285"/>
                  <a:pt x="234" y="283"/>
                  <a:pt x="229" y="281"/>
                </a:cubicBezTo>
                <a:cubicBezTo>
                  <a:pt x="229" y="281"/>
                  <a:pt x="229" y="281"/>
                  <a:pt x="229" y="281"/>
                </a:cubicBezTo>
                <a:cubicBezTo>
                  <a:pt x="229" y="281"/>
                  <a:pt x="229" y="281"/>
                  <a:pt x="229" y="281"/>
                </a:cubicBezTo>
                <a:cubicBezTo>
                  <a:pt x="228" y="280"/>
                  <a:pt x="226" y="279"/>
                  <a:pt x="224" y="279"/>
                </a:cubicBezTo>
                <a:cubicBezTo>
                  <a:pt x="223" y="277"/>
                  <a:pt x="220" y="276"/>
                  <a:pt x="217" y="275"/>
                </a:cubicBezTo>
                <a:cubicBezTo>
                  <a:pt x="215" y="274"/>
                  <a:pt x="214" y="273"/>
                  <a:pt x="212" y="273"/>
                </a:cubicBezTo>
                <a:cubicBezTo>
                  <a:pt x="212" y="272"/>
                  <a:pt x="212" y="272"/>
                  <a:pt x="212" y="272"/>
                </a:cubicBezTo>
                <a:cubicBezTo>
                  <a:pt x="210" y="271"/>
                  <a:pt x="207" y="270"/>
                  <a:pt x="208" y="269"/>
                </a:cubicBezTo>
                <a:cubicBezTo>
                  <a:pt x="214" y="271"/>
                  <a:pt x="218" y="274"/>
                  <a:pt x="225" y="276"/>
                </a:cubicBezTo>
                <a:cubicBezTo>
                  <a:pt x="236" y="282"/>
                  <a:pt x="246" y="287"/>
                  <a:pt x="257" y="292"/>
                </a:cubicBezTo>
                <a:cubicBezTo>
                  <a:pt x="258" y="292"/>
                  <a:pt x="260" y="293"/>
                  <a:pt x="261" y="293"/>
                </a:cubicBezTo>
                <a:cubicBezTo>
                  <a:pt x="262" y="294"/>
                  <a:pt x="262" y="294"/>
                  <a:pt x="263" y="294"/>
                </a:cubicBezTo>
                <a:cubicBezTo>
                  <a:pt x="269" y="297"/>
                  <a:pt x="274" y="300"/>
                  <a:pt x="280" y="302"/>
                </a:cubicBezTo>
                <a:cubicBezTo>
                  <a:pt x="286" y="305"/>
                  <a:pt x="293" y="308"/>
                  <a:pt x="297" y="311"/>
                </a:cubicBezTo>
                <a:cubicBezTo>
                  <a:pt x="298" y="312"/>
                  <a:pt x="301" y="313"/>
                  <a:pt x="303" y="315"/>
                </a:cubicBezTo>
                <a:cubicBezTo>
                  <a:pt x="302" y="314"/>
                  <a:pt x="301" y="314"/>
                  <a:pt x="300" y="314"/>
                </a:cubicBezTo>
                <a:cubicBezTo>
                  <a:pt x="301" y="315"/>
                  <a:pt x="302" y="315"/>
                  <a:pt x="304" y="316"/>
                </a:cubicBezTo>
                <a:cubicBezTo>
                  <a:pt x="305" y="316"/>
                  <a:pt x="304" y="315"/>
                  <a:pt x="304" y="315"/>
                </a:cubicBezTo>
                <a:cubicBezTo>
                  <a:pt x="305" y="315"/>
                  <a:pt x="306" y="316"/>
                  <a:pt x="309" y="316"/>
                </a:cubicBezTo>
                <a:cubicBezTo>
                  <a:pt x="304" y="314"/>
                  <a:pt x="303" y="313"/>
                  <a:pt x="299" y="311"/>
                </a:cubicBezTo>
                <a:cubicBezTo>
                  <a:pt x="297" y="310"/>
                  <a:pt x="296" y="309"/>
                  <a:pt x="294" y="308"/>
                </a:cubicBezTo>
                <a:cubicBezTo>
                  <a:pt x="290" y="306"/>
                  <a:pt x="284" y="303"/>
                  <a:pt x="280" y="300"/>
                </a:cubicBezTo>
                <a:cubicBezTo>
                  <a:pt x="281" y="300"/>
                  <a:pt x="280" y="300"/>
                  <a:pt x="280" y="299"/>
                </a:cubicBezTo>
                <a:cubicBezTo>
                  <a:pt x="279" y="299"/>
                  <a:pt x="279" y="298"/>
                  <a:pt x="280" y="298"/>
                </a:cubicBezTo>
                <a:cubicBezTo>
                  <a:pt x="282" y="298"/>
                  <a:pt x="284" y="299"/>
                  <a:pt x="285" y="300"/>
                </a:cubicBezTo>
                <a:cubicBezTo>
                  <a:pt x="288" y="301"/>
                  <a:pt x="292" y="302"/>
                  <a:pt x="296" y="303"/>
                </a:cubicBezTo>
                <a:cubicBezTo>
                  <a:pt x="300" y="305"/>
                  <a:pt x="302" y="304"/>
                  <a:pt x="304" y="304"/>
                </a:cubicBezTo>
                <a:cubicBezTo>
                  <a:pt x="304" y="304"/>
                  <a:pt x="306" y="304"/>
                  <a:pt x="307" y="304"/>
                </a:cubicBezTo>
                <a:cubicBezTo>
                  <a:pt x="308" y="305"/>
                  <a:pt x="308" y="305"/>
                  <a:pt x="306" y="305"/>
                </a:cubicBezTo>
                <a:cubicBezTo>
                  <a:pt x="303" y="305"/>
                  <a:pt x="304" y="306"/>
                  <a:pt x="302" y="306"/>
                </a:cubicBezTo>
                <a:cubicBezTo>
                  <a:pt x="306" y="307"/>
                  <a:pt x="310" y="308"/>
                  <a:pt x="314" y="310"/>
                </a:cubicBezTo>
                <a:cubicBezTo>
                  <a:pt x="313" y="309"/>
                  <a:pt x="312" y="308"/>
                  <a:pt x="312" y="307"/>
                </a:cubicBezTo>
                <a:cubicBezTo>
                  <a:pt x="314" y="308"/>
                  <a:pt x="319" y="309"/>
                  <a:pt x="318" y="307"/>
                </a:cubicBezTo>
                <a:cubicBezTo>
                  <a:pt x="317" y="305"/>
                  <a:pt x="317" y="305"/>
                  <a:pt x="321" y="305"/>
                </a:cubicBezTo>
                <a:cubicBezTo>
                  <a:pt x="317" y="304"/>
                  <a:pt x="314" y="302"/>
                  <a:pt x="310" y="302"/>
                </a:cubicBezTo>
                <a:cubicBezTo>
                  <a:pt x="310" y="302"/>
                  <a:pt x="309" y="302"/>
                  <a:pt x="309" y="302"/>
                </a:cubicBezTo>
                <a:cubicBezTo>
                  <a:pt x="309" y="301"/>
                  <a:pt x="309" y="301"/>
                  <a:pt x="310" y="301"/>
                </a:cubicBezTo>
                <a:cubicBezTo>
                  <a:pt x="312" y="301"/>
                  <a:pt x="310" y="300"/>
                  <a:pt x="309" y="300"/>
                </a:cubicBezTo>
                <a:cubicBezTo>
                  <a:pt x="308" y="300"/>
                  <a:pt x="308" y="300"/>
                  <a:pt x="308" y="299"/>
                </a:cubicBezTo>
                <a:cubicBezTo>
                  <a:pt x="308" y="299"/>
                  <a:pt x="308" y="299"/>
                  <a:pt x="306" y="298"/>
                </a:cubicBezTo>
                <a:cubicBezTo>
                  <a:pt x="304" y="297"/>
                  <a:pt x="304" y="297"/>
                  <a:pt x="306" y="297"/>
                </a:cubicBezTo>
                <a:cubicBezTo>
                  <a:pt x="307" y="297"/>
                  <a:pt x="304" y="296"/>
                  <a:pt x="305" y="295"/>
                </a:cubicBezTo>
                <a:cubicBezTo>
                  <a:pt x="306" y="296"/>
                  <a:pt x="307" y="297"/>
                  <a:pt x="308" y="297"/>
                </a:cubicBezTo>
                <a:cubicBezTo>
                  <a:pt x="310" y="299"/>
                  <a:pt x="314" y="300"/>
                  <a:pt x="317" y="302"/>
                </a:cubicBezTo>
                <a:cubicBezTo>
                  <a:pt x="318" y="303"/>
                  <a:pt x="320" y="304"/>
                  <a:pt x="322" y="305"/>
                </a:cubicBezTo>
                <a:cubicBezTo>
                  <a:pt x="323" y="305"/>
                  <a:pt x="324" y="306"/>
                  <a:pt x="325" y="306"/>
                </a:cubicBezTo>
                <a:cubicBezTo>
                  <a:pt x="326" y="306"/>
                  <a:pt x="327" y="307"/>
                  <a:pt x="327" y="307"/>
                </a:cubicBezTo>
                <a:cubicBezTo>
                  <a:pt x="327" y="307"/>
                  <a:pt x="328" y="308"/>
                  <a:pt x="329" y="308"/>
                </a:cubicBezTo>
                <a:cubicBezTo>
                  <a:pt x="330" y="308"/>
                  <a:pt x="331" y="309"/>
                  <a:pt x="332" y="309"/>
                </a:cubicBezTo>
                <a:cubicBezTo>
                  <a:pt x="332" y="308"/>
                  <a:pt x="331" y="308"/>
                  <a:pt x="330" y="308"/>
                </a:cubicBezTo>
                <a:cubicBezTo>
                  <a:pt x="329" y="307"/>
                  <a:pt x="328" y="306"/>
                  <a:pt x="326" y="306"/>
                </a:cubicBezTo>
                <a:cubicBezTo>
                  <a:pt x="321" y="303"/>
                  <a:pt x="317" y="300"/>
                  <a:pt x="309" y="297"/>
                </a:cubicBezTo>
                <a:cubicBezTo>
                  <a:pt x="305" y="294"/>
                  <a:pt x="298" y="291"/>
                  <a:pt x="292" y="288"/>
                </a:cubicBezTo>
                <a:cubicBezTo>
                  <a:pt x="289" y="287"/>
                  <a:pt x="287" y="285"/>
                  <a:pt x="284" y="284"/>
                </a:cubicBezTo>
                <a:cubicBezTo>
                  <a:pt x="283" y="283"/>
                  <a:pt x="279" y="281"/>
                  <a:pt x="276" y="280"/>
                </a:cubicBezTo>
                <a:cubicBezTo>
                  <a:pt x="280" y="281"/>
                  <a:pt x="284" y="280"/>
                  <a:pt x="289" y="282"/>
                </a:cubicBezTo>
                <a:cubicBezTo>
                  <a:pt x="294" y="284"/>
                  <a:pt x="299" y="286"/>
                  <a:pt x="303" y="288"/>
                </a:cubicBezTo>
                <a:cubicBezTo>
                  <a:pt x="309" y="291"/>
                  <a:pt x="314" y="295"/>
                  <a:pt x="322" y="298"/>
                </a:cubicBezTo>
                <a:cubicBezTo>
                  <a:pt x="325" y="299"/>
                  <a:pt x="330" y="300"/>
                  <a:pt x="334" y="302"/>
                </a:cubicBezTo>
                <a:cubicBezTo>
                  <a:pt x="335" y="300"/>
                  <a:pt x="331" y="299"/>
                  <a:pt x="328" y="298"/>
                </a:cubicBezTo>
                <a:cubicBezTo>
                  <a:pt x="326" y="297"/>
                  <a:pt x="323" y="297"/>
                  <a:pt x="323" y="296"/>
                </a:cubicBezTo>
                <a:cubicBezTo>
                  <a:pt x="323" y="295"/>
                  <a:pt x="325" y="296"/>
                  <a:pt x="327" y="296"/>
                </a:cubicBezTo>
                <a:cubicBezTo>
                  <a:pt x="328" y="296"/>
                  <a:pt x="330" y="296"/>
                  <a:pt x="331" y="296"/>
                </a:cubicBezTo>
                <a:cubicBezTo>
                  <a:pt x="331" y="297"/>
                  <a:pt x="332" y="297"/>
                  <a:pt x="333" y="298"/>
                </a:cubicBezTo>
                <a:cubicBezTo>
                  <a:pt x="333" y="298"/>
                  <a:pt x="333" y="298"/>
                  <a:pt x="333" y="298"/>
                </a:cubicBezTo>
                <a:cubicBezTo>
                  <a:pt x="333" y="298"/>
                  <a:pt x="333" y="298"/>
                  <a:pt x="333" y="298"/>
                </a:cubicBezTo>
                <a:cubicBezTo>
                  <a:pt x="332" y="298"/>
                  <a:pt x="330" y="297"/>
                  <a:pt x="330" y="297"/>
                </a:cubicBezTo>
                <a:cubicBezTo>
                  <a:pt x="330" y="298"/>
                  <a:pt x="331" y="299"/>
                  <a:pt x="334" y="299"/>
                </a:cubicBezTo>
                <a:cubicBezTo>
                  <a:pt x="334" y="299"/>
                  <a:pt x="335" y="300"/>
                  <a:pt x="335" y="300"/>
                </a:cubicBezTo>
                <a:cubicBezTo>
                  <a:pt x="337" y="301"/>
                  <a:pt x="339" y="302"/>
                  <a:pt x="341" y="303"/>
                </a:cubicBezTo>
                <a:cubicBezTo>
                  <a:pt x="341" y="303"/>
                  <a:pt x="342" y="303"/>
                  <a:pt x="342" y="303"/>
                </a:cubicBezTo>
                <a:cubicBezTo>
                  <a:pt x="340" y="302"/>
                  <a:pt x="338" y="301"/>
                  <a:pt x="336" y="300"/>
                </a:cubicBezTo>
                <a:cubicBezTo>
                  <a:pt x="335" y="299"/>
                  <a:pt x="335" y="299"/>
                  <a:pt x="337" y="298"/>
                </a:cubicBezTo>
                <a:cubicBezTo>
                  <a:pt x="339" y="299"/>
                  <a:pt x="340" y="299"/>
                  <a:pt x="341" y="299"/>
                </a:cubicBezTo>
                <a:cubicBezTo>
                  <a:pt x="342" y="300"/>
                  <a:pt x="344" y="301"/>
                  <a:pt x="347" y="301"/>
                </a:cubicBezTo>
                <a:cubicBezTo>
                  <a:pt x="346" y="300"/>
                  <a:pt x="345" y="299"/>
                  <a:pt x="344" y="299"/>
                </a:cubicBezTo>
                <a:cubicBezTo>
                  <a:pt x="343" y="297"/>
                  <a:pt x="339" y="295"/>
                  <a:pt x="335" y="294"/>
                </a:cubicBezTo>
                <a:cubicBezTo>
                  <a:pt x="334" y="293"/>
                  <a:pt x="333" y="293"/>
                  <a:pt x="331" y="292"/>
                </a:cubicBezTo>
                <a:cubicBezTo>
                  <a:pt x="331" y="292"/>
                  <a:pt x="331" y="292"/>
                  <a:pt x="330" y="291"/>
                </a:cubicBezTo>
                <a:cubicBezTo>
                  <a:pt x="330" y="291"/>
                  <a:pt x="329" y="290"/>
                  <a:pt x="327" y="290"/>
                </a:cubicBezTo>
                <a:cubicBezTo>
                  <a:pt x="326" y="289"/>
                  <a:pt x="325" y="289"/>
                  <a:pt x="325" y="289"/>
                </a:cubicBezTo>
                <a:cubicBezTo>
                  <a:pt x="327" y="288"/>
                  <a:pt x="323" y="287"/>
                  <a:pt x="324" y="287"/>
                </a:cubicBezTo>
                <a:cubicBezTo>
                  <a:pt x="325" y="287"/>
                  <a:pt x="329" y="288"/>
                  <a:pt x="329" y="287"/>
                </a:cubicBezTo>
                <a:cubicBezTo>
                  <a:pt x="330" y="287"/>
                  <a:pt x="328" y="286"/>
                  <a:pt x="326" y="285"/>
                </a:cubicBezTo>
                <a:cubicBezTo>
                  <a:pt x="324" y="284"/>
                  <a:pt x="323" y="284"/>
                  <a:pt x="322" y="283"/>
                </a:cubicBezTo>
                <a:cubicBezTo>
                  <a:pt x="320" y="281"/>
                  <a:pt x="318" y="280"/>
                  <a:pt x="311" y="278"/>
                </a:cubicBezTo>
                <a:cubicBezTo>
                  <a:pt x="310" y="277"/>
                  <a:pt x="304" y="275"/>
                  <a:pt x="301" y="273"/>
                </a:cubicBezTo>
                <a:cubicBezTo>
                  <a:pt x="296" y="271"/>
                  <a:pt x="290" y="268"/>
                  <a:pt x="284" y="265"/>
                </a:cubicBezTo>
                <a:cubicBezTo>
                  <a:pt x="283" y="264"/>
                  <a:pt x="281" y="263"/>
                  <a:pt x="276" y="262"/>
                </a:cubicBezTo>
                <a:cubicBezTo>
                  <a:pt x="278" y="263"/>
                  <a:pt x="281" y="264"/>
                  <a:pt x="283" y="265"/>
                </a:cubicBezTo>
                <a:cubicBezTo>
                  <a:pt x="285" y="266"/>
                  <a:pt x="286" y="267"/>
                  <a:pt x="288" y="268"/>
                </a:cubicBezTo>
                <a:cubicBezTo>
                  <a:pt x="282" y="266"/>
                  <a:pt x="281" y="264"/>
                  <a:pt x="277" y="263"/>
                </a:cubicBezTo>
                <a:cubicBezTo>
                  <a:pt x="275" y="262"/>
                  <a:pt x="273" y="262"/>
                  <a:pt x="272" y="261"/>
                </a:cubicBezTo>
                <a:cubicBezTo>
                  <a:pt x="272" y="261"/>
                  <a:pt x="272" y="261"/>
                  <a:pt x="272" y="261"/>
                </a:cubicBezTo>
                <a:cubicBezTo>
                  <a:pt x="272" y="261"/>
                  <a:pt x="272" y="260"/>
                  <a:pt x="270" y="259"/>
                </a:cubicBezTo>
                <a:cubicBezTo>
                  <a:pt x="268" y="259"/>
                  <a:pt x="268" y="259"/>
                  <a:pt x="268" y="260"/>
                </a:cubicBezTo>
                <a:cubicBezTo>
                  <a:pt x="265" y="258"/>
                  <a:pt x="262" y="257"/>
                  <a:pt x="260" y="256"/>
                </a:cubicBezTo>
                <a:cubicBezTo>
                  <a:pt x="260" y="256"/>
                  <a:pt x="261" y="256"/>
                  <a:pt x="262" y="256"/>
                </a:cubicBezTo>
                <a:cubicBezTo>
                  <a:pt x="263" y="256"/>
                  <a:pt x="264" y="257"/>
                  <a:pt x="265" y="257"/>
                </a:cubicBezTo>
                <a:cubicBezTo>
                  <a:pt x="269" y="258"/>
                  <a:pt x="272" y="259"/>
                  <a:pt x="273" y="260"/>
                </a:cubicBezTo>
                <a:cubicBezTo>
                  <a:pt x="274" y="260"/>
                  <a:pt x="275" y="261"/>
                  <a:pt x="276" y="261"/>
                </a:cubicBezTo>
                <a:cubicBezTo>
                  <a:pt x="277" y="261"/>
                  <a:pt x="276" y="260"/>
                  <a:pt x="275" y="260"/>
                </a:cubicBezTo>
                <a:cubicBezTo>
                  <a:pt x="276" y="260"/>
                  <a:pt x="277" y="260"/>
                  <a:pt x="277" y="260"/>
                </a:cubicBezTo>
                <a:cubicBezTo>
                  <a:pt x="278" y="260"/>
                  <a:pt x="279" y="261"/>
                  <a:pt x="280" y="261"/>
                </a:cubicBezTo>
                <a:cubicBezTo>
                  <a:pt x="285" y="263"/>
                  <a:pt x="289" y="266"/>
                  <a:pt x="294" y="268"/>
                </a:cubicBezTo>
                <a:cubicBezTo>
                  <a:pt x="294" y="268"/>
                  <a:pt x="294" y="268"/>
                  <a:pt x="294" y="267"/>
                </a:cubicBezTo>
                <a:cubicBezTo>
                  <a:pt x="294" y="267"/>
                  <a:pt x="293" y="267"/>
                  <a:pt x="293" y="267"/>
                </a:cubicBezTo>
                <a:cubicBezTo>
                  <a:pt x="293" y="267"/>
                  <a:pt x="293" y="267"/>
                  <a:pt x="293" y="267"/>
                </a:cubicBezTo>
                <a:cubicBezTo>
                  <a:pt x="293" y="267"/>
                  <a:pt x="293" y="267"/>
                  <a:pt x="293" y="267"/>
                </a:cubicBezTo>
                <a:cubicBezTo>
                  <a:pt x="296" y="267"/>
                  <a:pt x="299" y="268"/>
                  <a:pt x="300" y="270"/>
                </a:cubicBezTo>
                <a:cubicBezTo>
                  <a:pt x="301" y="270"/>
                  <a:pt x="303" y="271"/>
                  <a:pt x="306" y="272"/>
                </a:cubicBezTo>
                <a:cubicBezTo>
                  <a:pt x="307" y="272"/>
                  <a:pt x="308" y="272"/>
                  <a:pt x="308" y="272"/>
                </a:cubicBezTo>
                <a:cubicBezTo>
                  <a:pt x="310" y="271"/>
                  <a:pt x="307" y="270"/>
                  <a:pt x="305" y="270"/>
                </a:cubicBezTo>
                <a:cubicBezTo>
                  <a:pt x="298" y="266"/>
                  <a:pt x="289" y="262"/>
                  <a:pt x="282" y="259"/>
                </a:cubicBezTo>
                <a:cubicBezTo>
                  <a:pt x="282" y="259"/>
                  <a:pt x="282" y="259"/>
                  <a:pt x="282" y="259"/>
                </a:cubicBezTo>
                <a:cubicBezTo>
                  <a:pt x="279" y="257"/>
                  <a:pt x="272" y="255"/>
                  <a:pt x="271" y="253"/>
                </a:cubicBezTo>
                <a:cubicBezTo>
                  <a:pt x="281" y="257"/>
                  <a:pt x="290" y="262"/>
                  <a:pt x="299" y="266"/>
                </a:cubicBezTo>
                <a:cubicBezTo>
                  <a:pt x="308" y="270"/>
                  <a:pt x="318" y="275"/>
                  <a:pt x="330" y="280"/>
                </a:cubicBezTo>
                <a:cubicBezTo>
                  <a:pt x="332" y="281"/>
                  <a:pt x="334" y="281"/>
                  <a:pt x="336" y="282"/>
                </a:cubicBezTo>
                <a:cubicBezTo>
                  <a:pt x="340" y="285"/>
                  <a:pt x="347" y="288"/>
                  <a:pt x="352" y="291"/>
                </a:cubicBezTo>
                <a:cubicBezTo>
                  <a:pt x="353" y="291"/>
                  <a:pt x="349" y="290"/>
                  <a:pt x="349" y="289"/>
                </a:cubicBezTo>
                <a:cubicBezTo>
                  <a:pt x="355" y="290"/>
                  <a:pt x="358" y="292"/>
                  <a:pt x="361" y="294"/>
                </a:cubicBezTo>
                <a:cubicBezTo>
                  <a:pt x="363" y="295"/>
                  <a:pt x="365" y="297"/>
                  <a:pt x="371" y="298"/>
                </a:cubicBezTo>
                <a:cubicBezTo>
                  <a:pt x="376" y="299"/>
                  <a:pt x="377" y="300"/>
                  <a:pt x="380" y="302"/>
                </a:cubicBezTo>
                <a:cubicBezTo>
                  <a:pt x="380" y="302"/>
                  <a:pt x="380" y="302"/>
                  <a:pt x="380" y="302"/>
                </a:cubicBezTo>
                <a:cubicBezTo>
                  <a:pt x="385" y="304"/>
                  <a:pt x="389" y="306"/>
                  <a:pt x="393" y="308"/>
                </a:cubicBezTo>
                <a:cubicBezTo>
                  <a:pt x="390" y="307"/>
                  <a:pt x="389" y="306"/>
                  <a:pt x="387" y="306"/>
                </a:cubicBezTo>
                <a:cubicBezTo>
                  <a:pt x="386" y="305"/>
                  <a:pt x="385" y="304"/>
                  <a:pt x="381" y="303"/>
                </a:cubicBezTo>
                <a:cubicBezTo>
                  <a:pt x="382" y="304"/>
                  <a:pt x="383" y="305"/>
                  <a:pt x="386" y="306"/>
                </a:cubicBezTo>
                <a:cubicBezTo>
                  <a:pt x="389" y="307"/>
                  <a:pt x="391" y="308"/>
                  <a:pt x="394" y="310"/>
                </a:cubicBezTo>
                <a:cubicBezTo>
                  <a:pt x="396" y="311"/>
                  <a:pt x="398" y="311"/>
                  <a:pt x="399" y="312"/>
                </a:cubicBezTo>
                <a:cubicBezTo>
                  <a:pt x="399" y="312"/>
                  <a:pt x="400" y="312"/>
                  <a:pt x="400" y="312"/>
                </a:cubicBezTo>
                <a:cubicBezTo>
                  <a:pt x="398" y="311"/>
                  <a:pt x="397" y="311"/>
                  <a:pt x="396" y="310"/>
                </a:cubicBezTo>
                <a:cubicBezTo>
                  <a:pt x="396" y="310"/>
                  <a:pt x="397" y="310"/>
                  <a:pt x="397" y="310"/>
                </a:cubicBezTo>
                <a:cubicBezTo>
                  <a:pt x="402" y="313"/>
                  <a:pt x="410" y="316"/>
                  <a:pt x="413" y="319"/>
                </a:cubicBezTo>
                <a:cubicBezTo>
                  <a:pt x="416" y="320"/>
                  <a:pt x="418" y="321"/>
                  <a:pt x="421" y="322"/>
                </a:cubicBezTo>
                <a:cubicBezTo>
                  <a:pt x="421" y="323"/>
                  <a:pt x="422" y="324"/>
                  <a:pt x="426" y="325"/>
                </a:cubicBezTo>
                <a:cubicBezTo>
                  <a:pt x="429" y="328"/>
                  <a:pt x="436" y="329"/>
                  <a:pt x="442" y="331"/>
                </a:cubicBezTo>
                <a:cubicBezTo>
                  <a:pt x="442" y="331"/>
                  <a:pt x="442" y="331"/>
                  <a:pt x="443" y="331"/>
                </a:cubicBezTo>
                <a:cubicBezTo>
                  <a:pt x="444" y="332"/>
                  <a:pt x="446" y="333"/>
                  <a:pt x="448" y="334"/>
                </a:cubicBezTo>
                <a:cubicBezTo>
                  <a:pt x="450" y="335"/>
                  <a:pt x="448" y="335"/>
                  <a:pt x="446" y="334"/>
                </a:cubicBezTo>
                <a:cubicBezTo>
                  <a:pt x="445" y="334"/>
                  <a:pt x="444" y="333"/>
                  <a:pt x="441" y="333"/>
                </a:cubicBezTo>
                <a:cubicBezTo>
                  <a:pt x="442" y="333"/>
                  <a:pt x="444" y="334"/>
                  <a:pt x="445" y="334"/>
                </a:cubicBezTo>
                <a:cubicBezTo>
                  <a:pt x="446" y="335"/>
                  <a:pt x="447" y="335"/>
                  <a:pt x="448" y="336"/>
                </a:cubicBezTo>
                <a:cubicBezTo>
                  <a:pt x="452" y="338"/>
                  <a:pt x="459" y="341"/>
                  <a:pt x="465" y="344"/>
                </a:cubicBezTo>
                <a:cubicBezTo>
                  <a:pt x="467" y="345"/>
                  <a:pt x="468" y="347"/>
                  <a:pt x="473" y="348"/>
                </a:cubicBezTo>
                <a:cubicBezTo>
                  <a:pt x="472" y="347"/>
                  <a:pt x="469" y="345"/>
                  <a:pt x="466" y="344"/>
                </a:cubicBezTo>
                <a:cubicBezTo>
                  <a:pt x="463" y="342"/>
                  <a:pt x="459" y="340"/>
                  <a:pt x="455" y="339"/>
                </a:cubicBezTo>
                <a:cubicBezTo>
                  <a:pt x="457" y="338"/>
                  <a:pt x="452" y="335"/>
                  <a:pt x="450" y="334"/>
                </a:cubicBezTo>
                <a:cubicBezTo>
                  <a:pt x="449" y="333"/>
                  <a:pt x="446" y="331"/>
                  <a:pt x="444" y="330"/>
                </a:cubicBezTo>
                <a:cubicBezTo>
                  <a:pt x="444" y="329"/>
                  <a:pt x="441" y="329"/>
                  <a:pt x="439" y="328"/>
                </a:cubicBezTo>
                <a:cubicBezTo>
                  <a:pt x="435" y="326"/>
                  <a:pt x="429" y="324"/>
                  <a:pt x="432" y="323"/>
                </a:cubicBezTo>
                <a:cubicBezTo>
                  <a:pt x="433" y="323"/>
                  <a:pt x="431" y="321"/>
                  <a:pt x="427" y="321"/>
                </a:cubicBezTo>
                <a:cubicBezTo>
                  <a:pt x="425" y="320"/>
                  <a:pt x="423" y="319"/>
                  <a:pt x="421" y="318"/>
                </a:cubicBezTo>
                <a:cubicBezTo>
                  <a:pt x="420" y="317"/>
                  <a:pt x="418" y="317"/>
                  <a:pt x="417" y="316"/>
                </a:cubicBezTo>
                <a:cubicBezTo>
                  <a:pt x="417" y="315"/>
                  <a:pt x="416" y="315"/>
                  <a:pt x="414" y="314"/>
                </a:cubicBezTo>
                <a:cubicBezTo>
                  <a:pt x="413" y="314"/>
                  <a:pt x="414" y="315"/>
                  <a:pt x="415" y="316"/>
                </a:cubicBezTo>
                <a:cubicBezTo>
                  <a:pt x="416" y="317"/>
                  <a:pt x="417" y="317"/>
                  <a:pt x="419" y="318"/>
                </a:cubicBezTo>
                <a:cubicBezTo>
                  <a:pt x="421" y="319"/>
                  <a:pt x="421" y="320"/>
                  <a:pt x="419" y="320"/>
                </a:cubicBezTo>
                <a:cubicBezTo>
                  <a:pt x="417" y="320"/>
                  <a:pt x="417" y="319"/>
                  <a:pt x="416" y="319"/>
                </a:cubicBezTo>
                <a:cubicBezTo>
                  <a:pt x="408" y="314"/>
                  <a:pt x="399" y="310"/>
                  <a:pt x="391" y="306"/>
                </a:cubicBezTo>
                <a:cubicBezTo>
                  <a:pt x="393" y="306"/>
                  <a:pt x="396" y="307"/>
                  <a:pt x="397" y="308"/>
                </a:cubicBezTo>
                <a:cubicBezTo>
                  <a:pt x="402" y="311"/>
                  <a:pt x="407" y="311"/>
                  <a:pt x="413" y="311"/>
                </a:cubicBezTo>
                <a:cubicBezTo>
                  <a:pt x="413" y="312"/>
                  <a:pt x="412" y="312"/>
                  <a:pt x="413" y="312"/>
                </a:cubicBezTo>
                <a:cubicBezTo>
                  <a:pt x="413" y="313"/>
                  <a:pt x="414" y="313"/>
                  <a:pt x="415" y="313"/>
                </a:cubicBezTo>
                <a:cubicBezTo>
                  <a:pt x="415" y="312"/>
                  <a:pt x="416" y="312"/>
                  <a:pt x="414" y="311"/>
                </a:cubicBezTo>
                <a:cubicBezTo>
                  <a:pt x="413" y="311"/>
                  <a:pt x="420" y="312"/>
                  <a:pt x="416" y="310"/>
                </a:cubicBezTo>
                <a:cubicBezTo>
                  <a:pt x="414" y="309"/>
                  <a:pt x="410" y="309"/>
                  <a:pt x="410" y="309"/>
                </a:cubicBezTo>
                <a:cubicBezTo>
                  <a:pt x="406" y="311"/>
                  <a:pt x="403" y="308"/>
                  <a:pt x="399" y="307"/>
                </a:cubicBezTo>
                <a:cubicBezTo>
                  <a:pt x="398" y="306"/>
                  <a:pt x="396" y="305"/>
                  <a:pt x="395" y="305"/>
                </a:cubicBezTo>
                <a:cubicBezTo>
                  <a:pt x="391" y="302"/>
                  <a:pt x="388" y="303"/>
                  <a:pt x="385" y="303"/>
                </a:cubicBezTo>
                <a:cubicBezTo>
                  <a:pt x="385" y="303"/>
                  <a:pt x="385" y="303"/>
                  <a:pt x="385" y="303"/>
                </a:cubicBezTo>
                <a:cubicBezTo>
                  <a:pt x="384" y="302"/>
                  <a:pt x="384" y="302"/>
                  <a:pt x="384" y="302"/>
                </a:cubicBezTo>
                <a:cubicBezTo>
                  <a:pt x="382" y="301"/>
                  <a:pt x="385" y="301"/>
                  <a:pt x="384" y="299"/>
                </a:cubicBezTo>
                <a:cubicBezTo>
                  <a:pt x="380" y="296"/>
                  <a:pt x="373" y="294"/>
                  <a:pt x="369" y="291"/>
                </a:cubicBezTo>
                <a:cubicBezTo>
                  <a:pt x="367" y="291"/>
                  <a:pt x="366" y="290"/>
                  <a:pt x="365" y="289"/>
                </a:cubicBezTo>
                <a:cubicBezTo>
                  <a:pt x="359" y="288"/>
                  <a:pt x="358" y="286"/>
                  <a:pt x="354" y="284"/>
                </a:cubicBezTo>
                <a:cubicBezTo>
                  <a:pt x="348" y="282"/>
                  <a:pt x="346" y="279"/>
                  <a:pt x="341" y="277"/>
                </a:cubicBezTo>
                <a:cubicBezTo>
                  <a:pt x="338" y="276"/>
                  <a:pt x="335" y="274"/>
                  <a:pt x="333" y="273"/>
                </a:cubicBezTo>
                <a:cubicBezTo>
                  <a:pt x="327" y="270"/>
                  <a:pt x="320" y="267"/>
                  <a:pt x="314" y="264"/>
                </a:cubicBezTo>
                <a:cubicBezTo>
                  <a:pt x="313" y="263"/>
                  <a:pt x="311" y="263"/>
                  <a:pt x="310" y="262"/>
                </a:cubicBezTo>
                <a:cubicBezTo>
                  <a:pt x="311" y="262"/>
                  <a:pt x="312" y="262"/>
                  <a:pt x="313" y="262"/>
                </a:cubicBezTo>
                <a:cubicBezTo>
                  <a:pt x="318" y="265"/>
                  <a:pt x="323" y="267"/>
                  <a:pt x="329" y="269"/>
                </a:cubicBezTo>
                <a:cubicBezTo>
                  <a:pt x="328" y="269"/>
                  <a:pt x="328" y="269"/>
                  <a:pt x="328" y="268"/>
                </a:cubicBezTo>
                <a:cubicBezTo>
                  <a:pt x="328" y="269"/>
                  <a:pt x="329" y="269"/>
                  <a:pt x="329" y="269"/>
                </a:cubicBezTo>
                <a:cubicBezTo>
                  <a:pt x="335" y="272"/>
                  <a:pt x="342" y="275"/>
                  <a:pt x="348" y="279"/>
                </a:cubicBezTo>
                <a:cubicBezTo>
                  <a:pt x="354" y="281"/>
                  <a:pt x="361" y="284"/>
                  <a:pt x="367" y="287"/>
                </a:cubicBezTo>
                <a:cubicBezTo>
                  <a:pt x="377" y="291"/>
                  <a:pt x="387" y="296"/>
                  <a:pt x="396" y="300"/>
                </a:cubicBezTo>
                <a:cubicBezTo>
                  <a:pt x="398" y="301"/>
                  <a:pt x="401" y="303"/>
                  <a:pt x="404" y="304"/>
                </a:cubicBezTo>
                <a:cubicBezTo>
                  <a:pt x="409" y="307"/>
                  <a:pt x="418" y="310"/>
                  <a:pt x="424" y="314"/>
                </a:cubicBezTo>
                <a:cubicBezTo>
                  <a:pt x="425" y="315"/>
                  <a:pt x="429" y="316"/>
                  <a:pt x="432" y="318"/>
                </a:cubicBezTo>
                <a:cubicBezTo>
                  <a:pt x="433" y="317"/>
                  <a:pt x="428" y="315"/>
                  <a:pt x="426" y="314"/>
                </a:cubicBezTo>
                <a:cubicBezTo>
                  <a:pt x="426" y="314"/>
                  <a:pt x="426" y="314"/>
                  <a:pt x="426" y="314"/>
                </a:cubicBezTo>
                <a:cubicBezTo>
                  <a:pt x="428" y="313"/>
                  <a:pt x="429" y="313"/>
                  <a:pt x="436" y="315"/>
                </a:cubicBezTo>
                <a:cubicBezTo>
                  <a:pt x="434" y="314"/>
                  <a:pt x="434" y="312"/>
                  <a:pt x="430" y="311"/>
                </a:cubicBezTo>
                <a:cubicBezTo>
                  <a:pt x="428" y="311"/>
                  <a:pt x="431" y="313"/>
                  <a:pt x="426" y="311"/>
                </a:cubicBezTo>
                <a:cubicBezTo>
                  <a:pt x="422" y="310"/>
                  <a:pt x="423" y="309"/>
                  <a:pt x="420" y="308"/>
                </a:cubicBezTo>
                <a:cubicBezTo>
                  <a:pt x="420" y="307"/>
                  <a:pt x="425" y="307"/>
                  <a:pt x="425" y="307"/>
                </a:cubicBezTo>
                <a:cubicBezTo>
                  <a:pt x="434" y="309"/>
                  <a:pt x="425" y="307"/>
                  <a:pt x="426" y="306"/>
                </a:cubicBezTo>
                <a:cubicBezTo>
                  <a:pt x="425" y="306"/>
                  <a:pt x="426" y="306"/>
                  <a:pt x="427" y="306"/>
                </a:cubicBezTo>
                <a:cubicBezTo>
                  <a:pt x="427" y="306"/>
                  <a:pt x="428" y="306"/>
                  <a:pt x="429" y="306"/>
                </a:cubicBezTo>
                <a:cubicBezTo>
                  <a:pt x="430" y="306"/>
                  <a:pt x="432" y="307"/>
                  <a:pt x="434" y="308"/>
                </a:cubicBezTo>
                <a:cubicBezTo>
                  <a:pt x="436" y="309"/>
                  <a:pt x="438" y="310"/>
                  <a:pt x="440" y="311"/>
                </a:cubicBezTo>
                <a:cubicBezTo>
                  <a:pt x="444" y="314"/>
                  <a:pt x="452" y="317"/>
                  <a:pt x="460" y="320"/>
                </a:cubicBezTo>
                <a:cubicBezTo>
                  <a:pt x="453" y="317"/>
                  <a:pt x="449" y="314"/>
                  <a:pt x="441" y="311"/>
                </a:cubicBezTo>
                <a:cubicBezTo>
                  <a:pt x="439" y="310"/>
                  <a:pt x="437" y="309"/>
                  <a:pt x="434" y="308"/>
                </a:cubicBezTo>
                <a:cubicBezTo>
                  <a:pt x="433" y="307"/>
                  <a:pt x="431" y="306"/>
                  <a:pt x="429" y="305"/>
                </a:cubicBezTo>
                <a:cubicBezTo>
                  <a:pt x="431" y="305"/>
                  <a:pt x="429" y="304"/>
                  <a:pt x="430" y="303"/>
                </a:cubicBezTo>
                <a:cubicBezTo>
                  <a:pt x="434" y="303"/>
                  <a:pt x="436" y="305"/>
                  <a:pt x="438" y="306"/>
                </a:cubicBezTo>
                <a:cubicBezTo>
                  <a:pt x="449" y="312"/>
                  <a:pt x="460" y="317"/>
                  <a:pt x="471" y="323"/>
                </a:cubicBezTo>
                <a:cubicBezTo>
                  <a:pt x="472" y="324"/>
                  <a:pt x="473" y="325"/>
                  <a:pt x="475" y="325"/>
                </a:cubicBezTo>
                <a:cubicBezTo>
                  <a:pt x="476" y="326"/>
                  <a:pt x="479" y="328"/>
                  <a:pt x="482" y="329"/>
                </a:cubicBezTo>
                <a:cubicBezTo>
                  <a:pt x="482" y="329"/>
                  <a:pt x="482" y="329"/>
                  <a:pt x="482" y="329"/>
                </a:cubicBezTo>
                <a:cubicBezTo>
                  <a:pt x="482" y="329"/>
                  <a:pt x="483" y="329"/>
                  <a:pt x="483" y="330"/>
                </a:cubicBezTo>
                <a:cubicBezTo>
                  <a:pt x="485" y="331"/>
                  <a:pt x="487" y="332"/>
                  <a:pt x="490" y="334"/>
                </a:cubicBezTo>
                <a:cubicBezTo>
                  <a:pt x="491" y="335"/>
                  <a:pt x="491" y="336"/>
                  <a:pt x="498" y="339"/>
                </a:cubicBezTo>
                <a:cubicBezTo>
                  <a:pt x="505" y="341"/>
                  <a:pt x="509" y="344"/>
                  <a:pt x="507" y="346"/>
                </a:cubicBezTo>
                <a:cubicBezTo>
                  <a:pt x="507" y="346"/>
                  <a:pt x="505" y="346"/>
                  <a:pt x="506" y="347"/>
                </a:cubicBezTo>
                <a:cubicBezTo>
                  <a:pt x="509" y="348"/>
                  <a:pt x="512" y="348"/>
                  <a:pt x="515" y="349"/>
                </a:cubicBezTo>
                <a:cubicBezTo>
                  <a:pt x="517" y="349"/>
                  <a:pt x="518" y="350"/>
                  <a:pt x="519" y="351"/>
                </a:cubicBezTo>
                <a:cubicBezTo>
                  <a:pt x="519" y="351"/>
                  <a:pt x="520" y="351"/>
                  <a:pt x="520" y="351"/>
                </a:cubicBezTo>
                <a:cubicBezTo>
                  <a:pt x="523" y="353"/>
                  <a:pt x="525" y="354"/>
                  <a:pt x="528" y="356"/>
                </a:cubicBezTo>
                <a:cubicBezTo>
                  <a:pt x="529" y="357"/>
                  <a:pt x="530" y="357"/>
                  <a:pt x="533" y="358"/>
                </a:cubicBezTo>
                <a:cubicBezTo>
                  <a:pt x="533" y="357"/>
                  <a:pt x="531" y="357"/>
                  <a:pt x="529" y="356"/>
                </a:cubicBezTo>
                <a:cubicBezTo>
                  <a:pt x="529" y="356"/>
                  <a:pt x="529" y="355"/>
                  <a:pt x="529" y="355"/>
                </a:cubicBezTo>
                <a:cubicBezTo>
                  <a:pt x="529" y="355"/>
                  <a:pt x="530" y="355"/>
                  <a:pt x="530" y="355"/>
                </a:cubicBezTo>
                <a:cubicBezTo>
                  <a:pt x="531" y="355"/>
                  <a:pt x="531" y="355"/>
                  <a:pt x="531" y="356"/>
                </a:cubicBezTo>
                <a:cubicBezTo>
                  <a:pt x="533" y="357"/>
                  <a:pt x="533" y="357"/>
                  <a:pt x="537" y="359"/>
                </a:cubicBezTo>
                <a:cubicBezTo>
                  <a:pt x="537" y="358"/>
                  <a:pt x="535" y="357"/>
                  <a:pt x="532" y="356"/>
                </a:cubicBezTo>
                <a:cubicBezTo>
                  <a:pt x="531" y="355"/>
                  <a:pt x="530" y="354"/>
                  <a:pt x="528" y="354"/>
                </a:cubicBezTo>
                <a:cubicBezTo>
                  <a:pt x="529" y="353"/>
                  <a:pt x="526" y="352"/>
                  <a:pt x="525" y="351"/>
                </a:cubicBezTo>
                <a:cubicBezTo>
                  <a:pt x="525" y="351"/>
                  <a:pt x="525" y="351"/>
                  <a:pt x="524" y="350"/>
                </a:cubicBezTo>
                <a:cubicBezTo>
                  <a:pt x="521" y="349"/>
                  <a:pt x="520" y="348"/>
                  <a:pt x="517" y="347"/>
                </a:cubicBezTo>
                <a:cubicBezTo>
                  <a:pt x="517" y="346"/>
                  <a:pt x="514" y="345"/>
                  <a:pt x="512" y="344"/>
                </a:cubicBezTo>
                <a:cubicBezTo>
                  <a:pt x="511" y="343"/>
                  <a:pt x="509" y="342"/>
                  <a:pt x="509" y="341"/>
                </a:cubicBezTo>
                <a:cubicBezTo>
                  <a:pt x="509" y="341"/>
                  <a:pt x="509" y="341"/>
                  <a:pt x="509" y="341"/>
                </a:cubicBezTo>
                <a:cubicBezTo>
                  <a:pt x="510" y="341"/>
                  <a:pt x="511" y="341"/>
                  <a:pt x="510" y="341"/>
                </a:cubicBezTo>
                <a:cubicBezTo>
                  <a:pt x="509" y="340"/>
                  <a:pt x="507" y="340"/>
                  <a:pt x="506" y="340"/>
                </a:cubicBezTo>
                <a:cubicBezTo>
                  <a:pt x="500" y="337"/>
                  <a:pt x="501" y="336"/>
                  <a:pt x="496" y="334"/>
                </a:cubicBezTo>
                <a:cubicBezTo>
                  <a:pt x="495" y="333"/>
                  <a:pt x="491" y="331"/>
                  <a:pt x="491" y="330"/>
                </a:cubicBezTo>
                <a:cubicBezTo>
                  <a:pt x="500" y="334"/>
                  <a:pt x="508" y="338"/>
                  <a:pt x="514" y="341"/>
                </a:cubicBezTo>
                <a:cubicBezTo>
                  <a:pt x="514" y="342"/>
                  <a:pt x="514" y="342"/>
                  <a:pt x="516" y="343"/>
                </a:cubicBezTo>
                <a:cubicBezTo>
                  <a:pt x="518" y="344"/>
                  <a:pt x="520" y="345"/>
                  <a:pt x="523" y="346"/>
                </a:cubicBezTo>
                <a:cubicBezTo>
                  <a:pt x="522" y="345"/>
                  <a:pt x="521" y="344"/>
                  <a:pt x="519" y="343"/>
                </a:cubicBezTo>
                <a:cubicBezTo>
                  <a:pt x="518" y="342"/>
                  <a:pt x="517" y="342"/>
                  <a:pt x="516" y="342"/>
                </a:cubicBezTo>
                <a:cubicBezTo>
                  <a:pt x="516" y="341"/>
                  <a:pt x="513" y="340"/>
                  <a:pt x="513" y="339"/>
                </a:cubicBezTo>
                <a:cubicBezTo>
                  <a:pt x="514" y="339"/>
                  <a:pt x="515" y="340"/>
                  <a:pt x="517" y="340"/>
                </a:cubicBezTo>
                <a:cubicBezTo>
                  <a:pt x="519" y="341"/>
                  <a:pt x="517" y="340"/>
                  <a:pt x="517" y="339"/>
                </a:cubicBezTo>
                <a:cubicBezTo>
                  <a:pt x="514" y="338"/>
                  <a:pt x="511" y="337"/>
                  <a:pt x="507" y="336"/>
                </a:cubicBezTo>
                <a:cubicBezTo>
                  <a:pt x="505" y="334"/>
                  <a:pt x="501" y="332"/>
                  <a:pt x="496" y="330"/>
                </a:cubicBezTo>
                <a:cubicBezTo>
                  <a:pt x="492" y="328"/>
                  <a:pt x="499" y="328"/>
                  <a:pt x="499" y="327"/>
                </a:cubicBezTo>
                <a:cubicBezTo>
                  <a:pt x="500" y="327"/>
                  <a:pt x="501" y="327"/>
                  <a:pt x="503" y="328"/>
                </a:cubicBezTo>
                <a:cubicBezTo>
                  <a:pt x="507" y="330"/>
                  <a:pt x="511" y="332"/>
                  <a:pt x="513" y="333"/>
                </a:cubicBezTo>
                <a:cubicBezTo>
                  <a:pt x="511" y="334"/>
                  <a:pt x="509" y="333"/>
                  <a:pt x="507" y="332"/>
                </a:cubicBezTo>
                <a:cubicBezTo>
                  <a:pt x="509" y="333"/>
                  <a:pt x="510" y="335"/>
                  <a:pt x="514" y="335"/>
                </a:cubicBezTo>
                <a:cubicBezTo>
                  <a:pt x="517" y="336"/>
                  <a:pt x="514" y="334"/>
                  <a:pt x="515" y="334"/>
                </a:cubicBezTo>
                <a:cubicBezTo>
                  <a:pt x="520" y="335"/>
                  <a:pt x="520" y="335"/>
                  <a:pt x="518" y="333"/>
                </a:cubicBezTo>
                <a:cubicBezTo>
                  <a:pt x="514" y="331"/>
                  <a:pt x="510" y="329"/>
                  <a:pt x="506" y="327"/>
                </a:cubicBezTo>
                <a:cubicBezTo>
                  <a:pt x="505" y="326"/>
                  <a:pt x="501" y="325"/>
                  <a:pt x="502" y="325"/>
                </a:cubicBezTo>
                <a:cubicBezTo>
                  <a:pt x="506" y="325"/>
                  <a:pt x="502" y="324"/>
                  <a:pt x="503" y="323"/>
                </a:cubicBezTo>
                <a:cubicBezTo>
                  <a:pt x="506" y="324"/>
                  <a:pt x="507" y="325"/>
                  <a:pt x="509" y="325"/>
                </a:cubicBezTo>
                <a:cubicBezTo>
                  <a:pt x="515" y="326"/>
                  <a:pt x="516" y="328"/>
                  <a:pt x="523" y="330"/>
                </a:cubicBezTo>
                <a:cubicBezTo>
                  <a:pt x="522" y="329"/>
                  <a:pt x="517" y="328"/>
                  <a:pt x="517" y="327"/>
                </a:cubicBezTo>
                <a:cubicBezTo>
                  <a:pt x="517" y="325"/>
                  <a:pt x="507" y="323"/>
                  <a:pt x="510" y="321"/>
                </a:cubicBezTo>
                <a:cubicBezTo>
                  <a:pt x="511" y="322"/>
                  <a:pt x="512" y="322"/>
                  <a:pt x="513" y="323"/>
                </a:cubicBezTo>
                <a:cubicBezTo>
                  <a:pt x="513" y="324"/>
                  <a:pt x="521" y="326"/>
                  <a:pt x="524" y="328"/>
                </a:cubicBezTo>
                <a:cubicBezTo>
                  <a:pt x="523" y="327"/>
                  <a:pt x="521" y="325"/>
                  <a:pt x="517" y="324"/>
                </a:cubicBezTo>
                <a:cubicBezTo>
                  <a:pt x="513" y="322"/>
                  <a:pt x="509" y="319"/>
                  <a:pt x="504" y="317"/>
                </a:cubicBezTo>
                <a:cubicBezTo>
                  <a:pt x="509" y="319"/>
                  <a:pt x="513" y="320"/>
                  <a:pt x="518" y="322"/>
                </a:cubicBezTo>
                <a:cubicBezTo>
                  <a:pt x="518" y="323"/>
                  <a:pt x="519" y="323"/>
                  <a:pt x="521" y="325"/>
                </a:cubicBezTo>
                <a:cubicBezTo>
                  <a:pt x="523" y="324"/>
                  <a:pt x="523" y="324"/>
                  <a:pt x="521" y="322"/>
                </a:cubicBezTo>
                <a:cubicBezTo>
                  <a:pt x="521" y="322"/>
                  <a:pt x="520" y="322"/>
                  <a:pt x="520" y="321"/>
                </a:cubicBezTo>
                <a:cubicBezTo>
                  <a:pt x="514" y="316"/>
                  <a:pt x="507" y="311"/>
                  <a:pt x="498" y="305"/>
                </a:cubicBezTo>
                <a:cubicBezTo>
                  <a:pt x="499" y="306"/>
                  <a:pt x="500" y="306"/>
                  <a:pt x="500" y="306"/>
                </a:cubicBezTo>
                <a:cubicBezTo>
                  <a:pt x="508" y="311"/>
                  <a:pt x="517" y="315"/>
                  <a:pt x="525" y="320"/>
                </a:cubicBezTo>
                <a:cubicBezTo>
                  <a:pt x="530" y="323"/>
                  <a:pt x="536" y="326"/>
                  <a:pt x="542" y="329"/>
                </a:cubicBezTo>
                <a:cubicBezTo>
                  <a:pt x="542" y="278"/>
                  <a:pt x="542" y="278"/>
                  <a:pt x="542" y="278"/>
                </a:cubicBezTo>
                <a:cubicBezTo>
                  <a:pt x="542" y="277"/>
                  <a:pt x="541" y="277"/>
                  <a:pt x="541" y="277"/>
                </a:cubicBezTo>
                <a:cubicBezTo>
                  <a:pt x="540" y="276"/>
                  <a:pt x="539" y="275"/>
                  <a:pt x="538" y="275"/>
                </a:cubicBezTo>
                <a:cubicBezTo>
                  <a:pt x="538" y="274"/>
                  <a:pt x="537" y="274"/>
                  <a:pt x="536" y="274"/>
                </a:cubicBezTo>
                <a:cubicBezTo>
                  <a:pt x="538" y="273"/>
                  <a:pt x="540" y="273"/>
                  <a:pt x="542" y="274"/>
                </a:cubicBezTo>
                <a:cubicBezTo>
                  <a:pt x="542" y="256"/>
                  <a:pt x="542" y="256"/>
                  <a:pt x="542" y="256"/>
                </a:cubicBezTo>
                <a:cubicBezTo>
                  <a:pt x="542" y="256"/>
                  <a:pt x="542" y="256"/>
                  <a:pt x="542" y="255"/>
                </a:cubicBezTo>
                <a:cubicBezTo>
                  <a:pt x="541" y="255"/>
                  <a:pt x="541" y="254"/>
                  <a:pt x="541" y="254"/>
                </a:cubicBezTo>
                <a:cubicBezTo>
                  <a:pt x="541" y="254"/>
                  <a:pt x="541" y="254"/>
                  <a:pt x="542" y="254"/>
                </a:cubicBezTo>
                <a:cubicBezTo>
                  <a:pt x="542" y="254"/>
                  <a:pt x="542" y="254"/>
                  <a:pt x="542" y="254"/>
                </a:cubicBezTo>
                <a:cubicBezTo>
                  <a:pt x="542" y="237"/>
                  <a:pt x="542" y="237"/>
                  <a:pt x="542" y="237"/>
                </a:cubicBezTo>
                <a:cubicBezTo>
                  <a:pt x="542" y="237"/>
                  <a:pt x="542" y="237"/>
                  <a:pt x="542" y="236"/>
                </a:cubicBezTo>
                <a:cubicBezTo>
                  <a:pt x="542" y="236"/>
                  <a:pt x="542" y="236"/>
                  <a:pt x="542" y="236"/>
                </a:cubicBezTo>
                <a:cubicBezTo>
                  <a:pt x="542" y="207"/>
                  <a:pt x="542" y="207"/>
                  <a:pt x="542" y="207"/>
                </a:cubicBezTo>
                <a:cubicBezTo>
                  <a:pt x="542" y="207"/>
                  <a:pt x="542" y="207"/>
                  <a:pt x="542" y="207"/>
                </a:cubicBezTo>
                <a:cubicBezTo>
                  <a:pt x="542" y="206"/>
                  <a:pt x="542" y="206"/>
                  <a:pt x="542" y="206"/>
                </a:cubicBezTo>
                <a:cubicBezTo>
                  <a:pt x="542" y="206"/>
                  <a:pt x="542" y="206"/>
                  <a:pt x="542" y="206"/>
                </a:cubicBezTo>
                <a:cubicBezTo>
                  <a:pt x="542" y="193"/>
                  <a:pt x="542" y="193"/>
                  <a:pt x="542" y="193"/>
                </a:cubicBezTo>
                <a:cubicBezTo>
                  <a:pt x="542" y="193"/>
                  <a:pt x="542" y="193"/>
                  <a:pt x="542" y="193"/>
                </a:cubicBezTo>
                <a:cubicBezTo>
                  <a:pt x="542" y="192"/>
                  <a:pt x="542" y="192"/>
                  <a:pt x="542" y="192"/>
                </a:cubicBezTo>
                <a:cubicBezTo>
                  <a:pt x="542" y="192"/>
                  <a:pt x="542" y="192"/>
                  <a:pt x="542" y="192"/>
                </a:cubicBezTo>
                <a:cubicBezTo>
                  <a:pt x="542" y="148"/>
                  <a:pt x="542" y="148"/>
                  <a:pt x="542" y="148"/>
                </a:cubicBezTo>
                <a:cubicBezTo>
                  <a:pt x="540" y="147"/>
                  <a:pt x="538" y="146"/>
                  <a:pt x="537" y="145"/>
                </a:cubicBezTo>
                <a:cubicBezTo>
                  <a:pt x="539" y="146"/>
                  <a:pt x="541" y="146"/>
                  <a:pt x="542" y="147"/>
                </a:cubicBezTo>
                <a:cubicBezTo>
                  <a:pt x="542" y="144"/>
                  <a:pt x="542" y="144"/>
                  <a:pt x="542" y="144"/>
                </a:cubicBezTo>
                <a:cubicBezTo>
                  <a:pt x="542" y="144"/>
                  <a:pt x="542" y="144"/>
                  <a:pt x="542" y="144"/>
                </a:cubicBezTo>
                <a:cubicBezTo>
                  <a:pt x="542" y="144"/>
                  <a:pt x="542" y="144"/>
                  <a:pt x="542" y="144"/>
                </a:cubicBezTo>
                <a:close/>
              </a:path>
            </a:pathLst>
          </a:custGeom>
          <a:solidFill>
            <a:schemeClr val="tx1">
              <a:alpha val="41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Rectángulo 13"/>
          <p:cNvSpPr/>
          <p:nvPr/>
        </p:nvSpPr>
        <p:spPr>
          <a:xfrm>
            <a:off x="10383407" y="0"/>
            <a:ext cx="615297" cy="59821"/>
          </a:xfrm>
          <a:prstGeom prst="rect">
            <a:avLst/>
          </a:prstGeom>
          <a:solidFill>
            <a:srgbClr val="002060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6" name="Rectangle 111"/>
          <p:cNvSpPr/>
          <p:nvPr/>
        </p:nvSpPr>
        <p:spPr>
          <a:xfrm>
            <a:off x="11277300" y="-11260"/>
            <a:ext cx="648000" cy="83054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108"/>
          <p:cNvSpPr/>
          <p:nvPr/>
        </p:nvSpPr>
        <p:spPr>
          <a:xfrm>
            <a:off x="9484172" y="0"/>
            <a:ext cx="648000" cy="72000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20" name="Title 1"/>
          <p:cNvSpPr txBox="1">
            <a:spLocks/>
          </p:cNvSpPr>
          <p:nvPr/>
        </p:nvSpPr>
        <p:spPr>
          <a:xfrm>
            <a:off x="6391366" y="899473"/>
            <a:ext cx="6203664" cy="500202"/>
          </a:xfrm>
          <a:prstGeom prst="rect">
            <a:avLst/>
          </a:prstGeom>
        </p:spPr>
        <p:txBody>
          <a:bodyPr wrap="square" lIns="0" tIns="0" rIns="0" bIns="0" anchor="t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3600" b="1" dirty="0">
                <a:solidFill>
                  <a:schemeClr val="bg1"/>
                </a:solidFill>
                <a:latin typeface="High Tower Text" panose="02040502050506030303" pitchFamily="18" charset="0"/>
                <a:ea typeface="+mn-ea"/>
                <a:cs typeface="+mn-cs"/>
              </a:rPr>
              <a:t>TEORÍA DE SISTEMAS</a:t>
            </a:r>
          </a:p>
        </p:txBody>
      </p:sp>
      <p:sp>
        <p:nvSpPr>
          <p:cNvPr id="21" name="Title 1"/>
          <p:cNvSpPr txBox="1">
            <a:spLocks/>
          </p:cNvSpPr>
          <p:nvPr/>
        </p:nvSpPr>
        <p:spPr>
          <a:xfrm>
            <a:off x="7065012" y="1341076"/>
            <a:ext cx="4958921" cy="333489"/>
          </a:xfrm>
          <a:prstGeom prst="rect">
            <a:avLst/>
          </a:prstGeom>
        </p:spPr>
        <p:txBody>
          <a:bodyPr wrap="square" lIns="0" tIns="0" rIns="0" bIns="0" anchor="t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2400" b="1" dirty="0">
                <a:solidFill>
                  <a:schemeClr val="bg1"/>
                </a:solidFill>
                <a:latin typeface="High Tower Text" panose="02040502050506030303" pitchFamily="18" charset="0"/>
                <a:ea typeface="+mn-ea"/>
                <a:cs typeface="+mn-cs"/>
              </a:rPr>
              <a:t>Unidad Temática N°2</a:t>
            </a:r>
          </a:p>
        </p:txBody>
      </p:sp>
      <p:sp>
        <p:nvSpPr>
          <p:cNvPr id="23" name="CuadroTexto 22"/>
          <p:cNvSpPr txBox="1"/>
          <p:nvPr/>
        </p:nvSpPr>
        <p:spPr>
          <a:xfrm>
            <a:off x="7528844" y="6103964"/>
            <a:ext cx="449508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u="sng" dirty="0">
                <a:solidFill>
                  <a:schemeClr val="bg1"/>
                </a:solidFill>
                <a:latin typeface="High Tower Text" panose="02040502050506030303" pitchFamily="18" charset="0"/>
              </a:rPr>
              <a:t>REF</a:t>
            </a:r>
            <a:r>
              <a:rPr lang="en-US" sz="2000" b="1" dirty="0">
                <a:solidFill>
                  <a:schemeClr val="bg1"/>
                </a:solidFill>
                <a:latin typeface="High Tower Text" panose="02040502050506030303" pitchFamily="18" charset="0"/>
              </a:rPr>
              <a:t>: </a:t>
            </a:r>
            <a:r>
              <a:rPr lang="en-US" sz="1600" b="1" dirty="0">
                <a:solidFill>
                  <a:schemeClr val="bg1"/>
                </a:solidFill>
                <a:latin typeface="High Tower Text" panose="02040502050506030303" pitchFamily="18" charset="0"/>
              </a:rPr>
              <a:t>Introducción a la teoría general de sistemas</a:t>
            </a:r>
          </a:p>
          <a:p>
            <a:pPr algn="ctr"/>
            <a:r>
              <a:rPr lang="en-US" sz="1600" b="1" dirty="0">
                <a:solidFill>
                  <a:schemeClr val="bg1"/>
                </a:solidFill>
                <a:latin typeface="High Tower Text" panose="02040502050506030303" pitchFamily="18" charset="0"/>
                <a:ea typeface="Segoe UI Black" panose="020B0A02040204020203" pitchFamily="34" charset="0"/>
              </a:rPr>
              <a:t>Oscar Johasen Bertoglio</a:t>
            </a:r>
            <a:endParaRPr lang="es-CL" sz="2400" b="1" dirty="0">
              <a:solidFill>
                <a:srgbClr val="002060"/>
              </a:solidFill>
              <a:latin typeface="Britannic Bold" panose="020B0903060703020204" pitchFamily="34" charset="0"/>
              <a:ea typeface="Segoe UI Black" panose="020B0A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0461320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ángulo 13"/>
          <p:cNvSpPr/>
          <p:nvPr/>
        </p:nvSpPr>
        <p:spPr>
          <a:xfrm>
            <a:off x="10383406" y="0"/>
            <a:ext cx="648000" cy="180000"/>
          </a:xfrm>
          <a:prstGeom prst="rect">
            <a:avLst/>
          </a:prstGeom>
          <a:solidFill>
            <a:srgbClr val="002060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6" name="Rectangle 111"/>
          <p:cNvSpPr/>
          <p:nvPr/>
        </p:nvSpPr>
        <p:spPr>
          <a:xfrm>
            <a:off x="11277300" y="-11260"/>
            <a:ext cx="648000" cy="180000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6" name="Rectángulo 35"/>
          <p:cNvSpPr/>
          <p:nvPr/>
        </p:nvSpPr>
        <p:spPr>
          <a:xfrm>
            <a:off x="9484172" y="173193"/>
            <a:ext cx="2569715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6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Teoría de Sistemas</a:t>
            </a:r>
            <a:endParaRPr lang="es-CL" sz="1600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</p:txBody>
      </p:sp>
      <p:sp>
        <p:nvSpPr>
          <p:cNvPr id="10" name="Rectángulo 9"/>
          <p:cNvSpPr/>
          <p:nvPr/>
        </p:nvSpPr>
        <p:spPr>
          <a:xfrm>
            <a:off x="9484172" y="0"/>
            <a:ext cx="648000" cy="180000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pic>
        <p:nvPicPr>
          <p:cNvPr id="23" name="Imagen 2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5241" y="90000"/>
            <a:ext cx="1431195" cy="734938"/>
          </a:xfrm>
          <a:prstGeom prst="rect">
            <a:avLst/>
          </a:prstGeom>
        </p:spPr>
      </p:pic>
      <p:sp>
        <p:nvSpPr>
          <p:cNvPr id="28" name="Shape 398"/>
          <p:cNvSpPr/>
          <p:nvPr/>
        </p:nvSpPr>
        <p:spPr>
          <a:xfrm>
            <a:off x="938079" y="2322504"/>
            <a:ext cx="3683493" cy="369332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anchor="ctr" anchorCtr="0">
            <a:spAutoFit/>
          </a:bodyPr>
          <a:lstStyle/>
          <a:p>
            <a:pPr lvl="0">
              <a:buClr>
                <a:srgbClr val="0B7ABF"/>
              </a:buClr>
              <a:buSzPct val="25000"/>
            </a:pPr>
            <a:r>
              <a:rPr lang="en-US" sz="2400" b="1" dirty="0">
                <a:solidFill>
                  <a:srgbClr val="00206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  <a:sym typeface="Open Sans"/>
              </a:rPr>
              <a:t>¿ QUÉ SISTEMAS CONOCE UD?</a:t>
            </a:r>
          </a:p>
        </p:txBody>
      </p:sp>
      <p:sp>
        <p:nvSpPr>
          <p:cNvPr id="29" name="Rectangle 24">
            <a:extLst>
              <a:ext uri="{FF2B5EF4-FFF2-40B4-BE49-F238E27FC236}">
                <a16:creationId xmlns:a16="http://schemas.microsoft.com/office/drawing/2014/main" id="{814E8360-63F3-4F18-817E-6FBC4551EF0D}"/>
              </a:ext>
            </a:extLst>
          </p:cNvPr>
          <p:cNvSpPr/>
          <p:nvPr/>
        </p:nvSpPr>
        <p:spPr>
          <a:xfrm>
            <a:off x="5458058" y="3034762"/>
            <a:ext cx="5819242" cy="123110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US" sz="4000" b="1" dirty="0">
                <a:solidFill>
                  <a:srgbClr val="468DC3"/>
                </a:solidFill>
                <a:latin typeface="Britannic Bold" panose="020B0903060703020204" pitchFamily="34" charset="0"/>
                <a:ea typeface="Open Sans" panose="020B0606030504020204" pitchFamily="34" charset="0"/>
                <a:cs typeface="Segoe UI" panose="020B0502040204020203" pitchFamily="34" charset="0"/>
              </a:rPr>
              <a:t>¿ QUÉ CARACTERÍSTICAS DEBEN TENER ?</a:t>
            </a:r>
          </a:p>
        </p:txBody>
      </p:sp>
      <p:sp>
        <p:nvSpPr>
          <p:cNvPr id="30" name="CuadroTexto 29"/>
          <p:cNvSpPr txBox="1"/>
          <p:nvPr/>
        </p:nvSpPr>
        <p:spPr>
          <a:xfrm>
            <a:off x="1478336" y="4610678"/>
            <a:ext cx="454342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solidFill>
                  <a:srgbClr val="7030A0"/>
                </a:solidFill>
                <a:latin typeface="High Tower Text" panose="02040502050506030303" pitchFamily="18" charset="0"/>
              </a:rPr>
              <a:t>¿ Se puede subdividir ?</a:t>
            </a:r>
            <a:endParaRPr lang="es-CL" sz="3600" b="1" dirty="0">
              <a:solidFill>
                <a:srgbClr val="7030A0"/>
              </a:solidFill>
              <a:latin typeface="High Tower Text" panose="02040502050506030303" pitchFamily="18" charset="0"/>
            </a:endParaRPr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86163" y="874284"/>
            <a:ext cx="4143900" cy="665898"/>
          </a:xfrm>
          <a:prstGeom prst="rect">
            <a:avLst/>
          </a:prstGeom>
        </p:spPr>
      </p:pic>
      <p:sp>
        <p:nvSpPr>
          <p:cNvPr id="26" name="Shape 398"/>
          <p:cNvSpPr/>
          <p:nvPr/>
        </p:nvSpPr>
        <p:spPr>
          <a:xfrm>
            <a:off x="3686163" y="1004190"/>
            <a:ext cx="4143900" cy="369332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anchor="ctr" anchorCtr="0">
            <a:spAutoFit/>
          </a:bodyPr>
          <a:lstStyle/>
          <a:p>
            <a:pPr lvl="0" algn="ctr">
              <a:buClr>
                <a:srgbClr val="0B7ABF"/>
              </a:buClr>
              <a:buSzPct val="25000"/>
            </a:pPr>
            <a:r>
              <a:rPr lang="en-US" sz="2400" b="1" dirty="0">
                <a:solidFill>
                  <a:schemeClr val="accent3">
                    <a:lumMod val="20000"/>
                    <a:lumOff val="8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  <a:sym typeface="Open Sans"/>
              </a:rPr>
              <a:t>¿ QUÉ ES UN SISTEMA ?</a:t>
            </a:r>
          </a:p>
        </p:txBody>
      </p:sp>
      <p:grpSp>
        <p:nvGrpSpPr>
          <p:cNvPr id="4" name="Grupo 3"/>
          <p:cNvGrpSpPr/>
          <p:nvPr/>
        </p:nvGrpSpPr>
        <p:grpSpPr>
          <a:xfrm>
            <a:off x="1894048" y="5808849"/>
            <a:ext cx="8335538" cy="714475"/>
            <a:chOff x="1894048" y="5808849"/>
            <a:chExt cx="8335538" cy="714475"/>
          </a:xfrm>
        </p:grpSpPr>
        <p:pic>
          <p:nvPicPr>
            <p:cNvPr id="25" name="Imagen 24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1894048" y="5808849"/>
              <a:ext cx="8335538" cy="714475"/>
            </a:xfrm>
            <a:prstGeom prst="rect">
              <a:avLst/>
            </a:prstGeom>
          </p:spPr>
        </p:pic>
        <p:sp>
          <p:nvSpPr>
            <p:cNvPr id="33" name="Rectangle 24">
              <a:extLst>
                <a:ext uri="{FF2B5EF4-FFF2-40B4-BE49-F238E27FC236}">
                  <a16:creationId xmlns:a16="http://schemas.microsoft.com/office/drawing/2014/main" id="{814E8360-63F3-4F18-817E-6FBC4551EF0D}"/>
                </a:ext>
              </a:extLst>
            </p:cNvPr>
            <p:cNvSpPr/>
            <p:nvPr/>
          </p:nvSpPr>
          <p:spPr>
            <a:xfrm>
              <a:off x="7461373" y="5950642"/>
              <a:ext cx="2768213" cy="430887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US" sz="2800" b="1" dirty="0">
                  <a:latin typeface="Comic Sans MS" panose="030F0702030302020204" pitchFamily="66" charset="0"/>
                </a:rPr>
                <a:t>Elementos</a:t>
              </a:r>
            </a:p>
          </p:txBody>
        </p:sp>
        <p:sp>
          <p:nvSpPr>
            <p:cNvPr id="34" name="Rectangle 24">
              <a:extLst>
                <a:ext uri="{FF2B5EF4-FFF2-40B4-BE49-F238E27FC236}">
                  <a16:creationId xmlns:a16="http://schemas.microsoft.com/office/drawing/2014/main" id="{814E8360-63F3-4F18-817E-6FBC4551EF0D}"/>
                </a:ext>
              </a:extLst>
            </p:cNvPr>
            <p:cNvSpPr/>
            <p:nvPr/>
          </p:nvSpPr>
          <p:spPr>
            <a:xfrm>
              <a:off x="1914882" y="5950642"/>
              <a:ext cx="2768213" cy="430887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US" sz="2800" b="1" dirty="0">
                  <a:solidFill>
                    <a:schemeClr val="bg1"/>
                  </a:solidFill>
                  <a:latin typeface="Comic Sans MS" panose="030F0702030302020204" pitchFamily="66" charset="0"/>
                </a:rPr>
                <a:t>Sub Sistemas</a:t>
              </a:r>
            </a:p>
          </p:txBody>
        </p:sp>
        <p:sp>
          <p:nvSpPr>
            <p:cNvPr id="35" name="Rectangle 24">
              <a:extLst>
                <a:ext uri="{FF2B5EF4-FFF2-40B4-BE49-F238E27FC236}">
                  <a16:creationId xmlns:a16="http://schemas.microsoft.com/office/drawing/2014/main" id="{814E8360-63F3-4F18-817E-6FBC4551EF0D}"/>
                </a:ext>
              </a:extLst>
            </p:cNvPr>
            <p:cNvSpPr/>
            <p:nvPr/>
          </p:nvSpPr>
          <p:spPr>
            <a:xfrm>
              <a:off x="4621572" y="5933680"/>
              <a:ext cx="2768213" cy="430887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US" sz="2800" b="1" dirty="0">
                  <a:solidFill>
                    <a:schemeClr val="bg1"/>
                  </a:solidFill>
                  <a:latin typeface="Comic Sans MS" panose="030F0702030302020204" pitchFamily="66" charset="0"/>
                </a:rPr>
                <a:t>Componentes</a:t>
              </a:r>
            </a:p>
          </p:txBody>
        </p:sp>
        <p:sp>
          <p:nvSpPr>
            <p:cNvPr id="3" name="Rectángulo 2"/>
            <p:cNvSpPr/>
            <p:nvPr/>
          </p:nvSpPr>
          <p:spPr>
            <a:xfrm>
              <a:off x="1894048" y="5808849"/>
              <a:ext cx="8335538" cy="714475"/>
            </a:xfrm>
            <a:prstGeom prst="rect">
              <a:avLst/>
            </a:prstGeom>
            <a:noFill/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</p:grpSp>
    </p:spTree>
    <p:extLst>
      <p:ext uri="{BB962C8B-B14F-4D97-AF65-F5344CB8AC3E}">
        <p14:creationId xmlns:p14="http://schemas.microsoft.com/office/powerpoint/2010/main" val="3802324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/>
      <p:bldP spid="29" grpId="0"/>
      <p:bldP spid="30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05887" y="1602265"/>
            <a:ext cx="2139088" cy="54202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4" name="Rectángulo 13"/>
          <p:cNvSpPr/>
          <p:nvPr/>
        </p:nvSpPr>
        <p:spPr>
          <a:xfrm>
            <a:off x="10383406" y="0"/>
            <a:ext cx="648000" cy="180000"/>
          </a:xfrm>
          <a:prstGeom prst="rect">
            <a:avLst/>
          </a:prstGeom>
          <a:solidFill>
            <a:srgbClr val="002060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6" name="Rectangle 111"/>
          <p:cNvSpPr/>
          <p:nvPr/>
        </p:nvSpPr>
        <p:spPr>
          <a:xfrm>
            <a:off x="11277300" y="-11260"/>
            <a:ext cx="648000" cy="180000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6" name="Rectángulo 35"/>
          <p:cNvSpPr/>
          <p:nvPr/>
        </p:nvSpPr>
        <p:spPr>
          <a:xfrm>
            <a:off x="9484172" y="173193"/>
            <a:ext cx="2569715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6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Teoría de Sistemas</a:t>
            </a:r>
            <a:endParaRPr lang="es-CL" sz="1600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</p:txBody>
      </p:sp>
      <p:sp>
        <p:nvSpPr>
          <p:cNvPr id="10" name="Rectángulo 9"/>
          <p:cNvSpPr/>
          <p:nvPr/>
        </p:nvSpPr>
        <p:spPr>
          <a:xfrm>
            <a:off x="9484172" y="0"/>
            <a:ext cx="648000" cy="180000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pic>
        <p:nvPicPr>
          <p:cNvPr id="23" name="Imagen 2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241" y="90000"/>
            <a:ext cx="1431195" cy="734938"/>
          </a:xfrm>
          <a:prstGeom prst="rect">
            <a:avLst/>
          </a:prstGeom>
        </p:spPr>
      </p:pic>
      <p:sp>
        <p:nvSpPr>
          <p:cNvPr id="17" name="TextBox 8"/>
          <p:cNvSpPr txBox="1"/>
          <p:nvPr/>
        </p:nvSpPr>
        <p:spPr>
          <a:xfrm>
            <a:off x="1023028" y="1085948"/>
            <a:ext cx="242194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rgbClr val="0070C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¿ES ÉSTE UN </a:t>
            </a:r>
          </a:p>
        </p:txBody>
      </p:sp>
      <p:sp>
        <p:nvSpPr>
          <p:cNvPr id="19" name="TextBox 8"/>
          <p:cNvSpPr txBox="1"/>
          <p:nvPr/>
        </p:nvSpPr>
        <p:spPr>
          <a:xfrm>
            <a:off x="1390215" y="1656130"/>
            <a:ext cx="144699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2000" b="1" dirty="0">
                <a:solidFill>
                  <a:schemeClr val="bg1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SISTEMA ?</a:t>
            </a:r>
            <a:endParaRPr lang="en-US" sz="2400" b="1" dirty="0">
              <a:solidFill>
                <a:schemeClr val="bg1"/>
              </a:solidFill>
              <a:latin typeface="Britannic Bold" panose="020B0903060703020204" pitchFamily="34" charset="0"/>
              <a:ea typeface="Segoe UI Black" panose="020B0A02040204020203" pitchFamily="34" charset="0"/>
            </a:endParaRPr>
          </a:p>
        </p:txBody>
      </p:sp>
      <p:pic>
        <p:nvPicPr>
          <p:cNvPr id="22" name="Imagen 2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995581" y="1409700"/>
            <a:ext cx="6605719" cy="5126669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27" name="CuadroTexto 26"/>
          <p:cNvSpPr txBox="1"/>
          <p:nvPr/>
        </p:nvSpPr>
        <p:spPr>
          <a:xfrm>
            <a:off x="4995582" y="1733074"/>
            <a:ext cx="660571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accent2">
                    <a:lumMod val="20000"/>
                    <a:lumOff val="80000"/>
                  </a:schemeClr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¿ Cuál es su propósito ?</a:t>
            </a:r>
            <a:endParaRPr lang="es-CL" sz="2800" b="1" dirty="0">
              <a:solidFill>
                <a:schemeClr val="accent2">
                  <a:lumMod val="20000"/>
                  <a:lumOff val="80000"/>
                </a:schemeClr>
              </a:solidFill>
              <a:latin typeface="Britannic Bold" panose="020B0903060703020204" pitchFamily="34" charset="0"/>
              <a:ea typeface="Segoe UI Black" panose="020B0A02040204020203" pitchFamily="34" charset="0"/>
            </a:endParaRPr>
          </a:p>
        </p:txBody>
      </p:sp>
      <p:sp>
        <p:nvSpPr>
          <p:cNvPr id="31" name="CuadroTexto 30"/>
          <p:cNvSpPr txBox="1"/>
          <p:nvPr/>
        </p:nvSpPr>
        <p:spPr>
          <a:xfrm>
            <a:off x="5085789" y="3053974"/>
            <a:ext cx="538159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solidFill>
                  <a:schemeClr val="bg1"/>
                </a:solidFill>
                <a:latin typeface="High Tower Text" panose="02040502050506030303" pitchFamily="18" charset="0"/>
              </a:rPr>
              <a:t>¿ Qué Características debe tener ?</a:t>
            </a:r>
            <a:endParaRPr lang="es-CL" sz="3600" b="1" dirty="0">
              <a:solidFill>
                <a:schemeClr val="bg1"/>
              </a:solidFill>
              <a:latin typeface="High Tower Text" panose="02040502050506030303" pitchFamily="18" charset="0"/>
            </a:endParaRPr>
          </a:p>
        </p:txBody>
      </p:sp>
      <p:sp>
        <p:nvSpPr>
          <p:cNvPr id="32" name="CuadroTexto 31"/>
          <p:cNvSpPr txBox="1"/>
          <p:nvPr/>
        </p:nvSpPr>
        <p:spPr>
          <a:xfrm>
            <a:off x="5843035" y="4624061"/>
            <a:ext cx="5758265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2800" b="1" dirty="0">
                <a:solidFill>
                  <a:schemeClr val="bg1"/>
                </a:solidFill>
                <a:latin typeface="High Tower Text" panose="02040502050506030303" pitchFamily="18" charset="0"/>
              </a:rPr>
              <a:t>¿ Cuál es el nivel de </a:t>
            </a:r>
            <a:r>
              <a:rPr lang="en-US" sz="3600" b="1" dirty="0">
                <a:solidFill>
                  <a:schemeClr val="bg1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conocimiento</a:t>
            </a:r>
            <a:r>
              <a:rPr lang="en-US" sz="2800" b="1" dirty="0">
                <a:solidFill>
                  <a:schemeClr val="bg1"/>
                </a:solidFill>
                <a:latin typeface="High Tower Text" panose="02040502050506030303" pitchFamily="18" charset="0"/>
              </a:rPr>
              <a:t> y </a:t>
            </a:r>
            <a:r>
              <a:rPr lang="en-US" sz="3600" b="1" dirty="0">
                <a:solidFill>
                  <a:schemeClr val="bg1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entrenamiento</a:t>
            </a:r>
            <a:r>
              <a:rPr lang="en-US" sz="2800" b="1" dirty="0">
                <a:solidFill>
                  <a:schemeClr val="bg1"/>
                </a:solidFill>
                <a:latin typeface="High Tower Text" panose="02040502050506030303" pitchFamily="18" charset="0"/>
              </a:rPr>
              <a:t> que necesita ?</a:t>
            </a:r>
            <a:endParaRPr lang="es-CL" sz="2800" b="1" dirty="0">
              <a:solidFill>
                <a:schemeClr val="bg1"/>
              </a:solidFill>
              <a:latin typeface="High Tower Text" panose="02040502050506030303" pitchFamily="18" charset="0"/>
            </a:endParaRP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68210" y="3243312"/>
            <a:ext cx="3969732" cy="2194555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grpSp>
        <p:nvGrpSpPr>
          <p:cNvPr id="5" name="Grupo 4"/>
          <p:cNvGrpSpPr/>
          <p:nvPr/>
        </p:nvGrpSpPr>
        <p:grpSpPr>
          <a:xfrm>
            <a:off x="1127271" y="5776511"/>
            <a:ext cx="2496320" cy="595582"/>
            <a:chOff x="1952058" y="4725993"/>
            <a:chExt cx="2496320" cy="595582"/>
          </a:xfrm>
        </p:grpSpPr>
        <p:pic>
          <p:nvPicPr>
            <p:cNvPr id="20" name="Imagen 19"/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1952059" y="4725993"/>
              <a:ext cx="2496319" cy="595582"/>
            </a:xfrm>
            <a:prstGeom prst="rect">
              <a:avLst/>
            </a:prstGeom>
          </p:spPr>
        </p:pic>
        <p:sp>
          <p:nvSpPr>
            <p:cNvPr id="24" name="CuadroTexto 23"/>
            <p:cNvSpPr txBox="1"/>
            <p:nvPr/>
          </p:nvSpPr>
          <p:spPr>
            <a:xfrm>
              <a:off x="1952058" y="4762508"/>
              <a:ext cx="2496320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400" b="1" dirty="0">
                  <a:solidFill>
                    <a:schemeClr val="bg1"/>
                  </a:solidFill>
                  <a:latin typeface="Book Antiqua" panose="02040602050305030304" pitchFamily="18" charset="0"/>
                  <a:ea typeface="Segoe UI Black" panose="020B0A02040204020203" pitchFamily="34" charset="0"/>
                </a:rPr>
                <a:t>Tipo 26 Clase “City” </a:t>
              </a:r>
            </a:p>
            <a:p>
              <a:pPr algn="ctr"/>
              <a:r>
                <a:rPr lang="en-US" sz="1400" b="1" dirty="0">
                  <a:solidFill>
                    <a:schemeClr val="bg1"/>
                  </a:solidFill>
                  <a:latin typeface="Book Antiqua" panose="02040602050305030304" pitchFamily="18" charset="0"/>
                  <a:ea typeface="Segoe UI Black" panose="020B0A02040204020203" pitchFamily="34" charset="0"/>
                </a:rPr>
                <a:t>(Entrará en Servicio 2030)</a:t>
              </a:r>
              <a:endParaRPr lang="es-CL" sz="1400" b="1" dirty="0">
                <a:solidFill>
                  <a:schemeClr val="bg1"/>
                </a:solidFill>
                <a:latin typeface="Book Antiqua" panose="02040602050305030304" pitchFamily="18" charset="0"/>
                <a:ea typeface="Segoe UI Black" panose="020B0A02040204020203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8883580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/>
      <p:bldP spid="31" grpId="0"/>
      <p:bldP spid="3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45136" y="1003057"/>
            <a:ext cx="6379410" cy="600159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24545" y="1003881"/>
            <a:ext cx="2738953" cy="59933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4" name="Rectángulo 13"/>
          <p:cNvSpPr/>
          <p:nvPr/>
        </p:nvSpPr>
        <p:spPr>
          <a:xfrm>
            <a:off x="10383406" y="0"/>
            <a:ext cx="648000" cy="180000"/>
          </a:xfrm>
          <a:prstGeom prst="rect">
            <a:avLst/>
          </a:prstGeom>
          <a:solidFill>
            <a:srgbClr val="002060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6" name="Rectangle 111"/>
          <p:cNvSpPr/>
          <p:nvPr/>
        </p:nvSpPr>
        <p:spPr>
          <a:xfrm>
            <a:off x="11277300" y="-11260"/>
            <a:ext cx="648000" cy="180000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6" name="Rectángulo 35"/>
          <p:cNvSpPr/>
          <p:nvPr/>
        </p:nvSpPr>
        <p:spPr>
          <a:xfrm>
            <a:off x="9484172" y="173193"/>
            <a:ext cx="2569715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6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Teoría de Sistemas</a:t>
            </a:r>
            <a:endParaRPr lang="es-CL" sz="1600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</p:txBody>
      </p:sp>
      <p:sp>
        <p:nvSpPr>
          <p:cNvPr id="10" name="Rectángulo 9"/>
          <p:cNvSpPr/>
          <p:nvPr/>
        </p:nvSpPr>
        <p:spPr>
          <a:xfrm>
            <a:off x="9484172" y="0"/>
            <a:ext cx="648000" cy="180000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pic>
        <p:nvPicPr>
          <p:cNvPr id="23" name="Imagen 2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5241" y="90000"/>
            <a:ext cx="1431195" cy="734938"/>
          </a:xfrm>
          <a:prstGeom prst="rect">
            <a:avLst/>
          </a:prstGeom>
        </p:spPr>
      </p:pic>
      <p:sp>
        <p:nvSpPr>
          <p:cNvPr id="17" name="TextBox 8"/>
          <p:cNvSpPr txBox="1"/>
          <p:nvPr/>
        </p:nvSpPr>
        <p:spPr>
          <a:xfrm>
            <a:off x="467551" y="1024762"/>
            <a:ext cx="776204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rgbClr val="0070C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¿SE NECESITAN IGUALES CAPACIDADES </a:t>
            </a:r>
          </a:p>
        </p:txBody>
      </p:sp>
      <p:sp>
        <p:nvSpPr>
          <p:cNvPr id="19" name="TextBox 8"/>
          <p:cNvSpPr txBox="1"/>
          <p:nvPr/>
        </p:nvSpPr>
        <p:spPr>
          <a:xfrm>
            <a:off x="7524546" y="1003265"/>
            <a:ext cx="29428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2800" b="1" dirty="0">
                <a:solidFill>
                  <a:schemeClr val="bg1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PARA ÉSTE SS ?</a:t>
            </a:r>
            <a:endParaRPr lang="en-US" sz="3200" b="1" dirty="0">
              <a:solidFill>
                <a:schemeClr val="bg1"/>
              </a:solidFill>
              <a:latin typeface="Britannic Bold" panose="020B0903060703020204" pitchFamily="34" charset="0"/>
              <a:ea typeface="Segoe UI Black" panose="020B0A02040204020203" pitchFamily="34" charset="0"/>
            </a:endParaRP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2171942"/>
            <a:ext cx="12192000" cy="2358226"/>
          </a:xfrm>
          <a:prstGeom prst="rect">
            <a:avLst/>
          </a:prstGeom>
        </p:spPr>
      </p:pic>
      <p:sp>
        <p:nvSpPr>
          <p:cNvPr id="25" name="TextBox 8"/>
          <p:cNvSpPr txBox="1"/>
          <p:nvPr/>
        </p:nvSpPr>
        <p:spPr>
          <a:xfrm>
            <a:off x="9465892" y="3998402"/>
            <a:ext cx="27261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C0000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SS clase Scorpene</a:t>
            </a:r>
          </a:p>
        </p:txBody>
      </p:sp>
      <p:sp>
        <p:nvSpPr>
          <p:cNvPr id="6" name="Rectángulo 5"/>
          <p:cNvSpPr/>
          <p:nvPr/>
        </p:nvSpPr>
        <p:spPr>
          <a:xfrm>
            <a:off x="1008167" y="4797584"/>
            <a:ext cx="2182008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CL" sz="2000" b="1" dirty="0">
                <a:solidFill>
                  <a:srgbClr val="00206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SS-23 "O´Higgins"</a:t>
            </a:r>
          </a:p>
        </p:txBody>
      </p:sp>
      <p:pic>
        <p:nvPicPr>
          <p:cNvPr id="7" name="Imagen 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572202" y="5323801"/>
            <a:ext cx="918669" cy="1106742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8" name="Rectángulo 7"/>
          <p:cNvSpPr/>
          <p:nvPr/>
        </p:nvSpPr>
        <p:spPr>
          <a:xfrm>
            <a:off x="9353688" y="4771323"/>
            <a:ext cx="1967205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CL" sz="2000" b="1" dirty="0">
                <a:solidFill>
                  <a:srgbClr val="00206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SS-22 "Carrera"</a:t>
            </a:r>
          </a:p>
        </p:txBody>
      </p:sp>
      <p:pic>
        <p:nvPicPr>
          <p:cNvPr id="9" name="Imagen 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884155" y="5314523"/>
            <a:ext cx="868169" cy="1123513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grpSp>
        <p:nvGrpSpPr>
          <p:cNvPr id="26" name="Grupo 25"/>
          <p:cNvGrpSpPr/>
          <p:nvPr/>
        </p:nvGrpSpPr>
        <p:grpSpPr>
          <a:xfrm>
            <a:off x="3874998" y="4714173"/>
            <a:ext cx="4701915" cy="2185214"/>
            <a:chOff x="551848" y="1647584"/>
            <a:chExt cx="4542322" cy="8191481"/>
          </a:xfrm>
        </p:grpSpPr>
        <p:pic>
          <p:nvPicPr>
            <p:cNvPr id="27" name="Imagen 26"/>
            <p:cNvPicPr>
              <a:picLocks noChangeAspect="1"/>
            </p:cNvPicPr>
            <p:nvPr/>
          </p:nvPicPr>
          <p:blipFill>
            <a:blip r:embed="rId8"/>
            <a:stretch>
              <a:fillRect/>
            </a:stretch>
          </p:blipFill>
          <p:spPr>
            <a:xfrm>
              <a:off x="551848" y="1647584"/>
              <a:ext cx="4542322" cy="7383869"/>
            </a:xfrm>
            <a:prstGeom prst="rect">
              <a:avLst/>
            </a:prstGeom>
            <a:ln>
              <a:solidFill>
                <a:schemeClr val="tx1"/>
              </a:solidFill>
            </a:ln>
          </p:spPr>
        </p:pic>
        <p:sp>
          <p:nvSpPr>
            <p:cNvPr id="28" name="Rectángulo 27"/>
            <p:cNvSpPr/>
            <p:nvPr/>
          </p:nvSpPr>
          <p:spPr>
            <a:xfrm>
              <a:off x="652101" y="1647584"/>
              <a:ext cx="4442069" cy="819148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/>
              <a:r>
                <a:rPr lang="es-CL" sz="1200" b="1" dirty="0">
                  <a:solidFill>
                    <a:srgbClr val="002060"/>
                  </a:solidFill>
                  <a:latin typeface="Book Antiqua" panose="02040602050305030304" pitchFamily="18" charset="0"/>
                  <a:ea typeface="Segoe UI Black" panose="020B0A02040204020203" pitchFamily="34" charset="0"/>
                </a:rPr>
                <a:t>Año : 2005 - 2006</a:t>
              </a:r>
            </a:p>
            <a:p>
              <a:pPr algn="just"/>
              <a:r>
                <a:rPr lang="es-CL" sz="1200" b="1" dirty="0">
                  <a:solidFill>
                    <a:srgbClr val="002060"/>
                  </a:solidFill>
                  <a:latin typeface="Book Antiqua" panose="02040602050305030304" pitchFamily="18" charset="0"/>
                  <a:ea typeface="Segoe UI Black" panose="020B0A02040204020203" pitchFamily="34" charset="0"/>
                </a:rPr>
                <a:t>Desplazamiento : 1,564 superficie / 1,711 tons. sumergido</a:t>
              </a:r>
            </a:p>
            <a:p>
              <a:pPr algn="just"/>
              <a:r>
                <a:rPr lang="es-ES" sz="1200" b="1" dirty="0">
                  <a:solidFill>
                    <a:srgbClr val="002060"/>
                  </a:solidFill>
                  <a:latin typeface="Book Antiqua" panose="02040602050305030304" pitchFamily="18" charset="0"/>
                  <a:ea typeface="Segoe UI Black" panose="020B0A02040204020203" pitchFamily="34" charset="0"/>
                </a:rPr>
                <a:t>Armamento : 6 tubos lanzatorpedos 21”</a:t>
              </a:r>
            </a:p>
            <a:p>
              <a:pPr algn="just"/>
              <a:r>
                <a:rPr lang="es-ES" sz="1200" b="1" dirty="0">
                  <a:solidFill>
                    <a:srgbClr val="002060"/>
                  </a:solidFill>
                  <a:latin typeface="Book Antiqua" panose="02040602050305030304" pitchFamily="18" charset="0"/>
                  <a:ea typeface="Segoe UI Black" panose="020B0A02040204020203" pitchFamily="34" charset="0"/>
                </a:rPr>
                <a:t>Velocidad Máx: 21 nudos</a:t>
              </a:r>
            </a:p>
            <a:p>
              <a:pPr algn="just"/>
              <a:r>
                <a:rPr lang="es-ES" sz="1200" b="1" dirty="0">
                  <a:solidFill>
                    <a:srgbClr val="002060"/>
                  </a:solidFill>
                  <a:latin typeface="Book Antiqua" panose="02040602050305030304" pitchFamily="18" charset="0"/>
                  <a:ea typeface="Segoe UI Black" panose="020B0A02040204020203" pitchFamily="34" charset="0"/>
                </a:rPr>
                <a:t>Eslora : 66.4 mts.</a:t>
              </a:r>
            </a:p>
            <a:p>
              <a:pPr algn="just"/>
              <a:r>
                <a:rPr lang="es-ES" sz="1200" b="1" dirty="0">
                  <a:solidFill>
                    <a:srgbClr val="002060"/>
                  </a:solidFill>
                  <a:latin typeface="Book Antiqua" panose="02040602050305030304" pitchFamily="18" charset="0"/>
                  <a:ea typeface="Segoe UI Black" panose="020B0A02040204020203" pitchFamily="34" charset="0"/>
                </a:rPr>
                <a:t>Manga: 6.2 mts</a:t>
              </a:r>
            </a:p>
            <a:p>
              <a:pPr algn="just"/>
              <a:r>
                <a:rPr lang="es-ES" sz="1200" b="1" dirty="0">
                  <a:solidFill>
                    <a:srgbClr val="002060"/>
                  </a:solidFill>
                  <a:latin typeface="Book Antiqua" panose="02040602050305030304" pitchFamily="18" charset="0"/>
                  <a:ea typeface="Segoe UI Black" panose="020B0A02040204020203" pitchFamily="34" charset="0"/>
                </a:rPr>
                <a:t>Puntal : 14.5</a:t>
              </a:r>
            </a:p>
            <a:p>
              <a:pPr algn="just"/>
              <a:r>
                <a:rPr lang="es-ES" sz="1200" b="1" dirty="0">
                  <a:solidFill>
                    <a:srgbClr val="002060"/>
                  </a:solidFill>
                  <a:latin typeface="Book Antiqua" panose="02040602050305030304" pitchFamily="18" charset="0"/>
                  <a:ea typeface="Segoe UI Black" panose="020B0A02040204020203" pitchFamily="34" charset="0"/>
                </a:rPr>
                <a:t>Calado 5.2 mts.</a:t>
              </a:r>
            </a:p>
            <a:p>
              <a:pPr algn="just"/>
              <a:r>
                <a:rPr lang="es-ES" sz="1200" b="1" dirty="0">
                  <a:solidFill>
                    <a:srgbClr val="002060"/>
                  </a:solidFill>
                  <a:latin typeface="Book Antiqua" panose="02040602050305030304" pitchFamily="18" charset="0"/>
                  <a:ea typeface="Segoe UI Black" panose="020B0A02040204020203" pitchFamily="34" charset="0"/>
                </a:rPr>
                <a:t>Propulsión: Diésel – Eléctrica </a:t>
              </a:r>
            </a:p>
            <a:p>
              <a:pPr algn="just"/>
              <a:r>
                <a:rPr lang="es-CL" sz="1200" b="1" dirty="0">
                  <a:solidFill>
                    <a:srgbClr val="002060"/>
                  </a:solidFill>
                  <a:latin typeface="Book Antiqua" panose="02040602050305030304" pitchFamily="18" charset="0"/>
                  <a:ea typeface="Segoe UI Black" panose="020B0A02040204020203" pitchFamily="34" charset="0"/>
                </a:rPr>
                <a:t>Potencia Maquinaria: 2,3 MW</a:t>
              </a:r>
            </a:p>
            <a:p>
              <a:pPr algn="just"/>
              <a:endParaRPr lang="es-CL" sz="1400" b="1" dirty="0">
                <a:solidFill>
                  <a:srgbClr val="002060"/>
                </a:solidFill>
                <a:latin typeface="Book Antiqua" panose="02040602050305030304" pitchFamily="18" charset="0"/>
                <a:ea typeface="Segoe UI Black" panose="020B0A02040204020203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21752277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26651" y="491088"/>
            <a:ext cx="3320015" cy="600159"/>
          </a:xfrm>
          <a:prstGeom prst="rect">
            <a:avLst/>
          </a:prstGeom>
        </p:spPr>
      </p:pic>
      <p:sp>
        <p:nvSpPr>
          <p:cNvPr id="14" name="Rectángulo 13"/>
          <p:cNvSpPr/>
          <p:nvPr/>
        </p:nvSpPr>
        <p:spPr>
          <a:xfrm>
            <a:off x="10383406" y="0"/>
            <a:ext cx="648000" cy="180000"/>
          </a:xfrm>
          <a:prstGeom prst="rect">
            <a:avLst/>
          </a:prstGeom>
          <a:solidFill>
            <a:srgbClr val="002060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6" name="Rectangle 111"/>
          <p:cNvSpPr/>
          <p:nvPr/>
        </p:nvSpPr>
        <p:spPr>
          <a:xfrm>
            <a:off x="11277300" y="-11260"/>
            <a:ext cx="648000" cy="180000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6" name="Rectángulo 35"/>
          <p:cNvSpPr/>
          <p:nvPr/>
        </p:nvSpPr>
        <p:spPr>
          <a:xfrm>
            <a:off x="9484172" y="173193"/>
            <a:ext cx="2569715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6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Teoría de Sistemas</a:t>
            </a:r>
            <a:endParaRPr lang="es-CL" sz="1600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</p:txBody>
      </p:sp>
      <p:sp>
        <p:nvSpPr>
          <p:cNvPr id="10" name="Rectángulo 9"/>
          <p:cNvSpPr/>
          <p:nvPr/>
        </p:nvSpPr>
        <p:spPr>
          <a:xfrm>
            <a:off x="9484172" y="0"/>
            <a:ext cx="648000" cy="180000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pic>
        <p:nvPicPr>
          <p:cNvPr id="23" name="Imagen 2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241" y="90000"/>
            <a:ext cx="1431195" cy="734938"/>
          </a:xfrm>
          <a:prstGeom prst="rect">
            <a:avLst/>
          </a:prstGeom>
        </p:spPr>
      </p:pic>
      <p:sp>
        <p:nvSpPr>
          <p:cNvPr id="17" name="TextBox 8"/>
          <p:cNvSpPr txBox="1"/>
          <p:nvPr/>
        </p:nvSpPr>
        <p:spPr>
          <a:xfrm>
            <a:off x="4226650" y="518683"/>
            <a:ext cx="324952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rgbClr val="0070C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¿Y PARA ESTOS?</a:t>
            </a:r>
          </a:p>
        </p:txBody>
      </p:sp>
      <p:sp>
        <p:nvSpPr>
          <p:cNvPr id="19" name="TextBox 8"/>
          <p:cNvSpPr txBox="1"/>
          <p:nvPr/>
        </p:nvSpPr>
        <p:spPr>
          <a:xfrm>
            <a:off x="7524546" y="1003265"/>
            <a:ext cx="29428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2800" b="1" dirty="0">
                <a:solidFill>
                  <a:schemeClr val="bg1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PARA ESTE SS ?</a:t>
            </a:r>
            <a:endParaRPr lang="en-US" sz="3200" b="1" dirty="0">
              <a:solidFill>
                <a:schemeClr val="bg1"/>
              </a:solidFill>
              <a:latin typeface="Britannic Bold" panose="020B0903060703020204" pitchFamily="34" charset="0"/>
              <a:ea typeface="Segoe UI Black" panose="020B0A02040204020203" pitchFamily="34" charset="0"/>
            </a:endParaRPr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0653" y="1549153"/>
            <a:ext cx="5738496" cy="1353714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9" name="Imagen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159527" y="1526485"/>
            <a:ext cx="3008376" cy="1828099"/>
          </a:xfrm>
          <a:prstGeom prst="snip2DiagRect">
            <a:avLst>
              <a:gd name="adj1" fmla="val 2455"/>
              <a:gd name="adj2" fmla="val 16667"/>
            </a:avLst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1" name="Imagen 1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64589" y="5875531"/>
            <a:ext cx="1800000" cy="800257"/>
          </a:xfrm>
          <a:prstGeom prst="rect">
            <a:avLst/>
          </a:prstGeom>
        </p:spPr>
      </p:pic>
      <p:sp>
        <p:nvSpPr>
          <p:cNvPr id="21" name="Rectangle 24">
            <a:extLst>
              <a:ext uri="{FF2B5EF4-FFF2-40B4-BE49-F238E27FC236}">
                <a16:creationId xmlns:a16="http://schemas.microsoft.com/office/drawing/2014/main" id="{814E8360-63F3-4F18-817E-6FBC4551EF0D}"/>
              </a:ext>
            </a:extLst>
          </p:cNvPr>
          <p:cNvSpPr/>
          <p:nvPr/>
        </p:nvSpPr>
        <p:spPr>
          <a:xfrm>
            <a:off x="364589" y="6260290"/>
            <a:ext cx="1785159" cy="2154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US" sz="1400" b="1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ESCUADRA</a:t>
            </a:r>
          </a:p>
        </p:txBody>
      </p:sp>
      <p:pic>
        <p:nvPicPr>
          <p:cNvPr id="22" name="Imagen 2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255028" y="5875531"/>
            <a:ext cx="1800000" cy="800257"/>
          </a:xfrm>
          <a:prstGeom prst="rect">
            <a:avLst/>
          </a:prstGeom>
        </p:spPr>
      </p:pic>
      <p:pic>
        <p:nvPicPr>
          <p:cNvPr id="26" name="Imagen 2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136920" y="5875531"/>
            <a:ext cx="1800000" cy="829446"/>
          </a:xfrm>
          <a:prstGeom prst="rect">
            <a:avLst/>
          </a:prstGeom>
        </p:spPr>
      </p:pic>
      <p:pic>
        <p:nvPicPr>
          <p:cNvPr id="27" name="Imagen 2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028793" y="5875531"/>
            <a:ext cx="1800000" cy="800257"/>
          </a:xfrm>
          <a:prstGeom prst="rect">
            <a:avLst/>
          </a:prstGeom>
        </p:spPr>
      </p:pic>
      <p:pic>
        <p:nvPicPr>
          <p:cNvPr id="28" name="Imagen 2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896202" y="5875531"/>
            <a:ext cx="1800000" cy="800257"/>
          </a:xfrm>
          <a:prstGeom prst="rect">
            <a:avLst/>
          </a:prstGeom>
        </p:spPr>
      </p:pic>
      <p:sp>
        <p:nvSpPr>
          <p:cNvPr id="29" name="Rectangle 24">
            <a:extLst>
              <a:ext uri="{FF2B5EF4-FFF2-40B4-BE49-F238E27FC236}">
                <a16:creationId xmlns:a16="http://schemas.microsoft.com/office/drawing/2014/main" id="{814E8360-63F3-4F18-817E-6FBC4551EF0D}"/>
              </a:ext>
            </a:extLst>
          </p:cNvPr>
          <p:cNvSpPr/>
          <p:nvPr/>
        </p:nvSpPr>
        <p:spPr>
          <a:xfrm>
            <a:off x="2255028" y="6140646"/>
            <a:ext cx="1712930" cy="43088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US" sz="1400" b="1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FUERZA DE </a:t>
            </a:r>
          </a:p>
          <a:p>
            <a:pPr algn="ctr"/>
            <a:r>
              <a:rPr lang="en-US" sz="1400" b="1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SUBMARUINOS</a:t>
            </a:r>
          </a:p>
        </p:txBody>
      </p:sp>
      <p:sp>
        <p:nvSpPr>
          <p:cNvPr id="30" name="Rectangle 24">
            <a:extLst>
              <a:ext uri="{FF2B5EF4-FFF2-40B4-BE49-F238E27FC236}">
                <a16:creationId xmlns:a16="http://schemas.microsoft.com/office/drawing/2014/main" id="{814E8360-63F3-4F18-817E-6FBC4551EF0D}"/>
              </a:ext>
            </a:extLst>
          </p:cNvPr>
          <p:cNvSpPr/>
          <p:nvPr/>
        </p:nvSpPr>
        <p:spPr>
          <a:xfrm>
            <a:off x="4035367" y="6060235"/>
            <a:ext cx="2079508" cy="61555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US" sz="1400" b="1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BRIGADA ANFIBIA EXPEDICIONARIA </a:t>
            </a:r>
          </a:p>
          <a:p>
            <a:pPr algn="ctr"/>
            <a:r>
              <a:rPr lang="en-US" sz="1100" b="1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(B.A.E.)</a:t>
            </a:r>
          </a:p>
        </p:txBody>
      </p:sp>
      <p:sp>
        <p:nvSpPr>
          <p:cNvPr id="31" name="Rectangle 24">
            <a:extLst>
              <a:ext uri="{FF2B5EF4-FFF2-40B4-BE49-F238E27FC236}">
                <a16:creationId xmlns:a16="http://schemas.microsoft.com/office/drawing/2014/main" id="{814E8360-63F3-4F18-817E-6FBC4551EF0D}"/>
              </a:ext>
            </a:extLst>
          </p:cNvPr>
          <p:cNvSpPr/>
          <p:nvPr/>
        </p:nvSpPr>
        <p:spPr>
          <a:xfrm>
            <a:off x="6004329" y="6205167"/>
            <a:ext cx="1824464" cy="43088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US" sz="1400" b="1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AVIACIÓN </a:t>
            </a:r>
          </a:p>
          <a:p>
            <a:pPr algn="ctr"/>
            <a:r>
              <a:rPr lang="en-US" sz="1400" b="1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NAVAL</a:t>
            </a:r>
          </a:p>
        </p:txBody>
      </p:sp>
      <p:sp>
        <p:nvSpPr>
          <p:cNvPr id="32" name="Rectangle 24">
            <a:extLst>
              <a:ext uri="{FF2B5EF4-FFF2-40B4-BE49-F238E27FC236}">
                <a16:creationId xmlns:a16="http://schemas.microsoft.com/office/drawing/2014/main" id="{814E8360-63F3-4F18-817E-6FBC4551EF0D}"/>
              </a:ext>
            </a:extLst>
          </p:cNvPr>
          <p:cNvSpPr/>
          <p:nvPr/>
        </p:nvSpPr>
        <p:spPr>
          <a:xfrm>
            <a:off x="7896202" y="6205166"/>
            <a:ext cx="1698090" cy="43088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US" sz="1400" b="1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COMANDO ANFIBIO Y TRANSPORTES</a:t>
            </a:r>
          </a:p>
        </p:txBody>
      </p:sp>
      <p:pic>
        <p:nvPicPr>
          <p:cNvPr id="33" name="Imagen 3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01481" y="5875531"/>
            <a:ext cx="1800000" cy="800257"/>
          </a:xfrm>
          <a:prstGeom prst="rect">
            <a:avLst/>
          </a:prstGeom>
        </p:spPr>
      </p:pic>
      <p:sp>
        <p:nvSpPr>
          <p:cNvPr id="34" name="Rectangle 24">
            <a:extLst>
              <a:ext uri="{FF2B5EF4-FFF2-40B4-BE49-F238E27FC236}">
                <a16:creationId xmlns:a16="http://schemas.microsoft.com/office/drawing/2014/main" id="{814E8360-63F3-4F18-817E-6FBC4551EF0D}"/>
              </a:ext>
            </a:extLst>
          </p:cNvPr>
          <p:cNvSpPr/>
          <p:nvPr/>
        </p:nvSpPr>
        <p:spPr>
          <a:xfrm>
            <a:off x="9801481" y="6213711"/>
            <a:ext cx="1698090" cy="43088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US" sz="1400" b="1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COMANDO DE FUERZAS ESPECIALES</a:t>
            </a:r>
          </a:p>
        </p:txBody>
      </p:sp>
      <p:sp>
        <p:nvSpPr>
          <p:cNvPr id="12" name="Estrella de 5 puntas 11"/>
          <p:cNvSpPr/>
          <p:nvPr/>
        </p:nvSpPr>
        <p:spPr>
          <a:xfrm>
            <a:off x="973343" y="5973655"/>
            <a:ext cx="239281" cy="188512"/>
          </a:xfrm>
          <a:prstGeom prst="star5">
            <a:avLst/>
          </a:prstGeom>
          <a:solidFill>
            <a:schemeClr val="accent4">
              <a:lumMod val="7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35" name="Estrella de 5 puntas 34"/>
          <p:cNvSpPr/>
          <p:nvPr/>
        </p:nvSpPr>
        <p:spPr>
          <a:xfrm>
            <a:off x="1290072" y="5973655"/>
            <a:ext cx="239281" cy="188512"/>
          </a:xfrm>
          <a:prstGeom prst="star5">
            <a:avLst/>
          </a:prstGeom>
          <a:solidFill>
            <a:schemeClr val="accent4">
              <a:lumMod val="7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pic>
        <p:nvPicPr>
          <p:cNvPr id="13" name="Imagen 1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990505" y="5941820"/>
            <a:ext cx="193402" cy="278295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90243" y="3243963"/>
            <a:ext cx="2230675" cy="1439563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315449" y="5903720"/>
            <a:ext cx="210938" cy="392305"/>
          </a:xfrm>
          <a:prstGeom prst="rect">
            <a:avLst/>
          </a:prstGeom>
        </p:spPr>
      </p:pic>
      <p:sp>
        <p:nvSpPr>
          <p:cNvPr id="38" name="Estrella de 5 puntas 37"/>
          <p:cNvSpPr/>
          <p:nvPr/>
        </p:nvSpPr>
        <p:spPr>
          <a:xfrm>
            <a:off x="6638556" y="5941820"/>
            <a:ext cx="239281" cy="188512"/>
          </a:xfrm>
          <a:prstGeom prst="star5">
            <a:avLst/>
          </a:prstGeom>
          <a:solidFill>
            <a:schemeClr val="accent4">
              <a:lumMod val="7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39" name="Estrella de 5 puntas 38"/>
          <p:cNvSpPr/>
          <p:nvPr/>
        </p:nvSpPr>
        <p:spPr>
          <a:xfrm>
            <a:off x="6955285" y="5941820"/>
            <a:ext cx="239281" cy="188512"/>
          </a:xfrm>
          <a:prstGeom prst="star5">
            <a:avLst/>
          </a:prstGeom>
          <a:solidFill>
            <a:schemeClr val="accent4">
              <a:lumMod val="7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40" name="Estrella de 5 puntas 39"/>
          <p:cNvSpPr/>
          <p:nvPr/>
        </p:nvSpPr>
        <p:spPr>
          <a:xfrm>
            <a:off x="4756664" y="5842534"/>
            <a:ext cx="239281" cy="188512"/>
          </a:xfrm>
          <a:prstGeom prst="star5">
            <a:avLst/>
          </a:prstGeom>
          <a:solidFill>
            <a:schemeClr val="accent4">
              <a:lumMod val="7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41" name="Estrella de 5 puntas 40"/>
          <p:cNvSpPr/>
          <p:nvPr/>
        </p:nvSpPr>
        <p:spPr>
          <a:xfrm>
            <a:off x="5073393" y="5842534"/>
            <a:ext cx="239281" cy="188512"/>
          </a:xfrm>
          <a:prstGeom prst="star5">
            <a:avLst/>
          </a:prstGeom>
          <a:solidFill>
            <a:schemeClr val="accent4">
              <a:lumMod val="7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pic>
        <p:nvPicPr>
          <p:cNvPr id="43" name="Imagen 4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862570" y="5922624"/>
            <a:ext cx="193402" cy="278295"/>
          </a:xfrm>
          <a:prstGeom prst="rect">
            <a:avLst/>
          </a:prstGeom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2723169" y="3953966"/>
            <a:ext cx="2562790" cy="169704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5" name="Imagen 14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5819352" y="3282317"/>
            <a:ext cx="2194418" cy="1588552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pic>
        <p:nvPicPr>
          <p:cNvPr id="18" name="Imagen 17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8845744" y="3684219"/>
            <a:ext cx="2572855" cy="1809434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  <p:extLst>
      <p:ext uri="{BB962C8B-B14F-4D97-AF65-F5344CB8AC3E}">
        <p14:creationId xmlns:p14="http://schemas.microsoft.com/office/powerpoint/2010/main" val="266839750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ángulo 13"/>
          <p:cNvSpPr/>
          <p:nvPr/>
        </p:nvSpPr>
        <p:spPr>
          <a:xfrm>
            <a:off x="10383406" y="0"/>
            <a:ext cx="648000" cy="180000"/>
          </a:xfrm>
          <a:prstGeom prst="rect">
            <a:avLst/>
          </a:prstGeom>
          <a:solidFill>
            <a:srgbClr val="002060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6" name="Rectangle 111"/>
          <p:cNvSpPr/>
          <p:nvPr/>
        </p:nvSpPr>
        <p:spPr>
          <a:xfrm>
            <a:off x="11277300" y="-11260"/>
            <a:ext cx="648000" cy="180000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6" name="Rectángulo 35"/>
          <p:cNvSpPr/>
          <p:nvPr/>
        </p:nvSpPr>
        <p:spPr>
          <a:xfrm>
            <a:off x="9484172" y="173193"/>
            <a:ext cx="2569715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6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Teoría de Sistemas</a:t>
            </a:r>
            <a:endParaRPr lang="es-CL" sz="1600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</p:txBody>
      </p:sp>
      <p:sp>
        <p:nvSpPr>
          <p:cNvPr id="10" name="Rectángulo 9"/>
          <p:cNvSpPr/>
          <p:nvPr/>
        </p:nvSpPr>
        <p:spPr>
          <a:xfrm>
            <a:off x="9484172" y="0"/>
            <a:ext cx="648000" cy="180000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pic>
        <p:nvPicPr>
          <p:cNvPr id="23" name="Imagen 2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5241" y="90000"/>
            <a:ext cx="1431195" cy="734938"/>
          </a:xfrm>
          <a:prstGeom prst="rect">
            <a:avLst/>
          </a:prstGeom>
        </p:spPr>
      </p:pic>
      <p:grpSp>
        <p:nvGrpSpPr>
          <p:cNvPr id="6" name="Grupo 5"/>
          <p:cNvGrpSpPr/>
          <p:nvPr/>
        </p:nvGrpSpPr>
        <p:grpSpPr>
          <a:xfrm>
            <a:off x="3927945" y="509503"/>
            <a:ext cx="4362449" cy="600159"/>
            <a:chOff x="3476626" y="434422"/>
            <a:chExt cx="4362449" cy="600159"/>
          </a:xfrm>
        </p:grpSpPr>
        <p:pic>
          <p:nvPicPr>
            <p:cNvPr id="26" name="Imagen 25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3476626" y="434422"/>
              <a:ext cx="2047670" cy="600159"/>
            </a:xfrm>
            <a:prstGeom prst="rect">
              <a:avLst/>
            </a:prstGeom>
          </p:spPr>
        </p:pic>
        <p:pic>
          <p:nvPicPr>
            <p:cNvPr id="28" name="Imagen 27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5524296" y="435246"/>
              <a:ext cx="2276679" cy="599335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  <p:sp>
          <p:nvSpPr>
            <p:cNvPr id="29" name="TextBox 8"/>
            <p:cNvSpPr txBox="1"/>
            <p:nvPr/>
          </p:nvSpPr>
          <p:spPr>
            <a:xfrm>
              <a:off x="3576624" y="434630"/>
              <a:ext cx="1947671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800" b="1" dirty="0">
                  <a:solidFill>
                    <a:srgbClr val="0070C0"/>
                  </a:solidFill>
                  <a:latin typeface="Britannic Bold" panose="020B0903060703020204" pitchFamily="34" charset="0"/>
                  <a:ea typeface="Segoe UI Black" panose="020B0A02040204020203" pitchFamily="34" charset="0"/>
                </a:rPr>
                <a:t>SISTEMA Y </a:t>
              </a:r>
            </a:p>
          </p:txBody>
        </p:sp>
        <p:sp>
          <p:nvSpPr>
            <p:cNvPr id="30" name="TextBox 8"/>
            <p:cNvSpPr txBox="1"/>
            <p:nvPr/>
          </p:nvSpPr>
          <p:spPr>
            <a:xfrm>
              <a:off x="5562396" y="434630"/>
              <a:ext cx="2276679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/>
              <a:r>
                <a:rPr lang="en-US" sz="2800" b="1" dirty="0">
                  <a:solidFill>
                    <a:schemeClr val="bg1"/>
                  </a:solidFill>
                  <a:latin typeface="Britannic Bold" panose="020B0903060703020204" pitchFamily="34" charset="0"/>
                  <a:ea typeface="Segoe UI Black" panose="020B0A02040204020203" pitchFamily="34" charset="0"/>
                </a:rPr>
                <a:t>SUBSISTEMA</a:t>
              </a:r>
              <a:endParaRPr lang="en-US" sz="3200" b="1" dirty="0">
                <a:solidFill>
                  <a:schemeClr val="bg1"/>
                </a:solidFill>
                <a:latin typeface="Britannic Bold" panose="020B0903060703020204" pitchFamily="34" charset="0"/>
                <a:ea typeface="Segoe UI Black" panose="020B0A02040204020203" pitchFamily="34" charset="0"/>
              </a:endParaRPr>
            </a:p>
          </p:txBody>
        </p:sp>
      </p:grpSp>
      <p:sp>
        <p:nvSpPr>
          <p:cNvPr id="33" name="Rectangle 121">
            <a:extLst>
              <a:ext uri="{FF2B5EF4-FFF2-40B4-BE49-F238E27FC236}">
                <a16:creationId xmlns:a16="http://schemas.microsoft.com/office/drawing/2014/main" id="{26519E81-C48F-4DC1-8447-5AA3137BE5EE}"/>
              </a:ext>
            </a:extLst>
          </p:cNvPr>
          <p:cNvSpPr/>
          <p:nvPr/>
        </p:nvSpPr>
        <p:spPr>
          <a:xfrm>
            <a:off x="1371600" y="1352550"/>
            <a:ext cx="9905700" cy="5307510"/>
          </a:xfrm>
          <a:prstGeom prst="rect">
            <a:avLst/>
          </a:prstGeom>
          <a:solidFill>
            <a:srgbClr val="DCECF6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upo 6"/>
          <p:cNvGrpSpPr/>
          <p:nvPr/>
        </p:nvGrpSpPr>
        <p:grpSpPr>
          <a:xfrm>
            <a:off x="2076450" y="1838325"/>
            <a:ext cx="8306956" cy="847725"/>
            <a:chOff x="2076450" y="1838325"/>
            <a:chExt cx="8306956" cy="847725"/>
          </a:xfrm>
        </p:grpSpPr>
        <p:sp>
          <p:nvSpPr>
            <p:cNvPr id="34" name="Rectangle 16">
              <a:extLst>
                <a:ext uri="{FF2B5EF4-FFF2-40B4-BE49-F238E27FC236}">
                  <a16:creationId xmlns:a16="http://schemas.microsoft.com/office/drawing/2014/main" id="{F4A23E82-4ADA-4290-A732-46C59CED37BE}"/>
                </a:ext>
              </a:extLst>
            </p:cNvPr>
            <p:cNvSpPr/>
            <p:nvPr/>
          </p:nvSpPr>
          <p:spPr>
            <a:xfrm>
              <a:off x="2249359" y="1927089"/>
              <a:ext cx="7929175" cy="615553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just"/>
              <a:r>
                <a:rPr lang="es-MX" sz="2000" dirty="0">
                  <a:solidFill>
                    <a:srgbClr val="083D65"/>
                  </a:solidFill>
                  <a:latin typeface="Segoe UI" panose="020B0502040204020203" pitchFamily="34" charset="0"/>
                  <a:cs typeface="Segoe UI" panose="020B0502040204020203" pitchFamily="34" charset="0"/>
                </a:rPr>
                <a:t>Conjunto de partes interrelacionadas entre sí con uno o varios objetivos comunes. </a:t>
              </a:r>
              <a:endParaRPr lang="en-US" sz="2000" dirty="0">
                <a:solidFill>
                  <a:srgbClr val="083D65"/>
                </a:solidFill>
                <a:latin typeface="Segoe UI" panose="020B0502040204020203" pitchFamily="34" charset="0"/>
                <a:cs typeface="Segoe UI" panose="020B0502040204020203" pitchFamily="34" charset="0"/>
              </a:endParaRPr>
            </a:p>
          </p:txBody>
        </p:sp>
        <p:sp>
          <p:nvSpPr>
            <p:cNvPr id="5" name="Rectángulo redondeado 4"/>
            <p:cNvSpPr/>
            <p:nvPr/>
          </p:nvSpPr>
          <p:spPr>
            <a:xfrm>
              <a:off x="2076450" y="1838325"/>
              <a:ext cx="8306956" cy="847725"/>
            </a:xfrm>
            <a:prstGeom prst="roundRect">
              <a:avLst/>
            </a:prstGeom>
            <a:noFill/>
            <a:ln w="19050">
              <a:solidFill>
                <a:srgbClr val="00206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</p:grpSp>
      <p:grpSp>
        <p:nvGrpSpPr>
          <p:cNvPr id="8" name="Grupo 7"/>
          <p:cNvGrpSpPr/>
          <p:nvPr/>
        </p:nvGrpSpPr>
        <p:grpSpPr>
          <a:xfrm>
            <a:off x="2060467" y="2921630"/>
            <a:ext cx="8306956" cy="1111531"/>
            <a:chOff x="2060467" y="2921630"/>
            <a:chExt cx="8306956" cy="1111531"/>
          </a:xfrm>
        </p:grpSpPr>
        <p:sp>
          <p:nvSpPr>
            <p:cNvPr id="44" name="Rectangle 16">
              <a:extLst>
                <a:ext uri="{FF2B5EF4-FFF2-40B4-BE49-F238E27FC236}">
                  <a16:creationId xmlns:a16="http://schemas.microsoft.com/office/drawing/2014/main" id="{F4A23E82-4ADA-4290-A732-46C59CED37BE}"/>
                </a:ext>
              </a:extLst>
            </p:cNvPr>
            <p:cNvSpPr/>
            <p:nvPr/>
          </p:nvSpPr>
          <p:spPr>
            <a:xfrm>
              <a:off x="2249359" y="2974911"/>
              <a:ext cx="7929175" cy="923330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just"/>
              <a:r>
                <a:rPr lang="es-MX" sz="2000" dirty="0">
                  <a:solidFill>
                    <a:srgbClr val="083D65"/>
                  </a:solidFill>
                  <a:latin typeface="Segoe UI" panose="020B0502040204020203" pitchFamily="34" charset="0"/>
                  <a:cs typeface="Segoe UI" panose="020B0502040204020203" pitchFamily="34" charset="0"/>
                </a:rPr>
                <a:t>Grupo de partes y objetos que interactúan y que forman un todo, o que se encuentran bajo la influencia de fuerzas en alguna relación definida. </a:t>
              </a:r>
              <a:endParaRPr lang="en-US" sz="2000" dirty="0">
                <a:solidFill>
                  <a:srgbClr val="083D65"/>
                </a:solidFill>
                <a:latin typeface="Segoe UI" panose="020B0502040204020203" pitchFamily="34" charset="0"/>
                <a:cs typeface="Segoe UI" panose="020B0502040204020203" pitchFamily="34" charset="0"/>
              </a:endParaRPr>
            </a:p>
          </p:txBody>
        </p:sp>
        <p:sp>
          <p:nvSpPr>
            <p:cNvPr id="46" name="Rectángulo redondeado 45"/>
            <p:cNvSpPr/>
            <p:nvPr/>
          </p:nvSpPr>
          <p:spPr>
            <a:xfrm>
              <a:off x="2060467" y="2921630"/>
              <a:ext cx="8306956" cy="1111531"/>
            </a:xfrm>
            <a:prstGeom prst="roundRect">
              <a:avLst/>
            </a:prstGeom>
            <a:noFill/>
            <a:ln w="19050">
              <a:solidFill>
                <a:srgbClr val="00206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</p:grpSp>
      <p:grpSp>
        <p:nvGrpSpPr>
          <p:cNvPr id="9" name="Grupo 8"/>
          <p:cNvGrpSpPr/>
          <p:nvPr/>
        </p:nvGrpSpPr>
        <p:grpSpPr>
          <a:xfrm>
            <a:off x="2060467" y="4235079"/>
            <a:ext cx="8306956" cy="2194296"/>
            <a:chOff x="2060467" y="4235079"/>
            <a:chExt cx="8306956" cy="2194296"/>
          </a:xfrm>
        </p:grpSpPr>
        <p:sp>
          <p:nvSpPr>
            <p:cNvPr id="45" name="Rectangle 16">
              <a:extLst>
                <a:ext uri="{FF2B5EF4-FFF2-40B4-BE49-F238E27FC236}">
                  <a16:creationId xmlns:a16="http://schemas.microsoft.com/office/drawing/2014/main" id="{F4A23E82-4ADA-4290-A732-46C59CED37BE}"/>
                </a:ext>
              </a:extLst>
            </p:cNvPr>
            <p:cNvSpPr/>
            <p:nvPr/>
          </p:nvSpPr>
          <p:spPr>
            <a:xfrm>
              <a:off x="2249358" y="4299861"/>
              <a:ext cx="7929175" cy="2031325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just"/>
              <a:r>
                <a:rPr lang="es-MX" sz="2000" dirty="0">
                  <a:solidFill>
                    <a:srgbClr val="083D65"/>
                  </a:solidFill>
                  <a:latin typeface="Segoe UI" panose="020B0502040204020203" pitchFamily="34" charset="0"/>
                  <a:cs typeface="Segoe UI" panose="020B0502040204020203" pitchFamily="34" charset="0"/>
                </a:rPr>
                <a:t>En general, cada una de las partes que encierra un </a:t>
              </a:r>
              <a:r>
                <a:rPr lang="es-MX" sz="2400" b="1" dirty="0">
                  <a:solidFill>
                    <a:srgbClr val="468DC3"/>
                  </a:solidFill>
                  <a:latin typeface="Britannic Bold" panose="020B0903060703020204" pitchFamily="34" charset="0"/>
                  <a:ea typeface="Open Sans" panose="020B0606030504020204" pitchFamily="34" charset="0"/>
                  <a:cs typeface="Segoe UI" panose="020B0502040204020203" pitchFamily="34" charset="0"/>
                </a:rPr>
                <a:t>sistema</a:t>
              </a:r>
              <a:r>
                <a:rPr lang="es-MX" sz="2000" dirty="0">
                  <a:solidFill>
                    <a:srgbClr val="083D65"/>
                  </a:solidFill>
                  <a:latin typeface="Segoe UI" panose="020B0502040204020203" pitchFamily="34" charset="0"/>
                  <a:cs typeface="Segoe UI" panose="020B0502040204020203" pitchFamily="34" charset="0"/>
                </a:rPr>
                <a:t> puede ser considerada como </a:t>
              </a:r>
              <a:r>
                <a:rPr lang="es-MX" sz="2400" b="1" dirty="0">
                  <a:solidFill>
                    <a:srgbClr val="468DC3"/>
                  </a:solidFill>
                  <a:latin typeface="Britannic Bold" panose="020B0903060703020204" pitchFamily="34" charset="0"/>
                  <a:ea typeface="Open Sans" panose="020B0606030504020204" pitchFamily="34" charset="0"/>
                  <a:cs typeface="Segoe UI" panose="020B0502040204020203" pitchFamily="34" charset="0"/>
                </a:rPr>
                <a:t>subsistema</a:t>
              </a:r>
              <a:r>
                <a:rPr lang="es-MX" sz="2000" dirty="0">
                  <a:solidFill>
                    <a:srgbClr val="083D65"/>
                  </a:solidFill>
                  <a:latin typeface="Segoe UI" panose="020B0502040204020203" pitchFamily="34" charset="0"/>
                  <a:cs typeface="Segoe UI" panose="020B0502040204020203" pitchFamily="34" charset="0"/>
                </a:rPr>
                <a:t>, es decir, un conjunto de partes e interrelaciones que se encuentra estructuralmente y funcionalmente, dentro de un sistema mayor, y que posee sus propias características. Así los </a:t>
              </a:r>
              <a:r>
                <a:rPr lang="es-MX" sz="2400" b="1" dirty="0">
                  <a:solidFill>
                    <a:srgbClr val="468DC3"/>
                  </a:solidFill>
                  <a:latin typeface="Britannic Bold" panose="020B0903060703020204" pitchFamily="34" charset="0"/>
                  <a:ea typeface="Open Sans" panose="020B0606030504020204" pitchFamily="34" charset="0"/>
                  <a:cs typeface="Segoe UI" panose="020B0502040204020203" pitchFamily="34" charset="0"/>
                </a:rPr>
                <a:t>subsistemas</a:t>
              </a:r>
              <a:r>
                <a:rPr lang="es-MX" sz="2000" dirty="0">
                  <a:solidFill>
                    <a:srgbClr val="083D65"/>
                  </a:solidFill>
                  <a:latin typeface="Segoe UI" panose="020B0502040204020203" pitchFamily="34" charset="0"/>
                  <a:cs typeface="Segoe UI" panose="020B0502040204020203" pitchFamily="34" charset="0"/>
                </a:rPr>
                <a:t> son sistemas más pequeños dentro de sistemas mayores. </a:t>
              </a:r>
              <a:endParaRPr lang="en-US" sz="2000" dirty="0">
                <a:solidFill>
                  <a:srgbClr val="083D65"/>
                </a:solidFill>
                <a:latin typeface="Segoe UI" panose="020B0502040204020203" pitchFamily="34" charset="0"/>
                <a:cs typeface="Segoe UI" panose="020B0502040204020203" pitchFamily="34" charset="0"/>
              </a:endParaRPr>
            </a:p>
          </p:txBody>
        </p:sp>
        <p:sp>
          <p:nvSpPr>
            <p:cNvPr id="47" name="Rectángulo redondeado 46"/>
            <p:cNvSpPr/>
            <p:nvPr/>
          </p:nvSpPr>
          <p:spPr>
            <a:xfrm>
              <a:off x="2060467" y="4235079"/>
              <a:ext cx="8306956" cy="2194296"/>
            </a:xfrm>
            <a:prstGeom prst="roundRect">
              <a:avLst/>
            </a:prstGeom>
            <a:noFill/>
            <a:ln w="19050">
              <a:solidFill>
                <a:srgbClr val="00206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</p:grpSp>
    </p:spTree>
    <p:extLst>
      <p:ext uri="{BB962C8B-B14F-4D97-AF65-F5344CB8AC3E}">
        <p14:creationId xmlns:p14="http://schemas.microsoft.com/office/powerpoint/2010/main" val="52691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ángulo 13"/>
          <p:cNvSpPr/>
          <p:nvPr/>
        </p:nvSpPr>
        <p:spPr>
          <a:xfrm>
            <a:off x="10383406" y="0"/>
            <a:ext cx="648000" cy="180000"/>
          </a:xfrm>
          <a:prstGeom prst="rect">
            <a:avLst/>
          </a:prstGeom>
          <a:solidFill>
            <a:srgbClr val="002060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6" name="Rectangle 111"/>
          <p:cNvSpPr/>
          <p:nvPr/>
        </p:nvSpPr>
        <p:spPr>
          <a:xfrm>
            <a:off x="11277300" y="-11260"/>
            <a:ext cx="648000" cy="180000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6" name="Rectángulo 35"/>
          <p:cNvSpPr/>
          <p:nvPr/>
        </p:nvSpPr>
        <p:spPr>
          <a:xfrm>
            <a:off x="9484172" y="173193"/>
            <a:ext cx="2569715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6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Teoría de Sistemas</a:t>
            </a:r>
            <a:endParaRPr lang="es-CL" sz="1600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</p:txBody>
      </p:sp>
      <p:sp>
        <p:nvSpPr>
          <p:cNvPr id="10" name="Rectángulo 9"/>
          <p:cNvSpPr/>
          <p:nvPr/>
        </p:nvSpPr>
        <p:spPr>
          <a:xfrm>
            <a:off x="9484172" y="0"/>
            <a:ext cx="648000" cy="180000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pic>
        <p:nvPicPr>
          <p:cNvPr id="23" name="Imagen 2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5241" y="90000"/>
            <a:ext cx="1431195" cy="734938"/>
          </a:xfrm>
          <a:prstGeom prst="rect">
            <a:avLst/>
          </a:prstGeom>
        </p:spPr>
      </p:pic>
      <p:sp>
        <p:nvSpPr>
          <p:cNvPr id="45" name="Rectangle 16">
            <a:extLst>
              <a:ext uri="{FF2B5EF4-FFF2-40B4-BE49-F238E27FC236}">
                <a16:creationId xmlns:a16="http://schemas.microsoft.com/office/drawing/2014/main" id="{F4A23E82-4ADA-4290-A732-46C59CED37BE}"/>
              </a:ext>
            </a:extLst>
          </p:cNvPr>
          <p:cNvSpPr/>
          <p:nvPr/>
        </p:nvSpPr>
        <p:spPr>
          <a:xfrm>
            <a:off x="742951" y="2271943"/>
            <a:ext cx="10658474" cy="104644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/>
            <a:r>
              <a:rPr lang="es-MX" sz="2000" dirty="0">
                <a:solidFill>
                  <a:srgbClr val="083D65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Un sistema posee </a:t>
            </a:r>
            <a:r>
              <a:rPr lang="es-MX" sz="2400" b="1" dirty="0">
                <a:solidFill>
                  <a:srgbClr val="468DC3"/>
                </a:solidFill>
                <a:latin typeface="Britannic Bold" panose="020B0903060703020204" pitchFamily="34" charset="0"/>
                <a:ea typeface="Open Sans" panose="020B0606030504020204" pitchFamily="34" charset="0"/>
                <a:cs typeface="Segoe UI" panose="020B0502040204020203" pitchFamily="34" charset="0"/>
              </a:rPr>
              <a:t>límites físicos </a:t>
            </a:r>
            <a:r>
              <a:rPr lang="es-MX" sz="2000" dirty="0">
                <a:solidFill>
                  <a:srgbClr val="083D65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y adquiere </a:t>
            </a:r>
            <a:r>
              <a:rPr lang="es-MX" sz="2400" b="1" dirty="0">
                <a:solidFill>
                  <a:srgbClr val="002060"/>
                </a:solidFill>
                <a:latin typeface="Britannic Bold" panose="020B0903060703020204" pitchFamily="34" charset="0"/>
                <a:ea typeface="Open Sans" panose="020B0606030504020204" pitchFamily="34" charset="0"/>
                <a:cs typeface="Segoe UI" panose="020B0502040204020203" pitchFamily="34" charset="0"/>
              </a:rPr>
              <a:t>Insumos de entrada</a:t>
            </a:r>
            <a:r>
              <a:rPr lang="es-MX" sz="2000" dirty="0">
                <a:solidFill>
                  <a:srgbClr val="083D65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, los que procesa para entregar </a:t>
            </a:r>
            <a:r>
              <a:rPr lang="es-MX" sz="2400" b="1" dirty="0">
                <a:solidFill>
                  <a:srgbClr val="468DC3"/>
                </a:solidFill>
                <a:latin typeface="Britannic Bold" panose="020B0903060703020204" pitchFamily="34" charset="0"/>
                <a:ea typeface="Open Sans" panose="020B0606030504020204" pitchFamily="34" charset="0"/>
                <a:cs typeface="Segoe UI" panose="020B0502040204020203" pitchFamily="34" charset="0"/>
              </a:rPr>
              <a:t>resultados</a:t>
            </a:r>
            <a:r>
              <a:rPr lang="es-MX" sz="2000" dirty="0">
                <a:solidFill>
                  <a:srgbClr val="083D65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, o </a:t>
            </a:r>
            <a:r>
              <a:rPr lang="es-MX" sz="2400" b="1" dirty="0">
                <a:solidFill>
                  <a:srgbClr val="002060"/>
                </a:solidFill>
                <a:latin typeface="Britannic Bold" panose="020B0903060703020204" pitchFamily="34" charset="0"/>
                <a:ea typeface="Open Sans" panose="020B0606030504020204" pitchFamily="34" charset="0"/>
                <a:cs typeface="Segoe UI" panose="020B0502040204020203" pitchFamily="34" charset="0"/>
              </a:rPr>
              <a:t>salidas el sistema</a:t>
            </a:r>
            <a:r>
              <a:rPr lang="es-MX" sz="2000" dirty="0">
                <a:solidFill>
                  <a:srgbClr val="083D65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, éstas deben cumplir con los objetivos de diseño del sistema.</a:t>
            </a:r>
            <a:endParaRPr lang="es-CL" sz="2000" dirty="0">
              <a:solidFill>
                <a:srgbClr val="083D65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47" name="Rectángulo redondeado 46"/>
          <p:cNvSpPr/>
          <p:nvPr/>
        </p:nvSpPr>
        <p:spPr>
          <a:xfrm>
            <a:off x="628649" y="2190459"/>
            <a:ext cx="10944225" cy="1295689"/>
          </a:xfrm>
          <a:prstGeom prst="roundRect">
            <a:avLst/>
          </a:prstGeom>
          <a:noFill/>
          <a:ln w="1905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48" name="CuadroTexto 47"/>
          <p:cNvSpPr txBox="1"/>
          <p:nvPr/>
        </p:nvSpPr>
        <p:spPr>
          <a:xfrm>
            <a:off x="410249" y="1448677"/>
            <a:ext cx="399108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_tradnl" sz="3200" b="1" u="sng" dirty="0">
                <a:solidFill>
                  <a:srgbClr val="00206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CARACTERÍSTICAS</a:t>
            </a:r>
            <a:endParaRPr lang="es-ES_tradnl" sz="3200" b="1" dirty="0">
              <a:solidFill>
                <a:srgbClr val="002060"/>
              </a:solidFill>
              <a:latin typeface="Britannic Bold" panose="020B0903060703020204" pitchFamily="34" charset="0"/>
              <a:ea typeface="Segoe UI Black" panose="020B0A02040204020203" pitchFamily="34" charset="0"/>
            </a:endParaRPr>
          </a:p>
        </p:txBody>
      </p:sp>
      <p:sp>
        <p:nvSpPr>
          <p:cNvPr id="20" name="CuadroTexto 19"/>
          <p:cNvSpPr txBox="1"/>
          <p:nvPr/>
        </p:nvSpPr>
        <p:spPr>
          <a:xfrm>
            <a:off x="3677809" y="3694535"/>
            <a:ext cx="399108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_tradnl" sz="3200" b="1" u="sng" dirty="0">
                <a:solidFill>
                  <a:srgbClr val="468DC3"/>
                </a:solidFill>
                <a:latin typeface="Britannic Bold" panose="020B0903060703020204" pitchFamily="34" charset="0"/>
                <a:ea typeface="Open Sans" panose="020B0606030504020204" pitchFamily="34" charset="0"/>
                <a:cs typeface="Segoe UI" panose="020B0502040204020203" pitchFamily="34" charset="0"/>
              </a:rPr>
              <a:t>Algunos EJEMPLOS</a:t>
            </a:r>
          </a:p>
        </p:txBody>
      </p:sp>
      <p:sp>
        <p:nvSpPr>
          <p:cNvPr id="21" name="CuadroTexto 20"/>
          <p:cNvSpPr txBox="1"/>
          <p:nvPr/>
        </p:nvSpPr>
        <p:spPr>
          <a:xfrm>
            <a:off x="187482" y="4483621"/>
            <a:ext cx="210545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_tradnl" sz="2000" b="1" u="sng" dirty="0">
                <a:solidFill>
                  <a:srgbClr val="7030A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CUERPO</a:t>
            </a:r>
            <a:r>
              <a:rPr lang="es-ES_tradnl" sz="2000" b="1" dirty="0">
                <a:solidFill>
                  <a:srgbClr val="7030A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 </a:t>
            </a:r>
          </a:p>
          <a:p>
            <a:pPr algn="ctr"/>
            <a:r>
              <a:rPr lang="es-ES_tradnl" sz="2000" b="1" dirty="0">
                <a:solidFill>
                  <a:srgbClr val="00206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HUMANO</a:t>
            </a:r>
            <a:endParaRPr lang="es-ES_tradnl" sz="1200" dirty="0">
              <a:solidFill>
                <a:srgbClr val="002060"/>
              </a:solidFill>
            </a:endParaRPr>
          </a:p>
        </p:txBody>
      </p:sp>
      <p:sp>
        <p:nvSpPr>
          <p:cNvPr id="22" name="CuadroTexto 21"/>
          <p:cNvSpPr txBox="1"/>
          <p:nvPr/>
        </p:nvSpPr>
        <p:spPr>
          <a:xfrm>
            <a:off x="2221173" y="4637509"/>
            <a:ext cx="26985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_tradnl" sz="2000" b="1" dirty="0">
                <a:solidFill>
                  <a:srgbClr val="00206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ESCUELA </a:t>
            </a:r>
            <a:r>
              <a:rPr lang="es-ES_tradnl" sz="2000" b="1" dirty="0">
                <a:solidFill>
                  <a:srgbClr val="00B0F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NAVAL</a:t>
            </a:r>
            <a:endParaRPr lang="es-ES_tradnl" sz="2000" dirty="0">
              <a:solidFill>
                <a:srgbClr val="00B0F0"/>
              </a:solidFill>
            </a:endParaRPr>
          </a:p>
        </p:txBody>
      </p:sp>
      <p:sp>
        <p:nvSpPr>
          <p:cNvPr id="24" name="CuadroTexto 23"/>
          <p:cNvSpPr txBox="1"/>
          <p:nvPr/>
        </p:nvSpPr>
        <p:spPr>
          <a:xfrm>
            <a:off x="5106553" y="4637220"/>
            <a:ext cx="161925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_tradnl" sz="2000" b="1" u="sng" dirty="0">
                <a:solidFill>
                  <a:srgbClr val="C0000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FFG PRAT</a:t>
            </a:r>
            <a:endParaRPr lang="es-ES_tradnl" sz="2000" dirty="0">
              <a:solidFill>
                <a:srgbClr val="002060"/>
              </a:solidFill>
            </a:endParaRPr>
          </a:p>
        </p:txBody>
      </p:sp>
      <p:sp>
        <p:nvSpPr>
          <p:cNvPr id="25" name="CuadroTexto 24"/>
          <p:cNvSpPr txBox="1"/>
          <p:nvPr/>
        </p:nvSpPr>
        <p:spPr>
          <a:xfrm>
            <a:off x="7178191" y="4637220"/>
            <a:ext cx="177876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_tradnl" sz="2000" b="1" u="sng" dirty="0">
                <a:solidFill>
                  <a:srgbClr val="468DC3"/>
                </a:solidFill>
                <a:latin typeface="Britannic Bold" panose="020B0903060703020204" pitchFamily="34" charset="0"/>
                <a:ea typeface="Open Sans" panose="020B0606030504020204" pitchFamily="34" charset="0"/>
                <a:cs typeface="Segoe UI" panose="020B0502040204020203" pitchFamily="34" charset="0"/>
              </a:rPr>
              <a:t>LA</a:t>
            </a:r>
            <a:r>
              <a:rPr lang="es-ES_tradnl" sz="2000" b="1" dirty="0">
                <a:solidFill>
                  <a:srgbClr val="C0000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 FAMILIA</a:t>
            </a:r>
            <a:endParaRPr lang="es-ES_tradnl" sz="2000" dirty="0">
              <a:solidFill>
                <a:srgbClr val="002060"/>
              </a:solidFill>
            </a:endParaRPr>
          </a:p>
        </p:txBody>
      </p:sp>
      <p:sp>
        <p:nvSpPr>
          <p:cNvPr id="27" name="CuadroTexto 26"/>
          <p:cNvSpPr txBox="1"/>
          <p:nvPr/>
        </p:nvSpPr>
        <p:spPr>
          <a:xfrm>
            <a:off x="9299442" y="4637220"/>
            <a:ext cx="216792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_tradnl" sz="2000" b="1" dirty="0">
                <a:solidFill>
                  <a:schemeClr val="accent6">
                    <a:lumMod val="75000"/>
                  </a:schemeClr>
                </a:solidFill>
                <a:latin typeface="Britannic Bold" panose="020B0903060703020204" pitchFamily="34" charset="0"/>
                <a:ea typeface="Open Sans" panose="020B0606030504020204" pitchFamily="34" charset="0"/>
                <a:cs typeface="Segoe UI" panose="020B0502040204020203" pitchFamily="34" charset="0"/>
              </a:rPr>
              <a:t>SISTEMA SOLAR</a:t>
            </a:r>
            <a:endParaRPr lang="es-ES_tradnl" sz="2000" dirty="0">
              <a:solidFill>
                <a:schemeClr val="accent6">
                  <a:lumMod val="75000"/>
                </a:schemeClr>
              </a:solidFill>
            </a:endParaRPr>
          </a:p>
        </p:txBody>
      </p:sp>
      <p:grpSp>
        <p:nvGrpSpPr>
          <p:cNvPr id="31" name="Grupo 30"/>
          <p:cNvGrpSpPr/>
          <p:nvPr/>
        </p:nvGrpSpPr>
        <p:grpSpPr>
          <a:xfrm>
            <a:off x="3927945" y="509503"/>
            <a:ext cx="4362449" cy="600159"/>
            <a:chOff x="3476626" y="434422"/>
            <a:chExt cx="4362449" cy="600159"/>
          </a:xfrm>
        </p:grpSpPr>
        <p:pic>
          <p:nvPicPr>
            <p:cNvPr id="32" name="Imagen 31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3476626" y="434422"/>
              <a:ext cx="2047670" cy="600159"/>
            </a:xfrm>
            <a:prstGeom prst="rect">
              <a:avLst/>
            </a:prstGeom>
          </p:spPr>
        </p:pic>
        <p:pic>
          <p:nvPicPr>
            <p:cNvPr id="33" name="Imagen 32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5524296" y="435246"/>
              <a:ext cx="2276679" cy="599335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  <p:sp>
          <p:nvSpPr>
            <p:cNvPr id="34" name="TextBox 8"/>
            <p:cNvSpPr txBox="1"/>
            <p:nvPr/>
          </p:nvSpPr>
          <p:spPr>
            <a:xfrm>
              <a:off x="3576624" y="434630"/>
              <a:ext cx="1947671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800" b="1" dirty="0">
                  <a:solidFill>
                    <a:srgbClr val="0070C0"/>
                  </a:solidFill>
                  <a:latin typeface="Britannic Bold" panose="020B0903060703020204" pitchFamily="34" charset="0"/>
                  <a:ea typeface="Segoe UI Black" panose="020B0A02040204020203" pitchFamily="34" charset="0"/>
                </a:rPr>
                <a:t>SISTEMA Y </a:t>
              </a:r>
            </a:p>
          </p:txBody>
        </p:sp>
        <p:sp>
          <p:nvSpPr>
            <p:cNvPr id="35" name="TextBox 8"/>
            <p:cNvSpPr txBox="1"/>
            <p:nvPr/>
          </p:nvSpPr>
          <p:spPr>
            <a:xfrm>
              <a:off x="5562396" y="434630"/>
              <a:ext cx="2276679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/>
              <a:r>
                <a:rPr lang="en-US" sz="2800" b="1" dirty="0">
                  <a:solidFill>
                    <a:schemeClr val="bg1"/>
                  </a:solidFill>
                  <a:latin typeface="Britannic Bold" panose="020B0903060703020204" pitchFamily="34" charset="0"/>
                  <a:ea typeface="Segoe UI Black" panose="020B0A02040204020203" pitchFamily="34" charset="0"/>
                </a:rPr>
                <a:t>SUBSISTEMA</a:t>
              </a:r>
              <a:endParaRPr lang="en-US" sz="3200" b="1" dirty="0">
                <a:solidFill>
                  <a:schemeClr val="bg1"/>
                </a:solidFill>
                <a:latin typeface="Britannic Bold" panose="020B0903060703020204" pitchFamily="34" charset="0"/>
                <a:ea typeface="Segoe UI Black" panose="020B0A02040204020203" pitchFamily="34" charset="0"/>
              </a:endParaRPr>
            </a:p>
          </p:txBody>
        </p:sp>
      </p:grpSp>
      <p:pic>
        <p:nvPicPr>
          <p:cNvPr id="2" name="Imagen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00838" y="5372865"/>
            <a:ext cx="750257" cy="1126904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26" name="Imagen 2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515901" y="5322062"/>
            <a:ext cx="2200522" cy="1177707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458268" y="5173498"/>
            <a:ext cx="1034692" cy="1400027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479394" y="5094707"/>
            <a:ext cx="1176356" cy="1517636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9199718" y="5037330"/>
            <a:ext cx="2373156" cy="153619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2273990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  <p:bldP spid="21" grpId="0"/>
      <p:bldP spid="22" grpId="0"/>
      <p:bldP spid="24" grpId="0"/>
      <p:bldP spid="25" grpId="0"/>
      <p:bldP spid="2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ángulo 13"/>
          <p:cNvSpPr/>
          <p:nvPr/>
        </p:nvSpPr>
        <p:spPr>
          <a:xfrm>
            <a:off x="10383406" y="0"/>
            <a:ext cx="648000" cy="180000"/>
          </a:xfrm>
          <a:prstGeom prst="rect">
            <a:avLst/>
          </a:prstGeom>
          <a:solidFill>
            <a:srgbClr val="002060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6" name="Rectangle 111"/>
          <p:cNvSpPr/>
          <p:nvPr/>
        </p:nvSpPr>
        <p:spPr>
          <a:xfrm>
            <a:off x="11277300" y="-11260"/>
            <a:ext cx="648000" cy="180000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6" name="Rectángulo 35"/>
          <p:cNvSpPr/>
          <p:nvPr/>
        </p:nvSpPr>
        <p:spPr>
          <a:xfrm>
            <a:off x="9484172" y="173193"/>
            <a:ext cx="2569715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6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Teoría de Sistemas</a:t>
            </a:r>
            <a:endParaRPr lang="es-CL" sz="1600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</p:txBody>
      </p:sp>
      <p:sp>
        <p:nvSpPr>
          <p:cNvPr id="10" name="Rectángulo 9"/>
          <p:cNvSpPr/>
          <p:nvPr/>
        </p:nvSpPr>
        <p:spPr>
          <a:xfrm>
            <a:off x="9484172" y="0"/>
            <a:ext cx="648000" cy="180000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pic>
        <p:nvPicPr>
          <p:cNvPr id="23" name="Imagen 2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5241" y="90000"/>
            <a:ext cx="1431195" cy="734938"/>
          </a:xfrm>
          <a:prstGeom prst="rect">
            <a:avLst/>
          </a:prstGeom>
        </p:spPr>
      </p:pic>
      <p:sp>
        <p:nvSpPr>
          <p:cNvPr id="38" name="7 Flecha derecha"/>
          <p:cNvSpPr/>
          <p:nvPr/>
        </p:nvSpPr>
        <p:spPr>
          <a:xfrm>
            <a:off x="2253300" y="3706593"/>
            <a:ext cx="720080" cy="144016"/>
          </a:xfrm>
          <a:prstGeom prst="rightArrow">
            <a:avLst/>
          </a:prstGeom>
          <a:solidFill>
            <a:srgbClr val="FFC000"/>
          </a:solidFill>
          <a:ln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55" name="49 Cerrar llave"/>
          <p:cNvSpPr/>
          <p:nvPr/>
        </p:nvSpPr>
        <p:spPr>
          <a:xfrm rot="16200000">
            <a:off x="4191955" y="1394043"/>
            <a:ext cx="432048" cy="2808312"/>
          </a:xfrm>
          <a:prstGeom prst="rightBrac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grpSp>
        <p:nvGrpSpPr>
          <p:cNvPr id="3" name="Grupo 2">
            <a:extLst>
              <a:ext uri="{FF2B5EF4-FFF2-40B4-BE49-F238E27FC236}">
                <a16:creationId xmlns:a16="http://schemas.microsoft.com/office/drawing/2014/main" id="{F972393A-ECFB-131E-77E4-CCF5DE0F1341}"/>
              </a:ext>
            </a:extLst>
          </p:cNvPr>
          <p:cNvGrpSpPr/>
          <p:nvPr/>
        </p:nvGrpSpPr>
        <p:grpSpPr>
          <a:xfrm>
            <a:off x="247651" y="1695450"/>
            <a:ext cx="8322422" cy="4752975"/>
            <a:chOff x="247651" y="1695450"/>
            <a:chExt cx="8322422" cy="4752975"/>
          </a:xfrm>
        </p:grpSpPr>
        <p:pic>
          <p:nvPicPr>
            <p:cNvPr id="32" name="Imagen 31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247651" y="1695450"/>
              <a:ext cx="8322422" cy="4752975"/>
            </a:xfrm>
            <a:prstGeom prst="rect">
              <a:avLst/>
            </a:prstGeom>
            <a:ln w="38100" cap="sq">
              <a:solidFill>
                <a:srgbClr val="000000"/>
              </a:solidFill>
              <a:prstDash val="solid"/>
              <a:miter lim="800000"/>
            </a:ln>
            <a:effectLst>
              <a:outerShdw blurRad="50800" dist="38100" dir="2700000" algn="tl" rotWithShape="0">
                <a:srgbClr val="000000">
                  <a:alpha val="43000"/>
                </a:srgbClr>
              </a:outerShdw>
            </a:effectLst>
          </p:spPr>
        </p:pic>
        <p:sp>
          <p:nvSpPr>
            <p:cNvPr id="33" name="1 CuadroTexto"/>
            <p:cNvSpPr txBox="1"/>
            <p:nvPr/>
          </p:nvSpPr>
          <p:spPr>
            <a:xfrm>
              <a:off x="3003823" y="3240700"/>
              <a:ext cx="2808312" cy="1323439"/>
            </a:xfrm>
            <a:prstGeom prst="rect">
              <a:avLst/>
            </a:prstGeom>
            <a:solidFill>
              <a:srgbClr val="00B0F0"/>
            </a:solidFill>
            <a:ln w="28575">
              <a:solidFill>
                <a:schemeClr val="bg2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es-MX" sz="2000" u="sng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PROCESOS</a:t>
              </a:r>
            </a:p>
            <a:p>
              <a:pPr algn="ctr"/>
              <a:r>
                <a:rPr lang="es-MX" sz="2000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Transformación y gestión sobre los insumos para lograr el mejor producto.</a:t>
              </a:r>
              <a:endParaRPr lang="es-MX" sz="2400" dirty="0"/>
            </a:p>
          </p:txBody>
        </p:sp>
        <p:grpSp>
          <p:nvGrpSpPr>
            <p:cNvPr id="34" name="47 Grupo"/>
            <p:cNvGrpSpPr/>
            <p:nvPr/>
          </p:nvGrpSpPr>
          <p:grpSpPr>
            <a:xfrm>
              <a:off x="5845040" y="3653003"/>
              <a:ext cx="2199343" cy="369332"/>
              <a:chOff x="6045065" y="2195572"/>
              <a:chExt cx="2199343" cy="369332"/>
            </a:xfrm>
          </p:grpSpPr>
          <p:sp>
            <p:nvSpPr>
              <p:cNvPr id="35" name="4 Flecha derecha"/>
              <p:cNvSpPr/>
              <p:nvPr/>
            </p:nvSpPr>
            <p:spPr>
              <a:xfrm>
                <a:off x="6045065" y="2276872"/>
                <a:ext cx="720080" cy="288032"/>
              </a:xfrm>
              <a:prstGeom prst="rightArrow">
                <a:avLst/>
              </a:prstGeom>
              <a:solidFill>
                <a:srgbClr val="FF000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L"/>
              </a:p>
            </p:txBody>
          </p:sp>
          <p:sp>
            <p:nvSpPr>
              <p:cNvPr id="37" name="5 CuadroTexto"/>
              <p:cNvSpPr txBox="1"/>
              <p:nvPr/>
            </p:nvSpPr>
            <p:spPr>
              <a:xfrm>
                <a:off x="6804248" y="2195572"/>
                <a:ext cx="1440160" cy="369332"/>
              </a:xfrm>
              <a:prstGeom prst="rect">
                <a:avLst/>
              </a:prstGeom>
              <a:noFill/>
              <a:ln>
                <a:solidFill>
                  <a:schemeClr val="bg2"/>
                </a:solidFill>
              </a:ln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s-MX" dirty="0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PRODUCTO</a:t>
                </a:r>
                <a:endParaRPr lang="es-CL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</p:grpSp>
        <p:grpSp>
          <p:nvGrpSpPr>
            <p:cNvPr id="39" name="46 Grupo"/>
            <p:cNvGrpSpPr/>
            <p:nvPr/>
          </p:nvGrpSpPr>
          <p:grpSpPr>
            <a:xfrm>
              <a:off x="627559" y="3460126"/>
              <a:ext cx="2343088" cy="850241"/>
              <a:chOff x="827584" y="2002695"/>
              <a:chExt cx="2343088" cy="850241"/>
            </a:xfrm>
          </p:grpSpPr>
          <p:sp>
            <p:nvSpPr>
              <p:cNvPr id="40" name="6 Flecha derecha"/>
              <p:cNvSpPr/>
              <p:nvPr/>
            </p:nvSpPr>
            <p:spPr>
              <a:xfrm>
                <a:off x="2450592" y="2002695"/>
                <a:ext cx="720080" cy="144016"/>
              </a:xfrm>
              <a:prstGeom prst="rightArrow">
                <a:avLst/>
              </a:prstGeom>
              <a:solidFill>
                <a:srgbClr val="FFC000"/>
              </a:solidFill>
              <a:ln>
                <a:solidFill>
                  <a:schemeClr val="bg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L"/>
              </a:p>
            </p:txBody>
          </p:sp>
          <p:sp>
            <p:nvSpPr>
              <p:cNvPr id="41" name="8 Flecha derecha"/>
              <p:cNvSpPr/>
              <p:nvPr/>
            </p:nvSpPr>
            <p:spPr>
              <a:xfrm>
                <a:off x="2439470" y="2492896"/>
                <a:ext cx="720080" cy="144016"/>
              </a:xfrm>
              <a:prstGeom prst="rightArrow">
                <a:avLst/>
              </a:prstGeom>
              <a:solidFill>
                <a:srgbClr val="FFC000"/>
              </a:solidFill>
              <a:ln>
                <a:solidFill>
                  <a:schemeClr val="bg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L"/>
              </a:p>
            </p:txBody>
          </p:sp>
          <p:sp>
            <p:nvSpPr>
              <p:cNvPr id="42" name="9 Flecha derecha"/>
              <p:cNvSpPr/>
              <p:nvPr/>
            </p:nvSpPr>
            <p:spPr>
              <a:xfrm>
                <a:off x="2439470" y="2708920"/>
                <a:ext cx="720080" cy="144016"/>
              </a:xfrm>
              <a:prstGeom prst="rightArrow">
                <a:avLst/>
              </a:prstGeom>
              <a:solidFill>
                <a:srgbClr val="FFC000"/>
              </a:solidFill>
              <a:ln>
                <a:solidFill>
                  <a:schemeClr val="bg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L"/>
              </a:p>
            </p:txBody>
          </p:sp>
          <p:sp>
            <p:nvSpPr>
              <p:cNvPr id="43" name="11 CuadroTexto"/>
              <p:cNvSpPr txBox="1"/>
              <p:nvPr/>
            </p:nvSpPr>
            <p:spPr>
              <a:xfrm>
                <a:off x="827584" y="2204864"/>
                <a:ext cx="1440160" cy="369332"/>
              </a:xfrm>
              <a:prstGeom prst="rect">
                <a:avLst/>
              </a:prstGeom>
              <a:noFill/>
              <a:ln>
                <a:solidFill>
                  <a:schemeClr val="bg2"/>
                </a:solidFill>
              </a:ln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s-MX" dirty="0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INSUMOS</a:t>
                </a:r>
                <a:endParaRPr lang="es-CL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</p:grpSp>
        <p:sp>
          <p:nvSpPr>
            <p:cNvPr id="44" name="12 Llamada de flecha hacia abajo"/>
            <p:cNvSpPr/>
            <p:nvPr/>
          </p:nvSpPr>
          <p:spPr>
            <a:xfrm>
              <a:off x="6676231" y="2150127"/>
              <a:ext cx="1296144" cy="1440160"/>
            </a:xfrm>
            <a:prstGeom prst="downArrowCallout">
              <a:avLst/>
            </a:prstGeom>
            <a:solidFill>
              <a:schemeClr val="accent3">
                <a:lumMod val="20000"/>
                <a:lumOff val="80000"/>
              </a:schemeClr>
            </a:solidFill>
            <a:ln>
              <a:solidFill>
                <a:schemeClr val="bg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s-MX" dirty="0">
                  <a:solidFill>
                    <a:schemeClr val="bg2">
                      <a:lumMod val="50000"/>
                    </a:schemeClr>
                  </a:solidFill>
                </a:rPr>
                <a:t>Evaluación del o los</a:t>
              </a:r>
            </a:p>
            <a:p>
              <a:pPr algn="ctr"/>
              <a:r>
                <a:rPr lang="es-MX" dirty="0">
                  <a:solidFill>
                    <a:schemeClr val="bg2">
                      <a:lumMod val="50000"/>
                    </a:schemeClr>
                  </a:solidFill>
                </a:rPr>
                <a:t>Usuarios</a:t>
              </a:r>
              <a:endParaRPr lang="es-CL" dirty="0">
                <a:solidFill>
                  <a:schemeClr val="bg2">
                    <a:lumMod val="50000"/>
                  </a:schemeClr>
                </a:solidFill>
              </a:endParaRPr>
            </a:p>
          </p:txBody>
        </p:sp>
        <p:grpSp>
          <p:nvGrpSpPr>
            <p:cNvPr id="46" name="51 Grupo"/>
            <p:cNvGrpSpPr/>
            <p:nvPr/>
          </p:nvGrpSpPr>
          <p:grpSpPr>
            <a:xfrm>
              <a:off x="2715791" y="4022335"/>
              <a:ext cx="4608512" cy="1798459"/>
              <a:chOff x="2915816" y="2276872"/>
              <a:chExt cx="4608512" cy="1798459"/>
            </a:xfrm>
          </p:grpSpPr>
          <p:sp>
            <p:nvSpPr>
              <p:cNvPr id="49" name="16 CuadroTexto"/>
              <p:cNvSpPr txBox="1"/>
              <p:nvPr/>
            </p:nvSpPr>
            <p:spPr>
              <a:xfrm>
                <a:off x="3419872" y="3429000"/>
                <a:ext cx="2304256" cy="646331"/>
              </a:xfrm>
              <a:prstGeom prst="rect">
                <a:avLst/>
              </a:prstGeom>
              <a:noFill/>
              <a:ln>
                <a:solidFill>
                  <a:schemeClr val="bg2"/>
                </a:solidFill>
              </a:ln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s-MX" dirty="0">
                    <a:solidFill>
                      <a:schemeClr val="bg1"/>
                    </a:solidFill>
                  </a:rPr>
                  <a:t>Retroalimentación</a:t>
                </a:r>
                <a:r>
                  <a:rPr lang="es-MX" dirty="0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 o</a:t>
                </a:r>
              </a:p>
              <a:p>
                <a:pPr algn="ctr"/>
                <a:r>
                  <a:rPr lang="es-MX" dirty="0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Feedback</a:t>
                </a:r>
                <a:endParaRPr lang="es-CL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cxnSp>
            <p:nvCxnSpPr>
              <p:cNvPr id="50" name="23 Conector recto"/>
              <p:cNvCxnSpPr/>
              <p:nvPr/>
            </p:nvCxnSpPr>
            <p:spPr>
              <a:xfrm>
                <a:off x="7524328" y="2276872"/>
                <a:ext cx="0" cy="1476000"/>
              </a:xfrm>
              <a:prstGeom prst="line">
                <a:avLst/>
              </a:prstGeom>
              <a:ln w="254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1" name="26 Conector recto de flecha"/>
              <p:cNvCxnSpPr>
                <a:endCxn id="49" idx="3"/>
              </p:cNvCxnSpPr>
              <p:nvPr/>
            </p:nvCxnSpPr>
            <p:spPr>
              <a:xfrm flipH="1">
                <a:off x="5724128" y="3746330"/>
                <a:ext cx="1800200" cy="5836"/>
              </a:xfrm>
              <a:prstGeom prst="straightConnector1">
                <a:avLst/>
              </a:prstGeom>
              <a:ln w="25400">
                <a:solidFill>
                  <a:schemeClr val="bg1"/>
                </a:solidFill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2" name="34 Conector recto"/>
              <p:cNvCxnSpPr/>
              <p:nvPr/>
            </p:nvCxnSpPr>
            <p:spPr>
              <a:xfrm>
                <a:off x="2915816" y="2780928"/>
                <a:ext cx="0" cy="1008112"/>
              </a:xfrm>
              <a:prstGeom prst="line">
                <a:avLst/>
              </a:prstGeom>
              <a:ln w="28575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3" name="37 Conector recto de flecha"/>
              <p:cNvCxnSpPr/>
              <p:nvPr/>
            </p:nvCxnSpPr>
            <p:spPr>
              <a:xfrm>
                <a:off x="2915816" y="2780928"/>
                <a:ext cx="288032" cy="0"/>
              </a:xfrm>
              <a:prstGeom prst="straightConnector1">
                <a:avLst/>
              </a:prstGeom>
              <a:ln w="28575">
                <a:solidFill>
                  <a:schemeClr val="bg1"/>
                </a:solidFill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4" name="39 Conector recto"/>
              <p:cNvCxnSpPr/>
              <p:nvPr/>
            </p:nvCxnSpPr>
            <p:spPr>
              <a:xfrm>
                <a:off x="2915816" y="3789040"/>
                <a:ext cx="504056" cy="0"/>
              </a:xfrm>
              <a:prstGeom prst="line">
                <a:avLst/>
              </a:prstGeom>
              <a:ln w="28575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56" name="50 CuadroTexto"/>
            <p:cNvSpPr txBox="1"/>
            <p:nvPr/>
          </p:nvSpPr>
          <p:spPr>
            <a:xfrm>
              <a:off x="3624185" y="2088785"/>
              <a:ext cx="1584176" cy="369332"/>
            </a:xfrm>
            <a:prstGeom prst="rect">
              <a:avLst/>
            </a:prstGeom>
            <a:noFill/>
            <a:ln>
              <a:solidFill>
                <a:schemeClr val="bg1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s-MX" dirty="0">
                  <a:solidFill>
                    <a:schemeClr val="bg1"/>
                  </a:solidFill>
                </a:rPr>
                <a:t>SISTEMA</a:t>
              </a:r>
              <a:endParaRPr lang="es-CL" dirty="0">
                <a:solidFill>
                  <a:schemeClr val="bg1"/>
                </a:solidFill>
              </a:endParaRPr>
            </a:p>
          </p:txBody>
        </p:sp>
      </p:grpSp>
      <p:pic>
        <p:nvPicPr>
          <p:cNvPr id="57" name="Imagen 5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851523" y="2089263"/>
            <a:ext cx="3016905" cy="3747275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58" name="CuadroTexto 57"/>
          <p:cNvSpPr txBox="1"/>
          <p:nvPr/>
        </p:nvSpPr>
        <p:spPr>
          <a:xfrm>
            <a:off x="8903221" y="2158775"/>
            <a:ext cx="3043386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s-ES_tradnl" sz="2400" b="1" dirty="0">
                <a:solidFill>
                  <a:schemeClr val="bg1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SISTEMAS:</a:t>
            </a:r>
            <a:r>
              <a:rPr lang="es-ES_tradnl" sz="1600" dirty="0"/>
              <a:t> </a:t>
            </a:r>
          </a:p>
          <a:p>
            <a:pPr algn="r"/>
            <a:r>
              <a:rPr lang="es-MX" sz="1600" dirty="0">
                <a:solidFill>
                  <a:schemeClr val="bg1"/>
                </a:solidFill>
              </a:rPr>
              <a:t>Organizan sus procesos de Insumos de acuerdo a las </a:t>
            </a:r>
            <a:r>
              <a:rPr lang="es-MX" sz="1600" b="1" u="sng" dirty="0">
                <a:solidFill>
                  <a:schemeClr val="bg1"/>
                </a:solidFill>
              </a:rPr>
              <a:t>necesidades de transformación </a:t>
            </a:r>
            <a:r>
              <a:rPr lang="es-MX" sz="1600" dirty="0">
                <a:solidFill>
                  <a:schemeClr val="bg1"/>
                </a:solidFill>
              </a:rPr>
              <a:t>para obtener el producto de más alta calidad, adaptado a los requerimientos del Usuario.</a:t>
            </a:r>
          </a:p>
          <a:p>
            <a:pPr algn="r"/>
            <a:endParaRPr lang="es-MX" sz="1600" dirty="0">
              <a:solidFill>
                <a:schemeClr val="bg1"/>
              </a:solidFill>
            </a:endParaRPr>
          </a:p>
          <a:p>
            <a:pPr algn="r"/>
            <a:r>
              <a:rPr lang="es-MX" sz="2400" b="1" dirty="0">
                <a:solidFill>
                  <a:schemeClr val="bg1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NO</a:t>
            </a:r>
            <a:r>
              <a:rPr lang="es-MX" sz="1600" dirty="0">
                <a:solidFill>
                  <a:schemeClr val="bg1"/>
                </a:solidFill>
              </a:rPr>
              <a:t> son estáticos, están obligados a </a:t>
            </a:r>
            <a:r>
              <a:rPr lang="es-MX" sz="1600" b="1" dirty="0">
                <a:solidFill>
                  <a:schemeClr val="bg1"/>
                </a:solidFill>
              </a:rPr>
              <a:t>adaptarse</a:t>
            </a:r>
            <a:r>
              <a:rPr lang="es-MX" sz="1600" dirty="0">
                <a:solidFill>
                  <a:schemeClr val="bg1"/>
                </a:solidFill>
              </a:rPr>
              <a:t> a los requerimientos del </a:t>
            </a:r>
            <a:r>
              <a:rPr lang="es-MX" sz="1600" b="1" dirty="0">
                <a:solidFill>
                  <a:schemeClr val="bg1"/>
                </a:solidFill>
              </a:rPr>
              <a:t>Entorno</a:t>
            </a:r>
            <a:r>
              <a:rPr lang="es-MX" sz="1600" dirty="0">
                <a:solidFill>
                  <a:schemeClr val="bg1"/>
                </a:solidFill>
              </a:rPr>
              <a:t>, para eso emplean la información de Retroalimentación.</a:t>
            </a:r>
          </a:p>
        </p:txBody>
      </p:sp>
      <p:grpSp>
        <p:nvGrpSpPr>
          <p:cNvPr id="45" name="Grupo 44"/>
          <p:cNvGrpSpPr/>
          <p:nvPr/>
        </p:nvGrpSpPr>
        <p:grpSpPr>
          <a:xfrm>
            <a:off x="3927945" y="509503"/>
            <a:ext cx="4362449" cy="600159"/>
            <a:chOff x="3476626" y="434422"/>
            <a:chExt cx="4362449" cy="600159"/>
          </a:xfrm>
        </p:grpSpPr>
        <p:pic>
          <p:nvPicPr>
            <p:cNvPr id="47" name="Imagen 46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3476626" y="434422"/>
              <a:ext cx="2047670" cy="600159"/>
            </a:xfrm>
            <a:prstGeom prst="rect">
              <a:avLst/>
            </a:prstGeom>
          </p:spPr>
        </p:pic>
        <p:pic>
          <p:nvPicPr>
            <p:cNvPr id="48" name="Imagen 47"/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5524296" y="435246"/>
              <a:ext cx="2276679" cy="599335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  <p:sp>
          <p:nvSpPr>
            <p:cNvPr id="59" name="TextBox 8"/>
            <p:cNvSpPr txBox="1"/>
            <p:nvPr/>
          </p:nvSpPr>
          <p:spPr>
            <a:xfrm>
              <a:off x="3576624" y="434630"/>
              <a:ext cx="1947671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800" b="1" dirty="0">
                  <a:solidFill>
                    <a:srgbClr val="0070C0"/>
                  </a:solidFill>
                  <a:latin typeface="Britannic Bold" panose="020B0903060703020204" pitchFamily="34" charset="0"/>
                  <a:ea typeface="Segoe UI Black" panose="020B0A02040204020203" pitchFamily="34" charset="0"/>
                </a:rPr>
                <a:t>SISTEMA Y </a:t>
              </a:r>
            </a:p>
          </p:txBody>
        </p:sp>
        <p:sp>
          <p:nvSpPr>
            <p:cNvPr id="60" name="TextBox 8"/>
            <p:cNvSpPr txBox="1"/>
            <p:nvPr/>
          </p:nvSpPr>
          <p:spPr>
            <a:xfrm>
              <a:off x="5562396" y="434630"/>
              <a:ext cx="2276679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/>
              <a:r>
                <a:rPr lang="en-US" sz="2800" b="1" dirty="0">
                  <a:solidFill>
                    <a:schemeClr val="bg1"/>
                  </a:solidFill>
                  <a:latin typeface="Britannic Bold" panose="020B0903060703020204" pitchFamily="34" charset="0"/>
                  <a:ea typeface="Segoe UI Black" panose="020B0A02040204020203" pitchFamily="34" charset="0"/>
                </a:rPr>
                <a:t>SUBSISTEMA</a:t>
              </a:r>
              <a:endParaRPr lang="en-US" sz="3200" b="1" dirty="0">
                <a:solidFill>
                  <a:schemeClr val="bg1"/>
                </a:solidFill>
                <a:latin typeface="Britannic Bold" panose="020B0903060703020204" pitchFamily="34" charset="0"/>
                <a:ea typeface="Segoe UI Black" panose="020B0A02040204020203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9524553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" grpId="0" animBg="1"/>
      <p:bldP spid="5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ángulo 13"/>
          <p:cNvSpPr/>
          <p:nvPr/>
        </p:nvSpPr>
        <p:spPr>
          <a:xfrm>
            <a:off x="10383406" y="0"/>
            <a:ext cx="648000" cy="180000"/>
          </a:xfrm>
          <a:prstGeom prst="rect">
            <a:avLst/>
          </a:prstGeom>
          <a:solidFill>
            <a:srgbClr val="002060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6" name="Rectangle 111"/>
          <p:cNvSpPr/>
          <p:nvPr/>
        </p:nvSpPr>
        <p:spPr>
          <a:xfrm>
            <a:off x="11277300" y="-11260"/>
            <a:ext cx="648000" cy="180000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6" name="Rectángulo 35"/>
          <p:cNvSpPr/>
          <p:nvPr/>
        </p:nvSpPr>
        <p:spPr>
          <a:xfrm>
            <a:off x="9484172" y="173193"/>
            <a:ext cx="2569715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6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Teoría de Sistemas</a:t>
            </a:r>
            <a:endParaRPr lang="es-CL" sz="1600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</p:txBody>
      </p:sp>
      <p:sp>
        <p:nvSpPr>
          <p:cNvPr id="10" name="Rectángulo 9"/>
          <p:cNvSpPr/>
          <p:nvPr/>
        </p:nvSpPr>
        <p:spPr>
          <a:xfrm>
            <a:off x="9484172" y="0"/>
            <a:ext cx="648000" cy="180000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pic>
        <p:nvPicPr>
          <p:cNvPr id="23" name="Imagen 2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5241" y="90000"/>
            <a:ext cx="1431195" cy="734938"/>
          </a:xfrm>
          <a:prstGeom prst="rect">
            <a:avLst/>
          </a:prstGeom>
        </p:spPr>
      </p:pic>
      <p:grpSp>
        <p:nvGrpSpPr>
          <p:cNvPr id="34" name="Grupo 33"/>
          <p:cNvGrpSpPr/>
          <p:nvPr/>
        </p:nvGrpSpPr>
        <p:grpSpPr>
          <a:xfrm>
            <a:off x="1676400" y="2788088"/>
            <a:ext cx="8627072" cy="3916122"/>
            <a:chOff x="504707" y="1425648"/>
            <a:chExt cx="4629887" cy="3340208"/>
          </a:xfrm>
        </p:grpSpPr>
        <p:pic>
          <p:nvPicPr>
            <p:cNvPr id="35" name="Imagen 34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504707" y="1425648"/>
              <a:ext cx="4629887" cy="3211405"/>
            </a:xfrm>
            <a:prstGeom prst="rect">
              <a:avLst/>
            </a:prstGeom>
            <a:ln>
              <a:solidFill>
                <a:schemeClr val="tx1"/>
              </a:solidFill>
            </a:ln>
          </p:spPr>
        </p:pic>
        <p:sp>
          <p:nvSpPr>
            <p:cNvPr id="37" name="Rectángulo 36"/>
            <p:cNvSpPr/>
            <p:nvPr/>
          </p:nvSpPr>
          <p:spPr>
            <a:xfrm>
              <a:off x="578745" y="1510680"/>
              <a:ext cx="4425742" cy="325517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266700" indent="-266700" algn="just">
                <a:buNone/>
              </a:pPr>
              <a:r>
                <a:rPr lang="es-CL" sz="2000" b="1" dirty="0">
                  <a:solidFill>
                    <a:srgbClr val="C00000"/>
                  </a:solidFill>
                  <a:latin typeface="Britannic Bold" panose="020B0903060703020204" pitchFamily="34" charset="0"/>
                  <a:ea typeface="Segoe UI Black" panose="020B0A02040204020203" pitchFamily="34" charset="0"/>
                </a:rPr>
                <a:t>1. </a:t>
              </a:r>
              <a:r>
                <a:rPr lang="es-CL" sz="2000" b="1" u="sng" dirty="0">
                  <a:solidFill>
                    <a:srgbClr val="C00000"/>
                  </a:solidFill>
                  <a:latin typeface="Britannic Bold" panose="020B0903060703020204" pitchFamily="34" charset="0"/>
                  <a:ea typeface="Segoe UI Black" panose="020B0A02040204020203" pitchFamily="34" charset="0"/>
                </a:rPr>
                <a:t>RECURSIVIDAD</a:t>
              </a:r>
              <a:r>
                <a:rPr lang="es-CL" sz="1600" dirty="0"/>
                <a:t> : </a:t>
              </a:r>
              <a:r>
                <a:rPr lang="es-ES_tradnl" sz="1600" dirty="0"/>
                <a:t>Todo sistema está incluido en uno mayor que lo contiene, luego los sistemas son interdependientes y el mal funcionamiento de uno afecta al rendimiento del total.</a:t>
              </a:r>
            </a:p>
            <a:p>
              <a:pPr>
                <a:buNone/>
              </a:pPr>
              <a:endParaRPr lang="es-CL" sz="1600" dirty="0"/>
            </a:p>
            <a:p>
              <a:pPr marL="266700" indent="-266700" algn="just"/>
              <a:r>
                <a:rPr lang="es-CL" sz="2000" b="1" dirty="0">
                  <a:solidFill>
                    <a:srgbClr val="C00000"/>
                  </a:solidFill>
                  <a:latin typeface="Britannic Bold" panose="020B0903060703020204" pitchFamily="34" charset="0"/>
                  <a:ea typeface="Segoe UI Black" panose="020B0A02040204020203" pitchFamily="34" charset="0"/>
                </a:rPr>
                <a:t>2. </a:t>
              </a:r>
              <a:r>
                <a:rPr lang="es-CL" sz="2000" b="1" u="sng" dirty="0">
                  <a:solidFill>
                    <a:srgbClr val="C00000"/>
                  </a:solidFill>
                  <a:latin typeface="Britannic Bold" panose="020B0903060703020204" pitchFamily="34" charset="0"/>
                  <a:ea typeface="Segoe UI Black" panose="020B0A02040204020203" pitchFamily="34" charset="0"/>
                </a:rPr>
                <a:t>SINERGIA</a:t>
              </a:r>
              <a:r>
                <a:rPr lang="es-CL" sz="2000" b="1" dirty="0">
                  <a:solidFill>
                    <a:srgbClr val="C00000"/>
                  </a:solidFill>
                  <a:latin typeface="Britannic Bold" panose="020B0903060703020204" pitchFamily="34" charset="0"/>
                  <a:ea typeface="Segoe UI Black" panose="020B0A02040204020203" pitchFamily="34" charset="0"/>
                </a:rPr>
                <a:t> </a:t>
              </a:r>
              <a:r>
                <a:rPr lang="es-CL" sz="1600" dirty="0"/>
                <a:t>: </a:t>
              </a:r>
              <a:r>
                <a:rPr lang="es-ES_tradnl" sz="1600" dirty="0"/>
                <a:t>Es la propiedad que destaca a un sistema organizado y eficiente y se basa en el trabajo coordinado de sus partes para optimizar los recursos y generar resultados superiores a la suma de los resultados individuales de sus partes. Acá cobra valor el liderazgo en los sistemas para lograr el trabajo en equipo.</a:t>
              </a:r>
            </a:p>
            <a:p>
              <a:pPr marL="266700" indent="-266700" algn="just">
                <a:spcBef>
                  <a:spcPct val="50000"/>
                </a:spcBef>
              </a:pPr>
              <a:r>
                <a:rPr lang="es-CL" sz="2000" b="1" dirty="0">
                  <a:solidFill>
                    <a:srgbClr val="C00000"/>
                  </a:solidFill>
                  <a:latin typeface="Britannic Bold" panose="020B0903060703020204" pitchFamily="34" charset="0"/>
                  <a:ea typeface="Segoe UI Black" panose="020B0A02040204020203" pitchFamily="34" charset="0"/>
                </a:rPr>
                <a:t>3. </a:t>
              </a:r>
              <a:r>
                <a:rPr lang="es-CL" sz="2000" b="1" u="sng" dirty="0">
                  <a:solidFill>
                    <a:srgbClr val="C00000"/>
                  </a:solidFill>
                  <a:latin typeface="Britannic Bold" panose="020B0903060703020204" pitchFamily="34" charset="0"/>
                  <a:ea typeface="Segoe UI Black" panose="020B0A02040204020203" pitchFamily="34" charset="0"/>
                </a:rPr>
                <a:t>ENTROPÍA - NEGENTROPÍA</a:t>
              </a:r>
              <a:r>
                <a:rPr lang="es-CL" sz="2000" dirty="0"/>
                <a:t> : </a:t>
              </a:r>
              <a:r>
                <a:rPr lang="es-ES_tradnl" sz="1600" dirty="0"/>
                <a:t>La Entropía es una propiedad de los sistemas que nos indica la tendencia de todo sistema al caos o deterioro si es que no se le aporta energía para mantener su funcionamiento. </a:t>
              </a:r>
            </a:p>
            <a:p>
              <a:pPr marL="361950" indent="-95250"/>
              <a:r>
                <a:rPr lang="es-ES_tradnl" sz="1600" dirty="0"/>
                <a:t>La </a:t>
              </a:r>
              <a:r>
                <a:rPr lang="es-ES_tradnl" sz="2000" b="1" u="sng" dirty="0">
                  <a:solidFill>
                    <a:srgbClr val="C00000"/>
                  </a:solidFill>
                  <a:latin typeface="Britannic Bold" panose="020B0903060703020204" pitchFamily="34" charset="0"/>
                  <a:ea typeface="Segoe UI Black" panose="020B0A02040204020203" pitchFamily="34" charset="0"/>
                </a:rPr>
                <a:t>Negentropía</a:t>
              </a:r>
              <a:r>
                <a:rPr lang="es-ES_tradnl" sz="1600" dirty="0"/>
                <a:t> es la propiedad opuesta.</a:t>
              </a:r>
            </a:p>
            <a:p>
              <a:pPr>
                <a:spcBef>
                  <a:spcPct val="50000"/>
                </a:spcBef>
              </a:pPr>
              <a:endParaRPr lang="es-ES_tradnl" sz="1600" dirty="0"/>
            </a:p>
          </p:txBody>
        </p:sp>
      </p:grpSp>
      <p:sp>
        <p:nvSpPr>
          <p:cNvPr id="38" name="CuadroTexto 37"/>
          <p:cNvSpPr txBox="1"/>
          <p:nvPr/>
        </p:nvSpPr>
        <p:spPr>
          <a:xfrm>
            <a:off x="180864" y="1496211"/>
            <a:ext cx="358299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_tradnl" sz="2400" b="1" dirty="0">
                <a:solidFill>
                  <a:srgbClr val="00206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PROPIEDADES </a:t>
            </a:r>
          </a:p>
          <a:p>
            <a:pPr algn="ctr"/>
            <a:r>
              <a:rPr lang="es-ES_tradnl" sz="2400" dirty="0">
                <a:solidFill>
                  <a:srgbClr val="00206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DE LOS </a:t>
            </a:r>
            <a:r>
              <a:rPr lang="es-ES_tradnl" sz="2400" b="1" u="sng" dirty="0">
                <a:solidFill>
                  <a:srgbClr val="C0000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SISTEMAS</a:t>
            </a:r>
            <a:r>
              <a:rPr lang="es-ES_tradnl" sz="2400" b="1" dirty="0">
                <a:solidFill>
                  <a:srgbClr val="00206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 </a:t>
            </a:r>
            <a:endParaRPr lang="es-ES_tradnl" sz="2400" dirty="0">
              <a:solidFill>
                <a:srgbClr val="002060"/>
              </a:solidFill>
            </a:endParaRPr>
          </a:p>
        </p:txBody>
      </p:sp>
      <p:grpSp>
        <p:nvGrpSpPr>
          <p:cNvPr id="17" name="Grupo 16"/>
          <p:cNvGrpSpPr/>
          <p:nvPr/>
        </p:nvGrpSpPr>
        <p:grpSpPr>
          <a:xfrm>
            <a:off x="3927945" y="509503"/>
            <a:ext cx="4362449" cy="600159"/>
            <a:chOff x="3476626" y="434422"/>
            <a:chExt cx="4362449" cy="600159"/>
          </a:xfrm>
        </p:grpSpPr>
        <p:pic>
          <p:nvPicPr>
            <p:cNvPr id="18" name="Imagen 17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3476626" y="434422"/>
              <a:ext cx="2047670" cy="600159"/>
            </a:xfrm>
            <a:prstGeom prst="rect">
              <a:avLst/>
            </a:prstGeom>
          </p:spPr>
        </p:pic>
        <p:pic>
          <p:nvPicPr>
            <p:cNvPr id="19" name="Imagen 18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5524296" y="435246"/>
              <a:ext cx="2276679" cy="599335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  <p:sp>
          <p:nvSpPr>
            <p:cNvPr id="20" name="TextBox 8"/>
            <p:cNvSpPr txBox="1"/>
            <p:nvPr/>
          </p:nvSpPr>
          <p:spPr>
            <a:xfrm>
              <a:off x="3576624" y="434630"/>
              <a:ext cx="1947671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800" b="1" dirty="0">
                  <a:solidFill>
                    <a:srgbClr val="0070C0"/>
                  </a:solidFill>
                  <a:latin typeface="Britannic Bold" panose="020B0903060703020204" pitchFamily="34" charset="0"/>
                  <a:ea typeface="Segoe UI Black" panose="020B0A02040204020203" pitchFamily="34" charset="0"/>
                </a:rPr>
                <a:t>SISTEMA Y </a:t>
              </a:r>
            </a:p>
          </p:txBody>
        </p:sp>
        <p:sp>
          <p:nvSpPr>
            <p:cNvPr id="21" name="TextBox 8"/>
            <p:cNvSpPr txBox="1"/>
            <p:nvPr/>
          </p:nvSpPr>
          <p:spPr>
            <a:xfrm>
              <a:off x="5562396" y="434630"/>
              <a:ext cx="2276679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/>
              <a:r>
                <a:rPr lang="en-US" sz="2800" b="1" dirty="0">
                  <a:solidFill>
                    <a:schemeClr val="bg1"/>
                  </a:solidFill>
                  <a:latin typeface="Britannic Bold" panose="020B0903060703020204" pitchFamily="34" charset="0"/>
                  <a:ea typeface="Segoe UI Black" panose="020B0A02040204020203" pitchFamily="34" charset="0"/>
                </a:rPr>
                <a:t>SUBSISTEMA</a:t>
              </a:r>
              <a:endParaRPr lang="en-US" sz="3200" b="1" dirty="0">
                <a:solidFill>
                  <a:schemeClr val="bg1"/>
                </a:solidFill>
                <a:latin typeface="Britannic Bold" panose="020B0903060703020204" pitchFamily="34" charset="0"/>
                <a:ea typeface="Segoe UI Black" panose="020B0A02040204020203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11333573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ángulo 13"/>
          <p:cNvSpPr/>
          <p:nvPr/>
        </p:nvSpPr>
        <p:spPr>
          <a:xfrm>
            <a:off x="10383406" y="0"/>
            <a:ext cx="648000" cy="180000"/>
          </a:xfrm>
          <a:prstGeom prst="rect">
            <a:avLst/>
          </a:prstGeom>
          <a:solidFill>
            <a:srgbClr val="002060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6" name="Rectangle 111"/>
          <p:cNvSpPr/>
          <p:nvPr/>
        </p:nvSpPr>
        <p:spPr>
          <a:xfrm>
            <a:off x="11277300" y="-11260"/>
            <a:ext cx="648000" cy="180000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6" name="Rectángulo 35"/>
          <p:cNvSpPr/>
          <p:nvPr/>
        </p:nvSpPr>
        <p:spPr>
          <a:xfrm>
            <a:off x="9484172" y="173193"/>
            <a:ext cx="2569715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6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Teoría de Sistemas</a:t>
            </a:r>
            <a:endParaRPr lang="es-CL" sz="1600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</p:txBody>
      </p:sp>
      <p:sp>
        <p:nvSpPr>
          <p:cNvPr id="10" name="Rectángulo 9"/>
          <p:cNvSpPr/>
          <p:nvPr/>
        </p:nvSpPr>
        <p:spPr>
          <a:xfrm>
            <a:off x="9484172" y="0"/>
            <a:ext cx="648000" cy="180000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pic>
        <p:nvPicPr>
          <p:cNvPr id="23" name="Imagen 2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5241" y="90000"/>
            <a:ext cx="1431195" cy="734938"/>
          </a:xfrm>
          <a:prstGeom prst="rect">
            <a:avLst/>
          </a:prstGeom>
        </p:spPr>
      </p:pic>
      <p:sp>
        <p:nvSpPr>
          <p:cNvPr id="17" name="Rectangle 16">
            <a:extLst>
              <a:ext uri="{FF2B5EF4-FFF2-40B4-BE49-F238E27FC236}">
                <a16:creationId xmlns:a16="http://schemas.microsoft.com/office/drawing/2014/main" id="{F4A23E82-4ADA-4290-A732-46C59CED37BE}"/>
              </a:ext>
            </a:extLst>
          </p:cNvPr>
          <p:cNvSpPr/>
          <p:nvPr/>
        </p:nvSpPr>
        <p:spPr>
          <a:xfrm>
            <a:off x="5116186" y="2291971"/>
            <a:ext cx="5749610" cy="147732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s-CL" sz="1600" dirty="0">
                <a:solidFill>
                  <a:srgbClr val="083D65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Medida del desorden de un sistema. Una masa de una sustancia con sus moléculas regularmente ordenadas, formando un cristal, tiene entropía mucho menor </a:t>
            </a:r>
          </a:p>
          <a:p>
            <a:pPr algn="ctr"/>
            <a:r>
              <a:rPr lang="es-CL" sz="1600" dirty="0">
                <a:solidFill>
                  <a:srgbClr val="083D65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que la misma sustancia en forma de gas con susmolécula</a:t>
            </a:r>
          </a:p>
          <a:p>
            <a:pPr algn="ctr"/>
            <a:r>
              <a:rPr lang="es-CL" sz="1600" dirty="0">
                <a:solidFill>
                  <a:srgbClr val="083D65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libres y en pleno desorden.</a:t>
            </a:r>
          </a:p>
          <a:p>
            <a:pPr algn="just"/>
            <a:endParaRPr lang="es-MX" sz="1600" dirty="0">
              <a:solidFill>
                <a:srgbClr val="083D65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18" name="Rectángulo redondeado 17"/>
          <p:cNvSpPr/>
          <p:nvPr/>
        </p:nvSpPr>
        <p:spPr>
          <a:xfrm>
            <a:off x="4943475" y="2215240"/>
            <a:ext cx="6800850" cy="1340167"/>
          </a:xfrm>
          <a:prstGeom prst="roundRect">
            <a:avLst/>
          </a:prstGeom>
          <a:noFill/>
          <a:ln w="1905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grpSp>
        <p:nvGrpSpPr>
          <p:cNvPr id="19" name="Grupo 18"/>
          <p:cNvGrpSpPr/>
          <p:nvPr/>
        </p:nvGrpSpPr>
        <p:grpSpPr>
          <a:xfrm>
            <a:off x="395070" y="2215240"/>
            <a:ext cx="4280080" cy="2454622"/>
            <a:chOff x="89209" y="885836"/>
            <a:chExt cx="4787590" cy="5648167"/>
          </a:xfrm>
          <a:solidFill>
            <a:srgbClr val="002060">
              <a:alpha val="50000"/>
            </a:srgbClr>
          </a:solidFill>
        </p:grpSpPr>
        <p:pic>
          <p:nvPicPr>
            <p:cNvPr id="20" name="Picture 2"/>
            <p:cNvPicPr>
              <a:picLocks noChangeAspect="1" noChangeArrowheads="1"/>
            </p:cNvPicPr>
            <p:nvPr/>
          </p:nvPicPr>
          <p:blipFill>
            <a:blip r:embed="rId3" cstate="print">
              <a:lum contrast="-31000"/>
            </a:blip>
            <a:srcRect/>
            <a:stretch>
              <a:fillRect/>
            </a:stretch>
          </p:blipFill>
          <p:spPr bwMode="auto">
            <a:xfrm>
              <a:off x="89209" y="885836"/>
              <a:ext cx="4787590" cy="5629117"/>
            </a:xfrm>
            <a:prstGeom prst="rect">
              <a:avLst/>
            </a:prstGeom>
            <a:grpFill/>
            <a:ln>
              <a:noFill/>
            </a:ln>
            <a:effectLst>
              <a:outerShdw blurRad="190500" algn="tl" rotWithShape="0">
                <a:srgbClr val="000000">
                  <a:alpha val="70000"/>
                </a:srgbClr>
              </a:outerShdw>
            </a:effectLst>
          </p:spPr>
        </p:pic>
        <p:sp>
          <p:nvSpPr>
            <p:cNvPr id="21" name="Rectangle 1"/>
            <p:cNvSpPr/>
            <p:nvPr/>
          </p:nvSpPr>
          <p:spPr>
            <a:xfrm>
              <a:off x="89209" y="885836"/>
              <a:ext cx="4787590" cy="5648167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400"/>
            </a:p>
          </p:txBody>
        </p:sp>
      </p:grpSp>
      <p:sp>
        <p:nvSpPr>
          <p:cNvPr id="38" name="CuadroTexto 37"/>
          <p:cNvSpPr txBox="1"/>
          <p:nvPr/>
        </p:nvSpPr>
        <p:spPr>
          <a:xfrm>
            <a:off x="395069" y="3043966"/>
            <a:ext cx="428008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_tradnl" sz="2400" b="1" dirty="0">
                <a:solidFill>
                  <a:schemeClr val="bg1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PROPIEDADES </a:t>
            </a:r>
          </a:p>
          <a:p>
            <a:pPr algn="ctr"/>
            <a:r>
              <a:rPr lang="es-ES_tradnl" sz="1400" dirty="0">
                <a:solidFill>
                  <a:schemeClr val="bg1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DE LOS </a:t>
            </a:r>
            <a:r>
              <a:rPr lang="es-ES_tradnl" sz="2400" b="1" u="sng" dirty="0">
                <a:solidFill>
                  <a:schemeClr val="tx2">
                    <a:lumMod val="40000"/>
                    <a:lumOff val="60000"/>
                  </a:schemeClr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SISTEMAS ENTROPÍA</a:t>
            </a:r>
            <a:r>
              <a:rPr lang="es-ES_tradnl" sz="2400" b="1" dirty="0">
                <a:solidFill>
                  <a:schemeClr val="tx2">
                    <a:lumMod val="40000"/>
                    <a:lumOff val="60000"/>
                  </a:schemeClr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 </a:t>
            </a:r>
            <a:endParaRPr lang="es-ES_tradnl" sz="1400" dirty="0">
              <a:solidFill>
                <a:schemeClr val="tx2">
                  <a:lumMod val="40000"/>
                  <a:lumOff val="60000"/>
                </a:schemeClr>
              </a:solidFill>
            </a:endParaRPr>
          </a:p>
        </p:txBody>
      </p:sp>
      <p:pic>
        <p:nvPicPr>
          <p:cNvPr id="22" name="Imagen 21">
            <a:extLst>
              <a:ext uri="{FF2B5EF4-FFF2-40B4-BE49-F238E27FC236}">
                <a16:creationId xmlns:a16="http://schemas.microsoft.com/office/drawing/2014/main" id="{609AA1E2-3336-6C4F-AC1C-886263A081A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65506" y="3815032"/>
            <a:ext cx="3232988" cy="2698118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grpSp>
        <p:nvGrpSpPr>
          <p:cNvPr id="24" name="Grupo 23"/>
          <p:cNvGrpSpPr/>
          <p:nvPr/>
        </p:nvGrpSpPr>
        <p:grpSpPr>
          <a:xfrm>
            <a:off x="3927945" y="509503"/>
            <a:ext cx="4362449" cy="600159"/>
            <a:chOff x="3476626" y="434422"/>
            <a:chExt cx="4362449" cy="600159"/>
          </a:xfrm>
        </p:grpSpPr>
        <p:pic>
          <p:nvPicPr>
            <p:cNvPr id="25" name="Imagen 24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3476626" y="434422"/>
              <a:ext cx="2047670" cy="600159"/>
            </a:xfrm>
            <a:prstGeom prst="rect">
              <a:avLst/>
            </a:prstGeom>
          </p:spPr>
        </p:pic>
        <p:pic>
          <p:nvPicPr>
            <p:cNvPr id="27" name="Imagen 26"/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5524296" y="435246"/>
              <a:ext cx="2276679" cy="599335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  <p:sp>
          <p:nvSpPr>
            <p:cNvPr id="31" name="TextBox 8"/>
            <p:cNvSpPr txBox="1"/>
            <p:nvPr/>
          </p:nvSpPr>
          <p:spPr>
            <a:xfrm>
              <a:off x="3576624" y="434630"/>
              <a:ext cx="1947671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800" b="1" dirty="0">
                  <a:solidFill>
                    <a:srgbClr val="0070C0"/>
                  </a:solidFill>
                  <a:latin typeface="Britannic Bold" panose="020B0903060703020204" pitchFamily="34" charset="0"/>
                  <a:ea typeface="Segoe UI Black" panose="020B0A02040204020203" pitchFamily="34" charset="0"/>
                </a:rPr>
                <a:t>SISTEMA Y </a:t>
              </a:r>
            </a:p>
          </p:txBody>
        </p:sp>
        <p:sp>
          <p:nvSpPr>
            <p:cNvPr id="32" name="TextBox 8"/>
            <p:cNvSpPr txBox="1"/>
            <p:nvPr/>
          </p:nvSpPr>
          <p:spPr>
            <a:xfrm>
              <a:off x="5562396" y="434630"/>
              <a:ext cx="2276679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/>
              <a:r>
                <a:rPr lang="en-US" sz="2800" b="1" dirty="0">
                  <a:solidFill>
                    <a:schemeClr val="bg1"/>
                  </a:solidFill>
                  <a:latin typeface="Britannic Bold" panose="020B0903060703020204" pitchFamily="34" charset="0"/>
                  <a:ea typeface="Segoe UI Black" panose="020B0A02040204020203" pitchFamily="34" charset="0"/>
                </a:rPr>
                <a:t>SUBSISTEMA</a:t>
              </a:r>
              <a:endParaRPr lang="en-US" sz="3200" b="1" dirty="0">
                <a:solidFill>
                  <a:schemeClr val="bg1"/>
                </a:solidFill>
                <a:latin typeface="Britannic Bold" panose="020B0903060703020204" pitchFamily="34" charset="0"/>
                <a:ea typeface="Segoe UI Black" panose="020B0A02040204020203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8687223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ángulo 13"/>
          <p:cNvSpPr/>
          <p:nvPr/>
        </p:nvSpPr>
        <p:spPr>
          <a:xfrm>
            <a:off x="10383406" y="0"/>
            <a:ext cx="648000" cy="180000"/>
          </a:xfrm>
          <a:prstGeom prst="rect">
            <a:avLst/>
          </a:prstGeom>
          <a:solidFill>
            <a:srgbClr val="002060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6" name="Rectangle 111"/>
          <p:cNvSpPr/>
          <p:nvPr/>
        </p:nvSpPr>
        <p:spPr>
          <a:xfrm>
            <a:off x="11277300" y="-11260"/>
            <a:ext cx="648000" cy="180000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6" name="Rectángulo 35"/>
          <p:cNvSpPr/>
          <p:nvPr/>
        </p:nvSpPr>
        <p:spPr>
          <a:xfrm>
            <a:off x="9484172" y="173193"/>
            <a:ext cx="2569715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6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Teoría de Sistemas</a:t>
            </a:r>
            <a:endParaRPr lang="es-CL" sz="1600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</p:txBody>
      </p:sp>
      <p:sp>
        <p:nvSpPr>
          <p:cNvPr id="10" name="Rectángulo 9"/>
          <p:cNvSpPr/>
          <p:nvPr/>
        </p:nvSpPr>
        <p:spPr>
          <a:xfrm>
            <a:off x="9484172" y="0"/>
            <a:ext cx="648000" cy="180000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pic>
        <p:nvPicPr>
          <p:cNvPr id="23" name="Imagen 2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5241" y="90000"/>
            <a:ext cx="1431195" cy="734938"/>
          </a:xfrm>
          <a:prstGeom prst="rect">
            <a:avLst/>
          </a:prstGeom>
        </p:spPr>
      </p:pic>
      <p:grpSp>
        <p:nvGrpSpPr>
          <p:cNvPr id="34" name="Grupo 33"/>
          <p:cNvGrpSpPr/>
          <p:nvPr/>
        </p:nvGrpSpPr>
        <p:grpSpPr>
          <a:xfrm>
            <a:off x="1676400" y="2416613"/>
            <a:ext cx="8627072" cy="1345762"/>
            <a:chOff x="504707" y="1425648"/>
            <a:chExt cx="4629887" cy="3211405"/>
          </a:xfrm>
        </p:grpSpPr>
        <p:pic>
          <p:nvPicPr>
            <p:cNvPr id="35" name="Imagen 34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504707" y="1425648"/>
              <a:ext cx="4629887" cy="3211405"/>
            </a:xfrm>
            <a:prstGeom prst="rect">
              <a:avLst/>
            </a:prstGeom>
            <a:ln>
              <a:solidFill>
                <a:schemeClr val="tx1"/>
              </a:solidFill>
            </a:ln>
          </p:spPr>
        </p:pic>
        <p:sp>
          <p:nvSpPr>
            <p:cNvPr id="37" name="Rectángulo 36"/>
            <p:cNvSpPr/>
            <p:nvPr/>
          </p:nvSpPr>
          <p:spPr>
            <a:xfrm>
              <a:off x="578745" y="1510679"/>
              <a:ext cx="4425742" cy="27174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266700" indent="-266700" algn="just"/>
              <a:r>
                <a:rPr lang="es-CL" sz="2000" b="1" dirty="0">
                  <a:solidFill>
                    <a:srgbClr val="C00000"/>
                  </a:solidFill>
                  <a:latin typeface="Britannic Bold" panose="020B0903060703020204" pitchFamily="34" charset="0"/>
                  <a:ea typeface="Segoe UI Black" panose="020B0A02040204020203" pitchFamily="34" charset="0"/>
                </a:rPr>
                <a:t>4. </a:t>
              </a:r>
              <a:r>
                <a:rPr lang="es-CL" sz="2000" b="1" u="sng" dirty="0">
                  <a:solidFill>
                    <a:srgbClr val="C00000"/>
                  </a:solidFill>
                  <a:latin typeface="Britannic Bold" panose="020B0903060703020204" pitchFamily="34" charset="0"/>
                  <a:ea typeface="Segoe UI Black" panose="020B0A02040204020203" pitchFamily="34" charset="0"/>
                </a:rPr>
                <a:t>RETROALIMENTACIÓN</a:t>
              </a:r>
              <a:r>
                <a:rPr lang="es-CL" sz="1600" dirty="0"/>
                <a:t> : </a:t>
              </a:r>
              <a:r>
                <a:rPr lang="es-ES_tradnl" sz="1600" dirty="0"/>
                <a:t>Es la evaluación que recibe un sistema acerca de la calidad de su salida en relación al rendimiento esperado en el cumplimiento de sus fines o funciones. Esta evaluación sirve para modificar los procesos dentro del sistema o sus entradas, a fin de elevar la calidad o adaptarlos a cambios en las exigencias al sistema.</a:t>
              </a:r>
            </a:p>
          </p:txBody>
        </p:sp>
      </p:grpSp>
      <p:sp>
        <p:nvSpPr>
          <p:cNvPr id="38" name="CuadroTexto 37"/>
          <p:cNvSpPr txBox="1"/>
          <p:nvPr/>
        </p:nvSpPr>
        <p:spPr>
          <a:xfrm>
            <a:off x="180864" y="1277136"/>
            <a:ext cx="358299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_tradnl" sz="2400" b="1" dirty="0">
                <a:solidFill>
                  <a:srgbClr val="00206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PROPIEDADES </a:t>
            </a:r>
          </a:p>
          <a:p>
            <a:pPr algn="ctr"/>
            <a:r>
              <a:rPr lang="es-ES_tradnl" sz="2400" dirty="0">
                <a:solidFill>
                  <a:srgbClr val="00206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DE LOS </a:t>
            </a:r>
            <a:r>
              <a:rPr lang="es-ES_tradnl" sz="2400" b="1" u="sng" dirty="0">
                <a:solidFill>
                  <a:srgbClr val="C0000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SISTEMAS</a:t>
            </a:r>
            <a:r>
              <a:rPr lang="es-ES_tradnl" sz="2400" b="1" dirty="0">
                <a:solidFill>
                  <a:srgbClr val="00206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 </a:t>
            </a:r>
            <a:endParaRPr lang="es-ES_tradnl" sz="2400" dirty="0">
              <a:solidFill>
                <a:srgbClr val="002060"/>
              </a:solidFill>
            </a:endParaRPr>
          </a:p>
        </p:txBody>
      </p:sp>
      <p:sp>
        <p:nvSpPr>
          <p:cNvPr id="17" name="6 Rectángulo"/>
          <p:cNvSpPr/>
          <p:nvPr/>
        </p:nvSpPr>
        <p:spPr>
          <a:xfrm>
            <a:off x="2172699" y="4576836"/>
            <a:ext cx="2500330" cy="1143008"/>
          </a:xfrm>
          <a:prstGeom prst="rect">
            <a:avLst/>
          </a:prstGeom>
          <a:solidFill>
            <a:srgbClr val="002060"/>
          </a:solidFill>
          <a:ln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b="1" dirty="0">
              <a:solidFill>
                <a:srgbClr val="002060"/>
              </a:solidFill>
            </a:endParaRPr>
          </a:p>
        </p:txBody>
      </p:sp>
      <p:sp>
        <p:nvSpPr>
          <p:cNvPr id="18" name="7 CuadroTexto"/>
          <p:cNvSpPr txBox="1"/>
          <p:nvPr/>
        </p:nvSpPr>
        <p:spPr>
          <a:xfrm>
            <a:off x="2172699" y="4181546"/>
            <a:ext cx="250033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b="1" dirty="0"/>
              <a:t>SISTEMA</a:t>
            </a:r>
          </a:p>
        </p:txBody>
      </p:sp>
      <p:sp>
        <p:nvSpPr>
          <p:cNvPr id="19" name="8 Flecha derecha"/>
          <p:cNvSpPr/>
          <p:nvPr/>
        </p:nvSpPr>
        <p:spPr>
          <a:xfrm>
            <a:off x="601063" y="4719712"/>
            <a:ext cx="1571636" cy="857256"/>
          </a:xfrm>
          <a:prstGeom prst="rightArrow">
            <a:avLst/>
          </a:prstGeom>
          <a:solidFill>
            <a:schemeClr val="bg1">
              <a:lumMod val="8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s-CL" sz="1200" b="1" dirty="0">
                <a:solidFill>
                  <a:srgbClr val="FF0000"/>
                </a:solidFill>
              </a:rPr>
              <a:t>ENTRADAS o INSUMOS</a:t>
            </a:r>
          </a:p>
        </p:txBody>
      </p:sp>
      <p:sp>
        <p:nvSpPr>
          <p:cNvPr id="20" name="9 Flecha derecha"/>
          <p:cNvSpPr/>
          <p:nvPr/>
        </p:nvSpPr>
        <p:spPr>
          <a:xfrm>
            <a:off x="4673029" y="4862588"/>
            <a:ext cx="1519248" cy="642942"/>
          </a:xfrm>
          <a:prstGeom prst="rightArrow">
            <a:avLst/>
          </a:prstGeom>
          <a:solidFill>
            <a:schemeClr val="bg1">
              <a:lumMod val="8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200" b="1" dirty="0">
                <a:solidFill>
                  <a:srgbClr val="FF0000"/>
                </a:solidFill>
              </a:rPr>
              <a:t>SALIDAS</a:t>
            </a:r>
          </a:p>
        </p:txBody>
      </p:sp>
      <p:grpSp>
        <p:nvGrpSpPr>
          <p:cNvPr id="21" name="22 Grupo"/>
          <p:cNvGrpSpPr/>
          <p:nvPr/>
        </p:nvGrpSpPr>
        <p:grpSpPr>
          <a:xfrm>
            <a:off x="1458319" y="5362655"/>
            <a:ext cx="5036380" cy="1127841"/>
            <a:chOff x="1571604" y="4143381"/>
            <a:chExt cx="5036380" cy="1127841"/>
          </a:xfrm>
        </p:grpSpPr>
        <p:sp>
          <p:nvSpPr>
            <p:cNvPr id="22" name="13 Rectángulo redondeado"/>
            <p:cNvSpPr/>
            <p:nvPr/>
          </p:nvSpPr>
          <p:spPr>
            <a:xfrm>
              <a:off x="2285984" y="5000636"/>
              <a:ext cx="2214578" cy="270586"/>
            </a:xfrm>
            <a:prstGeom prst="roundRect">
              <a:avLst/>
            </a:prstGeom>
            <a:solidFill>
              <a:schemeClr val="accent2">
                <a:lumMod val="7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s-CL" sz="1200" b="1" dirty="0">
                  <a:solidFill>
                    <a:schemeClr val="bg2"/>
                  </a:solidFill>
                </a:rPr>
                <a:t>RETROALIMENTACIÓN</a:t>
              </a:r>
              <a:endParaRPr lang="es-CL" b="1" dirty="0">
                <a:solidFill>
                  <a:schemeClr val="bg2"/>
                </a:solidFill>
              </a:endParaRPr>
            </a:p>
          </p:txBody>
        </p:sp>
        <p:cxnSp>
          <p:nvCxnSpPr>
            <p:cNvPr id="24" name="15 Forma"/>
            <p:cNvCxnSpPr>
              <a:stCxn id="22" idx="1"/>
            </p:cNvCxnSpPr>
            <p:nvPr/>
          </p:nvCxnSpPr>
          <p:spPr>
            <a:xfrm rot="10800000">
              <a:off x="1571604" y="4143381"/>
              <a:ext cx="714380" cy="992549"/>
            </a:xfrm>
            <a:prstGeom prst="bentConnector2">
              <a:avLst/>
            </a:prstGeom>
            <a:ln w="31750">
              <a:solidFill>
                <a:srgbClr val="00206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17 Forma"/>
            <p:cNvCxnSpPr>
              <a:stCxn id="32" idx="4"/>
              <a:endCxn id="22" idx="3"/>
            </p:cNvCxnSpPr>
            <p:nvPr/>
          </p:nvCxnSpPr>
          <p:spPr>
            <a:xfrm rot="5400000">
              <a:off x="5093718" y="3621663"/>
              <a:ext cx="921111" cy="2107421"/>
            </a:xfrm>
            <a:prstGeom prst="bentConnector2">
              <a:avLst/>
            </a:prstGeom>
            <a:ln w="31750">
              <a:solidFill>
                <a:srgbClr val="00206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7" name="21 CuadroTexto"/>
          <p:cNvSpPr txBox="1"/>
          <p:nvPr/>
        </p:nvSpPr>
        <p:spPr>
          <a:xfrm>
            <a:off x="2172699" y="4921884"/>
            <a:ext cx="250033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b="1" dirty="0">
                <a:solidFill>
                  <a:schemeClr val="bg1"/>
                </a:solidFill>
              </a:rPr>
              <a:t>PROCESOS</a:t>
            </a:r>
          </a:p>
        </p:txBody>
      </p:sp>
      <p:grpSp>
        <p:nvGrpSpPr>
          <p:cNvPr id="31" name="35 Grupo"/>
          <p:cNvGrpSpPr/>
          <p:nvPr/>
        </p:nvGrpSpPr>
        <p:grpSpPr>
          <a:xfrm>
            <a:off x="5951229" y="3933894"/>
            <a:ext cx="1071570" cy="1500198"/>
            <a:chOff x="6064514" y="2714620"/>
            <a:chExt cx="1071570" cy="1500198"/>
          </a:xfrm>
        </p:grpSpPr>
        <p:sp>
          <p:nvSpPr>
            <p:cNvPr id="32" name="10 O"/>
            <p:cNvSpPr/>
            <p:nvPr/>
          </p:nvSpPr>
          <p:spPr>
            <a:xfrm>
              <a:off x="6286512" y="3714752"/>
              <a:ext cx="642942" cy="500066"/>
            </a:xfrm>
            <a:prstGeom prst="flowChartOr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sp>
          <p:nvSpPr>
            <p:cNvPr id="33" name="23 CuadroTexto"/>
            <p:cNvSpPr txBox="1"/>
            <p:nvPr/>
          </p:nvSpPr>
          <p:spPr>
            <a:xfrm>
              <a:off x="6064514" y="2714620"/>
              <a:ext cx="1071570" cy="430887"/>
            </a:xfrm>
            <a:prstGeom prst="rect">
              <a:avLst/>
            </a:prstGeom>
            <a:noFill/>
            <a:ln w="28575">
              <a:solidFill>
                <a:srgbClr val="C00000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1100" dirty="0"/>
                <a:t>REFERENCIA</a:t>
              </a:r>
            </a:p>
            <a:p>
              <a:pPr algn="ctr"/>
              <a:r>
                <a:rPr lang="es-CL" sz="1100" dirty="0"/>
                <a:t> DE CALIDAD</a:t>
              </a:r>
            </a:p>
          </p:txBody>
        </p:sp>
        <p:cxnSp>
          <p:nvCxnSpPr>
            <p:cNvPr id="39" name="25 Conector recto de flecha"/>
            <p:cNvCxnSpPr>
              <a:stCxn id="33" idx="2"/>
              <a:endCxn id="32" idx="0"/>
            </p:cNvCxnSpPr>
            <p:nvPr/>
          </p:nvCxnSpPr>
          <p:spPr>
            <a:xfrm rot="16200000" flipH="1">
              <a:off x="6319519" y="3426287"/>
              <a:ext cx="569245" cy="7684"/>
            </a:xfrm>
            <a:prstGeom prst="straightConnector1">
              <a:avLst/>
            </a:prstGeom>
            <a:ln w="28575">
              <a:solidFill>
                <a:srgbClr val="C0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0" name="34 Flecha derecha"/>
          <p:cNvSpPr/>
          <p:nvPr/>
        </p:nvSpPr>
        <p:spPr>
          <a:xfrm>
            <a:off x="6856871" y="4862588"/>
            <a:ext cx="1500198" cy="525400"/>
          </a:xfrm>
          <a:prstGeom prst="rightArrow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600" b="1" dirty="0">
                <a:solidFill>
                  <a:schemeClr val="tx1"/>
                </a:solidFill>
              </a:rPr>
              <a:t>SALIDAS</a:t>
            </a:r>
          </a:p>
        </p:txBody>
      </p:sp>
      <p:sp>
        <p:nvSpPr>
          <p:cNvPr id="41" name="Rectángulo redondeado 40"/>
          <p:cNvSpPr/>
          <p:nvPr/>
        </p:nvSpPr>
        <p:spPr>
          <a:xfrm>
            <a:off x="8599856" y="5667241"/>
            <a:ext cx="3379866" cy="972375"/>
          </a:xfrm>
          <a:prstGeom prst="roundRect">
            <a:avLst>
              <a:gd name="adj" fmla="val 1711"/>
            </a:avLst>
          </a:prstGeom>
          <a:solidFill>
            <a:schemeClr val="accent6">
              <a:lumMod val="75000"/>
              <a:alpha val="58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L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2" name="CuadroTexto 41"/>
          <p:cNvSpPr txBox="1"/>
          <p:nvPr/>
        </p:nvSpPr>
        <p:spPr>
          <a:xfrm>
            <a:off x="8625523" y="5667870"/>
            <a:ext cx="3257387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ES_tradnl" sz="1600" b="1" dirty="0">
                <a:solidFill>
                  <a:srgbClr val="002060"/>
                </a:solidFill>
              </a:rPr>
              <a:t>Los </a:t>
            </a:r>
            <a:r>
              <a:rPr lang="es-ES_tradnl" b="1" dirty="0">
                <a:solidFill>
                  <a:srgbClr val="0070C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sistemas de armas </a:t>
            </a:r>
            <a:r>
              <a:rPr lang="es-ES_tradnl" sz="1600" b="1" dirty="0">
                <a:solidFill>
                  <a:srgbClr val="002060"/>
                </a:solidFill>
              </a:rPr>
              <a:t>cumplen con todas las características y propiedades descritas.</a:t>
            </a:r>
          </a:p>
        </p:txBody>
      </p:sp>
      <p:grpSp>
        <p:nvGrpSpPr>
          <p:cNvPr id="43" name="Grupo 42"/>
          <p:cNvGrpSpPr/>
          <p:nvPr/>
        </p:nvGrpSpPr>
        <p:grpSpPr>
          <a:xfrm>
            <a:off x="3927945" y="509503"/>
            <a:ext cx="4362449" cy="600159"/>
            <a:chOff x="3476626" y="434422"/>
            <a:chExt cx="4362449" cy="600159"/>
          </a:xfrm>
        </p:grpSpPr>
        <p:pic>
          <p:nvPicPr>
            <p:cNvPr id="44" name="Imagen 43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3476626" y="434422"/>
              <a:ext cx="2047670" cy="600159"/>
            </a:xfrm>
            <a:prstGeom prst="rect">
              <a:avLst/>
            </a:prstGeom>
          </p:spPr>
        </p:pic>
        <p:pic>
          <p:nvPicPr>
            <p:cNvPr id="45" name="Imagen 44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5524296" y="435246"/>
              <a:ext cx="2276679" cy="599335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  <p:sp>
          <p:nvSpPr>
            <p:cNvPr id="46" name="TextBox 8"/>
            <p:cNvSpPr txBox="1"/>
            <p:nvPr/>
          </p:nvSpPr>
          <p:spPr>
            <a:xfrm>
              <a:off x="3576624" y="434630"/>
              <a:ext cx="1947671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800" b="1" dirty="0">
                  <a:solidFill>
                    <a:srgbClr val="0070C0"/>
                  </a:solidFill>
                  <a:latin typeface="Britannic Bold" panose="020B0903060703020204" pitchFamily="34" charset="0"/>
                  <a:ea typeface="Segoe UI Black" panose="020B0A02040204020203" pitchFamily="34" charset="0"/>
                </a:rPr>
                <a:t>SISTEMA Y </a:t>
              </a:r>
            </a:p>
          </p:txBody>
        </p:sp>
        <p:sp>
          <p:nvSpPr>
            <p:cNvPr id="47" name="TextBox 8"/>
            <p:cNvSpPr txBox="1"/>
            <p:nvPr/>
          </p:nvSpPr>
          <p:spPr>
            <a:xfrm>
              <a:off x="5562396" y="434630"/>
              <a:ext cx="2276679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/>
              <a:r>
                <a:rPr lang="en-US" sz="2800" b="1" dirty="0">
                  <a:solidFill>
                    <a:schemeClr val="bg1"/>
                  </a:solidFill>
                  <a:latin typeface="Britannic Bold" panose="020B0903060703020204" pitchFamily="34" charset="0"/>
                  <a:ea typeface="Segoe UI Black" panose="020B0A02040204020203" pitchFamily="34" charset="0"/>
                </a:rPr>
                <a:t>SUBSISTEMA</a:t>
              </a:r>
              <a:endParaRPr lang="en-US" sz="3200" b="1" dirty="0">
                <a:solidFill>
                  <a:schemeClr val="bg1"/>
                </a:solidFill>
                <a:latin typeface="Britannic Bold" panose="020B0903060703020204" pitchFamily="34" charset="0"/>
                <a:ea typeface="Segoe UI Black" panose="020B0A02040204020203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004079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0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3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20" grpId="0" animBg="1"/>
      <p:bldP spid="40" grpId="0" animBg="1"/>
      <p:bldP spid="41" grpId="0" animBg="1"/>
      <p:bldP spid="4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Imagen 1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9" name="Freeform 10"/>
          <p:cNvSpPr>
            <a:spLocks/>
          </p:cNvSpPr>
          <p:nvPr/>
        </p:nvSpPr>
        <p:spPr bwMode="auto">
          <a:xfrm>
            <a:off x="1" y="1699114"/>
            <a:ext cx="12192000" cy="4377836"/>
          </a:xfrm>
          <a:custGeom>
            <a:avLst/>
            <a:gdLst>
              <a:gd name="T0" fmla="*/ 471 w 542"/>
              <a:gd name="T1" fmla="*/ 110 h 359"/>
              <a:gd name="T2" fmla="*/ 494 w 542"/>
              <a:gd name="T3" fmla="*/ 124 h 359"/>
              <a:gd name="T4" fmla="*/ 473 w 542"/>
              <a:gd name="T5" fmla="*/ 118 h 359"/>
              <a:gd name="T6" fmla="*/ 352 w 542"/>
              <a:gd name="T7" fmla="*/ 60 h 359"/>
              <a:gd name="T8" fmla="*/ 361 w 542"/>
              <a:gd name="T9" fmla="*/ 68 h 359"/>
              <a:gd name="T10" fmla="*/ 315 w 542"/>
              <a:gd name="T11" fmla="*/ 52 h 359"/>
              <a:gd name="T12" fmla="*/ 341 w 542"/>
              <a:gd name="T13" fmla="*/ 68 h 359"/>
              <a:gd name="T14" fmla="*/ 369 w 542"/>
              <a:gd name="T15" fmla="*/ 86 h 359"/>
              <a:gd name="T16" fmla="*/ 325 w 542"/>
              <a:gd name="T17" fmla="*/ 66 h 359"/>
              <a:gd name="T18" fmla="*/ 304 w 542"/>
              <a:gd name="T19" fmla="*/ 63 h 359"/>
              <a:gd name="T20" fmla="*/ 254 w 542"/>
              <a:gd name="T21" fmla="*/ 49 h 359"/>
              <a:gd name="T22" fmla="*/ 302 w 542"/>
              <a:gd name="T23" fmla="*/ 75 h 359"/>
              <a:gd name="T24" fmla="*/ 245 w 542"/>
              <a:gd name="T25" fmla="*/ 49 h 359"/>
              <a:gd name="T26" fmla="*/ 240 w 542"/>
              <a:gd name="T27" fmla="*/ 54 h 359"/>
              <a:gd name="T28" fmla="*/ 217 w 542"/>
              <a:gd name="T29" fmla="*/ 54 h 359"/>
              <a:gd name="T30" fmla="*/ 215 w 542"/>
              <a:gd name="T31" fmla="*/ 65 h 359"/>
              <a:gd name="T32" fmla="*/ 211 w 542"/>
              <a:gd name="T33" fmla="*/ 69 h 359"/>
              <a:gd name="T34" fmla="*/ 270 w 542"/>
              <a:gd name="T35" fmla="*/ 101 h 359"/>
              <a:gd name="T36" fmla="*/ 242 w 542"/>
              <a:gd name="T37" fmla="*/ 92 h 359"/>
              <a:gd name="T38" fmla="*/ 149 w 542"/>
              <a:gd name="T39" fmla="*/ 52 h 359"/>
              <a:gd name="T40" fmla="*/ 101 w 542"/>
              <a:gd name="T41" fmla="*/ 27 h 359"/>
              <a:gd name="T42" fmla="*/ 123 w 542"/>
              <a:gd name="T43" fmla="*/ 42 h 359"/>
              <a:gd name="T44" fmla="*/ 159 w 542"/>
              <a:gd name="T45" fmla="*/ 62 h 359"/>
              <a:gd name="T46" fmla="*/ 118 w 542"/>
              <a:gd name="T47" fmla="*/ 46 h 359"/>
              <a:gd name="T48" fmla="*/ 108 w 542"/>
              <a:gd name="T49" fmla="*/ 52 h 359"/>
              <a:gd name="T50" fmla="*/ 14 w 542"/>
              <a:gd name="T51" fmla="*/ 2 h 359"/>
              <a:gd name="T52" fmla="*/ 36 w 542"/>
              <a:gd name="T53" fmla="*/ 19 h 359"/>
              <a:gd name="T54" fmla="*/ 35 w 542"/>
              <a:gd name="T55" fmla="*/ 27 h 359"/>
              <a:gd name="T56" fmla="*/ 21 w 542"/>
              <a:gd name="T57" fmla="*/ 35 h 359"/>
              <a:gd name="T58" fmla="*/ 0 w 542"/>
              <a:gd name="T59" fmla="*/ 108 h 359"/>
              <a:gd name="T60" fmla="*/ 3 w 542"/>
              <a:gd name="T61" fmla="*/ 221 h 359"/>
              <a:gd name="T62" fmla="*/ 75 w 542"/>
              <a:gd name="T63" fmla="*/ 257 h 359"/>
              <a:gd name="T64" fmla="*/ 99 w 542"/>
              <a:gd name="T65" fmla="*/ 264 h 359"/>
              <a:gd name="T66" fmla="*/ 28 w 542"/>
              <a:gd name="T67" fmla="*/ 229 h 359"/>
              <a:gd name="T68" fmla="*/ 169 w 542"/>
              <a:gd name="T69" fmla="*/ 290 h 359"/>
              <a:gd name="T70" fmla="*/ 204 w 542"/>
              <a:gd name="T71" fmla="*/ 306 h 359"/>
              <a:gd name="T72" fmla="*/ 218 w 542"/>
              <a:gd name="T73" fmla="*/ 308 h 359"/>
              <a:gd name="T74" fmla="*/ 208 w 542"/>
              <a:gd name="T75" fmla="*/ 294 h 359"/>
              <a:gd name="T76" fmla="*/ 150 w 542"/>
              <a:gd name="T77" fmla="*/ 267 h 359"/>
              <a:gd name="T78" fmla="*/ 226 w 542"/>
              <a:gd name="T79" fmla="*/ 299 h 359"/>
              <a:gd name="T80" fmla="*/ 250 w 542"/>
              <a:gd name="T81" fmla="*/ 305 h 359"/>
              <a:gd name="T82" fmla="*/ 275 w 542"/>
              <a:gd name="T83" fmla="*/ 305 h 359"/>
              <a:gd name="T84" fmla="*/ 242 w 542"/>
              <a:gd name="T85" fmla="*/ 287 h 359"/>
              <a:gd name="T86" fmla="*/ 263 w 542"/>
              <a:gd name="T87" fmla="*/ 294 h 359"/>
              <a:gd name="T88" fmla="*/ 307 w 542"/>
              <a:gd name="T89" fmla="*/ 304 h 359"/>
              <a:gd name="T90" fmla="*/ 317 w 542"/>
              <a:gd name="T91" fmla="*/ 302 h 359"/>
              <a:gd name="T92" fmla="*/ 328 w 542"/>
              <a:gd name="T93" fmla="*/ 298 h 359"/>
              <a:gd name="T94" fmla="*/ 344 w 542"/>
              <a:gd name="T95" fmla="*/ 299 h 359"/>
              <a:gd name="T96" fmla="*/ 277 w 542"/>
              <a:gd name="T97" fmla="*/ 263 h 359"/>
              <a:gd name="T98" fmla="*/ 293 w 542"/>
              <a:gd name="T99" fmla="*/ 267 h 359"/>
              <a:gd name="T100" fmla="*/ 380 w 542"/>
              <a:gd name="T101" fmla="*/ 302 h 359"/>
              <a:gd name="T102" fmla="*/ 448 w 542"/>
              <a:gd name="T103" fmla="*/ 334 h 359"/>
              <a:gd name="T104" fmla="*/ 414 w 542"/>
              <a:gd name="T105" fmla="*/ 314 h 359"/>
              <a:gd name="T106" fmla="*/ 385 w 542"/>
              <a:gd name="T107" fmla="*/ 303 h 359"/>
              <a:gd name="T108" fmla="*/ 396 w 542"/>
              <a:gd name="T109" fmla="*/ 300 h 359"/>
              <a:gd name="T110" fmla="*/ 460 w 542"/>
              <a:gd name="T111" fmla="*/ 320 h 359"/>
              <a:gd name="T112" fmla="*/ 519 w 542"/>
              <a:gd name="T113" fmla="*/ 351 h 359"/>
              <a:gd name="T114" fmla="*/ 509 w 542"/>
              <a:gd name="T115" fmla="*/ 341 h 359"/>
              <a:gd name="T116" fmla="*/ 503 w 542"/>
              <a:gd name="T117" fmla="*/ 328 h 359"/>
              <a:gd name="T118" fmla="*/ 504 w 542"/>
              <a:gd name="T119" fmla="*/ 317 h 359"/>
              <a:gd name="T120" fmla="*/ 541 w 542"/>
              <a:gd name="T121" fmla="*/ 254 h 359"/>
              <a:gd name="T122" fmla="*/ 542 w 542"/>
              <a:gd name="T123" fmla="*/ 147 h 35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542" h="359">
                <a:moveTo>
                  <a:pt x="542" y="144"/>
                </a:moveTo>
                <a:cubicBezTo>
                  <a:pt x="542" y="139"/>
                  <a:pt x="542" y="139"/>
                  <a:pt x="542" y="139"/>
                </a:cubicBezTo>
                <a:cubicBezTo>
                  <a:pt x="537" y="139"/>
                  <a:pt x="537" y="139"/>
                  <a:pt x="537" y="139"/>
                </a:cubicBezTo>
                <a:cubicBezTo>
                  <a:pt x="529" y="135"/>
                  <a:pt x="522" y="131"/>
                  <a:pt x="514" y="127"/>
                </a:cubicBezTo>
                <a:cubicBezTo>
                  <a:pt x="500" y="120"/>
                  <a:pt x="485" y="114"/>
                  <a:pt x="472" y="106"/>
                </a:cubicBezTo>
                <a:cubicBezTo>
                  <a:pt x="472" y="106"/>
                  <a:pt x="472" y="106"/>
                  <a:pt x="472" y="106"/>
                </a:cubicBezTo>
                <a:cubicBezTo>
                  <a:pt x="470" y="105"/>
                  <a:pt x="469" y="104"/>
                  <a:pt x="466" y="104"/>
                </a:cubicBezTo>
                <a:cubicBezTo>
                  <a:pt x="464" y="103"/>
                  <a:pt x="463" y="102"/>
                  <a:pt x="461" y="101"/>
                </a:cubicBezTo>
                <a:cubicBezTo>
                  <a:pt x="462" y="102"/>
                  <a:pt x="465" y="104"/>
                  <a:pt x="465" y="104"/>
                </a:cubicBezTo>
                <a:cubicBezTo>
                  <a:pt x="466" y="105"/>
                  <a:pt x="467" y="105"/>
                  <a:pt x="467" y="105"/>
                </a:cubicBezTo>
                <a:cubicBezTo>
                  <a:pt x="468" y="106"/>
                  <a:pt x="470" y="107"/>
                  <a:pt x="470" y="107"/>
                </a:cubicBezTo>
                <a:cubicBezTo>
                  <a:pt x="468" y="107"/>
                  <a:pt x="472" y="108"/>
                  <a:pt x="471" y="109"/>
                </a:cubicBezTo>
                <a:cubicBezTo>
                  <a:pt x="470" y="109"/>
                  <a:pt x="469" y="108"/>
                  <a:pt x="469" y="108"/>
                </a:cubicBezTo>
                <a:cubicBezTo>
                  <a:pt x="469" y="109"/>
                  <a:pt x="471" y="109"/>
                  <a:pt x="472" y="110"/>
                </a:cubicBezTo>
                <a:cubicBezTo>
                  <a:pt x="473" y="110"/>
                  <a:pt x="475" y="111"/>
                  <a:pt x="475" y="112"/>
                </a:cubicBezTo>
                <a:cubicBezTo>
                  <a:pt x="474" y="111"/>
                  <a:pt x="472" y="110"/>
                  <a:pt x="471" y="110"/>
                </a:cubicBezTo>
                <a:cubicBezTo>
                  <a:pt x="471" y="110"/>
                  <a:pt x="470" y="110"/>
                  <a:pt x="470" y="110"/>
                </a:cubicBezTo>
                <a:cubicBezTo>
                  <a:pt x="472" y="111"/>
                  <a:pt x="473" y="111"/>
                  <a:pt x="475" y="112"/>
                </a:cubicBezTo>
                <a:cubicBezTo>
                  <a:pt x="476" y="113"/>
                  <a:pt x="477" y="113"/>
                  <a:pt x="479" y="114"/>
                </a:cubicBezTo>
                <a:cubicBezTo>
                  <a:pt x="479" y="114"/>
                  <a:pt x="479" y="115"/>
                  <a:pt x="478" y="115"/>
                </a:cubicBezTo>
                <a:cubicBezTo>
                  <a:pt x="476" y="114"/>
                  <a:pt x="474" y="112"/>
                  <a:pt x="472" y="111"/>
                </a:cubicBezTo>
                <a:cubicBezTo>
                  <a:pt x="468" y="109"/>
                  <a:pt x="463" y="107"/>
                  <a:pt x="458" y="105"/>
                </a:cubicBezTo>
                <a:cubicBezTo>
                  <a:pt x="458" y="105"/>
                  <a:pt x="457" y="105"/>
                  <a:pt x="457" y="104"/>
                </a:cubicBezTo>
                <a:cubicBezTo>
                  <a:pt x="456" y="104"/>
                  <a:pt x="454" y="103"/>
                  <a:pt x="453" y="102"/>
                </a:cubicBezTo>
                <a:cubicBezTo>
                  <a:pt x="452" y="102"/>
                  <a:pt x="451" y="101"/>
                  <a:pt x="449" y="101"/>
                </a:cubicBezTo>
                <a:cubicBezTo>
                  <a:pt x="447" y="100"/>
                  <a:pt x="446" y="99"/>
                  <a:pt x="443" y="98"/>
                </a:cubicBezTo>
                <a:cubicBezTo>
                  <a:pt x="443" y="99"/>
                  <a:pt x="445" y="100"/>
                  <a:pt x="448" y="101"/>
                </a:cubicBezTo>
                <a:cubicBezTo>
                  <a:pt x="452" y="104"/>
                  <a:pt x="456" y="106"/>
                  <a:pt x="460" y="106"/>
                </a:cubicBezTo>
                <a:cubicBezTo>
                  <a:pt x="465" y="109"/>
                  <a:pt x="469" y="111"/>
                  <a:pt x="474" y="113"/>
                </a:cubicBezTo>
                <a:cubicBezTo>
                  <a:pt x="477" y="115"/>
                  <a:pt x="481" y="116"/>
                  <a:pt x="484" y="118"/>
                </a:cubicBezTo>
                <a:cubicBezTo>
                  <a:pt x="486" y="119"/>
                  <a:pt x="488" y="120"/>
                  <a:pt x="490" y="121"/>
                </a:cubicBezTo>
                <a:cubicBezTo>
                  <a:pt x="491" y="122"/>
                  <a:pt x="493" y="123"/>
                  <a:pt x="494" y="124"/>
                </a:cubicBezTo>
                <a:cubicBezTo>
                  <a:pt x="492" y="123"/>
                  <a:pt x="491" y="122"/>
                  <a:pt x="489" y="121"/>
                </a:cubicBezTo>
                <a:cubicBezTo>
                  <a:pt x="489" y="121"/>
                  <a:pt x="488" y="121"/>
                  <a:pt x="487" y="121"/>
                </a:cubicBezTo>
                <a:cubicBezTo>
                  <a:pt x="487" y="121"/>
                  <a:pt x="487" y="121"/>
                  <a:pt x="487" y="121"/>
                </a:cubicBezTo>
                <a:cubicBezTo>
                  <a:pt x="487" y="121"/>
                  <a:pt x="489" y="122"/>
                  <a:pt x="491" y="123"/>
                </a:cubicBezTo>
                <a:cubicBezTo>
                  <a:pt x="491" y="123"/>
                  <a:pt x="492" y="124"/>
                  <a:pt x="492" y="124"/>
                </a:cubicBezTo>
                <a:cubicBezTo>
                  <a:pt x="494" y="125"/>
                  <a:pt x="495" y="125"/>
                  <a:pt x="496" y="126"/>
                </a:cubicBezTo>
                <a:cubicBezTo>
                  <a:pt x="498" y="126"/>
                  <a:pt x="499" y="127"/>
                  <a:pt x="501" y="127"/>
                </a:cubicBezTo>
                <a:cubicBezTo>
                  <a:pt x="501" y="127"/>
                  <a:pt x="501" y="128"/>
                  <a:pt x="501" y="128"/>
                </a:cubicBezTo>
                <a:cubicBezTo>
                  <a:pt x="503" y="130"/>
                  <a:pt x="504" y="131"/>
                  <a:pt x="507" y="131"/>
                </a:cubicBezTo>
                <a:cubicBezTo>
                  <a:pt x="510" y="132"/>
                  <a:pt x="511" y="133"/>
                  <a:pt x="514" y="134"/>
                </a:cubicBezTo>
                <a:cubicBezTo>
                  <a:pt x="514" y="135"/>
                  <a:pt x="513" y="135"/>
                  <a:pt x="510" y="135"/>
                </a:cubicBezTo>
                <a:cubicBezTo>
                  <a:pt x="512" y="136"/>
                  <a:pt x="514" y="136"/>
                  <a:pt x="515" y="137"/>
                </a:cubicBezTo>
                <a:cubicBezTo>
                  <a:pt x="515" y="137"/>
                  <a:pt x="515" y="137"/>
                  <a:pt x="515" y="137"/>
                </a:cubicBezTo>
                <a:cubicBezTo>
                  <a:pt x="505" y="133"/>
                  <a:pt x="494" y="128"/>
                  <a:pt x="485" y="123"/>
                </a:cubicBezTo>
                <a:cubicBezTo>
                  <a:pt x="484" y="123"/>
                  <a:pt x="483" y="123"/>
                  <a:pt x="482" y="122"/>
                </a:cubicBezTo>
                <a:cubicBezTo>
                  <a:pt x="479" y="121"/>
                  <a:pt x="476" y="119"/>
                  <a:pt x="473" y="118"/>
                </a:cubicBezTo>
                <a:cubicBezTo>
                  <a:pt x="472" y="117"/>
                  <a:pt x="471" y="117"/>
                  <a:pt x="471" y="117"/>
                </a:cubicBezTo>
                <a:cubicBezTo>
                  <a:pt x="470" y="117"/>
                  <a:pt x="469" y="117"/>
                  <a:pt x="468" y="117"/>
                </a:cubicBezTo>
                <a:cubicBezTo>
                  <a:pt x="455" y="110"/>
                  <a:pt x="444" y="104"/>
                  <a:pt x="430" y="97"/>
                </a:cubicBezTo>
                <a:cubicBezTo>
                  <a:pt x="430" y="96"/>
                  <a:pt x="428" y="95"/>
                  <a:pt x="426" y="94"/>
                </a:cubicBezTo>
                <a:cubicBezTo>
                  <a:pt x="425" y="94"/>
                  <a:pt x="425" y="93"/>
                  <a:pt x="421" y="92"/>
                </a:cubicBezTo>
                <a:cubicBezTo>
                  <a:pt x="421" y="92"/>
                  <a:pt x="418" y="92"/>
                  <a:pt x="417" y="91"/>
                </a:cubicBezTo>
                <a:cubicBezTo>
                  <a:pt x="412" y="89"/>
                  <a:pt x="409" y="87"/>
                  <a:pt x="403" y="84"/>
                </a:cubicBezTo>
                <a:cubicBezTo>
                  <a:pt x="405" y="86"/>
                  <a:pt x="409" y="87"/>
                  <a:pt x="409" y="89"/>
                </a:cubicBezTo>
                <a:cubicBezTo>
                  <a:pt x="399" y="84"/>
                  <a:pt x="390" y="80"/>
                  <a:pt x="382" y="76"/>
                </a:cubicBezTo>
                <a:cubicBezTo>
                  <a:pt x="380" y="74"/>
                  <a:pt x="378" y="73"/>
                  <a:pt x="374" y="72"/>
                </a:cubicBezTo>
                <a:cubicBezTo>
                  <a:pt x="374" y="72"/>
                  <a:pt x="373" y="71"/>
                  <a:pt x="373" y="71"/>
                </a:cubicBezTo>
                <a:cubicBezTo>
                  <a:pt x="371" y="69"/>
                  <a:pt x="366" y="68"/>
                  <a:pt x="364" y="66"/>
                </a:cubicBezTo>
                <a:cubicBezTo>
                  <a:pt x="363" y="66"/>
                  <a:pt x="363" y="66"/>
                  <a:pt x="363" y="66"/>
                </a:cubicBezTo>
                <a:cubicBezTo>
                  <a:pt x="363" y="66"/>
                  <a:pt x="363" y="66"/>
                  <a:pt x="363" y="66"/>
                </a:cubicBezTo>
                <a:cubicBezTo>
                  <a:pt x="363" y="66"/>
                  <a:pt x="363" y="66"/>
                  <a:pt x="364" y="66"/>
                </a:cubicBezTo>
                <a:cubicBezTo>
                  <a:pt x="361" y="64"/>
                  <a:pt x="356" y="62"/>
                  <a:pt x="352" y="60"/>
                </a:cubicBezTo>
                <a:cubicBezTo>
                  <a:pt x="347" y="57"/>
                  <a:pt x="342" y="54"/>
                  <a:pt x="340" y="52"/>
                </a:cubicBezTo>
                <a:cubicBezTo>
                  <a:pt x="339" y="52"/>
                  <a:pt x="338" y="51"/>
                  <a:pt x="338" y="51"/>
                </a:cubicBezTo>
                <a:cubicBezTo>
                  <a:pt x="334" y="49"/>
                  <a:pt x="328" y="46"/>
                  <a:pt x="324" y="44"/>
                </a:cubicBezTo>
                <a:cubicBezTo>
                  <a:pt x="323" y="43"/>
                  <a:pt x="321" y="42"/>
                  <a:pt x="318" y="42"/>
                </a:cubicBezTo>
                <a:cubicBezTo>
                  <a:pt x="317" y="41"/>
                  <a:pt x="316" y="41"/>
                  <a:pt x="314" y="40"/>
                </a:cubicBezTo>
                <a:cubicBezTo>
                  <a:pt x="314" y="40"/>
                  <a:pt x="313" y="40"/>
                  <a:pt x="313" y="40"/>
                </a:cubicBezTo>
                <a:cubicBezTo>
                  <a:pt x="313" y="40"/>
                  <a:pt x="313" y="40"/>
                  <a:pt x="313" y="40"/>
                </a:cubicBezTo>
                <a:cubicBezTo>
                  <a:pt x="316" y="42"/>
                  <a:pt x="321" y="45"/>
                  <a:pt x="326" y="47"/>
                </a:cubicBezTo>
                <a:cubicBezTo>
                  <a:pt x="328" y="48"/>
                  <a:pt x="331" y="49"/>
                  <a:pt x="331" y="50"/>
                </a:cubicBezTo>
                <a:cubicBezTo>
                  <a:pt x="338" y="52"/>
                  <a:pt x="333" y="53"/>
                  <a:pt x="338" y="54"/>
                </a:cubicBezTo>
                <a:cubicBezTo>
                  <a:pt x="338" y="54"/>
                  <a:pt x="338" y="54"/>
                  <a:pt x="338" y="54"/>
                </a:cubicBezTo>
                <a:cubicBezTo>
                  <a:pt x="339" y="55"/>
                  <a:pt x="339" y="56"/>
                  <a:pt x="342" y="57"/>
                </a:cubicBezTo>
                <a:cubicBezTo>
                  <a:pt x="345" y="59"/>
                  <a:pt x="349" y="60"/>
                  <a:pt x="351" y="62"/>
                </a:cubicBezTo>
                <a:cubicBezTo>
                  <a:pt x="353" y="63"/>
                  <a:pt x="354" y="63"/>
                  <a:pt x="356" y="63"/>
                </a:cubicBezTo>
                <a:cubicBezTo>
                  <a:pt x="356" y="64"/>
                  <a:pt x="354" y="64"/>
                  <a:pt x="357" y="65"/>
                </a:cubicBezTo>
                <a:cubicBezTo>
                  <a:pt x="357" y="66"/>
                  <a:pt x="361" y="67"/>
                  <a:pt x="361" y="68"/>
                </a:cubicBezTo>
                <a:cubicBezTo>
                  <a:pt x="361" y="68"/>
                  <a:pt x="360" y="68"/>
                  <a:pt x="360" y="68"/>
                </a:cubicBezTo>
                <a:cubicBezTo>
                  <a:pt x="358" y="67"/>
                  <a:pt x="359" y="68"/>
                  <a:pt x="359" y="69"/>
                </a:cubicBezTo>
                <a:cubicBezTo>
                  <a:pt x="355" y="68"/>
                  <a:pt x="352" y="66"/>
                  <a:pt x="352" y="66"/>
                </a:cubicBezTo>
                <a:cubicBezTo>
                  <a:pt x="352" y="64"/>
                  <a:pt x="350" y="63"/>
                  <a:pt x="346" y="62"/>
                </a:cubicBezTo>
                <a:cubicBezTo>
                  <a:pt x="344" y="62"/>
                  <a:pt x="342" y="61"/>
                  <a:pt x="341" y="60"/>
                </a:cubicBezTo>
                <a:cubicBezTo>
                  <a:pt x="340" y="59"/>
                  <a:pt x="338" y="58"/>
                  <a:pt x="336" y="58"/>
                </a:cubicBezTo>
                <a:cubicBezTo>
                  <a:pt x="336" y="58"/>
                  <a:pt x="336" y="58"/>
                  <a:pt x="335" y="58"/>
                </a:cubicBezTo>
                <a:cubicBezTo>
                  <a:pt x="332" y="56"/>
                  <a:pt x="328" y="54"/>
                  <a:pt x="324" y="53"/>
                </a:cubicBezTo>
                <a:cubicBezTo>
                  <a:pt x="324" y="53"/>
                  <a:pt x="324" y="53"/>
                  <a:pt x="324" y="53"/>
                </a:cubicBezTo>
                <a:cubicBezTo>
                  <a:pt x="324" y="53"/>
                  <a:pt x="324" y="53"/>
                  <a:pt x="324" y="53"/>
                </a:cubicBezTo>
                <a:cubicBezTo>
                  <a:pt x="324" y="53"/>
                  <a:pt x="324" y="53"/>
                  <a:pt x="324" y="53"/>
                </a:cubicBezTo>
                <a:cubicBezTo>
                  <a:pt x="322" y="51"/>
                  <a:pt x="319" y="50"/>
                  <a:pt x="317" y="49"/>
                </a:cubicBezTo>
                <a:cubicBezTo>
                  <a:pt x="313" y="48"/>
                  <a:pt x="310" y="46"/>
                  <a:pt x="306" y="44"/>
                </a:cubicBezTo>
                <a:cubicBezTo>
                  <a:pt x="307" y="46"/>
                  <a:pt x="317" y="49"/>
                  <a:pt x="315" y="51"/>
                </a:cubicBezTo>
                <a:cubicBezTo>
                  <a:pt x="314" y="50"/>
                  <a:pt x="314" y="51"/>
                  <a:pt x="314" y="52"/>
                </a:cubicBezTo>
                <a:cubicBezTo>
                  <a:pt x="314" y="52"/>
                  <a:pt x="314" y="52"/>
                  <a:pt x="315" y="52"/>
                </a:cubicBezTo>
                <a:cubicBezTo>
                  <a:pt x="317" y="53"/>
                  <a:pt x="319" y="53"/>
                  <a:pt x="322" y="54"/>
                </a:cubicBezTo>
                <a:cubicBezTo>
                  <a:pt x="322" y="55"/>
                  <a:pt x="323" y="55"/>
                  <a:pt x="324" y="55"/>
                </a:cubicBezTo>
                <a:cubicBezTo>
                  <a:pt x="325" y="56"/>
                  <a:pt x="326" y="56"/>
                  <a:pt x="326" y="57"/>
                </a:cubicBezTo>
                <a:cubicBezTo>
                  <a:pt x="332" y="59"/>
                  <a:pt x="336" y="62"/>
                  <a:pt x="340" y="65"/>
                </a:cubicBezTo>
                <a:cubicBezTo>
                  <a:pt x="338" y="65"/>
                  <a:pt x="336" y="63"/>
                  <a:pt x="334" y="63"/>
                </a:cubicBezTo>
                <a:cubicBezTo>
                  <a:pt x="334" y="64"/>
                  <a:pt x="338" y="65"/>
                  <a:pt x="339" y="66"/>
                </a:cubicBezTo>
                <a:cubicBezTo>
                  <a:pt x="339" y="66"/>
                  <a:pt x="339" y="66"/>
                  <a:pt x="338" y="66"/>
                </a:cubicBezTo>
                <a:cubicBezTo>
                  <a:pt x="338" y="66"/>
                  <a:pt x="338" y="66"/>
                  <a:pt x="338" y="66"/>
                </a:cubicBezTo>
                <a:cubicBezTo>
                  <a:pt x="338" y="66"/>
                  <a:pt x="338" y="67"/>
                  <a:pt x="337" y="66"/>
                </a:cubicBezTo>
                <a:cubicBezTo>
                  <a:pt x="334" y="65"/>
                  <a:pt x="333" y="65"/>
                  <a:pt x="332" y="65"/>
                </a:cubicBezTo>
                <a:cubicBezTo>
                  <a:pt x="331" y="65"/>
                  <a:pt x="333" y="66"/>
                  <a:pt x="334" y="67"/>
                </a:cubicBezTo>
                <a:cubicBezTo>
                  <a:pt x="337" y="68"/>
                  <a:pt x="340" y="69"/>
                  <a:pt x="341" y="70"/>
                </a:cubicBezTo>
                <a:cubicBezTo>
                  <a:pt x="343" y="72"/>
                  <a:pt x="345" y="72"/>
                  <a:pt x="347" y="72"/>
                </a:cubicBezTo>
                <a:cubicBezTo>
                  <a:pt x="349" y="73"/>
                  <a:pt x="351" y="74"/>
                  <a:pt x="355" y="76"/>
                </a:cubicBezTo>
                <a:cubicBezTo>
                  <a:pt x="353" y="74"/>
                  <a:pt x="351" y="73"/>
                  <a:pt x="347" y="72"/>
                </a:cubicBezTo>
                <a:cubicBezTo>
                  <a:pt x="345" y="71"/>
                  <a:pt x="343" y="70"/>
                  <a:pt x="341" y="68"/>
                </a:cubicBezTo>
                <a:cubicBezTo>
                  <a:pt x="339" y="68"/>
                  <a:pt x="339" y="67"/>
                  <a:pt x="341" y="67"/>
                </a:cubicBezTo>
                <a:cubicBezTo>
                  <a:pt x="343" y="68"/>
                  <a:pt x="346" y="69"/>
                  <a:pt x="347" y="68"/>
                </a:cubicBezTo>
                <a:cubicBezTo>
                  <a:pt x="347" y="69"/>
                  <a:pt x="348" y="69"/>
                  <a:pt x="349" y="69"/>
                </a:cubicBezTo>
                <a:cubicBezTo>
                  <a:pt x="349" y="70"/>
                  <a:pt x="351" y="71"/>
                  <a:pt x="353" y="72"/>
                </a:cubicBezTo>
                <a:cubicBezTo>
                  <a:pt x="359" y="75"/>
                  <a:pt x="364" y="78"/>
                  <a:pt x="370" y="81"/>
                </a:cubicBezTo>
                <a:cubicBezTo>
                  <a:pt x="373" y="83"/>
                  <a:pt x="375" y="84"/>
                  <a:pt x="380" y="86"/>
                </a:cubicBezTo>
                <a:cubicBezTo>
                  <a:pt x="382" y="88"/>
                  <a:pt x="388" y="90"/>
                  <a:pt x="390" y="92"/>
                </a:cubicBezTo>
                <a:cubicBezTo>
                  <a:pt x="391" y="93"/>
                  <a:pt x="393" y="94"/>
                  <a:pt x="394" y="95"/>
                </a:cubicBezTo>
                <a:cubicBezTo>
                  <a:pt x="395" y="96"/>
                  <a:pt x="396" y="96"/>
                  <a:pt x="396" y="97"/>
                </a:cubicBezTo>
                <a:cubicBezTo>
                  <a:pt x="397" y="97"/>
                  <a:pt x="397" y="98"/>
                  <a:pt x="398" y="98"/>
                </a:cubicBezTo>
                <a:cubicBezTo>
                  <a:pt x="396" y="97"/>
                  <a:pt x="394" y="96"/>
                  <a:pt x="392" y="95"/>
                </a:cubicBezTo>
                <a:cubicBezTo>
                  <a:pt x="390" y="95"/>
                  <a:pt x="390" y="94"/>
                  <a:pt x="388" y="94"/>
                </a:cubicBezTo>
                <a:cubicBezTo>
                  <a:pt x="387" y="93"/>
                  <a:pt x="385" y="92"/>
                  <a:pt x="384" y="92"/>
                </a:cubicBezTo>
                <a:cubicBezTo>
                  <a:pt x="384" y="92"/>
                  <a:pt x="384" y="93"/>
                  <a:pt x="383" y="93"/>
                </a:cubicBezTo>
                <a:cubicBezTo>
                  <a:pt x="380" y="91"/>
                  <a:pt x="378" y="90"/>
                  <a:pt x="374" y="88"/>
                </a:cubicBezTo>
                <a:cubicBezTo>
                  <a:pt x="372" y="87"/>
                  <a:pt x="370" y="87"/>
                  <a:pt x="369" y="86"/>
                </a:cubicBezTo>
                <a:cubicBezTo>
                  <a:pt x="369" y="86"/>
                  <a:pt x="370" y="85"/>
                  <a:pt x="369" y="85"/>
                </a:cubicBezTo>
                <a:cubicBezTo>
                  <a:pt x="367" y="84"/>
                  <a:pt x="367" y="85"/>
                  <a:pt x="367" y="85"/>
                </a:cubicBezTo>
                <a:cubicBezTo>
                  <a:pt x="365" y="84"/>
                  <a:pt x="364" y="83"/>
                  <a:pt x="362" y="83"/>
                </a:cubicBezTo>
                <a:cubicBezTo>
                  <a:pt x="362" y="83"/>
                  <a:pt x="362" y="83"/>
                  <a:pt x="362" y="83"/>
                </a:cubicBezTo>
                <a:cubicBezTo>
                  <a:pt x="356" y="78"/>
                  <a:pt x="346" y="74"/>
                  <a:pt x="338" y="70"/>
                </a:cubicBezTo>
                <a:cubicBezTo>
                  <a:pt x="334" y="67"/>
                  <a:pt x="330" y="65"/>
                  <a:pt x="326" y="63"/>
                </a:cubicBezTo>
                <a:cubicBezTo>
                  <a:pt x="324" y="61"/>
                  <a:pt x="321" y="60"/>
                  <a:pt x="318" y="59"/>
                </a:cubicBezTo>
                <a:cubicBezTo>
                  <a:pt x="317" y="58"/>
                  <a:pt x="317" y="57"/>
                  <a:pt x="314" y="57"/>
                </a:cubicBezTo>
                <a:cubicBezTo>
                  <a:pt x="309" y="56"/>
                  <a:pt x="312" y="57"/>
                  <a:pt x="312" y="58"/>
                </a:cubicBezTo>
                <a:cubicBezTo>
                  <a:pt x="311" y="57"/>
                  <a:pt x="310" y="57"/>
                  <a:pt x="308" y="56"/>
                </a:cubicBezTo>
                <a:cubicBezTo>
                  <a:pt x="310" y="58"/>
                  <a:pt x="313" y="60"/>
                  <a:pt x="316" y="61"/>
                </a:cubicBezTo>
                <a:cubicBezTo>
                  <a:pt x="315" y="61"/>
                  <a:pt x="314" y="62"/>
                  <a:pt x="316" y="62"/>
                </a:cubicBezTo>
                <a:cubicBezTo>
                  <a:pt x="319" y="64"/>
                  <a:pt x="321" y="65"/>
                  <a:pt x="325" y="66"/>
                </a:cubicBezTo>
                <a:cubicBezTo>
                  <a:pt x="325" y="66"/>
                  <a:pt x="325" y="66"/>
                  <a:pt x="325" y="67"/>
                </a:cubicBezTo>
                <a:cubicBezTo>
                  <a:pt x="325" y="67"/>
                  <a:pt x="325" y="67"/>
                  <a:pt x="325" y="67"/>
                </a:cubicBezTo>
                <a:cubicBezTo>
                  <a:pt x="325" y="67"/>
                  <a:pt x="325" y="66"/>
                  <a:pt x="325" y="66"/>
                </a:cubicBezTo>
                <a:cubicBezTo>
                  <a:pt x="325" y="67"/>
                  <a:pt x="322" y="67"/>
                  <a:pt x="327" y="68"/>
                </a:cubicBezTo>
                <a:cubicBezTo>
                  <a:pt x="328" y="69"/>
                  <a:pt x="330" y="70"/>
                  <a:pt x="328" y="70"/>
                </a:cubicBezTo>
                <a:cubicBezTo>
                  <a:pt x="328" y="70"/>
                  <a:pt x="328" y="70"/>
                  <a:pt x="328" y="70"/>
                </a:cubicBezTo>
                <a:cubicBezTo>
                  <a:pt x="328" y="70"/>
                  <a:pt x="328" y="70"/>
                  <a:pt x="328" y="70"/>
                </a:cubicBezTo>
                <a:cubicBezTo>
                  <a:pt x="328" y="70"/>
                  <a:pt x="328" y="70"/>
                  <a:pt x="328" y="70"/>
                </a:cubicBezTo>
                <a:cubicBezTo>
                  <a:pt x="323" y="67"/>
                  <a:pt x="319" y="65"/>
                  <a:pt x="312" y="62"/>
                </a:cubicBezTo>
                <a:cubicBezTo>
                  <a:pt x="311" y="62"/>
                  <a:pt x="310" y="61"/>
                  <a:pt x="309" y="60"/>
                </a:cubicBezTo>
                <a:cubicBezTo>
                  <a:pt x="306" y="60"/>
                  <a:pt x="310" y="62"/>
                  <a:pt x="310" y="62"/>
                </a:cubicBezTo>
                <a:cubicBezTo>
                  <a:pt x="309" y="62"/>
                  <a:pt x="308" y="62"/>
                  <a:pt x="307" y="62"/>
                </a:cubicBezTo>
                <a:cubicBezTo>
                  <a:pt x="303" y="61"/>
                  <a:pt x="301" y="59"/>
                  <a:pt x="298" y="58"/>
                </a:cubicBezTo>
                <a:cubicBezTo>
                  <a:pt x="296" y="57"/>
                  <a:pt x="294" y="55"/>
                  <a:pt x="292" y="55"/>
                </a:cubicBezTo>
                <a:cubicBezTo>
                  <a:pt x="289" y="55"/>
                  <a:pt x="295" y="57"/>
                  <a:pt x="296" y="58"/>
                </a:cubicBezTo>
                <a:cubicBezTo>
                  <a:pt x="296" y="58"/>
                  <a:pt x="296" y="58"/>
                  <a:pt x="296" y="58"/>
                </a:cubicBezTo>
                <a:cubicBezTo>
                  <a:pt x="296" y="58"/>
                  <a:pt x="296" y="58"/>
                  <a:pt x="296" y="58"/>
                </a:cubicBezTo>
                <a:cubicBezTo>
                  <a:pt x="295" y="58"/>
                  <a:pt x="295" y="58"/>
                  <a:pt x="294" y="58"/>
                </a:cubicBezTo>
                <a:cubicBezTo>
                  <a:pt x="297" y="60"/>
                  <a:pt x="302" y="61"/>
                  <a:pt x="304" y="63"/>
                </a:cubicBezTo>
                <a:cubicBezTo>
                  <a:pt x="305" y="63"/>
                  <a:pt x="305" y="64"/>
                  <a:pt x="306" y="64"/>
                </a:cubicBezTo>
                <a:cubicBezTo>
                  <a:pt x="306" y="64"/>
                  <a:pt x="305" y="64"/>
                  <a:pt x="304" y="64"/>
                </a:cubicBezTo>
                <a:cubicBezTo>
                  <a:pt x="304" y="65"/>
                  <a:pt x="304" y="65"/>
                  <a:pt x="305" y="66"/>
                </a:cubicBezTo>
                <a:cubicBezTo>
                  <a:pt x="311" y="69"/>
                  <a:pt x="311" y="69"/>
                  <a:pt x="305" y="69"/>
                </a:cubicBezTo>
                <a:cubicBezTo>
                  <a:pt x="305" y="69"/>
                  <a:pt x="305" y="69"/>
                  <a:pt x="305" y="69"/>
                </a:cubicBezTo>
                <a:cubicBezTo>
                  <a:pt x="305" y="69"/>
                  <a:pt x="305" y="69"/>
                  <a:pt x="305" y="69"/>
                </a:cubicBezTo>
                <a:cubicBezTo>
                  <a:pt x="305" y="69"/>
                  <a:pt x="305" y="69"/>
                  <a:pt x="305" y="69"/>
                </a:cubicBezTo>
                <a:cubicBezTo>
                  <a:pt x="303" y="69"/>
                  <a:pt x="303" y="67"/>
                  <a:pt x="300" y="67"/>
                </a:cubicBezTo>
                <a:cubicBezTo>
                  <a:pt x="298" y="68"/>
                  <a:pt x="301" y="69"/>
                  <a:pt x="302" y="69"/>
                </a:cubicBezTo>
                <a:cubicBezTo>
                  <a:pt x="303" y="70"/>
                  <a:pt x="303" y="71"/>
                  <a:pt x="301" y="70"/>
                </a:cubicBezTo>
                <a:cubicBezTo>
                  <a:pt x="295" y="68"/>
                  <a:pt x="289" y="67"/>
                  <a:pt x="284" y="64"/>
                </a:cubicBezTo>
                <a:cubicBezTo>
                  <a:pt x="284" y="64"/>
                  <a:pt x="283" y="63"/>
                  <a:pt x="284" y="63"/>
                </a:cubicBezTo>
                <a:cubicBezTo>
                  <a:pt x="284" y="63"/>
                  <a:pt x="286" y="64"/>
                  <a:pt x="287" y="64"/>
                </a:cubicBezTo>
                <a:cubicBezTo>
                  <a:pt x="282" y="61"/>
                  <a:pt x="272" y="58"/>
                  <a:pt x="267" y="55"/>
                </a:cubicBezTo>
                <a:cubicBezTo>
                  <a:pt x="265" y="54"/>
                  <a:pt x="262" y="52"/>
                  <a:pt x="258" y="50"/>
                </a:cubicBezTo>
                <a:cubicBezTo>
                  <a:pt x="257" y="50"/>
                  <a:pt x="256" y="49"/>
                  <a:pt x="254" y="49"/>
                </a:cubicBezTo>
                <a:cubicBezTo>
                  <a:pt x="252" y="49"/>
                  <a:pt x="253" y="50"/>
                  <a:pt x="255" y="50"/>
                </a:cubicBezTo>
                <a:cubicBezTo>
                  <a:pt x="259" y="52"/>
                  <a:pt x="255" y="52"/>
                  <a:pt x="255" y="52"/>
                </a:cubicBezTo>
                <a:cubicBezTo>
                  <a:pt x="254" y="52"/>
                  <a:pt x="253" y="52"/>
                  <a:pt x="253" y="52"/>
                </a:cubicBezTo>
                <a:cubicBezTo>
                  <a:pt x="255" y="53"/>
                  <a:pt x="255" y="54"/>
                  <a:pt x="260" y="55"/>
                </a:cubicBezTo>
                <a:cubicBezTo>
                  <a:pt x="261" y="54"/>
                  <a:pt x="259" y="53"/>
                  <a:pt x="259" y="53"/>
                </a:cubicBezTo>
                <a:cubicBezTo>
                  <a:pt x="262" y="54"/>
                  <a:pt x="262" y="55"/>
                  <a:pt x="264" y="55"/>
                </a:cubicBezTo>
                <a:cubicBezTo>
                  <a:pt x="269" y="57"/>
                  <a:pt x="269" y="59"/>
                  <a:pt x="274" y="61"/>
                </a:cubicBezTo>
                <a:cubicBezTo>
                  <a:pt x="276" y="62"/>
                  <a:pt x="278" y="63"/>
                  <a:pt x="280" y="64"/>
                </a:cubicBezTo>
                <a:cubicBezTo>
                  <a:pt x="280" y="64"/>
                  <a:pt x="279" y="65"/>
                  <a:pt x="280" y="66"/>
                </a:cubicBezTo>
                <a:cubicBezTo>
                  <a:pt x="282" y="67"/>
                  <a:pt x="284" y="68"/>
                  <a:pt x="286" y="69"/>
                </a:cubicBezTo>
                <a:cubicBezTo>
                  <a:pt x="286" y="69"/>
                  <a:pt x="287" y="69"/>
                  <a:pt x="287" y="69"/>
                </a:cubicBezTo>
                <a:cubicBezTo>
                  <a:pt x="285" y="68"/>
                  <a:pt x="283" y="67"/>
                  <a:pt x="281" y="66"/>
                </a:cubicBezTo>
                <a:cubicBezTo>
                  <a:pt x="286" y="66"/>
                  <a:pt x="287" y="68"/>
                  <a:pt x="290" y="69"/>
                </a:cubicBezTo>
                <a:cubicBezTo>
                  <a:pt x="291" y="71"/>
                  <a:pt x="297" y="73"/>
                  <a:pt x="300" y="74"/>
                </a:cubicBezTo>
                <a:cubicBezTo>
                  <a:pt x="300" y="75"/>
                  <a:pt x="301" y="75"/>
                  <a:pt x="302" y="75"/>
                </a:cubicBezTo>
                <a:cubicBezTo>
                  <a:pt x="302" y="75"/>
                  <a:pt x="302" y="75"/>
                  <a:pt x="302" y="75"/>
                </a:cubicBezTo>
                <a:cubicBezTo>
                  <a:pt x="302" y="75"/>
                  <a:pt x="302" y="75"/>
                  <a:pt x="302" y="75"/>
                </a:cubicBezTo>
                <a:cubicBezTo>
                  <a:pt x="302" y="75"/>
                  <a:pt x="302" y="75"/>
                  <a:pt x="302" y="75"/>
                </a:cubicBezTo>
                <a:cubicBezTo>
                  <a:pt x="306" y="77"/>
                  <a:pt x="308" y="79"/>
                  <a:pt x="313" y="80"/>
                </a:cubicBezTo>
                <a:cubicBezTo>
                  <a:pt x="313" y="80"/>
                  <a:pt x="313" y="80"/>
                  <a:pt x="313" y="80"/>
                </a:cubicBezTo>
                <a:cubicBezTo>
                  <a:pt x="313" y="80"/>
                  <a:pt x="313" y="80"/>
                  <a:pt x="313" y="80"/>
                </a:cubicBezTo>
                <a:cubicBezTo>
                  <a:pt x="314" y="81"/>
                  <a:pt x="316" y="82"/>
                  <a:pt x="318" y="83"/>
                </a:cubicBezTo>
                <a:cubicBezTo>
                  <a:pt x="319" y="84"/>
                  <a:pt x="322" y="85"/>
                  <a:pt x="325" y="86"/>
                </a:cubicBezTo>
                <a:cubicBezTo>
                  <a:pt x="327" y="87"/>
                  <a:pt x="328" y="88"/>
                  <a:pt x="330" y="89"/>
                </a:cubicBezTo>
                <a:cubicBezTo>
                  <a:pt x="330" y="89"/>
                  <a:pt x="330" y="90"/>
                  <a:pt x="330" y="90"/>
                </a:cubicBezTo>
                <a:cubicBezTo>
                  <a:pt x="332" y="91"/>
                  <a:pt x="335" y="92"/>
                  <a:pt x="334" y="93"/>
                </a:cubicBezTo>
                <a:cubicBezTo>
                  <a:pt x="328" y="90"/>
                  <a:pt x="324" y="88"/>
                  <a:pt x="317" y="85"/>
                </a:cubicBezTo>
                <a:cubicBezTo>
                  <a:pt x="306" y="80"/>
                  <a:pt x="296" y="74"/>
                  <a:pt x="285" y="69"/>
                </a:cubicBezTo>
                <a:cubicBezTo>
                  <a:pt x="284" y="68"/>
                  <a:pt x="282" y="68"/>
                  <a:pt x="281" y="67"/>
                </a:cubicBezTo>
                <a:cubicBezTo>
                  <a:pt x="280" y="67"/>
                  <a:pt x="280" y="67"/>
                  <a:pt x="279" y="66"/>
                </a:cubicBezTo>
                <a:cubicBezTo>
                  <a:pt x="273" y="64"/>
                  <a:pt x="268" y="61"/>
                  <a:pt x="262" y="58"/>
                </a:cubicBezTo>
                <a:cubicBezTo>
                  <a:pt x="256" y="55"/>
                  <a:pt x="249" y="52"/>
                  <a:pt x="245" y="49"/>
                </a:cubicBezTo>
                <a:cubicBezTo>
                  <a:pt x="244" y="48"/>
                  <a:pt x="241" y="47"/>
                  <a:pt x="239" y="45"/>
                </a:cubicBezTo>
                <a:cubicBezTo>
                  <a:pt x="240" y="46"/>
                  <a:pt x="241" y="46"/>
                  <a:pt x="242" y="46"/>
                </a:cubicBezTo>
                <a:cubicBezTo>
                  <a:pt x="242" y="45"/>
                  <a:pt x="240" y="45"/>
                  <a:pt x="238" y="44"/>
                </a:cubicBezTo>
                <a:cubicBezTo>
                  <a:pt x="237" y="44"/>
                  <a:pt x="238" y="45"/>
                  <a:pt x="238" y="45"/>
                </a:cubicBezTo>
                <a:cubicBezTo>
                  <a:pt x="237" y="45"/>
                  <a:pt x="236" y="44"/>
                  <a:pt x="233" y="44"/>
                </a:cubicBezTo>
                <a:cubicBezTo>
                  <a:pt x="238" y="46"/>
                  <a:pt x="239" y="47"/>
                  <a:pt x="243" y="49"/>
                </a:cubicBezTo>
                <a:cubicBezTo>
                  <a:pt x="245" y="50"/>
                  <a:pt x="246" y="51"/>
                  <a:pt x="248" y="52"/>
                </a:cubicBezTo>
                <a:cubicBezTo>
                  <a:pt x="252" y="55"/>
                  <a:pt x="258" y="58"/>
                  <a:pt x="262" y="60"/>
                </a:cubicBezTo>
                <a:cubicBezTo>
                  <a:pt x="261" y="60"/>
                  <a:pt x="262" y="61"/>
                  <a:pt x="262" y="61"/>
                </a:cubicBezTo>
                <a:cubicBezTo>
                  <a:pt x="263" y="62"/>
                  <a:pt x="263" y="63"/>
                  <a:pt x="262" y="63"/>
                </a:cubicBezTo>
                <a:cubicBezTo>
                  <a:pt x="260" y="63"/>
                  <a:pt x="258" y="62"/>
                  <a:pt x="257" y="61"/>
                </a:cubicBezTo>
                <a:cubicBezTo>
                  <a:pt x="254" y="60"/>
                  <a:pt x="250" y="59"/>
                  <a:pt x="246" y="57"/>
                </a:cubicBezTo>
                <a:cubicBezTo>
                  <a:pt x="242" y="56"/>
                  <a:pt x="240" y="56"/>
                  <a:pt x="238" y="57"/>
                </a:cubicBezTo>
                <a:cubicBezTo>
                  <a:pt x="238" y="57"/>
                  <a:pt x="236" y="57"/>
                  <a:pt x="235" y="56"/>
                </a:cubicBezTo>
                <a:cubicBezTo>
                  <a:pt x="234" y="55"/>
                  <a:pt x="234" y="55"/>
                  <a:pt x="236" y="55"/>
                </a:cubicBezTo>
                <a:cubicBezTo>
                  <a:pt x="239" y="56"/>
                  <a:pt x="238" y="54"/>
                  <a:pt x="240" y="54"/>
                </a:cubicBezTo>
                <a:cubicBezTo>
                  <a:pt x="236" y="53"/>
                  <a:pt x="232" y="52"/>
                  <a:pt x="228" y="50"/>
                </a:cubicBezTo>
                <a:cubicBezTo>
                  <a:pt x="229" y="52"/>
                  <a:pt x="230" y="52"/>
                  <a:pt x="230" y="53"/>
                </a:cubicBezTo>
                <a:cubicBezTo>
                  <a:pt x="228" y="53"/>
                  <a:pt x="223" y="51"/>
                  <a:pt x="224" y="53"/>
                </a:cubicBezTo>
                <a:cubicBezTo>
                  <a:pt x="225" y="55"/>
                  <a:pt x="225" y="55"/>
                  <a:pt x="221" y="55"/>
                </a:cubicBezTo>
                <a:cubicBezTo>
                  <a:pt x="225" y="57"/>
                  <a:pt x="228" y="58"/>
                  <a:pt x="232" y="59"/>
                </a:cubicBezTo>
                <a:cubicBezTo>
                  <a:pt x="232" y="59"/>
                  <a:pt x="233" y="59"/>
                  <a:pt x="233" y="59"/>
                </a:cubicBezTo>
                <a:cubicBezTo>
                  <a:pt x="233" y="59"/>
                  <a:pt x="233" y="60"/>
                  <a:pt x="232" y="60"/>
                </a:cubicBezTo>
                <a:cubicBezTo>
                  <a:pt x="230" y="60"/>
                  <a:pt x="232" y="60"/>
                  <a:pt x="233" y="61"/>
                </a:cubicBezTo>
                <a:cubicBezTo>
                  <a:pt x="234" y="61"/>
                  <a:pt x="234" y="61"/>
                  <a:pt x="234" y="61"/>
                </a:cubicBezTo>
                <a:cubicBezTo>
                  <a:pt x="234" y="61"/>
                  <a:pt x="234" y="62"/>
                  <a:pt x="236" y="62"/>
                </a:cubicBezTo>
                <a:cubicBezTo>
                  <a:pt x="238" y="63"/>
                  <a:pt x="238" y="64"/>
                  <a:pt x="236" y="64"/>
                </a:cubicBezTo>
                <a:cubicBezTo>
                  <a:pt x="235" y="64"/>
                  <a:pt x="238" y="65"/>
                  <a:pt x="238" y="65"/>
                </a:cubicBezTo>
                <a:cubicBezTo>
                  <a:pt x="236" y="65"/>
                  <a:pt x="235" y="64"/>
                  <a:pt x="234" y="63"/>
                </a:cubicBezTo>
                <a:cubicBezTo>
                  <a:pt x="232" y="62"/>
                  <a:pt x="228" y="60"/>
                  <a:pt x="225" y="58"/>
                </a:cubicBezTo>
                <a:cubicBezTo>
                  <a:pt x="224" y="58"/>
                  <a:pt x="222" y="57"/>
                  <a:pt x="220" y="56"/>
                </a:cubicBezTo>
                <a:cubicBezTo>
                  <a:pt x="219" y="55"/>
                  <a:pt x="218" y="55"/>
                  <a:pt x="217" y="54"/>
                </a:cubicBezTo>
                <a:cubicBezTo>
                  <a:pt x="216" y="54"/>
                  <a:pt x="215" y="53"/>
                  <a:pt x="215" y="53"/>
                </a:cubicBezTo>
                <a:cubicBezTo>
                  <a:pt x="215" y="53"/>
                  <a:pt x="214" y="52"/>
                  <a:pt x="213" y="52"/>
                </a:cubicBezTo>
                <a:cubicBezTo>
                  <a:pt x="212" y="53"/>
                  <a:pt x="211" y="52"/>
                  <a:pt x="210" y="52"/>
                </a:cubicBezTo>
                <a:cubicBezTo>
                  <a:pt x="210" y="52"/>
                  <a:pt x="211" y="52"/>
                  <a:pt x="212" y="53"/>
                </a:cubicBezTo>
                <a:cubicBezTo>
                  <a:pt x="213" y="53"/>
                  <a:pt x="214" y="54"/>
                  <a:pt x="216" y="54"/>
                </a:cubicBezTo>
                <a:cubicBezTo>
                  <a:pt x="221" y="57"/>
                  <a:pt x="225" y="60"/>
                  <a:pt x="233" y="63"/>
                </a:cubicBezTo>
                <a:cubicBezTo>
                  <a:pt x="237" y="67"/>
                  <a:pt x="244" y="70"/>
                  <a:pt x="250" y="73"/>
                </a:cubicBezTo>
                <a:cubicBezTo>
                  <a:pt x="253" y="74"/>
                  <a:pt x="255" y="76"/>
                  <a:pt x="258" y="77"/>
                </a:cubicBezTo>
                <a:cubicBezTo>
                  <a:pt x="259" y="79"/>
                  <a:pt x="263" y="80"/>
                  <a:pt x="266" y="82"/>
                </a:cubicBezTo>
                <a:cubicBezTo>
                  <a:pt x="262" y="81"/>
                  <a:pt x="258" y="81"/>
                  <a:pt x="253" y="79"/>
                </a:cubicBezTo>
                <a:cubicBezTo>
                  <a:pt x="248" y="77"/>
                  <a:pt x="243" y="75"/>
                  <a:pt x="239" y="73"/>
                </a:cubicBezTo>
                <a:cubicBezTo>
                  <a:pt x="233" y="69"/>
                  <a:pt x="228" y="66"/>
                  <a:pt x="220" y="63"/>
                </a:cubicBezTo>
                <a:cubicBezTo>
                  <a:pt x="217" y="61"/>
                  <a:pt x="212" y="60"/>
                  <a:pt x="208" y="59"/>
                </a:cubicBezTo>
                <a:cubicBezTo>
                  <a:pt x="207" y="60"/>
                  <a:pt x="211" y="62"/>
                  <a:pt x="214" y="63"/>
                </a:cubicBezTo>
                <a:cubicBezTo>
                  <a:pt x="216" y="63"/>
                  <a:pt x="219" y="64"/>
                  <a:pt x="219" y="65"/>
                </a:cubicBezTo>
                <a:cubicBezTo>
                  <a:pt x="219" y="65"/>
                  <a:pt x="217" y="65"/>
                  <a:pt x="215" y="65"/>
                </a:cubicBezTo>
                <a:cubicBezTo>
                  <a:pt x="214" y="65"/>
                  <a:pt x="212" y="64"/>
                  <a:pt x="211" y="65"/>
                </a:cubicBezTo>
                <a:cubicBezTo>
                  <a:pt x="211" y="64"/>
                  <a:pt x="210" y="64"/>
                  <a:pt x="209" y="63"/>
                </a:cubicBezTo>
                <a:cubicBezTo>
                  <a:pt x="209" y="63"/>
                  <a:pt x="209" y="63"/>
                  <a:pt x="209" y="62"/>
                </a:cubicBezTo>
                <a:cubicBezTo>
                  <a:pt x="209" y="62"/>
                  <a:pt x="209" y="62"/>
                  <a:pt x="209" y="62"/>
                </a:cubicBezTo>
                <a:cubicBezTo>
                  <a:pt x="210" y="63"/>
                  <a:pt x="212" y="64"/>
                  <a:pt x="212" y="63"/>
                </a:cubicBezTo>
                <a:cubicBezTo>
                  <a:pt x="212" y="63"/>
                  <a:pt x="212" y="62"/>
                  <a:pt x="208" y="61"/>
                </a:cubicBezTo>
                <a:cubicBezTo>
                  <a:pt x="208" y="61"/>
                  <a:pt x="207" y="61"/>
                  <a:pt x="207" y="61"/>
                </a:cubicBezTo>
                <a:cubicBezTo>
                  <a:pt x="205" y="60"/>
                  <a:pt x="203" y="59"/>
                  <a:pt x="201" y="58"/>
                </a:cubicBezTo>
                <a:cubicBezTo>
                  <a:pt x="201" y="58"/>
                  <a:pt x="200" y="58"/>
                  <a:pt x="200" y="58"/>
                </a:cubicBezTo>
                <a:cubicBezTo>
                  <a:pt x="202" y="59"/>
                  <a:pt x="204" y="60"/>
                  <a:pt x="206" y="61"/>
                </a:cubicBezTo>
                <a:cubicBezTo>
                  <a:pt x="207" y="62"/>
                  <a:pt x="207" y="62"/>
                  <a:pt x="205" y="62"/>
                </a:cubicBezTo>
                <a:cubicBezTo>
                  <a:pt x="203" y="62"/>
                  <a:pt x="202" y="62"/>
                  <a:pt x="201" y="62"/>
                </a:cubicBezTo>
                <a:cubicBezTo>
                  <a:pt x="200" y="61"/>
                  <a:pt x="199" y="60"/>
                  <a:pt x="195" y="59"/>
                </a:cubicBezTo>
                <a:cubicBezTo>
                  <a:pt x="196" y="60"/>
                  <a:pt x="197" y="61"/>
                  <a:pt x="198" y="62"/>
                </a:cubicBezTo>
                <a:cubicBezTo>
                  <a:pt x="199" y="64"/>
                  <a:pt x="203" y="65"/>
                  <a:pt x="207" y="67"/>
                </a:cubicBezTo>
                <a:cubicBezTo>
                  <a:pt x="208" y="68"/>
                  <a:pt x="209" y="68"/>
                  <a:pt x="211" y="69"/>
                </a:cubicBezTo>
                <a:cubicBezTo>
                  <a:pt x="211" y="69"/>
                  <a:pt x="211" y="69"/>
                  <a:pt x="212" y="70"/>
                </a:cubicBezTo>
                <a:cubicBezTo>
                  <a:pt x="212" y="70"/>
                  <a:pt x="213" y="71"/>
                  <a:pt x="215" y="71"/>
                </a:cubicBezTo>
                <a:cubicBezTo>
                  <a:pt x="216" y="72"/>
                  <a:pt x="217" y="72"/>
                  <a:pt x="217" y="72"/>
                </a:cubicBezTo>
                <a:cubicBezTo>
                  <a:pt x="215" y="73"/>
                  <a:pt x="219" y="74"/>
                  <a:pt x="218" y="75"/>
                </a:cubicBezTo>
                <a:cubicBezTo>
                  <a:pt x="217" y="74"/>
                  <a:pt x="213" y="73"/>
                  <a:pt x="213" y="74"/>
                </a:cubicBezTo>
                <a:cubicBezTo>
                  <a:pt x="212" y="74"/>
                  <a:pt x="214" y="75"/>
                  <a:pt x="216" y="76"/>
                </a:cubicBezTo>
                <a:cubicBezTo>
                  <a:pt x="218" y="77"/>
                  <a:pt x="219" y="77"/>
                  <a:pt x="220" y="78"/>
                </a:cubicBezTo>
                <a:cubicBezTo>
                  <a:pt x="221" y="80"/>
                  <a:pt x="224" y="82"/>
                  <a:pt x="231" y="83"/>
                </a:cubicBezTo>
                <a:cubicBezTo>
                  <a:pt x="232" y="85"/>
                  <a:pt x="238" y="87"/>
                  <a:pt x="241" y="88"/>
                </a:cubicBezTo>
                <a:cubicBezTo>
                  <a:pt x="246" y="91"/>
                  <a:pt x="252" y="94"/>
                  <a:pt x="258" y="97"/>
                </a:cubicBezTo>
                <a:cubicBezTo>
                  <a:pt x="259" y="98"/>
                  <a:pt x="261" y="99"/>
                  <a:pt x="266" y="101"/>
                </a:cubicBezTo>
                <a:cubicBezTo>
                  <a:pt x="264" y="99"/>
                  <a:pt x="261" y="98"/>
                  <a:pt x="259" y="97"/>
                </a:cubicBezTo>
                <a:cubicBezTo>
                  <a:pt x="257" y="96"/>
                  <a:pt x="256" y="95"/>
                  <a:pt x="254" y="94"/>
                </a:cubicBezTo>
                <a:cubicBezTo>
                  <a:pt x="260" y="96"/>
                  <a:pt x="261" y="98"/>
                  <a:pt x="265" y="99"/>
                </a:cubicBezTo>
                <a:cubicBezTo>
                  <a:pt x="267" y="100"/>
                  <a:pt x="269" y="101"/>
                  <a:pt x="270" y="101"/>
                </a:cubicBezTo>
                <a:cubicBezTo>
                  <a:pt x="270" y="101"/>
                  <a:pt x="270" y="101"/>
                  <a:pt x="270" y="101"/>
                </a:cubicBezTo>
                <a:cubicBezTo>
                  <a:pt x="270" y="102"/>
                  <a:pt x="270" y="102"/>
                  <a:pt x="272" y="103"/>
                </a:cubicBezTo>
                <a:cubicBezTo>
                  <a:pt x="274" y="104"/>
                  <a:pt x="274" y="103"/>
                  <a:pt x="274" y="103"/>
                </a:cubicBezTo>
                <a:cubicBezTo>
                  <a:pt x="277" y="104"/>
                  <a:pt x="280" y="105"/>
                  <a:pt x="282" y="107"/>
                </a:cubicBezTo>
                <a:cubicBezTo>
                  <a:pt x="282" y="107"/>
                  <a:pt x="281" y="107"/>
                  <a:pt x="280" y="106"/>
                </a:cubicBezTo>
                <a:cubicBezTo>
                  <a:pt x="279" y="106"/>
                  <a:pt x="278" y="105"/>
                  <a:pt x="277" y="106"/>
                </a:cubicBezTo>
                <a:cubicBezTo>
                  <a:pt x="273" y="105"/>
                  <a:pt x="270" y="104"/>
                  <a:pt x="269" y="102"/>
                </a:cubicBezTo>
                <a:cubicBezTo>
                  <a:pt x="268" y="102"/>
                  <a:pt x="267" y="101"/>
                  <a:pt x="266" y="101"/>
                </a:cubicBezTo>
                <a:cubicBezTo>
                  <a:pt x="265" y="101"/>
                  <a:pt x="266" y="102"/>
                  <a:pt x="267" y="102"/>
                </a:cubicBezTo>
                <a:cubicBezTo>
                  <a:pt x="266" y="102"/>
                  <a:pt x="265" y="102"/>
                  <a:pt x="265" y="102"/>
                </a:cubicBezTo>
                <a:cubicBezTo>
                  <a:pt x="264" y="102"/>
                  <a:pt x="263" y="101"/>
                  <a:pt x="262" y="101"/>
                </a:cubicBezTo>
                <a:cubicBezTo>
                  <a:pt x="257" y="99"/>
                  <a:pt x="253" y="96"/>
                  <a:pt x="248" y="94"/>
                </a:cubicBezTo>
                <a:cubicBezTo>
                  <a:pt x="248" y="94"/>
                  <a:pt x="248" y="94"/>
                  <a:pt x="248" y="95"/>
                </a:cubicBezTo>
                <a:cubicBezTo>
                  <a:pt x="248" y="95"/>
                  <a:pt x="249" y="95"/>
                  <a:pt x="249" y="95"/>
                </a:cubicBezTo>
                <a:cubicBezTo>
                  <a:pt x="249" y="95"/>
                  <a:pt x="249" y="95"/>
                  <a:pt x="249" y="95"/>
                </a:cubicBezTo>
                <a:cubicBezTo>
                  <a:pt x="249" y="95"/>
                  <a:pt x="249" y="95"/>
                  <a:pt x="249" y="95"/>
                </a:cubicBezTo>
                <a:cubicBezTo>
                  <a:pt x="246" y="95"/>
                  <a:pt x="243" y="94"/>
                  <a:pt x="242" y="92"/>
                </a:cubicBezTo>
                <a:cubicBezTo>
                  <a:pt x="241" y="92"/>
                  <a:pt x="239" y="90"/>
                  <a:pt x="236" y="90"/>
                </a:cubicBezTo>
                <a:cubicBezTo>
                  <a:pt x="235" y="90"/>
                  <a:pt x="234" y="90"/>
                  <a:pt x="234" y="90"/>
                </a:cubicBezTo>
                <a:cubicBezTo>
                  <a:pt x="232" y="91"/>
                  <a:pt x="235" y="92"/>
                  <a:pt x="237" y="92"/>
                </a:cubicBezTo>
                <a:cubicBezTo>
                  <a:pt x="244" y="96"/>
                  <a:pt x="253" y="100"/>
                  <a:pt x="260" y="103"/>
                </a:cubicBezTo>
                <a:cubicBezTo>
                  <a:pt x="260" y="103"/>
                  <a:pt x="260" y="103"/>
                  <a:pt x="260" y="103"/>
                </a:cubicBezTo>
                <a:cubicBezTo>
                  <a:pt x="263" y="105"/>
                  <a:pt x="270" y="107"/>
                  <a:pt x="271" y="109"/>
                </a:cubicBezTo>
                <a:cubicBezTo>
                  <a:pt x="261" y="105"/>
                  <a:pt x="252" y="101"/>
                  <a:pt x="243" y="96"/>
                </a:cubicBezTo>
                <a:cubicBezTo>
                  <a:pt x="234" y="91"/>
                  <a:pt x="224" y="87"/>
                  <a:pt x="212" y="82"/>
                </a:cubicBezTo>
                <a:cubicBezTo>
                  <a:pt x="210" y="81"/>
                  <a:pt x="208" y="80"/>
                  <a:pt x="206" y="79"/>
                </a:cubicBezTo>
                <a:cubicBezTo>
                  <a:pt x="202" y="76"/>
                  <a:pt x="195" y="73"/>
                  <a:pt x="190" y="70"/>
                </a:cubicBezTo>
                <a:cubicBezTo>
                  <a:pt x="189" y="70"/>
                  <a:pt x="193" y="71"/>
                  <a:pt x="193" y="72"/>
                </a:cubicBezTo>
                <a:cubicBezTo>
                  <a:pt x="188" y="71"/>
                  <a:pt x="184" y="69"/>
                  <a:pt x="181" y="67"/>
                </a:cubicBezTo>
                <a:cubicBezTo>
                  <a:pt x="179" y="65"/>
                  <a:pt x="177" y="64"/>
                  <a:pt x="171" y="63"/>
                </a:cubicBezTo>
                <a:cubicBezTo>
                  <a:pt x="166" y="62"/>
                  <a:pt x="165" y="60"/>
                  <a:pt x="162" y="59"/>
                </a:cubicBezTo>
                <a:cubicBezTo>
                  <a:pt x="162" y="59"/>
                  <a:pt x="162" y="59"/>
                  <a:pt x="162" y="59"/>
                </a:cubicBezTo>
                <a:cubicBezTo>
                  <a:pt x="157" y="57"/>
                  <a:pt x="153" y="54"/>
                  <a:pt x="149" y="52"/>
                </a:cubicBezTo>
                <a:cubicBezTo>
                  <a:pt x="152" y="53"/>
                  <a:pt x="153" y="54"/>
                  <a:pt x="155" y="55"/>
                </a:cubicBezTo>
                <a:cubicBezTo>
                  <a:pt x="156" y="55"/>
                  <a:pt x="158" y="56"/>
                  <a:pt x="161" y="57"/>
                </a:cubicBezTo>
                <a:cubicBezTo>
                  <a:pt x="160" y="56"/>
                  <a:pt x="159" y="55"/>
                  <a:pt x="156" y="55"/>
                </a:cubicBezTo>
                <a:cubicBezTo>
                  <a:pt x="153" y="53"/>
                  <a:pt x="151" y="52"/>
                  <a:pt x="148" y="50"/>
                </a:cubicBezTo>
                <a:cubicBezTo>
                  <a:pt x="146" y="49"/>
                  <a:pt x="145" y="49"/>
                  <a:pt x="143" y="48"/>
                </a:cubicBezTo>
                <a:cubicBezTo>
                  <a:pt x="143" y="48"/>
                  <a:pt x="142" y="48"/>
                  <a:pt x="142" y="48"/>
                </a:cubicBezTo>
                <a:cubicBezTo>
                  <a:pt x="144" y="49"/>
                  <a:pt x="145" y="49"/>
                  <a:pt x="146" y="50"/>
                </a:cubicBezTo>
                <a:cubicBezTo>
                  <a:pt x="146" y="50"/>
                  <a:pt x="145" y="50"/>
                  <a:pt x="145" y="50"/>
                </a:cubicBezTo>
                <a:cubicBezTo>
                  <a:pt x="140" y="47"/>
                  <a:pt x="132" y="44"/>
                  <a:pt x="129" y="41"/>
                </a:cubicBezTo>
                <a:cubicBezTo>
                  <a:pt x="126" y="40"/>
                  <a:pt x="124" y="39"/>
                  <a:pt x="121" y="38"/>
                </a:cubicBezTo>
                <a:cubicBezTo>
                  <a:pt x="121" y="37"/>
                  <a:pt x="120" y="36"/>
                  <a:pt x="116" y="34"/>
                </a:cubicBezTo>
                <a:cubicBezTo>
                  <a:pt x="113" y="32"/>
                  <a:pt x="106" y="30"/>
                  <a:pt x="100" y="28"/>
                </a:cubicBezTo>
                <a:cubicBezTo>
                  <a:pt x="100" y="28"/>
                  <a:pt x="100" y="28"/>
                  <a:pt x="99" y="28"/>
                </a:cubicBezTo>
                <a:cubicBezTo>
                  <a:pt x="98" y="27"/>
                  <a:pt x="96" y="26"/>
                  <a:pt x="94" y="25"/>
                </a:cubicBezTo>
                <a:cubicBezTo>
                  <a:pt x="92" y="24"/>
                  <a:pt x="94" y="24"/>
                  <a:pt x="96" y="25"/>
                </a:cubicBezTo>
                <a:cubicBezTo>
                  <a:pt x="97" y="25"/>
                  <a:pt x="98" y="26"/>
                  <a:pt x="101" y="27"/>
                </a:cubicBezTo>
                <a:cubicBezTo>
                  <a:pt x="100" y="26"/>
                  <a:pt x="98" y="25"/>
                  <a:pt x="97" y="25"/>
                </a:cubicBezTo>
                <a:cubicBezTo>
                  <a:pt x="96" y="24"/>
                  <a:pt x="95" y="24"/>
                  <a:pt x="94" y="24"/>
                </a:cubicBezTo>
                <a:cubicBezTo>
                  <a:pt x="90" y="21"/>
                  <a:pt x="83" y="17"/>
                  <a:pt x="77" y="14"/>
                </a:cubicBezTo>
                <a:cubicBezTo>
                  <a:pt x="75" y="13"/>
                  <a:pt x="74" y="12"/>
                  <a:pt x="69" y="11"/>
                </a:cubicBezTo>
                <a:cubicBezTo>
                  <a:pt x="70" y="12"/>
                  <a:pt x="73" y="13"/>
                  <a:pt x="76" y="14"/>
                </a:cubicBezTo>
                <a:cubicBezTo>
                  <a:pt x="79" y="16"/>
                  <a:pt x="83" y="18"/>
                  <a:pt x="87" y="20"/>
                </a:cubicBezTo>
                <a:cubicBezTo>
                  <a:pt x="85" y="21"/>
                  <a:pt x="90" y="24"/>
                  <a:pt x="92" y="25"/>
                </a:cubicBezTo>
                <a:cubicBezTo>
                  <a:pt x="93" y="27"/>
                  <a:pt x="96" y="28"/>
                  <a:pt x="98" y="29"/>
                </a:cubicBezTo>
                <a:cubicBezTo>
                  <a:pt x="98" y="30"/>
                  <a:pt x="101" y="31"/>
                  <a:pt x="103" y="31"/>
                </a:cubicBezTo>
                <a:cubicBezTo>
                  <a:pt x="108" y="33"/>
                  <a:pt x="113" y="35"/>
                  <a:pt x="110" y="36"/>
                </a:cubicBezTo>
                <a:cubicBezTo>
                  <a:pt x="109" y="37"/>
                  <a:pt x="111" y="38"/>
                  <a:pt x="115" y="39"/>
                </a:cubicBezTo>
                <a:cubicBezTo>
                  <a:pt x="117" y="40"/>
                  <a:pt x="119" y="41"/>
                  <a:pt x="121" y="42"/>
                </a:cubicBezTo>
                <a:cubicBezTo>
                  <a:pt x="122" y="42"/>
                  <a:pt x="124" y="43"/>
                  <a:pt x="125" y="44"/>
                </a:cubicBezTo>
                <a:cubicBezTo>
                  <a:pt x="125" y="44"/>
                  <a:pt x="126" y="45"/>
                  <a:pt x="128" y="46"/>
                </a:cubicBezTo>
                <a:cubicBezTo>
                  <a:pt x="129" y="46"/>
                  <a:pt x="128" y="45"/>
                  <a:pt x="127" y="44"/>
                </a:cubicBezTo>
                <a:cubicBezTo>
                  <a:pt x="126" y="43"/>
                  <a:pt x="125" y="42"/>
                  <a:pt x="123" y="42"/>
                </a:cubicBezTo>
                <a:cubicBezTo>
                  <a:pt x="121" y="40"/>
                  <a:pt x="121" y="40"/>
                  <a:pt x="123" y="40"/>
                </a:cubicBezTo>
                <a:cubicBezTo>
                  <a:pt x="125" y="40"/>
                  <a:pt x="125" y="41"/>
                  <a:pt x="126" y="41"/>
                </a:cubicBezTo>
                <a:cubicBezTo>
                  <a:pt x="134" y="46"/>
                  <a:pt x="143" y="50"/>
                  <a:pt x="151" y="55"/>
                </a:cubicBezTo>
                <a:cubicBezTo>
                  <a:pt x="149" y="54"/>
                  <a:pt x="146" y="53"/>
                  <a:pt x="145" y="53"/>
                </a:cubicBezTo>
                <a:cubicBezTo>
                  <a:pt x="140" y="50"/>
                  <a:pt x="135" y="49"/>
                  <a:pt x="129" y="49"/>
                </a:cubicBezTo>
                <a:cubicBezTo>
                  <a:pt x="129" y="49"/>
                  <a:pt x="130" y="48"/>
                  <a:pt x="129" y="48"/>
                </a:cubicBezTo>
                <a:cubicBezTo>
                  <a:pt x="129" y="48"/>
                  <a:pt x="128" y="47"/>
                  <a:pt x="127" y="47"/>
                </a:cubicBezTo>
                <a:cubicBezTo>
                  <a:pt x="127" y="48"/>
                  <a:pt x="126" y="48"/>
                  <a:pt x="128" y="49"/>
                </a:cubicBezTo>
                <a:cubicBezTo>
                  <a:pt x="129" y="50"/>
                  <a:pt x="122" y="48"/>
                  <a:pt x="126" y="50"/>
                </a:cubicBezTo>
                <a:cubicBezTo>
                  <a:pt x="128" y="51"/>
                  <a:pt x="132" y="52"/>
                  <a:pt x="132" y="51"/>
                </a:cubicBezTo>
                <a:cubicBezTo>
                  <a:pt x="136" y="49"/>
                  <a:pt x="139" y="52"/>
                  <a:pt x="143" y="53"/>
                </a:cubicBezTo>
                <a:cubicBezTo>
                  <a:pt x="144" y="54"/>
                  <a:pt x="146" y="55"/>
                  <a:pt x="147" y="56"/>
                </a:cubicBezTo>
                <a:cubicBezTo>
                  <a:pt x="151" y="58"/>
                  <a:pt x="154" y="57"/>
                  <a:pt x="157" y="58"/>
                </a:cubicBezTo>
                <a:cubicBezTo>
                  <a:pt x="157" y="58"/>
                  <a:pt x="157" y="58"/>
                  <a:pt x="157" y="58"/>
                </a:cubicBezTo>
                <a:cubicBezTo>
                  <a:pt x="158" y="58"/>
                  <a:pt x="158" y="58"/>
                  <a:pt x="158" y="58"/>
                </a:cubicBezTo>
                <a:cubicBezTo>
                  <a:pt x="161" y="60"/>
                  <a:pt x="157" y="60"/>
                  <a:pt x="159" y="62"/>
                </a:cubicBezTo>
                <a:cubicBezTo>
                  <a:pt x="162" y="64"/>
                  <a:pt x="169" y="67"/>
                  <a:pt x="173" y="70"/>
                </a:cubicBezTo>
                <a:cubicBezTo>
                  <a:pt x="175" y="70"/>
                  <a:pt x="176" y="71"/>
                  <a:pt x="177" y="72"/>
                </a:cubicBezTo>
                <a:cubicBezTo>
                  <a:pt x="183" y="74"/>
                  <a:pt x="185" y="76"/>
                  <a:pt x="188" y="78"/>
                </a:cubicBezTo>
                <a:cubicBezTo>
                  <a:pt x="194" y="80"/>
                  <a:pt x="196" y="82"/>
                  <a:pt x="202" y="85"/>
                </a:cubicBezTo>
                <a:cubicBezTo>
                  <a:pt x="204" y="86"/>
                  <a:pt x="207" y="87"/>
                  <a:pt x="209" y="89"/>
                </a:cubicBezTo>
                <a:cubicBezTo>
                  <a:pt x="215" y="92"/>
                  <a:pt x="222" y="95"/>
                  <a:pt x="228" y="98"/>
                </a:cubicBezTo>
                <a:cubicBezTo>
                  <a:pt x="229" y="99"/>
                  <a:pt x="231" y="100"/>
                  <a:pt x="232" y="100"/>
                </a:cubicBezTo>
                <a:cubicBezTo>
                  <a:pt x="231" y="100"/>
                  <a:pt x="230" y="100"/>
                  <a:pt x="229" y="100"/>
                </a:cubicBezTo>
                <a:cubicBezTo>
                  <a:pt x="224" y="97"/>
                  <a:pt x="219" y="95"/>
                  <a:pt x="213" y="93"/>
                </a:cubicBezTo>
                <a:cubicBezTo>
                  <a:pt x="214" y="93"/>
                  <a:pt x="214" y="93"/>
                  <a:pt x="214" y="94"/>
                </a:cubicBezTo>
                <a:cubicBezTo>
                  <a:pt x="214" y="93"/>
                  <a:pt x="213" y="93"/>
                  <a:pt x="213" y="93"/>
                </a:cubicBezTo>
                <a:cubicBezTo>
                  <a:pt x="207" y="89"/>
                  <a:pt x="200" y="86"/>
                  <a:pt x="194" y="83"/>
                </a:cubicBezTo>
                <a:cubicBezTo>
                  <a:pt x="188" y="80"/>
                  <a:pt x="181" y="77"/>
                  <a:pt x="175" y="74"/>
                </a:cubicBezTo>
                <a:cubicBezTo>
                  <a:pt x="165" y="70"/>
                  <a:pt x="155" y="65"/>
                  <a:pt x="146" y="60"/>
                </a:cubicBezTo>
                <a:cubicBezTo>
                  <a:pt x="144" y="59"/>
                  <a:pt x="141" y="58"/>
                  <a:pt x="138" y="57"/>
                </a:cubicBezTo>
                <a:cubicBezTo>
                  <a:pt x="133" y="53"/>
                  <a:pt x="124" y="50"/>
                  <a:pt x="118" y="46"/>
                </a:cubicBezTo>
                <a:cubicBezTo>
                  <a:pt x="118" y="45"/>
                  <a:pt x="113" y="44"/>
                  <a:pt x="110" y="42"/>
                </a:cubicBezTo>
                <a:cubicBezTo>
                  <a:pt x="109" y="43"/>
                  <a:pt x="114" y="45"/>
                  <a:pt x="116" y="46"/>
                </a:cubicBezTo>
                <a:cubicBezTo>
                  <a:pt x="116" y="46"/>
                  <a:pt x="116" y="46"/>
                  <a:pt x="116" y="46"/>
                </a:cubicBezTo>
                <a:cubicBezTo>
                  <a:pt x="115" y="47"/>
                  <a:pt x="113" y="47"/>
                  <a:pt x="106" y="45"/>
                </a:cubicBezTo>
                <a:cubicBezTo>
                  <a:pt x="108" y="46"/>
                  <a:pt x="108" y="48"/>
                  <a:pt x="112" y="49"/>
                </a:cubicBezTo>
                <a:cubicBezTo>
                  <a:pt x="114" y="49"/>
                  <a:pt x="111" y="47"/>
                  <a:pt x="116" y="49"/>
                </a:cubicBezTo>
                <a:cubicBezTo>
                  <a:pt x="120" y="50"/>
                  <a:pt x="119" y="51"/>
                  <a:pt x="122" y="52"/>
                </a:cubicBezTo>
                <a:cubicBezTo>
                  <a:pt x="122" y="54"/>
                  <a:pt x="117" y="53"/>
                  <a:pt x="117" y="53"/>
                </a:cubicBezTo>
                <a:cubicBezTo>
                  <a:pt x="108" y="51"/>
                  <a:pt x="117" y="54"/>
                  <a:pt x="116" y="54"/>
                </a:cubicBezTo>
                <a:cubicBezTo>
                  <a:pt x="117" y="54"/>
                  <a:pt x="116" y="54"/>
                  <a:pt x="115" y="55"/>
                </a:cubicBezTo>
                <a:cubicBezTo>
                  <a:pt x="115" y="55"/>
                  <a:pt x="114" y="55"/>
                  <a:pt x="113" y="55"/>
                </a:cubicBezTo>
                <a:cubicBezTo>
                  <a:pt x="112" y="54"/>
                  <a:pt x="110" y="53"/>
                  <a:pt x="108" y="52"/>
                </a:cubicBezTo>
                <a:cubicBezTo>
                  <a:pt x="106" y="51"/>
                  <a:pt x="104" y="50"/>
                  <a:pt x="102" y="49"/>
                </a:cubicBezTo>
                <a:cubicBezTo>
                  <a:pt x="98" y="46"/>
                  <a:pt x="90" y="43"/>
                  <a:pt x="82" y="39"/>
                </a:cubicBezTo>
                <a:cubicBezTo>
                  <a:pt x="89" y="43"/>
                  <a:pt x="93" y="46"/>
                  <a:pt x="101" y="49"/>
                </a:cubicBezTo>
                <a:cubicBezTo>
                  <a:pt x="103" y="50"/>
                  <a:pt x="105" y="51"/>
                  <a:pt x="108" y="52"/>
                </a:cubicBezTo>
                <a:cubicBezTo>
                  <a:pt x="109" y="54"/>
                  <a:pt x="111" y="55"/>
                  <a:pt x="113" y="56"/>
                </a:cubicBezTo>
                <a:cubicBezTo>
                  <a:pt x="111" y="56"/>
                  <a:pt x="113" y="57"/>
                  <a:pt x="112" y="57"/>
                </a:cubicBezTo>
                <a:cubicBezTo>
                  <a:pt x="108" y="57"/>
                  <a:pt x="106" y="56"/>
                  <a:pt x="104" y="55"/>
                </a:cubicBezTo>
                <a:cubicBezTo>
                  <a:pt x="93" y="49"/>
                  <a:pt x="82" y="42"/>
                  <a:pt x="71" y="36"/>
                </a:cubicBezTo>
                <a:cubicBezTo>
                  <a:pt x="70" y="36"/>
                  <a:pt x="69" y="35"/>
                  <a:pt x="67" y="35"/>
                </a:cubicBezTo>
                <a:cubicBezTo>
                  <a:pt x="66" y="33"/>
                  <a:pt x="63" y="32"/>
                  <a:pt x="60" y="31"/>
                </a:cubicBezTo>
                <a:cubicBezTo>
                  <a:pt x="60" y="30"/>
                  <a:pt x="60" y="30"/>
                  <a:pt x="60" y="30"/>
                </a:cubicBezTo>
                <a:cubicBezTo>
                  <a:pt x="60" y="30"/>
                  <a:pt x="59" y="30"/>
                  <a:pt x="59" y="29"/>
                </a:cubicBezTo>
                <a:cubicBezTo>
                  <a:pt x="57" y="28"/>
                  <a:pt x="55" y="27"/>
                  <a:pt x="52" y="25"/>
                </a:cubicBezTo>
                <a:cubicBezTo>
                  <a:pt x="51" y="24"/>
                  <a:pt x="51" y="23"/>
                  <a:pt x="44" y="20"/>
                </a:cubicBezTo>
                <a:cubicBezTo>
                  <a:pt x="37" y="18"/>
                  <a:pt x="34" y="15"/>
                  <a:pt x="35" y="13"/>
                </a:cubicBezTo>
                <a:cubicBezTo>
                  <a:pt x="35" y="12"/>
                  <a:pt x="37" y="12"/>
                  <a:pt x="36" y="11"/>
                </a:cubicBezTo>
                <a:cubicBezTo>
                  <a:pt x="33" y="11"/>
                  <a:pt x="30" y="10"/>
                  <a:pt x="27" y="10"/>
                </a:cubicBezTo>
                <a:cubicBezTo>
                  <a:pt x="25" y="9"/>
                  <a:pt x="24" y="8"/>
                  <a:pt x="23" y="8"/>
                </a:cubicBezTo>
                <a:cubicBezTo>
                  <a:pt x="23" y="7"/>
                  <a:pt x="22" y="7"/>
                  <a:pt x="22" y="7"/>
                </a:cubicBezTo>
                <a:cubicBezTo>
                  <a:pt x="19" y="5"/>
                  <a:pt x="17" y="4"/>
                  <a:pt x="14" y="2"/>
                </a:cubicBezTo>
                <a:cubicBezTo>
                  <a:pt x="13" y="2"/>
                  <a:pt x="12" y="1"/>
                  <a:pt x="9" y="0"/>
                </a:cubicBezTo>
                <a:cubicBezTo>
                  <a:pt x="9" y="1"/>
                  <a:pt x="11" y="2"/>
                  <a:pt x="13" y="2"/>
                </a:cubicBezTo>
                <a:cubicBezTo>
                  <a:pt x="13" y="3"/>
                  <a:pt x="13" y="3"/>
                  <a:pt x="13" y="3"/>
                </a:cubicBezTo>
                <a:cubicBezTo>
                  <a:pt x="13" y="3"/>
                  <a:pt x="12" y="3"/>
                  <a:pt x="12" y="3"/>
                </a:cubicBezTo>
                <a:cubicBezTo>
                  <a:pt x="11" y="3"/>
                  <a:pt x="11" y="3"/>
                  <a:pt x="11" y="3"/>
                </a:cubicBezTo>
                <a:cubicBezTo>
                  <a:pt x="9" y="2"/>
                  <a:pt x="9" y="1"/>
                  <a:pt x="5" y="0"/>
                </a:cubicBezTo>
                <a:cubicBezTo>
                  <a:pt x="5" y="0"/>
                  <a:pt x="7" y="1"/>
                  <a:pt x="10" y="3"/>
                </a:cubicBezTo>
                <a:cubicBezTo>
                  <a:pt x="11" y="3"/>
                  <a:pt x="12" y="4"/>
                  <a:pt x="14" y="5"/>
                </a:cubicBezTo>
                <a:cubicBezTo>
                  <a:pt x="13" y="5"/>
                  <a:pt x="16" y="6"/>
                  <a:pt x="17" y="7"/>
                </a:cubicBezTo>
                <a:cubicBezTo>
                  <a:pt x="17" y="7"/>
                  <a:pt x="17" y="8"/>
                  <a:pt x="18" y="8"/>
                </a:cubicBezTo>
                <a:cubicBezTo>
                  <a:pt x="21" y="9"/>
                  <a:pt x="22" y="11"/>
                  <a:pt x="25" y="12"/>
                </a:cubicBezTo>
                <a:cubicBezTo>
                  <a:pt x="25" y="13"/>
                  <a:pt x="28" y="14"/>
                  <a:pt x="30" y="15"/>
                </a:cubicBezTo>
                <a:cubicBezTo>
                  <a:pt x="31" y="16"/>
                  <a:pt x="33" y="17"/>
                  <a:pt x="33" y="18"/>
                </a:cubicBezTo>
                <a:cubicBezTo>
                  <a:pt x="33" y="18"/>
                  <a:pt x="33" y="18"/>
                  <a:pt x="33" y="18"/>
                </a:cubicBezTo>
                <a:cubicBezTo>
                  <a:pt x="32" y="18"/>
                  <a:pt x="31" y="18"/>
                  <a:pt x="32" y="18"/>
                </a:cubicBezTo>
                <a:cubicBezTo>
                  <a:pt x="33" y="19"/>
                  <a:pt x="35" y="19"/>
                  <a:pt x="36" y="19"/>
                </a:cubicBezTo>
                <a:cubicBezTo>
                  <a:pt x="42" y="22"/>
                  <a:pt x="41" y="23"/>
                  <a:pt x="46" y="26"/>
                </a:cubicBezTo>
                <a:cubicBezTo>
                  <a:pt x="47" y="27"/>
                  <a:pt x="51" y="28"/>
                  <a:pt x="51" y="29"/>
                </a:cubicBezTo>
                <a:cubicBezTo>
                  <a:pt x="42" y="25"/>
                  <a:pt x="34" y="21"/>
                  <a:pt x="28" y="18"/>
                </a:cubicBezTo>
                <a:cubicBezTo>
                  <a:pt x="28" y="17"/>
                  <a:pt x="28" y="17"/>
                  <a:pt x="26" y="16"/>
                </a:cubicBezTo>
                <a:cubicBezTo>
                  <a:pt x="24" y="15"/>
                  <a:pt x="22" y="14"/>
                  <a:pt x="19" y="13"/>
                </a:cubicBezTo>
                <a:cubicBezTo>
                  <a:pt x="20" y="14"/>
                  <a:pt x="21" y="15"/>
                  <a:pt x="23" y="16"/>
                </a:cubicBezTo>
                <a:cubicBezTo>
                  <a:pt x="24" y="16"/>
                  <a:pt x="25" y="17"/>
                  <a:pt x="26" y="17"/>
                </a:cubicBezTo>
                <a:cubicBezTo>
                  <a:pt x="26" y="18"/>
                  <a:pt x="29" y="19"/>
                  <a:pt x="29" y="20"/>
                </a:cubicBezTo>
                <a:cubicBezTo>
                  <a:pt x="28" y="19"/>
                  <a:pt x="27" y="19"/>
                  <a:pt x="25" y="18"/>
                </a:cubicBezTo>
                <a:cubicBezTo>
                  <a:pt x="23" y="18"/>
                  <a:pt x="25" y="19"/>
                  <a:pt x="26" y="20"/>
                </a:cubicBezTo>
                <a:cubicBezTo>
                  <a:pt x="28" y="21"/>
                  <a:pt x="31" y="22"/>
                  <a:pt x="35" y="23"/>
                </a:cubicBezTo>
                <a:cubicBezTo>
                  <a:pt x="37" y="25"/>
                  <a:pt x="41" y="28"/>
                  <a:pt x="46" y="30"/>
                </a:cubicBezTo>
                <a:cubicBezTo>
                  <a:pt x="50" y="32"/>
                  <a:pt x="43" y="31"/>
                  <a:pt x="43" y="33"/>
                </a:cubicBezTo>
                <a:cubicBezTo>
                  <a:pt x="42" y="33"/>
                  <a:pt x="41" y="33"/>
                  <a:pt x="39" y="32"/>
                </a:cubicBezTo>
                <a:cubicBezTo>
                  <a:pt x="35" y="30"/>
                  <a:pt x="31" y="28"/>
                  <a:pt x="29" y="26"/>
                </a:cubicBezTo>
                <a:cubicBezTo>
                  <a:pt x="31" y="25"/>
                  <a:pt x="33" y="27"/>
                  <a:pt x="35" y="27"/>
                </a:cubicBezTo>
                <a:cubicBezTo>
                  <a:pt x="33" y="26"/>
                  <a:pt x="32" y="24"/>
                  <a:pt x="28" y="24"/>
                </a:cubicBezTo>
                <a:cubicBezTo>
                  <a:pt x="25" y="23"/>
                  <a:pt x="28" y="25"/>
                  <a:pt x="27" y="25"/>
                </a:cubicBezTo>
                <a:cubicBezTo>
                  <a:pt x="22" y="24"/>
                  <a:pt x="22" y="25"/>
                  <a:pt x="24" y="26"/>
                </a:cubicBezTo>
                <a:cubicBezTo>
                  <a:pt x="28" y="28"/>
                  <a:pt x="32" y="30"/>
                  <a:pt x="36" y="32"/>
                </a:cubicBezTo>
                <a:cubicBezTo>
                  <a:pt x="37" y="33"/>
                  <a:pt x="41" y="34"/>
                  <a:pt x="40" y="35"/>
                </a:cubicBezTo>
                <a:cubicBezTo>
                  <a:pt x="36" y="34"/>
                  <a:pt x="40" y="36"/>
                  <a:pt x="39" y="36"/>
                </a:cubicBezTo>
                <a:cubicBezTo>
                  <a:pt x="36" y="36"/>
                  <a:pt x="35" y="35"/>
                  <a:pt x="33" y="35"/>
                </a:cubicBezTo>
                <a:cubicBezTo>
                  <a:pt x="27" y="33"/>
                  <a:pt x="26" y="31"/>
                  <a:pt x="19" y="29"/>
                </a:cubicBezTo>
                <a:cubicBezTo>
                  <a:pt x="20" y="30"/>
                  <a:pt x="25" y="31"/>
                  <a:pt x="25" y="32"/>
                </a:cubicBezTo>
                <a:cubicBezTo>
                  <a:pt x="25" y="34"/>
                  <a:pt x="35" y="37"/>
                  <a:pt x="32" y="38"/>
                </a:cubicBezTo>
                <a:cubicBezTo>
                  <a:pt x="31" y="38"/>
                  <a:pt x="30" y="37"/>
                  <a:pt x="29" y="37"/>
                </a:cubicBezTo>
                <a:cubicBezTo>
                  <a:pt x="29" y="35"/>
                  <a:pt x="21" y="33"/>
                  <a:pt x="18" y="31"/>
                </a:cubicBezTo>
                <a:cubicBezTo>
                  <a:pt x="19" y="33"/>
                  <a:pt x="21" y="34"/>
                  <a:pt x="25" y="36"/>
                </a:cubicBezTo>
                <a:cubicBezTo>
                  <a:pt x="29" y="38"/>
                  <a:pt x="34" y="40"/>
                  <a:pt x="38" y="43"/>
                </a:cubicBezTo>
                <a:cubicBezTo>
                  <a:pt x="33" y="41"/>
                  <a:pt x="29" y="40"/>
                  <a:pt x="24" y="38"/>
                </a:cubicBezTo>
                <a:cubicBezTo>
                  <a:pt x="24" y="37"/>
                  <a:pt x="23" y="36"/>
                  <a:pt x="21" y="35"/>
                </a:cubicBezTo>
                <a:cubicBezTo>
                  <a:pt x="19" y="35"/>
                  <a:pt x="19" y="36"/>
                  <a:pt x="21" y="37"/>
                </a:cubicBezTo>
                <a:cubicBezTo>
                  <a:pt x="22" y="38"/>
                  <a:pt x="22" y="38"/>
                  <a:pt x="22" y="38"/>
                </a:cubicBezTo>
                <a:cubicBezTo>
                  <a:pt x="28" y="44"/>
                  <a:pt x="35" y="49"/>
                  <a:pt x="44" y="55"/>
                </a:cubicBezTo>
                <a:cubicBezTo>
                  <a:pt x="43" y="55"/>
                  <a:pt x="43" y="55"/>
                  <a:pt x="42" y="54"/>
                </a:cubicBezTo>
                <a:cubicBezTo>
                  <a:pt x="34" y="50"/>
                  <a:pt x="25" y="45"/>
                  <a:pt x="17" y="40"/>
                </a:cubicBezTo>
                <a:cubicBezTo>
                  <a:pt x="12" y="37"/>
                  <a:pt x="6" y="34"/>
                  <a:pt x="0" y="31"/>
                </a:cubicBezTo>
                <a:cubicBezTo>
                  <a:pt x="0" y="84"/>
                  <a:pt x="0" y="84"/>
                  <a:pt x="0" y="84"/>
                </a:cubicBezTo>
                <a:cubicBezTo>
                  <a:pt x="0" y="84"/>
                  <a:pt x="1" y="85"/>
                  <a:pt x="1" y="85"/>
                </a:cubicBezTo>
                <a:cubicBezTo>
                  <a:pt x="2" y="86"/>
                  <a:pt x="3" y="86"/>
                  <a:pt x="4" y="87"/>
                </a:cubicBezTo>
                <a:cubicBezTo>
                  <a:pt x="4" y="87"/>
                  <a:pt x="5" y="88"/>
                  <a:pt x="6" y="88"/>
                </a:cubicBezTo>
                <a:cubicBezTo>
                  <a:pt x="4" y="88"/>
                  <a:pt x="2" y="88"/>
                  <a:pt x="0" y="88"/>
                </a:cubicBezTo>
                <a:cubicBezTo>
                  <a:pt x="0" y="107"/>
                  <a:pt x="0" y="107"/>
                  <a:pt x="0" y="107"/>
                </a:cubicBezTo>
                <a:cubicBezTo>
                  <a:pt x="0" y="107"/>
                  <a:pt x="0" y="107"/>
                  <a:pt x="1" y="107"/>
                </a:cubicBezTo>
                <a:cubicBezTo>
                  <a:pt x="1" y="108"/>
                  <a:pt x="1" y="108"/>
                  <a:pt x="2" y="109"/>
                </a:cubicBezTo>
                <a:cubicBezTo>
                  <a:pt x="1" y="109"/>
                  <a:pt x="1" y="109"/>
                  <a:pt x="0" y="109"/>
                </a:cubicBezTo>
                <a:cubicBezTo>
                  <a:pt x="0" y="109"/>
                  <a:pt x="0" y="109"/>
                  <a:pt x="0" y="108"/>
                </a:cubicBezTo>
                <a:cubicBezTo>
                  <a:pt x="0" y="126"/>
                  <a:pt x="0" y="126"/>
                  <a:pt x="0" y="126"/>
                </a:cubicBezTo>
                <a:cubicBezTo>
                  <a:pt x="0" y="127"/>
                  <a:pt x="0" y="127"/>
                  <a:pt x="0" y="127"/>
                </a:cubicBezTo>
                <a:cubicBezTo>
                  <a:pt x="0" y="127"/>
                  <a:pt x="0" y="127"/>
                  <a:pt x="0" y="127"/>
                </a:cubicBezTo>
                <a:cubicBezTo>
                  <a:pt x="0" y="158"/>
                  <a:pt x="0" y="158"/>
                  <a:pt x="0" y="158"/>
                </a:cubicBezTo>
                <a:cubicBezTo>
                  <a:pt x="0" y="158"/>
                  <a:pt x="0" y="158"/>
                  <a:pt x="0" y="158"/>
                </a:cubicBezTo>
                <a:cubicBezTo>
                  <a:pt x="0" y="159"/>
                  <a:pt x="0" y="159"/>
                  <a:pt x="0" y="159"/>
                </a:cubicBezTo>
                <a:cubicBezTo>
                  <a:pt x="0" y="159"/>
                  <a:pt x="0" y="159"/>
                  <a:pt x="0" y="159"/>
                </a:cubicBezTo>
                <a:cubicBezTo>
                  <a:pt x="0" y="173"/>
                  <a:pt x="0" y="173"/>
                  <a:pt x="0" y="173"/>
                </a:cubicBezTo>
                <a:cubicBezTo>
                  <a:pt x="0" y="173"/>
                  <a:pt x="0" y="173"/>
                  <a:pt x="0" y="173"/>
                </a:cubicBezTo>
                <a:cubicBezTo>
                  <a:pt x="0" y="173"/>
                  <a:pt x="0" y="173"/>
                  <a:pt x="0" y="173"/>
                </a:cubicBezTo>
                <a:cubicBezTo>
                  <a:pt x="0" y="173"/>
                  <a:pt x="0" y="173"/>
                  <a:pt x="0" y="173"/>
                </a:cubicBezTo>
                <a:cubicBezTo>
                  <a:pt x="0" y="220"/>
                  <a:pt x="0" y="220"/>
                  <a:pt x="0" y="220"/>
                </a:cubicBezTo>
                <a:cubicBezTo>
                  <a:pt x="1" y="220"/>
                  <a:pt x="2" y="220"/>
                  <a:pt x="3" y="221"/>
                </a:cubicBezTo>
                <a:cubicBezTo>
                  <a:pt x="3" y="221"/>
                  <a:pt x="3" y="221"/>
                  <a:pt x="3" y="221"/>
                </a:cubicBezTo>
                <a:cubicBezTo>
                  <a:pt x="3" y="221"/>
                  <a:pt x="3" y="221"/>
                  <a:pt x="3" y="221"/>
                </a:cubicBezTo>
                <a:cubicBezTo>
                  <a:pt x="3" y="221"/>
                  <a:pt x="3" y="221"/>
                  <a:pt x="3" y="221"/>
                </a:cubicBezTo>
                <a:cubicBezTo>
                  <a:pt x="2" y="221"/>
                  <a:pt x="1" y="220"/>
                  <a:pt x="0" y="220"/>
                </a:cubicBezTo>
                <a:cubicBezTo>
                  <a:pt x="0" y="220"/>
                  <a:pt x="0" y="220"/>
                  <a:pt x="0" y="220"/>
                </a:cubicBezTo>
                <a:cubicBezTo>
                  <a:pt x="0" y="220"/>
                  <a:pt x="0" y="220"/>
                  <a:pt x="0" y="220"/>
                </a:cubicBezTo>
                <a:cubicBezTo>
                  <a:pt x="0" y="223"/>
                  <a:pt x="0" y="223"/>
                  <a:pt x="0" y="223"/>
                </a:cubicBezTo>
                <a:cubicBezTo>
                  <a:pt x="0" y="223"/>
                  <a:pt x="0" y="223"/>
                  <a:pt x="0" y="223"/>
                </a:cubicBezTo>
                <a:cubicBezTo>
                  <a:pt x="0" y="223"/>
                  <a:pt x="0" y="223"/>
                  <a:pt x="0" y="223"/>
                </a:cubicBezTo>
                <a:cubicBezTo>
                  <a:pt x="0" y="223"/>
                  <a:pt x="0" y="223"/>
                  <a:pt x="0" y="223"/>
                </a:cubicBezTo>
                <a:cubicBezTo>
                  <a:pt x="0" y="229"/>
                  <a:pt x="0" y="229"/>
                  <a:pt x="0" y="229"/>
                </a:cubicBezTo>
                <a:cubicBezTo>
                  <a:pt x="13" y="229"/>
                  <a:pt x="13" y="229"/>
                  <a:pt x="13" y="229"/>
                </a:cubicBezTo>
                <a:cubicBezTo>
                  <a:pt x="18" y="231"/>
                  <a:pt x="23" y="234"/>
                  <a:pt x="28" y="236"/>
                </a:cubicBezTo>
                <a:cubicBezTo>
                  <a:pt x="42" y="243"/>
                  <a:pt x="57" y="249"/>
                  <a:pt x="70" y="256"/>
                </a:cubicBezTo>
                <a:cubicBezTo>
                  <a:pt x="70" y="256"/>
                  <a:pt x="70" y="256"/>
                  <a:pt x="70" y="256"/>
                </a:cubicBezTo>
                <a:cubicBezTo>
                  <a:pt x="72" y="257"/>
                  <a:pt x="73" y="258"/>
                  <a:pt x="76" y="258"/>
                </a:cubicBezTo>
                <a:cubicBezTo>
                  <a:pt x="78" y="259"/>
                  <a:pt x="79" y="260"/>
                  <a:pt x="81" y="261"/>
                </a:cubicBezTo>
                <a:cubicBezTo>
                  <a:pt x="80" y="260"/>
                  <a:pt x="77" y="259"/>
                  <a:pt x="77" y="258"/>
                </a:cubicBezTo>
                <a:cubicBezTo>
                  <a:pt x="76" y="258"/>
                  <a:pt x="75" y="257"/>
                  <a:pt x="75" y="257"/>
                </a:cubicBezTo>
                <a:cubicBezTo>
                  <a:pt x="74" y="256"/>
                  <a:pt x="72" y="256"/>
                  <a:pt x="72" y="255"/>
                </a:cubicBezTo>
                <a:cubicBezTo>
                  <a:pt x="74" y="255"/>
                  <a:pt x="70" y="254"/>
                  <a:pt x="71" y="254"/>
                </a:cubicBezTo>
                <a:cubicBezTo>
                  <a:pt x="72" y="254"/>
                  <a:pt x="73" y="254"/>
                  <a:pt x="73" y="254"/>
                </a:cubicBezTo>
                <a:cubicBezTo>
                  <a:pt x="73" y="254"/>
                  <a:pt x="71" y="253"/>
                  <a:pt x="70" y="253"/>
                </a:cubicBezTo>
                <a:cubicBezTo>
                  <a:pt x="69" y="252"/>
                  <a:pt x="67" y="252"/>
                  <a:pt x="67" y="251"/>
                </a:cubicBezTo>
                <a:cubicBezTo>
                  <a:pt x="68" y="252"/>
                  <a:pt x="70" y="252"/>
                  <a:pt x="71" y="253"/>
                </a:cubicBezTo>
                <a:cubicBezTo>
                  <a:pt x="72" y="253"/>
                  <a:pt x="72" y="253"/>
                  <a:pt x="72" y="253"/>
                </a:cubicBezTo>
                <a:cubicBezTo>
                  <a:pt x="70" y="252"/>
                  <a:pt x="69" y="251"/>
                  <a:pt x="67" y="251"/>
                </a:cubicBezTo>
                <a:cubicBezTo>
                  <a:pt x="66" y="250"/>
                  <a:pt x="65" y="249"/>
                  <a:pt x="63" y="249"/>
                </a:cubicBezTo>
                <a:cubicBezTo>
                  <a:pt x="63" y="248"/>
                  <a:pt x="64" y="248"/>
                  <a:pt x="64" y="248"/>
                </a:cubicBezTo>
                <a:cubicBezTo>
                  <a:pt x="66" y="249"/>
                  <a:pt x="68" y="250"/>
                  <a:pt x="70" y="251"/>
                </a:cubicBezTo>
                <a:cubicBezTo>
                  <a:pt x="74" y="253"/>
                  <a:pt x="79" y="255"/>
                  <a:pt x="84" y="258"/>
                </a:cubicBezTo>
                <a:cubicBezTo>
                  <a:pt x="84" y="258"/>
                  <a:pt x="85" y="258"/>
                  <a:pt x="85" y="258"/>
                </a:cubicBezTo>
                <a:cubicBezTo>
                  <a:pt x="86" y="259"/>
                  <a:pt x="88" y="259"/>
                  <a:pt x="89" y="260"/>
                </a:cubicBezTo>
                <a:cubicBezTo>
                  <a:pt x="90" y="260"/>
                  <a:pt x="91" y="261"/>
                  <a:pt x="93" y="261"/>
                </a:cubicBezTo>
                <a:cubicBezTo>
                  <a:pt x="95" y="262"/>
                  <a:pt x="96" y="263"/>
                  <a:pt x="99" y="264"/>
                </a:cubicBezTo>
                <a:cubicBezTo>
                  <a:pt x="99" y="263"/>
                  <a:pt x="97" y="262"/>
                  <a:pt x="94" y="261"/>
                </a:cubicBezTo>
                <a:cubicBezTo>
                  <a:pt x="90" y="258"/>
                  <a:pt x="86" y="257"/>
                  <a:pt x="82" y="256"/>
                </a:cubicBezTo>
                <a:cubicBezTo>
                  <a:pt x="77" y="254"/>
                  <a:pt x="73" y="252"/>
                  <a:pt x="68" y="250"/>
                </a:cubicBezTo>
                <a:cubicBezTo>
                  <a:pt x="65" y="248"/>
                  <a:pt x="61" y="247"/>
                  <a:pt x="58" y="245"/>
                </a:cubicBezTo>
                <a:cubicBezTo>
                  <a:pt x="56" y="244"/>
                  <a:pt x="54" y="243"/>
                  <a:pt x="52" y="242"/>
                </a:cubicBezTo>
                <a:cubicBezTo>
                  <a:pt x="51" y="241"/>
                  <a:pt x="49" y="240"/>
                  <a:pt x="48" y="240"/>
                </a:cubicBezTo>
                <a:cubicBezTo>
                  <a:pt x="50" y="240"/>
                  <a:pt x="51" y="241"/>
                  <a:pt x="53" y="242"/>
                </a:cubicBezTo>
                <a:cubicBezTo>
                  <a:pt x="53" y="242"/>
                  <a:pt x="54" y="242"/>
                  <a:pt x="55" y="242"/>
                </a:cubicBezTo>
                <a:cubicBezTo>
                  <a:pt x="55" y="242"/>
                  <a:pt x="55" y="242"/>
                  <a:pt x="55" y="242"/>
                </a:cubicBezTo>
                <a:cubicBezTo>
                  <a:pt x="55" y="242"/>
                  <a:pt x="53" y="241"/>
                  <a:pt x="51" y="240"/>
                </a:cubicBezTo>
                <a:cubicBezTo>
                  <a:pt x="51" y="240"/>
                  <a:pt x="50" y="240"/>
                  <a:pt x="50" y="239"/>
                </a:cubicBezTo>
                <a:cubicBezTo>
                  <a:pt x="48" y="239"/>
                  <a:pt x="47" y="238"/>
                  <a:pt x="46" y="237"/>
                </a:cubicBezTo>
                <a:cubicBezTo>
                  <a:pt x="44" y="237"/>
                  <a:pt x="43" y="237"/>
                  <a:pt x="41" y="236"/>
                </a:cubicBezTo>
                <a:cubicBezTo>
                  <a:pt x="41" y="236"/>
                  <a:pt x="41" y="235"/>
                  <a:pt x="41" y="235"/>
                </a:cubicBezTo>
                <a:cubicBezTo>
                  <a:pt x="39" y="234"/>
                  <a:pt x="38" y="233"/>
                  <a:pt x="35" y="233"/>
                </a:cubicBezTo>
                <a:cubicBezTo>
                  <a:pt x="33" y="232"/>
                  <a:pt x="31" y="230"/>
                  <a:pt x="28" y="229"/>
                </a:cubicBezTo>
                <a:cubicBezTo>
                  <a:pt x="28" y="229"/>
                  <a:pt x="28" y="229"/>
                  <a:pt x="28" y="229"/>
                </a:cubicBezTo>
                <a:cubicBezTo>
                  <a:pt x="33" y="229"/>
                  <a:pt x="33" y="229"/>
                  <a:pt x="33" y="229"/>
                </a:cubicBezTo>
                <a:cubicBezTo>
                  <a:pt x="41" y="233"/>
                  <a:pt x="49" y="236"/>
                  <a:pt x="57" y="240"/>
                </a:cubicBezTo>
                <a:cubicBezTo>
                  <a:pt x="58" y="240"/>
                  <a:pt x="59" y="240"/>
                  <a:pt x="60" y="241"/>
                </a:cubicBezTo>
                <a:cubicBezTo>
                  <a:pt x="63" y="242"/>
                  <a:pt x="66" y="244"/>
                  <a:pt x="69" y="245"/>
                </a:cubicBezTo>
                <a:cubicBezTo>
                  <a:pt x="70" y="246"/>
                  <a:pt x="71" y="246"/>
                  <a:pt x="71" y="246"/>
                </a:cubicBezTo>
                <a:cubicBezTo>
                  <a:pt x="72" y="246"/>
                  <a:pt x="73" y="246"/>
                  <a:pt x="74" y="246"/>
                </a:cubicBezTo>
                <a:cubicBezTo>
                  <a:pt x="87" y="252"/>
                  <a:pt x="98" y="259"/>
                  <a:pt x="112" y="265"/>
                </a:cubicBezTo>
                <a:cubicBezTo>
                  <a:pt x="112" y="266"/>
                  <a:pt x="114" y="267"/>
                  <a:pt x="116" y="268"/>
                </a:cubicBezTo>
                <a:cubicBezTo>
                  <a:pt x="117" y="268"/>
                  <a:pt x="117" y="269"/>
                  <a:pt x="121" y="269"/>
                </a:cubicBezTo>
                <a:cubicBezTo>
                  <a:pt x="122" y="269"/>
                  <a:pt x="124" y="270"/>
                  <a:pt x="125" y="271"/>
                </a:cubicBezTo>
                <a:cubicBezTo>
                  <a:pt x="130" y="273"/>
                  <a:pt x="133" y="275"/>
                  <a:pt x="139" y="277"/>
                </a:cubicBezTo>
                <a:cubicBezTo>
                  <a:pt x="137" y="276"/>
                  <a:pt x="133" y="274"/>
                  <a:pt x="133" y="273"/>
                </a:cubicBezTo>
                <a:cubicBezTo>
                  <a:pt x="143" y="277"/>
                  <a:pt x="152" y="281"/>
                  <a:pt x="160" y="286"/>
                </a:cubicBezTo>
                <a:cubicBezTo>
                  <a:pt x="162" y="287"/>
                  <a:pt x="164" y="288"/>
                  <a:pt x="168" y="289"/>
                </a:cubicBezTo>
                <a:cubicBezTo>
                  <a:pt x="168" y="289"/>
                  <a:pt x="169" y="290"/>
                  <a:pt x="169" y="290"/>
                </a:cubicBezTo>
                <a:cubicBezTo>
                  <a:pt x="171" y="291"/>
                  <a:pt x="176" y="293"/>
                  <a:pt x="178" y="295"/>
                </a:cubicBezTo>
                <a:cubicBezTo>
                  <a:pt x="179" y="295"/>
                  <a:pt x="179" y="295"/>
                  <a:pt x="179" y="295"/>
                </a:cubicBezTo>
                <a:cubicBezTo>
                  <a:pt x="179" y="295"/>
                  <a:pt x="179" y="295"/>
                  <a:pt x="179" y="295"/>
                </a:cubicBezTo>
                <a:cubicBezTo>
                  <a:pt x="179" y="295"/>
                  <a:pt x="179" y="295"/>
                  <a:pt x="178" y="295"/>
                </a:cubicBezTo>
                <a:cubicBezTo>
                  <a:pt x="181" y="297"/>
                  <a:pt x="186" y="299"/>
                  <a:pt x="190" y="301"/>
                </a:cubicBezTo>
                <a:cubicBezTo>
                  <a:pt x="195" y="303"/>
                  <a:pt x="200" y="306"/>
                  <a:pt x="202" y="308"/>
                </a:cubicBezTo>
                <a:cubicBezTo>
                  <a:pt x="203" y="309"/>
                  <a:pt x="204" y="309"/>
                  <a:pt x="204" y="309"/>
                </a:cubicBezTo>
                <a:cubicBezTo>
                  <a:pt x="208" y="311"/>
                  <a:pt x="214" y="314"/>
                  <a:pt x="218" y="316"/>
                </a:cubicBezTo>
                <a:cubicBezTo>
                  <a:pt x="219" y="317"/>
                  <a:pt x="221" y="318"/>
                  <a:pt x="224" y="318"/>
                </a:cubicBezTo>
                <a:cubicBezTo>
                  <a:pt x="225" y="318"/>
                  <a:pt x="226" y="319"/>
                  <a:pt x="228" y="320"/>
                </a:cubicBezTo>
                <a:cubicBezTo>
                  <a:pt x="228" y="320"/>
                  <a:pt x="229" y="320"/>
                  <a:pt x="229" y="320"/>
                </a:cubicBezTo>
                <a:cubicBezTo>
                  <a:pt x="229" y="320"/>
                  <a:pt x="229" y="320"/>
                  <a:pt x="229" y="320"/>
                </a:cubicBezTo>
                <a:cubicBezTo>
                  <a:pt x="226" y="317"/>
                  <a:pt x="221" y="315"/>
                  <a:pt x="216" y="313"/>
                </a:cubicBezTo>
                <a:cubicBezTo>
                  <a:pt x="214" y="312"/>
                  <a:pt x="211" y="311"/>
                  <a:pt x="211" y="310"/>
                </a:cubicBezTo>
                <a:cubicBezTo>
                  <a:pt x="204" y="309"/>
                  <a:pt x="209" y="308"/>
                  <a:pt x="204" y="306"/>
                </a:cubicBezTo>
                <a:cubicBezTo>
                  <a:pt x="204" y="306"/>
                  <a:pt x="204" y="306"/>
                  <a:pt x="204" y="306"/>
                </a:cubicBezTo>
                <a:cubicBezTo>
                  <a:pt x="203" y="305"/>
                  <a:pt x="203" y="304"/>
                  <a:pt x="200" y="303"/>
                </a:cubicBezTo>
                <a:cubicBezTo>
                  <a:pt x="197" y="302"/>
                  <a:pt x="193" y="300"/>
                  <a:pt x="191" y="299"/>
                </a:cubicBezTo>
                <a:cubicBezTo>
                  <a:pt x="189" y="297"/>
                  <a:pt x="188" y="298"/>
                  <a:pt x="186" y="298"/>
                </a:cubicBezTo>
                <a:cubicBezTo>
                  <a:pt x="186" y="297"/>
                  <a:pt x="188" y="297"/>
                  <a:pt x="185" y="296"/>
                </a:cubicBezTo>
                <a:cubicBezTo>
                  <a:pt x="185" y="295"/>
                  <a:pt x="181" y="294"/>
                  <a:pt x="181" y="293"/>
                </a:cubicBezTo>
                <a:cubicBezTo>
                  <a:pt x="181" y="293"/>
                  <a:pt x="182" y="293"/>
                  <a:pt x="182" y="293"/>
                </a:cubicBezTo>
                <a:cubicBezTo>
                  <a:pt x="184" y="293"/>
                  <a:pt x="183" y="293"/>
                  <a:pt x="183" y="292"/>
                </a:cubicBezTo>
                <a:cubicBezTo>
                  <a:pt x="187" y="293"/>
                  <a:pt x="190" y="295"/>
                  <a:pt x="190" y="295"/>
                </a:cubicBezTo>
                <a:cubicBezTo>
                  <a:pt x="190" y="297"/>
                  <a:pt x="192" y="297"/>
                  <a:pt x="196" y="298"/>
                </a:cubicBezTo>
                <a:cubicBezTo>
                  <a:pt x="198" y="299"/>
                  <a:pt x="200" y="300"/>
                  <a:pt x="201" y="301"/>
                </a:cubicBezTo>
                <a:cubicBezTo>
                  <a:pt x="202" y="301"/>
                  <a:pt x="204" y="302"/>
                  <a:pt x="206" y="302"/>
                </a:cubicBezTo>
                <a:cubicBezTo>
                  <a:pt x="206" y="303"/>
                  <a:pt x="206" y="303"/>
                  <a:pt x="207" y="303"/>
                </a:cubicBezTo>
                <a:cubicBezTo>
                  <a:pt x="210" y="304"/>
                  <a:pt x="214" y="306"/>
                  <a:pt x="218" y="308"/>
                </a:cubicBezTo>
                <a:cubicBezTo>
                  <a:pt x="218" y="308"/>
                  <a:pt x="218" y="308"/>
                  <a:pt x="218" y="308"/>
                </a:cubicBezTo>
                <a:cubicBezTo>
                  <a:pt x="218" y="308"/>
                  <a:pt x="218" y="308"/>
                  <a:pt x="218" y="308"/>
                </a:cubicBezTo>
                <a:cubicBezTo>
                  <a:pt x="218" y="308"/>
                  <a:pt x="218" y="308"/>
                  <a:pt x="218" y="308"/>
                </a:cubicBezTo>
                <a:cubicBezTo>
                  <a:pt x="220" y="309"/>
                  <a:pt x="223" y="310"/>
                  <a:pt x="225" y="311"/>
                </a:cubicBezTo>
                <a:cubicBezTo>
                  <a:pt x="229" y="312"/>
                  <a:pt x="232" y="314"/>
                  <a:pt x="236" y="316"/>
                </a:cubicBezTo>
                <a:cubicBezTo>
                  <a:pt x="235" y="314"/>
                  <a:pt x="225" y="311"/>
                  <a:pt x="227" y="310"/>
                </a:cubicBezTo>
                <a:cubicBezTo>
                  <a:pt x="228" y="310"/>
                  <a:pt x="228" y="309"/>
                  <a:pt x="228" y="309"/>
                </a:cubicBezTo>
                <a:cubicBezTo>
                  <a:pt x="228" y="309"/>
                  <a:pt x="228" y="308"/>
                  <a:pt x="227" y="308"/>
                </a:cubicBezTo>
                <a:cubicBezTo>
                  <a:pt x="225" y="308"/>
                  <a:pt x="223" y="307"/>
                  <a:pt x="220" y="306"/>
                </a:cubicBezTo>
                <a:cubicBezTo>
                  <a:pt x="220" y="306"/>
                  <a:pt x="219" y="305"/>
                  <a:pt x="218" y="305"/>
                </a:cubicBezTo>
                <a:cubicBezTo>
                  <a:pt x="217" y="305"/>
                  <a:pt x="216" y="304"/>
                  <a:pt x="216" y="304"/>
                </a:cubicBezTo>
                <a:cubicBezTo>
                  <a:pt x="210" y="301"/>
                  <a:pt x="206" y="298"/>
                  <a:pt x="202" y="296"/>
                </a:cubicBezTo>
                <a:cubicBezTo>
                  <a:pt x="204" y="296"/>
                  <a:pt x="206" y="297"/>
                  <a:pt x="208" y="298"/>
                </a:cubicBezTo>
                <a:cubicBezTo>
                  <a:pt x="208" y="297"/>
                  <a:pt x="204" y="296"/>
                  <a:pt x="203" y="295"/>
                </a:cubicBezTo>
                <a:cubicBezTo>
                  <a:pt x="203" y="295"/>
                  <a:pt x="203" y="295"/>
                  <a:pt x="204" y="295"/>
                </a:cubicBezTo>
                <a:cubicBezTo>
                  <a:pt x="204" y="295"/>
                  <a:pt x="204" y="295"/>
                  <a:pt x="204" y="295"/>
                </a:cubicBezTo>
                <a:cubicBezTo>
                  <a:pt x="204" y="295"/>
                  <a:pt x="204" y="294"/>
                  <a:pt x="205" y="295"/>
                </a:cubicBezTo>
                <a:cubicBezTo>
                  <a:pt x="208" y="296"/>
                  <a:pt x="209" y="296"/>
                  <a:pt x="210" y="296"/>
                </a:cubicBezTo>
                <a:cubicBezTo>
                  <a:pt x="211" y="295"/>
                  <a:pt x="209" y="295"/>
                  <a:pt x="208" y="294"/>
                </a:cubicBezTo>
                <a:cubicBezTo>
                  <a:pt x="205" y="293"/>
                  <a:pt x="202" y="292"/>
                  <a:pt x="201" y="291"/>
                </a:cubicBezTo>
                <a:cubicBezTo>
                  <a:pt x="199" y="289"/>
                  <a:pt x="197" y="289"/>
                  <a:pt x="195" y="289"/>
                </a:cubicBezTo>
                <a:cubicBezTo>
                  <a:pt x="193" y="288"/>
                  <a:pt x="191" y="287"/>
                  <a:pt x="187" y="285"/>
                </a:cubicBezTo>
                <a:cubicBezTo>
                  <a:pt x="189" y="287"/>
                  <a:pt x="191" y="288"/>
                  <a:pt x="195" y="289"/>
                </a:cubicBezTo>
                <a:cubicBezTo>
                  <a:pt x="197" y="290"/>
                  <a:pt x="199" y="291"/>
                  <a:pt x="201" y="292"/>
                </a:cubicBezTo>
                <a:cubicBezTo>
                  <a:pt x="203" y="293"/>
                  <a:pt x="203" y="294"/>
                  <a:pt x="201" y="294"/>
                </a:cubicBezTo>
                <a:cubicBezTo>
                  <a:pt x="199" y="293"/>
                  <a:pt x="196" y="291"/>
                  <a:pt x="195" y="293"/>
                </a:cubicBezTo>
                <a:cubicBezTo>
                  <a:pt x="195" y="292"/>
                  <a:pt x="194" y="292"/>
                  <a:pt x="193" y="292"/>
                </a:cubicBezTo>
                <a:cubicBezTo>
                  <a:pt x="193" y="291"/>
                  <a:pt x="191" y="290"/>
                  <a:pt x="189" y="290"/>
                </a:cubicBezTo>
                <a:cubicBezTo>
                  <a:pt x="184" y="287"/>
                  <a:pt x="178" y="284"/>
                  <a:pt x="172" y="281"/>
                </a:cubicBezTo>
                <a:cubicBezTo>
                  <a:pt x="169" y="279"/>
                  <a:pt x="167" y="277"/>
                  <a:pt x="162" y="275"/>
                </a:cubicBezTo>
                <a:cubicBezTo>
                  <a:pt x="160" y="273"/>
                  <a:pt x="154" y="271"/>
                  <a:pt x="152" y="269"/>
                </a:cubicBezTo>
                <a:cubicBezTo>
                  <a:pt x="151" y="269"/>
                  <a:pt x="149" y="268"/>
                  <a:pt x="148" y="267"/>
                </a:cubicBezTo>
                <a:cubicBezTo>
                  <a:pt x="147" y="266"/>
                  <a:pt x="146" y="266"/>
                  <a:pt x="146" y="265"/>
                </a:cubicBezTo>
                <a:cubicBezTo>
                  <a:pt x="145" y="265"/>
                  <a:pt x="145" y="264"/>
                  <a:pt x="144" y="264"/>
                </a:cubicBezTo>
                <a:cubicBezTo>
                  <a:pt x="146" y="265"/>
                  <a:pt x="148" y="266"/>
                  <a:pt x="150" y="267"/>
                </a:cubicBezTo>
                <a:cubicBezTo>
                  <a:pt x="152" y="267"/>
                  <a:pt x="152" y="268"/>
                  <a:pt x="154" y="268"/>
                </a:cubicBezTo>
                <a:cubicBezTo>
                  <a:pt x="155" y="269"/>
                  <a:pt x="157" y="269"/>
                  <a:pt x="158" y="270"/>
                </a:cubicBezTo>
                <a:cubicBezTo>
                  <a:pt x="158" y="269"/>
                  <a:pt x="158" y="269"/>
                  <a:pt x="159" y="269"/>
                </a:cubicBezTo>
                <a:cubicBezTo>
                  <a:pt x="162" y="270"/>
                  <a:pt x="164" y="272"/>
                  <a:pt x="168" y="273"/>
                </a:cubicBezTo>
                <a:cubicBezTo>
                  <a:pt x="170" y="274"/>
                  <a:pt x="172" y="275"/>
                  <a:pt x="173" y="276"/>
                </a:cubicBezTo>
                <a:cubicBezTo>
                  <a:pt x="173" y="276"/>
                  <a:pt x="172" y="276"/>
                  <a:pt x="173" y="277"/>
                </a:cubicBezTo>
                <a:cubicBezTo>
                  <a:pt x="175" y="277"/>
                  <a:pt x="175" y="277"/>
                  <a:pt x="176" y="277"/>
                </a:cubicBezTo>
                <a:cubicBezTo>
                  <a:pt x="177" y="277"/>
                  <a:pt x="178" y="278"/>
                  <a:pt x="180" y="279"/>
                </a:cubicBezTo>
                <a:cubicBezTo>
                  <a:pt x="180" y="279"/>
                  <a:pt x="180" y="279"/>
                  <a:pt x="180" y="279"/>
                </a:cubicBezTo>
                <a:cubicBezTo>
                  <a:pt x="186" y="283"/>
                  <a:pt x="196" y="287"/>
                  <a:pt x="204" y="291"/>
                </a:cubicBezTo>
                <a:cubicBezTo>
                  <a:pt x="208" y="293"/>
                  <a:pt x="212" y="296"/>
                  <a:pt x="216" y="298"/>
                </a:cubicBezTo>
                <a:cubicBezTo>
                  <a:pt x="218" y="299"/>
                  <a:pt x="221" y="301"/>
                  <a:pt x="224" y="302"/>
                </a:cubicBezTo>
                <a:cubicBezTo>
                  <a:pt x="225" y="303"/>
                  <a:pt x="225" y="304"/>
                  <a:pt x="228" y="304"/>
                </a:cubicBezTo>
                <a:cubicBezTo>
                  <a:pt x="233" y="305"/>
                  <a:pt x="230" y="303"/>
                  <a:pt x="230" y="303"/>
                </a:cubicBezTo>
                <a:cubicBezTo>
                  <a:pt x="231" y="303"/>
                  <a:pt x="232" y="304"/>
                  <a:pt x="234" y="304"/>
                </a:cubicBezTo>
                <a:cubicBezTo>
                  <a:pt x="232" y="303"/>
                  <a:pt x="229" y="301"/>
                  <a:pt x="226" y="299"/>
                </a:cubicBezTo>
                <a:cubicBezTo>
                  <a:pt x="227" y="299"/>
                  <a:pt x="228" y="299"/>
                  <a:pt x="226" y="298"/>
                </a:cubicBezTo>
                <a:cubicBezTo>
                  <a:pt x="223" y="297"/>
                  <a:pt x="221" y="296"/>
                  <a:pt x="217" y="294"/>
                </a:cubicBezTo>
                <a:cubicBezTo>
                  <a:pt x="217" y="294"/>
                  <a:pt x="217" y="294"/>
                  <a:pt x="217" y="294"/>
                </a:cubicBezTo>
                <a:cubicBezTo>
                  <a:pt x="217" y="294"/>
                  <a:pt x="217" y="294"/>
                  <a:pt x="217" y="294"/>
                </a:cubicBezTo>
                <a:cubicBezTo>
                  <a:pt x="217" y="294"/>
                  <a:pt x="217" y="294"/>
                  <a:pt x="217" y="294"/>
                </a:cubicBezTo>
                <a:cubicBezTo>
                  <a:pt x="217" y="294"/>
                  <a:pt x="220" y="294"/>
                  <a:pt x="215" y="293"/>
                </a:cubicBezTo>
                <a:cubicBezTo>
                  <a:pt x="214" y="292"/>
                  <a:pt x="212" y="291"/>
                  <a:pt x="214" y="291"/>
                </a:cubicBezTo>
                <a:cubicBezTo>
                  <a:pt x="214" y="291"/>
                  <a:pt x="214" y="291"/>
                  <a:pt x="214" y="291"/>
                </a:cubicBezTo>
                <a:cubicBezTo>
                  <a:pt x="214" y="291"/>
                  <a:pt x="214" y="291"/>
                  <a:pt x="214" y="291"/>
                </a:cubicBezTo>
                <a:cubicBezTo>
                  <a:pt x="214" y="291"/>
                  <a:pt x="214" y="291"/>
                  <a:pt x="214" y="291"/>
                </a:cubicBezTo>
                <a:cubicBezTo>
                  <a:pt x="219" y="293"/>
                  <a:pt x="223" y="296"/>
                  <a:pt x="230" y="298"/>
                </a:cubicBezTo>
                <a:cubicBezTo>
                  <a:pt x="231" y="299"/>
                  <a:pt x="232" y="299"/>
                  <a:pt x="233" y="300"/>
                </a:cubicBezTo>
                <a:cubicBezTo>
                  <a:pt x="236" y="300"/>
                  <a:pt x="232" y="299"/>
                  <a:pt x="232" y="299"/>
                </a:cubicBezTo>
                <a:cubicBezTo>
                  <a:pt x="233" y="299"/>
                  <a:pt x="234" y="298"/>
                  <a:pt x="235" y="298"/>
                </a:cubicBezTo>
                <a:cubicBezTo>
                  <a:pt x="239" y="300"/>
                  <a:pt x="241" y="301"/>
                  <a:pt x="244" y="303"/>
                </a:cubicBezTo>
                <a:cubicBezTo>
                  <a:pt x="246" y="304"/>
                  <a:pt x="248" y="305"/>
                  <a:pt x="250" y="305"/>
                </a:cubicBezTo>
                <a:cubicBezTo>
                  <a:pt x="253" y="306"/>
                  <a:pt x="247" y="304"/>
                  <a:pt x="246" y="303"/>
                </a:cubicBezTo>
                <a:cubicBezTo>
                  <a:pt x="246" y="303"/>
                  <a:pt x="246" y="303"/>
                  <a:pt x="246" y="302"/>
                </a:cubicBezTo>
                <a:cubicBezTo>
                  <a:pt x="246" y="302"/>
                  <a:pt x="246" y="302"/>
                  <a:pt x="246" y="302"/>
                </a:cubicBezTo>
                <a:cubicBezTo>
                  <a:pt x="247" y="302"/>
                  <a:pt x="247" y="302"/>
                  <a:pt x="248" y="302"/>
                </a:cubicBezTo>
                <a:cubicBezTo>
                  <a:pt x="245" y="301"/>
                  <a:pt x="240" y="299"/>
                  <a:pt x="238" y="298"/>
                </a:cubicBezTo>
                <a:cubicBezTo>
                  <a:pt x="237" y="297"/>
                  <a:pt x="237" y="297"/>
                  <a:pt x="236" y="296"/>
                </a:cubicBezTo>
                <a:cubicBezTo>
                  <a:pt x="236" y="296"/>
                  <a:pt x="237" y="296"/>
                  <a:pt x="238" y="296"/>
                </a:cubicBezTo>
                <a:cubicBezTo>
                  <a:pt x="238" y="296"/>
                  <a:pt x="238" y="296"/>
                  <a:pt x="237" y="295"/>
                </a:cubicBezTo>
                <a:cubicBezTo>
                  <a:pt x="231" y="292"/>
                  <a:pt x="231" y="292"/>
                  <a:pt x="237" y="292"/>
                </a:cubicBezTo>
                <a:cubicBezTo>
                  <a:pt x="239" y="292"/>
                  <a:pt x="239" y="293"/>
                  <a:pt x="242" y="293"/>
                </a:cubicBezTo>
                <a:cubicBezTo>
                  <a:pt x="244" y="293"/>
                  <a:pt x="241" y="292"/>
                  <a:pt x="240" y="292"/>
                </a:cubicBezTo>
                <a:cubicBezTo>
                  <a:pt x="239" y="291"/>
                  <a:pt x="239" y="290"/>
                  <a:pt x="241" y="291"/>
                </a:cubicBezTo>
                <a:cubicBezTo>
                  <a:pt x="247" y="293"/>
                  <a:pt x="253" y="294"/>
                  <a:pt x="258" y="297"/>
                </a:cubicBezTo>
                <a:cubicBezTo>
                  <a:pt x="258" y="297"/>
                  <a:pt x="259" y="297"/>
                  <a:pt x="258" y="297"/>
                </a:cubicBezTo>
                <a:cubicBezTo>
                  <a:pt x="258" y="297"/>
                  <a:pt x="256" y="296"/>
                  <a:pt x="255" y="297"/>
                </a:cubicBezTo>
                <a:cubicBezTo>
                  <a:pt x="260" y="300"/>
                  <a:pt x="270" y="302"/>
                  <a:pt x="275" y="305"/>
                </a:cubicBezTo>
                <a:cubicBezTo>
                  <a:pt x="277" y="307"/>
                  <a:pt x="280" y="308"/>
                  <a:pt x="284" y="310"/>
                </a:cubicBezTo>
                <a:cubicBezTo>
                  <a:pt x="285" y="311"/>
                  <a:pt x="286" y="311"/>
                  <a:pt x="288" y="311"/>
                </a:cubicBezTo>
                <a:cubicBezTo>
                  <a:pt x="290" y="311"/>
                  <a:pt x="289" y="310"/>
                  <a:pt x="287" y="310"/>
                </a:cubicBezTo>
                <a:cubicBezTo>
                  <a:pt x="283" y="308"/>
                  <a:pt x="287" y="309"/>
                  <a:pt x="287" y="308"/>
                </a:cubicBezTo>
                <a:cubicBezTo>
                  <a:pt x="288" y="308"/>
                  <a:pt x="289" y="308"/>
                  <a:pt x="289" y="309"/>
                </a:cubicBezTo>
                <a:cubicBezTo>
                  <a:pt x="287" y="308"/>
                  <a:pt x="287" y="306"/>
                  <a:pt x="282" y="306"/>
                </a:cubicBezTo>
                <a:cubicBezTo>
                  <a:pt x="281" y="306"/>
                  <a:pt x="283" y="307"/>
                  <a:pt x="283" y="307"/>
                </a:cubicBezTo>
                <a:cubicBezTo>
                  <a:pt x="280" y="307"/>
                  <a:pt x="280" y="306"/>
                  <a:pt x="278" y="305"/>
                </a:cubicBezTo>
                <a:cubicBezTo>
                  <a:pt x="273" y="303"/>
                  <a:pt x="273" y="302"/>
                  <a:pt x="268" y="300"/>
                </a:cubicBezTo>
                <a:cubicBezTo>
                  <a:pt x="266" y="299"/>
                  <a:pt x="264" y="298"/>
                  <a:pt x="262" y="297"/>
                </a:cubicBezTo>
                <a:cubicBezTo>
                  <a:pt x="262" y="296"/>
                  <a:pt x="263" y="296"/>
                  <a:pt x="262" y="295"/>
                </a:cubicBezTo>
                <a:cubicBezTo>
                  <a:pt x="260" y="294"/>
                  <a:pt x="258" y="293"/>
                  <a:pt x="256" y="292"/>
                </a:cubicBezTo>
                <a:cubicBezTo>
                  <a:pt x="256" y="292"/>
                  <a:pt x="255" y="292"/>
                  <a:pt x="255" y="292"/>
                </a:cubicBezTo>
                <a:cubicBezTo>
                  <a:pt x="257" y="293"/>
                  <a:pt x="259" y="294"/>
                  <a:pt x="261" y="295"/>
                </a:cubicBezTo>
                <a:cubicBezTo>
                  <a:pt x="256" y="294"/>
                  <a:pt x="255" y="293"/>
                  <a:pt x="252" y="292"/>
                </a:cubicBezTo>
                <a:cubicBezTo>
                  <a:pt x="251" y="290"/>
                  <a:pt x="245" y="288"/>
                  <a:pt x="242" y="287"/>
                </a:cubicBezTo>
                <a:cubicBezTo>
                  <a:pt x="242" y="286"/>
                  <a:pt x="241" y="286"/>
                  <a:pt x="240" y="286"/>
                </a:cubicBezTo>
                <a:cubicBezTo>
                  <a:pt x="240" y="286"/>
                  <a:pt x="240" y="286"/>
                  <a:pt x="240" y="286"/>
                </a:cubicBezTo>
                <a:cubicBezTo>
                  <a:pt x="240" y="286"/>
                  <a:pt x="240" y="286"/>
                  <a:pt x="240" y="286"/>
                </a:cubicBezTo>
                <a:cubicBezTo>
                  <a:pt x="240" y="286"/>
                  <a:pt x="240" y="286"/>
                  <a:pt x="240" y="286"/>
                </a:cubicBezTo>
                <a:cubicBezTo>
                  <a:pt x="236" y="285"/>
                  <a:pt x="234" y="283"/>
                  <a:pt x="229" y="281"/>
                </a:cubicBezTo>
                <a:cubicBezTo>
                  <a:pt x="229" y="281"/>
                  <a:pt x="229" y="281"/>
                  <a:pt x="229" y="281"/>
                </a:cubicBezTo>
                <a:cubicBezTo>
                  <a:pt x="229" y="281"/>
                  <a:pt x="229" y="281"/>
                  <a:pt x="229" y="281"/>
                </a:cubicBezTo>
                <a:cubicBezTo>
                  <a:pt x="228" y="280"/>
                  <a:pt x="226" y="279"/>
                  <a:pt x="224" y="279"/>
                </a:cubicBezTo>
                <a:cubicBezTo>
                  <a:pt x="223" y="277"/>
                  <a:pt x="220" y="276"/>
                  <a:pt x="217" y="275"/>
                </a:cubicBezTo>
                <a:cubicBezTo>
                  <a:pt x="215" y="274"/>
                  <a:pt x="214" y="273"/>
                  <a:pt x="212" y="273"/>
                </a:cubicBezTo>
                <a:cubicBezTo>
                  <a:pt x="212" y="272"/>
                  <a:pt x="212" y="272"/>
                  <a:pt x="212" y="272"/>
                </a:cubicBezTo>
                <a:cubicBezTo>
                  <a:pt x="210" y="271"/>
                  <a:pt x="207" y="270"/>
                  <a:pt x="208" y="269"/>
                </a:cubicBezTo>
                <a:cubicBezTo>
                  <a:pt x="214" y="271"/>
                  <a:pt x="218" y="274"/>
                  <a:pt x="225" y="276"/>
                </a:cubicBezTo>
                <a:cubicBezTo>
                  <a:pt x="236" y="282"/>
                  <a:pt x="246" y="287"/>
                  <a:pt x="257" y="292"/>
                </a:cubicBezTo>
                <a:cubicBezTo>
                  <a:pt x="258" y="292"/>
                  <a:pt x="260" y="293"/>
                  <a:pt x="261" y="293"/>
                </a:cubicBezTo>
                <a:cubicBezTo>
                  <a:pt x="262" y="294"/>
                  <a:pt x="262" y="294"/>
                  <a:pt x="263" y="294"/>
                </a:cubicBezTo>
                <a:cubicBezTo>
                  <a:pt x="269" y="297"/>
                  <a:pt x="274" y="300"/>
                  <a:pt x="280" y="302"/>
                </a:cubicBezTo>
                <a:cubicBezTo>
                  <a:pt x="286" y="305"/>
                  <a:pt x="293" y="308"/>
                  <a:pt x="297" y="311"/>
                </a:cubicBezTo>
                <a:cubicBezTo>
                  <a:pt x="298" y="312"/>
                  <a:pt x="301" y="313"/>
                  <a:pt x="303" y="315"/>
                </a:cubicBezTo>
                <a:cubicBezTo>
                  <a:pt x="302" y="314"/>
                  <a:pt x="301" y="314"/>
                  <a:pt x="300" y="314"/>
                </a:cubicBezTo>
                <a:cubicBezTo>
                  <a:pt x="301" y="315"/>
                  <a:pt x="302" y="315"/>
                  <a:pt x="304" y="316"/>
                </a:cubicBezTo>
                <a:cubicBezTo>
                  <a:pt x="305" y="316"/>
                  <a:pt x="304" y="315"/>
                  <a:pt x="304" y="315"/>
                </a:cubicBezTo>
                <a:cubicBezTo>
                  <a:pt x="305" y="315"/>
                  <a:pt x="306" y="316"/>
                  <a:pt x="309" y="316"/>
                </a:cubicBezTo>
                <a:cubicBezTo>
                  <a:pt x="304" y="314"/>
                  <a:pt x="303" y="313"/>
                  <a:pt x="299" y="311"/>
                </a:cubicBezTo>
                <a:cubicBezTo>
                  <a:pt x="297" y="310"/>
                  <a:pt x="296" y="309"/>
                  <a:pt x="294" y="308"/>
                </a:cubicBezTo>
                <a:cubicBezTo>
                  <a:pt x="290" y="306"/>
                  <a:pt x="284" y="303"/>
                  <a:pt x="280" y="300"/>
                </a:cubicBezTo>
                <a:cubicBezTo>
                  <a:pt x="281" y="300"/>
                  <a:pt x="280" y="300"/>
                  <a:pt x="280" y="299"/>
                </a:cubicBezTo>
                <a:cubicBezTo>
                  <a:pt x="279" y="299"/>
                  <a:pt x="279" y="298"/>
                  <a:pt x="280" y="298"/>
                </a:cubicBezTo>
                <a:cubicBezTo>
                  <a:pt x="282" y="298"/>
                  <a:pt x="284" y="299"/>
                  <a:pt x="285" y="300"/>
                </a:cubicBezTo>
                <a:cubicBezTo>
                  <a:pt x="288" y="301"/>
                  <a:pt x="292" y="302"/>
                  <a:pt x="296" y="303"/>
                </a:cubicBezTo>
                <a:cubicBezTo>
                  <a:pt x="300" y="305"/>
                  <a:pt x="302" y="304"/>
                  <a:pt x="304" y="304"/>
                </a:cubicBezTo>
                <a:cubicBezTo>
                  <a:pt x="304" y="304"/>
                  <a:pt x="306" y="304"/>
                  <a:pt x="307" y="304"/>
                </a:cubicBezTo>
                <a:cubicBezTo>
                  <a:pt x="308" y="305"/>
                  <a:pt x="308" y="305"/>
                  <a:pt x="306" y="305"/>
                </a:cubicBezTo>
                <a:cubicBezTo>
                  <a:pt x="303" y="305"/>
                  <a:pt x="304" y="306"/>
                  <a:pt x="302" y="306"/>
                </a:cubicBezTo>
                <a:cubicBezTo>
                  <a:pt x="306" y="307"/>
                  <a:pt x="310" y="308"/>
                  <a:pt x="314" y="310"/>
                </a:cubicBezTo>
                <a:cubicBezTo>
                  <a:pt x="313" y="309"/>
                  <a:pt x="312" y="308"/>
                  <a:pt x="312" y="307"/>
                </a:cubicBezTo>
                <a:cubicBezTo>
                  <a:pt x="314" y="308"/>
                  <a:pt x="319" y="309"/>
                  <a:pt x="318" y="307"/>
                </a:cubicBezTo>
                <a:cubicBezTo>
                  <a:pt x="317" y="305"/>
                  <a:pt x="317" y="305"/>
                  <a:pt x="321" y="305"/>
                </a:cubicBezTo>
                <a:cubicBezTo>
                  <a:pt x="317" y="304"/>
                  <a:pt x="314" y="302"/>
                  <a:pt x="310" y="302"/>
                </a:cubicBezTo>
                <a:cubicBezTo>
                  <a:pt x="310" y="302"/>
                  <a:pt x="309" y="302"/>
                  <a:pt x="309" y="302"/>
                </a:cubicBezTo>
                <a:cubicBezTo>
                  <a:pt x="309" y="301"/>
                  <a:pt x="309" y="301"/>
                  <a:pt x="310" y="301"/>
                </a:cubicBezTo>
                <a:cubicBezTo>
                  <a:pt x="312" y="301"/>
                  <a:pt x="310" y="300"/>
                  <a:pt x="309" y="300"/>
                </a:cubicBezTo>
                <a:cubicBezTo>
                  <a:pt x="308" y="300"/>
                  <a:pt x="308" y="300"/>
                  <a:pt x="308" y="299"/>
                </a:cubicBezTo>
                <a:cubicBezTo>
                  <a:pt x="308" y="299"/>
                  <a:pt x="308" y="299"/>
                  <a:pt x="306" y="298"/>
                </a:cubicBezTo>
                <a:cubicBezTo>
                  <a:pt x="304" y="297"/>
                  <a:pt x="304" y="297"/>
                  <a:pt x="306" y="297"/>
                </a:cubicBezTo>
                <a:cubicBezTo>
                  <a:pt x="307" y="297"/>
                  <a:pt x="304" y="296"/>
                  <a:pt x="305" y="295"/>
                </a:cubicBezTo>
                <a:cubicBezTo>
                  <a:pt x="306" y="296"/>
                  <a:pt x="307" y="297"/>
                  <a:pt x="308" y="297"/>
                </a:cubicBezTo>
                <a:cubicBezTo>
                  <a:pt x="310" y="299"/>
                  <a:pt x="314" y="300"/>
                  <a:pt x="317" y="302"/>
                </a:cubicBezTo>
                <a:cubicBezTo>
                  <a:pt x="318" y="303"/>
                  <a:pt x="320" y="304"/>
                  <a:pt x="322" y="305"/>
                </a:cubicBezTo>
                <a:cubicBezTo>
                  <a:pt x="323" y="305"/>
                  <a:pt x="324" y="306"/>
                  <a:pt x="325" y="306"/>
                </a:cubicBezTo>
                <a:cubicBezTo>
                  <a:pt x="326" y="306"/>
                  <a:pt x="327" y="307"/>
                  <a:pt x="327" y="307"/>
                </a:cubicBezTo>
                <a:cubicBezTo>
                  <a:pt x="327" y="307"/>
                  <a:pt x="328" y="308"/>
                  <a:pt x="329" y="308"/>
                </a:cubicBezTo>
                <a:cubicBezTo>
                  <a:pt x="330" y="308"/>
                  <a:pt x="331" y="309"/>
                  <a:pt x="332" y="309"/>
                </a:cubicBezTo>
                <a:cubicBezTo>
                  <a:pt x="332" y="308"/>
                  <a:pt x="331" y="308"/>
                  <a:pt x="330" y="308"/>
                </a:cubicBezTo>
                <a:cubicBezTo>
                  <a:pt x="329" y="307"/>
                  <a:pt x="328" y="306"/>
                  <a:pt x="326" y="306"/>
                </a:cubicBezTo>
                <a:cubicBezTo>
                  <a:pt x="321" y="303"/>
                  <a:pt x="317" y="300"/>
                  <a:pt x="309" y="297"/>
                </a:cubicBezTo>
                <a:cubicBezTo>
                  <a:pt x="305" y="294"/>
                  <a:pt x="298" y="291"/>
                  <a:pt x="292" y="288"/>
                </a:cubicBezTo>
                <a:cubicBezTo>
                  <a:pt x="289" y="287"/>
                  <a:pt x="287" y="285"/>
                  <a:pt x="284" y="284"/>
                </a:cubicBezTo>
                <a:cubicBezTo>
                  <a:pt x="283" y="283"/>
                  <a:pt x="279" y="281"/>
                  <a:pt x="276" y="280"/>
                </a:cubicBezTo>
                <a:cubicBezTo>
                  <a:pt x="280" y="281"/>
                  <a:pt x="284" y="280"/>
                  <a:pt x="289" y="282"/>
                </a:cubicBezTo>
                <a:cubicBezTo>
                  <a:pt x="294" y="284"/>
                  <a:pt x="299" y="286"/>
                  <a:pt x="303" y="288"/>
                </a:cubicBezTo>
                <a:cubicBezTo>
                  <a:pt x="309" y="291"/>
                  <a:pt x="314" y="295"/>
                  <a:pt x="322" y="298"/>
                </a:cubicBezTo>
                <a:cubicBezTo>
                  <a:pt x="325" y="299"/>
                  <a:pt x="330" y="300"/>
                  <a:pt x="334" y="302"/>
                </a:cubicBezTo>
                <a:cubicBezTo>
                  <a:pt x="335" y="300"/>
                  <a:pt x="331" y="299"/>
                  <a:pt x="328" y="298"/>
                </a:cubicBezTo>
                <a:cubicBezTo>
                  <a:pt x="326" y="297"/>
                  <a:pt x="323" y="297"/>
                  <a:pt x="323" y="296"/>
                </a:cubicBezTo>
                <a:cubicBezTo>
                  <a:pt x="323" y="295"/>
                  <a:pt x="325" y="296"/>
                  <a:pt x="327" y="296"/>
                </a:cubicBezTo>
                <a:cubicBezTo>
                  <a:pt x="328" y="296"/>
                  <a:pt x="330" y="296"/>
                  <a:pt x="331" y="296"/>
                </a:cubicBezTo>
                <a:cubicBezTo>
                  <a:pt x="331" y="297"/>
                  <a:pt x="332" y="297"/>
                  <a:pt x="333" y="298"/>
                </a:cubicBezTo>
                <a:cubicBezTo>
                  <a:pt x="333" y="298"/>
                  <a:pt x="333" y="298"/>
                  <a:pt x="333" y="298"/>
                </a:cubicBezTo>
                <a:cubicBezTo>
                  <a:pt x="333" y="298"/>
                  <a:pt x="333" y="298"/>
                  <a:pt x="333" y="298"/>
                </a:cubicBezTo>
                <a:cubicBezTo>
                  <a:pt x="332" y="298"/>
                  <a:pt x="330" y="297"/>
                  <a:pt x="330" y="297"/>
                </a:cubicBezTo>
                <a:cubicBezTo>
                  <a:pt x="330" y="298"/>
                  <a:pt x="331" y="299"/>
                  <a:pt x="334" y="299"/>
                </a:cubicBezTo>
                <a:cubicBezTo>
                  <a:pt x="334" y="299"/>
                  <a:pt x="335" y="300"/>
                  <a:pt x="335" y="300"/>
                </a:cubicBezTo>
                <a:cubicBezTo>
                  <a:pt x="337" y="301"/>
                  <a:pt x="339" y="302"/>
                  <a:pt x="341" y="303"/>
                </a:cubicBezTo>
                <a:cubicBezTo>
                  <a:pt x="341" y="303"/>
                  <a:pt x="342" y="303"/>
                  <a:pt x="342" y="303"/>
                </a:cubicBezTo>
                <a:cubicBezTo>
                  <a:pt x="340" y="302"/>
                  <a:pt x="338" y="301"/>
                  <a:pt x="336" y="300"/>
                </a:cubicBezTo>
                <a:cubicBezTo>
                  <a:pt x="335" y="299"/>
                  <a:pt x="335" y="299"/>
                  <a:pt x="337" y="298"/>
                </a:cubicBezTo>
                <a:cubicBezTo>
                  <a:pt x="339" y="299"/>
                  <a:pt x="340" y="299"/>
                  <a:pt x="341" y="299"/>
                </a:cubicBezTo>
                <a:cubicBezTo>
                  <a:pt x="342" y="300"/>
                  <a:pt x="344" y="301"/>
                  <a:pt x="347" y="301"/>
                </a:cubicBezTo>
                <a:cubicBezTo>
                  <a:pt x="346" y="300"/>
                  <a:pt x="345" y="299"/>
                  <a:pt x="344" y="299"/>
                </a:cubicBezTo>
                <a:cubicBezTo>
                  <a:pt x="343" y="297"/>
                  <a:pt x="339" y="295"/>
                  <a:pt x="335" y="294"/>
                </a:cubicBezTo>
                <a:cubicBezTo>
                  <a:pt x="334" y="293"/>
                  <a:pt x="333" y="293"/>
                  <a:pt x="331" y="292"/>
                </a:cubicBezTo>
                <a:cubicBezTo>
                  <a:pt x="331" y="292"/>
                  <a:pt x="331" y="292"/>
                  <a:pt x="330" y="291"/>
                </a:cubicBezTo>
                <a:cubicBezTo>
                  <a:pt x="330" y="291"/>
                  <a:pt x="329" y="290"/>
                  <a:pt x="327" y="290"/>
                </a:cubicBezTo>
                <a:cubicBezTo>
                  <a:pt x="326" y="289"/>
                  <a:pt x="325" y="289"/>
                  <a:pt x="325" y="289"/>
                </a:cubicBezTo>
                <a:cubicBezTo>
                  <a:pt x="327" y="288"/>
                  <a:pt x="323" y="287"/>
                  <a:pt x="324" y="287"/>
                </a:cubicBezTo>
                <a:cubicBezTo>
                  <a:pt x="325" y="287"/>
                  <a:pt x="329" y="288"/>
                  <a:pt x="329" y="287"/>
                </a:cubicBezTo>
                <a:cubicBezTo>
                  <a:pt x="330" y="287"/>
                  <a:pt x="328" y="286"/>
                  <a:pt x="326" y="285"/>
                </a:cubicBezTo>
                <a:cubicBezTo>
                  <a:pt x="324" y="284"/>
                  <a:pt x="323" y="284"/>
                  <a:pt x="322" y="283"/>
                </a:cubicBezTo>
                <a:cubicBezTo>
                  <a:pt x="320" y="281"/>
                  <a:pt x="318" y="280"/>
                  <a:pt x="311" y="278"/>
                </a:cubicBezTo>
                <a:cubicBezTo>
                  <a:pt x="310" y="277"/>
                  <a:pt x="304" y="275"/>
                  <a:pt x="301" y="273"/>
                </a:cubicBezTo>
                <a:cubicBezTo>
                  <a:pt x="296" y="271"/>
                  <a:pt x="290" y="268"/>
                  <a:pt x="284" y="265"/>
                </a:cubicBezTo>
                <a:cubicBezTo>
                  <a:pt x="283" y="264"/>
                  <a:pt x="281" y="263"/>
                  <a:pt x="276" y="262"/>
                </a:cubicBezTo>
                <a:cubicBezTo>
                  <a:pt x="278" y="263"/>
                  <a:pt x="281" y="264"/>
                  <a:pt x="283" y="265"/>
                </a:cubicBezTo>
                <a:cubicBezTo>
                  <a:pt x="285" y="266"/>
                  <a:pt x="286" y="267"/>
                  <a:pt x="288" y="268"/>
                </a:cubicBezTo>
                <a:cubicBezTo>
                  <a:pt x="282" y="266"/>
                  <a:pt x="281" y="264"/>
                  <a:pt x="277" y="263"/>
                </a:cubicBezTo>
                <a:cubicBezTo>
                  <a:pt x="275" y="262"/>
                  <a:pt x="273" y="262"/>
                  <a:pt x="272" y="261"/>
                </a:cubicBezTo>
                <a:cubicBezTo>
                  <a:pt x="272" y="261"/>
                  <a:pt x="272" y="261"/>
                  <a:pt x="272" y="261"/>
                </a:cubicBezTo>
                <a:cubicBezTo>
                  <a:pt x="272" y="261"/>
                  <a:pt x="272" y="260"/>
                  <a:pt x="270" y="259"/>
                </a:cubicBezTo>
                <a:cubicBezTo>
                  <a:pt x="268" y="259"/>
                  <a:pt x="268" y="259"/>
                  <a:pt x="268" y="260"/>
                </a:cubicBezTo>
                <a:cubicBezTo>
                  <a:pt x="265" y="258"/>
                  <a:pt x="262" y="257"/>
                  <a:pt x="260" y="256"/>
                </a:cubicBezTo>
                <a:cubicBezTo>
                  <a:pt x="260" y="256"/>
                  <a:pt x="261" y="256"/>
                  <a:pt x="262" y="256"/>
                </a:cubicBezTo>
                <a:cubicBezTo>
                  <a:pt x="263" y="256"/>
                  <a:pt x="264" y="257"/>
                  <a:pt x="265" y="257"/>
                </a:cubicBezTo>
                <a:cubicBezTo>
                  <a:pt x="269" y="258"/>
                  <a:pt x="272" y="259"/>
                  <a:pt x="273" y="260"/>
                </a:cubicBezTo>
                <a:cubicBezTo>
                  <a:pt x="274" y="260"/>
                  <a:pt x="275" y="261"/>
                  <a:pt x="276" y="261"/>
                </a:cubicBezTo>
                <a:cubicBezTo>
                  <a:pt x="277" y="261"/>
                  <a:pt x="276" y="260"/>
                  <a:pt x="275" y="260"/>
                </a:cubicBezTo>
                <a:cubicBezTo>
                  <a:pt x="276" y="260"/>
                  <a:pt x="277" y="260"/>
                  <a:pt x="277" y="260"/>
                </a:cubicBezTo>
                <a:cubicBezTo>
                  <a:pt x="278" y="260"/>
                  <a:pt x="279" y="261"/>
                  <a:pt x="280" y="261"/>
                </a:cubicBezTo>
                <a:cubicBezTo>
                  <a:pt x="285" y="263"/>
                  <a:pt x="289" y="266"/>
                  <a:pt x="294" y="268"/>
                </a:cubicBezTo>
                <a:cubicBezTo>
                  <a:pt x="294" y="268"/>
                  <a:pt x="294" y="268"/>
                  <a:pt x="294" y="267"/>
                </a:cubicBezTo>
                <a:cubicBezTo>
                  <a:pt x="294" y="267"/>
                  <a:pt x="293" y="267"/>
                  <a:pt x="293" y="267"/>
                </a:cubicBezTo>
                <a:cubicBezTo>
                  <a:pt x="293" y="267"/>
                  <a:pt x="293" y="267"/>
                  <a:pt x="293" y="267"/>
                </a:cubicBezTo>
                <a:cubicBezTo>
                  <a:pt x="293" y="267"/>
                  <a:pt x="293" y="267"/>
                  <a:pt x="293" y="267"/>
                </a:cubicBezTo>
                <a:cubicBezTo>
                  <a:pt x="296" y="267"/>
                  <a:pt x="299" y="268"/>
                  <a:pt x="300" y="270"/>
                </a:cubicBezTo>
                <a:cubicBezTo>
                  <a:pt x="301" y="270"/>
                  <a:pt x="303" y="271"/>
                  <a:pt x="306" y="272"/>
                </a:cubicBezTo>
                <a:cubicBezTo>
                  <a:pt x="307" y="272"/>
                  <a:pt x="308" y="272"/>
                  <a:pt x="308" y="272"/>
                </a:cubicBezTo>
                <a:cubicBezTo>
                  <a:pt x="310" y="271"/>
                  <a:pt x="307" y="270"/>
                  <a:pt x="305" y="270"/>
                </a:cubicBezTo>
                <a:cubicBezTo>
                  <a:pt x="298" y="266"/>
                  <a:pt x="289" y="262"/>
                  <a:pt x="282" y="259"/>
                </a:cubicBezTo>
                <a:cubicBezTo>
                  <a:pt x="282" y="259"/>
                  <a:pt x="282" y="259"/>
                  <a:pt x="282" y="259"/>
                </a:cubicBezTo>
                <a:cubicBezTo>
                  <a:pt x="279" y="257"/>
                  <a:pt x="272" y="255"/>
                  <a:pt x="271" y="253"/>
                </a:cubicBezTo>
                <a:cubicBezTo>
                  <a:pt x="281" y="257"/>
                  <a:pt x="290" y="262"/>
                  <a:pt x="299" y="266"/>
                </a:cubicBezTo>
                <a:cubicBezTo>
                  <a:pt x="308" y="270"/>
                  <a:pt x="318" y="275"/>
                  <a:pt x="330" y="280"/>
                </a:cubicBezTo>
                <a:cubicBezTo>
                  <a:pt x="332" y="281"/>
                  <a:pt x="334" y="281"/>
                  <a:pt x="336" y="282"/>
                </a:cubicBezTo>
                <a:cubicBezTo>
                  <a:pt x="340" y="285"/>
                  <a:pt x="347" y="288"/>
                  <a:pt x="352" y="291"/>
                </a:cubicBezTo>
                <a:cubicBezTo>
                  <a:pt x="353" y="291"/>
                  <a:pt x="349" y="290"/>
                  <a:pt x="349" y="289"/>
                </a:cubicBezTo>
                <a:cubicBezTo>
                  <a:pt x="355" y="290"/>
                  <a:pt x="358" y="292"/>
                  <a:pt x="361" y="294"/>
                </a:cubicBezTo>
                <a:cubicBezTo>
                  <a:pt x="363" y="295"/>
                  <a:pt x="365" y="297"/>
                  <a:pt x="371" y="298"/>
                </a:cubicBezTo>
                <a:cubicBezTo>
                  <a:pt x="376" y="299"/>
                  <a:pt x="377" y="300"/>
                  <a:pt x="380" y="302"/>
                </a:cubicBezTo>
                <a:cubicBezTo>
                  <a:pt x="380" y="302"/>
                  <a:pt x="380" y="302"/>
                  <a:pt x="380" y="302"/>
                </a:cubicBezTo>
                <a:cubicBezTo>
                  <a:pt x="385" y="304"/>
                  <a:pt x="389" y="306"/>
                  <a:pt x="393" y="308"/>
                </a:cubicBezTo>
                <a:cubicBezTo>
                  <a:pt x="390" y="307"/>
                  <a:pt x="389" y="306"/>
                  <a:pt x="387" y="306"/>
                </a:cubicBezTo>
                <a:cubicBezTo>
                  <a:pt x="386" y="305"/>
                  <a:pt x="385" y="304"/>
                  <a:pt x="381" y="303"/>
                </a:cubicBezTo>
                <a:cubicBezTo>
                  <a:pt x="382" y="304"/>
                  <a:pt x="383" y="305"/>
                  <a:pt x="386" y="306"/>
                </a:cubicBezTo>
                <a:cubicBezTo>
                  <a:pt x="389" y="307"/>
                  <a:pt x="391" y="308"/>
                  <a:pt x="394" y="310"/>
                </a:cubicBezTo>
                <a:cubicBezTo>
                  <a:pt x="396" y="311"/>
                  <a:pt x="398" y="311"/>
                  <a:pt x="399" y="312"/>
                </a:cubicBezTo>
                <a:cubicBezTo>
                  <a:pt x="399" y="312"/>
                  <a:pt x="400" y="312"/>
                  <a:pt x="400" y="312"/>
                </a:cubicBezTo>
                <a:cubicBezTo>
                  <a:pt x="398" y="311"/>
                  <a:pt x="397" y="311"/>
                  <a:pt x="396" y="310"/>
                </a:cubicBezTo>
                <a:cubicBezTo>
                  <a:pt x="396" y="310"/>
                  <a:pt x="397" y="310"/>
                  <a:pt x="397" y="310"/>
                </a:cubicBezTo>
                <a:cubicBezTo>
                  <a:pt x="402" y="313"/>
                  <a:pt x="410" y="316"/>
                  <a:pt x="413" y="319"/>
                </a:cubicBezTo>
                <a:cubicBezTo>
                  <a:pt x="416" y="320"/>
                  <a:pt x="418" y="321"/>
                  <a:pt x="421" y="322"/>
                </a:cubicBezTo>
                <a:cubicBezTo>
                  <a:pt x="421" y="323"/>
                  <a:pt x="422" y="324"/>
                  <a:pt x="426" y="325"/>
                </a:cubicBezTo>
                <a:cubicBezTo>
                  <a:pt x="429" y="328"/>
                  <a:pt x="436" y="329"/>
                  <a:pt x="442" y="331"/>
                </a:cubicBezTo>
                <a:cubicBezTo>
                  <a:pt x="442" y="331"/>
                  <a:pt x="442" y="331"/>
                  <a:pt x="443" y="331"/>
                </a:cubicBezTo>
                <a:cubicBezTo>
                  <a:pt x="444" y="332"/>
                  <a:pt x="446" y="333"/>
                  <a:pt x="448" y="334"/>
                </a:cubicBezTo>
                <a:cubicBezTo>
                  <a:pt x="450" y="335"/>
                  <a:pt x="448" y="335"/>
                  <a:pt x="446" y="334"/>
                </a:cubicBezTo>
                <a:cubicBezTo>
                  <a:pt x="445" y="334"/>
                  <a:pt x="444" y="333"/>
                  <a:pt x="441" y="333"/>
                </a:cubicBezTo>
                <a:cubicBezTo>
                  <a:pt x="442" y="333"/>
                  <a:pt x="444" y="334"/>
                  <a:pt x="445" y="334"/>
                </a:cubicBezTo>
                <a:cubicBezTo>
                  <a:pt x="446" y="335"/>
                  <a:pt x="447" y="335"/>
                  <a:pt x="448" y="336"/>
                </a:cubicBezTo>
                <a:cubicBezTo>
                  <a:pt x="452" y="338"/>
                  <a:pt x="459" y="341"/>
                  <a:pt x="465" y="344"/>
                </a:cubicBezTo>
                <a:cubicBezTo>
                  <a:pt x="467" y="345"/>
                  <a:pt x="468" y="347"/>
                  <a:pt x="473" y="348"/>
                </a:cubicBezTo>
                <a:cubicBezTo>
                  <a:pt x="472" y="347"/>
                  <a:pt x="469" y="345"/>
                  <a:pt x="466" y="344"/>
                </a:cubicBezTo>
                <a:cubicBezTo>
                  <a:pt x="463" y="342"/>
                  <a:pt x="459" y="340"/>
                  <a:pt x="455" y="339"/>
                </a:cubicBezTo>
                <a:cubicBezTo>
                  <a:pt x="457" y="338"/>
                  <a:pt x="452" y="335"/>
                  <a:pt x="450" y="334"/>
                </a:cubicBezTo>
                <a:cubicBezTo>
                  <a:pt x="449" y="333"/>
                  <a:pt x="446" y="331"/>
                  <a:pt x="444" y="330"/>
                </a:cubicBezTo>
                <a:cubicBezTo>
                  <a:pt x="444" y="329"/>
                  <a:pt x="441" y="329"/>
                  <a:pt x="439" y="328"/>
                </a:cubicBezTo>
                <a:cubicBezTo>
                  <a:pt x="435" y="326"/>
                  <a:pt x="429" y="324"/>
                  <a:pt x="432" y="323"/>
                </a:cubicBezTo>
                <a:cubicBezTo>
                  <a:pt x="433" y="323"/>
                  <a:pt x="431" y="321"/>
                  <a:pt x="427" y="321"/>
                </a:cubicBezTo>
                <a:cubicBezTo>
                  <a:pt x="425" y="320"/>
                  <a:pt x="423" y="319"/>
                  <a:pt x="421" y="318"/>
                </a:cubicBezTo>
                <a:cubicBezTo>
                  <a:pt x="420" y="317"/>
                  <a:pt x="418" y="317"/>
                  <a:pt x="417" y="316"/>
                </a:cubicBezTo>
                <a:cubicBezTo>
                  <a:pt x="417" y="315"/>
                  <a:pt x="416" y="315"/>
                  <a:pt x="414" y="314"/>
                </a:cubicBezTo>
                <a:cubicBezTo>
                  <a:pt x="413" y="314"/>
                  <a:pt x="414" y="315"/>
                  <a:pt x="415" y="316"/>
                </a:cubicBezTo>
                <a:cubicBezTo>
                  <a:pt x="416" y="317"/>
                  <a:pt x="417" y="317"/>
                  <a:pt x="419" y="318"/>
                </a:cubicBezTo>
                <a:cubicBezTo>
                  <a:pt x="421" y="319"/>
                  <a:pt x="421" y="320"/>
                  <a:pt x="419" y="320"/>
                </a:cubicBezTo>
                <a:cubicBezTo>
                  <a:pt x="417" y="320"/>
                  <a:pt x="417" y="319"/>
                  <a:pt x="416" y="319"/>
                </a:cubicBezTo>
                <a:cubicBezTo>
                  <a:pt x="408" y="314"/>
                  <a:pt x="399" y="310"/>
                  <a:pt x="391" y="306"/>
                </a:cubicBezTo>
                <a:cubicBezTo>
                  <a:pt x="393" y="306"/>
                  <a:pt x="396" y="307"/>
                  <a:pt x="397" y="308"/>
                </a:cubicBezTo>
                <a:cubicBezTo>
                  <a:pt x="402" y="311"/>
                  <a:pt x="407" y="311"/>
                  <a:pt x="413" y="311"/>
                </a:cubicBezTo>
                <a:cubicBezTo>
                  <a:pt x="413" y="312"/>
                  <a:pt x="412" y="312"/>
                  <a:pt x="413" y="312"/>
                </a:cubicBezTo>
                <a:cubicBezTo>
                  <a:pt x="413" y="313"/>
                  <a:pt x="414" y="313"/>
                  <a:pt x="415" y="313"/>
                </a:cubicBezTo>
                <a:cubicBezTo>
                  <a:pt x="415" y="312"/>
                  <a:pt x="416" y="312"/>
                  <a:pt x="414" y="311"/>
                </a:cubicBezTo>
                <a:cubicBezTo>
                  <a:pt x="413" y="311"/>
                  <a:pt x="420" y="312"/>
                  <a:pt x="416" y="310"/>
                </a:cubicBezTo>
                <a:cubicBezTo>
                  <a:pt x="414" y="309"/>
                  <a:pt x="410" y="309"/>
                  <a:pt x="410" y="309"/>
                </a:cubicBezTo>
                <a:cubicBezTo>
                  <a:pt x="406" y="311"/>
                  <a:pt x="403" y="308"/>
                  <a:pt x="399" y="307"/>
                </a:cubicBezTo>
                <a:cubicBezTo>
                  <a:pt x="398" y="306"/>
                  <a:pt x="396" y="305"/>
                  <a:pt x="395" y="305"/>
                </a:cubicBezTo>
                <a:cubicBezTo>
                  <a:pt x="391" y="302"/>
                  <a:pt x="388" y="303"/>
                  <a:pt x="385" y="303"/>
                </a:cubicBezTo>
                <a:cubicBezTo>
                  <a:pt x="385" y="303"/>
                  <a:pt x="385" y="303"/>
                  <a:pt x="385" y="303"/>
                </a:cubicBezTo>
                <a:cubicBezTo>
                  <a:pt x="384" y="302"/>
                  <a:pt x="384" y="302"/>
                  <a:pt x="384" y="302"/>
                </a:cubicBezTo>
                <a:cubicBezTo>
                  <a:pt x="382" y="301"/>
                  <a:pt x="385" y="301"/>
                  <a:pt x="384" y="299"/>
                </a:cubicBezTo>
                <a:cubicBezTo>
                  <a:pt x="380" y="296"/>
                  <a:pt x="373" y="294"/>
                  <a:pt x="369" y="291"/>
                </a:cubicBezTo>
                <a:cubicBezTo>
                  <a:pt x="367" y="291"/>
                  <a:pt x="366" y="290"/>
                  <a:pt x="365" y="289"/>
                </a:cubicBezTo>
                <a:cubicBezTo>
                  <a:pt x="359" y="288"/>
                  <a:pt x="358" y="286"/>
                  <a:pt x="354" y="284"/>
                </a:cubicBezTo>
                <a:cubicBezTo>
                  <a:pt x="348" y="282"/>
                  <a:pt x="346" y="279"/>
                  <a:pt x="341" y="277"/>
                </a:cubicBezTo>
                <a:cubicBezTo>
                  <a:pt x="338" y="276"/>
                  <a:pt x="335" y="274"/>
                  <a:pt x="333" y="273"/>
                </a:cubicBezTo>
                <a:cubicBezTo>
                  <a:pt x="327" y="270"/>
                  <a:pt x="320" y="267"/>
                  <a:pt x="314" y="264"/>
                </a:cubicBezTo>
                <a:cubicBezTo>
                  <a:pt x="313" y="263"/>
                  <a:pt x="311" y="263"/>
                  <a:pt x="310" y="262"/>
                </a:cubicBezTo>
                <a:cubicBezTo>
                  <a:pt x="311" y="262"/>
                  <a:pt x="312" y="262"/>
                  <a:pt x="313" y="262"/>
                </a:cubicBezTo>
                <a:cubicBezTo>
                  <a:pt x="318" y="265"/>
                  <a:pt x="323" y="267"/>
                  <a:pt x="329" y="269"/>
                </a:cubicBezTo>
                <a:cubicBezTo>
                  <a:pt x="328" y="269"/>
                  <a:pt x="328" y="269"/>
                  <a:pt x="328" y="268"/>
                </a:cubicBezTo>
                <a:cubicBezTo>
                  <a:pt x="328" y="269"/>
                  <a:pt x="329" y="269"/>
                  <a:pt x="329" y="269"/>
                </a:cubicBezTo>
                <a:cubicBezTo>
                  <a:pt x="335" y="272"/>
                  <a:pt x="342" y="275"/>
                  <a:pt x="348" y="279"/>
                </a:cubicBezTo>
                <a:cubicBezTo>
                  <a:pt x="354" y="281"/>
                  <a:pt x="361" y="284"/>
                  <a:pt x="367" y="287"/>
                </a:cubicBezTo>
                <a:cubicBezTo>
                  <a:pt x="377" y="291"/>
                  <a:pt x="387" y="296"/>
                  <a:pt x="396" y="300"/>
                </a:cubicBezTo>
                <a:cubicBezTo>
                  <a:pt x="398" y="301"/>
                  <a:pt x="401" y="303"/>
                  <a:pt x="404" y="304"/>
                </a:cubicBezTo>
                <a:cubicBezTo>
                  <a:pt x="409" y="307"/>
                  <a:pt x="418" y="310"/>
                  <a:pt x="424" y="314"/>
                </a:cubicBezTo>
                <a:cubicBezTo>
                  <a:pt x="425" y="315"/>
                  <a:pt x="429" y="316"/>
                  <a:pt x="432" y="318"/>
                </a:cubicBezTo>
                <a:cubicBezTo>
                  <a:pt x="433" y="317"/>
                  <a:pt x="428" y="315"/>
                  <a:pt x="426" y="314"/>
                </a:cubicBezTo>
                <a:cubicBezTo>
                  <a:pt x="426" y="314"/>
                  <a:pt x="426" y="314"/>
                  <a:pt x="426" y="314"/>
                </a:cubicBezTo>
                <a:cubicBezTo>
                  <a:pt x="428" y="313"/>
                  <a:pt x="429" y="313"/>
                  <a:pt x="436" y="315"/>
                </a:cubicBezTo>
                <a:cubicBezTo>
                  <a:pt x="434" y="314"/>
                  <a:pt x="434" y="312"/>
                  <a:pt x="430" y="311"/>
                </a:cubicBezTo>
                <a:cubicBezTo>
                  <a:pt x="428" y="311"/>
                  <a:pt x="431" y="313"/>
                  <a:pt x="426" y="311"/>
                </a:cubicBezTo>
                <a:cubicBezTo>
                  <a:pt x="422" y="310"/>
                  <a:pt x="423" y="309"/>
                  <a:pt x="420" y="308"/>
                </a:cubicBezTo>
                <a:cubicBezTo>
                  <a:pt x="420" y="307"/>
                  <a:pt x="425" y="307"/>
                  <a:pt x="425" y="307"/>
                </a:cubicBezTo>
                <a:cubicBezTo>
                  <a:pt x="434" y="309"/>
                  <a:pt x="425" y="307"/>
                  <a:pt x="426" y="306"/>
                </a:cubicBezTo>
                <a:cubicBezTo>
                  <a:pt x="425" y="306"/>
                  <a:pt x="426" y="306"/>
                  <a:pt x="427" y="306"/>
                </a:cubicBezTo>
                <a:cubicBezTo>
                  <a:pt x="427" y="306"/>
                  <a:pt x="428" y="306"/>
                  <a:pt x="429" y="306"/>
                </a:cubicBezTo>
                <a:cubicBezTo>
                  <a:pt x="430" y="306"/>
                  <a:pt x="432" y="307"/>
                  <a:pt x="434" y="308"/>
                </a:cubicBezTo>
                <a:cubicBezTo>
                  <a:pt x="436" y="309"/>
                  <a:pt x="438" y="310"/>
                  <a:pt x="440" y="311"/>
                </a:cubicBezTo>
                <a:cubicBezTo>
                  <a:pt x="444" y="314"/>
                  <a:pt x="452" y="317"/>
                  <a:pt x="460" y="320"/>
                </a:cubicBezTo>
                <a:cubicBezTo>
                  <a:pt x="453" y="317"/>
                  <a:pt x="449" y="314"/>
                  <a:pt x="441" y="311"/>
                </a:cubicBezTo>
                <a:cubicBezTo>
                  <a:pt x="439" y="310"/>
                  <a:pt x="437" y="309"/>
                  <a:pt x="434" y="308"/>
                </a:cubicBezTo>
                <a:cubicBezTo>
                  <a:pt x="433" y="307"/>
                  <a:pt x="431" y="306"/>
                  <a:pt x="429" y="305"/>
                </a:cubicBezTo>
                <a:cubicBezTo>
                  <a:pt x="431" y="305"/>
                  <a:pt x="429" y="304"/>
                  <a:pt x="430" y="303"/>
                </a:cubicBezTo>
                <a:cubicBezTo>
                  <a:pt x="434" y="303"/>
                  <a:pt x="436" y="305"/>
                  <a:pt x="438" y="306"/>
                </a:cubicBezTo>
                <a:cubicBezTo>
                  <a:pt x="449" y="312"/>
                  <a:pt x="460" y="317"/>
                  <a:pt x="471" y="323"/>
                </a:cubicBezTo>
                <a:cubicBezTo>
                  <a:pt x="472" y="324"/>
                  <a:pt x="473" y="325"/>
                  <a:pt x="475" y="325"/>
                </a:cubicBezTo>
                <a:cubicBezTo>
                  <a:pt x="476" y="326"/>
                  <a:pt x="479" y="328"/>
                  <a:pt x="482" y="329"/>
                </a:cubicBezTo>
                <a:cubicBezTo>
                  <a:pt x="482" y="329"/>
                  <a:pt x="482" y="329"/>
                  <a:pt x="482" y="329"/>
                </a:cubicBezTo>
                <a:cubicBezTo>
                  <a:pt x="482" y="329"/>
                  <a:pt x="483" y="329"/>
                  <a:pt x="483" y="330"/>
                </a:cubicBezTo>
                <a:cubicBezTo>
                  <a:pt x="485" y="331"/>
                  <a:pt x="487" y="332"/>
                  <a:pt x="490" y="334"/>
                </a:cubicBezTo>
                <a:cubicBezTo>
                  <a:pt x="491" y="335"/>
                  <a:pt x="491" y="336"/>
                  <a:pt x="498" y="339"/>
                </a:cubicBezTo>
                <a:cubicBezTo>
                  <a:pt x="505" y="341"/>
                  <a:pt x="509" y="344"/>
                  <a:pt x="507" y="346"/>
                </a:cubicBezTo>
                <a:cubicBezTo>
                  <a:pt x="507" y="346"/>
                  <a:pt x="505" y="346"/>
                  <a:pt x="506" y="347"/>
                </a:cubicBezTo>
                <a:cubicBezTo>
                  <a:pt x="509" y="348"/>
                  <a:pt x="512" y="348"/>
                  <a:pt x="515" y="349"/>
                </a:cubicBezTo>
                <a:cubicBezTo>
                  <a:pt x="517" y="349"/>
                  <a:pt x="518" y="350"/>
                  <a:pt x="519" y="351"/>
                </a:cubicBezTo>
                <a:cubicBezTo>
                  <a:pt x="519" y="351"/>
                  <a:pt x="520" y="351"/>
                  <a:pt x="520" y="351"/>
                </a:cubicBezTo>
                <a:cubicBezTo>
                  <a:pt x="523" y="353"/>
                  <a:pt x="525" y="354"/>
                  <a:pt x="528" y="356"/>
                </a:cubicBezTo>
                <a:cubicBezTo>
                  <a:pt x="529" y="357"/>
                  <a:pt x="530" y="357"/>
                  <a:pt x="533" y="358"/>
                </a:cubicBezTo>
                <a:cubicBezTo>
                  <a:pt x="533" y="357"/>
                  <a:pt x="531" y="357"/>
                  <a:pt x="529" y="356"/>
                </a:cubicBezTo>
                <a:cubicBezTo>
                  <a:pt x="529" y="356"/>
                  <a:pt x="529" y="355"/>
                  <a:pt x="529" y="355"/>
                </a:cubicBezTo>
                <a:cubicBezTo>
                  <a:pt x="529" y="355"/>
                  <a:pt x="530" y="355"/>
                  <a:pt x="530" y="355"/>
                </a:cubicBezTo>
                <a:cubicBezTo>
                  <a:pt x="531" y="355"/>
                  <a:pt x="531" y="355"/>
                  <a:pt x="531" y="356"/>
                </a:cubicBezTo>
                <a:cubicBezTo>
                  <a:pt x="533" y="357"/>
                  <a:pt x="533" y="357"/>
                  <a:pt x="537" y="359"/>
                </a:cubicBezTo>
                <a:cubicBezTo>
                  <a:pt x="537" y="358"/>
                  <a:pt x="535" y="357"/>
                  <a:pt x="532" y="356"/>
                </a:cubicBezTo>
                <a:cubicBezTo>
                  <a:pt x="531" y="355"/>
                  <a:pt x="530" y="354"/>
                  <a:pt x="528" y="354"/>
                </a:cubicBezTo>
                <a:cubicBezTo>
                  <a:pt x="529" y="353"/>
                  <a:pt x="526" y="352"/>
                  <a:pt x="525" y="351"/>
                </a:cubicBezTo>
                <a:cubicBezTo>
                  <a:pt x="525" y="351"/>
                  <a:pt x="525" y="351"/>
                  <a:pt x="524" y="350"/>
                </a:cubicBezTo>
                <a:cubicBezTo>
                  <a:pt x="521" y="349"/>
                  <a:pt x="520" y="348"/>
                  <a:pt x="517" y="347"/>
                </a:cubicBezTo>
                <a:cubicBezTo>
                  <a:pt x="517" y="346"/>
                  <a:pt x="514" y="345"/>
                  <a:pt x="512" y="344"/>
                </a:cubicBezTo>
                <a:cubicBezTo>
                  <a:pt x="511" y="343"/>
                  <a:pt x="509" y="342"/>
                  <a:pt x="509" y="341"/>
                </a:cubicBezTo>
                <a:cubicBezTo>
                  <a:pt x="509" y="341"/>
                  <a:pt x="509" y="341"/>
                  <a:pt x="509" y="341"/>
                </a:cubicBezTo>
                <a:cubicBezTo>
                  <a:pt x="510" y="341"/>
                  <a:pt x="511" y="341"/>
                  <a:pt x="510" y="341"/>
                </a:cubicBezTo>
                <a:cubicBezTo>
                  <a:pt x="509" y="340"/>
                  <a:pt x="507" y="340"/>
                  <a:pt x="506" y="340"/>
                </a:cubicBezTo>
                <a:cubicBezTo>
                  <a:pt x="500" y="337"/>
                  <a:pt x="501" y="336"/>
                  <a:pt x="496" y="334"/>
                </a:cubicBezTo>
                <a:cubicBezTo>
                  <a:pt x="495" y="333"/>
                  <a:pt x="491" y="331"/>
                  <a:pt x="491" y="330"/>
                </a:cubicBezTo>
                <a:cubicBezTo>
                  <a:pt x="500" y="334"/>
                  <a:pt x="508" y="338"/>
                  <a:pt x="514" y="341"/>
                </a:cubicBezTo>
                <a:cubicBezTo>
                  <a:pt x="514" y="342"/>
                  <a:pt x="514" y="342"/>
                  <a:pt x="516" y="343"/>
                </a:cubicBezTo>
                <a:cubicBezTo>
                  <a:pt x="518" y="344"/>
                  <a:pt x="520" y="345"/>
                  <a:pt x="523" y="346"/>
                </a:cubicBezTo>
                <a:cubicBezTo>
                  <a:pt x="522" y="345"/>
                  <a:pt x="521" y="344"/>
                  <a:pt x="519" y="343"/>
                </a:cubicBezTo>
                <a:cubicBezTo>
                  <a:pt x="518" y="342"/>
                  <a:pt x="517" y="342"/>
                  <a:pt x="516" y="342"/>
                </a:cubicBezTo>
                <a:cubicBezTo>
                  <a:pt x="516" y="341"/>
                  <a:pt x="513" y="340"/>
                  <a:pt x="513" y="339"/>
                </a:cubicBezTo>
                <a:cubicBezTo>
                  <a:pt x="514" y="339"/>
                  <a:pt x="515" y="340"/>
                  <a:pt x="517" y="340"/>
                </a:cubicBezTo>
                <a:cubicBezTo>
                  <a:pt x="519" y="341"/>
                  <a:pt x="517" y="340"/>
                  <a:pt x="517" y="339"/>
                </a:cubicBezTo>
                <a:cubicBezTo>
                  <a:pt x="514" y="338"/>
                  <a:pt x="511" y="337"/>
                  <a:pt x="507" y="336"/>
                </a:cubicBezTo>
                <a:cubicBezTo>
                  <a:pt x="505" y="334"/>
                  <a:pt x="501" y="332"/>
                  <a:pt x="496" y="330"/>
                </a:cubicBezTo>
                <a:cubicBezTo>
                  <a:pt x="492" y="328"/>
                  <a:pt x="499" y="328"/>
                  <a:pt x="499" y="327"/>
                </a:cubicBezTo>
                <a:cubicBezTo>
                  <a:pt x="500" y="327"/>
                  <a:pt x="501" y="327"/>
                  <a:pt x="503" y="328"/>
                </a:cubicBezTo>
                <a:cubicBezTo>
                  <a:pt x="507" y="330"/>
                  <a:pt x="511" y="332"/>
                  <a:pt x="513" y="333"/>
                </a:cubicBezTo>
                <a:cubicBezTo>
                  <a:pt x="511" y="334"/>
                  <a:pt x="509" y="333"/>
                  <a:pt x="507" y="332"/>
                </a:cubicBezTo>
                <a:cubicBezTo>
                  <a:pt x="509" y="333"/>
                  <a:pt x="510" y="335"/>
                  <a:pt x="514" y="335"/>
                </a:cubicBezTo>
                <a:cubicBezTo>
                  <a:pt x="517" y="336"/>
                  <a:pt x="514" y="334"/>
                  <a:pt x="515" y="334"/>
                </a:cubicBezTo>
                <a:cubicBezTo>
                  <a:pt x="520" y="335"/>
                  <a:pt x="520" y="335"/>
                  <a:pt x="518" y="333"/>
                </a:cubicBezTo>
                <a:cubicBezTo>
                  <a:pt x="514" y="331"/>
                  <a:pt x="510" y="329"/>
                  <a:pt x="506" y="327"/>
                </a:cubicBezTo>
                <a:cubicBezTo>
                  <a:pt x="505" y="326"/>
                  <a:pt x="501" y="325"/>
                  <a:pt x="502" y="325"/>
                </a:cubicBezTo>
                <a:cubicBezTo>
                  <a:pt x="506" y="325"/>
                  <a:pt x="502" y="324"/>
                  <a:pt x="503" y="323"/>
                </a:cubicBezTo>
                <a:cubicBezTo>
                  <a:pt x="506" y="324"/>
                  <a:pt x="507" y="325"/>
                  <a:pt x="509" y="325"/>
                </a:cubicBezTo>
                <a:cubicBezTo>
                  <a:pt x="515" y="326"/>
                  <a:pt x="516" y="328"/>
                  <a:pt x="523" y="330"/>
                </a:cubicBezTo>
                <a:cubicBezTo>
                  <a:pt x="522" y="329"/>
                  <a:pt x="517" y="328"/>
                  <a:pt x="517" y="327"/>
                </a:cubicBezTo>
                <a:cubicBezTo>
                  <a:pt x="517" y="325"/>
                  <a:pt x="507" y="323"/>
                  <a:pt x="510" y="321"/>
                </a:cubicBezTo>
                <a:cubicBezTo>
                  <a:pt x="511" y="322"/>
                  <a:pt x="512" y="322"/>
                  <a:pt x="513" y="323"/>
                </a:cubicBezTo>
                <a:cubicBezTo>
                  <a:pt x="513" y="324"/>
                  <a:pt x="521" y="326"/>
                  <a:pt x="524" y="328"/>
                </a:cubicBezTo>
                <a:cubicBezTo>
                  <a:pt x="523" y="327"/>
                  <a:pt x="521" y="325"/>
                  <a:pt x="517" y="324"/>
                </a:cubicBezTo>
                <a:cubicBezTo>
                  <a:pt x="513" y="322"/>
                  <a:pt x="509" y="319"/>
                  <a:pt x="504" y="317"/>
                </a:cubicBezTo>
                <a:cubicBezTo>
                  <a:pt x="509" y="319"/>
                  <a:pt x="513" y="320"/>
                  <a:pt x="518" y="322"/>
                </a:cubicBezTo>
                <a:cubicBezTo>
                  <a:pt x="518" y="323"/>
                  <a:pt x="519" y="323"/>
                  <a:pt x="521" y="325"/>
                </a:cubicBezTo>
                <a:cubicBezTo>
                  <a:pt x="523" y="324"/>
                  <a:pt x="523" y="324"/>
                  <a:pt x="521" y="322"/>
                </a:cubicBezTo>
                <a:cubicBezTo>
                  <a:pt x="521" y="322"/>
                  <a:pt x="520" y="322"/>
                  <a:pt x="520" y="321"/>
                </a:cubicBezTo>
                <a:cubicBezTo>
                  <a:pt x="514" y="316"/>
                  <a:pt x="507" y="311"/>
                  <a:pt x="498" y="305"/>
                </a:cubicBezTo>
                <a:cubicBezTo>
                  <a:pt x="499" y="306"/>
                  <a:pt x="500" y="306"/>
                  <a:pt x="500" y="306"/>
                </a:cubicBezTo>
                <a:cubicBezTo>
                  <a:pt x="508" y="311"/>
                  <a:pt x="517" y="315"/>
                  <a:pt x="525" y="320"/>
                </a:cubicBezTo>
                <a:cubicBezTo>
                  <a:pt x="530" y="323"/>
                  <a:pt x="536" y="326"/>
                  <a:pt x="542" y="329"/>
                </a:cubicBezTo>
                <a:cubicBezTo>
                  <a:pt x="542" y="278"/>
                  <a:pt x="542" y="278"/>
                  <a:pt x="542" y="278"/>
                </a:cubicBezTo>
                <a:cubicBezTo>
                  <a:pt x="542" y="277"/>
                  <a:pt x="541" y="277"/>
                  <a:pt x="541" y="277"/>
                </a:cubicBezTo>
                <a:cubicBezTo>
                  <a:pt x="540" y="276"/>
                  <a:pt x="539" y="275"/>
                  <a:pt x="538" y="275"/>
                </a:cubicBezTo>
                <a:cubicBezTo>
                  <a:pt x="538" y="274"/>
                  <a:pt x="537" y="274"/>
                  <a:pt x="536" y="274"/>
                </a:cubicBezTo>
                <a:cubicBezTo>
                  <a:pt x="538" y="273"/>
                  <a:pt x="540" y="273"/>
                  <a:pt x="542" y="274"/>
                </a:cubicBezTo>
                <a:cubicBezTo>
                  <a:pt x="542" y="256"/>
                  <a:pt x="542" y="256"/>
                  <a:pt x="542" y="256"/>
                </a:cubicBezTo>
                <a:cubicBezTo>
                  <a:pt x="542" y="256"/>
                  <a:pt x="542" y="256"/>
                  <a:pt x="542" y="255"/>
                </a:cubicBezTo>
                <a:cubicBezTo>
                  <a:pt x="541" y="255"/>
                  <a:pt x="541" y="254"/>
                  <a:pt x="541" y="254"/>
                </a:cubicBezTo>
                <a:cubicBezTo>
                  <a:pt x="541" y="254"/>
                  <a:pt x="541" y="254"/>
                  <a:pt x="542" y="254"/>
                </a:cubicBezTo>
                <a:cubicBezTo>
                  <a:pt x="542" y="254"/>
                  <a:pt x="542" y="254"/>
                  <a:pt x="542" y="254"/>
                </a:cubicBezTo>
                <a:cubicBezTo>
                  <a:pt x="542" y="237"/>
                  <a:pt x="542" y="237"/>
                  <a:pt x="542" y="237"/>
                </a:cubicBezTo>
                <a:cubicBezTo>
                  <a:pt x="542" y="237"/>
                  <a:pt x="542" y="237"/>
                  <a:pt x="542" y="236"/>
                </a:cubicBezTo>
                <a:cubicBezTo>
                  <a:pt x="542" y="236"/>
                  <a:pt x="542" y="236"/>
                  <a:pt x="542" y="236"/>
                </a:cubicBezTo>
                <a:cubicBezTo>
                  <a:pt x="542" y="207"/>
                  <a:pt x="542" y="207"/>
                  <a:pt x="542" y="207"/>
                </a:cubicBezTo>
                <a:cubicBezTo>
                  <a:pt x="542" y="207"/>
                  <a:pt x="542" y="207"/>
                  <a:pt x="542" y="207"/>
                </a:cubicBezTo>
                <a:cubicBezTo>
                  <a:pt x="542" y="206"/>
                  <a:pt x="542" y="206"/>
                  <a:pt x="542" y="206"/>
                </a:cubicBezTo>
                <a:cubicBezTo>
                  <a:pt x="542" y="206"/>
                  <a:pt x="542" y="206"/>
                  <a:pt x="542" y="206"/>
                </a:cubicBezTo>
                <a:cubicBezTo>
                  <a:pt x="542" y="193"/>
                  <a:pt x="542" y="193"/>
                  <a:pt x="542" y="193"/>
                </a:cubicBezTo>
                <a:cubicBezTo>
                  <a:pt x="542" y="193"/>
                  <a:pt x="542" y="193"/>
                  <a:pt x="542" y="193"/>
                </a:cubicBezTo>
                <a:cubicBezTo>
                  <a:pt x="542" y="192"/>
                  <a:pt x="542" y="192"/>
                  <a:pt x="542" y="192"/>
                </a:cubicBezTo>
                <a:cubicBezTo>
                  <a:pt x="542" y="192"/>
                  <a:pt x="542" y="192"/>
                  <a:pt x="542" y="192"/>
                </a:cubicBezTo>
                <a:cubicBezTo>
                  <a:pt x="542" y="148"/>
                  <a:pt x="542" y="148"/>
                  <a:pt x="542" y="148"/>
                </a:cubicBezTo>
                <a:cubicBezTo>
                  <a:pt x="540" y="147"/>
                  <a:pt x="538" y="146"/>
                  <a:pt x="537" y="145"/>
                </a:cubicBezTo>
                <a:cubicBezTo>
                  <a:pt x="539" y="146"/>
                  <a:pt x="541" y="146"/>
                  <a:pt x="542" y="147"/>
                </a:cubicBezTo>
                <a:cubicBezTo>
                  <a:pt x="542" y="144"/>
                  <a:pt x="542" y="144"/>
                  <a:pt x="542" y="144"/>
                </a:cubicBezTo>
                <a:cubicBezTo>
                  <a:pt x="542" y="144"/>
                  <a:pt x="542" y="144"/>
                  <a:pt x="542" y="144"/>
                </a:cubicBezTo>
                <a:cubicBezTo>
                  <a:pt x="542" y="144"/>
                  <a:pt x="542" y="144"/>
                  <a:pt x="542" y="144"/>
                </a:cubicBezTo>
                <a:close/>
              </a:path>
            </a:pathLst>
          </a:custGeom>
          <a:solidFill>
            <a:schemeClr val="tx1">
              <a:alpha val="41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Rectángulo 13"/>
          <p:cNvSpPr/>
          <p:nvPr/>
        </p:nvSpPr>
        <p:spPr>
          <a:xfrm>
            <a:off x="10383407" y="7141"/>
            <a:ext cx="615297" cy="59821"/>
          </a:xfrm>
          <a:prstGeom prst="rect">
            <a:avLst/>
          </a:prstGeom>
          <a:solidFill>
            <a:srgbClr val="002060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6" name="Rectangle 111"/>
          <p:cNvSpPr/>
          <p:nvPr/>
        </p:nvSpPr>
        <p:spPr>
          <a:xfrm>
            <a:off x="11277300" y="-11260"/>
            <a:ext cx="648000" cy="83054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108"/>
          <p:cNvSpPr/>
          <p:nvPr/>
        </p:nvSpPr>
        <p:spPr>
          <a:xfrm>
            <a:off x="9484172" y="7141"/>
            <a:ext cx="648000" cy="72000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20" name="Title 1"/>
          <p:cNvSpPr txBox="1">
            <a:spLocks/>
          </p:cNvSpPr>
          <p:nvPr/>
        </p:nvSpPr>
        <p:spPr>
          <a:xfrm>
            <a:off x="8165306" y="695759"/>
            <a:ext cx="3488531" cy="444609"/>
          </a:xfrm>
          <a:prstGeom prst="rect">
            <a:avLst/>
          </a:prstGeom>
        </p:spPr>
        <p:txBody>
          <a:bodyPr wrap="square" lIns="0" tIns="0" rIns="0" bIns="0" anchor="t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3200" b="1" dirty="0">
                <a:solidFill>
                  <a:schemeClr val="bg1"/>
                </a:solidFill>
                <a:latin typeface="High Tower Text" panose="02040502050506030303" pitchFamily="18" charset="0"/>
                <a:ea typeface="+mn-ea"/>
                <a:cs typeface="+mn-cs"/>
              </a:rPr>
              <a:t>¿ PREGUNTAS ?</a:t>
            </a:r>
          </a:p>
        </p:txBody>
      </p:sp>
      <p:pic>
        <p:nvPicPr>
          <p:cNvPr id="10" name="Imagen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20361" y="1584813"/>
            <a:ext cx="1978420" cy="1961933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3617337402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620</TotalTime>
  <Words>748</Words>
  <Application>Microsoft Office PowerPoint</Application>
  <PresentationFormat>Panorámica</PresentationFormat>
  <Paragraphs>116</Paragraphs>
  <Slides>12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10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12</vt:i4>
      </vt:variant>
    </vt:vector>
  </HeadingPairs>
  <TitlesOfParts>
    <vt:vector size="23" baseType="lpstr">
      <vt:lpstr>Arial</vt:lpstr>
      <vt:lpstr>Book Antiqua</vt:lpstr>
      <vt:lpstr>Britannic Bold</vt:lpstr>
      <vt:lpstr>Calibri</vt:lpstr>
      <vt:lpstr>Calibri Light</vt:lpstr>
      <vt:lpstr>Century Gothic</vt:lpstr>
      <vt:lpstr>Comic Sans MS</vt:lpstr>
      <vt:lpstr>High Tower Text</vt:lpstr>
      <vt:lpstr>Open Sans</vt:lpstr>
      <vt:lpstr>Segoe UI</vt:lpstr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Novoa Cortéz, Mauricio</dc:creator>
  <cp:lastModifiedBy>RONALD BAASCH BARBERIS</cp:lastModifiedBy>
  <cp:revision>51</cp:revision>
  <dcterms:created xsi:type="dcterms:W3CDTF">2022-12-19T17:32:17Z</dcterms:created>
  <dcterms:modified xsi:type="dcterms:W3CDTF">2024-04-17T13:00:41Z</dcterms:modified>
</cp:coreProperties>
</file>