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75" r:id="rId2"/>
    <p:sldId id="317" r:id="rId3"/>
    <p:sldId id="267" r:id="rId4"/>
    <p:sldId id="305" r:id="rId5"/>
    <p:sldId id="304" r:id="rId6"/>
    <p:sldId id="306" r:id="rId7"/>
    <p:sldId id="307" r:id="rId8"/>
    <p:sldId id="320" r:id="rId9"/>
    <p:sldId id="308" r:id="rId10"/>
    <p:sldId id="322" r:id="rId11"/>
    <p:sldId id="310" r:id="rId12"/>
    <p:sldId id="329" r:id="rId13"/>
    <p:sldId id="311" r:id="rId14"/>
    <p:sldId id="327" r:id="rId15"/>
    <p:sldId id="330" r:id="rId16"/>
    <p:sldId id="312" r:id="rId17"/>
    <p:sldId id="326" r:id="rId18"/>
    <p:sldId id="313" r:id="rId19"/>
    <p:sldId id="325" r:id="rId20"/>
    <p:sldId id="315" r:id="rId21"/>
    <p:sldId id="323" r:id="rId22"/>
    <p:sldId id="328" r:id="rId23"/>
    <p:sldId id="319" r:id="rId24"/>
    <p:sldId id="316" r:id="rId2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5D90"/>
    <a:srgbClr val="FFFFFF"/>
    <a:srgbClr val="000000"/>
    <a:srgbClr val="FFD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1542" y="78"/>
      </p:cViewPr>
      <p:guideLst>
        <p:guide orient="horz" pos="218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Hoja1!$B$1</c:f>
              <c:strCache>
                <c:ptCount val="1"/>
                <c:pt idx="0">
                  <c:v>OF / DD.RR.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 w="9525" cap="flat" cmpd="sng" algn="ctr">
              <a:solidFill>
                <a:schemeClr val="bg1"/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Hoja1!$B$2:$B$6</c:f>
              <c:numCache>
                <c:formatCode>General</c:formatCode>
                <c:ptCount val="5"/>
                <c:pt idx="0">
                  <c:v>25</c:v>
                </c:pt>
                <c:pt idx="1">
                  <c:v>25</c:v>
                </c:pt>
                <c:pt idx="2">
                  <c:v>25</c:v>
                </c:pt>
                <c:pt idx="3">
                  <c:v>25</c:v>
                </c:pt>
                <c:pt idx="4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39-4599-B190-51272B75BEF1}"/>
            </c:ext>
          </c:extLst>
        </c:ser>
        <c:ser>
          <c:idx val="2"/>
          <c:order val="2"/>
          <c:tx>
            <c:strRef>
              <c:f>Hoja1!$C$1</c:f>
              <c:strCache>
                <c:ptCount val="1"/>
                <c:pt idx="0">
                  <c:v>OF / REAL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50000"/>
                    <a:satMod val="300000"/>
                  </a:schemeClr>
                </a:gs>
                <a:gs pos="35000">
                  <a:schemeClr val="accent3">
                    <a:tint val="37000"/>
                    <a:satMod val="300000"/>
                  </a:schemeClr>
                </a:gs>
                <a:gs pos="100000">
                  <a:schemeClr val="accent3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Hoja1!$C$2:$C$6</c:f>
              <c:numCache>
                <c:formatCode>General</c:formatCode>
                <c:ptCount val="5"/>
                <c:pt idx="0">
                  <c:v>21</c:v>
                </c:pt>
                <c:pt idx="1">
                  <c:v>25</c:v>
                </c:pt>
                <c:pt idx="2">
                  <c:v>22</c:v>
                </c:pt>
                <c:pt idx="3">
                  <c:v>23</c:v>
                </c:pt>
                <c:pt idx="4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C39-4599-B190-51272B75BEF1}"/>
            </c:ext>
          </c:extLst>
        </c:ser>
        <c:ser>
          <c:idx val="3"/>
          <c:order val="3"/>
          <c:tx>
            <c:strRef>
              <c:f>Hoja1!$D$1</c:f>
              <c:strCache>
                <c:ptCount val="1"/>
                <c:pt idx="0">
                  <c:v>GM / DD.RR.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Hoja1!$D$2:$D$6</c:f>
              <c:numCache>
                <c:formatCode>General</c:formatCode>
                <c:ptCount val="5"/>
                <c:pt idx="0">
                  <c:v>501</c:v>
                </c:pt>
                <c:pt idx="1">
                  <c:v>501</c:v>
                </c:pt>
                <c:pt idx="2">
                  <c:v>501</c:v>
                </c:pt>
                <c:pt idx="3">
                  <c:v>501</c:v>
                </c:pt>
                <c:pt idx="4">
                  <c:v>501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C39-4599-B190-51272B75BEF1}"/>
            </c:ext>
          </c:extLst>
        </c:ser>
        <c:ser>
          <c:idx val="4"/>
          <c:order val="4"/>
          <c:tx>
            <c:strRef>
              <c:f>Hoja1!$E$1</c:f>
              <c:strCache>
                <c:ptCount val="1"/>
                <c:pt idx="0">
                  <c:v>GM / REAL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50000"/>
                    <a:satMod val="300000"/>
                  </a:schemeClr>
                </a:gs>
                <a:gs pos="35000">
                  <a:schemeClr val="accent5">
                    <a:tint val="37000"/>
                    <a:satMod val="300000"/>
                  </a:schemeClr>
                </a:gs>
                <a:gs pos="100000">
                  <a:schemeClr val="accent5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5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Hoja1!$E$2:$E$6</c:f>
              <c:numCache>
                <c:formatCode>General</c:formatCode>
                <c:ptCount val="5"/>
                <c:pt idx="0">
                  <c:v>383</c:v>
                </c:pt>
                <c:pt idx="1">
                  <c:v>362</c:v>
                </c:pt>
                <c:pt idx="2">
                  <c:v>355</c:v>
                </c:pt>
                <c:pt idx="3">
                  <c:v>356</c:v>
                </c:pt>
                <c:pt idx="4">
                  <c:v>339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C39-4599-B190-51272B75BEF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687770064"/>
        <c:axId val="168775550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Hoja1!$A$1</c15:sqref>
                        </c15:formulaRef>
                      </c:ext>
                    </c:extLst>
                    <c:strCache>
                      <c:ptCount val="1"/>
                      <c:pt idx="0">
                        <c:v> 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1">
                          <a:tint val="50000"/>
                          <a:satMod val="300000"/>
                        </a:schemeClr>
                      </a:gs>
                      <a:gs pos="35000">
                        <a:schemeClr val="accent1">
                          <a:tint val="37000"/>
                          <a:satMod val="300000"/>
                        </a:schemeClr>
                      </a:gs>
                      <a:gs pos="100000">
                        <a:schemeClr val="accent1">
                          <a:tint val="15000"/>
                          <a:satMod val="350000"/>
                        </a:schemeClr>
                      </a:gs>
                    </a:gsLst>
                    <a:lin ang="16200000" scaled="1"/>
                  </a:gradFill>
                  <a:ln w="9525" cap="flat" cmpd="sng" algn="ctr">
                    <a:solidFill>
                      <a:schemeClr val="accent1">
                        <a:shade val="95000"/>
                      </a:schemeClr>
                    </a:solidFill>
                    <a:round/>
                  </a:ln>
                  <a:effectLst>
                    <a:outerShdw blurRad="40000" dist="20000" dir="5400000" rotWithShape="0">
                      <a:srgbClr val="000000">
                        <a:alpha val="38000"/>
                      </a:srgbClr>
                    </a:out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Hoja1!$A$2:$A$6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2022</c:v>
                      </c:pt>
                      <c:pt idx="1">
                        <c:v>2023</c:v>
                      </c:pt>
                      <c:pt idx="2">
                        <c:v>2024</c:v>
                      </c:pt>
                      <c:pt idx="3">
                        <c:v>2025</c:v>
                      </c:pt>
                      <c:pt idx="4">
                        <c:v>2026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Hoja1!$A$2:$A$6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2022</c:v>
                      </c:pt>
                      <c:pt idx="1">
                        <c:v>2023</c:v>
                      </c:pt>
                      <c:pt idx="2">
                        <c:v>2024</c:v>
                      </c:pt>
                      <c:pt idx="3">
                        <c:v>2025</c:v>
                      </c:pt>
                      <c:pt idx="4">
                        <c:v>2026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4-6C39-4599-B190-51272B75BEF1}"/>
                  </c:ext>
                </c:extLst>
              </c15:ser>
            </c15:filteredBarSeries>
          </c:ext>
        </c:extLst>
      </c:barChart>
      <c:catAx>
        <c:axId val="1687770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87755504"/>
        <c:crosses val="autoZero"/>
        <c:auto val="1"/>
        <c:lblAlgn val="ctr"/>
        <c:lblOffset val="100"/>
        <c:noMultiLvlLbl val="0"/>
      </c:catAx>
      <c:valAx>
        <c:axId val="1687755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87770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B44B98-6FA0-4058-B8D6-87B0DBC4B2E1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D28D94-982C-4348-B6B0-3D4F12FD48E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93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E962F9-5F63-4143-84FA-009B21C8BCD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49DE5-94E0-4AE1-9378-AF1FA0C11CA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8306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4394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19959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99337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581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40350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4694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9651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80933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25634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7193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649DE5-94E0-4AE1-9378-AF1FA0C11CAE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5199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225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272680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41766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39705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813587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43593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515915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20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819466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21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696486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23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864739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24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31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65166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55888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6068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40020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5133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7221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5312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64062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8628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75668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5199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C7F2B-B3B7-4C2A-91E3-133B87C18E24}" type="datetimeFigureOut">
              <a:rPr lang="es-CL" smtClean="0"/>
              <a:t>11-12-2025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0532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2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0.jpe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10" Type="http://schemas.openxmlformats.org/officeDocument/2006/relationships/image" Target="../media/image7.pn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image" Target="../media/image18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D85D2DAE-98DC-4F63-812B-D42FE6CF3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886" y="254201"/>
            <a:ext cx="1168811" cy="182626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319197" y="2290227"/>
            <a:ext cx="850131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  <a:p>
            <a:pPr algn="r"/>
            <a:endParaRPr lang="es-CL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s-CL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Contralmirante Sr. Daniel Muñoz Miranda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6785804" y="5935111"/>
            <a:ext cx="23581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rgbClr val="002060"/>
                </a:solidFill>
              </a:rPr>
              <a:t>12 de diciembre de 2025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2578629" y="4909277"/>
            <a:ext cx="39824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002060"/>
                </a:solidFill>
              </a:rPr>
              <a:t>CARLOS ZAÑARTU JACOB</a:t>
            </a:r>
            <a:endParaRPr lang="es-CL" sz="1400" dirty="0">
              <a:solidFill>
                <a:srgbClr val="002060"/>
              </a:solidFill>
            </a:endParaRPr>
          </a:p>
          <a:p>
            <a:pPr algn="ctr"/>
            <a:r>
              <a:rPr lang="es-CL" sz="1400" dirty="0">
                <a:solidFill>
                  <a:srgbClr val="002060"/>
                </a:solidFill>
              </a:rPr>
              <a:t>CAPITÁN DE FRAGATA IM</a:t>
            </a:r>
          </a:p>
          <a:p>
            <a:pPr algn="ctr"/>
            <a:r>
              <a:rPr lang="es-CL" sz="1400" dirty="0">
                <a:solidFill>
                  <a:srgbClr val="002060"/>
                </a:solidFill>
              </a:rPr>
              <a:t>COMANDANTE BATALLÓN IM N°31 ALDEA</a:t>
            </a:r>
          </a:p>
        </p:txBody>
      </p:sp>
      <p:cxnSp>
        <p:nvCxnSpPr>
          <p:cNvPr id="8" name="Conector recto 7"/>
          <p:cNvCxnSpPr/>
          <p:nvPr/>
        </p:nvCxnSpPr>
        <p:spPr>
          <a:xfrm flipV="1">
            <a:off x="473609" y="2907463"/>
            <a:ext cx="8085222" cy="1845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upo 13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2" name="Rectángulo 1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0" name="CuadroTexto 9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1" name="CuadroTexto 10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12" name="CuadroTexto 11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13" name="CuadroTexto 12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10699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0" y="199536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3" y="67212"/>
            <a:ext cx="422750" cy="660547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B17F625A-1647-42C2-9A53-1E84308750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321" t="12812" r="2662" b="9185"/>
          <a:stretch/>
        </p:blipFill>
        <p:spPr>
          <a:xfrm>
            <a:off x="-2144" y="1188068"/>
            <a:ext cx="9144000" cy="459808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58A7780B-781E-4469-9B6E-DBDFC27BA17D}"/>
              </a:ext>
            </a:extLst>
          </p:cNvPr>
          <p:cNvSpPr/>
          <p:nvPr/>
        </p:nvSpPr>
        <p:spPr>
          <a:xfrm>
            <a:off x="83890" y="3238150"/>
            <a:ext cx="1921079" cy="2431782"/>
          </a:xfrm>
          <a:prstGeom prst="rect">
            <a:avLst/>
          </a:prstGeom>
          <a:noFill/>
          <a:ln w="381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2C1FE19C-5291-44FB-B3FC-C1595F203275}"/>
              </a:ext>
            </a:extLst>
          </p:cNvPr>
          <p:cNvSpPr/>
          <p:nvPr/>
        </p:nvSpPr>
        <p:spPr>
          <a:xfrm rot="3018416">
            <a:off x="4075101" y="1240222"/>
            <a:ext cx="1943431" cy="4182592"/>
          </a:xfrm>
          <a:prstGeom prst="rect">
            <a:avLst/>
          </a:prstGeom>
          <a:noFill/>
          <a:ln w="381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FD352FE-175C-45F8-BDCA-9A3FEBC2D316}"/>
              </a:ext>
            </a:extLst>
          </p:cNvPr>
          <p:cNvSpPr txBox="1"/>
          <p:nvPr/>
        </p:nvSpPr>
        <p:spPr>
          <a:xfrm>
            <a:off x="-140869" y="2852842"/>
            <a:ext cx="2399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Fuerte IM “O’Higgins”</a:t>
            </a:r>
            <a:endParaRPr lang="es-C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9878982A-E5E3-478E-A8CC-C75574105E60}"/>
              </a:ext>
            </a:extLst>
          </p:cNvPr>
          <p:cNvSpPr txBox="1"/>
          <p:nvPr/>
        </p:nvSpPr>
        <p:spPr>
          <a:xfrm>
            <a:off x="4742922" y="1704949"/>
            <a:ext cx="2399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Fuerte “Borgoño”</a:t>
            </a:r>
            <a:endParaRPr lang="es-C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EE2E1DB5-D99F-422B-BE4A-F81CBF3FA9B2}"/>
              </a:ext>
            </a:extLst>
          </p:cNvPr>
          <p:cNvSpPr/>
          <p:nvPr/>
        </p:nvSpPr>
        <p:spPr>
          <a:xfrm>
            <a:off x="903816" y="4084925"/>
            <a:ext cx="295810" cy="319295"/>
          </a:xfrm>
          <a:prstGeom prst="ellipse">
            <a:avLst/>
          </a:prstGeom>
          <a:noFill/>
          <a:ln w="28575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E24DD469-3DA1-49F8-A71E-1849521E5EE9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BFB9A78D-5A54-43E1-AB61-D68966BE24CA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19DD0F3-0362-4BFE-9F46-8B179C82A7F7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2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625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282" y="2106805"/>
            <a:ext cx="2255729" cy="16831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3213580" y="1900683"/>
            <a:ext cx="30206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0" y="199536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113" y="67212"/>
            <a:ext cx="422750" cy="660547"/>
          </a:xfrm>
          <a:prstGeom prst="rect">
            <a:avLst/>
          </a:prstGeom>
        </p:spPr>
      </p:pic>
      <p:grpSp>
        <p:nvGrpSpPr>
          <p:cNvPr id="22" name="Grupo 21">
            <a:extLst>
              <a:ext uri="{FF2B5EF4-FFF2-40B4-BE49-F238E27FC236}">
                <a16:creationId xmlns:a16="http://schemas.microsoft.com/office/drawing/2014/main" id="{A9FD5117-AADC-4F5B-AA00-1A49C1FAF588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3" name="Elipse 22">
              <a:extLst>
                <a:ext uri="{FF2B5EF4-FFF2-40B4-BE49-F238E27FC236}">
                  <a16:creationId xmlns:a16="http://schemas.microsoft.com/office/drawing/2014/main" id="{F7EB402E-AA7C-4025-85AA-62D580280AF8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AD6ECE8C-8186-463C-96CA-FE3F393FA95A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3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00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3213580" y="1900683"/>
            <a:ext cx="30206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0" y="199536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3" y="67212"/>
            <a:ext cx="422750" cy="660547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511BEAD8-4D7C-47B4-AB2B-3BFE151C61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82" y="2106805"/>
            <a:ext cx="2255729" cy="16831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5CD39525-CF4F-4956-8659-513BA170C4DE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AA35070B-764B-4F2B-B85D-EDFD0D733F5E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66AE930A-6298-4C16-A81B-D1C515398ED9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4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7540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30B9E4E9-1D4C-4D5A-B9C6-6919EC043D8B}"/>
              </a:ext>
            </a:extLst>
          </p:cNvPr>
          <p:cNvSpPr/>
          <p:nvPr/>
        </p:nvSpPr>
        <p:spPr>
          <a:xfrm>
            <a:off x="-2144" y="784834"/>
            <a:ext cx="9146144" cy="5674865"/>
          </a:xfrm>
          <a:prstGeom prst="rect">
            <a:avLst/>
          </a:prstGeom>
          <a:gradFill flip="none" rotWithShape="1">
            <a:gsLst>
              <a:gs pos="0">
                <a:srgbClr val="245D90">
                  <a:shade val="30000"/>
                  <a:satMod val="115000"/>
                </a:srgbClr>
              </a:gs>
              <a:gs pos="50000">
                <a:srgbClr val="245D90">
                  <a:shade val="67500"/>
                  <a:satMod val="115000"/>
                </a:srgbClr>
              </a:gs>
              <a:gs pos="100000">
                <a:srgbClr val="245D9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366D578-610D-4CA1-B3EE-4C43DEA9FD3A}"/>
              </a:ext>
            </a:extLst>
          </p:cNvPr>
          <p:cNvSpPr/>
          <p:nvPr/>
        </p:nvSpPr>
        <p:spPr>
          <a:xfrm>
            <a:off x="219341" y="1586239"/>
            <a:ext cx="8798197" cy="4890777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DD11709-B8D2-4B18-B201-5F51FB65492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79" t="8287" r="6881" b="7553"/>
          <a:stretch/>
        </p:blipFill>
        <p:spPr>
          <a:xfrm>
            <a:off x="242371" y="1631531"/>
            <a:ext cx="8727145" cy="4890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>
            <a:extLst>
              <a:ext uri="{FF2B5EF4-FFF2-40B4-BE49-F238E27FC236}">
                <a16:creationId xmlns:a16="http://schemas.microsoft.com/office/drawing/2014/main" id="{7D83FDFF-C259-4215-AB59-00CBD042C8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5556" b="89074" l="42552" r="66615">
                        <a14:foregroundMark x1="55104" y1="36481" x2="55104" y2="36481"/>
                        <a14:foregroundMark x1="50365" y1="36389" x2="50365" y2="36389"/>
                        <a14:foregroundMark x1="49688" y1="37222" x2="49688" y2="37222"/>
                        <a14:foregroundMark x1="59271" y1="36481" x2="59271" y2="36481"/>
                        <a14:foregroundMark x1="60104" y1="36667" x2="60104" y2="36667"/>
                        <a14:foregroundMark x1="56406" y1="36389" x2="56406" y2="36389"/>
                        <a14:foregroundMark x1="53750" y1="36019" x2="53750" y2="36019"/>
                        <a14:foregroundMark x1="53542" y1="35648" x2="53542" y2="35648"/>
                        <a14:foregroundMark x1="53438" y1="36019" x2="53438" y2="36019"/>
                        <a14:foregroundMark x1="56406" y1="36019" x2="56406" y2="36019"/>
                        <a14:foregroundMark x1="56667" y1="54167" x2="56667" y2="54167"/>
                        <a14:foregroundMark x1="56458" y1="60741" x2="56458" y2="60741"/>
                        <a14:foregroundMark x1="55990" y1="66852" x2="55990" y2="66852"/>
                        <a14:foregroundMark x1="56406" y1="71389" x2="56406" y2="71389"/>
                        <a14:foregroundMark x1="60781" y1="73981" x2="60781" y2="73981"/>
                        <a14:foregroundMark x1="60208" y1="68426" x2="59948" y2="68333"/>
                        <a14:foregroundMark x1="58021" y1="66111" x2="58021" y2="66111"/>
                        <a14:foregroundMark x1="54896" y1="62870" x2="54896" y2="62870"/>
                        <a14:foregroundMark x1="53125" y1="60185" x2="53125" y2="59630"/>
                        <a14:foregroundMark x1="52604" y1="55093" x2="52604" y2="55093"/>
                        <a14:foregroundMark x1="48542" y1="52500" x2="48542" y2="52500"/>
                        <a14:foregroundMark x1="47969" y1="56019" x2="47969" y2="56019"/>
                        <a14:foregroundMark x1="49323" y1="58426" x2="49323" y2="58426"/>
                        <a14:foregroundMark x1="49792" y1="61852" x2="49792" y2="61852"/>
                        <a14:foregroundMark x1="53333" y1="89074" x2="53333" y2="89074"/>
                        <a14:foregroundMark x1="49948" y1="42037" x2="49948" y2="42037"/>
                        <a14:foregroundMark x1="52969" y1="39537" x2="52969" y2="39537"/>
                        <a14:foregroundMark x1="52656" y1="36667" x2="52656" y2="36667"/>
                        <a14:backgroundMark x1="43281" y1="54074" x2="43281" y2="54074"/>
                      </a14:backgroundRemoval>
                    </a14:imgEffect>
                  </a14:imgLayer>
                </a14:imgProps>
              </a:ext>
            </a:extLst>
          </a:blip>
          <a:srcRect l="31139" t="29287" r="20067" b="6012"/>
          <a:stretch/>
        </p:blipFill>
        <p:spPr>
          <a:xfrm>
            <a:off x="3436692" y="0"/>
            <a:ext cx="2665045" cy="22524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7DD2AB8B-56A7-49E5-B150-8880CCFEFC2C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73EB5CE5-E07D-4809-89FF-53FD05CB8A5A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65A80149-ACFB-48E4-8EBF-6832CF4947E4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5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3985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996A9C8E-8156-4783-A732-6C0A317F0C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641" t="13992" r="23945" b="20186"/>
          <a:stretch/>
        </p:blipFill>
        <p:spPr>
          <a:xfrm>
            <a:off x="-4289" y="765182"/>
            <a:ext cx="9143999" cy="590687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2E64B6B-C8C3-4C05-B80F-A4F0947B535A}"/>
              </a:ext>
            </a:extLst>
          </p:cNvPr>
          <p:cNvSpPr/>
          <p:nvPr/>
        </p:nvSpPr>
        <p:spPr>
          <a:xfrm>
            <a:off x="1094763" y="850489"/>
            <a:ext cx="6954473" cy="1392562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4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4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D4B1F64-6849-4A21-A78C-B4A1DD93FD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919" y="953913"/>
            <a:ext cx="779783" cy="1116655"/>
          </a:xfrm>
          <a:prstGeom prst="rect">
            <a:avLst/>
          </a:prstGeom>
        </p:spPr>
      </p:pic>
      <p:pic>
        <p:nvPicPr>
          <p:cNvPr id="1026" name="Picture 2" descr="http://basimtum.armada.cl/imagenes/basimtum.png">
            <a:extLst>
              <a:ext uri="{FF2B5EF4-FFF2-40B4-BE49-F238E27FC236}">
                <a16:creationId xmlns:a16="http://schemas.microsoft.com/office/drawing/2014/main" id="{61584F89-BBF0-4CBE-9D6E-F5E09EFD9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996" y="947372"/>
            <a:ext cx="779783" cy="111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FBF1F02-E746-4887-A6D5-C7BB03E8ADD0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067" b="94667" l="7308" r="96154">
                        <a14:foregroundMark x1="34615" y1="12267" x2="34615" y2="12267"/>
                        <a14:foregroundMark x1="38462" y1="11200" x2="38462" y2="11200"/>
                        <a14:foregroundMark x1="52692" y1="9067" x2="52692" y2="9067"/>
                        <a14:foregroundMark x1="52692" y1="5600" x2="52692" y2="5600"/>
                        <a14:foregroundMark x1="65000" y1="12533" x2="65000" y2="12533"/>
                        <a14:foregroundMark x1="53077" y1="12800" x2="53077" y2="12800"/>
                        <a14:foregroundMark x1="20769" y1="14933" x2="20769" y2="14933"/>
                        <a14:foregroundMark x1="21538" y1="18667" x2="21538" y2="18667"/>
                        <a14:foregroundMark x1="80385" y1="13600" x2="80385" y2="13600"/>
                        <a14:foregroundMark x1="30769" y1="5600" x2="30769" y2="5600"/>
                        <a14:foregroundMark x1="7308" y1="37867" x2="7308" y2="37867"/>
                        <a14:foregroundMark x1="96154" y1="37067" x2="96154" y2="37067"/>
                        <a14:foregroundMark x1="70769" y1="92267" x2="70769" y2="92267"/>
                        <a14:foregroundMark x1="30385" y1="90400" x2="30385" y2="90400"/>
                        <a14:foregroundMark x1="18077" y1="84267" x2="18077" y2="84267"/>
                        <a14:foregroundMark x1="36923" y1="94667" x2="36923" y2="94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24073" y="953913"/>
            <a:ext cx="774202" cy="1144943"/>
          </a:xfrm>
          <a:prstGeom prst="rect">
            <a:avLst/>
          </a:prstGeom>
        </p:spPr>
      </p:pic>
      <p:grpSp>
        <p:nvGrpSpPr>
          <p:cNvPr id="10" name="Grupo 9">
            <a:extLst>
              <a:ext uri="{FF2B5EF4-FFF2-40B4-BE49-F238E27FC236}">
                <a16:creationId xmlns:a16="http://schemas.microsoft.com/office/drawing/2014/main" id="{E19A8492-91A1-4737-8CC4-43F43722BA0E}"/>
              </a:ext>
            </a:extLst>
          </p:cNvPr>
          <p:cNvGrpSpPr/>
          <p:nvPr/>
        </p:nvGrpSpPr>
        <p:grpSpPr>
          <a:xfrm>
            <a:off x="1094763" y="2305062"/>
            <a:ext cx="6956618" cy="594154"/>
            <a:chOff x="3440446" y="882611"/>
            <a:chExt cx="3007978" cy="594154"/>
          </a:xfrm>
          <a:solidFill>
            <a:schemeClr val="accent4">
              <a:lumMod val="50000"/>
            </a:schemeClr>
          </a:solidFill>
        </p:grpSpPr>
        <p:sp>
          <p:nvSpPr>
            <p:cNvPr id="26" name="Rectángulo: esquinas redondeadas 25">
              <a:extLst>
                <a:ext uri="{FF2B5EF4-FFF2-40B4-BE49-F238E27FC236}">
                  <a16:creationId xmlns:a16="http://schemas.microsoft.com/office/drawing/2014/main" id="{8A056CDA-2102-4219-8868-3695FAC8285D}"/>
                </a:ext>
              </a:extLst>
            </p:cNvPr>
            <p:cNvSpPr/>
            <p:nvPr/>
          </p:nvSpPr>
          <p:spPr>
            <a:xfrm>
              <a:off x="3440446" y="882611"/>
              <a:ext cx="3007978" cy="594154"/>
            </a:xfrm>
            <a:prstGeom prst="roundRect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66BD964B-B2E5-48B0-A1A3-AEB4EEE8A4EE}"/>
                </a:ext>
              </a:extLst>
            </p:cNvPr>
            <p:cNvSpPr txBox="1"/>
            <p:nvPr/>
          </p:nvSpPr>
          <p:spPr>
            <a:xfrm>
              <a:off x="3611687" y="973083"/>
              <a:ext cx="26654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2000" b="1" dirty="0">
                  <a:solidFill>
                    <a:schemeClr val="accent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FUERTE IM O’HIGGINS</a:t>
              </a:r>
              <a:endParaRPr lang="es-CL" sz="20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id="{E1AE0BE6-3784-492C-8FC3-8B48F61798A8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583D6CA1-3939-44FC-9673-BECD3D686084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CD07C976-8804-4B8D-8049-6BDD15870F86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6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820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ángulo: esquinas redondeadas 48">
            <a:extLst>
              <a:ext uri="{FF2B5EF4-FFF2-40B4-BE49-F238E27FC236}">
                <a16:creationId xmlns:a16="http://schemas.microsoft.com/office/drawing/2014/main" id="{0E66C7F6-8031-4D37-8F57-9EE9ABEB345F}"/>
              </a:ext>
            </a:extLst>
          </p:cNvPr>
          <p:cNvSpPr/>
          <p:nvPr/>
        </p:nvSpPr>
        <p:spPr>
          <a:xfrm>
            <a:off x="6344774" y="2511265"/>
            <a:ext cx="2491172" cy="4159420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8" name="Rectángulo: esquinas redondeadas 47">
            <a:extLst>
              <a:ext uri="{FF2B5EF4-FFF2-40B4-BE49-F238E27FC236}">
                <a16:creationId xmlns:a16="http://schemas.microsoft.com/office/drawing/2014/main" id="{1267D8C6-9845-4803-A951-2F04FBCF4364}"/>
              </a:ext>
            </a:extLst>
          </p:cNvPr>
          <p:cNvSpPr/>
          <p:nvPr/>
        </p:nvSpPr>
        <p:spPr>
          <a:xfrm>
            <a:off x="3673094" y="2446991"/>
            <a:ext cx="2621882" cy="4159420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7" name="Rectángulo: esquinas redondeadas 46">
            <a:extLst>
              <a:ext uri="{FF2B5EF4-FFF2-40B4-BE49-F238E27FC236}">
                <a16:creationId xmlns:a16="http://schemas.microsoft.com/office/drawing/2014/main" id="{F3B8F4F0-4E56-496C-82BD-A1615C5B4746}"/>
              </a:ext>
            </a:extLst>
          </p:cNvPr>
          <p:cNvSpPr/>
          <p:nvPr/>
        </p:nvSpPr>
        <p:spPr>
          <a:xfrm>
            <a:off x="821616" y="2409530"/>
            <a:ext cx="2621882" cy="4159420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2E64B6B-C8C3-4C05-B80F-A4F0947B535A}"/>
              </a:ext>
            </a:extLst>
          </p:cNvPr>
          <p:cNvSpPr/>
          <p:nvPr/>
        </p:nvSpPr>
        <p:spPr>
          <a:xfrm>
            <a:off x="815818" y="1408973"/>
            <a:ext cx="8004900" cy="14708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4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4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D4B1F64-6849-4A21-A78C-B4A1DD93F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165" y="1485912"/>
            <a:ext cx="779783" cy="1116655"/>
          </a:xfrm>
          <a:prstGeom prst="rect">
            <a:avLst/>
          </a:prstGeom>
        </p:spPr>
      </p:pic>
      <p:pic>
        <p:nvPicPr>
          <p:cNvPr id="1026" name="Picture 2" descr="http://basimtum.armada.cl/imagenes/basimtum.png">
            <a:extLst>
              <a:ext uri="{FF2B5EF4-FFF2-40B4-BE49-F238E27FC236}">
                <a16:creationId xmlns:a16="http://schemas.microsoft.com/office/drawing/2014/main" id="{61584F89-BBF0-4CBE-9D6E-F5E09EFD9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88" y="1484140"/>
            <a:ext cx="779783" cy="111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FBF1F02-E746-4887-A6D5-C7BB03E8ADD0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67" b="94667" l="7308" r="96154">
                        <a14:foregroundMark x1="34615" y1="12267" x2="34615" y2="12267"/>
                        <a14:foregroundMark x1="38462" y1="11200" x2="38462" y2="11200"/>
                        <a14:foregroundMark x1="52692" y1="9067" x2="52692" y2="9067"/>
                        <a14:foregroundMark x1="52692" y1="5600" x2="52692" y2="5600"/>
                        <a14:foregroundMark x1="65000" y1="12533" x2="65000" y2="12533"/>
                        <a14:foregroundMark x1="53077" y1="12800" x2="53077" y2="12800"/>
                        <a14:foregroundMark x1="20769" y1="14933" x2="20769" y2="14933"/>
                        <a14:foregroundMark x1="21538" y1="18667" x2="21538" y2="18667"/>
                        <a14:foregroundMark x1="80385" y1="13600" x2="80385" y2="13600"/>
                        <a14:foregroundMark x1="30769" y1="5600" x2="30769" y2="5600"/>
                        <a14:foregroundMark x1="7308" y1="37867" x2="7308" y2="37867"/>
                        <a14:foregroundMark x1="96154" y1="37067" x2="96154" y2="37067"/>
                        <a14:foregroundMark x1="70769" y1="92267" x2="70769" y2="92267"/>
                        <a14:foregroundMark x1="30385" y1="90400" x2="30385" y2="90400"/>
                        <a14:foregroundMark x1="18077" y1="84267" x2="18077" y2="84267"/>
                        <a14:foregroundMark x1="36923" y1="94667" x2="36923" y2="94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15760" y="1595295"/>
            <a:ext cx="774202" cy="10956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D032CA29-5EAE-4C5A-A944-9A07FC93786F}"/>
              </a:ext>
            </a:extLst>
          </p:cNvPr>
          <p:cNvSpPr txBox="1"/>
          <p:nvPr/>
        </p:nvSpPr>
        <p:spPr>
          <a:xfrm>
            <a:off x="815818" y="2881424"/>
            <a:ext cx="2622453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</a:rPr>
              <a:t>Unidad de Combate IM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EB9370A-A183-4562-A3E9-FA9C2572B384}"/>
              </a:ext>
            </a:extLst>
          </p:cNvPr>
          <p:cNvSpPr txBox="1"/>
          <p:nvPr/>
        </p:nvSpPr>
        <p:spPr>
          <a:xfrm>
            <a:off x="3665065" y="2871899"/>
            <a:ext cx="2605987" cy="369332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</a:rPr>
              <a:t>Apoyo logístico IM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4CAA5500-9336-4804-ADB1-472704DC607B}"/>
              </a:ext>
            </a:extLst>
          </p:cNvPr>
          <p:cNvSpPr txBox="1"/>
          <p:nvPr/>
        </p:nvSpPr>
        <p:spPr>
          <a:xfrm>
            <a:off x="6344988" y="2871899"/>
            <a:ext cx="2475729" cy="369332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</a:rPr>
              <a:t>Instrucción 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75D12050-1381-4657-B084-FE2C0A955B05}"/>
              </a:ext>
            </a:extLst>
          </p:cNvPr>
          <p:cNvGrpSpPr/>
          <p:nvPr/>
        </p:nvGrpSpPr>
        <p:grpSpPr>
          <a:xfrm>
            <a:off x="3617522" y="3211737"/>
            <a:ext cx="2668146" cy="3179588"/>
            <a:chOff x="3981044" y="3183428"/>
            <a:chExt cx="2412473" cy="3095605"/>
          </a:xfrm>
        </p:grpSpPr>
        <p:pic>
          <p:nvPicPr>
            <p:cNvPr id="27" name="Picture 5" descr="\\Basimtumpdc\intercambio\SEGURIDAD\2do COMANDANTE\TOME\IMG_6475.JPG">
              <a:extLst>
                <a:ext uri="{FF2B5EF4-FFF2-40B4-BE49-F238E27FC236}">
                  <a16:creationId xmlns:a16="http://schemas.microsoft.com/office/drawing/2014/main" id="{C6814FE1-70E3-43A1-B8B3-0D6FAF355B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981044" y="3183428"/>
              <a:ext cx="2412473" cy="136952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/>
          </p:spPr>
        </p:pic>
        <p:pic>
          <p:nvPicPr>
            <p:cNvPr id="26" name="Imagen 25">
              <a:extLst>
                <a:ext uri="{FF2B5EF4-FFF2-40B4-BE49-F238E27FC236}">
                  <a16:creationId xmlns:a16="http://schemas.microsoft.com/office/drawing/2014/main" id="{108F4462-12E4-4188-B481-FF00A4F50A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54337" t="30420" r="13819"/>
            <a:stretch/>
          </p:blipFill>
          <p:spPr>
            <a:xfrm>
              <a:off x="3981044" y="4344050"/>
              <a:ext cx="1324029" cy="193498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8" name="Picture 3" descr="\\Basimtumpdc\intercambio\SEGURIDAD\fotos hst\2019\2.- FEBRERO\P.A.L\2.- HUALPEN 19.02.19\IMG_6571.JPG">
              <a:extLst>
                <a:ext uri="{FF2B5EF4-FFF2-40B4-BE49-F238E27FC236}">
                  <a16:creationId xmlns:a16="http://schemas.microsoft.com/office/drawing/2014/main" id="{BD184534-EB73-4A53-B3B7-B5DC5DE972A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/>
            <a:srcRect r="58184"/>
            <a:stretch/>
          </p:blipFill>
          <p:spPr bwMode="auto">
            <a:xfrm>
              <a:off x="4985770" y="4340408"/>
              <a:ext cx="1407747" cy="193862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/>
          </p:spPr>
        </p:pic>
      </p:grpSp>
      <p:grpSp>
        <p:nvGrpSpPr>
          <p:cNvPr id="37" name="Grupo 36">
            <a:extLst>
              <a:ext uri="{FF2B5EF4-FFF2-40B4-BE49-F238E27FC236}">
                <a16:creationId xmlns:a16="http://schemas.microsoft.com/office/drawing/2014/main" id="{A2008BC7-44EE-4C5F-B827-A31D54D6662A}"/>
              </a:ext>
            </a:extLst>
          </p:cNvPr>
          <p:cNvGrpSpPr/>
          <p:nvPr/>
        </p:nvGrpSpPr>
        <p:grpSpPr>
          <a:xfrm>
            <a:off x="6280360" y="3198385"/>
            <a:ext cx="2610683" cy="3264520"/>
            <a:chOff x="6222067" y="3200420"/>
            <a:chExt cx="2625286" cy="3264520"/>
          </a:xfrm>
        </p:grpSpPr>
        <p:pic>
          <p:nvPicPr>
            <p:cNvPr id="29" name="Imagen 28">
              <a:extLst>
                <a:ext uri="{FF2B5EF4-FFF2-40B4-BE49-F238E27FC236}">
                  <a16:creationId xmlns:a16="http://schemas.microsoft.com/office/drawing/2014/main" id="{5A762202-0A27-4F73-9F67-03093A49731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222067" y="3200420"/>
              <a:ext cx="2604001" cy="173491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0" name="Imagen 29">
              <a:extLst>
                <a:ext uri="{FF2B5EF4-FFF2-40B4-BE49-F238E27FC236}">
                  <a16:creationId xmlns:a16="http://schemas.microsoft.com/office/drawing/2014/main" id="{18F8370D-F0CA-4018-A7C0-BEAB6585DB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5625" t="14915" r="4714" b="18480"/>
            <a:stretch/>
          </p:blipFill>
          <p:spPr>
            <a:xfrm>
              <a:off x="6244839" y="4188021"/>
              <a:ext cx="2602514" cy="139256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2" name="Imagen 31">
              <a:extLst>
                <a:ext uri="{FF2B5EF4-FFF2-40B4-BE49-F238E27FC236}">
                  <a16:creationId xmlns:a16="http://schemas.microsoft.com/office/drawing/2014/main" id="{74E76509-D6F4-4FDE-9CD5-5C09F601B3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6856383" y="5270060"/>
              <a:ext cx="1349960" cy="1194880"/>
            </a:xfrm>
            <a:prstGeom prst="rect">
              <a:avLst/>
            </a:prstGeom>
          </p:spPr>
        </p:pic>
      </p:grpSp>
      <p:grpSp>
        <p:nvGrpSpPr>
          <p:cNvPr id="36" name="Grupo 35">
            <a:extLst>
              <a:ext uri="{FF2B5EF4-FFF2-40B4-BE49-F238E27FC236}">
                <a16:creationId xmlns:a16="http://schemas.microsoft.com/office/drawing/2014/main" id="{A535407D-A4DD-41A0-8309-DDC5BE1F257F}"/>
              </a:ext>
            </a:extLst>
          </p:cNvPr>
          <p:cNvGrpSpPr/>
          <p:nvPr/>
        </p:nvGrpSpPr>
        <p:grpSpPr>
          <a:xfrm>
            <a:off x="767527" y="3184348"/>
            <a:ext cx="2746934" cy="3216502"/>
            <a:chOff x="1070940" y="3066627"/>
            <a:chExt cx="2714853" cy="3132518"/>
          </a:xfrm>
        </p:grpSpPr>
        <p:pic>
          <p:nvPicPr>
            <p:cNvPr id="35" name="Imagen 34">
              <a:extLst>
                <a:ext uri="{FF2B5EF4-FFF2-40B4-BE49-F238E27FC236}">
                  <a16:creationId xmlns:a16="http://schemas.microsoft.com/office/drawing/2014/main" id="{CCFA577D-7CB3-499C-90EE-B1813AA81D2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070940" y="3066627"/>
              <a:ext cx="2621882" cy="153183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052" name="Picture 4" descr="http://bataldea.armada.cl/imagenes/11.jpg">
              <a:extLst>
                <a:ext uri="{FF2B5EF4-FFF2-40B4-BE49-F238E27FC236}">
                  <a16:creationId xmlns:a16="http://schemas.microsoft.com/office/drawing/2014/main" id="{E4A858B0-6FE2-4CBD-8D97-E5FEC8A9443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763" b="7063"/>
            <a:stretch/>
          </p:blipFill>
          <p:spPr bwMode="auto">
            <a:xfrm>
              <a:off x="1070940" y="4404974"/>
              <a:ext cx="2714853" cy="179417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8" name="Rectángulo: esquinas redondeadas 37">
            <a:extLst>
              <a:ext uri="{FF2B5EF4-FFF2-40B4-BE49-F238E27FC236}">
                <a16:creationId xmlns:a16="http://schemas.microsoft.com/office/drawing/2014/main" id="{4B6FAFA0-D89C-435A-9ADE-272277CCEE14}"/>
              </a:ext>
            </a:extLst>
          </p:cNvPr>
          <p:cNvSpPr/>
          <p:nvPr/>
        </p:nvSpPr>
        <p:spPr>
          <a:xfrm>
            <a:off x="813765" y="1066062"/>
            <a:ext cx="2621882" cy="410324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Rectángulo: esquinas redondeadas 40">
            <a:extLst>
              <a:ext uri="{FF2B5EF4-FFF2-40B4-BE49-F238E27FC236}">
                <a16:creationId xmlns:a16="http://schemas.microsoft.com/office/drawing/2014/main" id="{38EA0DE5-AF19-4FA6-8762-8FC12412BB4B}"/>
              </a:ext>
            </a:extLst>
          </p:cNvPr>
          <p:cNvSpPr/>
          <p:nvPr/>
        </p:nvSpPr>
        <p:spPr>
          <a:xfrm>
            <a:off x="3440446" y="1035488"/>
            <a:ext cx="3007978" cy="450801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</a:rPr>
              <a:t> 4 - 160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Rectángulo: esquinas redondeadas 41">
            <a:extLst>
              <a:ext uri="{FF2B5EF4-FFF2-40B4-BE49-F238E27FC236}">
                <a16:creationId xmlns:a16="http://schemas.microsoft.com/office/drawing/2014/main" id="{E356A505-E015-4F30-9976-432598C60E43}"/>
              </a:ext>
            </a:extLst>
          </p:cNvPr>
          <p:cNvSpPr/>
          <p:nvPr/>
        </p:nvSpPr>
        <p:spPr>
          <a:xfrm>
            <a:off x="6446786" y="1014452"/>
            <a:ext cx="2378091" cy="474491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50D5994A-6DB0-451E-85FB-24B4F2F14110}"/>
              </a:ext>
            </a:extLst>
          </p:cNvPr>
          <p:cNvSpPr/>
          <p:nvPr/>
        </p:nvSpPr>
        <p:spPr>
          <a:xfrm>
            <a:off x="20099" y="857639"/>
            <a:ext cx="1547551" cy="914400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B2BB0E3D-4A11-46A7-9F51-F6967AD3148C}"/>
              </a:ext>
            </a:extLst>
          </p:cNvPr>
          <p:cNvSpPr/>
          <p:nvPr/>
        </p:nvSpPr>
        <p:spPr>
          <a:xfrm>
            <a:off x="7173960" y="1071930"/>
            <a:ext cx="7649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</a:rPr>
              <a:t> 5 - 60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id="{04A84530-1345-4A95-B776-2138E8DE58AF}"/>
              </a:ext>
            </a:extLst>
          </p:cNvPr>
          <p:cNvSpPr/>
          <p:nvPr/>
        </p:nvSpPr>
        <p:spPr>
          <a:xfrm>
            <a:off x="1619560" y="1083527"/>
            <a:ext cx="9989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</a:rPr>
              <a:t> 23 - 354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3C9A69D8-EA52-4839-84B3-15177B7C4B2F}"/>
              </a:ext>
            </a:extLst>
          </p:cNvPr>
          <p:cNvSpPr txBox="1"/>
          <p:nvPr/>
        </p:nvSpPr>
        <p:spPr>
          <a:xfrm>
            <a:off x="92609" y="1124924"/>
            <a:ext cx="14580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Dotaciones </a:t>
            </a:r>
            <a:endParaRPr lang="es-C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Elipse 49">
            <a:extLst>
              <a:ext uri="{FF2B5EF4-FFF2-40B4-BE49-F238E27FC236}">
                <a16:creationId xmlns:a16="http://schemas.microsoft.com/office/drawing/2014/main" id="{01A00192-D892-43BE-9AF3-7E718A15B7CC}"/>
              </a:ext>
            </a:extLst>
          </p:cNvPr>
          <p:cNvSpPr/>
          <p:nvPr/>
        </p:nvSpPr>
        <p:spPr>
          <a:xfrm>
            <a:off x="7012827" y="100715"/>
            <a:ext cx="1124581" cy="6137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id="{D3E3A047-E167-40DF-9953-488DC7710A2D}"/>
              </a:ext>
            </a:extLst>
          </p:cNvPr>
          <p:cNvSpPr/>
          <p:nvPr/>
        </p:nvSpPr>
        <p:spPr>
          <a:xfrm>
            <a:off x="7255714" y="24179"/>
            <a:ext cx="683200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Total: </a:t>
            </a:r>
          </a:p>
          <a:p>
            <a:pPr algn="ctr"/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606</a:t>
            </a:r>
            <a:endParaRPr lang="es-CL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44" name="Elipse 43">
            <a:extLst>
              <a:ext uri="{FF2B5EF4-FFF2-40B4-BE49-F238E27FC236}">
                <a16:creationId xmlns:a16="http://schemas.microsoft.com/office/drawing/2014/main" id="{1113B1DE-69A6-4B43-939B-FB2DFAC67280}"/>
              </a:ext>
            </a:extLst>
          </p:cNvPr>
          <p:cNvSpPr/>
          <p:nvPr/>
        </p:nvSpPr>
        <p:spPr>
          <a:xfrm>
            <a:off x="1517738" y="1474175"/>
            <a:ext cx="1169200" cy="1189713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pSp>
        <p:nvGrpSpPr>
          <p:cNvPr id="46" name="Grupo 45">
            <a:extLst>
              <a:ext uri="{FF2B5EF4-FFF2-40B4-BE49-F238E27FC236}">
                <a16:creationId xmlns:a16="http://schemas.microsoft.com/office/drawing/2014/main" id="{781C78A8-4722-4486-B2CD-452EFE30FE30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52" name="Elipse 51">
              <a:extLst>
                <a:ext uri="{FF2B5EF4-FFF2-40B4-BE49-F238E27FC236}">
                  <a16:creationId xmlns:a16="http://schemas.microsoft.com/office/drawing/2014/main" id="{CBECAA22-9917-4744-BAA3-398B10476286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3" name="CuadroTexto 52">
              <a:extLst>
                <a:ext uri="{FF2B5EF4-FFF2-40B4-BE49-F238E27FC236}">
                  <a16:creationId xmlns:a16="http://schemas.microsoft.com/office/drawing/2014/main" id="{D1584943-08F2-48DE-B658-C491D2C0E114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7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2663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Imagen 53">
            <a:extLst>
              <a:ext uri="{FF2B5EF4-FFF2-40B4-BE49-F238E27FC236}">
                <a16:creationId xmlns:a16="http://schemas.microsoft.com/office/drawing/2014/main" id="{40AC1BDA-5FBF-452B-AA81-B74CF939F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80" t="16449" r="9428" b="7625"/>
          <a:stretch/>
        </p:blipFill>
        <p:spPr>
          <a:xfrm>
            <a:off x="-144244" y="5049114"/>
            <a:ext cx="2485396" cy="1563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705A83CE-045B-4D37-B712-FB6BB0D704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43" t="11855" r="6876" b="6948"/>
          <a:stretch/>
        </p:blipFill>
        <p:spPr>
          <a:xfrm>
            <a:off x="2123008" y="5007868"/>
            <a:ext cx="2558675" cy="1463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A29F626E-01CD-467A-A844-023291CDAE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5931" y="5013250"/>
            <a:ext cx="2620582" cy="1412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E572553E-0AA2-4741-B653-BA7E19E4364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4041"/>
          <a:stretch/>
        </p:blipFill>
        <p:spPr>
          <a:xfrm>
            <a:off x="6806835" y="5046308"/>
            <a:ext cx="2477121" cy="1412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D4B1F64-6849-4A21-A78C-B4A1DD93FD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3580" y="834195"/>
            <a:ext cx="779783" cy="1116655"/>
          </a:xfrm>
          <a:prstGeom prst="rect">
            <a:avLst/>
          </a:prstGeom>
        </p:spPr>
      </p:pic>
      <p:grpSp>
        <p:nvGrpSpPr>
          <p:cNvPr id="46" name="Grupo 45">
            <a:extLst>
              <a:ext uri="{FF2B5EF4-FFF2-40B4-BE49-F238E27FC236}">
                <a16:creationId xmlns:a16="http://schemas.microsoft.com/office/drawing/2014/main" id="{781C78A8-4722-4486-B2CD-452EFE30FE30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52" name="Elipse 51">
              <a:extLst>
                <a:ext uri="{FF2B5EF4-FFF2-40B4-BE49-F238E27FC236}">
                  <a16:creationId xmlns:a16="http://schemas.microsoft.com/office/drawing/2014/main" id="{CBECAA22-9917-4744-BAA3-398B10476286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3" name="CuadroTexto 52">
              <a:extLst>
                <a:ext uri="{FF2B5EF4-FFF2-40B4-BE49-F238E27FC236}">
                  <a16:creationId xmlns:a16="http://schemas.microsoft.com/office/drawing/2014/main" id="{D1584943-08F2-48DE-B658-C491D2C0E114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8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pic>
        <p:nvPicPr>
          <p:cNvPr id="2" name="Imagen 1">
            <a:extLst>
              <a:ext uri="{FF2B5EF4-FFF2-40B4-BE49-F238E27FC236}">
                <a16:creationId xmlns:a16="http://schemas.microsoft.com/office/drawing/2014/main" id="{DF29407C-B63F-42FE-B73B-C91C12988C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2031" y="1406342"/>
            <a:ext cx="8578470" cy="364277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 rot="16200000">
            <a:off x="1722192" y="4243456"/>
            <a:ext cx="12737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dirty="0"/>
              <a:t>MANIOBRA</a:t>
            </a:r>
            <a:endParaRPr lang="en-US" sz="1100" b="1" dirty="0"/>
          </a:p>
        </p:txBody>
      </p:sp>
      <p:sp>
        <p:nvSpPr>
          <p:cNvPr id="23" name="CuadroTexto 22"/>
          <p:cNvSpPr txBox="1"/>
          <p:nvPr/>
        </p:nvSpPr>
        <p:spPr>
          <a:xfrm rot="16200000">
            <a:off x="6794178" y="4212595"/>
            <a:ext cx="12737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dirty="0"/>
              <a:t>FUEGOS</a:t>
            </a:r>
            <a:endParaRPr 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25066116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3213580" y="1900683"/>
            <a:ext cx="30206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0" y="199536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3" y="67212"/>
            <a:ext cx="422750" cy="660547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511BEAD8-4D7C-47B4-AB2B-3BFE151C61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82" y="2106805"/>
            <a:ext cx="2255729" cy="16831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D0A2EB8D-B470-4CC5-89CE-02E63B94FBBD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2965FC4F-217A-4C45-8F68-FC74621081A3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863BD690-C2B0-47D0-A863-54E6445D8357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10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6069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/>
          <a:srcRect r="4702"/>
          <a:stretch/>
        </p:blipFill>
        <p:spPr>
          <a:xfrm>
            <a:off x="563147" y="713271"/>
            <a:ext cx="8563761" cy="6120914"/>
          </a:xfrm>
          <a:prstGeom prst="rect">
            <a:avLst/>
          </a:prstGeom>
        </p:spPr>
      </p:pic>
      <p:cxnSp>
        <p:nvCxnSpPr>
          <p:cNvPr id="32" name="Conector recto 31">
            <a:extLst>
              <a:ext uri="{FF2B5EF4-FFF2-40B4-BE49-F238E27FC236}">
                <a16:creationId xmlns:a16="http://schemas.microsoft.com/office/drawing/2014/main" id="{962F288B-7FDC-41E6-9898-41C40DA3DD44}"/>
              </a:ext>
            </a:extLst>
          </p:cNvPr>
          <p:cNvCxnSpPr>
            <a:cxnSpLocks/>
          </p:cNvCxnSpPr>
          <p:nvPr/>
        </p:nvCxnSpPr>
        <p:spPr>
          <a:xfrm>
            <a:off x="930101" y="2629286"/>
            <a:ext cx="8252377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ángulo 1">
            <a:extLst>
              <a:ext uri="{FF2B5EF4-FFF2-40B4-BE49-F238E27FC236}">
                <a16:creationId xmlns:a16="http://schemas.microsoft.com/office/drawing/2014/main" id="{51B69819-012C-4861-B2E0-41E56FB14A93}"/>
              </a:ext>
            </a:extLst>
          </p:cNvPr>
          <p:cNvSpPr/>
          <p:nvPr/>
        </p:nvSpPr>
        <p:spPr>
          <a:xfrm>
            <a:off x="-131186" y="394238"/>
            <a:ext cx="1113790" cy="6050999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6ABFC892-D754-4042-A14C-D3933B4449D3}"/>
              </a:ext>
            </a:extLst>
          </p:cNvPr>
          <p:cNvSpPr/>
          <p:nvPr/>
        </p:nvSpPr>
        <p:spPr>
          <a:xfrm>
            <a:off x="904160" y="735372"/>
            <a:ext cx="106548" cy="568831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89" y="1259768"/>
            <a:ext cx="779783" cy="111665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1C1581B-4C47-4475-BF7B-62BA282C20E1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D9E25C41-BEFA-4405-AEEC-1560A75A8341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95A57F91-78DC-4892-AB5E-9328AC2BE2D7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12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sp>
        <p:nvSpPr>
          <p:cNvPr id="3" name="Rectángulo 2">
            <a:extLst>
              <a:ext uri="{FF2B5EF4-FFF2-40B4-BE49-F238E27FC236}">
                <a16:creationId xmlns:a16="http://schemas.microsoft.com/office/drawing/2014/main" id="{2A1D8A10-EF7A-4A80-8E2F-BCD27A3F137A}"/>
              </a:ext>
            </a:extLst>
          </p:cNvPr>
          <p:cNvSpPr/>
          <p:nvPr/>
        </p:nvSpPr>
        <p:spPr>
          <a:xfrm>
            <a:off x="1035346" y="1463904"/>
            <a:ext cx="810865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dirty="0">
                <a:solidFill>
                  <a:srgbClr val="002060"/>
                </a:solidFill>
              </a:rPr>
              <a:t>Localizar al enemigo, entrar en contacto con él, destruirlo o capturarlo mediante fuego y maniobra, o rechazarlo mediante fuego, combate cercano y contraataque, con el propósito de cumplir la tarea asignada o contribuir con la del superior.”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3A8CEA11-A6D1-41C4-916E-1080F5A1DD3D}"/>
              </a:ext>
            </a:extLst>
          </p:cNvPr>
          <p:cNvSpPr/>
          <p:nvPr/>
        </p:nvSpPr>
        <p:spPr>
          <a:xfrm>
            <a:off x="4292041" y="926770"/>
            <a:ext cx="1175657" cy="402481"/>
          </a:xfrm>
          <a:prstGeom prst="roundRect">
            <a:avLst/>
          </a:prstGeom>
          <a:solidFill>
            <a:srgbClr val="C00000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latin typeface="Stencil" panose="040409050D0802020404" pitchFamily="82" charset="0"/>
              </a:rPr>
              <a:t>Misión</a:t>
            </a:r>
            <a:endParaRPr lang="es-CL" dirty="0">
              <a:latin typeface="Stencil" panose="040409050D0802020404" pitchFamily="82" charset="0"/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6C49D0F8-4CD5-460F-821D-9006CC284B70}"/>
              </a:ext>
            </a:extLst>
          </p:cNvPr>
          <p:cNvSpPr txBox="1"/>
          <p:nvPr/>
        </p:nvSpPr>
        <p:spPr>
          <a:xfrm>
            <a:off x="1023226" y="3419737"/>
            <a:ext cx="81592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s-CL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Rol Principal</a:t>
            </a:r>
            <a:r>
              <a:rPr lang="es-MX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defRPr/>
            </a:pPr>
            <a:endParaRPr lang="es-MX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Acciones de combate ofensivas y defensivas, en Operaciones Anfibias, Terrestres y de No Guerra.</a:t>
            </a:r>
            <a:endParaRPr lang="es-C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62BC8296-CCDA-41EC-B6EF-F0003B0704B5}"/>
              </a:ext>
            </a:extLst>
          </p:cNvPr>
          <p:cNvSpPr/>
          <p:nvPr/>
        </p:nvSpPr>
        <p:spPr>
          <a:xfrm>
            <a:off x="1035346" y="4817192"/>
            <a:ext cx="81086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dirty="0">
                <a:solidFill>
                  <a:schemeClr val="bg1"/>
                </a:solidFill>
              </a:rPr>
              <a:t>Roles Secundarios:</a:t>
            </a:r>
          </a:p>
          <a:p>
            <a:pPr algn="just"/>
            <a:endParaRPr lang="es-MX" dirty="0">
              <a:solidFill>
                <a:schemeClr val="bg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MX" dirty="0">
                <a:solidFill>
                  <a:schemeClr val="bg1"/>
                </a:solidFill>
              </a:rPr>
              <a:t>Asistencia humanitaria y apoyo ante catástrofes.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MX" dirty="0">
                <a:solidFill>
                  <a:schemeClr val="bg1"/>
                </a:solidFill>
              </a:rPr>
              <a:t>Acciones que contribuyan a la seguridad en apoyo de autoridades civiles</a:t>
            </a:r>
            <a:r>
              <a:rPr lang="es-MX" dirty="0">
                <a:solidFill>
                  <a:schemeClr val="accent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1590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bataldea.armada.cl/imagenes/3.jpg">
            <a:extLst>
              <a:ext uri="{FF2B5EF4-FFF2-40B4-BE49-F238E27FC236}">
                <a16:creationId xmlns:a16="http://schemas.microsoft.com/office/drawing/2014/main" id="{E55D176A-B014-465B-BD48-85B70BC33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891" y="4719828"/>
            <a:ext cx="2774443" cy="20808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bataldea.armada.cl/imagenes/5.jpg">
            <a:extLst>
              <a:ext uri="{FF2B5EF4-FFF2-40B4-BE49-F238E27FC236}">
                <a16:creationId xmlns:a16="http://schemas.microsoft.com/office/drawing/2014/main" id="{3FCB3F9B-8149-447A-A675-3276FA118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891" y="3317096"/>
            <a:ext cx="2787287" cy="18577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bataldea.armada.cl/imagenes/16.jpg">
            <a:extLst>
              <a:ext uri="{FF2B5EF4-FFF2-40B4-BE49-F238E27FC236}">
                <a16:creationId xmlns:a16="http://schemas.microsoft.com/office/drawing/2014/main" id="{8CDC6F3D-621A-4329-8859-D66624D67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669" y="1953249"/>
            <a:ext cx="2738208" cy="18254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bataldea.armada.cl/imagenes/15.jpg">
            <a:extLst>
              <a:ext uri="{FF2B5EF4-FFF2-40B4-BE49-F238E27FC236}">
                <a16:creationId xmlns:a16="http://schemas.microsoft.com/office/drawing/2014/main" id="{41D39C10-F9CD-4B71-AE7F-563DBB92F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891" y="686051"/>
            <a:ext cx="2713717" cy="20352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FB12BA9C-E88A-4DB8-A3F7-E472C8E382F5}"/>
              </a:ext>
            </a:extLst>
          </p:cNvPr>
          <p:cNvSpPr/>
          <p:nvPr/>
        </p:nvSpPr>
        <p:spPr>
          <a:xfrm>
            <a:off x="2516769" y="732594"/>
            <a:ext cx="106548" cy="568831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58495" y="2721341"/>
            <a:ext cx="1009371" cy="1445427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C3370C7A-7A35-4826-A0A1-A4FB3B022A40}"/>
              </a:ext>
            </a:extLst>
          </p:cNvPr>
          <p:cNvSpPr/>
          <p:nvPr/>
        </p:nvSpPr>
        <p:spPr>
          <a:xfrm>
            <a:off x="4016945" y="2292161"/>
            <a:ext cx="4330737" cy="22307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s-CL" dirty="0">
                <a:solidFill>
                  <a:srgbClr val="002060"/>
                </a:solidFill>
              </a:rPr>
              <a:t>C2ISTAR (C2 hasta 5 Unidades).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s-MX" dirty="0">
                <a:solidFill>
                  <a:srgbClr val="002060"/>
                </a:solidFill>
              </a:rPr>
              <a:t>Maniobrar con hasta 3 COY.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s-MX" dirty="0">
                <a:solidFill>
                  <a:srgbClr val="002060"/>
                </a:solidFill>
              </a:rPr>
              <a:t>Apoyo de fuego orgánico (a nivel </a:t>
            </a:r>
            <a:r>
              <a:rPr lang="es-MX" dirty="0" err="1">
                <a:solidFill>
                  <a:srgbClr val="002060"/>
                </a:solidFill>
              </a:rPr>
              <a:t>Bn</a:t>
            </a:r>
            <a:r>
              <a:rPr lang="es-MX" dirty="0">
                <a:solidFill>
                  <a:srgbClr val="002060"/>
                </a:solidFill>
              </a:rPr>
              <a:t>).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s-MX" dirty="0">
                <a:solidFill>
                  <a:srgbClr val="002060"/>
                </a:solidFill>
              </a:rPr>
              <a:t> Autosuficiencia logística de hasta 2 días. </a:t>
            </a:r>
            <a:endParaRPr lang="es-CL" dirty="0">
              <a:solidFill>
                <a:srgbClr val="002060"/>
              </a:solidFill>
            </a:endParaRPr>
          </a:p>
        </p:txBody>
      </p:sp>
      <p:grpSp>
        <p:nvGrpSpPr>
          <p:cNvPr id="30" name="Grupo 29">
            <a:extLst>
              <a:ext uri="{FF2B5EF4-FFF2-40B4-BE49-F238E27FC236}">
                <a16:creationId xmlns:a16="http://schemas.microsoft.com/office/drawing/2014/main" id="{539F728A-EB1E-49A8-9BC7-0241EF09CCFF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31" name="Elipse 30">
              <a:extLst>
                <a:ext uri="{FF2B5EF4-FFF2-40B4-BE49-F238E27FC236}">
                  <a16:creationId xmlns:a16="http://schemas.microsoft.com/office/drawing/2014/main" id="{BCC7E90F-EE3D-4865-8BE2-E996C99C405E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2" name="CuadroTexto 31">
              <a:extLst>
                <a:ext uri="{FF2B5EF4-FFF2-40B4-BE49-F238E27FC236}">
                  <a16:creationId xmlns:a16="http://schemas.microsoft.com/office/drawing/2014/main" id="{03918127-F456-4979-9566-25FD85FBF7ED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13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5530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Imagen 45">
            <a:extLst>
              <a:ext uri="{FF2B5EF4-FFF2-40B4-BE49-F238E27FC236}">
                <a16:creationId xmlns:a16="http://schemas.microsoft.com/office/drawing/2014/main" id="{1CF4723B-1592-4E51-9CA6-50E3B0A9F7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8" y="795349"/>
            <a:ext cx="9083349" cy="5001738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04FD3AEA-B7DA-40AD-8F43-709E981605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782" y="874623"/>
            <a:ext cx="3079536" cy="1699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292BA329-376A-4FAB-A78F-6AF3CFA217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728" y="4436536"/>
            <a:ext cx="3080966" cy="1794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¿QUÉ HACEMOS?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85F2A5EC-9686-4994-AC61-FC2AFFF8A74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88" y="814770"/>
            <a:ext cx="2811678" cy="1799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0" name="Grupo 29">
            <a:extLst>
              <a:ext uri="{FF2B5EF4-FFF2-40B4-BE49-F238E27FC236}">
                <a16:creationId xmlns:a16="http://schemas.microsoft.com/office/drawing/2014/main" id="{539F728A-EB1E-49A8-9BC7-0241EF09CCFF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31" name="Elipse 30">
              <a:extLst>
                <a:ext uri="{FF2B5EF4-FFF2-40B4-BE49-F238E27FC236}">
                  <a16:creationId xmlns:a16="http://schemas.microsoft.com/office/drawing/2014/main" id="{BCC7E90F-EE3D-4865-8BE2-E996C99C405E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CuadroTexto 31">
              <a:extLst>
                <a:ext uri="{FF2B5EF4-FFF2-40B4-BE49-F238E27FC236}">
                  <a16:creationId xmlns:a16="http://schemas.microsoft.com/office/drawing/2014/main" id="{03918127-F456-4979-9566-25FD85FBF7ED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13</a:t>
              </a:r>
              <a:endPara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1" name="Imagen 40">
            <a:extLst>
              <a:ext uri="{FF2B5EF4-FFF2-40B4-BE49-F238E27FC236}">
                <a16:creationId xmlns:a16="http://schemas.microsoft.com/office/drawing/2014/main" id="{D9EAFF18-4A18-4F02-8267-C5B7C86948F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0" t="2266" r="9962" b="18133"/>
          <a:stretch/>
        </p:blipFill>
        <p:spPr>
          <a:xfrm>
            <a:off x="6107608" y="4401085"/>
            <a:ext cx="3016499" cy="1837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79F74991-B577-403F-9539-A34D785DA42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4"/>
          <a:stretch/>
        </p:blipFill>
        <p:spPr>
          <a:xfrm>
            <a:off x="12731" y="4408993"/>
            <a:ext cx="3142997" cy="18377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" name="Imagen 47">
            <a:extLst>
              <a:ext uri="{FF2B5EF4-FFF2-40B4-BE49-F238E27FC236}">
                <a16:creationId xmlns:a16="http://schemas.microsoft.com/office/drawing/2014/main" id="{8448CF06-16D5-43DF-810E-94CB835AB1D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081" y="737751"/>
            <a:ext cx="3183026" cy="18364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" name="Imagen 43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50602" y="814770"/>
            <a:ext cx="1009371" cy="1445427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03828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3213580" y="1900683"/>
            <a:ext cx="30206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Problemática.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0" y="199536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3" y="67212"/>
            <a:ext cx="422750" cy="660547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511BEAD8-4D7C-47B4-AB2B-3BFE151C61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82" y="2106805"/>
            <a:ext cx="2255729" cy="16831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09D79130-74E0-47FF-B131-0092A64BEB65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2624AE5A-A361-4736-ADE2-A90CAA1FAD3F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46CF28A6-DC9B-4679-9CC3-DC059F4AAA1B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14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0108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>
            <a:extLst>
              <a:ext uri="{FF2B5EF4-FFF2-40B4-BE49-F238E27FC236}">
                <a16:creationId xmlns:a16="http://schemas.microsoft.com/office/drawing/2014/main" id="{40AC1BDA-5FBF-452B-AA81-B74CF939F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80" t="16449" r="9428" b="7625"/>
          <a:stretch/>
        </p:blipFill>
        <p:spPr>
          <a:xfrm>
            <a:off x="-80342" y="5005882"/>
            <a:ext cx="2485396" cy="1563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705A83CE-045B-4D37-B712-FB6BB0D704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43" t="11855" r="6876" b="6948"/>
          <a:stretch/>
        </p:blipFill>
        <p:spPr>
          <a:xfrm>
            <a:off x="2123008" y="5007868"/>
            <a:ext cx="2558675" cy="1463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A29F626E-01CD-467A-A844-023291CDAE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5931" y="5013250"/>
            <a:ext cx="2620582" cy="1412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E572553E-0AA2-4741-B653-BA7E19E4364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4041"/>
          <a:stretch/>
        </p:blipFill>
        <p:spPr>
          <a:xfrm>
            <a:off x="6806835" y="5046308"/>
            <a:ext cx="2477121" cy="1412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</a:t>
            </a: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2D9D8A5-2816-4384-94EF-8A0BF8BBB93F}"/>
              </a:ext>
            </a:extLst>
          </p:cNvPr>
          <p:cNvCxnSpPr/>
          <p:nvPr/>
        </p:nvCxnSpPr>
        <p:spPr>
          <a:xfrm flipV="1">
            <a:off x="6474982" y="-6926"/>
            <a:ext cx="0" cy="7770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C541241-11A0-495C-8181-04960E15A0EB}"/>
              </a:ext>
            </a:extLst>
          </p:cNvPr>
          <p:cNvSpPr/>
          <p:nvPr/>
        </p:nvSpPr>
        <p:spPr>
          <a:xfrm>
            <a:off x="6427224" y="192581"/>
            <a:ext cx="2716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Personal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4A735DD-9A09-4F7C-8E69-E3FBD17F6B53}"/>
              </a:ext>
            </a:extLst>
          </p:cNvPr>
          <p:cNvSpPr txBox="1"/>
          <p:nvPr/>
        </p:nvSpPr>
        <p:spPr>
          <a:xfrm>
            <a:off x="175151" y="1061573"/>
            <a:ext cx="8241219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s-CL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Renuncias </a:t>
            </a:r>
            <a:r>
              <a:rPr lang="es-CL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empleo por </a:t>
            </a:r>
            <a:r>
              <a:rPr lang="es-CL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excepción :</a:t>
            </a:r>
            <a:endParaRPr lang="es-CL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</a:t>
            </a:r>
            <a:r>
              <a:rPr lang="es-CL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 IM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 </a:t>
            </a:r>
            <a:r>
              <a:rPr lang="es-CL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C2 IM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</a:t>
            </a:r>
            <a:r>
              <a:rPr lang="es-CL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TP.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s-CL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Especialidades Críticas: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</a:t>
            </a:r>
            <a:r>
              <a:rPr lang="es-CL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enfermeros </a:t>
            </a:r>
            <a:r>
              <a:rPr lang="es-CL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(12 según </a:t>
            </a:r>
            <a:r>
              <a:rPr lang="es-CL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</a:t>
            </a:r>
            <a:r>
              <a:rPr lang="es-CL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  <a:endParaRPr lang="es-CL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s-CL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Acogidos a Ley </a:t>
            </a:r>
            <a:r>
              <a:rPr lang="es-CL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quiebra: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 </a:t>
            </a:r>
            <a:r>
              <a:rPr lang="es-CL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S2 IM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</a:t>
            </a:r>
            <a:r>
              <a:rPr lang="es-CL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C1 IM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 </a:t>
            </a:r>
            <a:r>
              <a:rPr lang="es-CL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C2 IM</a:t>
            </a:r>
          </a:p>
        </p:txBody>
      </p:sp>
      <p:grpSp>
        <p:nvGrpSpPr>
          <p:cNvPr id="28" name="Grupo 27">
            <a:extLst>
              <a:ext uri="{FF2B5EF4-FFF2-40B4-BE49-F238E27FC236}">
                <a16:creationId xmlns:a16="http://schemas.microsoft.com/office/drawing/2014/main" id="{39C322F7-DB1F-4016-82FF-E74AB25BC272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9" name="Elipse 28">
              <a:extLst>
                <a:ext uri="{FF2B5EF4-FFF2-40B4-BE49-F238E27FC236}">
                  <a16:creationId xmlns:a16="http://schemas.microsoft.com/office/drawing/2014/main" id="{F54609E4-C411-4064-8DD2-01C9463C507A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0C539336-BB18-45F7-B11D-925205D1534B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17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pic>
        <p:nvPicPr>
          <p:cNvPr id="23" name="Imagen 22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1605" y="37977"/>
            <a:ext cx="497568" cy="7125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249501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>
            <a:extLst>
              <a:ext uri="{FF2B5EF4-FFF2-40B4-BE49-F238E27FC236}">
                <a16:creationId xmlns:a16="http://schemas.microsoft.com/office/drawing/2014/main" id="{40AC1BDA-5FBF-452B-AA81-B74CF939F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80" t="16449" r="9428" b="7625"/>
          <a:stretch/>
        </p:blipFill>
        <p:spPr>
          <a:xfrm>
            <a:off x="-80342" y="5005882"/>
            <a:ext cx="2485396" cy="1563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705A83CE-045B-4D37-B712-FB6BB0D704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43" t="11855" r="6876" b="6948"/>
          <a:stretch/>
        </p:blipFill>
        <p:spPr>
          <a:xfrm>
            <a:off x="2123008" y="5007868"/>
            <a:ext cx="2558675" cy="1463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A29F626E-01CD-467A-A844-023291CDAE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5931" y="5013250"/>
            <a:ext cx="2620582" cy="1412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E572553E-0AA2-4741-B653-BA7E19E4364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4041"/>
          <a:stretch/>
        </p:blipFill>
        <p:spPr>
          <a:xfrm>
            <a:off x="6806835" y="5046308"/>
            <a:ext cx="2477121" cy="1412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</a:t>
            </a: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2D9D8A5-2816-4384-94EF-8A0BF8BBB93F}"/>
              </a:ext>
            </a:extLst>
          </p:cNvPr>
          <p:cNvCxnSpPr/>
          <p:nvPr/>
        </p:nvCxnSpPr>
        <p:spPr>
          <a:xfrm flipV="1">
            <a:off x="6474982" y="-6926"/>
            <a:ext cx="0" cy="7770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C541241-11A0-495C-8181-04960E15A0EB}"/>
              </a:ext>
            </a:extLst>
          </p:cNvPr>
          <p:cNvSpPr/>
          <p:nvPr/>
        </p:nvSpPr>
        <p:spPr>
          <a:xfrm>
            <a:off x="6427224" y="192581"/>
            <a:ext cx="2716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Personal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4A735DD-9A09-4F7C-8E69-E3FBD17F6B53}"/>
              </a:ext>
            </a:extLst>
          </p:cNvPr>
          <p:cNvSpPr txBox="1"/>
          <p:nvPr/>
        </p:nvSpPr>
        <p:spPr>
          <a:xfrm>
            <a:off x="175151" y="1061573"/>
            <a:ext cx="8241219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s-ES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8" name="Grupo 27">
            <a:extLst>
              <a:ext uri="{FF2B5EF4-FFF2-40B4-BE49-F238E27FC236}">
                <a16:creationId xmlns:a16="http://schemas.microsoft.com/office/drawing/2014/main" id="{39C322F7-DB1F-4016-82FF-E74AB25BC272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9" name="Elipse 28">
              <a:extLst>
                <a:ext uri="{FF2B5EF4-FFF2-40B4-BE49-F238E27FC236}">
                  <a16:creationId xmlns:a16="http://schemas.microsoft.com/office/drawing/2014/main" id="{F54609E4-C411-4064-8DD2-01C9463C507A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0C539336-BB18-45F7-B11D-925205D1534B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17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pic>
        <p:nvPicPr>
          <p:cNvPr id="23" name="Imagen 22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1605" y="37977"/>
            <a:ext cx="497568" cy="7125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32" name="Gráfico 31">
            <a:extLst>
              <a:ext uri="{FF2B5EF4-FFF2-40B4-BE49-F238E27FC236}">
                <a16:creationId xmlns:a16="http://schemas.microsoft.com/office/drawing/2014/main" id="{5EEFBD8E-164C-4F90-B833-E8388EC11F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17830465"/>
              </p:ext>
            </p:extLst>
          </p:nvPr>
        </p:nvGraphicFramePr>
        <p:xfrm>
          <a:off x="844407" y="1472043"/>
          <a:ext cx="7402190" cy="3533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3" name="CuadroTexto 32">
            <a:extLst>
              <a:ext uri="{FF2B5EF4-FFF2-40B4-BE49-F238E27FC236}">
                <a16:creationId xmlns:a16="http://schemas.microsoft.com/office/drawing/2014/main" id="{91DBEDD8-3F0A-484D-9CB7-7D38D6DB8194}"/>
              </a:ext>
            </a:extLst>
          </p:cNvPr>
          <p:cNvSpPr txBox="1"/>
          <p:nvPr/>
        </p:nvSpPr>
        <p:spPr>
          <a:xfrm>
            <a:off x="904849" y="948246"/>
            <a:ext cx="7402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CL" sz="2800" b="1" dirty="0" smtClean="0">
                <a:solidFill>
                  <a:srgbClr val="002060"/>
                </a:solidFill>
              </a:rPr>
              <a:t>Dotación </a:t>
            </a:r>
            <a:r>
              <a:rPr lang="es-CL" sz="2800" b="1" dirty="0">
                <a:solidFill>
                  <a:srgbClr val="002060"/>
                </a:solidFill>
              </a:rPr>
              <a:t>entre 2022 y 2026.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12E99C22-9710-4BBB-8643-03EE2613064A}"/>
              </a:ext>
            </a:extLst>
          </p:cNvPr>
          <p:cNvSpPr txBox="1"/>
          <p:nvPr/>
        </p:nvSpPr>
        <p:spPr>
          <a:xfrm>
            <a:off x="8045395" y="1996358"/>
            <a:ext cx="12784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/>
              <a:t>GM / (-)</a:t>
            </a:r>
            <a:endParaRPr lang="es-CL" sz="1400" dirty="0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B3C1AF7C-53DE-418E-9CA3-9ECAA11C9D1A}"/>
              </a:ext>
            </a:extLst>
          </p:cNvPr>
          <p:cNvSpPr txBox="1"/>
          <p:nvPr/>
        </p:nvSpPr>
        <p:spPr>
          <a:xfrm>
            <a:off x="8045395" y="3429000"/>
            <a:ext cx="9794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/>
              <a:t>OF / (=)</a:t>
            </a:r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9088737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ataldea.armada.cl/imagenes/14.jpg">
            <a:extLst>
              <a:ext uri="{FF2B5EF4-FFF2-40B4-BE49-F238E27FC236}">
                <a16:creationId xmlns:a16="http://schemas.microsoft.com/office/drawing/2014/main" id="{1F35FF65-7415-4C0B-A921-AB828B7F82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85" t="13517"/>
          <a:stretch/>
        </p:blipFill>
        <p:spPr bwMode="auto">
          <a:xfrm>
            <a:off x="7125895" y="4914024"/>
            <a:ext cx="2145004" cy="16832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Imagen 59">
            <a:extLst>
              <a:ext uri="{FF2B5EF4-FFF2-40B4-BE49-F238E27FC236}">
                <a16:creationId xmlns:a16="http://schemas.microsoft.com/office/drawing/2014/main" id="{86C5C990-C799-4FD8-B7D1-4495D0BBAE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350" y="4897656"/>
            <a:ext cx="2334116" cy="155607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9" name="Imagen 58">
            <a:extLst>
              <a:ext uri="{FF2B5EF4-FFF2-40B4-BE49-F238E27FC236}">
                <a16:creationId xmlns:a16="http://schemas.microsoft.com/office/drawing/2014/main" id="{F6FD55DC-3386-4890-BB7A-AFA02B6C91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658" y="4895286"/>
            <a:ext cx="3193642" cy="177424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769371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      2025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3254" y="0"/>
            <a:ext cx="497568" cy="7125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2D9D8A5-2816-4384-94EF-8A0BF8BBB93F}"/>
              </a:ext>
            </a:extLst>
          </p:cNvPr>
          <p:cNvCxnSpPr/>
          <p:nvPr/>
        </p:nvCxnSpPr>
        <p:spPr>
          <a:xfrm flipV="1">
            <a:off x="6358071" y="11464"/>
            <a:ext cx="0" cy="7770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C541241-11A0-495C-8181-04960E15A0EB}"/>
              </a:ext>
            </a:extLst>
          </p:cNvPr>
          <p:cNvSpPr/>
          <p:nvPr/>
        </p:nvSpPr>
        <p:spPr>
          <a:xfrm>
            <a:off x="6401195" y="11464"/>
            <a:ext cx="2716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Actividades</a:t>
            </a:r>
          </a:p>
          <a:p>
            <a:pPr algn="ctr"/>
            <a:r>
              <a:rPr lang="es-CL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operativas</a:t>
            </a:r>
          </a:p>
        </p:txBody>
      </p:sp>
      <p:graphicFrame>
        <p:nvGraphicFramePr>
          <p:cNvPr id="35" name="Tabla 34">
            <a:extLst>
              <a:ext uri="{FF2B5EF4-FFF2-40B4-BE49-F238E27FC236}">
                <a16:creationId xmlns:a16="http://schemas.microsoft.com/office/drawing/2014/main" id="{805B708D-5DCD-45E3-93EF-37B22E490E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6974627"/>
              </p:ext>
            </p:extLst>
          </p:nvPr>
        </p:nvGraphicFramePr>
        <p:xfrm>
          <a:off x="424281" y="1562809"/>
          <a:ext cx="8128002" cy="165100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{5940675A-B579-460E-94D1-54222C63F5DA}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87545783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47444802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061020838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4112484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317455202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7814976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Febrero 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Marzo</a:t>
                      </a:r>
                    </a:p>
                    <a:p>
                      <a:pPr algn="ctr"/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Mayo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666186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2025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0663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Julio</a:t>
                      </a:r>
                    </a:p>
                    <a:p>
                      <a:pPr algn="ctr"/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Agosto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Septiembre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Octubre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Noviembre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Diciembre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26631"/>
                  </a:ext>
                </a:extLst>
              </a:tr>
            </a:tbl>
          </a:graphicData>
        </a:graphic>
      </p:graphicFrame>
      <p:sp>
        <p:nvSpPr>
          <p:cNvPr id="36" name="Rectángulo 35">
            <a:extLst>
              <a:ext uri="{FF2B5EF4-FFF2-40B4-BE49-F238E27FC236}">
                <a16:creationId xmlns:a16="http://schemas.microsoft.com/office/drawing/2014/main" id="{B8C6B596-3C19-420D-BB93-5C9E91FBE53B}"/>
              </a:ext>
            </a:extLst>
          </p:cNvPr>
          <p:cNvSpPr/>
          <p:nvPr/>
        </p:nvSpPr>
        <p:spPr>
          <a:xfrm>
            <a:off x="424281" y="838493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F91265A9-0AB4-4C6B-89DF-571E75237B6D}"/>
              </a:ext>
            </a:extLst>
          </p:cNvPr>
          <p:cNvCxnSpPr>
            <a:cxnSpLocks/>
            <a:stCxn id="36" idx="2"/>
          </p:cNvCxnSpPr>
          <p:nvPr/>
        </p:nvCxnSpPr>
        <p:spPr>
          <a:xfrm>
            <a:off x="1108357" y="1115492"/>
            <a:ext cx="0" cy="44731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ángulo 37">
            <a:extLst>
              <a:ext uri="{FF2B5EF4-FFF2-40B4-BE49-F238E27FC236}">
                <a16:creationId xmlns:a16="http://schemas.microsoft.com/office/drawing/2014/main" id="{12856B5F-7E2D-4F42-AD73-F00544080665}"/>
              </a:ext>
            </a:extLst>
          </p:cNvPr>
          <p:cNvSpPr/>
          <p:nvPr/>
        </p:nvSpPr>
        <p:spPr>
          <a:xfrm>
            <a:off x="3134958" y="836229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9" name="Conector recto de flecha 38">
            <a:extLst>
              <a:ext uri="{FF2B5EF4-FFF2-40B4-BE49-F238E27FC236}">
                <a16:creationId xmlns:a16="http://schemas.microsoft.com/office/drawing/2014/main" id="{DFD42304-EA9E-4D55-8CCF-63EC2290807C}"/>
              </a:ext>
            </a:extLst>
          </p:cNvPr>
          <p:cNvCxnSpPr>
            <a:cxnSpLocks/>
            <a:stCxn id="38" idx="2"/>
          </p:cNvCxnSpPr>
          <p:nvPr/>
        </p:nvCxnSpPr>
        <p:spPr>
          <a:xfrm>
            <a:off x="3819034" y="1113228"/>
            <a:ext cx="0" cy="449581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ángulo 39">
            <a:extLst>
              <a:ext uri="{FF2B5EF4-FFF2-40B4-BE49-F238E27FC236}">
                <a16:creationId xmlns:a16="http://schemas.microsoft.com/office/drawing/2014/main" id="{8D781DD7-D804-423F-8684-C73B00FC457A}"/>
              </a:ext>
            </a:extLst>
          </p:cNvPr>
          <p:cNvSpPr/>
          <p:nvPr/>
        </p:nvSpPr>
        <p:spPr>
          <a:xfrm>
            <a:off x="4503110" y="836229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1" name="Conector recto de flecha 40">
            <a:extLst>
              <a:ext uri="{FF2B5EF4-FFF2-40B4-BE49-F238E27FC236}">
                <a16:creationId xmlns:a16="http://schemas.microsoft.com/office/drawing/2014/main" id="{6845765E-2F26-4C95-BACA-0E8A4A054F3A}"/>
              </a:ext>
            </a:extLst>
          </p:cNvPr>
          <p:cNvCxnSpPr>
            <a:cxnSpLocks/>
            <a:stCxn id="40" idx="2"/>
          </p:cNvCxnSpPr>
          <p:nvPr/>
        </p:nvCxnSpPr>
        <p:spPr>
          <a:xfrm>
            <a:off x="5187186" y="1113228"/>
            <a:ext cx="0" cy="449581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ángulo 41">
            <a:extLst>
              <a:ext uri="{FF2B5EF4-FFF2-40B4-BE49-F238E27FC236}">
                <a16:creationId xmlns:a16="http://schemas.microsoft.com/office/drawing/2014/main" id="{5ACC6DDD-D2CB-46E0-BD5B-D4FF7FACA0E2}"/>
              </a:ext>
            </a:extLst>
          </p:cNvPr>
          <p:cNvSpPr/>
          <p:nvPr/>
        </p:nvSpPr>
        <p:spPr>
          <a:xfrm>
            <a:off x="7213786" y="836229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90930A41-3578-44D4-B2DE-C61522A9DF72}"/>
              </a:ext>
            </a:extLst>
          </p:cNvPr>
          <p:cNvCxnSpPr>
            <a:cxnSpLocks/>
            <a:stCxn id="42" idx="2"/>
          </p:cNvCxnSpPr>
          <p:nvPr/>
        </p:nvCxnSpPr>
        <p:spPr>
          <a:xfrm>
            <a:off x="7897862" y="1113228"/>
            <a:ext cx="0" cy="449581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ángulo 44">
            <a:extLst>
              <a:ext uri="{FF2B5EF4-FFF2-40B4-BE49-F238E27FC236}">
                <a16:creationId xmlns:a16="http://schemas.microsoft.com/office/drawing/2014/main" id="{0D814C14-ACCF-4082-8371-046B6B3DE4B0}"/>
              </a:ext>
            </a:extLst>
          </p:cNvPr>
          <p:cNvSpPr/>
          <p:nvPr/>
        </p:nvSpPr>
        <p:spPr>
          <a:xfrm>
            <a:off x="424281" y="3563842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9D1256D7-F4CF-44CB-B6C1-062FBE860990}"/>
              </a:ext>
            </a:extLst>
          </p:cNvPr>
          <p:cNvCxnSpPr>
            <a:cxnSpLocks/>
          </p:cNvCxnSpPr>
          <p:nvPr/>
        </p:nvCxnSpPr>
        <p:spPr>
          <a:xfrm flipV="1">
            <a:off x="1108357" y="3202387"/>
            <a:ext cx="0" cy="361456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ángulo 46">
            <a:extLst>
              <a:ext uri="{FF2B5EF4-FFF2-40B4-BE49-F238E27FC236}">
                <a16:creationId xmlns:a16="http://schemas.microsoft.com/office/drawing/2014/main" id="{A06326C1-71EC-45E2-BDD9-53A4BACB36E9}"/>
              </a:ext>
            </a:extLst>
          </p:cNvPr>
          <p:cNvSpPr/>
          <p:nvPr/>
        </p:nvSpPr>
        <p:spPr>
          <a:xfrm>
            <a:off x="3134958" y="3563842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8" name="Conector recto de flecha 47">
            <a:extLst>
              <a:ext uri="{FF2B5EF4-FFF2-40B4-BE49-F238E27FC236}">
                <a16:creationId xmlns:a16="http://schemas.microsoft.com/office/drawing/2014/main" id="{D75BAA5E-DFA1-4A50-B797-D90A118AEFD2}"/>
              </a:ext>
            </a:extLst>
          </p:cNvPr>
          <p:cNvCxnSpPr>
            <a:cxnSpLocks/>
          </p:cNvCxnSpPr>
          <p:nvPr/>
        </p:nvCxnSpPr>
        <p:spPr>
          <a:xfrm flipV="1">
            <a:off x="3819034" y="3213809"/>
            <a:ext cx="0" cy="32801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ángulo 48">
            <a:extLst>
              <a:ext uri="{FF2B5EF4-FFF2-40B4-BE49-F238E27FC236}">
                <a16:creationId xmlns:a16="http://schemas.microsoft.com/office/drawing/2014/main" id="{91198881-73BB-4D6C-B33B-A8ABCA11D16E}"/>
              </a:ext>
            </a:extLst>
          </p:cNvPr>
          <p:cNvSpPr/>
          <p:nvPr/>
        </p:nvSpPr>
        <p:spPr>
          <a:xfrm>
            <a:off x="7184131" y="3561578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0" name="Conector recto de flecha 49">
            <a:extLst>
              <a:ext uri="{FF2B5EF4-FFF2-40B4-BE49-F238E27FC236}">
                <a16:creationId xmlns:a16="http://schemas.microsoft.com/office/drawing/2014/main" id="{834350F7-A67B-4F4D-977C-F648C330460F}"/>
              </a:ext>
            </a:extLst>
          </p:cNvPr>
          <p:cNvCxnSpPr>
            <a:cxnSpLocks/>
          </p:cNvCxnSpPr>
          <p:nvPr/>
        </p:nvCxnSpPr>
        <p:spPr>
          <a:xfrm flipV="1">
            <a:off x="7868207" y="3213809"/>
            <a:ext cx="0" cy="32575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ángulo 52">
            <a:extLst>
              <a:ext uri="{FF2B5EF4-FFF2-40B4-BE49-F238E27FC236}">
                <a16:creationId xmlns:a16="http://schemas.microsoft.com/office/drawing/2014/main" id="{D1A8C432-F19B-41EF-9462-AEBF99159801}"/>
              </a:ext>
            </a:extLst>
          </p:cNvPr>
          <p:cNvSpPr/>
          <p:nvPr/>
        </p:nvSpPr>
        <p:spPr>
          <a:xfrm>
            <a:off x="1031902" y="1924614"/>
            <a:ext cx="648068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1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Rectángulo 53">
            <a:extLst>
              <a:ext uri="{FF2B5EF4-FFF2-40B4-BE49-F238E27FC236}">
                <a16:creationId xmlns:a16="http://schemas.microsoft.com/office/drawing/2014/main" id="{97D8F207-548F-479E-9CFA-D541600B8A0D}"/>
              </a:ext>
            </a:extLst>
          </p:cNvPr>
          <p:cNvSpPr/>
          <p:nvPr/>
        </p:nvSpPr>
        <p:spPr>
          <a:xfrm>
            <a:off x="4488282" y="1922849"/>
            <a:ext cx="648068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2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E2B61FB5-C524-4675-9BAF-FAA647130C95}"/>
              </a:ext>
            </a:extLst>
          </p:cNvPr>
          <p:cNvSpPr/>
          <p:nvPr/>
        </p:nvSpPr>
        <p:spPr>
          <a:xfrm>
            <a:off x="6360490" y="1922849"/>
            <a:ext cx="936106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3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id="{4653F153-071F-4FBD-81AE-8EC461D8869D}"/>
              </a:ext>
            </a:extLst>
          </p:cNvPr>
          <p:cNvSpPr/>
          <p:nvPr/>
        </p:nvSpPr>
        <p:spPr>
          <a:xfrm>
            <a:off x="3125984" y="2916512"/>
            <a:ext cx="2745278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4 / 5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2F02DEC-2511-4DB5-ADF5-B18E223E90DC}"/>
              </a:ext>
            </a:extLst>
          </p:cNvPr>
          <p:cNvSpPr/>
          <p:nvPr/>
        </p:nvSpPr>
        <p:spPr>
          <a:xfrm>
            <a:off x="183173" y="3986241"/>
            <a:ext cx="88455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</a:rPr>
              <a:t>A los despliegue a MZS se debe agregar el entrenamiento de pre-despliegue (02 semanas).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</a:rPr>
              <a:t>No fue posible realizar entrenamiento a nivel batallón durante el presente </a:t>
            </a:r>
            <a:r>
              <a:rPr lang="es-MX" sz="1600">
                <a:solidFill>
                  <a:schemeClr val="accent5">
                    <a:lumMod val="50000"/>
                  </a:schemeClr>
                </a:solidFill>
              </a:rPr>
              <a:t>año</a:t>
            </a:r>
            <a:r>
              <a:rPr lang="es-MX" sz="160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s-MX" sz="1600" smtClean="0">
                <a:solidFill>
                  <a:schemeClr val="accent5">
                    <a:lumMod val="50000"/>
                  </a:schemeClr>
                </a:solidFill>
              </a:rPr>
              <a:t>Sin recursos para entrenar en otras áreas de entrenamiento.</a:t>
            </a:r>
            <a:endParaRPr lang="es-MX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182F9B5E-DED5-42DF-96DF-B9E7D04DCB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36050" y="4874834"/>
            <a:ext cx="2334116" cy="1560341"/>
          </a:xfrm>
          <a:prstGeom prst="rect">
            <a:avLst/>
          </a:prstGeom>
        </p:spPr>
      </p:pic>
      <p:grpSp>
        <p:nvGrpSpPr>
          <p:cNvPr id="64" name="Grupo 63">
            <a:extLst>
              <a:ext uri="{FF2B5EF4-FFF2-40B4-BE49-F238E27FC236}">
                <a16:creationId xmlns:a16="http://schemas.microsoft.com/office/drawing/2014/main" id="{26EEAD36-DBE6-4859-BB0A-6BEE92294F97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65" name="Elipse 64">
              <a:extLst>
                <a:ext uri="{FF2B5EF4-FFF2-40B4-BE49-F238E27FC236}">
                  <a16:creationId xmlns:a16="http://schemas.microsoft.com/office/drawing/2014/main" id="{33F9A510-AAB5-4C95-A77E-6851B4D0880D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66" name="CuadroTexto 65">
              <a:extLst>
                <a:ext uri="{FF2B5EF4-FFF2-40B4-BE49-F238E27FC236}">
                  <a16:creationId xmlns:a16="http://schemas.microsoft.com/office/drawing/2014/main" id="{1C59C089-726A-470A-A170-3C536077870E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15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39567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ataldea.armada.cl/imagenes/14.jpg">
            <a:extLst>
              <a:ext uri="{FF2B5EF4-FFF2-40B4-BE49-F238E27FC236}">
                <a16:creationId xmlns:a16="http://schemas.microsoft.com/office/drawing/2014/main" id="{1F35FF65-7415-4C0B-A921-AB828B7F82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85" t="13517"/>
          <a:stretch/>
        </p:blipFill>
        <p:spPr bwMode="auto">
          <a:xfrm>
            <a:off x="7125895" y="4914024"/>
            <a:ext cx="2145004" cy="16832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Imagen 59">
            <a:extLst>
              <a:ext uri="{FF2B5EF4-FFF2-40B4-BE49-F238E27FC236}">
                <a16:creationId xmlns:a16="http://schemas.microsoft.com/office/drawing/2014/main" id="{86C5C990-C799-4FD8-B7D1-4495D0BBAE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350" y="4897656"/>
            <a:ext cx="2334116" cy="155607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9" name="Imagen 58">
            <a:extLst>
              <a:ext uri="{FF2B5EF4-FFF2-40B4-BE49-F238E27FC236}">
                <a16:creationId xmlns:a16="http://schemas.microsoft.com/office/drawing/2014/main" id="{F6FD55DC-3386-4890-BB7A-AFA02B6C91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658" y="4895286"/>
            <a:ext cx="3193642" cy="177424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769371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       2026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1053" y="11464"/>
            <a:ext cx="497568" cy="7125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2D9D8A5-2816-4384-94EF-8A0BF8BBB93F}"/>
              </a:ext>
            </a:extLst>
          </p:cNvPr>
          <p:cNvCxnSpPr/>
          <p:nvPr/>
        </p:nvCxnSpPr>
        <p:spPr>
          <a:xfrm flipV="1">
            <a:off x="6358071" y="11464"/>
            <a:ext cx="0" cy="7770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C541241-11A0-495C-8181-04960E15A0EB}"/>
              </a:ext>
            </a:extLst>
          </p:cNvPr>
          <p:cNvSpPr/>
          <p:nvPr/>
        </p:nvSpPr>
        <p:spPr>
          <a:xfrm>
            <a:off x="6401195" y="11464"/>
            <a:ext cx="2716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Actividades </a:t>
            </a:r>
          </a:p>
          <a:p>
            <a:pPr algn="ctr"/>
            <a:r>
              <a:rPr lang="es-CL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operativas</a:t>
            </a:r>
          </a:p>
        </p:txBody>
      </p:sp>
      <p:graphicFrame>
        <p:nvGraphicFramePr>
          <p:cNvPr id="35" name="Tabla 34">
            <a:extLst>
              <a:ext uri="{FF2B5EF4-FFF2-40B4-BE49-F238E27FC236}">
                <a16:creationId xmlns:a16="http://schemas.microsoft.com/office/drawing/2014/main" id="{805B708D-5DCD-45E3-93EF-37B22E490E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1411309"/>
              </p:ext>
            </p:extLst>
          </p:nvPr>
        </p:nvGraphicFramePr>
        <p:xfrm>
          <a:off x="424281" y="1562809"/>
          <a:ext cx="8128002" cy="165100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{5940675A-B579-460E-94D1-54222C63F5DA}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87545783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47444802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061020838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4112484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317455202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7814976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Febrero 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Marzo</a:t>
                      </a:r>
                    </a:p>
                    <a:p>
                      <a:pPr algn="ctr"/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Mayo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666186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2026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0663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Julio</a:t>
                      </a:r>
                    </a:p>
                    <a:p>
                      <a:pPr algn="ctr"/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Agosto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Septiembre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Octubre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Noviembre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Diciembre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26631"/>
                  </a:ext>
                </a:extLst>
              </a:tr>
            </a:tbl>
          </a:graphicData>
        </a:graphic>
      </p:graphicFrame>
      <p:sp>
        <p:nvSpPr>
          <p:cNvPr id="38" name="Rectángulo 37">
            <a:extLst>
              <a:ext uri="{FF2B5EF4-FFF2-40B4-BE49-F238E27FC236}">
                <a16:creationId xmlns:a16="http://schemas.microsoft.com/office/drawing/2014/main" id="{12856B5F-7E2D-4F42-AD73-F00544080665}"/>
              </a:ext>
            </a:extLst>
          </p:cNvPr>
          <p:cNvSpPr/>
          <p:nvPr/>
        </p:nvSpPr>
        <p:spPr>
          <a:xfrm>
            <a:off x="1845428" y="835748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9" name="Conector recto de flecha 38">
            <a:extLst>
              <a:ext uri="{FF2B5EF4-FFF2-40B4-BE49-F238E27FC236}">
                <a16:creationId xmlns:a16="http://schemas.microsoft.com/office/drawing/2014/main" id="{DFD42304-EA9E-4D55-8CCF-63EC2290807C}"/>
              </a:ext>
            </a:extLst>
          </p:cNvPr>
          <p:cNvCxnSpPr>
            <a:cxnSpLocks/>
            <a:stCxn id="38" idx="2"/>
          </p:cNvCxnSpPr>
          <p:nvPr/>
        </p:nvCxnSpPr>
        <p:spPr>
          <a:xfrm>
            <a:off x="2529504" y="1112747"/>
            <a:ext cx="0" cy="449581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ángulo 44">
            <a:extLst>
              <a:ext uri="{FF2B5EF4-FFF2-40B4-BE49-F238E27FC236}">
                <a16:creationId xmlns:a16="http://schemas.microsoft.com/office/drawing/2014/main" id="{0D814C14-ACCF-4082-8371-046B6B3DE4B0}"/>
              </a:ext>
            </a:extLst>
          </p:cNvPr>
          <p:cNvSpPr/>
          <p:nvPr/>
        </p:nvSpPr>
        <p:spPr>
          <a:xfrm>
            <a:off x="424281" y="3563842"/>
            <a:ext cx="812800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9D1256D7-F4CF-44CB-B6C1-062FBE860990}"/>
              </a:ext>
            </a:extLst>
          </p:cNvPr>
          <p:cNvCxnSpPr>
            <a:cxnSpLocks/>
          </p:cNvCxnSpPr>
          <p:nvPr/>
        </p:nvCxnSpPr>
        <p:spPr>
          <a:xfrm flipV="1">
            <a:off x="1108357" y="3202387"/>
            <a:ext cx="0" cy="361456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de flecha 49">
            <a:extLst>
              <a:ext uri="{FF2B5EF4-FFF2-40B4-BE49-F238E27FC236}">
                <a16:creationId xmlns:a16="http://schemas.microsoft.com/office/drawing/2014/main" id="{834350F7-A67B-4F4D-977C-F648C330460F}"/>
              </a:ext>
            </a:extLst>
          </p:cNvPr>
          <p:cNvCxnSpPr>
            <a:cxnSpLocks/>
          </p:cNvCxnSpPr>
          <p:nvPr/>
        </p:nvCxnSpPr>
        <p:spPr>
          <a:xfrm flipV="1">
            <a:off x="7868207" y="3213809"/>
            <a:ext cx="0" cy="32575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ángulo 52">
            <a:extLst>
              <a:ext uri="{FF2B5EF4-FFF2-40B4-BE49-F238E27FC236}">
                <a16:creationId xmlns:a16="http://schemas.microsoft.com/office/drawing/2014/main" id="{D1A8C432-F19B-41EF-9462-AEBF99159801}"/>
              </a:ext>
            </a:extLst>
          </p:cNvPr>
          <p:cNvSpPr/>
          <p:nvPr/>
        </p:nvSpPr>
        <p:spPr>
          <a:xfrm>
            <a:off x="1031902" y="1924614"/>
            <a:ext cx="648068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1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Rectángulo 53">
            <a:extLst>
              <a:ext uri="{FF2B5EF4-FFF2-40B4-BE49-F238E27FC236}">
                <a16:creationId xmlns:a16="http://schemas.microsoft.com/office/drawing/2014/main" id="{97D8F207-548F-479E-9CFA-D541600B8A0D}"/>
              </a:ext>
            </a:extLst>
          </p:cNvPr>
          <p:cNvSpPr/>
          <p:nvPr/>
        </p:nvSpPr>
        <p:spPr>
          <a:xfrm>
            <a:off x="3366940" y="1921163"/>
            <a:ext cx="871774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2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E2B61FB5-C524-4675-9BAF-FAA647130C95}"/>
              </a:ext>
            </a:extLst>
          </p:cNvPr>
          <p:cNvSpPr/>
          <p:nvPr/>
        </p:nvSpPr>
        <p:spPr>
          <a:xfrm>
            <a:off x="6469166" y="1922849"/>
            <a:ext cx="2083116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A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2F02DEC-2511-4DB5-ADF5-B18E223E90DC}"/>
              </a:ext>
            </a:extLst>
          </p:cNvPr>
          <p:cNvSpPr/>
          <p:nvPr/>
        </p:nvSpPr>
        <p:spPr>
          <a:xfrm>
            <a:off x="183173" y="3986241"/>
            <a:ext cx="88455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</a:rPr>
              <a:t>Entrenamiento de combate durante el primer semestre.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</a:rPr>
              <a:t>2do semestre </a:t>
            </a:r>
            <a:r>
              <a:rPr lang="es-MX" sz="1600" dirty="0" smtClean="0">
                <a:solidFill>
                  <a:schemeClr val="accent5">
                    <a:lumMod val="50000"/>
                  </a:schemeClr>
                </a:solidFill>
              </a:rPr>
              <a:t>cubriendo TG Arauco.</a:t>
            </a:r>
            <a:endParaRPr lang="es-MX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182F9B5E-DED5-42DF-96DF-B9E7D04DCB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36050" y="4874834"/>
            <a:ext cx="2334116" cy="1560341"/>
          </a:xfrm>
          <a:prstGeom prst="rect">
            <a:avLst/>
          </a:prstGeom>
        </p:spPr>
      </p:pic>
      <p:grpSp>
        <p:nvGrpSpPr>
          <p:cNvPr id="64" name="Grupo 63">
            <a:extLst>
              <a:ext uri="{FF2B5EF4-FFF2-40B4-BE49-F238E27FC236}">
                <a16:creationId xmlns:a16="http://schemas.microsoft.com/office/drawing/2014/main" id="{26EEAD36-DBE6-4859-BB0A-6BEE92294F97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65" name="Elipse 64">
              <a:extLst>
                <a:ext uri="{FF2B5EF4-FFF2-40B4-BE49-F238E27FC236}">
                  <a16:creationId xmlns:a16="http://schemas.microsoft.com/office/drawing/2014/main" id="{33F9A510-AAB5-4C95-A77E-6851B4D0880D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66" name="CuadroTexto 65">
              <a:extLst>
                <a:ext uri="{FF2B5EF4-FFF2-40B4-BE49-F238E27FC236}">
                  <a16:creationId xmlns:a16="http://schemas.microsoft.com/office/drawing/2014/main" id="{1C59C089-726A-470A-A170-3C536077870E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15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cxnSp>
        <p:nvCxnSpPr>
          <p:cNvPr id="51" name="Conector recto de flecha 50">
            <a:extLst>
              <a:ext uri="{FF2B5EF4-FFF2-40B4-BE49-F238E27FC236}">
                <a16:creationId xmlns:a16="http://schemas.microsoft.com/office/drawing/2014/main" id="{834350F7-A67B-4F4D-977C-F648C330460F}"/>
              </a:ext>
            </a:extLst>
          </p:cNvPr>
          <p:cNvCxnSpPr>
            <a:cxnSpLocks/>
          </p:cNvCxnSpPr>
          <p:nvPr/>
        </p:nvCxnSpPr>
        <p:spPr>
          <a:xfrm flipV="1">
            <a:off x="3831295" y="3238089"/>
            <a:ext cx="0" cy="32575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de flecha 51">
            <a:extLst>
              <a:ext uri="{FF2B5EF4-FFF2-40B4-BE49-F238E27FC236}">
                <a16:creationId xmlns:a16="http://schemas.microsoft.com/office/drawing/2014/main" id="{834350F7-A67B-4F4D-977C-F648C330460F}"/>
              </a:ext>
            </a:extLst>
          </p:cNvPr>
          <p:cNvCxnSpPr>
            <a:cxnSpLocks/>
          </p:cNvCxnSpPr>
          <p:nvPr/>
        </p:nvCxnSpPr>
        <p:spPr>
          <a:xfrm flipV="1">
            <a:off x="5131032" y="3238089"/>
            <a:ext cx="0" cy="32575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de flecha 56">
            <a:extLst>
              <a:ext uri="{FF2B5EF4-FFF2-40B4-BE49-F238E27FC236}">
                <a16:creationId xmlns:a16="http://schemas.microsoft.com/office/drawing/2014/main" id="{834350F7-A67B-4F4D-977C-F648C330460F}"/>
              </a:ext>
            </a:extLst>
          </p:cNvPr>
          <p:cNvCxnSpPr>
            <a:cxnSpLocks/>
          </p:cNvCxnSpPr>
          <p:nvPr/>
        </p:nvCxnSpPr>
        <p:spPr>
          <a:xfrm flipV="1">
            <a:off x="6539336" y="3213809"/>
            <a:ext cx="0" cy="32575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ector recto de flecha 57">
            <a:extLst>
              <a:ext uri="{FF2B5EF4-FFF2-40B4-BE49-F238E27FC236}">
                <a16:creationId xmlns:a16="http://schemas.microsoft.com/office/drawing/2014/main" id="{834350F7-A67B-4F4D-977C-F648C330460F}"/>
              </a:ext>
            </a:extLst>
          </p:cNvPr>
          <p:cNvCxnSpPr>
            <a:cxnSpLocks/>
          </p:cNvCxnSpPr>
          <p:nvPr/>
        </p:nvCxnSpPr>
        <p:spPr>
          <a:xfrm flipV="1">
            <a:off x="2431657" y="3213809"/>
            <a:ext cx="0" cy="32575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70398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a 30">
            <a:extLst>
              <a:ext uri="{FF2B5EF4-FFF2-40B4-BE49-F238E27FC236}">
                <a16:creationId xmlns:a16="http://schemas.microsoft.com/office/drawing/2014/main" id="{DE48BD92-6873-4B1C-8222-B96B3CD03D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261980"/>
              </p:ext>
            </p:extLst>
          </p:nvPr>
        </p:nvGraphicFramePr>
        <p:xfrm>
          <a:off x="0" y="4627741"/>
          <a:ext cx="9151005" cy="160834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3050335">
                  <a:extLst>
                    <a:ext uri="{9D8B030D-6E8A-4147-A177-3AD203B41FA5}">
                      <a16:colId xmlns:a16="http://schemas.microsoft.com/office/drawing/2014/main" val="270906365"/>
                    </a:ext>
                  </a:extLst>
                </a:gridCol>
                <a:gridCol w="3050335">
                  <a:extLst>
                    <a:ext uri="{9D8B030D-6E8A-4147-A177-3AD203B41FA5}">
                      <a16:colId xmlns:a16="http://schemas.microsoft.com/office/drawing/2014/main" val="3556870211"/>
                    </a:ext>
                  </a:extLst>
                </a:gridCol>
                <a:gridCol w="3050335">
                  <a:extLst>
                    <a:ext uri="{9D8B030D-6E8A-4147-A177-3AD203B41FA5}">
                      <a16:colId xmlns:a16="http://schemas.microsoft.com/office/drawing/2014/main" val="2140114632"/>
                    </a:ext>
                  </a:extLst>
                </a:gridCol>
              </a:tblGrid>
              <a:tr h="402085">
                <a:tc gridSpan="3">
                  <a:txBody>
                    <a:bodyPr/>
                    <a:lstStyle/>
                    <a:p>
                      <a:r>
                        <a:rPr lang="es-MX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Munición 5,56 x 45 mm y 9 mm </a:t>
                      </a:r>
                      <a:r>
                        <a:rPr lang="es-MX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parabellum</a:t>
                      </a:r>
                      <a:r>
                        <a:rPr lang="es-MX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                                                                           2026</a:t>
                      </a:r>
                      <a:endParaRPr lang="es-CL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777664"/>
                  </a:ext>
                </a:extLst>
              </a:tr>
              <a:tr h="402085">
                <a:tc>
                  <a:txBody>
                    <a:bodyPr/>
                    <a:lstStyle/>
                    <a:p>
                      <a:r>
                        <a:rPr lang="es-MX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Requerido</a:t>
                      </a:r>
                      <a:endParaRPr lang="es-CL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Asignado</a:t>
                      </a:r>
                      <a:endParaRPr lang="es-CL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b="1" dirty="0">
                          <a:solidFill>
                            <a:schemeClr val="bg1"/>
                          </a:solidFill>
                        </a:rPr>
                        <a:t>Brecha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53080"/>
                  </a:ext>
                </a:extLst>
              </a:tr>
              <a:tr h="402085">
                <a:tc>
                  <a:txBody>
                    <a:bodyPr/>
                    <a:lstStyle/>
                    <a:p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159.881 </a:t>
                      </a:r>
                      <a:r>
                        <a:rPr lang="es-MX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 (9 mm)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13.000 </a:t>
                      </a:r>
                      <a:r>
                        <a:rPr lang="es-MX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>
                          <a:solidFill>
                            <a:schemeClr val="bg1"/>
                          </a:solidFill>
                        </a:rPr>
                        <a:t>146.881 </a:t>
                      </a:r>
                      <a:r>
                        <a:rPr lang="es-MX" dirty="0" err="1">
                          <a:solidFill>
                            <a:schemeClr val="bg1"/>
                          </a:solidFill>
                        </a:rPr>
                        <a:t>Tr</a:t>
                      </a:r>
                      <a:r>
                        <a:rPr lang="es-MX" dirty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201245"/>
                  </a:ext>
                </a:extLst>
              </a:tr>
              <a:tr h="402085">
                <a:tc>
                  <a:txBody>
                    <a:bodyPr/>
                    <a:lstStyle/>
                    <a:p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1.233.110 </a:t>
                      </a:r>
                      <a:r>
                        <a:rPr lang="es-MX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 (5,56 mm) 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47.677 </a:t>
                      </a:r>
                      <a:r>
                        <a:rPr lang="es-MX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dirty="0">
                          <a:solidFill>
                            <a:schemeClr val="bg1"/>
                          </a:solidFill>
                        </a:rPr>
                        <a:t>1.185.433 </a:t>
                      </a:r>
                      <a:r>
                        <a:rPr lang="es-MX" dirty="0" err="1">
                          <a:solidFill>
                            <a:schemeClr val="bg1"/>
                          </a:solidFill>
                        </a:rPr>
                        <a:t>Tr</a:t>
                      </a:r>
                      <a:r>
                        <a:rPr lang="es-MX" dirty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7312303"/>
                  </a:ext>
                </a:extLst>
              </a:tr>
            </a:tbl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id="{76EA6EAE-7F5A-41EE-8F38-08C681C465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31" y="-906884"/>
            <a:ext cx="3816144" cy="429395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4693" y="37977"/>
            <a:ext cx="497568" cy="7125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2D9D8A5-2816-4384-94EF-8A0BF8BBB93F}"/>
              </a:ext>
            </a:extLst>
          </p:cNvPr>
          <p:cNvCxnSpPr/>
          <p:nvPr/>
        </p:nvCxnSpPr>
        <p:spPr>
          <a:xfrm flipV="1">
            <a:off x="6358071" y="11464"/>
            <a:ext cx="0" cy="7770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C541241-11A0-495C-8181-04960E15A0EB}"/>
              </a:ext>
            </a:extLst>
          </p:cNvPr>
          <p:cNvSpPr/>
          <p:nvPr/>
        </p:nvSpPr>
        <p:spPr>
          <a:xfrm>
            <a:off x="6385669" y="181526"/>
            <a:ext cx="2716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Munición</a:t>
            </a:r>
            <a:endParaRPr lang="es-CL" sz="20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4A735DD-9A09-4F7C-8E69-E3FBD17F6B53}"/>
              </a:ext>
            </a:extLst>
          </p:cNvPr>
          <p:cNvSpPr txBox="1"/>
          <p:nvPr/>
        </p:nvSpPr>
        <p:spPr>
          <a:xfrm>
            <a:off x="80661" y="995808"/>
            <a:ext cx="53193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poder cumplir con los procesos de entrenamiento, según MEUCIM y lo dispuesto para el entrenamiento de pre-despliegue, se han modificado las cantidades de munición a utilizar durante ambos procesos de entrenamiento.</a:t>
            </a:r>
            <a:endParaRPr lang="es-CL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7" name="Tabla 26">
            <a:extLst>
              <a:ext uri="{FF2B5EF4-FFF2-40B4-BE49-F238E27FC236}">
                <a16:creationId xmlns:a16="http://schemas.microsoft.com/office/drawing/2014/main" id="{DE48BD92-6873-4B1C-8222-B96B3CD03D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9918168"/>
              </p:ext>
            </p:extLst>
          </p:nvPr>
        </p:nvGraphicFramePr>
        <p:xfrm>
          <a:off x="463" y="2930180"/>
          <a:ext cx="9151005" cy="160834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3050335">
                  <a:extLst>
                    <a:ext uri="{9D8B030D-6E8A-4147-A177-3AD203B41FA5}">
                      <a16:colId xmlns:a16="http://schemas.microsoft.com/office/drawing/2014/main" val="270906365"/>
                    </a:ext>
                  </a:extLst>
                </a:gridCol>
                <a:gridCol w="3050335">
                  <a:extLst>
                    <a:ext uri="{9D8B030D-6E8A-4147-A177-3AD203B41FA5}">
                      <a16:colId xmlns:a16="http://schemas.microsoft.com/office/drawing/2014/main" val="3556870211"/>
                    </a:ext>
                  </a:extLst>
                </a:gridCol>
                <a:gridCol w="3050335">
                  <a:extLst>
                    <a:ext uri="{9D8B030D-6E8A-4147-A177-3AD203B41FA5}">
                      <a16:colId xmlns:a16="http://schemas.microsoft.com/office/drawing/2014/main" val="2140114632"/>
                    </a:ext>
                  </a:extLst>
                </a:gridCol>
              </a:tblGrid>
              <a:tr h="402085">
                <a:tc gridSpan="3">
                  <a:txBody>
                    <a:bodyPr/>
                    <a:lstStyle/>
                    <a:p>
                      <a:r>
                        <a:rPr lang="es-MX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Munición 5,56 x 45 mm y 9 mm </a:t>
                      </a:r>
                      <a:r>
                        <a:rPr lang="es-MX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parabellum</a:t>
                      </a:r>
                      <a:r>
                        <a:rPr lang="es-MX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                                                                           2025</a:t>
                      </a:r>
                      <a:endParaRPr lang="es-CL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777664"/>
                  </a:ext>
                </a:extLst>
              </a:tr>
              <a:tr h="402085">
                <a:tc>
                  <a:txBody>
                    <a:bodyPr/>
                    <a:lstStyle/>
                    <a:p>
                      <a:r>
                        <a:rPr lang="es-MX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Requerido</a:t>
                      </a:r>
                      <a:endParaRPr lang="es-CL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Asignado</a:t>
                      </a:r>
                      <a:endParaRPr lang="es-CL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b="1" dirty="0">
                          <a:solidFill>
                            <a:schemeClr val="bg1"/>
                          </a:solidFill>
                        </a:rPr>
                        <a:t>Brecha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53080"/>
                  </a:ext>
                </a:extLst>
              </a:tr>
              <a:tr h="402085">
                <a:tc>
                  <a:txBody>
                    <a:bodyPr/>
                    <a:lstStyle/>
                    <a:p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30.111 </a:t>
                      </a:r>
                      <a:r>
                        <a:rPr lang="es-MX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 (9 mm)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0 </a:t>
                      </a:r>
                      <a:r>
                        <a:rPr lang="es-MX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>
                          <a:solidFill>
                            <a:schemeClr val="bg1"/>
                          </a:solidFill>
                        </a:rPr>
                        <a:t>30.111 </a:t>
                      </a:r>
                      <a:r>
                        <a:rPr lang="es-MX" dirty="0" err="1">
                          <a:solidFill>
                            <a:schemeClr val="bg1"/>
                          </a:solidFill>
                        </a:rPr>
                        <a:t>Tr</a:t>
                      </a:r>
                      <a:r>
                        <a:rPr lang="es-MX" dirty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201245"/>
                  </a:ext>
                </a:extLst>
              </a:tr>
              <a:tr h="402085">
                <a:tc>
                  <a:txBody>
                    <a:bodyPr/>
                    <a:lstStyle/>
                    <a:p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274.662 </a:t>
                      </a:r>
                      <a:r>
                        <a:rPr lang="es-MX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 (5,56 mm) 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60.000 </a:t>
                      </a:r>
                      <a:r>
                        <a:rPr lang="es-MX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</a:t>
                      </a:r>
                      <a:endParaRPr lang="es-CL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dirty="0">
                          <a:solidFill>
                            <a:schemeClr val="bg1"/>
                          </a:solidFill>
                        </a:rPr>
                        <a:t>214.662 </a:t>
                      </a:r>
                      <a:r>
                        <a:rPr lang="es-MX" dirty="0" err="1">
                          <a:solidFill>
                            <a:schemeClr val="bg1"/>
                          </a:solidFill>
                        </a:rPr>
                        <a:t>Tr</a:t>
                      </a:r>
                      <a:r>
                        <a:rPr lang="es-MX" dirty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7312303"/>
                  </a:ext>
                </a:extLst>
              </a:tr>
            </a:tbl>
          </a:graphicData>
        </a:graphic>
      </p:graphicFrame>
      <p:grpSp>
        <p:nvGrpSpPr>
          <p:cNvPr id="28" name="Grupo 27">
            <a:extLst>
              <a:ext uri="{FF2B5EF4-FFF2-40B4-BE49-F238E27FC236}">
                <a16:creationId xmlns:a16="http://schemas.microsoft.com/office/drawing/2014/main" id="{8675B80C-4DE4-4B65-B802-A9228BBA1567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9" name="Elipse 28">
              <a:extLst>
                <a:ext uri="{FF2B5EF4-FFF2-40B4-BE49-F238E27FC236}">
                  <a16:creationId xmlns:a16="http://schemas.microsoft.com/office/drawing/2014/main" id="{A5A3F180-0291-4680-AC0F-A49C96F0E094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0A29CF8E-1416-4B2C-8C8D-52A808FB9C19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16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42570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566" y="3314275"/>
            <a:ext cx="6704479" cy="3401456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46471CD2-E7C8-4624-9E7D-DC1B39342B7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853" t="7321" r="28771" b="16838"/>
          <a:stretch/>
        </p:blipFill>
        <p:spPr>
          <a:xfrm>
            <a:off x="-88413" y="3283388"/>
            <a:ext cx="4380454" cy="3256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4" y="140031"/>
            <a:ext cx="8579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</a:t>
            </a: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2D9D8A5-2816-4384-94EF-8A0BF8BBB93F}"/>
              </a:ext>
            </a:extLst>
          </p:cNvPr>
          <p:cNvCxnSpPr/>
          <p:nvPr/>
        </p:nvCxnSpPr>
        <p:spPr>
          <a:xfrm flipV="1">
            <a:off x="6474982" y="-6926"/>
            <a:ext cx="0" cy="7770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C541241-11A0-495C-8181-04960E15A0EB}"/>
              </a:ext>
            </a:extLst>
          </p:cNvPr>
          <p:cNvSpPr/>
          <p:nvPr/>
        </p:nvSpPr>
        <p:spPr>
          <a:xfrm>
            <a:off x="6425080" y="62555"/>
            <a:ext cx="2716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Capacidad </a:t>
            </a:r>
          </a:p>
          <a:p>
            <a:pPr algn="ctr"/>
            <a:r>
              <a:rPr lang="es-MX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logística</a:t>
            </a:r>
            <a:endParaRPr lang="es-CL" sz="20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4A735DD-9A09-4F7C-8E69-E3FBD17F6B53}"/>
              </a:ext>
            </a:extLst>
          </p:cNvPr>
          <p:cNvSpPr txBox="1"/>
          <p:nvPr/>
        </p:nvSpPr>
        <p:spPr>
          <a:xfrm>
            <a:off x="106785" y="953851"/>
            <a:ext cx="869604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CL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Déficit de instalaciones: habitabilidad, salas de equipo y galpón vehicular.</a:t>
            </a:r>
            <a:endParaRPr lang="es-CL" sz="1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es-MX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MX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 disponibilidad de parque </a:t>
            </a:r>
            <a:r>
              <a:rPr lang="es-MX" sz="160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vehicular (03 OP de 32)</a:t>
            </a:r>
            <a:endParaRPr lang="es-MX" sz="16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es-MX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KAPUT: </a:t>
            </a:r>
            <a:endParaRPr lang="es-MX" sz="16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es-MX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Obsolescencia logística tenidas Gore-tex.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proceso, armamento no operativo Pelotón de Armas Pesadas (Ametralladoras cal .50 y lanzagranadas MK-19).</a:t>
            </a:r>
          </a:p>
          <a:p>
            <a:pPr marL="342900" indent="-342900" algn="just">
              <a:buAutoNum type="arabicPeriod"/>
            </a:pPr>
            <a:endParaRPr lang="es-MX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endParaRPr lang="es-CL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endParaRPr lang="es-CL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endParaRPr lang="es-CL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8" name="Grupo 27">
            <a:extLst>
              <a:ext uri="{FF2B5EF4-FFF2-40B4-BE49-F238E27FC236}">
                <a16:creationId xmlns:a16="http://schemas.microsoft.com/office/drawing/2014/main" id="{39C322F7-DB1F-4016-82FF-E74AB25BC272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9" name="Elipse 28">
              <a:extLst>
                <a:ext uri="{FF2B5EF4-FFF2-40B4-BE49-F238E27FC236}">
                  <a16:creationId xmlns:a16="http://schemas.microsoft.com/office/drawing/2014/main" id="{F54609E4-C411-4064-8DD2-01C9463C507A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0C539336-BB18-45F7-B11D-925205D1534B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17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pic>
        <p:nvPicPr>
          <p:cNvPr id="23" name="Imagen 22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1605" y="37977"/>
            <a:ext cx="497568" cy="7125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8462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3213580" y="1900683"/>
            <a:ext cx="30206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0" y="199536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3" y="67212"/>
            <a:ext cx="422750" cy="660547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511BEAD8-4D7C-47B4-AB2B-3BFE151C61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82" y="2106805"/>
            <a:ext cx="2255729" cy="16831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B86D2517-7ACF-4933-9F5A-A487515F8FD6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03DC78C3-73EB-4DF6-8AE2-90712A16BA26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BCABBCB-3B69-4C63-A443-F4BE549E55D3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18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0830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17989" y="1716907"/>
            <a:ext cx="901337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Unidad </a:t>
            </a:r>
            <a:r>
              <a:rPr lang="es-MX" sz="200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dependiente </a:t>
            </a:r>
            <a:r>
              <a:rPr lang="es-MX" sz="200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B.A.E. </a:t>
            </a: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dependencia / apoyo </a:t>
            </a:r>
            <a:r>
              <a:rPr lang="es-MX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Guarnicional</a:t>
            </a: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la II. Z.N.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Unidades eminentemente anfibias de diseño escalable y entrenamiento específico.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 posicionada en el centro Sur del país con posible previsión de empleo a 8 horas de aviso.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 permite cumplir los roles y tareas permanentes, pero requiere adaptación acorde a la disponibilidad logística y de personal.</a:t>
            </a:r>
            <a:endParaRPr lang="es-MX" sz="2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0" y="199536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3" y="67212"/>
            <a:ext cx="422750" cy="660547"/>
          </a:xfrm>
          <a:prstGeom prst="rect">
            <a:avLst/>
          </a:prstGeom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B86D2517-7ACF-4933-9F5A-A487515F8FD6}"/>
              </a:ext>
            </a:extLst>
          </p:cNvPr>
          <p:cNvGrpSpPr/>
          <p:nvPr/>
        </p:nvGrpSpPr>
        <p:grpSpPr>
          <a:xfrm>
            <a:off x="8578470" y="6014237"/>
            <a:ext cx="604008" cy="457465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03DC78C3-73EB-4DF6-8AE2-90712A16BA26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BCABBCB-3B69-4C63-A443-F4BE549E55D3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18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90308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D85D2DAE-98DC-4F63-812B-D42FE6CF3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886" y="254201"/>
            <a:ext cx="1168811" cy="182626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319197" y="2290227"/>
            <a:ext cx="850131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  <a:p>
            <a:pPr algn="r"/>
            <a:endParaRPr lang="es-CL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s-CL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Contralmirante Sr. Daniel Muñoz Miranda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6785804" y="5935111"/>
            <a:ext cx="23581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rgbClr val="002060"/>
                </a:solidFill>
              </a:rPr>
              <a:t>12 de diciembre de 2025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2578629" y="4909277"/>
            <a:ext cx="39824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002060"/>
                </a:solidFill>
              </a:rPr>
              <a:t>CARLOS ZAÑARTU JACOB</a:t>
            </a:r>
            <a:endParaRPr lang="es-CL" sz="1400" dirty="0">
              <a:solidFill>
                <a:srgbClr val="002060"/>
              </a:solidFill>
            </a:endParaRPr>
          </a:p>
          <a:p>
            <a:pPr algn="ctr"/>
            <a:r>
              <a:rPr lang="es-CL" sz="1400" dirty="0">
                <a:solidFill>
                  <a:srgbClr val="002060"/>
                </a:solidFill>
              </a:rPr>
              <a:t>CAPITÁN DE FRAGATA IM</a:t>
            </a:r>
          </a:p>
          <a:p>
            <a:pPr algn="ctr"/>
            <a:r>
              <a:rPr lang="es-CL" sz="1400" dirty="0">
                <a:solidFill>
                  <a:srgbClr val="002060"/>
                </a:solidFill>
              </a:rPr>
              <a:t>COMANDANTE BATALLÓN IM N°31 ALDEA</a:t>
            </a:r>
          </a:p>
        </p:txBody>
      </p:sp>
      <p:cxnSp>
        <p:nvCxnSpPr>
          <p:cNvPr id="8" name="Conector recto 7"/>
          <p:cNvCxnSpPr/>
          <p:nvPr/>
        </p:nvCxnSpPr>
        <p:spPr>
          <a:xfrm flipV="1">
            <a:off x="473609" y="2907463"/>
            <a:ext cx="8085222" cy="1845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upo 13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2" name="Rectángulo 1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0" name="CuadroTexto 9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1" name="CuadroTexto 10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12" name="CuadroTexto 11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13" name="CuadroTexto 12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620082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3213580" y="2571534"/>
            <a:ext cx="54522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Exposición.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Muestra estática.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s-MX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Llamada con dotación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1ACEE22-B993-42E3-A019-FBEE9C2EA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9104" y="2218885"/>
            <a:ext cx="948833" cy="1057715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0" y="199536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113" y="67212"/>
            <a:ext cx="422750" cy="660547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511BEAD8-4D7C-47B4-AB2B-3BFE151C61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7851" y="2494058"/>
            <a:ext cx="2255729" cy="16831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3" name="AutoShape 2" descr="Ilustración de Círculo Verde Con Marca Verde Icono Plano De Pegatina Ok  Icono De Marca De Verificación Verde Símbolo De Marca En Color Verde y más  Vectores Libres de Derechos de Símbolo">
            <a:extLst>
              <a:ext uri="{FF2B5EF4-FFF2-40B4-BE49-F238E27FC236}">
                <a16:creationId xmlns:a16="http://schemas.microsoft.com/office/drawing/2014/main" id="{FE0CF613-E89E-4C34-8C44-B9284BFA5C8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18303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0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1"/>
            <a:ext cx="9528428" cy="558069"/>
            <a:chOff x="-255385" y="381000"/>
            <a:chExt cx="9528428" cy="558069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8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9"/>
              <a:ext cx="1709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0" y="199536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3" y="67212"/>
            <a:ext cx="422750" cy="660547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C1D3778-352F-47E9-8D88-279837F1B3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899" y="689509"/>
            <a:ext cx="9144000" cy="390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67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1920</TotalTime>
  <Words>966</Words>
  <Application>Microsoft Office PowerPoint</Application>
  <PresentationFormat>Presentación en pantalla (4:3)</PresentationFormat>
  <Paragraphs>402</Paragraphs>
  <Slides>24</Slides>
  <Notes>22</Notes>
  <HiddenSlides>1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3" baseType="lpstr">
      <vt:lpstr>Arial</vt:lpstr>
      <vt:lpstr>Arial Black</vt:lpstr>
      <vt:lpstr>Calibri</vt:lpstr>
      <vt:lpstr>Calibri Light</vt:lpstr>
      <vt:lpstr>Gloucester MT Extra Condensed</vt:lpstr>
      <vt:lpstr>Impact</vt:lpstr>
      <vt:lpstr>Stencil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Iturregui Leiva</dc:creator>
  <cp:lastModifiedBy>051 Of Logistico BATALDEA</cp:lastModifiedBy>
  <cp:revision>163</cp:revision>
  <dcterms:created xsi:type="dcterms:W3CDTF">2021-04-26T23:45:02Z</dcterms:created>
  <dcterms:modified xsi:type="dcterms:W3CDTF">2025-12-11T15:55:14Z</dcterms:modified>
</cp:coreProperties>
</file>