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27387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0671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4239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2327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1785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15432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07399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35778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05073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6265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013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BE51E-73BF-4FCF-954E-15630C83590C}" type="datetimeFigureOut">
              <a:rPr lang="es-CL" smtClean="0"/>
              <a:t>04-05-2023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7C80F-71AD-4BB4-8CC8-F2F68CE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20554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6DCB6D-5858-CB48-AAEE-016B393D27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4857" y="-294898"/>
            <a:ext cx="9942286" cy="2387600"/>
          </a:xfrm>
        </p:spPr>
        <p:txBody>
          <a:bodyPr anchor="ctr">
            <a:normAutofit/>
          </a:bodyPr>
          <a:lstStyle/>
          <a:p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TRABAJO UT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N° 3: “PREPARACIÓN DE INTELIGENCIA DEL CAMPO DE BATALLA (IPB)”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4DD303-4C37-9A4C-A89B-1E7BD109E80C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A3D3D328-48CB-0745-A6BB-A9F63093371B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DC1B40CD-8808-244F-B2C9-234EAB5D3A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99E54FEA-5B0B-DE40-9175-9F67DE84B2DB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pic>
        <p:nvPicPr>
          <p:cNvPr id="10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422459" y="1960663"/>
            <a:ext cx="11734800" cy="3637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s-ES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OBJETIVO</a:t>
            </a: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Razonamiento lógico, análisis y orientación espacio temporal.</a:t>
            </a:r>
            <a:endParaRPr lang="es-ES" sz="160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s-ES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TEMA</a:t>
            </a: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IPB</a:t>
            </a:r>
            <a:endParaRPr lang="es-C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FECHA DE EXPOSICIÓN: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martes 9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 viernes 12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mayo de 2023.</a:t>
            </a:r>
            <a:endParaRPr lang="es-C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MODALIDAD: 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confección del IPB y exposición de conclusiones a nivel pequeña unidad (15´ </a:t>
            </a:r>
            <a:r>
              <a:rPr lang="es-ES" sz="1600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max</a:t>
            </a: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por expositor)</a:t>
            </a:r>
            <a:endParaRPr lang="es-C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ESTRUCTURA</a:t>
            </a:r>
            <a:r>
              <a:rPr lang="es-ES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627063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Definir el ambiente.</a:t>
            </a:r>
          </a:p>
          <a:p>
            <a:pPr marL="627063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Descripción del terreno.</a:t>
            </a:r>
          </a:p>
          <a:p>
            <a:pPr marL="627063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Evaluación de la amenaza.</a:t>
            </a:r>
          </a:p>
          <a:p>
            <a:pPr marL="627063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Determinar posibilidades del enemigo.</a:t>
            </a:r>
          </a:p>
          <a:p>
            <a:pPr marL="627063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s-ES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Breve exposición de las conclusiones a nivel pequeña unidad.</a:t>
            </a:r>
            <a:endParaRPr lang="es-C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268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6DCB6D-5858-CB48-AAEE-016B393D27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4857" y="-294898"/>
            <a:ext cx="9942286" cy="2387600"/>
          </a:xfrm>
        </p:spPr>
        <p:txBody>
          <a:bodyPr anchor="ctr">
            <a:normAutofit/>
          </a:bodyPr>
          <a:lstStyle/>
          <a:p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TRABAJO UT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N° 3: “PREPARACIÓN DE INTELIGENCIA DEL CAMPO DE BATALLA (IPB)”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4DD303-4C37-9A4C-A89B-1E7BD109E80C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A3D3D328-48CB-0745-A6BB-A9F63093371B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DC1B40CD-8808-244F-B2C9-234EAB5D3A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99E54FEA-5B0B-DE40-9175-9F67DE84B2DB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pic>
        <p:nvPicPr>
          <p:cNvPr id="10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422459" y="2156795"/>
            <a:ext cx="11734800" cy="14462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ES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MISIÓN:</a:t>
            </a:r>
            <a:r>
              <a:rPr lang="es-MX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MX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MX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MX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“Con el primer pelotón de la Coy 313, capturar </a:t>
            </a:r>
            <a:r>
              <a:rPr lang="es-MX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STI de Villa </a:t>
            </a:r>
            <a:r>
              <a:rPr lang="es-MX" sz="20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Elicura</a:t>
            </a:r>
            <a:r>
              <a:rPr lang="es-MX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20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NLT </a:t>
            </a:r>
            <a:r>
              <a:rPr lang="es-MX" sz="200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MAY130001 2023, </a:t>
            </a:r>
            <a:r>
              <a:rPr lang="es-MX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 el propósito de contribuir a neutralizar sistema central de comunicaciones Rojo" </a:t>
            </a:r>
            <a:endParaRPr lang="es-CL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722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41567" t="9630" r="53" b="4074"/>
          <a:stretch/>
        </p:blipFill>
        <p:spPr>
          <a:xfrm>
            <a:off x="-133351" y="0"/>
            <a:ext cx="126378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252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41594" t="9415" b="4503"/>
          <a:stretch/>
        </p:blipFill>
        <p:spPr>
          <a:xfrm>
            <a:off x="0" y="0"/>
            <a:ext cx="141574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839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41748" t="9649" b="4502"/>
          <a:stretch/>
        </p:blipFill>
        <p:spPr>
          <a:xfrm>
            <a:off x="-986589" y="0"/>
            <a:ext cx="141586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719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41518" t="9181" b="4269"/>
          <a:stretch/>
        </p:blipFill>
        <p:spPr>
          <a:xfrm>
            <a:off x="-1907444" y="0"/>
            <a:ext cx="140994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506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41440" t="9416" b="3801"/>
          <a:stretch/>
        </p:blipFill>
        <p:spPr>
          <a:xfrm>
            <a:off x="-986591" y="0"/>
            <a:ext cx="140799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06779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147</Words>
  <Application>Microsoft Office PowerPoint</Application>
  <PresentationFormat>Panorámica</PresentationFormat>
  <Paragraphs>18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DejaVu Sans</vt:lpstr>
      <vt:lpstr>Times New Roman</vt:lpstr>
      <vt:lpstr>Wingdings</vt:lpstr>
      <vt:lpstr>Tema de Office</vt:lpstr>
      <vt:lpstr>TRABAJO UT N° 3: “PREPARACIÓN DE INTELIGENCIA DEL CAMPO DE BATALLA (IPB)”</vt:lpstr>
      <vt:lpstr>TRABAJO UT N° 3: “PREPARACIÓN DE INTELIGENCIA DEL CAMPO DE BATALLA (IPB)”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https://www.map.army/?ShareID=1011669&amp;UserType=RW-UXzqv7uN   Misión    "Capturar STI de Villa Elicura NLT MAY280001, con el propósito de contribuir a neutralizar sistema central de comunicaciones Rojo"</dc:title>
  <dc:creator>16941282-0</dc:creator>
  <cp:lastModifiedBy>16941282-0</cp:lastModifiedBy>
  <cp:revision>8</cp:revision>
  <dcterms:created xsi:type="dcterms:W3CDTF">2022-05-27T12:17:23Z</dcterms:created>
  <dcterms:modified xsi:type="dcterms:W3CDTF">2023-05-04T15:26:57Z</dcterms:modified>
</cp:coreProperties>
</file>